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20"/>
  </p:notesMasterIdLst>
  <p:sldIdLst>
    <p:sldId id="256" r:id="rId3"/>
    <p:sldId id="353" r:id="rId4"/>
    <p:sldId id="354" r:id="rId5"/>
    <p:sldId id="376" r:id="rId6"/>
    <p:sldId id="377" r:id="rId7"/>
    <p:sldId id="358" r:id="rId8"/>
    <p:sldId id="369" r:id="rId9"/>
    <p:sldId id="341" r:id="rId10"/>
    <p:sldId id="372" r:id="rId11"/>
    <p:sldId id="371" r:id="rId12"/>
    <p:sldId id="352" r:id="rId13"/>
    <p:sldId id="373" r:id="rId14"/>
    <p:sldId id="374" r:id="rId15"/>
    <p:sldId id="370" r:id="rId16"/>
    <p:sldId id="367" r:id="rId17"/>
    <p:sldId id="348" r:id="rId18"/>
    <p:sldId id="316" r:id="rId1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DE7"/>
    <a:srgbClr val="FCF8E8"/>
    <a:srgbClr val="F6F4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3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министерств и ведомств, представивших программные бюджеты на следующий год</c:v>
                </c:pt>
              </c:strCache>
            </c:strRef>
          </c:tx>
          <c:spPr>
            <a:solidFill>
              <a:schemeClr val="accent6"/>
            </a:solidFill>
            <a:ln w="25400" cap="flat" cmpd="sng" algn="ctr">
              <a:solidFill>
                <a:schemeClr val="accent6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</c:v>
                </c:pt>
                <c:pt idx="1">
                  <c:v>15</c:v>
                </c:pt>
                <c:pt idx="2">
                  <c:v>28</c:v>
                </c:pt>
                <c:pt idx="3">
                  <c:v>76</c:v>
                </c:pt>
                <c:pt idx="4">
                  <c:v>75</c:v>
                </c:pt>
                <c:pt idx="5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A-4C15-B6BF-06F9220085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министерств и ведомств, представивших ССБР на следующий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</c:v>
                </c:pt>
                <c:pt idx="1">
                  <c:v>6</c:v>
                </c:pt>
                <c:pt idx="2">
                  <c:v>15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A-4C15-B6BF-06F9220085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1405696"/>
        <c:axId val="91305088"/>
      </c:barChart>
      <c:catAx>
        <c:axId val="9140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05088"/>
        <c:crosses val="autoZero"/>
        <c:auto val="1"/>
        <c:lblAlgn val="ctr"/>
        <c:lblOffset val="100"/>
        <c:noMultiLvlLbl val="0"/>
      </c:catAx>
      <c:valAx>
        <c:axId val="91305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914056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6907747642655855E-2"/>
          <c:y val="0.72573502650591326"/>
          <c:w val="0.93538191406629723"/>
          <c:h val="0.2742649734940870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E41EFD-B5B8-4860-867B-2321482F248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CD9E45-7222-47AA-80A2-5D465544386E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Компоненты реформы:</a:t>
          </a:r>
        </a:p>
      </dgm:t>
    </dgm:pt>
    <dgm:pt modelId="{221BB174-3B23-46D4-AC37-E48A58792927}" type="parTrans" cxnId="{2C678922-713E-4A78-AC24-7BAD4B834E12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9F5EF7-9667-49F9-8358-82EEF23CF993}" type="sibTrans" cxnId="{2C678922-713E-4A78-AC24-7BAD4B834E12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F8D4DE-D1F5-4594-88E5-B8CE3F304D2C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Разработка программной классификации расходов </a:t>
          </a:r>
        </a:p>
      </dgm:t>
    </dgm:pt>
    <dgm:pt modelId="{E685CFBB-9635-4CF9-BD12-71DA2F0EFD91}" type="parTrans" cxnId="{92AAD798-0319-4D17-A92D-757A78B12E01}">
      <dgm:prSet custT="1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5960707-1FB9-4B7F-BA8D-CA0ACC87BBE8}" type="sibTrans" cxnId="{92AAD798-0319-4D17-A92D-757A78B12E01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09A2A4B-355C-4473-8B9F-067861756FE2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Управленческая и финансовая гибкость </a:t>
          </a:r>
        </a:p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 бюджетирование на основе результативности </a:t>
          </a:r>
        </a:p>
      </dgm:t>
    </dgm:pt>
    <dgm:pt modelId="{747E3502-17A3-4677-92EF-218E0FBEEC30}" type="parTrans" cxnId="{6F9E1712-B95C-4D5D-AB62-943EFC315FCD}">
      <dgm:prSet custT="1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0BAF97F-A96B-4832-B846-986114DEEEE5}" type="sibTrans" cxnId="{6F9E1712-B95C-4D5D-AB62-943EFC315FCD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3E2E3DD-8708-49CA-AEE3-7360E45322AC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Связь среднесрочных прогнозов расходов с бюджетированием на основе результативности</a:t>
          </a:r>
        </a:p>
      </dgm:t>
    </dgm:pt>
    <dgm:pt modelId="{A318E83A-CCAB-4112-8FFD-F31E70BE030B}" type="parTrans" cxnId="{DC9F795B-402C-427C-A3C0-2BB39115839E}">
      <dgm:prSet custT="1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4E30A38-6011-4A83-AA45-6602E2393160}" type="sibTrans" cxnId="{DC9F795B-402C-427C-A3C0-2BB39115839E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4BB146A-6CA9-4E93-ADCB-52E6D2E679AE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Внедрение информационных систем </a:t>
          </a:r>
        </a:p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 сбору информации об индикаторах результативности </a:t>
          </a:r>
        </a:p>
      </dgm:t>
    </dgm:pt>
    <dgm:pt modelId="{F03FC429-012E-4AF3-899F-DD72CB21F0E7}" type="parTrans" cxnId="{27B08720-3F2E-495A-B190-B8F4392DD2F6}">
      <dgm:prSet custT="1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2B9EAB1-2FAE-4337-867F-70E5FC77836B}" type="sibTrans" cxnId="{27B08720-3F2E-495A-B190-B8F4392DD2F6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5ADF7A1-06B0-4A2E-80CB-9760F00A845E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Интегрирование информации о результативности в процесс принятия решения о распределении средств</a:t>
          </a:r>
        </a:p>
      </dgm:t>
    </dgm:pt>
    <dgm:pt modelId="{EF5A9116-6BBE-4A6A-9E4A-3FD62B30589E}" type="parTrans" cxnId="{9EEAD18E-8C1A-44A9-B8C2-C6C15872B758}">
      <dgm:prSet custT="1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CB54A9A-1C39-4A57-A508-F91BF3C12ACB}" type="sibTrans" cxnId="{9EEAD18E-8C1A-44A9-B8C2-C6C15872B758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ED8243-46B2-45DD-822F-4A081FB86F34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Взаимосвязь системы учета с результатами </a:t>
          </a:r>
        </a:p>
      </dgm:t>
    </dgm:pt>
    <dgm:pt modelId="{EA7AD2B4-7AC8-4B90-B4E2-D85B98FA71F4}" type="parTrans" cxnId="{320C6414-A348-43FE-872C-C88FF95EB47C}">
      <dgm:prSet custT="1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0D0958-6249-40E0-A7C1-1BF9F183D3A1}" type="sibTrans" cxnId="{320C6414-A348-43FE-872C-C88FF95EB47C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F033D65-CC73-4F46-858E-5A2B6ED8CFAA}" type="pres">
      <dgm:prSet presAssocID="{DEE41EFD-B5B8-4860-867B-2321482F248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E2E4CDD-754B-4AB0-994F-5C40ACEA55F2}" type="pres">
      <dgm:prSet presAssocID="{14CD9E45-7222-47AA-80A2-5D465544386E}" presName="root1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BE523C65-B17B-48B8-B6C2-59926F31B10B}" type="pres">
      <dgm:prSet presAssocID="{14CD9E45-7222-47AA-80A2-5D465544386E}" presName="LevelOneTextNode" presStyleLbl="node0" presStyleIdx="0" presStyleCnt="1" custLinFactNeighborX="-12383" custLinFactNeighborY="0">
        <dgm:presLayoutVars>
          <dgm:chPref val="3"/>
        </dgm:presLayoutVars>
      </dgm:prSet>
      <dgm:spPr/>
    </dgm:pt>
    <dgm:pt modelId="{132AFC93-A710-4020-9529-A58502AFD359}" type="pres">
      <dgm:prSet presAssocID="{14CD9E45-7222-47AA-80A2-5D465544386E}" presName="level2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E4C36092-443D-4C91-B458-C98EF35BA149}" type="pres">
      <dgm:prSet presAssocID="{E685CFBB-9635-4CF9-BD12-71DA2F0EFD91}" presName="conn2-1" presStyleLbl="parChTrans1D2" presStyleIdx="0" presStyleCnt="6"/>
      <dgm:spPr/>
    </dgm:pt>
    <dgm:pt modelId="{1BC992D6-2C6E-489B-9866-0980ABE99427}" type="pres">
      <dgm:prSet presAssocID="{E685CFBB-9635-4CF9-BD12-71DA2F0EFD91}" presName="connTx" presStyleLbl="parChTrans1D2" presStyleIdx="0" presStyleCnt="6"/>
      <dgm:spPr/>
    </dgm:pt>
    <dgm:pt modelId="{1F610368-113C-4A51-A54A-DC18237B5134}" type="pres">
      <dgm:prSet presAssocID="{20F8D4DE-D1F5-4594-88E5-B8CE3F304D2C}" presName="root2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603F0473-A821-41DC-8F6B-E0684A81AF2E}" type="pres">
      <dgm:prSet presAssocID="{20F8D4DE-D1F5-4594-88E5-B8CE3F304D2C}" presName="LevelTwoTextNode" presStyleLbl="node2" presStyleIdx="0" presStyleCnt="6" custScaleX="243509">
        <dgm:presLayoutVars>
          <dgm:chPref val="3"/>
        </dgm:presLayoutVars>
      </dgm:prSet>
      <dgm:spPr/>
    </dgm:pt>
    <dgm:pt modelId="{31EE57BF-2121-40F1-9163-42D064AEB14E}" type="pres">
      <dgm:prSet presAssocID="{20F8D4DE-D1F5-4594-88E5-B8CE3F304D2C}" presName="level3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212A0793-4B15-49D7-B488-3938D773401F}" type="pres">
      <dgm:prSet presAssocID="{747E3502-17A3-4677-92EF-218E0FBEEC30}" presName="conn2-1" presStyleLbl="parChTrans1D2" presStyleIdx="1" presStyleCnt="6"/>
      <dgm:spPr/>
    </dgm:pt>
    <dgm:pt modelId="{1301D6EE-8A13-4465-8B27-5BECDB624DC6}" type="pres">
      <dgm:prSet presAssocID="{747E3502-17A3-4677-92EF-218E0FBEEC30}" presName="connTx" presStyleLbl="parChTrans1D2" presStyleIdx="1" presStyleCnt="6"/>
      <dgm:spPr/>
    </dgm:pt>
    <dgm:pt modelId="{20951B11-0195-46FC-ADA4-94E2D21378C0}" type="pres">
      <dgm:prSet presAssocID="{809A2A4B-355C-4473-8B9F-067861756FE2}" presName="root2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C91512FE-14C1-4A5D-A5F4-1C2AD938ED66}" type="pres">
      <dgm:prSet presAssocID="{809A2A4B-355C-4473-8B9F-067861756FE2}" presName="LevelTwoTextNode" presStyleLbl="node2" presStyleIdx="1" presStyleCnt="6" custScaleX="243509">
        <dgm:presLayoutVars>
          <dgm:chPref val="3"/>
        </dgm:presLayoutVars>
      </dgm:prSet>
      <dgm:spPr/>
    </dgm:pt>
    <dgm:pt modelId="{879EF84D-9E68-4EB5-BC78-46144640142F}" type="pres">
      <dgm:prSet presAssocID="{809A2A4B-355C-4473-8B9F-067861756FE2}" presName="level3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0DA6A79D-B311-47A2-B3F6-3F4BEEB2E21C}" type="pres">
      <dgm:prSet presAssocID="{A318E83A-CCAB-4112-8FFD-F31E70BE030B}" presName="conn2-1" presStyleLbl="parChTrans1D2" presStyleIdx="2" presStyleCnt="6"/>
      <dgm:spPr/>
    </dgm:pt>
    <dgm:pt modelId="{EE6245ED-0E7E-4241-B5E0-9E42BAACAFE3}" type="pres">
      <dgm:prSet presAssocID="{A318E83A-CCAB-4112-8FFD-F31E70BE030B}" presName="connTx" presStyleLbl="parChTrans1D2" presStyleIdx="2" presStyleCnt="6"/>
      <dgm:spPr/>
    </dgm:pt>
    <dgm:pt modelId="{9F20EFF9-31B5-4986-A251-9FF26FA7AA06}" type="pres">
      <dgm:prSet presAssocID="{63E2E3DD-8708-49CA-AEE3-7360E45322AC}" presName="root2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DD71852B-0313-4FD5-A7DE-B1EAEAF47BEB}" type="pres">
      <dgm:prSet presAssocID="{63E2E3DD-8708-49CA-AEE3-7360E45322AC}" presName="LevelTwoTextNode" presStyleLbl="node2" presStyleIdx="2" presStyleCnt="6" custScaleX="243509">
        <dgm:presLayoutVars>
          <dgm:chPref val="3"/>
        </dgm:presLayoutVars>
      </dgm:prSet>
      <dgm:spPr/>
    </dgm:pt>
    <dgm:pt modelId="{B7B9654D-E2DB-4F49-9767-B6C5F815EC81}" type="pres">
      <dgm:prSet presAssocID="{63E2E3DD-8708-49CA-AEE3-7360E45322AC}" presName="level3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122E6F38-65F6-4F40-AD68-EB8251513523}" type="pres">
      <dgm:prSet presAssocID="{F03FC429-012E-4AF3-899F-DD72CB21F0E7}" presName="conn2-1" presStyleLbl="parChTrans1D2" presStyleIdx="3" presStyleCnt="6"/>
      <dgm:spPr/>
    </dgm:pt>
    <dgm:pt modelId="{0D60AD43-B3FB-448E-A9BC-1B955F548FEB}" type="pres">
      <dgm:prSet presAssocID="{F03FC429-012E-4AF3-899F-DD72CB21F0E7}" presName="connTx" presStyleLbl="parChTrans1D2" presStyleIdx="3" presStyleCnt="6"/>
      <dgm:spPr/>
    </dgm:pt>
    <dgm:pt modelId="{80F6969B-0A00-48D6-9725-5F37F844EF82}" type="pres">
      <dgm:prSet presAssocID="{54BB146A-6CA9-4E93-ADCB-52E6D2E679AE}" presName="root2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F988E361-BA7B-428D-97B5-10BF656D5448}" type="pres">
      <dgm:prSet presAssocID="{54BB146A-6CA9-4E93-ADCB-52E6D2E679AE}" presName="LevelTwoTextNode" presStyleLbl="node2" presStyleIdx="3" presStyleCnt="6" custScaleX="243509">
        <dgm:presLayoutVars>
          <dgm:chPref val="3"/>
        </dgm:presLayoutVars>
      </dgm:prSet>
      <dgm:spPr/>
    </dgm:pt>
    <dgm:pt modelId="{4AF36150-E1F1-494C-A2E9-61C2728A0820}" type="pres">
      <dgm:prSet presAssocID="{54BB146A-6CA9-4E93-ADCB-52E6D2E679AE}" presName="level3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12BEFEBE-D564-4FAC-8C65-E56425C7D348}" type="pres">
      <dgm:prSet presAssocID="{EA7AD2B4-7AC8-4B90-B4E2-D85B98FA71F4}" presName="conn2-1" presStyleLbl="parChTrans1D2" presStyleIdx="4" presStyleCnt="6"/>
      <dgm:spPr/>
    </dgm:pt>
    <dgm:pt modelId="{01DAB54F-B9F9-4FB1-BB34-DAC735913F20}" type="pres">
      <dgm:prSet presAssocID="{EA7AD2B4-7AC8-4B90-B4E2-D85B98FA71F4}" presName="connTx" presStyleLbl="parChTrans1D2" presStyleIdx="4" presStyleCnt="6"/>
      <dgm:spPr/>
    </dgm:pt>
    <dgm:pt modelId="{510EDFA7-B2E4-45D0-BD8E-35DE4DA99DC3}" type="pres">
      <dgm:prSet presAssocID="{DBED8243-46B2-45DD-822F-4A081FB86F34}" presName="root2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F1F337F2-FBEB-4511-AB9F-920B7660A21B}" type="pres">
      <dgm:prSet presAssocID="{DBED8243-46B2-45DD-822F-4A081FB86F34}" presName="LevelTwoTextNode" presStyleLbl="node2" presStyleIdx="4" presStyleCnt="6" custScaleX="243509">
        <dgm:presLayoutVars>
          <dgm:chPref val="3"/>
        </dgm:presLayoutVars>
      </dgm:prSet>
      <dgm:spPr/>
    </dgm:pt>
    <dgm:pt modelId="{3B30CEAE-099B-44A5-9F1F-AF43D1A26767}" type="pres">
      <dgm:prSet presAssocID="{DBED8243-46B2-45DD-822F-4A081FB86F34}" presName="level3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0042A356-28C3-4492-8A47-6934E4483A60}" type="pres">
      <dgm:prSet presAssocID="{EF5A9116-6BBE-4A6A-9E4A-3FD62B30589E}" presName="conn2-1" presStyleLbl="parChTrans1D2" presStyleIdx="5" presStyleCnt="6"/>
      <dgm:spPr/>
    </dgm:pt>
    <dgm:pt modelId="{4EC73B42-8EC6-48F8-8DD3-8DB5F8F2599F}" type="pres">
      <dgm:prSet presAssocID="{EF5A9116-6BBE-4A6A-9E4A-3FD62B30589E}" presName="connTx" presStyleLbl="parChTrans1D2" presStyleIdx="5" presStyleCnt="6"/>
      <dgm:spPr/>
    </dgm:pt>
    <dgm:pt modelId="{C02C3C30-E44F-450B-A301-5CDD7BE9A5C1}" type="pres">
      <dgm:prSet presAssocID="{15ADF7A1-06B0-4A2E-80CB-9760F00A845E}" presName="root2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7F779DEF-87CF-4F86-BF5D-D7C62CF202A4}" type="pres">
      <dgm:prSet presAssocID="{15ADF7A1-06B0-4A2E-80CB-9760F00A845E}" presName="LevelTwoTextNode" presStyleLbl="node2" presStyleIdx="5" presStyleCnt="6" custScaleX="243509">
        <dgm:presLayoutVars>
          <dgm:chPref val="3"/>
        </dgm:presLayoutVars>
      </dgm:prSet>
      <dgm:spPr/>
    </dgm:pt>
    <dgm:pt modelId="{4C4463A7-A9B3-47FF-B4BE-4DA55DA96682}" type="pres">
      <dgm:prSet presAssocID="{15ADF7A1-06B0-4A2E-80CB-9760F00A845E}" presName="level3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</dgm:ptLst>
  <dgm:cxnLst>
    <dgm:cxn modelId="{DC9F795B-402C-427C-A3C0-2BB39115839E}" srcId="{14CD9E45-7222-47AA-80A2-5D465544386E}" destId="{63E2E3DD-8708-49CA-AEE3-7360E45322AC}" srcOrd="2" destOrd="0" parTransId="{A318E83A-CCAB-4112-8FFD-F31E70BE030B}" sibTransId="{D4E30A38-6011-4A83-AA45-6602E2393160}"/>
    <dgm:cxn modelId="{75716409-4ACA-412F-8EA2-9803B8D3C066}" type="presOf" srcId="{14CD9E45-7222-47AA-80A2-5D465544386E}" destId="{BE523C65-B17B-48B8-B6C2-59926F31B10B}" srcOrd="0" destOrd="0" presId="urn:microsoft.com/office/officeart/2008/layout/HorizontalMultiLevelHierarchy"/>
    <dgm:cxn modelId="{BDCF5377-BC85-42EF-A5AB-DB44D0BDE84D}" type="presOf" srcId="{747E3502-17A3-4677-92EF-218E0FBEEC30}" destId="{212A0793-4B15-49D7-B488-3938D773401F}" srcOrd="0" destOrd="0" presId="urn:microsoft.com/office/officeart/2008/layout/HorizontalMultiLevelHierarchy"/>
    <dgm:cxn modelId="{1A316B91-0F09-47A5-93E2-19E444667190}" type="presOf" srcId="{E685CFBB-9635-4CF9-BD12-71DA2F0EFD91}" destId="{1BC992D6-2C6E-489B-9866-0980ABE99427}" srcOrd="1" destOrd="0" presId="urn:microsoft.com/office/officeart/2008/layout/HorizontalMultiLevelHierarchy"/>
    <dgm:cxn modelId="{F9C8A638-16A1-4AD1-8D91-0EC5AA8C5F6B}" type="presOf" srcId="{DEE41EFD-B5B8-4860-867B-2321482F2483}" destId="{6F033D65-CC73-4F46-858E-5A2B6ED8CFAA}" srcOrd="0" destOrd="0" presId="urn:microsoft.com/office/officeart/2008/layout/HorizontalMultiLevelHierarchy"/>
    <dgm:cxn modelId="{320C6414-A348-43FE-872C-C88FF95EB47C}" srcId="{14CD9E45-7222-47AA-80A2-5D465544386E}" destId="{DBED8243-46B2-45DD-822F-4A081FB86F34}" srcOrd="4" destOrd="0" parTransId="{EA7AD2B4-7AC8-4B90-B4E2-D85B98FA71F4}" sibTransId="{1E0D0958-6249-40E0-A7C1-1BF9F183D3A1}"/>
    <dgm:cxn modelId="{1CBEBE15-F861-4C1A-8421-88A92896E7B4}" type="presOf" srcId="{EF5A9116-6BBE-4A6A-9E4A-3FD62B30589E}" destId="{0042A356-28C3-4492-8A47-6934E4483A60}" srcOrd="0" destOrd="0" presId="urn:microsoft.com/office/officeart/2008/layout/HorizontalMultiLevelHierarchy"/>
    <dgm:cxn modelId="{3DD4A835-65FE-4E0D-AFCA-11FED58128E1}" type="presOf" srcId="{15ADF7A1-06B0-4A2E-80CB-9760F00A845E}" destId="{7F779DEF-87CF-4F86-BF5D-D7C62CF202A4}" srcOrd="0" destOrd="0" presId="urn:microsoft.com/office/officeart/2008/layout/HorizontalMultiLevelHierarchy"/>
    <dgm:cxn modelId="{921F4C32-9C15-45DB-889B-B2C84F82B025}" type="presOf" srcId="{20F8D4DE-D1F5-4594-88E5-B8CE3F304D2C}" destId="{603F0473-A821-41DC-8F6B-E0684A81AF2E}" srcOrd="0" destOrd="0" presId="urn:microsoft.com/office/officeart/2008/layout/HorizontalMultiLevelHierarchy"/>
    <dgm:cxn modelId="{9CAF495F-4843-426F-A921-54651BC7FBE9}" type="presOf" srcId="{EA7AD2B4-7AC8-4B90-B4E2-D85B98FA71F4}" destId="{01DAB54F-B9F9-4FB1-BB34-DAC735913F20}" srcOrd="1" destOrd="0" presId="urn:microsoft.com/office/officeart/2008/layout/HorizontalMultiLevelHierarchy"/>
    <dgm:cxn modelId="{900A4909-2AC4-4CAD-B437-5A937F9807E4}" type="presOf" srcId="{63E2E3DD-8708-49CA-AEE3-7360E45322AC}" destId="{DD71852B-0313-4FD5-A7DE-B1EAEAF47BEB}" srcOrd="0" destOrd="0" presId="urn:microsoft.com/office/officeart/2008/layout/HorizontalMultiLevelHierarchy"/>
    <dgm:cxn modelId="{27B08720-3F2E-495A-B190-B8F4392DD2F6}" srcId="{14CD9E45-7222-47AA-80A2-5D465544386E}" destId="{54BB146A-6CA9-4E93-ADCB-52E6D2E679AE}" srcOrd="3" destOrd="0" parTransId="{F03FC429-012E-4AF3-899F-DD72CB21F0E7}" sibTransId="{F2B9EAB1-2FAE-4337-867F-70E5FC77836B}"/>
    <dgm:cxn modelId="{1E88B2F6-7024-4E11-9A34-ACB2EA046041}" type="presOf" srcId="{54BB146A-6CA9-4E93-ADCB-52E6D2E679AE}" destId="{F988E361-BA7B-428D-97B5-10BF656D5448}" srcOrd="0" destOrd="0" presId="urn:microsoft.com/office/officeart/2008/layout/HorizontalMultiLevelHierarchy"/>
    <dgm:cxn modelId="{6F9E1712-B95C-4D5D-AB62-943EFC315FCD}" srcId="{14CD9E45-7222-47AA-80A2-5D465544386E}" destId="{809A2A4B-355C-4473-8B9F-067861756FE2}" srcOrd="1" destOrd="0" parTransId="{747E3502-17A3-4677-92EF-218E0FBEEC30}" sibTransId="{80BAF97F-A96B-4832-B846-986114DEEEE5}"/>
    <dgm:cxn modelId="{9EEAD18E-8C1A-44A9-B8C2-C6C15872B758}" srcId="{14CD9E45-7222-47AA-80A2-5D465544386E}" destId="{15ADF7A1-06B0-4A2E-80CB-9760F00A845E}" srcOrd="5" destOrd="0" parTransId="{EF5A9116-6BBE-4A6A-9E4A-3FD62B30589E}" sibTransId="{2CB54A9A-1C39-4A57-A508-F91BF3C12ACB}"/>
    <dgm:cxn modelId="{A851792B-9095-400C-B036-FE5CF59F8C6E}" type="presOf" srcId="{A318E83A-CCAB-4112-8FFD-F31E70BE030B}" destId="{0DA6A79D-B311-47A2-B3F6-3F4BEEB2E21C}" srcOrd="0" destOrd="0" presId="urn:microsoft.com/office/officeart/2008/layout/HorizontalMultiLevelHierarchy"/>
    <dgm:cxn modelId="{EFFB076C-643D-4EEF-A353-424E66EC19CA}" type="presOf" srcId="{EA7AD2B4-7AC8-4B90-B4E2-D85B98FA71F4}" destId="{12BEFEBE-D564-4FAC-8C65-E56425C7D348}" srcOrd="0" destOrd="0" presId="urn:microsoft.com/office/officeart/2008/layout/HorizontalMultiLevelHierarchy"/>
    <dgm:cxn modelId="{F3514BED-86CE-4CB4-898D-A1D0699BC974}" type="presOf" srcId="{EF5A9116-6BBE-4A6A-9E4A-3FD62B30589E}" destId="{4EC73B42-8EC6-48F8-8DD3-8DB5F8F2599F}" srcOrd="1" destOrd="0" presId="urn:microsoft.com/office/officeart/2008/layout/HorizontalMultiLevelHierarchy"/>
    <dgm:cxn modelId="{497D82DB-E2DC-4C03-B87B-620EB9791F1A}" type="presOf" srcId="{F03FC429-012E-4AF3-899F-DD72CB21F0E7}" destId="{0D60AD43-B3FB-448E-A9BC-1B955F548FEB}" srcOrd="1" destOrd="0" presId="urn:microsoft.com/office/officeart/2008/layout/HorizontalMultiLevelHierarchy"/>
    <dgm:cxn modelId="{2C678922-713E-4A78-AC24-7BAD4B834E12}" srcId="{DEE41EFD-B5B8-4860-867B-2321482F2483}" destId="{14CD9E45-7222-47AA-80A2-5D465544386E}" srcOrd="0" destOrd="0" parTransId="{221BB174-3B23-46D4-AC37-E48A58792927}" sibTransId="{449F5EF7-9667-49F9-8358-82EEF23CF993}"/>
    <dgm:cxn modelId="{92AAD798-0319-4D17-A92D-757A78B12E01}" srcId="{14CD9E45-7222-47AA-80A2-5D465544386E}" destId="{20F8D4DE-D1F5-4594-88E5-B8CE3F304D2C}" srcOrd="0" destOrd="0" parTransId="{E685CFBB-9635-4CF9-BD12-71DA2F0EFD91}" sibTransId="{C5960707-1FB9-4B7F-BA8D-CA0ACC87BBE8}"/>
    <dgm:cxn modelId="{C20FDEA0-7B8A-4488-A6C0-BBD7D0FEDEA5}" type="presOf" srcId="{DBED8243-46B2-45DD-822F-4A081FB86F34}" destId="{F1F337F2-FBEB-4511-AB9F-920B7660A21B}" srcOrd="0" destOrd="0" presId="urn:microsoft.com/office/officeart/2008/layout/HorizontalMultiLevelHierarchy"/>
    <dgm:cxn modelId="{2FB41F91-1A15-4D89-8E5A-8AA30AE7B62F}" type="presOf" srcId="{E685CFBB-9635-4CF9-BD12-71DA2F0EFD91}" destId="{E4C36092-443D-4C91-B458-C98EF35BA149}" srcOrd="0" destOrd="0" presId="urn:microsoft.com/office/officeart/2008/layout/HorizontalMultiLevelHierarchy"/>
    <dgm:cxn modelId="{C0251531-0DF8-4537-9D4F-09BEA5D89B4E}" type="presOf" srcId="{F03FC429-012E-4AF3-899F-DD72CB21F0E7}" destId="{122E6F38-65F6-4F40-AD68-EB8251513523}" srcOrd="0" destOrd="0" presId="urn:microsoft.com/office/officeart/2008/layout/HorizontalMultiLevelHierarchy"/>
    <dgm:cxn modelId="{DBE535E0-C182-4BC1-8761-24D3EAFB6EF9}" type="presOf" srcId="{809A2A4B-355C-4473-8B9F-067861756FE2}" destId="{C91512FE-14C1-4A5D-A5F4-1C2AD938ED66}" srcOrd="0" destOrd="0" presId="urn:microsoft.com/office/officeart/2008/layout/HorizontalMultiLevelHierarchy"/>
    <dgm:cxn modelId="{4535819A-C4C2-42FC-99A1-4A75B3A42A01}" type="presOf" srcId="{A318E83A-CCAB-4112-8FFD-F31E70BE030B}" destId="{EE6245ED-0E7E-4241-B5E0-9E42BAACAFE3}" srcOrd="1" destOrd="0" presId="urn:microsoft.com/office/officeart/2008/layout/HorizontalMultiLevelHierarchy"/>
    <dgm:cxn modelId="{57EE53FA-E788-4E6B-AFEA-E0B4B08481B4}" type="presOf" srcId="{747E3502-17A3-4677-92EF-218E0FBEEC30}" destId="{1301D6EE-8A13-4465-8B27-5BECDB624DC6}" srcOrd="1" destOrd="0" presId="urn:microsoft.com/office/officeart/2008/layout/HorizontalMultiLevelHierarchy"/>
    <dgm:cxn modelId="{B275BF1A-ECC4-4226-B6DF-F4EE493F46E6}" type="presParOf" srcId="{6F033D65-CC73-4F46-858E-5A2B6ED8CFAA}" destId="{FE2E4CDD-754B-4AB0-994F-5C40ACEA55F2}" srcOrd="0" destOrd="0" presId="urn:microsoft.com/office/officeart/2008/layout/HorizontalMultiLevelHierarchy"/>
    <dgm:cxn modelId="{86D17831-8D93-425F-8BDF-E9D2C51EC6B9}" type="presParOf" srcId="{FE2E4CDD-754B-4AB0-994F-5C40ACEA55F2}" destId="{BE523C65-B17B-48B8-B6C2-59926F31B10B}" srcOrd="0" destOrd="0" presId="urn:microsoft.com/office/officeart/2008/layout/HorizontalMultiLevelHierarchy"/>
    <dgm:cxn modelId="{E0E3B381-7B2E-49E5-9AD7-07655DEBAB86}" type="presParOf" srcId="{FE2E4CDD-754B-4AB0-994F-5C40ACEA55F2}" destId="{132AFC93-A710-4020-9529-A58502AFD359}" srcOrd="1" destOrd="0" presId="urn:microsoft.com/office/officeart/2008/layout/HorizontalMultiLevelHierarchy"/>
    <dgm:cxn modelId="{FDF1D267-18E8-45BE-9E20-0AB37B35485A}" type="presParOf" srcId="{132AFC93-A710-4020-9529-A58502AFD359}" destId="{E4C36092-443D-4C91-B458-C98EF35BA149}" srcOrd="0" destOrd="0" presId="urn:microsoft.com/office/officeart/2008/layout/HorizontalMultiLevelHierarchy"/>
    <dgm:cxn modelId="{FF74160E-D367-47AB-B3EC-2A822BB0ACBA}" type="presParOf" srcId="{E4C36092-443D-4C91-B458-C98EF35BA149}" destId="{1BC992D6-2C6E-489B-9866-0980ABE99427}" srcOrd="0" destOrd="0" presId="urn:microsoft.com/office/officeart/2008/layout/HorizontalMultiLevelHierarchy"/>
    <dgm:cxn modelId="{213DB3A8-74A2-4432-A8E1-EDE99397A449}" type="presParOf" srcId="{132AFC93-A710-4020-9529-A58502AFD359}" destId="{1F610368-113C-4A51-A54A-DC18237B5134}" srcOrd="1" destOrd="0" presId="urn:microsoft.com/office/officeart/2008/layout/HorizontalMultiLevelHierarchy"/>
    <dgm:cxn modelId="{E7F943DF-4730-475F-A0C5-E983FA4A4F13}" type="presParOf" srcId="{1F610368-113C-4A51-A54A-DC18237B5134}" destId="{603F0473-A821-41DC-8F6B-E0684A81AF2E}" srcOrd="0" destOrd="0" presId="urn:microsoft.com/office/officeart/2008/layout/HorizontalMultiLevelHierarchy"/>
    <dgm:cxn modelId="{C3D2EAD1-5C90-4E4F-A2D5-10497EE0ABED}" type="presParOf" srcId="{1F610368-113C-4A51-A54A-DC18237B5134}" destId="{31EE57BF-2121-40F1-9163-42D064AEB14E}" srcOrd="1" destOrd="0" presId="urn:microsoft.com/office/officeart/2008/layout/HorizontalMultiLevelHierarchy"/>
    <dgm:cxn modelId="{7AFE6A8B-6C6E-4656-90CE-27E628BD5310}" type="presParOf" srcId="{132AFC93-A710-4020-9529-A58502AFD359}" destId="{212A0793-4B15-49D7-B488-3938D773401F}" srcOrd="2" destOrd="0" presId="urn:microsoft.com/office/officeart/2008/layout/HorizontalMultiLevelHierarchy"/>
    <dgm:cxn modelId="{BD327985-A6D5-42CF-A7B3-D37AAC6D9E5D}" type="presParOf" srcId="{212A0793-4B15-49D7-B488-3938D773401F}" destId="{1301D6EE-8A13-4465-8B27-5BECDB624DC6}" srcOrd="0" destOrd="0" presId="urn:microsoft.com/office/officeart/2008/layout/HorizontalMultiLevelHierarchy"/>
    <dgm:cxn modelId="{85AE2148-63CA-4EC5-9F41-25A09D44EDC7}" type="presParOf" srcId="{132AFC93-A710-4020-9529-A58502AFD359}" destId="{20951B11-0195-46FC-ADA4-94E2D21378C0}" srcOrd="3" destOrd="0" presId="urn:microsoft.com/office/officeart/2008/layout/HorizontalMultiLevelHierarchy"/>
    <dgm:cxn modelId="{F2F7822B-0E29-4970-ADFA-F3119F43EBDD}" type="presParOf" srcId="{20951B11-0195-46FC-ADA4-94E2D21378C0}" destId="{C91512FE-14C1-4A5D-A5F4-1C2AD938ED66}" srcOrd="0" destOrd="0" presId="urn:microsoft.com/office/officeart/2008/layout/HorizontalMultiLevelHierarchy"/>
    <dgm:cxn modelId="{8F49F215-7595-46D9-BF66-AF539BC14C25}" type="presParOf" srcId="{20951B11-0195-46FC-ADA4-94E2D21378C0}" destId="{879EF84D-9E68-4EB5-BC78-46144640142F}" srcOrd="1" destOrd="0" presId="urn:microsoft.com/office/officeart/2008/layout/HorizontalMultiLevelHierarchy"/>
    <dgm:cxn modelId="{BAB00B1B-8E00-42E5-AF37-E637FA564723}" type="presParOf" srcId="{132AFC93-A710-4020-9529-A58502AFD359}" destId="{0DA6A79D-B311-47A2-B3F6-3F4BEEB2E21C}" srcOrd="4" destOrd="0" presId="urn:microsoft.com/office/officeart/2008/layout/HorizontalMultiLevelHierarchy"/>
    <dgm:cxn modelId="{A95A40F1-4BA7-40CF-AA71-901AD35C6E14}" type="presParOf" srcId="{0DA6A79D-B311-47A2-B3F6-3F4BEEB2E21C}" destId="{EE6245ED-0E7E-4241-B5E0-9E42BAACAFE3}" srcOrd="0" destOrd="0" presId="urn:microsoft.com/office/officeart/2008/layout/HorizontalMultiLevelHierarchy"/>
    <dgm:cxn modelId="{B571B3F4-55AD-40C4-841A-8296F07C08A4}" type="presParOf" srcId="{132AFC93-A710-4020-9529-A58502AFD359}" destId="{9F20EFF9-31B5-4986-A251-9FF26FA7AA06}" srcOrd="5" destOrd="0" presId="urn:microsoft.com/office/officeart/2008/layout/HorizontalMultiLevelHierarchy"/>
    <dgm:cxn modelId="{C0A50AB9-4F3A-4A75-9AB2-92EB83189E7E}" type="presParOf" srcId="{9F20EFF9-31B5-4986-A251-9FF26FA7AA06}" destId="{DD71852B-0313-4FD5-A7DE-B1EAEAF47BEB}" srcOrd="0" destOrd="0" presId="urn:microsoft.com/office/officeart/2008/layout/HorizontalMultiLevelHierarchy"/>
    <dgm:cxn modelId="{EDF28D5F-A702-4797-A67B-AEE3724B8C3B}" type="presParOf" srcId="{9F20EFF9-31B5-4986-A251-9FF26FA7AA06}" destId="{B7B9654D-E2DB-4F49-9767-B6C5F815EC81}" srcOrd="1" destOrd="0" presId="urn:microsoft.com/office/officeart/2008/layout/HorizontalMultiLevelHierarchy"/>
    <dgm:cxn modelId="{BAEAF2E5-00C1-4196-8942-3E517F386923}" type="presParOf" srcId="{132AFC93-A710-4020-9529-A58502AFD359}" destId="{122E6F38-65F6-4F40-AD68-EB8251513523}" srcOrd="6" destOrd="0" presId="urn:microsoft.com/office/officeart/2008/layout/HorizontalMultiLevelHierarchy"/>
    <dgm:cxn modelId="{382D0B79-D48F-4AC6-9F71-44444C5A95C8}" type="presParOf" srcId="{122E6F38-65F6-4F40-AD68-EB8251513523}" destId="{0D60AD43-B3FB-448E-A9BC-1B955F548FEB}" srcOrd="0" destOrd="0" presId="urn:microsoft.com/office/officeart/2008/layout/HorizontalMultiLevelHierarchy"/>
    <dgm:cxn modelId="{0F5F71B5-585F-4793-B945-07BADF75CCE5}" type="presParOf" srcId="{132AFC93-A710-4020-9529-A58502AFD359}" destId="{80F6969B-0A00-48D6-9725-5F37F844EF82}" srcOrd="7" destOrd="0" presId="urn:microsoft.com/office/officeart/2008/layout/HorizontalMultiLevelHierarchy"/>
    <dgm:cxn modelId="{7AC0BFE8-3FE9-42EB-A4E8-02AC40753565}" type="presParOf" srcId="{80F6969B-0A00-48D6-9725-5F37F844EF82}" destId="{F988E361-BA7B-428D-97B5-10BF656D5448}" srcOrd="0" destOrd="0" presId="urn:microsoft.com/office/officeart/2008/layout/HorizontalMultiLevelHierarchy"/>
    <dgm:cxn modelId="{0B15F44C-CE6B-4941-A976-BF9C1D09E55E}" type="presParOf" srcId="{80F6969B-0A00-48D6-9725-5F37F844EF82}" destId="{4AF36150-E1F1-494C-A2E9-61C2728A0820}" srcOrd="1" destOrd="0" presId="urn:microsoft.com/office/officeart/2008/layout/HorizontalMultiLevelHierarchy"/>
    <dgm:cxn modelId="{B35A072F-6D50-4CED-8D52-7F882EA38AE9}" type="presParOf" srcId="{132AFC93-A710-4020-9529-A58502AFD359}" destId="{12BEFEBE-D564-4FAC-8C65-E56425C7D348}" srcOrd="8" destOrd="0" presId="urn:microsoft.com/office/officeart/2008/layout/HorizontalMultiLevelHierarchy"/>
    <dgm:cxn modelId="{B86FC988-F490-4D7C-814E-3A0F9366C3EC}" type="presParOf" srcId="{12BEFEBE-D564-4FAC-8C65-E56425C7D348}" destId="{01DAB54F-B9F9-4FB1-BB34-DAC735913F20}" srcOrd="0" destOrd="0" presId="urn:microsoft.com/office/officeart/2008/layout/HorizontalMultiLevelHierarchy"/>
    <dgm:cxn modelId="{BB67FC5F-1A6D-43E4-9BBA-FEB0D9C81B41}" type="presParOf" srcId="{132AFC93-A710-4020-9529-A58502AFD359}" destId="{510EDFA7-B2E4-45D0-BD8E-35DE4DA99DC3}" srcOrd="9" destOrd="0" presId="urn:microsoft.com/office/officeart/2008/layout/HorizontalMultiLevelHierarchy"/>
    <dgm:cxn modelId="{075A41CA-6982-427E-AA00-10B3F34E3F7D}" type="presParOf" srcId="{510EDFA7-B2E4-45D0-BD8E-35DE4DA99DC3}" destId="{F1F337F2-FBEB-4511-AB9F-920B7660A21B}" srcOrd="0" destOrd="0" presId="urn:microsoft.com/office/officeart/2008/layout/HorizontalMultiLevelHierarchy"/>
    <dgm:cxn modelId="{7EC4C480-E04E-4F98-8EBE-1BA85D145ACA}" type="presParOf" srcId="{510EDFA7-B2E4-45D0-BD8E-35DE4DA99DC3}" destId="{3B30CEAE-099B-44A5-9F1F-AF43D1A26767}" srcOrd="1" destOrd="0" presId="urn:microsoft.com/office/officeart/2008/layout/HorizontalMultiLevelHierarchy"/>
    <dgm:cxn modelId="{C307CA87-A4F4-4CFD-99B0-72E8563A5573}" type="presParOf" srcId="{132AFC93-A710-4020-9529-A58502AFD359}" destId="{0042A356-28C3-4492-8A47-6934E4483A60}" srcOrd="10" destOrd="0" presId="urn:microsoft.com/office/officeart/2008/layout/HorizontalMultiLevelHierarchy"/>
    <dgm:cxn modelId="{65CAE3D9-FC5D-4CD1-9301-4BD3CC383EFC}" type="presParOf" srcId="{0042A356-28C3-4492-8A47-6934E4483A60}" destId="{4EC73B42-8EC6-48F8-8DD3-8DB5F8F2599F}" srcOrd="0" destOrd="0" presId="urn:microsoft.com/office/officeart/2008/layout/HorizontalMultiLevelHierarchy"/>
    <dgm:cxn modelId="{E920900F-7426-4063-AB5C-64D467AC487C}" type="presParOf" srcId="{132AFC93-A710-4020-9529-A58502AFD359}" destId="{C02C3C30-E44F-450B-A301-5CDD7BE9A5C1}" srcOrd="11" destOrd="0" presId="urn:microsoft.com/office/officeart/2008/layout/HorizontalMultiLevelHierarchy"/>
    <dgm:cxn modelId="{58EF47D8-6F17-461C-8EF3-A5CB7C1EE14C}" type="presParOf" srcId="{C02C3C30-E44F-450B-A301-5CDD7BE9A5C1}" destId="{7F779DEF-87CF-4F86-BF5D-D7C62CF202A4}" srcOrd="0" destOrd="0" presId="urn:microsoft.com/office/officeart/2008/layout/HorizontalMultiLevelHierarchy"/>
    <dgm:cxn modelId="{39CC6B0C-CC71-4081-B7D3-5E54B9946D9B}" type="presParOf" srcId="{C02C3C30-E44F-450B-A301-5CDD7BE9A5C1}" destId="{4C4463A7-A9B3-47FF-B4BE-4DA55DA96682}" srcOrd="1" destOrd="0" presId="urn:microsoft.com/office/officeart/2008/layout/HorizontalMultiLevelHierarchy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025AA697-4567-4E00-A1C1-8F4DDE227353}" type="presOf" srcId="{701286A3-4823-44DF-AB3D-3343BA0D0C88}" destId="{C1E5DE9C-8B88-4A6E-91AC-5CFA24995934}" srcOrd="0" destOrd="0" presId="urn:microsoft.com/office/officeart/2008/layout/HorizontalMultiLevelHierarchy"/>
    <dgm:cxn modelId="{99EEA743-BD29-4E11-8CB1-6406562047D2}" type="presOf" srcId="{1187E308-BE37-445A-B986-DB73DCBBBDEB}" destId="{972E526E-A60E-4222-9330-3578C393469B}" srcOrd="0" destOrd="0" presId="urn:microsoft.com/office/officeart/2008/layout/HorizontalMultiLevelHierarchy"/>
    <dgm:cxn modelId="{5124AFF5-EF30-4BFD-AF5A-E5BA0B207ED9}" type="presOf" srcId="{31722BE9-38BC-4A6B-9051-48207C236769}" destId="{E554F189-24B2-4368-8F0B-F300A67C2214}" srcOrd="1" destOrd="0" presId="urn:microsoft.com/office/officeart/2008/layout/HorizontalMultiLevelHierarchy"/>
    <dgm:cxn modelId="{908B760F-AF50-459C-8A4F-53872A2A9A98}" type="presOf" srcId="{B9F703DE-1B6E-4DB2-BE4E-B6C7C141CD46}" destId="{F96CC1BC-CA57-40AD-9AD4-94F1C93F0C9B}" srcOrd="0" destOrd="0" presId="urn:microsoft.com/office/officeart/2008/layout/HorizontalMultiLevelHierarchy"/>
    <dgm:cxn modelId="{EAFB8EF5-E989-4100-BE69-EF4508B720DA}" type="presOf" srcId="{6200C0EB-5B39-4937-B61D-8C2346A412E2}" destId="{C0753DFE-7D8C-45C2-92D3-F8B48B805FAF}" srcOrd="1" destOrd="0" presId="urn:microsoft.com/office/officeart/2008/layout/HorizontalMultiLevelHierarchy"/>
    <dgm:cxn modelId="{A75E6B02-BC58-407F-B133-D10F033032A7}" type="presOf" srcId="{EEA9F04B-4467-4E82-8EF5-24372D6B8A87}" destId="{19EBBB9E-1841-477B-9C7E-CE79DB63DA8C}" srcOrd="1" destOrd="0" presId="urn:microsoft.com/office/officeart/2008/layout/HorizontalMultiLevelHierarchy"/>
    <dgm:cxn modelId="{4E0212FB-8960-42A1-A94C-A782CFDE495C}" type="presOf" srcId="{BBB9E7C4-BD65-4930-A52B-C08F310B39AD}" destId="{5D786AA7-A4DC-4AFE-A2A8-64FC63B27789}" srcOrd="0" destOrd="0" presId="urn:microsoft.com/office/officeart/2008/layout/HorizontalMultiLevelHierarchy"/>
    <dgm:cxn modelId="{3CE0F372-0733-43D1-8365-280EFBC76464}" type="presOf" srcId="{A7D942B6-A0C9-4C32-A164-D3C7C9C30498}" destId="{0B7B5CF3-2029-411F-8C97-2A55F3EAA494}" srcOrd="1" destOrd="0" presId="urn:microsoft.com/office/officeart/2008/layout/HorizontalMultiLevelHierarchy"/>
    <dgm:cxn modelId="{493F49C4-1F19-46D7-9DDF-CCC2565C2A0F}" type="presOf" srcId="{9CEB8B0C-0080-4EEA-A9F3-271F3E197A5E}" destId="{FC73EF77-3C67-4844-8E45-8146736F0B83}" srcOrd="0" destOrd="0" presId="urn:microsoft.com/office/officeart/2008/layout/HorizontalMultiLevelHierarchy"/>
    <dgm:cxn modelId="{46CC1726-7978-43AC-A916-78C31F656B79}" type="presOf" srcId="{EEA9F04B-4467-4E82-8EF5-24372D6B8A87}" destId="{B59EF9E1-D2E8-4701-90C0-1E2F3C61BBA2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93CADA3A-1C86-46E5-9A85-DC3EEE0934F4}" type="presOf" srcId="{6200C0EB-5B39-4937-B61D-8C2346A412E2}" destId="{64733170-A381-45E3-8A73-75F2C2569FF3}" srcOrd="0" destOrd="0" presId="urn:microsoft.com/office/officeart/2008/layout/HorizontalMultiLevelHierarchy"/>
    <dgm:cxn modelId="{1994A7BE-F3B2-41DC-816E-D57F7822C0B3}" type="presOf" srcId="{31722BE9-38BC-4A6B-9051-48207C236769}" destId="{B68B0CAE-0911-4669-B51C-B08C4C233BF9}" srcOrd="0" destOrd="0" presId="urn:microsoft.com/office/officeart/2008/layout/HorizontalMultiLevelHierarchy"/>
    <dgm:cxn modelId="{779E9F16-DD06-4E27-911D-1F78CD5EB65A}" type="presOf" srcId="{6741BB5E-E678-4A99-87FE-236AA6389DF0}" destId="{E6A8B28E-4BF8-4674-B7B3-30D5C3B588EA}" srcOrd="0" destOrd="0" presId="urn:microsoft.com/office/officeart/2008/layout/HorizontalMultiLevelHierarchy"/>
    <dgm:cxn modelId="{DC053C5A-FEC5-4558-988E-729D76F2A738}" type="presOf" srcId="{9CEB8B0C-0080-4EEA-A9F3-271F3E197A5E}" destId="{B5B3EBAA-D2B4-4410-B88B-EEDC125AB8C8}" srcOrd="1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9D27A30F-AB86-472A-934E-ACCBA832CA12}" type="presOf" srcId="{F083E3F0-64F2-4636-9EDF-E3F3441D2445}" destId="{715408E3-8029-4C5B-97E8-0B17518BD9A0}" srcOrd="1" destOrd="0" presId="urn:microsoft.com/office/officeart/2008/layout/HorizontalMultiLevelHierarchy"/>
    <dgm:cxn modelId="{078B4217-94B1-42FD-AA6A-5F8BFA103F55}" type="presOf" srcId="{4D2CC948-12B4-4F8F-9434-B72942446EC4}" destId="{2D5A032B-1D88-42D2-8BD5-0D00EC85C700}" srcOrd="0" destOrd="0" presId="urn:microsoft.com/office/officeart/2008/layout/HorizontalMultiLevelHierarchy"/>
    <dgm:cxn modelId="{E08081AB-94D3-4BF4-9C32-6BAC4EA1C630}" type="presOf" srcId="{9AF0403A-9D28-4883-8ECD-CAD705C7F9F3}" destId="{4C57430D-4228-4753-8795-F14D985F1976}" srcOrd="0" destOrd="0" presId="urn:microsoft.com/office/officeart/2008/layout/HorizontalMultiLevelHierarchy"/>
    <dgm:cxn modelId="{463D4066-B148-423C-B009-9F7C5E5B8D8B}" type="presOf" srcId="{2D50431D-5880-49F1-BCBE-9796004484D8}" destId="{D4413FC1-A154-4F6B-85D4-0F73FC757105}" srcOrd="0" destOrd="0" presId="urn:microsoft.com/office/officeart/2008/layout/HorizontalMultiLevelHierarchy"/>
    <dgm:cxn modelId="{D7C8D46A-875D-433C-8C0D-A11BFBD4F124}" type="presOf" srcId="{A7D942B6-A0C9-4C32-A164-D3C7C9C30498}" destId="{830504E2-8CE0-46F3-9B86-FA781A5BA7ED}" srcOrd="0" destOrd="0" presId="urn:microsoft.com/office/officeart/2008/layout/HorizontalMultiLevelHierarchy"/>
    <dgm:cxn modelId="{D1EAFB60-0E9E-450B-B52A-F39BFE67BE51}" type="presOf" srcId="{F083E3F0-64F2-4636-9EDF-E3F3441D2445}" destId="{4A9B20DC-CFA5-4EB1-855F-3F248B0C8EB2}" srcOrd="0" destOrd="0" presId="urn:microsoft.com/office/officeart/2008/layout/HorizontalMultiLevelHierarchy"/>
    <dgm:cxn modelId="{AC8CAA4C-BCAE-41C1-884C-CB5F6A5E2CAB}" type="presParOf" srcId="{4C57430D-4228-4753-8795-F14D985F1976}" destId="{E810A83C-426E-4200-B499-7CD18670E7F9}" srcOrd="0" destOrd="0" presId="urn:microsoft.com/office/officeart/2008/layout/HorizontalMultiLevelHierarchy"/>
    <dgm:cxn modelId="{8D7E9217-4A27-4F83-9A3F-B4BF6C724444}" type="presParOf" srcId="{E810A83C-426E-4200-B499-7CD18670E7F9}" destId="{D4413FC1-A154-4F6B-85D4-0F73FC757105}" srcOrd="0" destOrd="0" presId="urn:microsoft.com/office/officeart/2008/layout/HorizontalMultiLevelHierarchy"/>
    <dgm:cxn modelId="{B23B4FC3-62A5-4780-9BA5-005D02ACF8AD}" type="presParOf" srcId="{E810A83C-426E-4200-B499-7CD18670E7F9}" destId="{2FD439A3-DB7F-44AA-B4F7-99EDAE72B6EA}" srcOrd="1" destOrd="0" presId="urn:microsoft.com/office/officeart/2008/layout/HorizontalMultiLevelHierarchy"/>
    <dgm:cxn modelId="{F67D4287-5720-4A34-9174-AFDB37E32DA8}" type="presParOf" srcId="{2FD439A3-DB7F-44AA-B4F7-99EDAE72B6EA}" destId="{FC73EF77-3C67-4844-8E45-8146736F0B83}" srcOrd="0" destOrd="0" presId="urn:microsoft.com/office/officeart/2008/layout/HorizontalMultiLevelHierarchy"/>
    <dgm:cxn modelId="{30F2DD61-0965-4C20-B708-1100459D26E9}" type="presParOf" srcId="{FC73EF77-3C67-4844-8E45-8146736F0B83}" destId="{B5B3EBAA-D2B4-4410-B88B-EEDC125AB8C8}" srcOrd="0" destOrd="0" presId="urn:microsoft.com/office/officeart/2008/layout/HorizontalMultiLevelHierarchy"/>
    <dgm:cxn modelId="{7D4B4780-8753-4212-9021-BA5440B33299}" type="presParOf" srcId="{2FD439A3-DB7F-44AA-B4F7-99EDAE72B6EA}" destId="{37173C1C-5084-484B-A9A4-42B3F0810C39}" srcOrd="1" destOrd="0" presId="urn:microsoft.com/office/officeart/2008/layout/HorizontalMultiLevelHierarchy"/>
    <dgm:cxn modelId="{954B95A1-2C06-48DF-A067-2C85A3467E04}" type="presParOf" srcId="{37173C1C-5084-484B-A9A4-42B3F0810C39}" destId="{F96CC1BC-CA57-40AD-9AD4-94F1C93F0C9B}" srcOrd="0" destOrd="0" presId="urn:microsoft.com/office/officeart/2008/layout/HorizontalMultiLevelHierarchy"/>
    <dgm:cxn modelId="{FF2C0471-1C39-46C3-AB3D-6A94A43426FE}" type="presParOf" srcId="{37173C1C-5084-484B-A9A4-42B3F0810C39}" destId="{A8E890C7-4048-4CC9-A653-6876DEC3916B}" srcOrd="1" destOrd="0" presId="urn:microsoft.com/office/officeart/2008/layout/HorizontalMultiLevelHierarchy"/>
    <dgm:cxn modelId="{AA76F5B9-8BEE-4281-85C5-530BA9116FA2}" type="presParOf" srcId="{2FD439A3-DB7F-44AA-B4F7-99EDAE72B6EA}" destId="{830504E2-8CE0-46F3-9B86-FA781A5BA7ED}" srcOrd="2" destOrd="0" presId="urn:microsoft.com/office/officeart/2008/layout/HorizontalMultiLevelHierarchy"/>
    <dgm:cxn modelId="{1968C320-65B0-416B-822F-47AE0548E8BD}" type="presParOf" srcId="{830504E2-8CE0-46F3-9B86-FA781A5BA7ED}" destId="{0B7B5CF3-2029-411F-8C97-2A55F3EAA494}" srcOrd="0" destOrd="0" presId="urn:microsoft.com/office/officeart/2008/layout/HorizontalMultiLevelHierarchy"/>
    <dgm:cxn modelId="{F038D871-B0D0-4C7C-8B50-0DAF88370E8F}" type="presParOf" srcId="{2FD439A3-DB7F-44AA-B4F7-99EDAE72B6EA}" destId="{B898D807-DFE3-435F-AB74-C521B4067190}" srcOrd="3" destOrd="0" presId="urn:microsoft.com/office/officeart/2008/layout/HorizontalMultiLevelHierarchy"/>
    <dgm:cxn modelId="{CC3956BA-0987-4286-8778-4DF0EFE09607}" type="presParOf" srcId="{B898D807-DFE3-435F-AB74-C521B4067190}" destId="{2D5A032B-1D88-42D2-8BD5-0D00EC85C700}" srcOrd="0" destOrd="0" presId="urn:microsoft.com/office/officeart/2008/layout/HorizontalMultiLevelHierarchy"/>
    <dgm:cxn modelId="{8F6E9FFE-7FAA-44C4-8D9F-5102B69379F7}" type="presParOf" srcId="{B898D807-DFE3-435F-AB74-C521B4067190}" destId="{1A1DCDF7-B0D0-4524-BEBA-4591E2EC6206}" srcOrd="1" destOrd="0" presId="urn:microsoft.com/office/officeart/2008/layout/HorizontalMultiLevelHierarchy"/>
    <dgm:cxn modelId="{9ABBB6CE-1E91-4678-867A-136CDFAEB61E}" type="presParOf" srcId="{2FD439A3-DB7F-44AA-B4F7-99EDAE72B6EA}" destId="{B59EF9E1-D2E8-4701-90C0-1E2F3C61BBA2}" srcOrd="4" destOrd="0" presId="urn:microsoft.com/office/officeart/2008/layout/HorizontalMultiLevelHierarchy"/>
    <dgm:cxn modelId="{6FE56B3F-E6B3-4AAB-9F2A-21F2AB5AECFD}" type="presParOf" srcId="{B59EF9E1-D2E8-4701-90C0-1E2F3C61BBA2}" destId="{19EBBB9E-1841-477B-9C7E-CE79DB63DA8C}" srcOrd="0" destOrd="0" presId="urn:microsoft.com/office/officeart/2008/layout/HorizontalMultiLevelHierarchy"/>
    <dgm:cxn modelId="{650D30A0-2400-40E4-81AC-51FCCC669780}" type="presParOf" srcId="{2FD439A3-DB7F-44AA-B4F7-99EDAE72B6EA}" destId="{924E7081-429B-4B54-849B-6555FF28FD4C}" srcOrd="5" destOrd="0" presId="urn:microsoft.com/office/officeart/2008/layout/HorizontalMultiLevelHierarchy"/>
    <dgm:cxn modelId="{7FDA852B-51AB-4E3D-8F30-CEB6F0B3D981}" type="presParOf" srcId="{924E7081-429B-4B54-849B-6555FF28FD4C}" destId="{972E526E-A60E-4222-9330-3578C393469B}" srcOrd="0" destOrd="0" presId="urn:microsoft.com/office/officeart/2008/layout/HorizontalMultiLevelHierarchy"/>
    <dgm:cxn modelId="{F6DC8A27-C36F-4847-8EDC-1EC4B8259433}" type="presParOf" srcId="{924E7081-429B-4B54-849B-6555FF28FD4C}" destId="{BFB121C3-12BD-4691-92CD-18D617020044}" srcOrd="1" destOrd="0" presId="urn:microsoft.com/office/officeart/2008/layout/HorizontalMultiLevelHierarchy"/>
    <dgm:cxn modelId="{756D2F59-44FF-48A5-BA19-25909B8533B4}" type="presParOf" srcId="{2FD439A3-DB7F-44AA-B4F7-99EDAE72B6EA}" destId="{B68B0CAE-0911-4669-B51C-B08C4C233BF9}" srcOrd="6" destOrd="0" presId="urn:microsoft.com/office/officeart/2008/layout/HorizontalMultiLevelHierarchy"/>
    <dgm:cxn modelId="{2E2BA1AF-F8C9-44C1-84CA-0F4A8E80689B}" type="presParOf" srcId="{B68B0CAE-0911-4669-B51C-B08C4C233BF9}" destId="{E554F189-24B2-4368-8F0B-F300A67C2214}" srcOrd="0" destOrd="0" presId="urn:microsoft.com/office/officeart/2008/layout/HorizontalMultiLevelHierarchy"/>
    <dgm:cxn modelId="{F0E48C49-4C83-4747-8CDB-04B1582B58CD}" type="presParOf" srcId="{2FD439A3-DB7F-44AA-B4F7-99EDAE72B6EA}" destId="{3E12494D-4703-4B12-8D0E-7A957291014D}" srcOrd="7" destOrd="0" presId="urn:microsoft.com/office/officeart/2008/layout/HorizontalMultiLevelHierarchy"/>
    <dgm:cxn modelId="{E262D491-5175-47F3-824D-6A46B5C26AD6}" type="presParOf" srcId="{3E12494D-4703-4B12-8D0E-7A957291014D}" destId="{E6A8B28E-4BF8-4674-B7B3-30D5C3B588EA}" srcOrd="0" destOrd="0" presId="urn:microsoft.com/office/officeart/2008/layout/HorizontalMultiLevelHierarchy"/>
    <dgm:cxn modelId="{339BA7BE-364A-462C-9EEF-1D4EC55E7D99}" type="presParOf" srcId="{3E12494D-4703-4B12-8D0E-7A957291014D}" destId="{CB9DFA1C-1014-4004-A7C2-CCACFFC85D72}" srcOrd="1" destOrd="0" presId="urn:microsoft.com/office/officeart/2008/layout/HorizontalMultiLevelHierarchy"/>
    <dgm:cxn modelId="{6FEDF733-AEED-4516-8F6A-AEF12ADFD240}" type="presParOf" srcId="{2FD439A3-DB7F-44AA-B4F7-99EDAE72B6EA}" destId="{64733170-A381-45E3-8A73-75F2C2569FF3}" srcOrd="8" destOrd="0" presId="urn:microsoft.com/office/officeart/2008/layout/HorizontalMultiLevelHierarchy"/>
    <dgm:cxn modelId="{675D8E9A-39EA-4877-BD8E-028E1F1FB81B}" type="presParOf" srcId="{64733170-A381-45E3-8A73-75F2C2569FF3}" destId="{C0753DFE-7D8C-45C2-92D3-F8B48B805FAF}" srcOrd="0" destOrd="0" presId="urn:microsoft.com/office/officeart/2008/layout/HorizontalMultiLevelHierarchy"/>
    <dgm:cxn modelId="{3F95B352-9760-47B7-8D96-E747330C1979}" type="presParOf" srcId="{2FD439A3-DB7F-44AA-B4F7-99EDAE72B6EA}" destId="{4043F865-1596-4711-8FCB-60886EED80F6}" srcOrd="9" destOrd="0" presId="urn:microsoft.com/office/officeart/2008/layout/HorizontalMultiLevelHierarchy"/>
    <dgm:cxn modelId="{6549D531-22B7-409A-AB8C-4677AFF7B739}" type="presParOf" srcId="{4043F865-1596-4711-8FCB-60886EED80F6}" destId="{5D786AA7-A4DC-4AFE-A2A8-64FC63B27789}" srcOrd="0" destOrd="0" presId="urn:microsoft.com/office/officeart/2008/layout/HorizontalMultiLevelHierarchy"/>
    <dgm:cxn modelId="{33CB38ED-F6BA-4AC1-B83C-AA919472A707}" type="presParOf" srcId="{4043F865-1596-4711-8FCB-60886EED80F6}" destId="{15A9936A-ABD1-4D47-83C3-8CF440D85EC0}" srcOrd="1" destOrd="0" presId="urn:microsoft.com/office/officeart/2008/layout/HorizontalMultiLevelHierarchy"/>
    <dgm:cxn modelId="{7F6DA849-05F1-494A-825A-867C8DAC93FB}" type="presParOf" srcId="{2FD439A3-DB7F-44AA-B4F7-99EDAE72B6EA}" destId="{4A9B20DC-CFA5-4EB1-855F-3F248B0C8EB2}" srcOrd="10" destOrd="0" presId="urn:microsoft.com/office/officeart/2008/layout/HorizontalMultiLevelHierarchy"/>
    <dgm:cxn modelId="{9C68CA23-77DB-49D0-A304-4F742684A4AE}" type="presParOf" srcId="{4A9B20DC-CFA5-4EB1-855F-3F248B0C8EB2}" destId="{715408E3-8029-4C5B-97E8-0B17518BD9A0}" srcOrd="0" destOrd="0" presId="urn:microsoft.com/office/officeart/2008/layout/HorizontalMultiLevelHierarchy"/>
    <dgm:cxn modelId="{E48FBC9B-4084-4352-90D6-FB0E6EC7982F}" type="presParOf" srcId="{2FD439A3-DB7F-44AA-B4F7-99EDAE72B6EA}" destId="{462FA81A-2AF2-4805-B970-988F0E61D5D2}" srcOrd="11" destOrd="0" presId="urn:microsoft.com/office/officeart/2008/layout/HorizontalMultiLevelHierarchy"/>
    <dgm:cxn modelId="{FFB9D88A-DAF6-4066-A51E-685A9F4B1C4D}" type="presParOf" srcId="{462FA81A-2AF2-4805-B970-988F0E61D5D2}" destId="{C1E5DE9C-8B88-4A6E-91AC-5CFA24995934}" srcOrd="0" destOrd="0" presId="urn:microsoft.com/office/officeart/2008/layout/HorizontalMultiLevelHierarchy"/>
    <dgm:cxn modelId="{05E303A6-8DF0-42EC-B462-F618680DB34E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4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Reform</a:t>
          </a:r>
          <a:r>
            <a:rPr lang="en-US" sz="45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en-US" sz="4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components</a:t>
          </a:r>
          <a:r>
            <a:rPr lang="en-US" sz="45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</a:t>
          </a:r>
          <a:endParaRPr lang="ru-RU" sz="45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>
        <a:xfrm>
          <a:off x="2102569" y="167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. Developing program budget classification and/or developing knowledge of the program base.</a:t>
          </a:r>
          <a:endParaRPr lang="ru-RU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CEB8B0C-0080-4EEA-A9F3-271F3E197A5E}" type="parTrans" cxnId="{7770E111-E8E5-46FA-BBEF-B6BC85E31227}">
      <dgm:prSet/>
      <dgm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>
        <a:xfrm>
          <a:off x="2075153" y="3250765"/>
          <a:ext cx="6482881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Developing performance information and the design of information systems, </a:t>
          </a:r>
          <a:endParaRPr lang="ru-RU" sz="1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1722BE9-38BC-4A6B-9051-48207C236769}" type="parTrans" cxnId="{6D69256B-8BBD-4F8D-A1B7-CE6514A1E0A5}">
      <dgm:prSet/>
      <dgm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>
        <a:xfrm>
          <a:off x="2075153" y="4332359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Integrating accounting systems with performance information systems</a:t>
          </a:r>
          <a:endParaRPr lang="ru-RU" sz="1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200C0EB-5B39-4937-B61D-8C2346A412E2}" type="parTrans" cxnId="{D45DC089-9F4F-4A72-B88E-3E4C81D4A224}">
      <dgm:prSet/>
      <dgm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>
        <a:xfrm>
          <a:off x="2075153" y="5413954"/>
          <a:ext cx="6476552" cy="91376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I</a:t>
          </a:r>
          <a:endParaRPr lang="ru-RU" sz="1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Integration of performance information into budgetary decision-making processes.  </a:t>
          </a:r>
          <a:endParaRPr lang="ru-RU" sz="1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endParaRPr lang="ru-RU" sz="13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083E3F0-64F2-4636-9EDF-E3F3441D2445}" type="parTrans" cxnId="{8D0D74C7-879C-47BC-A23A-AC2E6696C431}">
      <dgm:prSet/>
      <dgm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>
        <a:xfrm>
          <a:off x="2075153" y="2169170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>
        <a:xfrm>
          <a:off x="2075153" y="1087576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Managerial and financial flexibility and performance budgeting</a:t>
          </a:r>
          <a:endParaRPr lang="ru-RU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7D942B6-A0C9-4C32-A164-D3C7C9C30498}" type="parTrans" cxnId="{5DD6EF12-B105-49F8-90CF-BDA20EC17964}">
      <dgm:prSet/>
      <dgm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EC8D7BC4-F373-40E8-BBC8-667756A2203B}" type="presOf" srcId="{A7D942B6-A0C9-4C32-A164-D3C7C9C30498}" destId="{830504E2-8CE0-46F3-9B86-FA781A5BA7ED}" srcOrd="0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34E594A8-3B67-48FF-A238-1D1E0BBE7E65}" type="presOf" srcId="{EEA9F04B-4467-4E82-8EF5-24372D6B8A87}" destId="{B59EF9E1-D2E8-4701-90C0-1E2F3C61BBA2}" srcOrd="0" destOrd="0" presId="urn:microsoft.com/office/officeart/2008/layout/HorizontalMultiLevelHierarchy"/>
    <dgm:cxn modelId="{7A63BF78-229C-46A1-BF85-4B69CD16F153}" type="presOf" srcId="{B9F703DE-1B6E-4DB2-BE4E-B6C7C141CD46}" destId="{F96CC1BC-CA57-40AD-9AD4-94F1C93F0C9B}" srcOrd="0" destOrd="0" presId="urn:microsoft.com/office/officeart/2008/layout/HorizontalMultiLevelHierarchy"/>
    <dgm:cxn modelId="{3866F961-CFC3-447C-96B1-F13D2E58685E}" type="presOf" srcId="{701286A3-4823-44DF-AB3D-3343BA0D0C88}" destId="{C1E5DE9C-8B88-4A6E-91AC-5CFA24995934}" srcOrd="0" destOrd="0" presId="urn:microsoft.com/office/officeart/2008/layout/HorizontalMultiLevelHierarchy"/>
    <dgm:cxn modelId="{612A4406-E8D5-4308-85D0-DCD0C161B3E7}" type="presOf" srcId="{31722BE9-38BC-4A6B-9051-48207C236769}" destId="{B68B0CAE-0911-4669-B51C-B08C4C233BF9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CE633347-D8F1-4007-B4DD-0B914ABB8DE2}" type="presOf" srcId="{6741BB5E-E678-4A99-87FE-236AA6389DF0}" destId="{E6A8B28E-4BF8-4674-B7B3-30D5C3B588EA}" srcOrd="0" destOrd="0" presId="urn:microsoft.com/office/officeart/2008/layout/HorizontalMultiLevelHierarchy"/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8E1FEF5F-A6E5-40A4-8213-ECAE6F7A32BA}" type="presOf" srcId="{A7D942B6-A0C9-4C32-A164-D3C7C9C30498}" destId="{0B7B5CF3-2029-411F-8C97-2A55F3EAA494}" srcOrd="1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95224715-F2FB-4155-B1B5-429E4DEBD93F}" type="presOf" srcId="{BBB9E7C4-BD65-4930-A52B-C08F310B39AD}" destId="{5D786AA7-A4DC-4AFE-A2A8-64FC63B27789}" srcOrd="0" destOrd="0" presId="urn:microsoft.com/office/officeart/2008/layout/HorizontalMultiLevelHierarchy"/>
    <dgm:cxn modelId="{64FE4443-1790-4CA3-AF0D-1F637D6A8FA1}" type="presOf" srcId="{1187E308-BE37-445A-B986-DB73DCBBBDEB}" destId="{972E526E-A60E-4222-9330-3578C393469B}" srcOrd="0" destOrd="0" presId="urn:microsoft.com/office/officeart/2008/layout/HorizontalMultiLevelHierarchy"/>
    <dgm:cxn modelId="{8627FF00-3D75-4FDB-9C91-13364ED68410}" type="presOf" srcId="{9CEB8B0C-0080-4EEA-A9F3-271F3E197A5E}" destId="{B5B3EBAA-D2B4-4410-B88B-EEDC125AB8C8}" srcOrd="1" destOrd="0" presId="urn:microsoft.com/office/officeart/2008/layout/HorizontalMultiLevelHierarchy"/>
    <dgm:cxn modelId="{7880CEF2-B121-4ADF-B3B2-62C0AD332A49}" type="presOf" srcId="{9CEB8B0C-0080-4EEA-A9F3-271F3E197A5E}" destId="{FC73EF77-3C67-4844-8E45-8146736F0B83}" srcOrd="0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1CF68AC9-07F8-488D-89F7-B5A3634B363B}" type="presOf" srcId="{EEA9F04B-4467-4E82-8EF5-24372D6B8A87}" destId="{19EBBB9E-1841-477B-9C7E-CE79DB63DA8C}" srcOrd="1" destOrd="0" presId="urn:microsoft.com/office/officeart/2008/layout/HorizontalMultiLevelHierarchy"/>
    <dgm:cxn modelId="{497D9645-E5A8-404D-A67D-614153D84C9F}" type="presOf" srcId="{F083E3F0-64F2-4636-9EDF-E3F3441D2445}" destId="{715408E3-8029-4C5B-97E8-0B17518BD9A0}" srcOrd="1" destOrd="0" presId="urn:microsoft.com/office/officeart/2008/layout/HorizontalMultiLevelHierarchy"/>
    <dgm:cxn modelId="{3C7CBBA0-22C5-48C1-BE49-C0196F570E88}" type="presOf" srcId="{F083E3F0-64F2-4636-9EDF-E3F3441D2445}" destId="{4A9B20DC-CFA5-4EB1-855F-3F248B0C8EB2}" srcOrd="0" destOrd="0" presId="urn:microsoft.com/office/officeart/2008/layout/HorizontalMultiLevelHierarchy"/>
    <dgm:cxn modelId="{5A8274B3-2441-493C-B4A4-B7F1FFECCACC}" type="presOf" srcId="{31722BE9-38BC-4A6B-9051-48207C236769}" destId="{E554F189-24B2-4368-8F0B-F300A67C2214}" srcOrd="1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C84656A8-1E3B-4930-B725-E7FB933E7875}" type="presOf" srcId="{6200C0EB-5B39-4937-B61D-8C2346A412E2}" destId="{64733170-A381-45E3-8A73-75F2C2569FF3}" srcOrd="0" destOrd="0" presId="urn:microsoft.com/office/officeart/2008/layout/HorizontalMultiLevelHierarchy"/>
    <dgm:cxn modelId="{F10F4189-2A55-4375-BD20-E4995DA3CF33}" type="presOf" srcId="{9AF0403A-9D28-4883-8ECD-CAD705C7F9F3}" destId="{4C57430D-4228-4753-8795-F14D985F1976}" srcOrd="0" destOrd="0" presId="urn:microsoft.com/office/officeart/2008/layout/HorizontalMultiLevelHierarchy"/>
    <dgm:cxn modelId="{53643E9F-ACB9-4041-A701-3C420B0DEE30}" type="presOf" srcId="{4D2CC948-12B4-4F8F-9434-B72942446EC4}" destId="{2D5A032B-1D88-42D2-8BD5-0D00EC85C700}" srcOrd="0" destOrd="0" presId="urn:microsoft.com/office/officeart/2008/layout/HorizontalMultiLevelHierarchy"/>
    <dgm:cxn modelId="{4A362C22-5BAB-4921-B3A5-7E51A43C1887}" type="presOf" srcId="{6200C0EB-5B39-4937-B61D-8C2346A412E2}" destId="{C0753DFE-7D8C-45C2-92D3-F8B48B805FAF}" srcOrd="1" destOrd="0" presId="urn:microsoft.com/office/officeart/2008/layout/HorizontalMultiLevelHierarchy"/>
    <dgm:cxn modelId="{C471C883-A1E7-414C-9073-5E31CC604179}" type="presOf" srcId="{2D50431D-5880-49F1-BCBE-9796004484D8}" destId="{D4413FC1-A154-4F6B-85D4-0F73FC757105}" srcOrd="0" destOrd="0" presId="urn:microsoft.com/office/officeart/2008/layout/HorizontalMultiLevelHierarchy"/>
    <dgm:cxn modelId="{C605B419-BF75-4D28-B4DB-5EBF40A12A6E}" type="presParOf" srcId="{4C57430D-4228-4753-8795-F14D985F1976}" destId="{E810A83C-426E-4200-B499-7CD18670E7F9}" srcOrd="0" destOrd="0" presId="urn:microsoft.com/office/officeart/2008/layout/HorizontalMultiLevelHierarchy"/>
    <dgm:cxn modelId="{EE0C6AEF-D4BD-4555-B434-E65C39FAE4CF}" type="presParOf" srcId="{E810A83C-426E-4200-B499-7CD18670E7F9}" destId="{D4413FC1-A154-4F6B-85D4-0F73FC757105}" srcOrd="0" destOrd="0" presId="urn:microsoft.com/office/officeart/2008/layout/HorizontalMultiLevelHierarchy"/>
    <dgm:cxn modelId="{0024D01A-C5A7-4527-8A04-8A032F23D71B}" type="presParOf" srcId="{E810A83C-426E-4200-B499-7CD18670E7F9}" destId="{2FD439A3-DB7F-44AA-B4F7-99EDAE72B6EA}" srcOrd="1" destOrd="0" presId="urn:microsoft.com/office/officeart/2008/layout/HorizontalMultiLevelHierarchy"/>
    <dgm:cxn modelId="{1B63131E-3592-48A5-8FF7-AD1382036250}" type="presParOf" srcId="{2FD439A3-DB7F-44AA-B4F7-99EDAE72B6EA}" destId="{FC73EF77-3C67-4844-8E45-8146736F0B83}" srcOrd="0" destOrd="0" presId="urn:microsoft.com/office/officeart/2008/layout/HorizontalMultiLevelHierarchy"/>
    <dgm:cxn modelId="{8DDD85CE-20A0-416E-A83A-0C230CED810A}" type="presParOf" srcId="{FC73EF77-3C67-4844-8E45-8146736F0B83}" destId="{B5B3EBAA-D2B4-4410-B88B-EEDC125AB8C8}" srcOrd="0" destOrd="0" presId="urn:microsoft.com/office/officeart/2008/layout/HorizontalMultiLevelHierarchy"/>
    <dgm:cxn modelId="{829C086C-3FEF-4515-A6CC-4524BD0981F4}" type="presParOf" srcId="{2FD439A3-DB7F-44AA-B4F7-99EDAE72B6EA}" destId="{37173C1C-5084-484B-A9A4-42B3F0810C39}" srcOrd="1" destOrd="0" presId="urn:microsoft.com/office/officeart/2008/layout/HorizontalMultiLevelHierarchy"/>
    <dgm:cxn modelId="{6E28E342-BFEB-41D0-9943-304842418577}" type="presParOf" srcId="{37173C1C-5084-484B-A9A4-42B3F0810C39}" destId="{F96CC1BC-CA57-40AD-9AD4-94F1C93F0C9B}" srcOrd="0" destOrd="0" presId="urn:microsoft.com/office/officeart/2008/layout/HorizontalMultiLevelHierarchy"/>
    <dgm:cxn modelId="{E06ED777-4848-46A8-BAE1-C2920AFEB6FB}" type="presParOf" srcId="{37173C1C-5084-484B-A9A4-42B3F0810C39}" destId="{A8E890C7-4048-4CC9-A653-6876DEC3916B}" srcOrd="1" destOrd="0" presId="urn:microsoft.com/office/officeart/2008/layout/HorizontalMultiLevelHierarchy"/>
    <dgm:cxn modelId="{8C34CF00-DBF1-45C5-8D52-7981AB266CF3}" type="presParOf" srcId="{2FD439A3-DB7F-44AA-B4F7-99EDAE72B6EA}" destId="{830504E2-8CE0-46F3-9B86-FA781A5BA7ED}" srcOrd="2" destOrd="0" presId="urn:microsoft.com/office/officeart/2008/layout/HorizontalMultiLevelHierarchy"/>
    <dgm:cxn modelId="{3F70850F-1714-462D-A687-8F9B357A3ECA}" type="presParOf" srcId="{830504E2-8CE0-46F3-9B86-FA781A5BA7ED}" destId="{0B7B5CF3-2029-411F-8C97-2A55F3EAA494}" srcOrd="0" destOrd="0" presId="urn:microsoft.com/office/officeart/2008/layout/HorizontalMultiLevelHierarchy"/>
    <dgm:cxn modelId="{DAD25059-EDEF-4D25-80EE-F6389D320E36}" type="presParOf" srcId="{2FD439A3-DB7F-44AA-B4F7-99EDAE72B6EA}" destId="{B898D807-DFE3-435F-AB74-C521B4067190}" srcOrd="3" destOrd="0" presId="urn:microsoft.com/office/officeart/2008/layout/HorizontalMultiLevelHierarchy"/>
    <dgm:cxn modelId="{7DBA89CE-0535-4278-83A8-002E08CD6152}" type="presParOf" srcId="{B898D807-DFE3-435F-AB74-C521B4067190}" destId="{2D5A032B-1D88-42D2-8BD5-0D00EC85C700}" srcOrd="0" destOrd="0" presId="urn:microsoft.com/office/officeart/2008/layout/HorizontalMultiLevelHierarchy"/>
    <dgm:cxn modelId="{A7330B3B-6C62-432E-AC72-B6991F8422D8}" type="presParOf" srcId="{B898D807-DFE3-435F-AB74-C521B4067190}" destId="{1A1DCDF7-B0D0-4524-BEBA-4591E2EC6206}" srcOrd="1" destOrd="0" presId="urn:microsoft.com/office/officeart/2008/layout/HorizontalMultiLevelHierarchy"/>
    <dgm:cxn modelId="{1CBA4D47-4A3B-4A3D-9A6B-D206F4408F54}" type="presParOf" srcId="{2FD439A3-DB7F-44AA-B4F7-99EDAE72B6EA}" destId="{B59EF9E1-D2E8-4701-90C0-1E2F3C61BBA2}" srcOrd="4" destOrd="0" presId="urn:microsoft.com/office/officeart/2008/layout/HorizontalMultiLevelHierarchy"/>
    <dgm:cxn modelId="{4E5A3238-D5A9-48CF-A50E-B02470C0A9AF}" type="presParOf" srcId="{B59EF9E1-D2E8-4701-90C0-1E2F3C61BBA2}" destId="{19EBBB9E-1841-477B-9C7E-CE79DB63DA8C}" srcOrd="0" destOrd="0" presId="urn:microsoft.com/office/officeart/2008/layout/HorizontalMultiLevelHierarchy"/>
    <dgm:cxn modelId="{027CFEAF-BB6A-45B2-B2B4-3DD3ABBEC12E}" type="presParOf" srcId="{2FD439A3-DB7F-44AA-B4F7-99EDAE72B6EA}" destId="{924E7081-429B-4B54-849B-6555FF28FD4C}" srcOrd="5" destOrd="0" presId="urn:microsoft.com/office/officeart/2008/layout/HorizontalMultiLevelHierarchy"/>
    <dgm:cxn modelId="{E129AFCB-681E-431B-A6BB-1F564EC33B0B}" type="presParOf" srcId="{924E7081-429B-4B54-849B-6555FF28FD4C}" destId="{972E526E-A60E-4222-9330-3578C393469B}" srcOrd="0" destOrd="0" presId="urn:microsoft.com/office/officeart/2008/layout/HorizontalMultiLevelHierarchy"/>
    <dgm:cxn modelId="{7CEB3EAC-D7CD-4400-BB4C-8CC471F904BB}" type="presParOf" srcId="{924E7081-429B-4B54-849B-6555FF28FD4C}" destId="{BFB121C3-12BD-4691-92CD-18D617020044}" srcOrd="1" destOrd="0" presId="urn:microsoft.com/office/officeart/2008/layout/HorizontalMultiLevelHierarchy"/>
    <dgm:cxn modelId="{3F9036E3-852C-45E9-96EC-270B9D86B80C}" type="presParOf" srcId="{2FD439A3-DB7F-44AA-B4F7-99EDAE72B6EA}" destId="{B68B0CAE-0911-4669-B51C-B08C4C233BF9}" srcOrd="6" destOrd="0" presId="urn:microsoft.com/office/officeart/2008/layout/HorizontalMultiLevelHierarchy"/>
    <dgm:cxn modelId="{076E992C-1DF7-4417-A0CA-9D3363FBF7EE}" type="presParOf" srcId="{B68B0CAE-0911-4669-B51C-B08C4C233BF9}" destId="{E554F189-24B2-4368-8F0B-F300A67C2214}" srcOrd="0" destOrd="0" presId="urn:microsoft.com/office/officeart/2008/layout/HorizontalMultiLevelHierarchy"/>
    <dgm:cxn modelId="{F825FA88-181B-4457-9E30-17136486A892}" type="presParOf" srcId="{2FD439A3-DB7F-44AA-B4F7-99EDAE72B6EA}" destId="{3E12494D-4703-4B12-8D0E-7A957291014D}" srcOrd="7" destOrd="0" presId="urn:microsoft.com/office/officeart/2008/layout/HorizontalMultiLevelHierarchy"/>
    <dgm:cxn modelId="{F623C028-5DB4-427C-8B08-E3044EF9051A}" type="presParOf" srcId="{3E12494D-4703-4B12-8D0E-7A957291014D}" destId="{E6A8B28E-4BF8-4674-B7B3-30D5C3B588EA}" srcOrd="0" destOrd="0" presId="urn:microsoft.com/office/officeart/2008/layout/HorizontalMultiLevelHierarchy"/>
    <dgm:cxn modelId="{37341665-B7A1-4B56-95DB-0B450A5CF54C}" type="presParOf" srcId="{3E12494D-4703-4B12-8D0E-7A957291014D}" destId="{CB9DFA1C-1014-4004-A7C2-CCACFFC85D72}" srcOrd="1" destOrd="0" presId="urn:microsoft.com/office/officeart/2008/layout/HorizontalMultiLevelHierarchy"/>
    <dgm:cxn modelId="{A9737CCF-05C5-4A33-9B9B-744075F0E6E3}" type="presParOf" srcId="{2FD439A3-DB7F-44AA-B4F7-99EDAE72B6EA}" destId="{64733170-A381-45E3-8A73-75F2C2569FF3}" srcOrd="8" destOrd="0" presId="urn:microsoft.com/office/officeart/2008/layout/HorizontalMultiLevelHierarchy"/>
    <dgm:cxn modelId="{9DDFCDF7-1693-4666-9885-49363B79C144}" type="presParOf" srcId="{64733170-A381-45E3-8A73-75F2C2569FF3}" destId="{C0753DFE-7D8C-45C2-92D3-F8B48B805FAF}" srcOrd="0" destOrd="0" presId="urn:microsoft.com/office/officeart/2008/layout/HorizontalMultiLevelHierarchy"/>
    <dgm:cxn modelId="{4D2031C0-7A88-415F-892B-C8B78E4A3700}" type="presParOf" srcId="{2FD439A3-DB7F-44AA-B4F7-99EDAE72B6EA}" destId="{4043F865-1596-4711-8FCB-60886EED80F6}" srcOrd="9" destOrd="0" presId="urn:microsoft.com/office/officeart/2008/layout/HorizontalMultiLevelHierarchy"/>
    <dgm:cxn modelId="{ECAD043E-A1A7-493A-B35E-C4FE5D5605A1}" type="presParOf" srcId="{4043F865-1596-4711-8FCB-60886EED80F6}" destId="{5D786AA7-A4DC-4AFE-A2A8-64FC63B27789}" srcOrd="0" destOrd="0" presId="urn:microsoft.com/office/officeart/2008/layout/HorizontalMultiLevelHierarchy"/>
    <dgm:cxn modelId="{D5D5E71C-BBB6-44F8-8302-820F61E469F6}" type="presParOf" srcId="{4043F865-1596-4711-8FCB-60886EED80F6}" destId="{15A9936A-ABD1-4D47-83C3-8CF440D85EC0}" srcOrd="1" destOrd="0" presId="urn:microsoft.com/office/officeart/2008/layout/HorizontalMultiLevelHierarchy"/>
    <dgm:cxn modelId="{55146A45-3E53-4897-9C78-5F2005E27255}" type="presParOf" srcId="{2FD439A3-DB7F-44AA-B4F7-99EDAE72B6EA}" destId="{4A9B20DC-CFA5-4EB1-855F-3F248B0C8EB2}" srcOrd="10" destOrd="0" presId="urn:microsoft.com/office/officeart/2008/layout/HorizontalMultiLevelHierarchy"/>
    <dgm:cxn modelId="{BC2310B6-FEFE-435E-8EDF-D4014AC60E7B}" type="presParOf" srcId="{4A9B20DC-CFA5-4EB1-855F-3F248B0C8EB2}" destId="{715408E3-8029-4C5B-97E8-0B17518BD9A0}" srcOrd="0" destOrd="0" presId="urn:microsoft.com/office/officeart/2008/layout/HorizontalMultiLevelHierarchy"/>
    <dgm:cxn modelId="{68AAE952-80DC-4BC4-96C0-655C6CCCE132}" type="presParOf" srcId="{2FD439A3-DB7F-44AA-B4F7-99EDAE72B6EA}" destId="{462FA81A-2AF2-4805-B970-988F0E61D5D2}" srcOrd="11" destOrd="0" presId="urn:microsoft.com/office/officeart/2008/layout/HorizontalMultiLevelHierarchy"/>
    <dgm:cxn modelId="{73D4E4EB-91C5-448A-A190-C901EB3E6ED3}" type="presParOf" srcId="{462FA81A-2AF2-4805-B970-988F0E61D5D2}" destId="{C1E5DE9C-8B88-4A6E-91AC-5CFA24995934}" srcOrd="0" destOrd="0" presId="urn:microsoft.com/office/officeart/2008/layout/HorizontalMultiLevelHierarchy"/>
    <dgm:cxn modelId="{3C45160A-DE14-4D49-8DC3-667F3B7C5DF6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7C0118DF-C0A2-44AC-B76C-948417E7B04C}" type="presOf" srcId="{6200C0EB-5B39-4937-B61D-8C2346A412E2}" destId="{64733170-A381-45E3-8A73-75F2C2569FF3}" srcOrd="0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FE7A3C03-6A79-4DAF-BC9F-74BF093C768B}" type="presOf" srcId="{6200C0EB-5B39-4937-B61D-8C2346A412E2}" destId="{C0753DFE-7D8C-45C2-92D3-F8B48B805FAF}" srcOrd="1" destOrd="0" presId="urn:microsoft.com/office/officeart/2008/layout/HorizontalMultiLevelHierarchy"/>
    <dgm:cxn modelId="{DFF6332A-5B69-46D2-948C-129A8C822C5F}" type="presOf" srcId="{6741BB5E-E678-4A99-87FE-236AA6389DF0}" destId="{E6A8B28E-4BF8-4674-B7B3-30D5C3B588EA}" srcOrd="0" destOrd="0" presId="urn:microsoft.com/office/officeart/2008/layout/HorizontalMultiLevelHierarchy"/>
    <dgm:cxn modelId="{90AF3A44-0D91-4E7B-825E-A234407AF8C5}" type="presOf" srcId="{701286A3-4823-44DF-AB3D-3343BA0D0C88}" destId="{C1E5DE9C-8B88-4A6E-91AC-5CFA24995934}" srcOrd="0" destOrd="0" presId="urn:microsoft.com/office/officeart/2008/layout/HorizontalMultiLevelHierarchy"/>
    <dgm:cxn modelId="{42133E43-1D44-4FBB-B468-2975570308E6}" type="presOf" srcId="{A7D942B6-A0C9-4C32-A164-D3C7C9C30498}" destId="{830504E2-8CE0-46F3-9B86-FA781A5BA7ED}" srcOrd="0" destOrd="0" presId="urn:microsoft.com/office/officeart/2008/layout/HorizontalMultiLevelHierarchy"/>
    <dgm:cxn modelId="{67E1D765-AE05-4954-935E-3561283EF262}" type="presOf" srcId="{EEA9F04B-4467-4E82-8EF5-24372D6B8A87}" destId="{B59EF9E1-D2E8-4701-90C0-1E2F3C61BBA2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E64E984F-8F66-4262-B22E-1BAC4610696D}" type="presOf" srcId="{2D50431D-5880-49F1-BCBE-9796004484D8}" destId="{D4413FC1-A154-4F6B-85D4-0F73FC757105}" srcOrd="0" destOrd="0" presId="urn:microsoft.com/office/officeart/2008/layout/HorizontalMultiLevelHierarchy"/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22754779-7EB0-4235-A3C7-2AE28F0856A2}" type="presOf" srcId="{31722BE9-38BC-4A6B-9051-48207C236769}" destId="{B68B0CAE-0911-4669-B51C-B08C4C233BF9}" srcOrd="0" destOrd="0" presId="urn:microsoft.com/office/officeart/2008/layout/HorizontalMultiLevelHierarchy"/>
    <dgm:cxn modelId="{8E20B0B0-EB32-4199-9366-2BA6F9992FB0}" type="presOf" srcId="{BBB9E7C4-BD65-4930-A52B-C08F310B39AD}" destId="{5D786AA7-A4DC-4AFE-A2A8-64FC63B27789}" srcOrd="0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39AB2B2E-D588-4F1D-8D40-2AEA737F42AA}" type="presOf" srcId="{9CEB8B0C-0080-4EEA-A9F3-271F3E197A5E}" destId="{FC73EF77-3C67-4844-8E45-8146736F0B83}" srcOrd="0" destOrd="0" presId="urn:microsoft.com/office/officeart/2008/layout/HorizontalMultiLevelHierarchy"/>
    <dgm:cxn modelId="{E7CCAF53-BBE4-4A01-B6D9-C0BD5CA77196}" type="presOf" srcId="{B9F703DE-1B6E-4DB2-BE4E-B6C7C141CD46}" destId="{F96CC1BC-CA57-40AD-9AD4-94F1C93F0C9B}" srcOrd="0" destOrd="0" presId="urn:microsoft.com/office/officeart/2008/layout/HorizontalMultiLevelHierarchy"/>
    <dgm:cxn modelId="{DB7CB76E-95FC-418B-9368-B0C72B98A3D1}" type="presOf" srcId="{A7D942B6-A0C9-4C32-A164-D3C7C9C30498}" destId="{0B7B5CF3-2029-411F-8C97-2A55F3EAA494}" srcOrd="1" destOrd="0" presId="urn:microsoft.com/office/officeart/2008/layout/HorizontalMultiLevelHierarchy"/>
    <dgm:cxn modelId="{41C9B8B4-A9C8-4828-B270-F7262ACF9A81}" type="presOf" srcId="{EEA9F04B-4467-4E82-8EF5-24372D6B8A87}" destId="{19EBBB9E-1841-477B-9C7E-CE79DB63DA8C}" srcOrd="1" destOrd="0" presId="urn:microsoft.com/office/officeart/2008/layout/HorizontalMultiLevelHierarchy"/>
    <dgm:cxn modelId="{74C00E9F-9EF2-452F-90D7-99AFEDAE5381}" type="presOf" srcId="{F083E3F0-64F2-4636-9EDF-E3F3441D2445}" destId="{715408E3-8029-4C5B-97E8-0B17518BD9A0}" srcOrd="1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37416EA9-BFF9-4C3D-A81B-270D6D910997}" type="presOf" srcId="{9CEB8B0C-0080-4EEA-A9F3-271F3E197A5E}" destId="{B5B3EBAA-D2B4-4410-B88B-EEDC125AB8C8}" srcOrd="1" destOrd="0" presId="urn:microsoft.com/office/officeart/2008/layout/HorizontalMultiLevelHierarchy"/>
    <dgm:cxn modelId="{2701EFD7-2866-4F79-8551-EC724E5CD8DB}" type="presOf" srcId="{F083E3F0-64F2-4636-9EDF-E3F3441D2445}" destId="{4A9B20DC-CFA5-4EB1-855F-3F248B0C8EB2}" srcOrd="0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5573670A-0C7F-42EB-BCA2-51455B29FEBB}" type="presOf" srcId="{9AF0403A-9D28-4883-8ECD-CAD705C7F9F3}" destId="{4C57430D-4228-4753-8795-F14D985F1976}" srcOrd="0" destOrd="0" presId="urn:microsoft.com/office/officeart/2008/layout/HorizontalMultiLevelHierarchy"/>
    <dgm:cxn modelId="{02361E7B-9C83-4320-9D7D-7C859710475F}" type="presOf" srcId="{4D2CC948-12B4-4F8F-9434-B72942446EC4}" destId="{2D5A032B-1D88-42D2-8BD5-0D00EC85C700}" srcOrd="0" destOrd="0" presId="urn:microsoft.com/office/officeart/2008/layout/HorizontalMultiLevelHierarchy"/>
    <dgm:cxn modelId="{F5871B74-6E33-43E2-82CF-2BD0D7F30701}" type="presOf" srcId="{31722BE9-38BC-4A6B-9051-48207C236769}" destId="{E554F189-24B2-4368-8F0B-F300A67C2214}" srcOrd="1" destOrd="0" presId="urn:microsoft.com/office/officeart/2008/layout/HorizontalMultiLevelHierarchy"/>
    <dgm:cxn modelId="{F546B244-E5AA-4995-86EE-77E84302F24E}" type="presOf" srcId="{1187E308-BE37-445A-B986-DB73DCBBBDEB}" destId="{972E526E-A60E-4222-9330-3578C393469B}" srcOrd="0" destOrd="0" presId="urn:microsoft.com/office/officeart/2008/layout/HorizontalMultiLevelHierarchy"/>
    <dgm:cxn modelId="{D4B78644-E3F6-49C0-978E-390894E1AD18}" type="presParOf" srcId="{4C57430D-4228-4753-8795-F14D985F1976}" destId="{E810A83C-426E-4200-B499-7CD18670E7F9}" srcOrd="0" destOrd="0" presId="urn:microsoft.com/office/officeart/2008/layout/HorizontalMultiLevelHierarchy"/>
    <dgm:cxn modelId="{5352B365-34FD-4AD9-AC19-1D9DAB4BF5C3}" type="presParOf" srcId="{E810A83C-426E-4200-B499-7CD18670E7F9}" destId="{D4413FC1-A154-4F6B-85D4-0F73FC757105}" srcOrd="0" destOrd="0" presId="urn:microsoft.com/office/officeart/2008/layout/HorizontalMultiLevelHierarchy"/>
    <dgm:cxn modelId="{8A5E6946-5FAA-4708-8C87-ACBF687E04F8}" type="presParOf" srcId="{E810A83C-426E-4200-B499-7CD18670E7F9}" destId="{2FD439A3-DB7F-44AA-B4F7-99EDAE72B6EA}" srcOrd="1" destOrd="0" presId="urn:microsoft.com/office/officeart/2008/layout/HorizontalMultiLevelHierarchy"/>
    <dgm:cxn modelId="{0739B153-3759-412B-B6F8-3BDA4751F0DC}" type="presParOf" srcId="{2FD439A3-DB7F-44AA-B4F7-99EDAE72B6EA}" destId="{FC73EF77-3C67-4844-8E45-8146736F0B83}" srcOrd="0" destOrd="0" presId="urn:microsoft.com/office/officeart/2008/layout/HorizontalMultiLevelHierarchy"/>
    <dgm:cxn modelId="{32F92007-D72B-44DA-BA7D-FE3FC8701233}" type="presParOf" srcId="{FC73EF77-3C67-4844-8E45-8146736F0B83}" destId="{B5B3EBAA-D2B4-4410-B88B-EEDC125AB8C8}" srcOrd="0" destOrd="0" presId="urn:microsoft.com/office/officeart/2008/layout/HorizontalMultiLevelHierarchy"/>
    <dgm:cxn modelId="{B45613DF-5701-45C1-A41F-612C2068DBF2}" type="presParOf" srcId="{2FD439A3-DB7F-44AA-B4F7-99EDAE72B6EA}" destId="{37173C1C-5084-484B-A9A4-42B3F0810C39}" srcOrd="1" destOrd="0" presId="urn:microsoft.com/office/officeart/2008/layout/HorizontalMultiLevelHierarchy"/>
    <dgm:cxn modelId="{711EF3AC-142B-4538-80F0-2739E6EE5DDB}" type="presParOf" srcId="{37173C1C-5084-484B-A9A4-42B3F0810C39}" destId="{F96CC1BC-CA57-40AD-9AD4-94F1C93F0C9B}" srcOrd="0" destOrd="0" presId="urn:microsoft.com/office/officeart/2008/layout/HorizontalMultiLevelHierarchy"/>
    <dgm:cxn modelId="{9820B192-D38E-4C66-BA67-D505DFF3D2AD}" type="presParOf" srcId="{37173C1C-5084-484B-A9A4-42B3F0810C39}" destId="{A8E890C7-4048-4CC9-A653-6876DEC3916B}" srcOrd="1" destOrd="0" presId="urn:microsoft.com/office/officeart/2008/layout/HorizontalMultiLevelHierarchy"/>
    <dgm:cxn modelId="{C244A96E-6578-46FB-BBC5-659C3155C905}" type="presParOf" srcId="{2FD439A3-DB7F-44AA-B4F7-99EDAE72B6EA}" destId="{830504E2-8CE0-46F3-9B86-FA781A5BA7ED}" srcOrd="2" destOrd="0" presId="urn:microsoft.com/office/officeart/2008/layout/HorizontalMultiLevelHierarchy"/>
    <dgm:cxn modelId="{C9DF835B-8704-43A1-93BA-8FC60ADA197B}" type="presParOf" srcId="{830504E2-8CE0-46F3-9B86-FA781A5BA7ED}" destId="{0B7B5CF3-2029-411F-8C97-2A55F3EAA494}" srcOrd="0" destOrd="0" presId="urn:microsoft.com/office/officeart/2008/layout/HorizontalMultiLevelHierarchy"/>
    <dgm:cxn modelId="{FF1A36F0-0BE7-4DFB-955E-01133AA869BD}" type="presParOf" srcId="{2FD439A3-DB7F-44AA-B4F7-99EDAE72B6EA}" destId="{B898D807-DFE3-435F-AB74-C521B4067190}" srcOrd="3" destOrd="0" presId="urn:microsoft.com/office/officeart/2008/layout/HorizontalMultiLevelHierarchy"/>
    <dgm:cxn modelId="{130B1B4A-6E49-4C10-B308-9AFA42509C31}" type="presParOf" srcId="{B898D807-DFE3-435F-AB74-C521B4067190}" destId="{2D5A032B-1D88-42D2-8BD5-0D00EC85C700}" srcOrd="0" destOrd="0" presId="urn:microsoft.com/office/officeart/2008/layout/HorizontalMultiLevelHierarchy"/>
    <dgm:cxn modelId="{EF515E9D-F1FA-4B25-90A8-49BDDF27DE90}" type="presParOf" srcId="{B898D807-DFE3-435F-AB74-C521B4067190}" destId="{1A1DCDF7-B0D0-4524-BEBA-4591E2EC6206}" srcOrd="1" destOrd="0" presId="urn:microsoft.com/office/officeart/2008/layout/HorizontalMultiLevelHierarchy"/>
    <dgm:cxn modelId="{AC9F36CD-E178-4674-AE06-7365F0DF7C80}" type="presParOf" srcId="{2FD439A3-DB7F-44AA-B4F7-99EDAE72B6EA}" destId="{B59EF9E1-D2E8-4701-90C0-1E2F3C61BBA2}" srcOrd="4" destOrd="0" presId="urn:microsoft.com/office/officeart/2008/layout/HorizontalMultiLevelHierarchy"/>
    <dgm:cxn modelId="{237905CB-D248-43AE-BC74-F26698BF3578}" type="presParOf" srcId="{B59EF9E1-D2E8-4701-90C0-1E2F3C61BBA2}" destId="{19EBBB9E-1841-477B-9C7E-CE79DB63DA8C}" srcOrd="0" destOrd="0" presId="urn:microsoft.com/office/officeart/2008/layout/HorizontalMultiLevelHierarchy"/>
    <dgm:cxn modelId="{50CDF447-3FF7-4B72-9B0A-B4FC0BAF40E4}" type="presParOf" srcId="{2FD439A3-DB7F-44AA-B4F7-99EDAE72B6EA}" destId="{924E7081-429B-4B54-849B-6555FF28FD4C}" srcOrd="5" destOrd="0" presId="urn:microsoft.com/office/officeart/2008/layout/HorizontalMultiLevelHierarchy"/>
    <dgm:cxn modelId="{D41F474F-F2CB-4B26-B1F1-A9D793B39282}" type="presParOf" srcId="{924E7081-429B-4B54-849B-6555FF28FD4C}" destId="{972E526E-A60E-4222-9330-3578C393469B}" srcOrd="0" destOrd="0" presId="urn:microsoft.com/office/officeart/2008/layout/HorizontalMultiLevelHierarchy"/>
    <dgm:cxn modelId="{9002BFAF-349F-4533-948E-98FECF136D82}" type="presParOf" srcId="{924E7081-429B-4B54-849B-6555FF28FD4C}" destId="{BFB121C3-12BD-4691-92CD-18D617020044}" srcOrd="1" destOrd="0" presId="urn:microsoft.com/office/officeart/2008/layout/HorizontalMultiLevelHierarchy"/>
    <dgm:cxn modelId="{60A9A5A0-8F67-4F20-B900-0A165305048B}" type="presParOf" srcId="{2FD439A3-DB7F-44AA-B4F7-99EDAE72B6EA}" destId="{B68B0CAE-0911-4669-B51C-B08C4C233BF9}" srcOrd="6" destOrd="0" presId="urn:microsoft.com/office/officeart/2008/layout/HorizontalMultiLevelHierarchy"/>
    <dgm:cxn modelId="{CE6D1B65-2B2A-49FA-8699-F234C078AFBE}" type="presParOf" srcId="{B68B0CAE-0911-4669-B51C-B08C4C233BF9}" destId="{E554F189-24B2-4368-8F0B-F300A67C2214}" srcOrd="0" destOrd="0" presId="urn:microsoft.com/office/officeart/2008/layout/HorizontalMultiLevelHierarchy"/>
    <dgm:cxn modelId="{3D005547-C29B-48C4-9A6E-4C7B3238E61C}" type="presParOf" srcId="{2FD439A3-DB7F-44AA-B4F7-99EDAE72B6EA}" destId="{3E12494D-4703-4B12-8D0E-7A957291014D}" srcOrd="7" destOrd="0" presId="urn:microsoft.com/office/officeart/2008/layout/HorizontalMultiLevelHierarchy"/>
    <dgm:cxn modelId="{3E19276E-EFF5-410B-8D8B-E2C3D7BA0647}" type="presParOf" srcId="{3E12494D-4703-4B12-8D0E-7A957291014D}" destId="{E6A8B28E-4BF8-4674-B7B3-30D5C3B588EA}" srcOrd="0" destOrd="0" presId="urn:microsoft.com/office/officeart/2008/layout/HorizontalMultiLevelHierarchy"/>
    <dgm:cxn modelId="{F5D66365-170D-4D42-8F5F-D42F449C099A}" type="presParOf" srcId="{3E12494D-4703-4B12-8D0E-7A957291014D}" destId="{CB9DFA1C-1014-4004-A7C2-CCACFFC85D72}" srcOrd="1" destOrd="0" presId="urn:microsoft.com/office/officeart/2008/layout/HorizontalMultiLevelHierarchy"/>
    <dgm:cxn modelId="{264DC9FF-BD7E-484A-B618-12BAE12EB624}" type="presParOf" srcId="{2FD439A3-DB7F-44AA-B4F7-99EDAE72B6EA}" destId="{64733170-A381-45E3-8A73-75F2C2569FF3}" srcOrd="8" destOrd="0" presId="urn:microsoft.com/office/officeart/2008/layout/HorizontalMultiLevelHierarchy"/>
    <dgm:cxn modelId="{56EF3E70-5353-47F6-BED5-03187B8F2525}" type="presParOf" srcId="{64733170-A381-45E3-8A73-75F2C2569FF3}" destId="{C0753DFE-7D8C-45C2-92D3-F8B48B805FAF}" srcOrd="0" destOrd="0" presId="urn:microsoft.com/office/officeart/2008/layout/HorizontalMultiLevelHierarchy"/>
    <dgm:cxn modelId="{ECDE29C2-2AAE-4D22-8E3B-E02733D66697}" type="presParOf" srcId="{2FD439A3-DB7F-44AA-B4F7-99EDAE72B6EA}" destId="{4043F865-1596-4711-8FCB-60886EED80F6}" srcOrd="9" destOrd="0" presId="urn:microsoft.com/office/officeart/2008/layout/HorizontalMultiLevelHierarchy"/>
    <dgm:cxn modelId="{F0F43AF9-7C6A-4369-9E46-B7B43FC54799}" type="presParOf" srcId="{4043F865-1596-4711-8FCB-60886EED80F6}" destId="{5D786AA7-A4DC-4AFE-A2A8-64FC63B27789}" srcOrd="0" destOrd="0" presId="urn:microsoft.com/office/officeart/2008/layout/HorizontalMultiLevelHierarchy"/>
    <dgm:cxn modelId="{ED7E525E-CE21-4FE2-B1EA-61AA2973FCC0}" type="presParOf" srcId="{4043F865-1596-4711-8FCB-60886EED80F6}" destId="{15A9936A-ABD1-4D47-83C3-8CF440D85EC0}" srcOrd="1" destOrd="0" presId="urn:microsoft.com/office/officeart/2008/layout/HorizontalMultiLevelHierarchy"/>
    <dgm:cxn modelId="{1E1F0F9B-3321-483A-9632-5AD0034D1FCA}" type="presParOf" srcId="{2FD439A3-DB7F-44AA-B4F7-99EDAE72B6EA}" destId="{4A9B20DC-CFA5-4EB1-855F-3F248B0C8EB2}" srcOrd="10" destOrd="0" presId="urn:microsoft.com/office/officeart/2008/layout/HorizontalMultiLevelHierarchy"/>
    <dgm:cxn modelId="{0A2C4CF3-D7FC-47DE-8934-E3C105BA5CA1}" type="presParOf" srcId="{4A9B20DC-CFA5-4EB1-855F-3F248B0C8EB2}" destId="{715408E3-8029-4C5B-97E8-0B17518BD9A0}" srcOrd="0" destOrd="0" presId="urn:microsoft.com/office/officeart/2008/layout/HorizontalMultiLevelHierarchy"/>
    <dgm:cxn modelId="{F6A48C18-F8FF-4A43-B0D7-8C1822676433}" type="presParOf" srcId="{2FD439A3-DB7F-44AA-B4F7-99EDAE72B6EA}" destId="{462FA81A-2AF2-4805-B970-988F0E61D5D2}" srcOrd="11" destOrd="0" presId="urn:microsoft.com/office/officeart/2008/layout/HorizontalMultiLevelHierarchy"/>
    <dgm:cxn modelId="{4862F97D-6297-46B9-BACE-1C8E04C73F58}" type="presParOf" srcId="{462FA81A-2AF2-4805-B970-988F0E61D5D2}" destId="{C1E5DE9C-8B88-4A6E-91AC-5CFA24995934}" srcOrd="0" destOrd="0" presId="urn:microsoft.com/office/officeart/2008/layout/HorizontalMultiLevelHierarchy"/>
    <dgm:cxn modelId="{31FF661D-BF43-4D7A-B301-FCAAE6ED1EC5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4EDC4992-72C8-436F-BD95-977278379072}" type="presOf" srcId="{9CEB8B0C-0080-4EEA-A9F3-271F3E197A5E}" destId="{B5B3EBAA-D2B4-4410-B88B-EEDC125AB8C8}" srcOrd="1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27B389EE-5E95-4348-804F-405EBB9AA8B5}" type="presOf" srcId="{6200C0EB-5B39-4937-B61D-8C2346A412E2}" destId="{C0753DFE-7D8C-45C2-92D3-F8B48B805FAF}" srcOrd="1" destOrd="0" presId="urn:microsoft.com/office/officeart/2008/layout/HorizontalMultiLevelHierarchy"/>
    <dgm:cxn modelId="{EC6D6CB1-57A7-48E0-B9FB-9114D9C94422}" type="presOf" srcId="{701286A3-4823-44DF-AB3D-3343BA0D0C88}" destId="{C1E5DE9C-8B88-4A6E-91AC-5CFA24995934}" srcOrd="0" destOrd="0" presId="urn:microsoft.com/office/officeart/2008/layout/HorizontalMultiLevelHierarchy"/>
    <dgm:cxn modelId="{4CC54718-93F6-41ED-A5A9-2C77F5E892AA}" type="presOf" srcId="{4D2CC948-12B4-4F8F-9434-B72942446EC4}" destId="{2D5A032B-1D88-42D2-8BD5-0D00EC85C700}" srcOrd="0" destOrd="0" presId="urn:microsoft.com/office/officeart/2008/layout/HorizontalMultiLevelHierarchy"/>
    <dgm:cxn modelId="{11A39387-E6CC-425B-9798-986DEDF244B2}" type="presOf" srcId="{9AF0403A-9D28-4883-8ECD-CAD705C7F9F3}" destId="{4C57430D-4228-4753-8795-F14D985F1976}" srcOrd="0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00CAEE48-9200-4CAF-9B29-F5C7D7E38FD6}" type="presOf" srcId="{2D50431D-5880-49F1-BCBE-9796004484D8}" destId="{D4413FC1-A154-4F6B-85D4-0F73FC757105}" srcOrd="0" destOrd="0" presId="urn:microsoft.com/office/officeart/2008/layout/HorizontalMultiLevelHierarchy"/>
    <dgm:cxn modelId="{58337E5B-D181-44B1-B9BA-6CD59E7F5BB1}" type="presOf" srcId="{A7D942B6-A0C9-4C32-A164-D3C7C9C30498}" destId="{830504E2-8CE0-46F3-9B86-FA781A5BA7ED}" srcOrd="0" destOrd="0" presId="urn:microsoft.com/office/officeart/2008/layout/HorizontalMultiLevelHierarchy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6152D5DD-3C38-4AB3-9084-0CC68CE3EAF0}" type="presOf" srcId="{1187E308-BE37-445A-B986-DB73DCBBBDEB}" destId="{972E526E-A60E-4222-9330-3578C393469B}" srcOrd="0" destOrd="0" presId="urn:microsoft.com/office/officeart/2008/layout/HorizontalMultiLevelHierarchy"/>
    <dgm:cxn modelId="{8E0DC100-6282-4D0C-8218-234C51E8F4EC}" type="presOf" srcId="{EEA9F04B-4467-4E82-8EF5-24372D6B8A87}" destId="{19EBBB9E-1841-477B-9C7E-CE79DB63DA8C}" srcOrd="1" destOrd="0" presId="urn:microsoft.com/office/officeart/2008/layout/HorizontalMultiLevelHierarchy"/>
    <dgm:cxn modelId="{20F6712B-5702-47CB-81EC-83BA8E956448}" type="presOf" srcId="{6200C0EB-5B39-4937-B61D-8C2346A412E2}" destId="{64733170-A381-45E3-8A73-75F2C2569FF3}" srcOrd="0" destOrd="0" presId="urn:microsoft.com/office/officeart/2008/layout/HorizontalMultiLevelHierarchy"/>
    <dgm:cxn modelId="{18E85ED3-7C7F-4268-9F3A-7D8E6A8B4F9A}" type="presOf" srcId="{A7D942B6-A0C9-4C32-A164-D3C7C9C30498}" destId="{0B7B5CF3-2029-411F-8C97-2A55F3EAA494}" srcOrd="1" destOrd="0" presId="urn:microsoft.com/office/officeart/2008/layout/HorizontalMultiLevelHierarchy"/>
    <dgm:cxn modelId="{1786DCAF-2367-4D42-958F-BAFBD10E8F1C}" type="presOf" srcId="{9CEB8B0C-0080-4EEA-A9F3-271F3E197A5E}" destId="{FC73EF77-3C67-4844-8E45-8146736F0B83}" srcOrd="0" destOrd="0" presId="urn:microsoft.com/office/officeart/2008/layout/HorizontalMultiLevelHierarchy"/>
    <dgm:cxn modelId="{D4899880-5810-473C-A517-F9F7CFA5D89F}" type="presOf" srcId="{31722BE9-38BC-4A6B-9051-48207C236769}" destId="{B68B0CAE-0911-4669-B51C-B08C4C233BF9}" srcOrd="0" destOrd="0" presId="urn:microsoft.com/office/officeart/2008/layout/HorizontalMultiLevelHierarchy"/>
    <dgm:cxn modelId="{EF7AB506-AF56-4A17-A0E5-131072613C9E}" type="presOf" srcId="{B9F703DE-1B6E-4DB2-BE4E-B6C7C141CD46}" destId="{F96CC1BC-CA57-40AD-9AD4-94F1C93F0C9B}" srcOrd="0" destOrd="0" presId="urn:microsoft.com/office/officeart/2008/layout/HorizontalMultiLevelHierarchy"/>
    <dgm:cxn modelId="{2FFF745F-15A3-4A00-8C18-56F12B2973AA}" type="presOf" srcId="{6741BB5E-E678-4A99-87FE-236AA6389DF0}" destId="{E6A8B28E-4BF8-4674-B7B3-30D5C3B588EA}" srcOrd="0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D807D63D-4267-4C62-BCB0-2BF62321C34A}" type="presOf" srcId="{31722BE9-38BC-4A6B-9051-48207C236769}" destId="{E554F189-24B2-4368-8F0B-F300A67C2214}" srcOrd="1" destOrd="0" presId="urn:microsoft.com/office/officeart/2008/layout/HorizontalMultiLevelHierarchy"/>
    <dgm:cxn modelId="{30068929-4289-4217-83ED-B35F87DF896C}" type="presOf" srcId="{F083E3F0-64F2-4636-9EDF-E3F3441D2445}" destId="{715408E3-8029-4C5B-97E8-0B17518BD9A0}" srcOrd="1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B563BB62-415D-4C32-A15D-3E7A446845F6}" type="presOf" srcId="{BBB9E7C4-BD65-4930-A52B-C08F310B39AD}" destId="{5D786AA7-A4DC-4AFE-A2A8-64FC63B27789}" srcOrd="0" destOrd="0" presId="urn:microsoft.com/office/officeart/2008/layout/HorizontalMultiLevelHierarchy"/>
    <dgm:cxn modelId="{A2555B1F-588E-4B01-AB95-474DC65691B6}" type="presOf" srcId="{EEA9F04B-4467-4E82-8EF5-24372D6B8A87}" destId="{B59EF9E1-D2E8-4701-90C0-1E2F3C61BBA2}" srcOrd="0" destOrd="0" presId="urn:microsoft.com/office/officeart/2008/layout/HorizontalMultiLevelHierarchy"/>
    <dgm:cxn modelId="{6163FAC2-82EA-40E5-83C2-2D0CC2115B1E}" type="presOf" srcId="{F083E3F0-64F2-4636-9EDF-E3F3441D2445}" destId="{4A9B20DC-CFA5-4EB1-855F-3F248B0C8EB2}" srcOrd="0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0FC788D3-FCBD-419D-88AB-9ABE60931060}" type="presParOf" srcId="{4C57430D-4228-4753-8795-F14D985F1976}" destId="{E810A83C-426E-4200-B499-7CD18670E7F9}" srcOrd="0" destOrd="0" presId="urn:microsoft.com/office/officeart/2008/layout/HorizontalMultiLevelHierarchy"/>
    <dgm:cxn modelId="{861C2792-6113-4A3F-B7D9-6F695F3ABC25}" type="presParOf" srcId="{E810A83C-426E-4200-B499-7CD18670E7F9}" destId="{D4413FC1-A154-4F6B-85D4-0F73FC757105}" srcOrd="0" destOrd="0" presId="urn:microsoft.com/office/officeart/2008/layout/HorizontalMultiLevelHierarchy"/>
    <dgm:cxn modelId="{B5C70647-0979-4F8D-9D3F-B586489C2C27}" type="presParOf" srcId="{E810A83C-426E-4200-B499-7CD18670E7F9}" destId="{2FD439A3-DB7F-44AA-B4F7-99EDAE72B6EA}" srcOrd="1" destOrd="0" presId="urn:microsoft.com/office/officeart/2008/layout/HorizontalMultiLevelHierarchy"/>
    <dgm:cxn modelId="{14E49B8C-15E4-4E7C-809B-74EC106A63B6}" type="presParOf" srcId="{2FD439A3-DB7F-44AA-B4F7-99EDAE72B6EA}" destId="{FC73EF77-3C67-4844-8E45-8146736F0B83}" srcOrd="0" destOrd="0" presId="urn:microsoft.com/office/officeart/2008/layout/HorizontalMultiLevelHierarchy"/>
    <dgm:cxn modelId="{F3C8F9BB-9784-46F2-957C-C8AF742A41FE}" type="presParOf" srcId="{FC73EF77-3C67-4844-8E45-8146736F0B83}" destId="{B5B3EBAA-D2B4-4410-B88B-EEDC125AB8C8}" srcOrd="0" destOrd="0" presId="urn:microsoft.com/office/officeart/2008/layout/HorizontalMultiLevelHierarchy"/>
    <dgm:cxn modelId="{5918996C-D322-4309-AB53-7349BDDB7264}" type="presParOf" srcId="{2FD439A3-DB7F-44AA-B4F7-99EDAE72B6EA}" destId="{37173C1C-5084-484B-A9A4-42B3F0810C39}" srcOrd="1" destOrd="0" presId="urn:microsoft.com/office/officeart/2008/layout/HorizontalMultiLevelHierarchy"/>
    <dgm:cxn modelId="{E4709423-721E-4BEB-B1EC-758E586FF07F}" type="presParOf" srcId="{37173C1C-5084-484B-A9A4-42B3F0810C39}" destId="{F96CC1BC-CA57-40AD-9AD4-94F1C93F0C9B}" srcOrd="0" destOrd="0" presId="urn:microsoft.com/office/officeart/2008/layout/HorizontalMultiLevelHierarchy"/>
    <dgm:cxn modelId="{03A11EFD-4905-4C03-A151-9123366A2D93}" type="presParOf" srcId="{37173C1C-5084-484B-A9A4-42B3F0810C39}" destId="{A8E890C7-4048-4CC9-A653-6876DEC3916B}" srcOrd="1" destOrd="0" presId="urn:microsoft.com/office/officeart/2008/layout/HorizontalMultiLevelHierarchy"/>
    <dgm:cxn modelId="{EA32B863-5DAB-4B10-BD4A-28BC12958693}" type="presParOf" srcId="{2FD439A3-DB7F-44AA-B4F7-99EDAE72B6EA}" destId="{830504E2-8CE0-46F3-9B86-FA781A5BA7ED}" srcOrd="2" destOrd="0" presId="urn:microsoft.com/office/officeart/2008/layout/HorizontalMultiLevelHierarchy"/>
    <dgm:cxn modelId="{FAF43584-5CD0-4208-BF0F-9A8D038EE25B}" type="presParOf" srcId="{830504E2-8CE0-46F3-9B86-FA781A5BA7ED}" destId="{0B7B5CF3-2029-411F-8C97-2A55F3EAA494}" srcOrd="0" destOrd="0" presId="urn:microsoft.com/office/officeart/2008/layout/HorizontalMultiLevelHierarchy"/>
    <dgm:cxn modelId="{A3202271-EF0B-45B4-9BA9-F8F9291C413C}" type="presParOf" srcId="{2FD439A3-DB7F-44AA-B4F7-99EDAE72B6EA}" destId="{B898D807-DFE3-435F-AB74-C521B4067190}" srcOrd="3" destOrd="0" presId="urn:microsoft.com/office/officeart/2008/layout/HorizontalMultiLevelHierarchy"/>
    <dgm:cxn modelId="{08327044-970D-4E1B-B7F1-F10F67174972}" type="presParOf" srcId="{B898D807-DFE3-435F-AB74-C521B4067190}" destId="{2D5A032B-1D88-42D2-8BD5-0D00EC85C700}" srcOrd="0" destOrd="0" presId="urn:microsoft.com/office/officeart/2008/layout/HorizontalMultiLevelHierarchy"/>
    <dgm:cxn modelId="{8A9DCD24-5FDF-45B4-8BAE-E6D9681F86E4}" type="presParOf" srcId="{B898D807-DFE3-435F-AB74-C521B4067190}" destId="{1A1DCDF7-B0D0-4524-BEBA-4591E2EC6206}" srcOrd="1" destOrd="0" presId="urn:microsoft.com/office/officeart/2008/layout/HorizontalMultiLevelHierarchy"/>
    <dgm:cxn modelId="{55EDAE9A-2852-484A-B235-FBCDDAE4AAE0}" type="presParOf" srcId="{2FD439A3-DB7F-44AA-B4F7-99EDAE72B6EA}" destId="{B59EF9E1-D2E8-4701-90C0-1E2F3C61BBA2}" srcOrd="4" destOrd="0" presId="urn:microsoft.com/office/officeart/2008/layout/HorizontalMultiLevelHierarchy"/>
    <dgm:cxn modelId="{6A782A9E-C689-4EA4-9D3C-AFEC85C3792B}" type="presParOf" srcId="{B59EF9E1-D2E8-4701-90C0-1E2F3C61BBA2}" destId="{19EBBB9E-1841-477B-9C7E-CE79DB63DA8C}" srcOrd="0" destOrd="0" presId="urn:microsoft.com/office/officeart/2008/layout/HorizontalMultiLevelHierarchy"/>
    <dgm:cxn modelId="{767ED72E-6658-425A-A87F-AF51BD96F3E3}" type="presParOf" srcId="{2FD439A3-DB7F-44AA-B4F7-99EDAE72B6EA}" destId="{924E7081-429B-4B54-849B-6555FF28FD4C}" srcOrd="5" destOrd="0" presId="urn:microsoft.com/office/officeart/2008/layout/HorizontalMultiLevelHierarchy"/>
    <dgm:cxn modelId="{39DCEE70-094D-4195-9653-2F4EE9FAF3FC}" type="presParOf" srcId="{924E7081-429B-4B54-849B-6555FF28FD4C}" destId="{972E526E-A60E-4222-9330-3578C393469B}" srcOrd="0" destOrd="0" presId="urn:microsoft.com/office/officeart/2008/layout/HorizontalMultiLevelHierarchy"/>
    <dgm:cxn modelId="{0329F42B-1088-4D8A-829C-F74B505CE470}" type="presParOf" srcId="{924E7081-429B-4B54-849B-6555FF28FD4C}" destId="{BFB121C3-12BD-4691-92CD-18D617020044}" srcOrd="1" destOrd="0" presId="urn:microsoft.com/office/officeart/2008/layout/HorizontalMultiLevelHierarchy"/>
    <dgm:cxn modelId="{6C040ED0-CD96-479B-804F-C8418426E68C}" type="presParOf" srcId="{2FD439A3-DB7F-44AA-B4F7-99EDAE72B6EA}" destId="{B68B0CAE-0911-4669-B51C-B08C4C233BF9}" srcOrd="6" destOrd="0" presId="urn:microsoft.com/office/officeart/2008/layout/HorizontalMultiLevelHierarchy"/>
    <dgm:cxn modelId="{36F31A63-8251-446A-A44C-8A0A8C5E4309}" type="presParOf" srcId="{B68B0CAE-0911-4669-B51C-B08C4C233BF9}" destId="{E554F189-24B2-4368-8F0B-F300A67C2214}" srcOrd="0" destOrd="0" presId="urn:microsoft.com/office/officeart/2008/layout/HorizontalMultiLevelHierarchy"/>
    <dgm:cxn modelId="{CE12B253-69A1-4199-AC43-6581CA725D54}" type="presParOf" srcId="{2FD439A3-DB7F-44AA-B4F7-99EDAE72B6EA}" destId="{3E12494D-4703-4B12-8D0E-7A957291014D}" srcOrd="7" destOrd="0" presId="urn:microsoft.com/office/officeart/2008/layout/HorizontalMultiLevelHierarchy"/>
    <dgm:cxn modelId="{77D833A2-6072-4F8F-91F4-0239333B011E}" type="presParOf" srcId="{3E12494D-4703-4B12-8D0E-7A957291014D}" destId="{E6A8B28E-4BF8-4674-B7B3-30D5C3B588EA}" srcOrd="0" destOrd="0" presId="urn:microsoft.com/office/officeart/2008/layout/HorizontalMultiLevelHierarchy"/>
    <dgm:cxn modelId="{635E63C0-5AAC-4254-8903-0A26171BE100}" type="presParOf" srcId="{3E12494D-4703-4B12-8D0E-7A957291014D}" destId="{CB9DFA1C-1014-4004-A7C2-CCACFFC85D72}" srcOrd="1" destOrd="0" presId="urn:microsoft.com/office/officeart/2008/layout/HorizontalMultiLevelHierarchy"/>
    <dgm:cxn modelId="{14BC94A7-633B-4399-A691-EFD035115205}" type="presParOf" srcId="{2FD439A3-DB7F-44AA-B4F7-99EDAE72B6EA}" destId="{64733170-A381-45E3-8A73-75F2C2569FF3}" srcOrd="8" destOrd="0" presId="urn:microsoft.com/office/officeart/2008/layout/HorizontalMultiLevelHierarchy"/>
    <dgm:cxn modelId="{2B41176D-992D-455D-8055-91BDB35680D4}" type="presParOf" srcId="{64733170-A381-45E3-8A73-75F2C2569FF3}" destId="{C0753DFE-7D8C-45C2-92D3-F8B48B805FAF}" srcOrd="0" destOrd="0" presId="urn:microsoft.com/office/officeart/2008/layout/HorizontalMultiLevelHierarchy"/>
    <dgm:cxn modelId="{895C5DB6-3036-4702-95C6-D2E0DB3A03CF}" type="presParOf" srcId="{2FD439A3-DB7F-44AA-B4F7-99EDAE72B6EA}" destId="{4043F865-1596-4711-8FCB-60886EED80F6}" srcOrd="9" destOrd="0" presId="urn:microsoft.com/office/officeart/2008/layout/HorizontalMultiLevelHierarchy"/>
    <dgm:cxn modelId="{C5F7ABF1-43FE-4424-A6FF-18FC8CA08ED0}" type="presParOf" srcId="{4043F865-1596-4711-8FCB-60886EED80F6}" destId="{5D786AA7-A4DC-4AFE-A2A8-64FC63B27789}" srcOrd="0" destOrd="0" presId="urn:microsoft.com/office/officeart/2008/layout/HorizontalMultiLevelHierarchy"/>
    <dgm:cxn modelId="{AF56A133-88BA-40DD-977F-1D7A4DC8A378}" type="presParOf" srcId="{4043F865-1596-4711-8FCB-60886EED80F6}" destId="{15A9936A-ABD1-4D47-83C3-8CF440D85EC0}" srcOrd="1" destOrd="0" presId="urn:microsoft.com/office/officeart/2008/layout/HorizontalMultiLevelHierarchy"/>
    <dgm:cxn modelId="{CD1E1EFF-3493-44AD-A057-26471564A7DC}" type="presParOf" srcId="{2FD439A3-DB7F-44AA-B4F7-99EDAE72B6EA}" destId="{4A9B20DC-CFA5-4EB1-855F-3F248B0C8EB2}" srcOrd="10" destOrd="0" presId="urn:microsoft.com/office/officeart/2008/layout/HorizontalMultiLevelHierarchy"/>
    <dgm:cxn modelId="{15629E70-1789-4BC2-8440-8D829857066B}" type="presParOf" srcId="{4A9B20DC-CFA5-4EB1-855F-3F248B0C8EB2}" destId="{715408E3-8029-4C5B-97E8-0B17518BD9A0}" srcOrd="0" destOrd="0" presId="urn:microsoft.com/office/officeart/2008/layout/HorizontalMultiLevelHierarchy"/>
    <dgm:cxn modelId="{2289B557-0D5F-45C6-ABE8-3C5C5F743006}" type="presParOf" srcId="{2FD439A3-DB7F-44AA-B4F7-99EDAE72B6EA}" destId="{462FA81A-2AF2-4805-B970-988F0E61D5D2}" srcOrd="11" destOrd="0" presId="urn:microsoft.com/office/officeart/2008/layout/HorizontalMultiLevelHierarchy"/>
    <dgm:cxn modelId="{567A17EE-4181-4217-843E-EBDCC7085C34}" type="presParOf" srcId="{462FA81A-2AF2-4805-B970-988F0E61D5D2}" destId="{C1E5DE9C-8B88-4A6E-91AC-5CFA24995934}" srcOrd="0" destOrd="0" presId="urn:microsoft.com/office/officeart/2008/layout/HorizontalMultiLevelHierarchy"/>
    <dgm:cxn modelId="{C2D1F426-53AC-4FE9-8EEE-1FAE966A55A8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05B8B409-F0F1-42BF-8C4D-812885F7ECBE}" type="presOf" srcId="{EEA9F04B-4467-4E82-8EF5-24372D6B8A87}" destId="{19EBBB9E-1841-477B-9C7E-CE79DB63DA8C}" srcOrd="1" destOrd="0" presId="urn:microsoft.com/office/officeart/2008/layout/HorizontalMultiLevelHierarchy"/>
    <dgm:cxn modelId="{445B3BCC-E44E-4BC4-8EF6-C39734B13932}" type="presOf" srcId="{A7D942B6-A0C9-4C32-A164-D3C7C9C30498}" destId="{0B7B5CF3-2029-411F-8C97-2A55F3EAA494}" srcOrd="1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0BF333CE-9662-43A9-927A-DF971654DB8F}" type="presOf" srcId="{F083E3F0-64F2-4636-9EDF-E3F3441D2445}" destId="{4A9B20DC-CFA5-4EB1-855F-3F248B0C8EB2}" srcOrd="0" destOrd="0" presId="urn:microsoft.com/office/officeart/2008/layout/HorizontalMultiLevelHierarchy"/>
    <dgm:cxn modelId="{0B8E385D-C6F0-4559-B2E7-3785DF654033}" type="presOf" srcId="{31722BE9-38BC-4A6B-9051-48207C236769}" destId="{B68B0CAE-0911-4669-B51C-B08C4C233BF9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C0A3087E-C70F-4806-92D8-8A7909AF6C6A}" type="presOf" srcId="{BBB9E7C4-BD65-4930-A52B-C08F310B39AD}" destId="{5D786AA7-A4DC-4AFE-A2A8-64FC63B27789}" srcOrd="0" destOrd="0" presId="urn:microsoft.com/office/officeart/2008/layout/HorizontalMultiLevelHierarchy"/>
    <dgm:cxn modelId="{FEFBB64B-FF29-44D9-97C9-5B98D4CF54A9}" type="presOf" srcId="{A7D942B6-A0C9-4C32-A164-D3C7C9C30498}" destId="{830504E2-8CE0-46F3-9B86-FA781A5BA7ED}" srcOrd="0" destOrd="0" presId="urn:microsoft.com/office/officeart/2008/layout/HorizontalMultiLevelHierarchy"/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2F82191A-19FF-4F30-9A1A-20D8A84710B8}" type="presOf" srcId="{6200C0EB-5B39-4937-B61D-8C2346A412E2}" destId="{C0753DFE-7D8C-45C2-92D3-F8B48B805FAF}" srcOrd="1" destOrd="0" presId="urn:microsoft.com/office/officeart/2008/layout/HorizontalMultiLevelHierarchy"/>
    <dgm:cxn modelId="{AB0C9EB3-107C-4389-9477-84C241B51C38}" type="presOf" srcId="{EEA9F04B-4467-4E82-8EF5-24372D6B8A87}" destId="{B59EF9E1-D2E8-4701-90C0-1E2F3C61BBA2}" srcOrd="0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551100A3-9ED5-4700-B6D2-69D3D5007446}" type="presOf" srcId="{1187E308-BE37-445A-B986-DB73DCBBBDEB}" destId="{972E526E-A60E-4222-9330-3578C393469B}" srcOrd="0" destOrd="0" presId="urn:microsoft.com/office/officeart/2008/layout/HorizontalMultiLevelHierarchy"/>
    <dgm:cxn modelId="{EF518821-FE76-4795-A2C3-FE9808DD4AA7}" type="presOf" srcId="{F083E3F0-64F2-4636-9EDF-E3F3441D2445}" destId="{715408E3-8029-4C5B-97E8-0B17518BD9A0}" srcOrd="1" destOrd="0" presId="urn:microsoft.com/office/officeart/2008/layout/HorizontalMultiLevelHierarchy"/>
    <dgm:cxn modelId="{A1742B03-93E5-467D-AB09-6E8EF59DB301}" type="presOf" srcId="{6200C0EB-5B39-4937-B61D-8C2346A412E2}" destId="{64733170-A381-45E3-8A73-75F2C2569FF3}" srcOrd="0" destOrd="0" presId="urn:microsoft.com/office/officeart/2008/layout/HorizontalMultiLevelHierarchy"/>
    <dgm:cxn modelId="{13141AF4-8530-43FE-BACC-1A204AF36AA9}" type="presOf" srcId="{701286A3-4823-44DF-AB3D-3343BA0D0C88}" destId="{C1E5DE9C-8B88-4A6E-91AC-5CFA24995934}" srcOrd="0" destOrd="0" presId="urn:microsoft.com/office/officeart/2008/layout/HorizontalMultiLevelHierarchy"/>
    <dgm:cxn modelId="{06565E0B-E1E3-410B-A5A6-3E51C1B1B55E}" type="presOf" srcId="{31722BE9-38BC-4A6B-9051-48207C236769}" destId="{E554F189-24B2-4368-8F0B-F300A67C2214}" srcOrd="1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E2EEAD56-A2E5-4D1C-865F-3C686F3849AF}" type="presOf" srcId="{9AF0403A-9D28-4883-8ECD-CAD705C7F9F3}" destId="{4C57430D-4228-4753-8795-F14D985F1976}" srcOrd="0" destOrd="0" presId="urn:microsoft.com/office/officeart/2008/layout/HorizontalMultiLevelHierarchy"/>
    <dgm:cxn modelId="{C42871AF-440A-4596-9597-E66B800FEEE1}" type="presOf" srcId="{9CEB8B0C-0080-4EEA-A9F3-271F3E197A5E}" destId="{FC73EF77-3C67-4844-8E45-8146736F0B83}" srcOrd="0" destOrd="0" presId="urn:microsoft.com/office/officeart/2008/layout/HorizontalMultiLevelHierarchy"/>
    <dgm:cxn modelId="{C14C71F5-24D3-4F05-A853-A9BA7F56F40F}" type="presOf" srcId="{6741BB5E-E678-4A99-87FE-236AA6389DF0}" destId="{E6A8B28E-4BF8-4674-B7B3-30D5C3B588EA}" srcOrd="0" destOrd="0" presId="urn:microsoft.com/office/officeart/2008/layout/HorizontalMultiLevelHierarchy"/>
    <dgm:cxn modelId="{68BADB5E-3640-4DEC-8836-CD04F4FCA8FA}" type="presOf" srcId="{2D50431D-5880-49F1-BCBE-9796004484D8}" destId="{D4413FC1-A154-4F6B-85D4-0F73FC757105}" srcOrd="0" destOrd="0" presId="urn:microsoft.com/office/officeart/2008/layout/HorizontalMultiLevelHierarchy"/>
    <dgm:cxn modelId="{361BE22F-16D8-405F-88CC-EE9922306173}" type="presOf" srcId="{4D2CC948-12B4-4F8F-9434-B72942446EC4}" destId="{2D5A032B-1D88-42D2-8BD5-0D00EC85C700}" srcOrd="0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8AB7BA82-9A16-49AF-A5CE-D4EAD5AD3DDA}" type="presOf" srcId="{B9F703DE-1B6E-4DB2-BE4E-B6C7C141CD46}" destId="{F96CC1BC-CA57-40AD-9AD4-94F1C93F0C9B}" srcOrd="0" destOrd="0" presId="urn:microsoft.com/office/officeart/2008/layout/HorizontalMultiLevelHierarchy"/>
    <dgm:cxn modelId="{55283915-C877-4D7B-9973-B38F6857EEAD}" type="presOf" srcId="{9CEB8B0C-0080-4EEA-A9F3-271F3E197A5E}" destId="{B5B3EBAA-D2B4-4410-B88B-EEDC125AB8C8}" srcOrd="1" destOrd="0" presId="urn:microsoft.com/office/officeart/2008/layout/HorizontalMultiLevelHierarchy"/>
    <dgm:cxn modelId="{723E9392-54B2-4565-A74F-AE29881A66B6}" type="presParOf" srcId="{4C57430D-4228-4753-8795-F14D985F1976}" destId="{E810A83C-426E-4200-B499-7CD18670E7F9}" srcOrd="0" destOrd="0" presId="urn:microsoft.com/office/officeart/2008/layout/HorizontalMultiLevelHierarchy"/>
    <dgm:cxn modelId="{6ADC6958-11E8-4E1F-9518-625D84A82C39}" type="presParOf" srcId="{E810A83C-426E-4200-B499-7CD18670E7F9}" destId="{D4413FC1-A154-4F6B-85D4-0F73FC757105}" srcOrd="0" destOrd="0" presId="urn:microsoft.com/office/officeart/2008/layout/HorizontalMultiLevelHierarchy"/>
    <dgm:cxn modelId="{6E74CDBD-9656-49A3-A696-E65595374814}" type="presParOf" srcId="{E810A83C-426E-4200-B499-7CD18670E7F9}" destId="{2FD439A3-DB7F-44AA-B4F7-99EDAE72B6EA}" srcOrd="1" destOrd="0" presId="urn:microsoft.com/office/officeart/2008/layout/HorizontalMultiLevelHierarchy"/>
    <dgm:cxn modelId="{0481D20A-3293-49C0-9CF4-DEC1B770F159}" type="presParOf" srcId="{2FD439A3-DB7F-44AA-B4F7-99EDAE72B6EA}" destId="{FC73EF77-3C67-4844-8E45-8146736F0B83}" srcOrd="0" destOrd="0" presId="urn:microsoft.com/office/officeart/2008/layout/HorizontalMultiLevelHierarchy"/>
    <dgm:cxn modelId="{8C4AB3E1-B487-4A75-BC29-EE5260A17FDC}" type="presParOf" srcId="{FC73EF77-3C67-4844-8E45-8146736F0B83}" destId="{B5B3EBAA-D2B4-4410-B88B-EEDC125AB8C8}" srcOrd="0" destOrd="0" presId="urn:microsoft.com/office/officeart/2008/layout/HorizontalMultiLevelHierarchy"/>
    <dgm:cxn modelId="{2DB1AB04-5CAC-4BD6-8848-3513FFA536A9}" type="presParOf" srcId="{2FD439A3-DB7F-44AA-B4F7-99EDAE72B6EA}" destId="{37173C1C-5084-484B-A9A4-42B3F0810C39}" srcOrd="1" destOrd="0" presId="urn:microsoft.com/office/officeart/2008/layout/HorizontalMultiLevelHierarchy"/>
    <dgm:cxn modelId="{47FC31F9-9E8C-4741-A851-743A43E84D46}" type="presParOf" srcId="{37173C1C-5084-484B-A9A4-42B3F0810C39}" destId="{F96CC1BC-CA57-40AD-9AD4-94F1C93F0C9B}" srcOrd="0" destOrd="0" presId="urn:microsoft.com/office/officeart/2008/layout/HorizontalMultiLevelHierarchy"/>
    <dgm:cxn modelId="{4D3A5B7E-E1E3-4F62-9028-9A4E962B37F7}" type="presParOf" srcId="{37173C1C-5084-484B-A9A4-42B3F0810C39}" destId="{A8E890C7-4048-4CC9-A653-6876DEC3916B}" srcOrd="1" destOrd="0" presId="urn:microsoft.com/office/officeart/2008/layout/HorizontalMultiLevelHierarchy"/>
    <dgm:cxn modelId="{EB359285-258C-4000-AF37-2D2A020419FD}" type="presParOf" srcId="{2FD439A3-DB7F-44AA-B4F7-99EDAE72B6EA}" destId="{830504E2-8CE0-46F3-9B86-FA781A5BA7ED}" srcOrd="2" destOrd="0" presId="urn:microsoft.com/office/officeart/2008/layout/HorizontalMultiLevelHierarchy"/>
    <dgm:cxn modelId="{8A3EA9DE-E714-4E4F-AC09-16895C6D666F}" type="presParOf" srcId="{830504E2-8CE0-46F3-9B86-FA781A5BA7ED}" destId="{0B7B5CF3-2029-411F-8C97-2A55F3EAA494}" srcOrd="0" destOrd="0" presId="urn:microsoft.com/office/officeart/2008/layout/HorizontalMultiLevelHierarchy"/>
    <dgm:cxn modelId="{6CA4437E-5D5D-48BC-B58E-B4101BFF30B2}" type="presParOf" srcId="{2FD439A3-DB7F-44AA-B4F7-99EDAE72B6EA}" destId="{B898D807-DFE3-435F-AB74-C521B4067190}" srcOrd="3" destOrd="0" presId="urn:microsoft.com/office/officeart/2008/layout/HorizontalMultiLevelHierarchy"/>
    <dgm:cxn modelId="{ACC4D94A-5765-4FC9-BD03-3754275296A7}" type="presParOf" srcId="{B898D807-DFE3-435F-AB74-C521B4067190}" destId="{2D5A032B-1D88-42D2-8BD5-0D00EC85C700}" srcOrd="0" destOrd="0" presId="urn:microsoft.com/office/officeart/2008/layout/HorizontalMultiLevelHierarchy"/>
    <dgm:cxn modelId="{C952911C-3AEA-498F-A00E-140F264EED8C}" type="presParOf" srcId="{B898D807-DFE3-435F-AB74-C521B4067190}" destId="{1A1DCDF7-B0D0-4524-BEBA-4591E2EC6206}" srcOrd="1" destOrd="0" presId="urn:microsoft.com/office/officeart/2008/layout/HorizontalMultiLevelHierarchy"/>
    <dgm:cxn modelId="{3DBE3B2B-D68F-48B1-8E24-4BECB9F16470}" type="presParOf" srcId="{2FD439A3-DB7F-44AA-B4F7-99EDAE72B6EA}" destId="{B59EF9E1-D2E8-4701-90C0-1E2F3C61BBA2}" srcOrd="4" destOrd="0" presId="urn:microsoft.com/office/officeart/2008/layout/HorizontalMultiLevelHierarchy"/>
    <dgm:cxn modelId="{A092F332-4C38-4B55-9E4F-EE0A05F9F27F}" type="presParOf" srcId="{B59EF9E1-D2E8-4701-90C0-1E2F3C61BBA2}" destId="{19EBBB9E-1841-477B-9C7E-CE79DB63DA8C}" srcOrd="0" destOrd="0" presId="urn:microsoft.com/office/officeart/2008/layout/HorizontalMultiLevelHierarchy"/>
    <dgm:cxn modelId="{7E32A3AD-A947-44A8-A995-3F9A145BFDFD}" type="presParOf" srcId="{2FD439A3-DB7F-44AA-B4F7-99EDAE72B6EA}" destId="{924E7081-429B-4B54-849B-6555FF28FD4C}" srcOrd="5" destOrd="0" presId="urn:microsoft.com/office/officeart/2008/layout/HorizontalMultiLevelHierarchy"/>
    <dgm:cxn modelId="{96B7DC12-1595-4A16-8E97-F4E5BEB89E76}" type="presParOf" srcId="{924E7081-429B-4B54-849B-6555FF28FD4C}" destId="{972E526E-A60E-4222-9330-3578C393469B}" srcOrd="0" destOrd="0" presId="urn:microsoft.com/office/officeart/2008/layout/HorizontalMultiLevelHierarchy"/>
    <dgm:cxn modelId="{6061EC1C-C389-4676-A3A4-A7F94F2F0F48}" type="presParOf" srcId="{924E7081-429B-4B54-849B-6555FF28FD4C}" destId="{BFB121C3-12BD-4691-92CD-18D617020044}" srcOrd="1" destOrd="0" presId="urn:microsoft.com/office/officeart/2008/layout/HorizontalMultiLevelHierarchy"/>
    <dgm:cxn modelId="{503A96F4-A2DF-41C3-9CBE-D5CB73C2F854}" type="presParOf" srcId="{2FD439A3-DB7F-44AA-B4F7-99EDAE72B6EA}" destId="{B68B0CAE-0911-4669-B51C-B08C4C233BF9}" srcOrd="6" destOrd="0" presId="urn:microsoft.com/office/officeart/2008/layout/HorizontalMultiLevelHierarchy"/>
    <dgm:cxn modelId="{F12DAC45-5C8A-4023-81B8-820B7DC21347}" type="presParOf" srcId="{B68B0CAE-0911-4669-B51C-B08C4C233BF9}" destId="{E554F189-24B2-4368-8F0B-F300A67C2214}" srcOrd="0" destOrd="0" presId="urn:microsoft.com/office/officeart/2008/layout/HorizontalMultiLevelHierarchy"/>
    <dgm:cxn modelId="{1814F88A-34E5-4844-B967-7F2D4F15144D}" type="presParOf" srcId="{2FD439A3-DB7F-44AA-B4F7-99EDAE72B6EA}" destId="{3E12494D-4703-4B12-8D0E-7A957291014D}" srcOrd="7" destOrd="0" presId="urn:microsoft.com/office/officeart/2008/layout/HorizontalMultiLevelHierarchy"/>
    <dgm:cxn modelId="{B7A76340-026C-4995-BE45-8C7207754C62}" type="presParOf" srcId="{3E12494D-4703-4B12-8D0E-7A957291014D}" destId="{E6A8B28E-4BF8-4674-B7B3-30D5C3B588EA}" srcOrd="0" destOrd="0" presId="urn:microsoft.com/office/officeart/2008/layout/HorizontalMultiLevelHierarchy"/>
    <dgm:cxn modelId="{D13711EE-AC5D-4923-A3E9-EB9F0E88D136}" type="presParOf" srcId="{3E12494D-4703-4B12-8D0E-7A957291014D}" destId="{CB9DFA1C-1014-4004-A7C2-CCACFFC85D72}" srcOrd="1" destOrd="0" presId="urn:microsoft.com/office/officeart/2008/layout/HorizontalMultiLevelHierarchy"/>
    <dgm:cxn modelId="{C17600D7-1E83-4614-9975-986D322BBB9D}" type="presParOf" srcId="{2FD439A3-DB7F-44AA-B4F7-99EDAE72B6EA}" destId="{64733170-A381-45E3-8A73-75F2C2569FF3}" srcOrd="8" destOrd="0" presId="urn:microsoft.com/office/officeart/2008/layout/HorizontalMultiLevelHierarchy"/>
    <dgm:cxn modelId="{BB2FB18F-A520-48E1-B619-162497114EA2}" type="presParOf" srcId="{64733170-A381-45E3-8A73-75F2C2569FF3}" destId="{C0753DFE-7D8C-45C2-92D3-F8B48B805FAF}" srcOrd="0" destOrd="0" presId="urn:microsoft.com/office/officeart/2008/layout/HorizontalMultiLevelHierarchy"/>
    <dgm:cxn modelId="{4DF28801-C339-4DCA-85EA-BF147C92CD61}" type="presParOf" srcId="{2FD439A3-DB7F-44AA-B4F7-99EDAE72B6EA}" destId="{4043F865-1596-4711-8FCB-60886EED80F6}" srcOrd="9" destOrd="0" presId="urn:microsoft.com/office/officeart/2008/layout/HorizontalMultiLevelHierarchy"/>
    <dgm:cxn modelId="{6745AB81-7E2F-4AB0-A958-8DB153F54F15}" type="presParOf" srcId="{4043F865-1596-4711-8FCB-60886EED80F6}" destId="{5D786AA7-A4DC-4AFE-A2A8-64FC63B27789}" srcOrd="0" destOrd="0" presId="urn:microsoft.com/office/officeart/2008/layout/HorizontalMultiLevelHierarchy"/>
    <dgm:cxn modelId="{8814A52B-F48D-4C8F-964C-8435280D356F}" type="presParOf" srcId="{4043F865-1596-4711-8FCB-60886EED80F6}" destId="{15A9936A-ABD1-4D47-83C3-8CF440D85EC0}" srcOrd="1" destOrd="0" presId="urn:microsoft.com/office/officeart/2008/layout/HorizontalMultiLevelHierarchy"/>
    <dgm:cxn modelId="{867B0B97-D53F-4294-A88F-1204ACEDCD9A}" type="presParOf" srcId="{2FD439A3-DB7F-44AA-B4F7-99EDAE72B6EA}" destId="{4A9B20DC-CFA5-4EB1-855F-3F248B0C8EB2}" srcOrd="10" destOrd="0" presId="urn:microsoft.com/office/officeart/2008/layout/HorizontalMultiLevelHierarchy"/>
    <dgm:cxn modelId="{77465337-CCE3-4687-8683-DBE816AAA83C}" type="presParOf" srcId="{4A9B20DC-CFA5-4EB1-855F-3F248B0C8EB2}" destId="{715408E3-8029-4C5B-97E8-0B17518BD9A0}" srcOrd="0" destOrd="0" presId="urn:microsoft.com/office/officeart/2008/layout/HorizontalMultiLevelHierarchy"/>
    <dgm:cxn modelId="{9365A704-F952-404A-908A-BDE7C54FFCC1}" type="presParOf" srcId="{2FD439A3-DB7F-44AA-B4F7-99EDAE72B6EA}" destId="{462FA81A-2AF2-4805-B970-988F0E61D5D2}" srcOrd="11" destOrd="0" presId="urn:microsoft.com/office/officeart/2008/layout/HorizontalMultiLevelHierarchy"/>
    <dgm:cxn modelId="{DB6F9658-E3C4-4B8A-B368-48631E827506}" type="presParOf" srcId="{462FA81A-2AF2-4805-B970-988F0E61D5D2}" destId="{C1E5DE9C-8B88-4A6E-91AC-5CFA24995934}" srcOrd="0" destOrd="0" presId="urn:microsoft.com/office/officeart/2008/layout/HorizontalMultiLevelHierarchy"/>
    <dgm:cxn modelId="{4A5E84BE-C0FC-49AC-8A8C-8AB0BE8FD217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4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980F03-D291-458B-8FFA-36481754538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F727AE-6D6D-48D9-A036-1C28F91551DA}">
      <dgm:prSet phldrT="[Текст]" custT="1"/>
      <dgm:spPr/>
      <dgm:t>
        <a:bodyPr/>
        <a:lstStyle/>
        <a:p>
          <a:pPr algn="l"/>
          <a:r>
            <a:rPr lang="ru-RU" sz="2800" b="1" kern="1200" cap="none" baseline="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rPr>
            <a:t>Принятые меры: </a:t>
          </a:r>
        </a:p>
      </dgm:t>
    </dgm:pt>
    <dgm:pt modelId="{451AC5AE-334C-4AEB-B53A-D869E5ACC8C1}" type="parTrans" cxnId="{9356D75B-6114-461B-B1C1-185B4CD29A5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CDFAB1-C374-4536-9512-47E7F6A80C6D}" type="sibTrans" cxnId="{9356D75B-6114-461B-B1C1-185B4CD29A5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1C8D44-D884-4F31-B602-EFF360BA72C0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бюджетного законодательства, в том числе по вопросам программного бюджетирования </a:t>
          </a:r>
        </a:p>
      </dgm:t>
    </dgm:pt>
    <dgm:pt modelId="{D987BFBC-75F2-4BC4-83A8-B4E76D624F8A}" type="parTrans" cxnId="{9AD92509-939B-4F5E-8270-59963BFF2B57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A46DAC-A810-4027-B69F-24C5B594FB63}" type="sibTrans" cxnId="{9AD92509-939B-4F5E-8270-59963BFF2B57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E584EE-0660-40CB-BE57-8D8C64AA0B2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Постоянное совершенствование инструктивных материалов  </a:t>
          </a:r>
          <a:endParaRPr lang="ru-RU" sz="16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DB68B5-78DF-48C8-8E73-218C11741D69}" type="parTrans" cxnId="{7B5D0644-1CB7-4FD7-8F96-AE8F8C2E5F7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322A55-1FBD-44B5-907A-7260FD0414A2}" type="sibTrans" cxnId="{7B5D0644-1CB7-4FD7-8F96-AE8F8C2E5F7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DA88C2-A681-447B-9889-533C1F3262F0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Систематическое повышение потенциала государственных служащих </a:t>
          </a:r>
        </a:p>
      </dgm:t>
    </dgm:pt>
    <dgm:pt modelId="{4231E177-0ABF-415D-BC32-942D8CD5D389}" type="parTrans" cxnId="{E577F40A-9EED-4904-8F83-7CB4F56A4B9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C7F437-DDE8-4F1E-9612-689B8181BE21}" type="sibTrans" cxnId="{E577F40A-9EED-4904-8F83-7CB4F56A4B9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37CF5-F626-4600-B472-557EF583CD8D}">
      <dgm:prSet custT="1"/>
      <dgm:spPr/>
      <dgm:t>
        <a:bodyPr/>
        <a:lstStyle/>
        <a:p>
          <a:r>
            <a:rPr lang="ru-RU" sz="15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Внедрение системы мониторинга программных бюджетов </a:t>
          </a:r>
        </a:p>
      </dgm:t>
    </dgm:pt>
    <dgm:pt modelId="{20142303-2E14-441A-BFA9-42C0E82C9E37}" type="parTrans" cxnId="{988A2C58-3F61-4CC8-82F8-919B7A09B26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4A6D50-12FF-4C5D-88C7-DCFA0968BB30}" type="sibTrans" cxnId="{988A2C58-3F61-4CC8-82F8-919B7A09B26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8F00C4-1C25-4670-BB0E-07480512FFDC}" type="pres">
      <dgm:prSet presAssocID="{F2980F03-D291-458B-8FFA-36481754538E}" presName="composite" presStyleCnt="0">
        <dgm:presLayoutVars>
          <dgm:chMax val="1"/>
          <dgm:dir/>
          <dgm:resizeHandles val="exact"/>
        </dgm:presLayoutVars>
      </dgm:prSet>
      <dgm:spPr/>
    </dgm:pt>
    <dgm:pt modelId="{0781820A-5A00-4B89-9467-C5314797E3EC}" type="pres">
      <dgm:prSet presAssocID="{0AF727AE-6D6D-48D9-A036-1C28F91551DA}" presName="roof" presStyleLbl="dkBgShp" presStyleIdx="0" presStyleCnt="2" custAng="0" custScaleY="51423" custLinFactNeighborX="382" custLinFactNeighborY="-14692"/>
      <dgm:spPr/>
    </dgm:pt>
    <dgm:pt modelId="{CB5CBB1E-19C0-44D2-9E7F-5FA0CD6C2BCF}" type="pres">
      <dgm:prSet presAssocID="{0AF727AE-6D6D-48D9-A036-1C28F91551DA}" presName="pillars" presStyleCnt="0"/>
      <dgm:spPr/>
    </dgm:pt>
    <dgm:pt modelId="{3CA76487-9A3C-4EBC-888F-11A930708DF7}" type="pres">
      <dgm:prSet presAssocID="{0AF727AE-6D6D-48D9-A036-1C28F91551DA}" presName="pillar1" presStyleLbl="node1" presStyleIdx="0" presStyleCnt="4" custScaleY="118809" custLinFactNeighborY="-1770">
        <dgm:presLayoutVars>
          <dgm:bulletEnabled val="1"/>
        </dgm:presLayoutVars>
      </dgm:prSet>
      <dgm:spPr/>
    </dgm:pt>
    <dgm:pt modelId="{52B46740-77F2-4E50-8BC3-82813E679345}" type="pres">
      <dgm:prSet presAssocID="{4AE584EE-0660-40CB-BE57-8D8C64AA0B2F}" presName="pillarX" presStyleLbl="node1" presStyleIdx="1" presStyleCnt="4" custScaleY="122349">
        <dgm:presLayoutVars>
          <dgm:bulletEnabled val="1"/>
        </dgm:presLayoutVars>
      </dgm:prSet>
      <dgm:spPr/>
    </dgm:pt>
    <dgm:pt modelId="{670A937C-A158-4DC2-B07D-902FED75CF29}" type="pres">
      <dgm:prSet presAssocID="{95DA88C2-A681-447B-9889-533C1F3262F0}" presName="pillarX" presStyleLbl="node1" presStyleIdx="2" presStyleCnt="4" custScaleY="122349">
        <dgm:presLayoutVars>
          <dgm:bulletEnabled val="1"/>
        </dgm:presLayoutVars>
      </dgm:prSet>
      <dgm:spPr/>
    </dgm:pt>
    <dgm:pt modelId="{A00795AE-1AB6-4089-A856-26774FC910BC}" type="pres">
      <dgm:prSet presAssocID="{4F737CF5-F626-4600-B472-557EF583CD8D}" presName="pillarX" presStyleLbl="node1" presStyleIdx="3" presStyleCnt="4" custScaleY="122475">
        <dgm:presLayoutVars>
          <dgm:bulletEnabled val="1"/>
        </dgm:presLayoutVars>
      </dgm:prSet>
      <dgm:spPr/>
    </dgm:pt>
    <dgm:pt modelId="{C427D543-7FCC-4FA7-9ABE-5EC795CBF458}" type="pres">
      <dgm:prSet presAssocID="{0AF727AE-6D6D-48D9-A036-1C28F91551DA}" presName="base" presStyleLbl="dkBgShp" presStyleIdx="1" presStyleCnt="2"/>
      <dgm:spPr/>
    </dgm:pt>
  </dgm:ptLst>
  <dgm:cxnLst>
    <dgm:cxn modelId="{9AD92509-939B-4F5E-8270-59963BFF2B57}" srcId="{0AF727AE-6D6D-48D9-A036-1C28F91551DA}" destId="{D11C8D44-D884-4F31-B602-EFF360BA72C0}" srcOrd="0" destOrd="0" parTransId="{D987BFBC-75F2-4BC4-83A8-B4E76D624F8A}" sibTransId="{A5A46DAC-A810-4027-B69F-24C5B594FB63}"/>
    <dgm:cxn modelId="{7B5D0644-1CB7-4FD7-8F96-AE8F8C2E5F72}" srcId="{0AF727AE-6D6D-48D9-A036-1C28F91551DA}" destId="{4AE584EE-0660-40CB-BE57-8D8C64AA0B2F}" srcOrd="1" destOrd="0" parTransId="{66DB68B5-78DF-48C8-8E73-218C11741D69}" sibTransId="{DB322A55-1FBD-44B5-907A-7260FD0414A2}"/>
    <dgm:cxn modelId="{E46EED8E-B793-431A-9535-C6A75D819001}" type="presOf" srcId="{4AE584EE-0660-40CB-BE57-8D8C64AA0B2F}" destId="{52B46740-77F2-4E50-8BC3-82813E679345}" srcOrd="0" destOrd="0" presId="urn:microsoft.com/office/officeart/2005/8/layout/hList3"/>
    <dgm:cxn modelId="{07174C7C-D0C1-479B-AF2D-208EB660BC90}" type="presOf" srcId="{D11C8D44-D884-4F31-B602-EFF360BA72C0}" destId="{3CA76487-9A3C-4EBC-888F-11A930708DF7}" srcOrd="0" destOrd="0" presId="urn:microsoft.com/office/officeart/2005/8/layout/hList3"/>
    <dgm:cxn modelId="{E577F40A-9EED-4904-8F83-7CB4F56A4B92}" srcId="{0AF727AE-6D6D-48D9-A036-1C28F91551DA}" destId="{95DA88C2-A681-447B-9889-533C1F3262F0}" srcOrd="2" destOrd="0" parTransId="{4231E177-0ABF-415D-BC32-942D8CD5D389}" sibTransId="{A8C7F437-DDE8-4F1E-9612-689B8181BE21}"/>
    <dgm:cxn modelId="{988A2C58-3F61-4CC8-82F8-919B7A09B262}" srcId="{0AF727AE-6D6D-48D9-A036-1C28F91551DA}" destId="{4F737CF5-F626-4600-B472-557EF583CD8D}" srcOrd="3" destOrd="0" parTransId="{20142303-2E14-441A-BFA9-42C0E82C9E37}" sibTransId="{7E4A6D50-12FF-4C5D-88C7-DCFA0968BB30}"/>
    <dgm:cxn modelId="{9356D75B-6114-461B-B1C1-185B4CD29A56}" srcId="{F2980F03-D291-458B-8FFA-36481754538E}" destId="{0AF727AE-6D6D-48D9-A036-1C28F91551DA}" srcOrd="0" destOrd="0" parTransId="{451AC5AE-334C-4AEB-B53A-D869E5ACC8C1}" sibTransId="{EBCDFAB1-C374-4536-9512-47E7F6A80C6D}"/>
    <dgm:cxn modelId="{CFAF687B-0144-4FC4-B29F-D4AE7209C12C}" type="presOf" srcId="{0AF727AE-6D6D-48D9-A036-1C28F91551DA}" destId="{0781820A-5A00-4B89-9467-C5314797E3EC}" srcOrd="0" destOrd="0" presId="urn:microsoft.com/office/officeart/2005/8/layout/hList3"/>
    <dgm:cxn modelId="{77655F81-CD54-409B-ABB6-FB41C002702D}" type="presOf" srcId="{F2980F03-D291-458B-8FFA-36481754538E}" destId="{1E8F00C4-1C25-4670-BB0E-07480512FFDC}" srcOrd="0" destOrd="0" presId="urn:microsoft.com/office/officeart/2005/8/layout/hList3"/>
    <dgm:cxn modelId="{74CFDA0F-2F25-4BE3-A9C2-BBE7856A2B9C}" type="presOf" srcId="{4F737CF5-F626-4600-B472-557EF583CD8D}" destId="{A00795AE-1AB6-4089-A856-26774FC910BC}" srcOrd="0" destOrd="0" presId="urn:microsoft.com/office/officeart/2005/8/layout/hList3"/>
    <dgm:cxn modelId="{1B9CE252-26DA-4174-AD98-FA6E730B03BA}" type="presOf" srcId="{95DA88C2-A681-447B-9889-533C1F3262F0}" destId="{670A937C-A158-4DC2-B07D-902FED75CF29}" srcOrd="0" destOrd="0" presId="urn:microsoft.com/office/officeart/2005/8/layout/hList3"/>
    <dgm:cxn modelId="{10594EA5-C740-402F-87FE-77AA9B0CC754}" type="presParOf" srcId="{1E8F00C4-1C25-4670-BB0E-07480512FFDC}" destId="{0781820A-5A00-4B89-9467-C5314797E3EC}" srcOrd="0" destOrd="0" presId="urn:microsoft.com/office/officeart/2005/8/layout/hList3"/>
    <dgm:cxn modelId="{C367D73A-AD7E-4656-BBFF-5080168D3562}" type="presParOf" srcId="{1E8F00C4-1C25-4670-BB0E-07480512FFDC}" destId="{CB5CBB1E-19C0-44D2-9E7F-5FA0CD6C2BCF}" srcOrd="1" destOrd="0" presId="urn:microsoft.com/office/officeart/2005/8/layout/hList3"/>
    <dgm:cxn modelId="{5081F9B6-951E-4105-87C4-1573F02DDA4D}" type="presParOf" srcId="{CB5CBB1E-19C0-44D2-9E7F-5FA0CD6C2BCF}" destId="{3CA76487-9A3C-4EBC-888F-11A930708DF7}" srcOrd="0" destOrd="0" presId="urn:microsoft.com/office/officeart/2005/8/layout/hList3"/>
    <dgm:cxn modelId="{3742C60A-73ED-4397-99DC-495ACC8FF70D}" type="presParOf" srcId="{CB5CBB1E-19C0-44D2-9E7F-5FA0CD6C2BCF}" destId="{52B46740-77F2-4E50-8BC3-82813E679345}" srcOrd="1" destOrd="0" presId="urn:microsoft.com/office/officeart/2005/8/layout/hList3"/>
    <dgm:cxn modelId="{EF46AAB4-AA04-4EC3-8B06-2534ADB03B24}" type="presParOf" srcId="{CB5CBB1E-19C0-44D2-9E7F-5FA0CD6C2BCF}" destId="{670A937C-A158-4DC2-B07D-902FED75CF29}" srcOrd="2" destOrd="0" presId="urn:microsoft.com/office/officeart/2005/8/layout/hList3"/>
    <dgm:cxn modelId="{5292E41D-815D-4AC7-8B18-1C94FBF27FAF}" type="presParOf" srcId="{CB5CBB1E-19C0-44D2-9E7F-5FA0CD6C2BCF}" destId="{A00795AE-1AB6-4089-A856-26774FC910BC}" srcOrd="3" destOrd="0" presId="urn:microsoft.com/office/officeart/2005/8/layout/hList3"/>
    <dgm:cxn modelId="{3775918F-C0FB-4AB6-9417-494A5A2AD721}" type="presParOf" srcId="{1E8F00C4-1C25-4670-BB0E-07480512FFDC}" destId="{C427D543-7FCC-4FA7-9ABE-5EC795CBF45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B96DFC-7794-49BA-9476-A08D369F77B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B6D1C6-E995-40EC-81F4-322755EA8627}">
      <dgm:prSet phldrT="[Текст]" custT="1"/>
      <dgm:spPr/>
      <dgm:t>
        <a:bodyPr/>
        <a:lstStyle/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Бюджетный кодекс </a:t>
          </a:r>
          <a:r>
            <a:rPr lang="ru-RU" sz="2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Кыргызской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Республики  </a:t>
          </a:r>
        </a:p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(2017 год)</a:t>
          </a:r>
        </a:p>
      </dgm:t>
    </dgm:pt>
    <dgm:pt modelId="{624ADC64-3005-400D-9966-8FE35E223D00}" type="parTrans" cxnId="{5E916B15-2DDF-41D3-9CB7-DCDEA3524758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D8CD1A-2544-48B4-A86F-64BA7FA2FE3E}" type="sibTrans" cxnId="{5E916B15-2DDF-41D3-9CB7-DCDEA3524758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8F35C0-43B7-4A9E-BC67-C31293DAE3C5}">
      <dgm:prSet phldrT="[Текст]" custT="1"/>
      <dgm:spPr/>
      <dgm:t>
        <a:bodyPr/>
        <a:lstStyle/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Бюджетный циркуляр по составлению бюджетов на программной основе </a:t>
          </a:r>
        </a:p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(2007 год)</a:t>
          </a:r>
        </a:p>
      </dgm:t>
    </dgm:pt>
    <dgm:pt modelId="{EFF4B1CA-4694-46D5-B6CE-FAEADF9BDAE7}" type="parTrans" cxnId="{400F51C2-F904-4DA0-AC76-E28DBC265B48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9A40D7-30C5-4124-9FC7-6BB2F74B2834}" type="sibTrans" cxnId="{400F51C2-F904-4DA0-AC76-E28DBC265B48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B35706-D979-43DA-A51F-04DB690D2453}">
      <dgm:prSet phldrT="[Текст]" custT="1"/>
      <dgm:spPr/>
      <dgm:t>
        <a:bodyPr/>
        <a:lstStyle/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Инструкция по представлению отчетов о достижении индикаторов результативности</a:t>
          </a:r>
        </a:p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(2013 год)</a:t>
          </a:r>
        </a:p>
      </dgm:t>
    </dgm:pt>
    <dgm:pt modelId="{2BC4CF8B-5A01-46F9-BE6E-8BC10038A0AA}" type="parTrans" cxnId="{FCFC0C97-B638-4671-A924-52818732AC6B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C9E747-375D-4858-AE79-BDD65FC34A83}" type="sibTrans" cxnId="{FCFC0C97-B638-4671-A924-52818732AC6B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9918F8-E0D0-44F5-8FD0-D384A7E452BE}">
      <dgm:prSet phldrT="[Текст]" custT="1"/>
      <dgm:spPr/>
      <dgm:t>
        <a:bodyPr/>
        <a:lstStyle/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Методическое руководство по формированию среднесрочных стратегий бюджетных расходов </a:t>
          </a:r>
        </a:p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(2012 год)</a:t>
          </a:r>
        </a:p>
        <a:p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841EE4-DF00-4063-9EAE-4FB662EB3323}" type="parTrans" cxnId="{890D46DE-F0A9-4AAC-9840-B726B50088C6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40D150-99E1-4F0D-96B0-B817CF0AE447}" type="sibTrans" cxnId="{890D46DE-F0A9-4AAC-9840-B726B50088C6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672E58-E024-455C-A5AB-7E9D49298D4B}" type="pres">
      <dgm:prSet presAssocID="{EFB96DFC-7794-49BA-9476-A08D369F77B7}" presName="Name0" presStyleCnt="0">
        <dgm:presLayoutVars>
          <dgm:dir/>
          <dgm:resizeHandles val="exact"/>
        </dgm:presLayoutVars>
      </dgm:prSet>
      <dgm:spPr/>
    </dgm:pt>
    <dgm:pt modelId="{27DA29D4-70CF-4AE4-A8FC-3FACB654D8A4}" type="pres">
      <dgm:prSet presAssocID="{3DB6D1C6-E995-40EC-81F4-322755EA8627}" presName="node" presStyleLbl="node1" presStyleIdx="0" presStyleCnt="4">
        <dgm:presLayoutVars>
          <dgm:bulletEnabled val="1"/>
        </dgm:presLayoutVars>
      </dgm:prSet>
      <dgm:spPr/>
    </dgm:pt>
    <dgm:pt modelId="{4AFADCBE-183D-49F0-87CA-3A31941E6FAF}" type="pres">
      <dgm:prSet presAssocID="{E1D8CD1A-2544-48B4-A86F-64BA7FA2FE3E}" presName="sibTrans" presStyleCnt="0"/>
      <dgm:spPr/>
    </dgm:pt>
    <dgm:pt modelId="{AF29048B-EA59-413E-BB0A-C7FC467379DB}" type="pres">
      <dgm:prSet presAssocID="{EE9918F8-E0D0-44F5-8FD0-D384A7E452BE}" presName="node" presStyleLbl="node1" presStyleIdx="1" presStyleCnt="4">
        <dgm:presLayoutVars>
          <dgm:bulletEnabled val="1"/>
        </dgm:presLayoutVars>
      </dgm:prSet>
      <dgm:spPr/>
    </dgm:pt>
    <dgm:pt modelId="{3FC1DF75-1812-4E2C-BF69-C18B8471F148}" type="pres">
      <dgm:prSet presAssocID="{3D40D150-99E1-4F0D-96B0-B817CF0AE447}" presName="sibTrans" presStyleCnt="0"/>
      <dgm:spPr/>
    </dgm:pt>
    <dgm:pt modelId="{05FFC13C-96BA-49CF-A376-4365E88605AA}" type="pres">
      <dgm:prSet presAssocID="{788F35C0-43B7-4A9E-BC67-C31293DAE3C5}" presName="node" presStyleLbl="node1" presStyleIdx="2" presStyleCnt="4">
        <dgm:presLayoutVars>
          <dgm:bulletEnabled val="1"/>
        </dgm:presLayoutVars>
      </dgm:prSet>
      <dgm:spPr/>
    </dgm:pt>
    <dgm:pt modelId="{8B5C8FC4-1971-4708-9AB9-5F0D838F137A}" type="pres">
      <dgm:prSet presAssocID="{169A40D7-30C5-4124-9FC7-6BB2F74B2834}" presName="sibTrans" presStyleCnt="0"/>
      <dgm:spPr/>
    </dgm:pt>
    <dgm:pt modelId="{2209175E-FE11-4AAB-AEE5-DA83ED9E42BE}" type="pres">
      <dgm:prSet presAssocID="{C1B35706-D979-43DA-A51F-04DB690D2453}" presName="node" presStyleLbl="node1" presStyleIdx="3" presStyleCnt="4">
        <dgm:presLayoutVars>
          <dgm:bulletEnabled val="1"/>
        </dgm:presLayoutVars>
      </dgm:prSet>
      <dgm:spPr/>
    </dgm:pt>
  </dgm:ptLst>
  <dgm:cxnLst>
    <dgm:cxn modelId="{5E916B15-2DDF-41D3-9CB7-DCDEA3524758}" srcId="{EFB96DFC-7794-49BA-9476-A08D369F77B7}" destId="{3DB6D1C6-E995-40EC-81F4-322755EA8627}" srcOrd="0" destOrd="0" parTransId="{624ADC64-3005-400D-9966-8FE35E223D00}" sibTransId="{E1D8CD1A-2544-48B4-A86F-64BA7FA2FE3E}"/>
    <dgm:cxn modelId="{FBFC7D9B-5A09-4701-A6F7-674184842E98}" type="presOf" srcId="{EE9918F8-E0D0-44F5-8FD0-D384A7E452BE}" destId="{AF29048B-EA59-413E-BB0A-C7FC467379DB}" srcOrd="0" destOrd="0" presId="urn:microsoft.com/office/officeart/2005/8/layout/hList6"/>
    <dgm:cxn modelId="{FCFC0C97-B638-4671-A924-52818732AC6B}" srcId="{EFB96DFC-7794-49BA-9476-A08D369F77B7}" destId="{C1B35706-D979-43DA-A51F-04DB690D2453}" srcOrd="3" destOrd="0" parTransId="{2BC4CF8B-5A01-46F9-BE6E-8BC10038A0AA}" sibTransId="{CCC9E747-375D-4858-AE79-BDD65FC34A83}"/>
    <dgm:cxn modelId="{890D46DE-F0A9-4AAC-9840-B726B50088C6}" srcId="{EFB96DFC-7794-49BA-9476-A08D369F77B7}" destId="{EE9918F8-E0D0-44F5-8FD0-D384A7E452BE}" srcOrd="1" destOrd="0" parTransId="{75841EE4-DF00-4063-9EAE-4FB662EB3323}" sibTransId="{3D40D150-99E1-4F0D-96B0-B817CF0AE447}"/>
    <dgm:cxn modelId="{DD7A7A18-AA1B-4754-8509-62575F9B7EB7}" type="presOf" srcId="{C1B35706-D979-43DA-A51F-04DB690D2453}" destId="{2209175E-FE11-4AAB-AEE5-DA83ED9E42BE}" srcOrd="0" destOrd="0" presId="urn:microsoft.com/office/officeart/2005/8/layout/hList6"/>
    <dgm:cxn modelId="{9FDDC167-A299-48CE-9506-B656B00A2975}" type="presOf" srcId="{3DB6D1C6-E995-40EC-81F4-322755EA8627}" destId="{27DA29D4-70CF-4AE4-A8FC-3FACB654D8A4}" srcOrd="0" destOrd="0" presId="urn:microsoft.com/office/officeart/2005/8/layout/hList6"/>
    <dgm:cxn modelId="{50055198-53A2-4360-8E2A-C082760B14C1}" type="presOf" srcId="{EFB96DFC-7794-49BA-9476-A08D369F77B7}" destId="{B1672E58-E024-455C-A5AB-7E9D49298D4B}" srcOrd="0" destOrd="0" presId="urn:microsoft.com/office/officeart/2005/8/layout/hList6"/>
    <dgm:cxn modelId="{400F51C2-F904-4DA0-AC76-E28DBC265B48}" srcId="{EFB96DFC-7794-49BA-9476-A08D369F77B7}" destId="{788F35C0-43B7-4A9E-BC67-C31293DAE3C5}" srcOrd="2" destOrd="0" parTransId="{EFF4B1CA-4694-46D5-B6CE-FAEADF9BDAE7}" sibTransId="{169A40D7-30C5-4124-9FC7-6BB2F74B2834}"/>
    <dgm:cxn modelId="{AA81A124-320F-4A60-B674-76A8BCD4598D}" type="presOf" srcId="{788F35C0-43B7-4A9E-BC67-C31293DAE3C5}" destId="{05FFC13C-96BA-49CF-A376-4365E88605AA}" srcOrd="0" destOrd="0" presId="urn:microsoft.com/office/officeart/2005/8/layout/hList6"/>
    <dgm:cxn modelId="{2F029F8F-3128-4DC8-A86E-63A2D97EB90E}" type="presParOf" srcId="{B1672E58-E024-455C-A5AB-7E9D49298D4B}" destId="{27DA29D4-70CF-4AE4-A8FC-3FACB654D8A4}" srcOrd="0" destOrd="0" presId="urn:microsoft.com/office/officeart/2005/8/layout/hList6"/>
    <dgm:cxn modelId="{76FFC07F-3559-4A49-968F-5092CEB9F4A0}" type="presParOf" srcId="{B1672E58-E024-455C-A5AB-7E9D49298D4B}" destId="{4AFADCBE-183D-49F0-87CA-3A31941E6FAF}" srcOrd="1" destOrd="0" presId="urn:microsoft.com/office/officeart/2005/8/layout/hList6"/>
    <dgm:cxn modelId="{32B94993-8116-49CA-9DFC-02C8FE818A14}" type="presParOf" srcId="{B1672E58-E024-455C-A5AB-7E9D49298D4B}" destId="{AF29048B-EA59-413E-BB0A-C7FC467379DB}" srcOrd="2" destOrd="0" presId="urn:microsoft.com/office/officeart/2005/8/layout/hList6"/>
    <dgm:cxn modelId="{9E3D15B0-9D64-4F41-AAAC-8E2B7DD306B3}" type="presParOf" srcId="{B1672E58-E024-455C-A5AB-7E9D49298D4B}" destId="{3FC1DF75-1812-4E2C-BF69-C18B8471F148}" srcOrd="3" destOrd="0" presId="urn:microsoft.com/office/officeart/2005/8/layout/hList6"/>
    <dgm:cxn modelId="{38E7E979-4261-4FA6-892A-4DE9DCA8B5E9}" type="presParOf" srcId="{B1672E58-E024-455C-A5AB-7E9D49298D4B}" destId="{05FFC13C-96BA-49CF-A376-4365E88605AA}" srcOrd="4" destOrd="0" presId="urn:microsoft.com/office/officeart/2005/8/layout/hList6"/>
    <dgm:cxn modelId="{4C80DF03-4F95-4A65-9F5C-7652E820B964}" type="presParOf" srcId="{B1672E58-E024-455C-A5AB-7E9D49298D4B}" destId="{8B5C8FC4-1971-4708-9AB9-5F0D838F137A}" srcOrd="5" destOrd="0" presId="urn:microsoft.com/office/officeart/2005/8/layout/hList6"/>
    <dgm:cxn modelId="{56E4252B-24F4-4E10-887A-0728150B1286}" type="presParOf" srcId="{B1672E58-E024-455C-A5AB-7E9D49298D4B}" destId="{2209175E-FE11-4AAB-AEE5-DA83ED9E42BE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56DB9D-ADE4-4E51-AB90-34DB7132444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ky-KG"/>
        </a:p>
      </dgm:t>
    </dgm:pt>
    <dgm:pt modelId="{EB291292-E479-4F5E-91E6-49B218D1DE4F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ru-RU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Интегрирование программной классификации в автоматизированную систему казначейства</a:t>
          </a:r>
          <a:endParaRPr lang="ky-KG" sz="1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89D2645-0D13-46FF-9DD2-03330DA46C67}" type="parTrans" cxnId="{102E360C-DAF8-4B72-BC1C-CF1112262FE2}">
      <dgm:prSet/>
      <dgm:spPr/>
      <dgm:t>
        <a:bodyPr/>
        <a:lstStyle/>
        <a:p>
          <a:pPr algn="ctr"/>
          <a:endParaRPr lang="ky-KG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3F0B0E9-1B5A-4FA2-B4E3-EDFE1A4B8314}" type="sibTrans" cxnId="{102E360C-DAF8-4B72-BC1C-CF1112262FE2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ky-KG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52FAC2-66EA-422A-82B1-62BB9B46201D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ru-RU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Формирование отчетов по программной классификации по 4-м пилотным министерствам </a:t>
          </a:r>
          <a:endParaRPr lang="ky-KG" sz="1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5713F0D-64AC-44B7-9A45-2A38483DF79D}" type="parTrans" cxnId="{A1B822DD-C18A-4F60-B9B1-A56EF6F94F57}">
      <dgm:prSet/>
      <dgm:spPr/>
      <dgm:t>
        <a:bodyPr/>
        <a:lstStyle/>
        <a:p>
          <a:pPr algn="ctr"/>
          <a:endParaRPr lang="ky-KG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9749DBA-8DAF-4A15-8AE4-6CF9C7EF6CDD}" type="sibTrans" cxnId="{A1B822DD-C18A-4F60-B9B1-A56EF6F94F57}">
      <dgm:prSet/>
      <dgm:spPr/>
      <dgm:t>
        <a:bodyPr/>
        <a:lstStyle/>
        <a:p>
          <a:pPr algn="ctr"/>
          <a:endParaRPr lang="ky-KG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FE8B684-984D-44EC-AFB5-20EB5A82E718}">
      <dgm:prSet custT="1"/>
      <dgm:spPr/>
      <dgm:t>
        <a:bodyPr/>
        <a:lstStyle/>
        <a:p>
          <a:pPr algn="l"/>
          <a:r>
            <a:rPr lang="ru-RU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Привязка организационных структур к соответствующей бюджетной программе</a:t>
          </a:r>
        </a:p>
      </dgm:t>
    </dgm:pt>
    <dgm:pt modelId="{DACD9460-FE93-40BB-A58E-7E88C5EA608D}" type="parTrans" cxnId="{8FEE3F3A-859C-4BB5-808F-D142FA2298C6}">
      <dgm:prSet/>
      <dgm:spPr/>
      <dgm:t>
        <a:bodyPr/>
        <a:lstStyle/>
        <a:p>
          <a:pPr algn="ctr"/>
          <a:endParaRPr lang="ru-RU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1AA2410-89CE-4B4A-B903-742DDDA93B12}" type="sibTrans" cxnId="{8FEE3F3A-859C-4BB5-808F-D142FA2298C6}">
      <dgm:prSet/>
      <dgm:spPr/>
      <dgm:t>
        <a:bodyPr/>
        <a:lstStyle/>
        <a:p>
          <a:pPr algn="ctr"/>
          <a:endParaRPr lang="ru-RU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6583E32-0FFC-42EA-A506-DFD777353A8F}" type="pres">
      <dgm:prSet presAssocID="{F456DB9D-ADE4-4E51-AB90-34DB71324447}" presName="Name0" presStyleCnt="0">
        <dgm:presLayoutVars>
          <dgm:chMax val="7"/>
          <dgm:chPref val="7"/>
          <dgm:dir/>
        </dgm:presLayoutVars>
      </dgm:prSet>
      <dgm:spPr/>
    </dgm:pt>
    <dgm:pt modelId="{5E52AFCF-1739-41A8-B0F0-CA91A55C9EF8}" type="pres">
      <dgm:prSet presAssocID="{F456DB9D-ADE4-4E51-AB90-34DB71324447}" presName="Name1" presStyleCnt="0"/>
      <dgm:spPr/>
    </dgm:pt>
    <dgm:pt modelId="{AA4A5998-D99F-478D-8E8E-0D487BACDAEB}" type="pres">
      <dgm:prSet presAssocID="{F456DB9D-ADE4-4E51-AB90-34DB71324447}" presName="cycle" presStyleCnt="0"/>
      <dgm:spPr/>
    </dgm:pt>
    <dgm:pt modelId="{F1D2916E-3916-4D48-8CE6-5D61E2CB8CE5}" type="pres">
      <dgm:prSet presAssocID="{F456DB9D-ADE4-4E51-AB90-34DB71324447}" presName="srcNode" presStyleLbl="node1" presStyleIdx="0" presStyleCnt="3"/>
      <dgm:spPr/>
    </dgm:pt>
    <dgm:pt modelId="{3FC80510-C3FD-40B2-A032-CCFACE595931}" type="pres">
      <dgm:prSet presAssocID="{F456DB9D-ADE4-4E51-AB90-34DB71324447}" presName="conn" presStyleLbl="parChTrans1D2" presStyleIdx="0" presStyleCnt="1"/>
      <dgm:spPr/>
    </dgm:pt>
    <dgm:pt modelId="{0F240A81-DEE9-4BC3-B56E-26A7DEF36ADE}" type="pres">
      <dgm:prSet presAssocID="{F456DB9D-ADE4-4E51-AB90-34DB71324447}" presName="extraNode" presStyleLbl="node1" presStyleIdx="0" presStyleCnt="3"/>
      <dgm:spPr/>
    </dgm:pt>
    <dgm:pt modelId="{0EF1CC76-EB50-4892-BEE0-0B96F3D23687}" type="pres">
      <dgm:prSet presAssocID="{F456DB9D-ADE4-4E51-AB90-34DB71324447}" presName="dstNode" presStyleLbl="node1" presStyleIdx="0" presStyleCnt="3"/>
      <dgm:spPr/>
    </dgm:pt>
    <dgm:pt modelId="{FC98E5A2-EFD1-4944-A169-9EC2273343EA}" type="pres">
      <dgm:prSet presAssocID="{EB291292-E479-4F5E-91E6-49B218D1DE4F}" presName="text_1" presStyleLbl="node1" presStyleIdx="0" presStyleCnt="3">
        <dgm:presLayoutVars>
          <dgm:bulletEnabled val="1"/>
        </dgm:presLayoutVars>
      </dgm:prSet>
      <dgm:spPr/>
    </dgm:pt>
    <dgm:pt modelId="{E0073901-67AB-4AC0-B0DD-27CD8C84A586}" type="pres">
      <dgm:prSet presAssocID="{EB291292-E479-4F5E-91E6-49B218D1DE4F}" presName="accent_1" presStyleCnt="0"/>
      <dgm:spPr/>
    </dgm:pt>
    <dgm:pt modelId="{7C02AE8F-E856-4621-B7B2-8E05AF33E337}" type="pres">
      <dgm:prSet presAssocID="{EB291292-E479-4F5E-91E6-49B218D1DE4F}" presName="accentRepeatNode" presStyleLbl="solidFgAcc1" presStyleIdx="0" presStyleCnt="3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</dgm:pt>
    <dgm:pt modelId="{25B23E20-9C32-4747-8C48-F26770A4DA5C}" type="pres">
      <dgm:prSet presAssocID="{2052FAC2-66EA-422A-82B1-62BB9B46201D}" presName="text_2" presStyleLbl="node1" presStyleIdx="1" presStyleCnt="3">
        <dgm:presLayoutVars>
          <dgm:bulletEnabled val="1"/>
        </dgm:presLayoutVars>
      </dgm:prSet>
      <dgm:spPr/>
    </dgm:pt>
    <dgm:pt modelId="{CFDFA713-51F7-4ECF-9B18-DC8FE7B750D8}" type="pres">
      <dgm:prSet presAssocID="{2052FAC2-66EA-422A-82B1-62BB9B46201D}" presName="accent_2" presStyleCnt="0"/>
      <dgm:spPr/>
    </dgm:pt>
    <dgm:pt modelId="{68308680-B6B2-43CE-A180-7690FF6049F6}" type="pres">
      <dgm:prSet presAssocID="{2052FAC2-66EA-422A-82B1-62BB9B46201D}" presName="accentRepeatNode" presStyleLbl="solidFgAcc1" presStyleIdx="1" presStyleCnt="3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</dgm:pt>
    <dgm:pt modelId="{A897A041-593E-47DC-A2EE-2412E95C0BBD}" type="pres">
      <dgm:prSet presAssocID="{4FE8B684-984D-44EC-AFB5-20EB5A82E718}" presName="text_3" presStyleLbl="node1" presStyleIdx="2" presStyleCnt="3">
        <dgm:presLayoutVars>
          <dgm:bulletEnabled val="1"/>
        </dgm:presLayoutVars>
      </dgm:prSet>
      <dgm:spPr/>
    </dgm:pt>
    <dgm:pt modelId="{438CBD84-D21F-497B-B730-11395F138E79}" type="pres">
      <dgm:prSet presAssocID="{4FE8B684-984D-44EC-AFB5-20EB5A82E718}" presName="accent_3" presStyleCnt="0"/>
      <dgm:spPr/>
    </dgm:pt>
    <dgm:pt modelId="{3DBDC541-0266-41ED-9ADA-A5CF41E15710}" type="pres">
      <dgm:prSet presAssocID="{4FE8B684-984D-44EC-AFB5-20EB5A82E718}" presName="accentRepeatNode" presStyleLbl="solidFgAcc1" presStyleIdx="2" presStyleCnt="3"/>
      <dgm:spPr/>
    </dgm:pt>
  </dgm:ptLst>
  <dgm:cxnLst>
    <dgm:cxn modelId="{102E360C-DAF8-4B72-BC1C-CF1112262FE2}" srcId="{F456DB9D-ADE4-4E51-AB90-34DB71324447}" destId="{EB291292-E479-4F5E-91E6-49B218D1DE4F}" srcOrd="0" destOrd="0" parTransId="{589D2645-0D13-46FF-9DD2-03330DA46C67}" sibTransId="{13F0B0E9-1B5A-4FA2-B4E3-EDFE1A4B8314}"/>
    <dgm:cxn modelId="{E43ABC54-204C-4D72-94B0-A131956B5456}" type="presOf" srcId="{F456DB9D-ADE4-4E51-AB90-34DB71324447}" destId="{A6583E32-0FFC-42EA-A506-DFD777353A8F}" srcOrd="0" destOrd="0" presId="urn:microsoft.com/office/officeart/2008/layout/VerticalCurvedList"/>
    <dgm:cxn modelId="{D33A8C4C-3BFE-4708-8DAF-D910B520665C}" type="presOf" srcId="{2052FAC2-66EA-422A-82B1-62BB9B46201D}" destId="{25B23E20-9C32-4747-8C48-F26770A4DA5C}" srcOrd="0" destOrd="0" presId="urn:microsoft.com/office/officeart/2008/layout/VerticalCurvedList"/>
    <dgm:cxn modelId="{0DAE00F5-1ADC-49E2-931A-826ACE4F3D5F}" type="presOf" srcId="{EB291292-E479-4F5E-91E6-49B218D1DE4F}" destId="{FC98E5A2-EFD1-4944-A169-9EC2273343EA}" srcOrd="0" destOrd="0" presId="urn:microsoft.com/office/officeart/2008/layout/VerticalCurvedList"/>
    <dgm:cxn modelId="{A1B822DD-C18A-4F60-B9B1-A56EF6F94F57}" srcId="{F456DB9D-ADE4-4E51-AB90-34DB71324447}" destId="{2052FAC2-66EA-422A-82B1-62BB9B46201D}" srcOrd="1" destOrd="0" parTransId="{15713F0D-64AC-44B7-9A45-2A38483DF79D}" sibTransId="{B9749DBA-8DAF-4A15-8AE4-6CF9C7EF6CDD}"/>
    <dgm:cxn modelId="{F56C11B5-A455-4C7C-818A-5C502D7B6678}" type="presOf" srcId="{13F0B0E9-1B5A-4FA2-B4E3-EDFE1A4B8314}" destId="{3FC80510-C3FD-40B2-A032-CCFACE595931}" srcOrd="0" destOrd="0" presId="urn:microsoft.com/office/officeart/2008/layout/VerticalCurvedList"/>
    <dgm:cxn modelId="{6BF68760-0ADC-4FA9-95FE-3DCA90F98063}" type="presOf" srcId="{4FE8B684-984D-44EC-AFB5-20EB5A82E718}" destId="{A897A041-593E-47DC-A2EE-2412E95C0BBD}" srcOrd="0" destOrd="0" presId="urn:microsoft.com/office/officeart/2008/layout/VerticalCurvedList"/>
    <dgm:cxn modelId="{8FEE3F3A-859C-4BB5-808F-D142FA2298C6}" srcId="{F456DB9D-ADE4-4E51-AB90-34DB71324447}" destId="{4FE8B684-984D-44EC-AFB5-20EB5A82E718}" srcOrd="2" destOrd="0" parTransId="{DACD9460-FE93-40BB-A58E-7E88C5EA608D}" sibTransId="{21AA2410-89CE-4B4A-B903-742DDDA93B12}"/>
    <dgm:cxn modelId="{76A7155F-072B-4B75-A109-B709F7382FC8}" type="presParOf" srcId="{A6583E32-0FFC-42EA-A506-DFD777353A8F}" destId="{5E52AFCF-1739-41A8-B0F0-CA91A55C9EF8}" srcOrd="0" destOrd="0" presId="urn:microsoft.com/office/officeart/2008/layout/VerticalCurvedList"/>
    <dgm:cxn modelId="{1A80522C-0425-419E-843C-C8AC80560A16}" type="presParOf" srcId="{5E52AFCF-1739-41A8-B0F0-CA91A55C9EF8}" destId="{AA4A5998-D99F-478D-8E8E-0D487BACDAEB}" srcOrd="0" destOrd="0" presId="urn:microsoft.com/office/officeart/2008/layout/VerticalCurvedList"/>
    <dgm:cxn modelId="{F8375D6F-1218-4328-9FE7-32F34B3C67AE}" type="presParOf" srcId="{AA4A5998-D99F-478D-8E8E-0D487BACDAEB}" destId="{F1D2916E-3916-4D48-8CE6-5D61E2CB8CE5}" srcOrd="0" destOrd="0" presId="urn:microsoft.com/office/officeart/2008/layout/VerticalCurvedList"/>
    <dgm:cxn modelId="{5AB6CE43-6316-4911-B5D0-71606073433B}" type="presParOf" srcId="{AA4A5998-D99F-478D-8E8E-0D487BACDAEB}" destId="{3FC80510-C3FD-40B2-A032-CCFACE595931}" srcOrd="1" destOrd="0" presId="urn:microsoft.com/office/officeart/2008/layout/VerticalCurvedList"/>
    <dgm:cxn modelId="{3FB630C8-7A31-4980-85BE-117E6DF6ED7C}" type="presParOf" srcId="{AA4A5998-D99F-478D-8E8E-0D487BACDAEB}" destId="{0F240A81-DEE9-4BC3-B56E-26A7DEF36ADE}" srcOrd="2" destOrd="0" presId="urn:microsoft.com/office/officeart/2008/layout/VerticalCurvedList"/>
    <dgm:cxn modelId="{D33C7638-A3FF-4E3C-9594-7B3628062634}" type="presParOf" srcId="{AA4A5998-D99F-478D-8E8E-0D487BACDAEB}" destId="{0EF1CC76-EB50-4892-BEE0-0B96F3D23687}" srcOrd="3" destOrd="0" presId="urn:microsoft.com/office/officeart/2008/layout/VerticalCurvedList"/>
    <dgm:cxn modelId="{EFE90EA8-C21D-4C00-A26B-D27473810258}" type="presParOf" srcId="{5E52AFCF-1739-41A8-B0F0-CA91A55C9EF8}" destId="{FC98E5A2-EFD1-4944-A169-9EC2273343EA}" srcOrd="1" destOrd="0" presId="urn:microsoft.com/office/officeart/2008/layout/VerticalCurvedList"/>
    <dgm:cxn modelId="{7A558C6D-976A-4672-BC65-B3D95CCBFE9D}" type="presParOf" srcId="{5E52AFCF-1739-41A8-B0F0-CA91A55C9EF8}" destId="{E0073901-67AB-4AC0-B0DD-27CD8C84A586}" srcOrd="2" destOrd="0" presId="urn:microsoft.com/office/officeart/2008/layout/VerticalCurvedList"/>
    <dgm:cxn modelId="{6C722381-F01D-41A2-A5C0-D418EA47398B}" type="presParOf" srcId="{E0073901-67AB-4AC0-B0DD-27CD8C84A586}" destId="{7C02AE8F-E856-4621-B7B2-8E05AF33E337}" srcOrd="0" destOrd="0" presId="urn:microsoft.com/office/officeart/2008/layout/VerticalCurvedList"/>
    <dgm:cxn modelId="{1F8ABFF1-C3C6-4E7A-AC3C-50D29B6399BA}" type="presParOf" srcId="{5E52AFCF-1739-41A8-B0F0-CA91A55C9EF8}" destId="{25B23E20-9C32-4747-8C48-F26770A4DA5C}" srcOrd="3" destOrd="0" presId="urn:microsoft.com/office/officeart/2008/layout/VerticalCurvedList"/>
    <dgm:cxn modelId="{CB70B356-4F51-4D55-B37C-3819E1210C95}" type="presParOf" srcId="{5E52AFCF-1739-41A8-B0F0-CA91A55C9EF8}" destId="{CFDFA713-51F7-4ECF-9B18-DC8FE7B750D8}" srcOrd="4" destOrd="0" presId="urn:microsoft.com/office/officeart/2008/layout/VerticalCurvedList"/>
    <dgm:cxn modelId="{E3E5E493-6107-4A90-BB9A-66647F548D86}" type="presParOf" srcId="{CFDFA713-51F7-4ECF-9B18-DC8FE7B750D8}" destId="{68308680-B6B2-43CE-A180-7690FF6049F6}" srcOrd="0" destOrd="0" presId="urn:microsoft.com/office/officeart/2008/layout/VerticalCurvedList"/>
    <dgm:cxn modelId="{5432A4DA-D866-4279-A0DF-4CA27FC85473}" type="presParOf" srcId="{5E52AFCF-1739-41A8-B0F0-CA91A55C9EF8}" destId="{A897A041-593E-47DC-A2EE-2412E95C0BBD}" srcOrd="5" destOrd="0" presId="urn:microsoft.com/office/officeart/2008/layout/VerticalCurvedList"/>
    <dgm:cxn modelId="{68F20427-A90A-4A30-9D3F-7ACE9DC3234E}" type="presParOf" srcId="{5E52AFCF-1739-41A8-B0F0-CA91A55C9EF8}" destId="{438CBD84-D21F-497B-B730-11395F138E79}" srcOrd="6" destOrd="0" presId="urn:microsoft.com/office/officeart/2008/layout/VerticalCurvedList"/>
    <dgm:cxn modelId="{8EA14E73-0922-485D-9624-C9CBD3CE5940}" type="presParOf" srcId="{438CBD84-D21F-497B-B730-11395F138E79}" destId="{3DBDC541-0266-41ED-9ADA-A5CF41E1571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253042-89A3-4FA8-B584-1A594461194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17DD926-07E2-4670-8A54-A59D0B61FB77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 экспертизы зерна (МСХ и М) выполняет меру «Проведение  экспертизы  зерна и продуктов его переработки» в рамках программы  «Государственная поддержка растениеводства» и соответственно привязана к данной мере и программе</a:t>
          </a:r>
        </a:p>
      </dgm:t>
    </dgm:pt>
    <dgm:pt modelId="{6EEE2E13-C789-4B36-A0AF-8A3C8BEE0CF4}" type="parTrans" cxnId="{D43349EB-B5FA-40A8-BE44-38736A37FE6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DD69C6-045E-4F1A-97C1-4D398B80BB5B}" type="sibTrans" cxnId="{D43349EB-B5FA-40A8-BE44-38736A37FE6A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D47651-9579-40A6-B252-905413B70AE0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Профинансированные средства Центра экспертизы зерна  являются расходами на реализацию программы и отражаются в отчете об исполнении.</a:t>
          </a:r>
        </a:p>
      </dgm:t>
    </dgm:pt>
    <dgm:pt modelId="{EEAE444E-A941-4130-B782-15E9E1820831}" type="parTrans" cxnId="{D2389FC8-FC6A-4B7B-847F-754393D9AD3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A710EE-6568-420A-B53B-0CF55E976099}" type="sibTrans" cxnId="{D2389FC8-FC6A-4B7B-847F-754393D9AD3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F01D70-1256-4F46-A8D6-FDAD90AAED67}" type="pres">
      <dgm:prSet presAssocID="{4C253042-89A3-4FA8-B584-1A594461194C}" presName="Name0" presStyleCnt="0">
        <dgm:presLayoutVars>
          <dgm:dir/>
          <dgm:resizeHandles val="exact"/>
        </dgm:presLayoutVars>
      </dgm:prSet>
      <dgm:spPr/>
    </dgm:pt>
    <dgm:pt modelId="{F47793DB-E9B4-4F2F-8DF2-9C74037CCFAD}" type="pres">
      <dgm:prSet presAssocID="{017DD926-07E2-4670-8A54-A59D0B61FB77}" presName="node" presStyleLbl="node1" presStyleIdx="0" presStyleCnt="2" custLinFactY="-15542" custLinFactNeighborX="-836" custLinFactNeighborY="-100000">
        <dgm:presLayoutVars>
          <dgm:bulletEnabled val="1"/>
        </dgm:presLayoutVars>
      </dgm:prSet>
      <dgm:spPr/>
    </dgm:pt>
    <dgm:pt modelId="{5F3F9266-1D31-4905-A093-7C43BD81C98A}" type="pres">
      <dgm:prSet presAssocID="{7DDD69C6-045E-4F1A-97C1-4D398B80BB5B}" presName="sibTrans" presStyleLbl="sibTrans2D1" presStyleIdx="0" presStyleCnt="1" custLinFactNeighborX="2004" custLinFactNeighborY="-9369"/>
      <dgm:spPr/>
    </dgm:pt>
    <dgm:pt modelId="{096B725E-DE80-4AF4-A2B3-0A8F41F6E758}" type="pres">
      <dgm:prSet presAssocID="{7DDD69C6-045E-4F1A-97C1-4D398B80BB5B}" presName="connectorText" presStyleLbl="sibTrans2D1" presStyleIdx="0" presStyleCnt="1"/>
      <dgm:spPr/>
    </dgm:pt>
    <dgm:pt modelId="{ACF2854B-D092-4B44-A122-122A95B211AE}" type="pres">
      <dgm:prSet presAssocID="{13D47651-9579-40A6-B252-905413B70AE0}" presName="node" presStyleLbl="node1" presStyleIdx="1" presStyleCnt="2" custLinFactY="-9991" custLinFactNeighborX="837" custLinFactNeighborY="-100000">
        <dgm:presLayoutVars>
          <dgm:bulletEnabled val="1"/>
        </dgm:presLayoutVars>
      </dgm:prSet>
      <dgm:spPr/>
    </dgm:pt>
  </dgm:ptLst>
  <dgm:cxnLst>
    <dgm:cxn modelId="{0DEE1340-E379-46C4-8F72-DEEB1C06226D}" type="presOf" srcId="{13D47651-9579-40A6-B252-905413B70AE0}" destId="{ACF2854B-D092-4B44-A122-122A95B211AE}" srcOrd="0" destOrd="0" presId="urn:microsoft.com/office/officeart/2005/8/layout/process1"/>
    <dgm:cxn modelId="{EA490E7F-76CB-45F3-AE6A-65B139872916}" type="presOf" srcId="{7DDD69C6-045E-4F1A-97C1-4D398B80BB5B}" destId="{5F3F9266-1D31-4905-A093-7C43BD81C98A}" srcOrd="0" destOrd="0" presId="urn:microsoft.com/office/officeart/2005/8/layout/process1"/>
    <dgm:cxn modelId="{B14EECC3-3B5A-4295-BA2B-5A510E71F242}" type="presOf" srcId="{4C253042-89A3-4FA8-B584-1A594461194C}" destId="{0AF01D70-1256-4F46-A8D6-FDAD90AAED67}" srcOrd="0" destOrd="0" presId="urn:microsoft.com/office/officeart/2005/8/layout/process1"/>
    <dgm:cxn modelId="{C97ED536-75F1-491C-9A75-9D30709E2864}" type="presOf" srcId="{7DDD69C6-045E-4F1A-97C1-4D398B80BB5B}" destId="{096B725E-DE80-4AF4-A2B3-0A8F41F6E758}" srcOrd="1" destOrd="0" presId="urn:microsoft.com/office/officeart/2005/8/layout/process1"/>
    <dgm:cxn modelId="{3271A698-F9BC-45C9-9C35-C239D5BA0916}" type="presOf" srcId="{017DD926-07E2-4670-8A54-A59D0B61FB77}" destId="{F47793DB-E9B4-4F2F-8DF2-9C74037CCFAD}" srcOrd="0" destOrd="0" presId="urn:microsoft.com/office/officeart/2005/8/layout/process1"/>
    <dgm:cxn modelId="{D2389FC8-FC6A-4B7B-847F-754393D9AD3C}" srcId="{4C253042-89A3-4FA8-B584-1A594461194C}" destId="{13D47651-9579-40A6-B252-905413B70AE0}" srcOrd="1" destOrd="0" parTransId="{EEAE444E-A941-4130-B782-15E9E1820831}" sibTransId="{51A710EE-6568-420A-B53B-0CF55E976099}"/>
    <dgm:cxn modelId="{D43349EB-B5FA-40A8-BE44-38736A37FE6A}" srcId="{4C253042-89A3-4FA8-B584-1A594461194C}" destId="{017DD926-07E2-4670-8A54-A59D0B61FB77}" srcOrd="0" destOrd="0" parTransId="{6EEE2E13-C789-4B36-A0AF-8A3C8BEE0CF4}" sibTransId="{7DDD69C6-045E-4F1A-97C1-4D398B80BB5B}"/>
    <dgm:cxn modelId="{80FCEAC6-059C-4E53-82F8-9DB41AA16912}" type="presParOf" srcId="{0AF01D70-1256-4F46-A8D6-FDAD90AAED67}" destId="{F47793DB-E9B4-4F2F-8DF2-9C74037CCFAD}" srcOrd="0" destOrd="0" presId="urn:microsoft.com/office/officeart/2005/8/layout/process1"/>
    <dgm:cxn modelId="{5FC0C2EE-43BB-42E9-9016-178A331BB578}" type="presParOf" srcId="{0AF01D70-1256-4F46-A8D6-FDAD90AAED67}" destId="{5F3F9266-1D31-4905-A093-7C43BD81C98A}" srcOrd="1" destOrd="0" presId="urn:microsoft.com/office/officeart/2005/8/layout/process1"/>
    <dgm:cxn modelId="{1AE6A144-AC3B-4D5A-A800-A72EAFD7B1EB}" type="presParOf" srcId="{5F3F9266-1D31-4905-A093-7C43BD81C98A}" destId="{096B725E-DE80-4AF4-A2B3-0A8F41F6E758}" srcOrd="0" destOrd="0" presId="urn:microsoft.com/office/officeart/2005/8/layout/process1"/>
    <dgm:cxn modelId="{D113CFAD-634A-4674-AC16-2BB5AF3A5886}" type="presParOf" srcId="{0AF01D70-1256-4F46-A8D6-FDAD90AAED67}" destId="{ACF2854B-D092-4B44-A122-122A95B211A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7EF018AC-E437-46C3-AB74-9C08EF340F9B}" type="presOf" srcId="{A7D942B6-A0C9-4C32-A164-D3C7C9C30498}" destId="{830504E2-8CE0-46F3-9B86-FA781A5BA7ED}" srcOrd="0" destOrd="0" presId="urn:microsoft.com/office/officeart/2008/layout/HorizontalMultiLevelHierarchy"/>
    <dgm:cxn modelId="{BE50C8ED-3E2D-47B4-AED2-93C9FFB59972}" type="presOf" srcId="{4D2CC948-12B4-4F8F-9434-B72942446EC4}" destId="{2D5A032B-1D88-42D2-8BD5-0D00EC85C700}" srcOrd="0" destOrd="0" presId="urn:microsoft.com/office/officeart/2008/layout/HorizontalMultiLevelHierarchy"/>
    <dgm:cxn modelId="{E692FAB9-7FEF-473B-B8FC-CFDB6B6A081A}" type="presOf" srcId="{6741BB5E-E678-4A99-87FE-236AA6389DF0}" destId="{E6A8B28E-4BF8-4674-B7B3-30D5C3B588EA}" srcOrd="0" destOrd="0" presId="urn:microsoft.com/office/officeart/2008/layout/HorizontalMultiLevelHierarchy"/>
    <dgm:cxn modelId="{E5A88C51-DB29-4CCC-8325-57CA53FFF031}" type="presOf" srcId="{31722BE9-38BC-4A6B-9051-48207C236769}" destId="{E554F189-24B2-4368-8F0B-F300A67C2214}" srcOrd="1" destOrd="0" presId="urn:microsoft.com/office/officeart/2008/layout/HorizontalMultiLevelHierarchy"/>
    <dgm:cxn modelId="{425FA67B-1FBD-494B-9F32-AEB424250B60}" type="presOf" srcId="{EEA9F04B-4467-4E82-8EF5-24372D6B8A87}" destId="{B59EF9E1-D2E8-4701-90C0-1E2F3C61BBA2}" srcOrd="0" destOrd="0" presId="urn:microsoft.com/office/officeart/2008/layout/HorizontalMultiLevelHierarchy"/>
    <dgm:cxn modelId="{C0C4405D-875D-4CEF-B7BA-46C8C0A3782F}" type="presOf" srcId="{701286A3-4823-44DF-AB3D-3343BA0D0C88}" destId="{C1E5DE9C-8B88-4A6E-91AC-5CFA24995934}" srcOrd="0" destOrd="0" presId="urn:microsoft.com/office/officeart/2008/layout/HorizontalMultiLevelHierarchy"/>
    <dgm:cxn modelId="{E72155BE-C272-40A5-8A74-272F0629222D}" type="presOf" srcId="{9CEB8B0C-0080-4EEA-A9F3-271F3E197A5E}" destId="{B5B3EBAA-D2B4-4410-B88B-EEDC125AB8C8}" srcOrd="1" destOrd="0" presId="urn:microsoft.com/office/officeart/2008/layout/HorizontalMultiLevelHierarchy"/>
    <dgm:cxn modelId="{358E3542-67C6-4F77-89ED-EB77ABD59FD9}" type="presOf" srcId="{31722BE9-38BC-4A6B-9051-48207C236769}" destId="{B68B0CAE-0911-4669-B51C-B08C4C233BF9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07814AAA-60B0-4F47-B64F-BD370D3ADD91}" type="presOf" srcId="{F083E3F0-64F2-4636-9EDF-E3F3441D2445}" destId="{715408E3-8029-4C5B-97E8-0B17518BD9A0}" srcOrd="1" destOrd="0" presId="urn:microsoft.com/office/officeart/2008/layout/HorizontalMultiLevelHierarchy"/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1127B59E-71D0-4A76-90B2-06B3DE97E2B8}" type="presOf" srcId="{1187E308-BE37-445A-B986-DB73DCBBBDEB}" destId="{972E526E-A60E-4222-9330-3578C393469B}" srcOrd="0" destOrd="0" presId="urn:microsoft.com/office/officeart/2008/layout/HorizontalMultiLevelHierarchy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C74C48D6-F053-48EA-BECB-B11E92ECAD47}" type="presOf" srcId="{A7D942B6-A0C9-4C32-A164-D3C7C9C30498}" destId="{0B7B5CF3-2029-411F-8C97-2A55F3EAA494}" srcOrd="1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5486F77A-9C7E-4CAA-B634-979DA79A9E65}" type="presOf" srcId="{BBB9E7C4-BD65-4930-A52B-C08F310B39AD}" destId="{5D786AA7-A4DC-4AFE-A2A8-64FC63B27789}" srcOrd="0" destOrd="0" presId="urn:microsoft.com/office/officeart/2008/layout/HorizontalMultiLevelHierarchy"/>
    <dgm:cxn modelId="{20D6E10A-F4BA-4952-A7DD-6DC0A1E00D44}" type="presOf" srcId="{B9F703DE-1B6E-4DB2-BE4E-B6C7C141CD46}" destId="{F96CC1BC-CA57-40AD-9AD4-94F1C93F0C9B}" srcOrd="0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7ED2A478-AF1D-4777-88FA-C6C648D557F5}" type="presOf" srcId="{2D50431D-5880-49F1-BCBE-9796004484D8}" destId="{D4413FC1-A154-4F6B-85D4-0F73FC757105}" srcOrd="0" destOrd="0" presId="urn:microsoft.com/office/officeart/2008/layout/HorizontalMultiLevelHierarchy"/>
    <dgm:cxn modelId="{78CD4253-38CB-49EF-85D4-1A3A3169C8FE}" type="presOf" srcId="{EEA9F04B-4467-4E82-8EF5-24372D6B8A87}" destId="{19EBBB9E-1841-477B-9C7E-CE79DB63DA8C}" srcOrd="1" destOrd="0" presId="urn:microsoft.com/office/officeart/2008/layout/HorizontalMultiLevelHierarchy"/>
    <dgm:cxn modelId="{167E44F4-8838-4021-8BFC-8DE9D7ED388F}" type="presOf" srcId="{F083E3F0-64F2-4636-9EDF-E3F3441D2445}" destId="{4A9B20DC-CFA5-4EB1-855F-3F248B0C8EB2}" srcOrd="0" destOrd="0" presId="urn:microsoft.com/office/officeart/2008/layout/HorizontalMultiLevelHierarchy"/>
    <dgm:cxn modelId="{B48D6CFC-398E-4F96-AD3D-9A0BB7AE27DC}" type="presOf" srcId="{6200C0EB-5B39-4937-B61D-8C2346A412E2}" destId="{64733170-A381-45E3-8A73-75F2C2569FF3}" srcOrd="0" destOrd="0" presId="urn:microsoft.com/office/officeart/2008/layout/HorizontalMultiLevelHierarchy"/>
    <dgm:cxn modelId="{09B3D6AE-1290-4A7C-B516-A913C7AB0BE1}" type="presOf" srcId="{9AF0403A-9D28-4883-8ECD-CAD705C7F9F3}" destId="{4C57430D-4228-4753-8795-F14D985F1976}" srcOrd="0" destOrd="0" presId="urn:microsoft.com/office/officeart/2008/layout/HorizontalMultiLevelHierarchy"/>
    <dgm:cxn modelId="{0864AA59-8D21-4CB1-91D2-C61749F600B9}" type="presOf" srcId="{9CEB8B0C-0080-4EEA-A9F3-271F3E197A5E}" destId="{FC73EF77-3C67-4844-8E45-8146736F0B83}" srcOrd="0" destOrd="0" presId="urn:microsoft.com/office/officeart/2008/layout/HorizontalMultiLevelHierarchy"/>
    <dgm:cxn modelId="{D4A8EB62-7BD6-45B2-9054-B2ED99735F95}" type="presOf" srcId="{6200C0EB-5B39-4937-B61D-8C2346A412E2}" destId="{C0753DFE-7D8C-45C2-92D3-F8B48B805FAF}" srcOrd="1" destOrd="0" presId="urn:microsoft.com/office/officeart/2008/layout/HorizontalMultiLevelHierarchy"/>
    <dgm:cxn modelId="{F69380EF-7325-45FE-B859-E760C1CE6BA8}" type="presParOf" srcId="{4C57430D-4228-4753-8795-F14D985F1976}" destId="{E810A83C-426E-4200-B499-7CD18670E7F9}" srcOrd="0" destOrd="0" presId="urn:microsoft.com/office/officeart/2008/layout/HorizontalMultiLevelHierarchy"/>
    <dgm:cxn modelId="{529907F6-02C0-4CAD-AB3B-7267ACA5D80E}" type="presParOf" srcId="{E810A83C-426E-4200-B499-7CD18670E7F9}" destId="{D4413FC1-A154-4F6B-85D4-0F73FC757105}" srcOrd="0" destOrd="0" presId="urn:microsoft.com/office/officeart/2008/layout/HorizontalMultiLevelHierarchy"/>
    <dgm:cxn modelId="{06853C6C-0BC4-445D-ADCD-E9E633DEE023}" type="presParOf" srcId="{E810A83C-426E-4200-B499-7CD18670E7F9}" destId="{2FD439A3-DB7F-44AA-B4F7-99EDAE72B6EA}" srcOrd="1" destOrd="0" presId="urn:microsoft.com/office/officeart/2008/layout/HorizontalMultiLevelHierarchy"/>
    <dgm:cxn modelId="{F4412CB9-3E46-4085-B6DB-821232924F0D}" type="presParOf" srcId="{2FD439A3-DB7F-44AA-B4F7-99EDAE72B6EA}" destId="{FC73EF77-3C67-4844-8E45-8146736F0B83}" srcOrd="0" destOrd="0" presId="urn:microsoft.com/office/officeart/2008/layout/HorizontalMultiLevelHierarchy"/>
    <dgm:cxn modelId="{886686B0-D425-46D8-B31A-80D0EA7D839E}" type="presParOf" srcId="{FC73EF77-3C67-4844-8E45-8146736F0B83}" destId="{B5B3EBAA-D2B4-4410-B88B-EEDC125AB8C8}" srcOrd="0" destOrd="0" presId="urn:microsoft.com/office/officeart/2008/layout/HorizontalMultiLevelHierarchy"/>
    <dgm:cxn modelId="{CAF887B7-948D-4B86-B176-CE6BB86CDC3F}" type="presParOf" srcId="{2FD439A3-DB7F-44AA-B4F7-99EDAE72B6EA}" destId="{37173C1C-5084-484B-A9A4-42B3F0810C39}" srcOrd="1" destOrd="0" presId="urn:microsoft.com/office/officeart/2008/layout/HorizontalMultiLevelHierarchy"/>
    <dgm:cxn modelId="{171F1CE2-96E4-4D84-B861-FA0B1F54DC4D}" type="presParOf" srcId="{37173C1C-5084-484B-A9A4-42B3F0810C39}" destId="{F96CC1BC-CA57-40AD-9AD4-94F1C93F0C9B}" srcOrd="0" destOrd="0" presId="urn:microsoft.com/office/officeart/2008/layout/HorizontalMultiLevelHierarchy"/>
    <dgm:cxn modelId="{2D886084-D2F1-4AEC-A283-E70425A358DC}" type="presParOf" srcId="{37173C1C-5084-484B-A9A4-42B3F0810C39}" destId="{A8E890C7-4048-4CC9-A653-6876DEC3916B}" srcOrd="1" destOrd="0" presId="urn:microsoft.com/office/officeart/2008/layout/HorizontalMultiLevelHierarchy"/>
    <dgm:cxn modelId="{CC46D2FD-1DBB-4F7F-93E8-D0F1F8B2E826}" type="presParOf" srcId="{2FD439A3-DB7F-44AA-B4F7-99EDAE72B6EA}" destId="{830504E2-8CE0-46F3-9B86-FA781A5BA7ED}" srcOrd="2" destOrd="0" presId="urn:microsoft.com/office/officeart/2008/layout/HorizontalMultiLevelHierarchy"/>
    <dgm:cxn modelId="{AE872B4C-8B7D-4704-B70A-8DF85239C41C}" type="presParOf" srcId="{830504E2-8CE0-46F3-9B86-FA781A5BA7ED}" destId="{0B7B5CF3-2029-411F-8C97-2A55F3EAA494}" srcOrd="0" destOrd="0" presId="urn:microsoft.com/office/officeart/2008/layout/HorizontalMultiLevelHierarchy"/>
    <dgm:cxn modelId="{74BCB6FE-6694-4DF4-B01C-FE2A36A5D204}" type="presParOf" srcId="{2FD439A3-DB7F-44AA-B4F7-99EDAE72B6EA}" destId="{B898D807-DFE3-435F-AB74-C521B4067190}" srcOrd="3" destOrd="0" presId="urn:microsoft.com/office/officeart/2008/layout/HorizontalMultiLevelHierarchy"/>
    <dgm:cxn modelId="{4F8252F9-8D00-420F-B195-DECFB7194643}" type="presParOf" srcId="{B898D807-DFE3-435F-AB74-C521B4067190}" destId="{2D5A032B-1D88-42D2-8BD5-0D00EC85C700}" srcOrd="0" destOrd="0" presId="urn:microsoft.com/office/officeart/2008/layout/HorizontalMultiLevelHierarchy"/>
    <dgm:cxn modelId="{8F1A5CC9-4C39-43B6-BC7F-37F4BD8D9326}" type="presParOf" srcId="{B898D807-DFE3-435F-AB74-C521B4067190}" destId="{1A1DCDF7-B0D0-4524-BEBA-4591E2EC6206}" srcOrd="1" destOrd="0" presId="urn:microsoft.com/office/officeart/2008/layout/HorizontalMultiLevelHierarchy"/>
    <dgm:cxn modelId="{07A44517-CE0D-4BE3-8DD5-6378A830BA90}" type="presParOf" srcId="{2FD439A3-DB7F-44AA-B4F7-99EDAE72B6EA}" destId="{B59EF9E1-D2E8-4701-90C0-1E2F3C61BBA2}" srcOrd="4" destOrd="0" presId="urn:microsoft.com/office/officeart/2008/layout/HorizontalMultiLevelHierarchy"/>
    <dgm:cxn modelId="{6E4DCD80-87AB-415A-9ACA-F60BAA81FA05}" type="presParOf" srcId="{B59EF9E1-D2E8-4701-90C0-1E2F3C61BBA2}" destId="{19EBBB9E-1841-477B-9C7E-CE79DB63DA8C}" srcOrd="0" destOrd="0" presId="urn:microsoft.com/office/officeart/2008/layout/HorizontalMultiLevelHierarchy"/>
    <dgm:cxn modelId="{8B336FA6-74A0-48CF-B131-A77A07D1540B}" type="presParOf" srcId="{2FD439A3-DB7F-44AA-B4F7-99EDAE72B6EA}" destId="{924E7081-429B-4B54-849B-6555FF28FD4C}" srcOrd="5" destOrd="0" presId="urn:microsoft.com/office/officeart/2008/layout/HorizontalMultiLevelHierarchy"/>
    <dgm:cxn modelId="{ACC520FF-71DC-41A8-981C-F10CCB7EFA82}" type="presParOf" srcId="{924E7081-429B-4B54-849B-6555FF28FD4C}" destId="{972E526E-A60E-4222-9330-3578C393469B}" srcOrd="0" destOrd="0" presId="urn:microsoft.com/office/officeart/2008/layout/HorizontalMultiLevelHierarchy"/>
    <dgm:cxn modelId="{A0A26B69-073F-4A2B-91A1-9FBCA1796941}" type="presParOf" srcId="{924E7081-429B-4B54-849B-6555FF28FD4C}" destId="{BFB121C3-12BD-4691-92CD-18D617020044}" srcOrd="1" destOrd="0" presId="urn:microsoft.com/office/officeart/2008/layout/HorizontalMultiLevelHierarchy"/>
    <dgm:cxn modelId="{2B12F728-D088-4BCA-9903-75B86C7B5710}" type="presParOf" srcId="{2FD439A3-DB7F-44AA-B4F7-99EDAE72B6EA}" destId="{B68B0CAE-0911-4669-B51C-B08C4C233BF9}" srcOrd="6" destOrd="0" presId="urn:microsoft.com/office/officeart/2008/layout/HorizontalMultiLevelHierarchy"/>
    <dgm:cxn modelId="{6A929416-A1B0-46CB-80A3-74A3067B99B6}" type="presParOf" srcId="{B68B0CAE-0911-4669-B51C-B08C4C233BF9}" destId="{E554F189-24B2-4368-8F0B-F300A67C2214}" srcOrd="0" destOrd="0" presId="urn:microsoft.com/office/officeart/2008/layout/HorizontalMultiLevelHierarchy"/>
    <dgm:cxn modelId="{52722F3A-FBFE-41F1-A232-F356C384F172}" type="presParOf" srcId="{2FD439A3-DB7F-44AA-B4F7-99EDAE72B6EA}" destId="{3E12494D-4703-4B12-8D0E-7A957291014D}" srcOrd="7" destOrd="0" presId="urn:microsoft.com/office/officeart/2008/layout/HorizontalMultiLevelHierarchy"/>
    <dgm:cxn modelId="{6C8E0077-E0CE-4D10-A524-FCEDE4403992}" type="presParOf" srcId="{3E12494D-4703-4B12-8D0E-7A957291014D}" destId="{E6A8B28E-4BF8-4674-B7B3-30D5C3B588EA}" srcOrd="0" destOrd="0" presId="urn:microsoft.com/office/officeart/2008/layout/HorizontalMultiLevelHierarchy"/>
    <dgm:cxn modelId="{FBE01515-8F66-4468-94F7-7A1FBDB49DDA}" type="presParOf" srcId="{3E12494D-4703-4B12-8D0E-7A957291014D}" destId="{CB9DFA1C-1014-4004-A7C2-CCACFFC85D72}" srcOrd="1" destOrd="0" presId="urn:microsoft.com/office/officeart/2008/layout/HorizontalMultiLevelHierarchy"/>
    <dgm:cxn modelId="{4C051642-E4C0-401C-9547-BD6E2ACCF83A}" type="presParOf" srcId="{2FD439A3-DB7F-44AA-B4F7-99EDAE72B6EA}" destId="{64733170-A381-45E3-8A73-75F2C2569FF3}" srcOrd="8" destOrd="0" presId="urn:microsoft.com/office/officeart/2008/layout/HorizontalMultiLevelHierarchy"/>
    <dgm:cxn modelId="{A9524A3D-6DA0-41BB-9EDF-66538145727B}" type="presParOf" srcId="{64733170-A381-45E3-8A73-75F2C2569FF3}" destId="{C0753DFE-7D8C-45C2-92D3-F8B48B805FAF}" srcOrd="0" destOrd="0" presId="urn:microsoft.com/office/officeart/2008/layout/HorizontalMultiLevelHierarchy"/>
    <dgm:cxn modelId="{E2089EE4-3FE2-4633-A6DA-F6096296F254}" type="presParOf" srcId="{2FD439A3-DB7F-44AA-B4F7-99EDAE72B6EA}" destId="{4043F865-1596-4711-8FCB-60886EED80F6}" srcOrd="9" destOrd="0" presId="urn:microsoft.com/office/officeart/2008/layout/HorizontalMultiLevelHierarchy"/>
    <dgm:cxn modelId="{9A6CE052-948F-4DC6-A922-ADFCBF351CBA}" type="presParOf" srcId="{4043F865-1596-4711-8FCB-60886EED80F6}" destId="{5D786AA7-A4DC-4AFE-A2A8-64FC63B27789}" srcOrd="0" destOrd="0" presId="urn:microsoft.com/office/officeart/2008/layout/HorizontalMultiLevelHierarchy"/>
    <dgm:cxn modelId="{CE1CC989-E3E5-4A6E-B404-96F9BB33C31A}" type="presParOf" srcId="{4043F865-1596-4711-8FCB-60886EED80F6}" destId="{15A9936A-ABD1-4D47-83C3-8CF440D85EC0}" srcOrd="1" destOrd="0" presId="urn:microsoft.com/office/officeart/2008/layout/HorizontalMultiLevelHierarchy"/>
    <dgm:cxn modelId="{210AE38B-B212-4D7A-9D8A-085A34D9D0D4}" type="presParOf" srcId="{2FD439A3-DB7F-44AA-B4F7-99EDAE72B6EA}" destId="{4A9B20DC-CFA5-4EB1-855F-3F248B0C8EB2}" srcOrd="10" destOrd="0" presId="urn:microsoft.com/office/officeart/2008/layout/HorizontalMultiLevelHierarchy"/>
    <dgm:cxn modelId="{794F31CE-4FA2-4EEA-9943-EF80C3219262}" type="presParOf" srcId="{4A9B20DC-CFA5-4EB1-855F-3F248B0C8EB2}" destId="{715408E3-8029-4C5B-97E8-0B17518BD9A0}" srcOrd="0" destOrd="0" presId="urn:microsoft.com/office/officeart/2008/layout/HorizontalMultiLevelHierarchy"/>
    <dgm:cxn modelId="{36C1F3D4-F862-4264-A765-1F1EFC4094D3}" type="presParOf" srcId="{2FD439A3-DB7F-44AA-B4F7-99EDAE72B6EA}" destId="{462FA81A-2AF2-4805-B970-988F0E61D5D2}" srcOrd="11" destOrd="0" presId="urn:microsoft.com/office/officeart/2008/layout/HorizontalMultiLevelHierarchy"/>
    <dgm:cxn modelId="{E1E6E2D1-2B6A-4C1F-8B55-CF9FF5BFFCF6}" type="presParOf" srcId="{462FA81A-2AF2-4805-B970-988F0E61D5D2}" destId="{C1E5DE9C-8B88-4A6E-91AC-5CFA24995934}" srcOrd="0" destOrd="0" presId="urn:microsoft.com/office/officeart/2008/layout/HorizontalMultiLevelHierarchy"/>
    <dgm:cxn modelId="{C0B43562-CC8E-4CE0-932D-2EDE5BEBB6E5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7A985520-CC61-4979-9295-CAE37B70FF62}" type="presOf" srcId="{F083E3F0-64F2-4636-9EDF-E3F3441D2445}" destId="{715408E3-8029-4C5B-97E8-0B17518BD9A0}" srcOrd="1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D15D1F2F-5F27-43DF-BF97-F6F0BD917E8D}" type="presOf" srcId="{EEA9F04B-4467-4E82-8EF5-24372D6B8A87}" destId="{B59EF9E1-D2E8-4701-90C0-1E2F3C61BBA2}" srcOrd="0" destOrd="0" presId="urn:microsoft.com/office/officeart/2008/layout/HorizontalMultiLevelHierarchy"/>
    <dgm:cxn modelId="{58B57579-5CD4-4357-901C-AA6D2C1B1475}" type="presOf" srcId="{9CEB8B0C-0080-4EEA-A9F3-271F3E197A5E}" destId="{B5B3EBAA-D2B4-4410-B88B-EEDC125AB8C8}" srcOrd="1" destOrd="0" presId="urn:microsoft.com/office/officeart/2008/layout/HorizontalMultiLevelHierarchy"/>
    <dgm:cxn modelId="{0B81A4F5-986E-46E1-9CCB-15A6CB25319C}" type="presOf" srcId="{4D2CC948-12B4-4F8F-9434-B72942446EC4}" destId="{2D5A032B-1D88-42D2-8BD5-0D00EC85C700}" srcOrd="0" destOrd="0" presId="urn:microsoft.com/office/officeart/2008/layout/HorizontalMultiLevelHierarchy"/>
    <dgm:cxn modelId="{E2A3C0B0-1897-457E-8C7D-EA72B83A33F7}" type="presOf" srcId="{B9F703DE-1B6E-4DB2-BE4E-B6C7C141CD46}" destId="{F96CC1BC-CA57-40AD-9AD4-94F1C93F0C9B}" srcOrd="0" destOrd="0" presId="urn:microsoft.com/office/officeart/2008/layout/HorizontalMultiLevelHierarchy"/>
    <dgm:cxn modelId="{AF6C0228-21DF-48CA-B890-96C51F14426C}" type="presOf" srcId="{6200C0EB-5B39-4937-B61D-8C2346A412E2}" destId="{C0753DFE-7D8C-45C2-92D3-F8B48B805FAF}" srcOrd="1" destOrd="0" presId="urn:microsoft.com/office/officeart/2008/layout/HorizontalMultiLevelHierarchy"/>
    <dgm:cxn modelId="{1C2A3E96-E77D-4030-A42F-514E0867FCAF}" type="presOf" srcId="{9CEB8B0C-0080-4EEA-A9F3-271F3E197A5E}" destId="{FC73EF77-3C67-4844-8E45-8146736F0B83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C494466F-D326-46E5-9832-784CB48E912C}" type="presOf" srcId="{31722BE9-38BC-4A6B-9051-48207C236769}" destId="{B68B0CAE-0911-4669-B51C-B08C4C233BF9}" srcOrd="0" destOrd="0" presId="urn:microsoft.com/office/officeart/2008/layout/HorizontalMultiLevelHierarchy"/>
    <dgm:cxn modelId="{BFAB3D0C-C346-4B4E-BB93-7F988A697EFB}" type="presOf" srcId="{EEA9F04B-4467-4E82-8EF5-24372D6B8A87}" destId="{19EBBB9E-1841-477B-9C7E-CE79DB63DA8C}" srcOrd="1" destOrd="0" presId="urn:microsoft.com/office/officeart/2008/layout/HorizontalMultiLevelHierarchy"/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2E62CEDA-C0CB-4C79-A18B-76E9933A2131}" type="presOf" srcId="{F083E3F0-64F2-4636-9EDF-E3F3441D2445}" destId="{4A9B20DC-CFA5-4EB1-855F-3F248B0C8EB2}" srcOrd="0" destOrd="0" presId="urn:microsoft.com/office/officeart/2008/layout/HorizontalMultiLevelHierarchy"/>
    <dgm:cxn modelId="{97E6CBFB-E3C4-4264-BEE3-3262BE97E9D7}" type="presOf" srcId="{6741BB5E-E678-4A99-87FE-236AA6389DF0}" destId="{E6A8B28E-4BF8-4674-B7B3-30D5C3B588EA}" srcOrd="0" destOrd="0" presId="urn:microsoft.com/office/officeart/2008/layout/HorizontalMultiLevelHierarchy"/>
    <dgm:cxn modelId="{066F2AFB-3E78-4457-9B5B-B4103514033E}" type="presOf" srcId="{31722BE9-38BC-4A6B-9051-48207C236769}" destId="{E554F189-24B2-4368-8F0B-F300A67C2214}" srcOrd="1" destOrd="0" presId="urn:microsoft.com/office/officeart/2008/layout/HorizontalMultiLevelHierarchy"/>
    <dgm:cxn modelId="{0A7C3007-12A1-4743-8EBA-253D2C4D5E1D}" type="presOf" srcId="{A7D942B6-A0C9-4C32-A164-D3C7C9C30498}" destId="{830504E2-8CE0-46F3-9B86-FA781A5BA7ED}" srcOrd="0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92C0055D-F30A-4142-88E1-CA27DBFCE807}" type="presOf" srcId="{701286A3-4823-44DF-AB3D-3343BA0D0C88}" destId="{C1E5DE9C-8B88-4A6E-91AC-5CFA24995934}" srcOrd="0" destOrd="0" presId="urn:microsoft.com/office/officeart/2008/layout/HorizontalMultiLevelHierarchy"/>
    <dgm:cxn modelId="{95DFD21C-09D2-4212-99FB-0D1978AF6946}" type="presOf" srcId="{1187E308-BE37-445A-B986-DB73DCBBBDEB}" destId="{972E526E-A60E-4222-9330-3578C393469B}" srcOrd="0" destOrd="0" presId="urn:microsoft.com/office/officeart/2008/layout/HorizontalMultiLevelHierarchy"/>
    <dgm:cxn modelId="{4EAB990A-5963-4821-88F9-9DC7044CDA11}" type="presOf" srcId="{A7D942B6-A0C9-4C32-A164-D3C7C9C30498}" destId="{0B7B5CF3-2029-411F-8C97-2A55F3EAA494}" srcOrd="1" destOrd="0" presId="urn:microsoft.com/office/officeart/2008/layout/HorizontalMultiLevelHierarchy"/>
    <dgm:cxn modelId="{B20C4812-4E69-4862-8939-54D42B6873B4}" type="presOf" srcId="{6200C0EB-5B39-4937-B61D-8C2346A412E2}" destId="{64733170-A381-45E3-8A73-75F2C2569FF3}" srcOrd="0" destOrd="0" presId="urn:microsoft.com/office/officeart/2008/layout/HorizontalMultiLevelHierarchy"/>
    <dgm:cxn modelId="{A00B50E0-8F6A-43BA-8753-C9A2B8A8C05E}" type="presOf" srcId="{2D50431D-5880-49F1-BCBE-9796004484D8}" destId="{D4413FC1-A154-4F6B-85D4-0F73FC757105}" srcOrd="0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332E87AD-8EC8-4B6C-A36B-868D0B646448}" type="presOf" srcId="{9AF0403A-9D28-4883-8ECD-CAD705C7F9F3}" destId="{4C57430D-4228-4753-8795-F14D985F1976}" srcOrd="0" destOrd="0" presId="urn:microsoft.com/office/officeart/2008/layout/HorizontalMultiLevelHierarchy"/>
    <dgm:cxn modelId="{9FF30033-3525-49D1-AEEB-1C9C925B1BB1}" type="presOf" srcId="{BBB9E7C4-BD65-4930-A52B-C08F310B39AD}" destId="{5D786AA7-A4DC-4AFE-A2A8-64FC63B27789}" srcOrd="0" destOrd="0" presId="urn:microsoft.com/office/officeart/2008/layout/HorizontalMultiLevelHierarchy"/>
    <dgm:cxn modelId="{94E3BE8E-8B9A-4429-A577-6019C1C275C1}" type="presParOf" srcId="{4C57430D-4228-4753-8795-F14D985F1976}" destId="{E810A83C-426E-4200-B499-7CD18670E7F9}" srcOrd="0" destOrd="0" presId="urn:microsoft.com/office/officeart/2008/layout/HorizontalMultiLevelHierarchy"/>
    <dgm:cxn modelId="{10931673-B35A-41B8-AFFB-7B8974515E79}" type="presParOf" srcId="{E810A83C-426E-4200-B499-7CD18670E7F9}" destId="{D4413FC1-A154-4F6B-85D4-0F73FC757105}" srcOrd="0" destOrd="0" presId="urn:microsoft.com/office/officeart/2008/layout/HorizontalMultiLevelHierarchy"/>
    <dgm:cxn modelId="{4223C188-7928-4FE0-A33F-5364342C665B}" type="presParOf" srcId="{E810A83C-426E-4200-B499-7CD18670E7F9}" destId="{2FD439A3-DB7F-44AA-B4F7-99EDAE72B6EA}" srcOrd="1" destOrd="0" presId="urn:microsoft.com/office/officeart/2008/layout/HorizontalMultiLevelHierarchy"/>
    <dgm:cxn modelId="{A9369752-CF54-40AA-8AD4-B74B8CA56E6D}" type="presParOf" srcId="{2FD439A3-DB7F-44AA-B4F7-99EDAE72B6EA}" destId="{FC73EF77-3C67-4844-8E45-8146736F0B83}" srcOrd="0" destOrd="0" presId="urn:microsoft.com/office/officeart/2008/layout/HorizontalMultiLevelHierarchy"/>
    <dgm:cxn modelId="{54E66C9B-0D9C-4A8D-A8EB-8966F56BE7F7}" type="presParOf" srcId="{FC73EF77-3C67-4844-8E45-8146736F0B83}" destId="{B5B3EBAA-D2B4-4410-B88B-EEDC125AB8C8}" srcOrd="0" destOrd="0" presId="urn:microsoft.com/office/officeart/2008/layout/HorizontalMultiLevelHierarchy"/>
    <dgm:cxn modelId="{CEE547BD-6F72-4547-914E-893A2E6BFE67}" type="presParOf" srcId="{2FD439A3-DB7F-44AA-B4F7-99EDAE72B6EA}" destId="{37173C1C-5084-484B-A9A4-42B3F0810C39}" srcOrd="1" destOrd="0" presId="urn:microsoft.com/office/officeart/2008/layout/HorizontalMultiLevelHierarchy"/>
    <dgm:cxn modelId="{14B88B69-192C-4CA3-8A88-BA1FB5B1D58B}" type="presParOf" srcId="{37173C1C-5084-484B-A9A4-42B3F0810C39}" destId="{F96CC1BC-CA57-40AD-9AD4-94F1C93F0C9B}" srcOrd="0" destOrd="0" presId="urn:microsoft.com/office/officeart/2008/layout/HorizontalMultiLevelHierarchy"/>
    <dgm:cxn modelId="{EBB537E1-078D-4D06-AA85-B1347D30DBC2}" type="presParOf" srcId="{37173C1C-5084-484B-A9A4-42B3F0810C39}" destId="{A8E890C7-4048-4CC9-A653-6876DEC3916B}" srcOrd="1" destOrd="0" presId="urn:microsoft.com/office/officeart/2008/layout/HorizontalMultiLevelHierarchy"/>
    <dgm:cxn modelId="{6B18C080-6D4E-4085-9F85-F75FBF4B2FE9}" type="presParOf" srcId="{2FD439A3-DB7F-44AA-B4F7-99EDAE72B6EA}" destId="{830504E2-8CE0-46F3-9B86-FA781A5BA7ED}" srcOrd="2" destOrd="0" presId="urn:microsoft.com/office/officeart/2008/layout/HorizontalMultiLevelHierarchy"/>
    <dgm:cxn modelId="{2FFA47D2-6620-48F9-91EC-65877B53DC48}" type="presParOf" srcId="{830504E2-8CE0-46F3-9B86-FA781A5BA7ED}" destId="{0B7B5CF3-2029-411F-8C97-2A55F3EAA494}" srcOrd="0" destOrd="0" presId="urn:microsoft.com/office/officeart/2008/layout/HorizontalMultiLevelHierarchy"/>
    <dgm:cxn modelId="{7396DF7F-EFF1-4F8B-8868-865E8D33B075}" type="presParOf" srcId="{2FD439A3-DB7F-44AA-B4F7-99EDAE72B6EA}" destId="{B898D807-DFE3-435F-AB74-C521B4067190}" srcOrd="3" destOrd="0" presId="urn:microsoft.com/office/officeart/2008/layout/HorizontalMultiLevelHierarchy"/>
    <dgm:cxn modelId="{6F483A46-D127-434E-819B-F304084B7881}" type="presParOf" srcId="{B898D807-DFE3-435F-AB74-C521B4067190}" destId="{2D5A032B-1D88-42D2-8BD5-0D00EC85C700}" srcOrd="0" destOrd="0" presId="urn:microsoft.com/office/officeart/2008/layout/HorizontalMultiLevelHierarchy"/>
    <dgm:cxn modelId="{F4424AEA-2A89-4397-A425-EE0B76D54297}" type="presParOf" srcId="{B898D807-DFE3-435F-AB74-C521B4067190}" destId="{1A1DCDF7-B0D0-4524-BEBA-4591E2EC6206}" srcOrd="1" destOrd="0" presId="urn:microsoft.com/office/officeart/2008/layout/HorizontalMultiLevelHierarchy"/>
    <dgm:cxn modelId="{3280139F-AB1E-44FC-9CDC-BBE2605F557D}" type="presParOf" srcId="{2FD439A3-DB7F-44AA-B4F7-99EDAE72B6EA}" destId="{B59EF9E1-D2E8-4701-90C0-1E2F3C61BBA2}" srcOrd="4" destOrd="0" presId="urn:microsoft.com/office/officeart/2008/layout/HorizontalMultiLevelHierarchy"/>
    <dgm:cxn modelId="{832B07D6-C966-427A-A23B-A2F69AC3AB9C}" type="presParOf" srcId="{B59EF9E1-D2E8-4701-90C0-1E2F3C61BBA2}" destId="{19EBBB9E-1841-477B-9C7E-CE79DB63DA8C}" srcOrd="0" destOrd="0" presId="urn:microsoft.com/office/officeart/2008/layout/HorizontalMultiLevelHierarchy"/>
    <dgm:cxn modelId="{350A86E4-6C2B-48B8-B68B-54553171AA05}" type="presParOf" srcId="{2FD439A3-DB7F-44AA-B4F7-99EDAE72B6EA}" destId="{924E7081-429B-4B54-849B-6555FF28FD4C}" srcOrd="5" destOrd="0" presId="urn:microsoft.com/office/officeart/2008/layout/HorizontalMultiLevelHierarchy"/>
    <dgm:cxn modelId="{0A68E8F6-506F-4D00-A56F-C44D81EBEC0A}" type="presParOf" srcId="{924E7081-429B-4B54-849B-6555FF28FD4C}" destId="{972E526E-A60E-4222-9330-3578C393469B}" srcOrd="0" destOrd="0" presId="urn:microsoft.com/office/officeart/2008/layout/HorizontalMultiLevelHierarchy"/>
    <dgm:cxn modelId="{D6817FA2-2679-4FC4-99E6-CA8EB0E3E031}" type="presParOf" srcId="{924E7081-429B-4B54-849B-6555FF28FD4C}" destId="{BFB121C3-12BD-4691-92CD-18D617020044}" srcOrd="1" destOrd="0" presId="urn:microsoft.com/office/officeart/2008/layout/HorizontalMultiLevelHierarchy"/>
    <dgm:cxn modelId="{4E0DE473-7284-41FF-B42C-1109BA9C4C9C}" type="presParOf" srcId="{2FD439A3-DB7F-44AA-B4F7-99EDAE72B6EA}" destId="{B68B0CAE-0911-4669-B51C-B08C4C233BF9}" srcOrd="6" destOrd="0" presId="urn:microsoft.com/office/officeart/2008/layout/HorizontalMultiLevelHierarchy"/>
    <dgm:cxn modelId="{0F5810FB-4EBE-47C3-9743-3950842FF072}" type="presParOf" srcId="{B68B0CAE-0911-4669-B51C-B08C4C233BF9}" destId="{E554F189-24B2-4368-8F0B-F300A67C2214}" srcOrd="0" destOrd="0" presId="urn:microsoft.com/office/officeart/2008/layout/HorizontalMultiLevelHierarchy"/>
    <dgm:cxn modelId="{EC2F00EE-151F-40DC-8455-1954D849E475}" type="presParOf" srcId="{2FD439A3-DB7F-44AA-B4F7-99EDAE72B6EA}" destId="{3E12494D-4703-4B12-8D0E-7A957291014D}" srcOrd="7" destOrd="0" presId="urn:microsoft.com/office/officeart/2008/layout/HorizontalMultiLevelHierarchy"/>
    <dgm:cxn modelId="{341771FB-49C4-4C17-82E3-E8803EF45F83}" type="presParOf" srcId="{3E12494D-4703-4B12-8D0E-7A957291014D}" destId="{E6A8B28E-4BF8-4674-B7B3-30D5C3B588EA}" srcOrd="0" destOrd="0" presId="urn:microsoft.com/office/officeart/2008/layout/HorizontalMultiLevelHierarchy"/>
    <dgm:cxn modelId="{2ED4E633-A231-4765-B4D0-7D0557C0A4A2}" type="presParOf" srcId="{3E12494D-4703-4B12-8D0E-7A957291014D}" destId="{CB9DFA1C-1014-4004-A7C2-CCACFFC85D72}" srcOrd="1" destOrd="0" presId="urn:microsoft.com/office/officeart/2008/layout/HorizontalMultiLevelHierarchy"/>
    <dgm:cxn modelId="{B9562F21-208E-4DBF-91E9-0B76E556A6E0}" type="presParOf" srcId="{2FD439A3-DB7F-44AA-B4F7-99EDAE72B6EA}" destId="{64733170-A381-45E3-8A73-75F2C2569FF3}" srcOrd="8" destOrd="0" presId="urn:microsoft.com/office/officeart/2008/layout/HorizontalMultiLevelHierarchy"/>
    <dgm:cxn modelId="{C671816C-9B70-46F9-8205-2D8986F31B38}" type="presParOf" srcId="{64733170-A381-45E3-8A73-75F2C2569FF3}" destId="{C0753DFE-7D8C-45C2-92D3-F8B48B805FAF}" srcOrd="0" destOrd="0" presId="urn:microsoft.com/office/officeart/2008/layout/HorizontalMultiLevelHierarchy"/>
    <dgm:cxn modelId="{79548861-34DB-493A-826D-2FF8783AC2A0}" type="presParOf" srcId="{2FD439A3-DB7F-44AA-B4F7-99EDAE72B6EA}" destId="{4043F865-1596-4711-8FCB-60886EED80F6}" srcOrd="9" destOrd="0" presId="urn:microsoft.com/office/officeart/2008/layout/HorizontalMultiLevelHierarchy"/>
    <dgm:cxn modelId="{891C0D10-9FD7-4F5D-95DC-9CD2D8DDE3A9}" type="presParOf" srcId="{4043F865-1596-4711-8FCB-60886EED80F6}" destId="{5D786AA7-A4DC-4AFE-A2A8-64FC63B27789}" srcOrd="0" destOrd="0" presId="urn:microsoft.com/office/officeart/2008/layout/HorizontalMultiLevelHierarchy"/>
    <dgm:cxn modelId="{B34BA889-8272-4E8F-BC32-F3B2FB694115}" type="presParOf" srcId="{4043F865-1596-4711-8FCB-60886EED80F6}" destId="{15A9936A-ABD1-4D47-83C3-8CF440D85EC0}" srcOrd="1" destOrd="0" presId="urn:microsoft.com/office/officeart/2008/layout/HorizontalMultiLevelHierarchy"/>
    <dgm:cxn modelId="{4EDD4505-71FC-4FED-828C-49027087B12B}" type="presParOf" srcId="{2FD439A3-DB7F-44AA-B4F7-99EDAE72B6EA}" destId="{4A9B20DC-CFA5-4EB1-855F-3F248B0C8EB2}" srcOrd="10" destOrd="0" presId="urn:microsoft.com/office/officeart/2008/layout/HorizontalMultiLevelHierarchy"/>
    <dgm:cxn modelId="{B8DE24F7-A6AF-4E46-A16E-F541E3F6B3B9}" type="presParOf" srcId="{4A9B20DC-CFA5-4EB1-855F-3F248B0C8EB2}" destId="{715408E3-8029-4C5B-97E8-0B17518BD9A0}" srcOrd="0" destOrd="0" presId="urn:microsoft.com/office/officeart/2008/layout/HorizontalMultiLevelHierarchy"/>
    <dgm:cxn modelId="{A5DB1603-8CD9-4C6B-B8FC-D153A40AC657}" type="presParOf" srcId="{2FD439A3-DB7F-44AA-B4F7-99EDAE72B6EA}" destId="{462FA81A-2AF2-4805-B970-988F0E61D5D2}" srcOrd="11" destOrd="0" presId="urn:microsoft.com/office/officeart/2008/layout/HorizontalMultiLevelHierarchy"/>
    <dgm:cxn modelId="{3364F4CF-6E6D-4E81-B307-36E686FE6F27}" type="presParOf" srcId="{462FA81A-2AF2-4805-B970-988F0E61D5D2}" destId="{C1E5DE9C-8B88-4A6E-91AC-5CFA24995934}" srcOrd="0" destOrd="0" presId="urn:microsoft.com/office/officeart/2008/layout/HorizontalMultiLevelHierarchy"/>
    <dgm:cxn modelId="{BD5E83DB-CFA9-4DDD-B145-61C1BD067BA8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23272EAB-C4DB-4186-8332-82105021A2AD}" type="presOf" srcId="{F083E3F0-64F2-4636-9EDF-E3F3441D2445}" destId="{4A9B20DC-CFA5-4EB1-855F-3F248B0C8EB2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30707928-6C87-4564-A2ED-F511E84DF322}" type="presOf" srcId="{31722BE9-38BC-4A6B-9051-48207C236769}" destId="{E554F189-24B2-4368-8F0B-F300A67C2214}" srcOrd="1" destOrd="0" presId="urn:microsoft.com/office/officeart/2008/layout/HorizontalMultiLevelHierarchy"/>
    <dgm:cxn modelId="{44279481-522B-42B3-9C77-8A9DF4E8F968}" type="presOf" srcId="{2D50431D-5880-49F1-BCBE-9796004484D8}" destId="{D4413FC1-A154-4F6B-85D4-0F73FC757105}" srcOrd="0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36A354C6-1093-4CD8-9327-F9BA5FBFD0A0}" type="presOf" srcId="{9AF0403A-9D28-4883-8ECD-CAD705C7F9F3}" destId="{4C57430D-4228-4753-8795-F14D985F1976}" srcOrd="0" destOrd="0" presId="urn:microsoft.com/office/officeart/2008/layout/HorizontalMultiLevelHierarchy"/>
    <dgm:cxn modelId="{0CD1C387-A3FA-45D6-B4B7-A3A2B2A9421E}" type="presOf" srcId="{1187E308-BE37-445A-B986-DB73DCBBBDEB}" destId="{972E526E-A60E-4222-9330-3578C393469B}" srcOrd="0" destOrd="0" presId="urn:microsoft.com/office/officeart/2008/layout/HorizontalMultiLevelHierarchy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4B211FF9-8E8F-46FB-99BE-4104A06FB89E}" type="presOf" srcId="{6200C0EB-5B39-4937-B61D-8C2346A412E2}" destId="{64733170-A381-45E3-8A73-75F2C2569FF3}" srcOrd="0" destOrd="0" presId="urn:microsoft.com/office/officeart/2008/layout/HorizontalMultiLevelHierarchy"/>
    <dgm:cxn modelId="{3BF90C2F-E98C-4E0F-8760-0A87F2CE1835}" type="presOf" srcId="{B9F703DE-1B6E-4DB2-BE4E-B6C7C141CD46}" destId="{F96CC1BC-CA57-40AD-9AD4-94F1C93F0C9B}" srcOrd="0" destOrd="0" presId="urn:microsoft.com/office/officeart/2008/layout/HorizontalMultiLevelHierarchy"/>
    <dgm:cxn modelId="{0861C407-5B32-4D43-ACB7-2165B775B4B5}" type="presOf" srcId="{6200C0EB-5B39-4937-B61D-8C2346A412E2}" destId="{C0753DFE-7D8C-45C2-92D3-F8B48B805FAF}" srcOrd="1" destOrd="0" presId="urn:microsoft.com/office/officeart/2008/layout/HorizontalMultiLevelHierarchy"/>
    <dgm:cxn modelId="{C01C509E-7E4A-4832-B10A-B16CF028B8B3}" type="presOf" srcId="{EEA9F04B-4467-4E82-8EF5-24372D6B8A87}" destId="{B59EF9E1-D2E8-4701-90C0-1E2F3C61BBA2}" srcOrd="0" destOrd="0" presId="urn:microsoft.com/office/officeart/2008/layout/HorizontalMultiLevelHierarchy"/>
    <dgm:cxn modelId="{3354AA63-9832-4991-834B-7BFB938DCF21}" type="presOf" srcId="{701286A3-4823-44DF-AB3D-3343BA0D0C88}" destId="{C1E5DE9C-8B88-4A6E-91AC-5CFA24995934}" srcOrd="0" destOrd="0" presId="urn:microsoft.com/office/officeart/2008/layout/HorizontalMultiLevelHierarchy"/>
    <dgm:cxn modelId="{6C3FABFF-F145-41BB-BEDE-BC63692607AB}" type="presOf" srcId="{BBB9E7C4-BD65-4930-A52B-C08F310B39AD}" destId="{5D786AA7-A4DC-4AFE-A2A8-64FC63B27789}" srcOrd="0" destOrd="0" presId="urn:microsoft.com/office/officeart/2008/layout/HorizontalMultiLevelHierarchy"/>
    <dgm:cxn modelId="{AA8CFD97-7CDF-4165-AAD8-152A44435B89}" type="presOf" srcId="{EEA9F04B-4467-4E82-8EF5-24372D6B8A87}" destId="{19EBBB9E-1841-477B-9C7E-CE79DB63DA8C}" srcOrd="1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3E7D8D78-3A6A-4038-BDF6-98D6097A8329}" type="presOf" srcId="{A7D942B6-A0C9-4C32-A164-D3C7C9C30498}" destId="{0B7B5CF3-2029-411F-8C97-2A55F3EAA494}" srcOrd="1" destOrd="0" presId="urn:microsoft.com/office/officeart/2008/layout/HorizontalMultiLevelHierarchy"/>
    <dgm:cxn modelId="{CF9C2D0E-B804-4F06-B366-506DAA9AC9E4}" type="presOf" srcId="{4D2CC948-12B4-4F8F-9434-B72942446EC4}" destId="{2D5A032B-1D88-42D2-8BD5-0D00EC85C700}" srcOrd="0" destOrd="0" presId="urn:microsoft.com/office/officeart/2008/layout/HorizontalMultiLevelHierarchy"/>
    <dgm:cxn modelId="{6D143097-AC64-4CDE-B372-ECD643504D8F}" type="presOf" srcId="{6741BB5E-E678-4A99-87FE-236AA6389DF0}" destId="{E6A8B28E-4BF8-4674-B7B3-30D5C3B588EA}" srcOrd="0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4E015277-7567-4868-A317-F0FAEBFFC833}" type="presOf" srcId="{A7D942B6-A0C9-4C32-A164-D3C7C9C30498}" destId="{830504E2-8CE0-46F3-9B86-FA781A5BA7ED}" srcOrd="0" destOrd="0" presId="urn:microsoft.com/office/officeart/2008/layout/HorizontalMultiLevelHierarchy"/>
    <dgm:cxn modelId="{1158583C-A4F1-4676-A0B9-B0C81877D78F}" type="presOf" srcId="{9CEB8B0C-0080-4EEA-A9F3-271F3E197A5E}" destId="{FC73EF77-3C67-4844-8E45-8146736F0B83}" srcOrd="0" destOrd="0" presId="urn:microsoft.com/office/officeart/2008/layout/HorizontalMultiLevelHierarchy"/>
    <dgm:cxn modelId="{4A2FC51D-26BA-43DE-A98A-C6087318B3A2}" type="presOf" srcId="{9CEB8B0C-0080-4EEA-A9F3-271F3E197A5E}" destId="{B5B3EBAA-D2B4-4410-B88B-EEDC125AB8C8}" srcOrd="1" destOrd="0" presId="urn:microsoft.com/office/officeart/2008/layout/HorizontalMultiLevelHierarchy"/>
    <dgm:cxn modelId="{9E746E99-4188-427D-82A9-A7856F975E06}" type="presOf" srcId="{31722BE9-38BC-4A6B-9051-48207C236769}" destId="{B68B0CAE-0911-4669-B51C-B08C4C233BF9}" srcOrd="0" destOrd="0" presId="urn:microsoft.com/office/officeart/2008/layout/HorizontalMultiLevelHierarchy"/>
    <dgm:cxn modelId="{FDCAD57B-955F-4A4A-B9D1-0F209CB4D372}" type="presOf" srcId="{F083E3F0-64F2-4636-9EDF-E3F3441D2445}" destId="{715408E3-8029-4C5B-97E8-0B17518BD9A0}" srcOrd="1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3614E63B-92D2-4F7D-BDA4-EDCA04E7E644}" type="presParOf" srcId="{4C57430D-4228-4753-8795-F14D985F1976}" destId="{E810A83C-426E-4200-B499-7CD18670E7F9}" srcOrd="0" destOrd="0" presId="urn:microsoft.com/office/officeart/2008/layout/HorizontalMultiLevelHierarchy"/>
    <dgm:cxn modelId="{E33C9C3E-48FF-4F30-9E70-5BE328826DF5}" type="presParOf" srcId="{E810A83C-426E-4200-B499-7CD18670E7F9}" destId="{D4413FC1-A154-4F6B-85D4-0F73FC757105}" srcOrd="0" destOrd="0" presId="urn:microsoft.com/office/officeart/2008/layout/HorizontalMultiLevelHierarchy"/>
    <dgm:cxn modelId="{C76ED1B1-1D48-4C92-90F2-F777DBDF2359}" type="presParOf" srcId="{E810A83C-426E-4200-B499-7CD18670E7F9}" destId="{2FD439A3-DB7F-44AA-B4F7-99EDAE72B6EA}" srcOrd="1" destOrd="0" presId="urn:microsoft.com/office/officeart/2008/layout/HorizontalMultiLevelHierarchy"/>
    <dgm:cxn modelId="{26595DCE-D1FE-42C1-9523-23DD9152F55A}" type="presParOf" srcId="{2FD439A3-DB7F-44AA-B4F7-99EDAE72B6EA}" destId="{FC73EF77-3C67-4844-8E45-8146736F0B83}" srcOrd="0" destOrd="0" presId="urn:microsoft.com/office/officeart/2008/layout/HorizontalMultiLevelHierarchy"/>
    <dgm:cxn modelId="{41664CAF-D191-4D29-A584-0CE5008757DF}" type="presParOf" srcId="{FC73EF77-3C67-4844-8E45-8146736F0B83}" destId="{B5B3EBAA-D2B4-4410-B88B-EEDC125AB8C8}" srcOrd="0" destOrd="0" presId="urn:microsoft.com/office/officeart/2008/layout/HorizontalMultiLevelHierarchy"/>
    <dgm:cxn modelId="{5B3121D9-F5F7-401D-A3AE-EE91F92BB13F}" type="presParOf" srcId="{2FD439A3-DB7F-44AA-B4F7-99EDAE72B6EA}" destId="{37173C1C-5084-484B-A9A4-42B3F0810C39}" srcOrd="1" destOrd="0" presId="urn:microsoft.com/office/officeart/2008/layout/HorizontalMultiLevelHierarchy"/>
    <dgm:cxn modelId="{B51E686B-7037-4E69-B6A0-0C4C867D68CC}" type="presParOf" srcId="{37173C1C-5084-484B-A9A4-42B3F0810C39}" destId="{F96CC1BC-CA57-40AD-9AD4-94F1C93F0C9B}" srcOrd="0" destOrd="0" presId="urn:microsoft.com/office/officeart/2008/layout/HorizontalMultiLevelHierarchy"/>
    <dgm:cxn modelId="{0FE8B41C-1E1C-4832-BFD9-D20457A29AF1}" type="presParOf" srcId="{37173C1C-5084-484B-A9A4-42B3F0810C39}" destId="{A8E890C7-4048-4CC9-A653-6876DEC3916B}" srcOrd="1" destOrd="0" presId="urn:microsoft.com/office/officeart/2008/layout/HorizontalMultiLevelHierarchy"/>
    <dgm:cxn modelId="{C51340E2-AE92-4231-B42D-79B0D5F67989}" type="presParOf" srcId="{2FD439A3-DB7F-44AA-B4F7-99EDAE72B6EA}" destId="{830504E2-8CE0-46F3-9B86-FA781A5BA7ED}" srcOrd="2" destOrd="0" presId="urn:microsoft.com/office/officeart/2008/layout/HorizontalMultiLevelHierarchy"/>
    <dgm:cxn modelId="{54EF93D9-65EB-40CB-A263-4C0A0677026B}" type="presParOf" srcId="{830504E2-8CE0-46F3-9B86-FA781A5BA7ED}" destId="{0B7B5CF3-2029-411F-8C97-2A55F3EAA494}" srcOrd="0" destOrd="0" presId="urn:microsoft.com/office/officeart/2008/layout/HorizontalMultiLevelHierarchy"/>
    <dgm:cxn modelId="{0A51BA7D-CFEA-49C6-A315-C5B3D3D6625C}" type="presParOf" srcId="{2FD439A3-DB7F-44AA-B4F7-99EDAE72B6EA}" destId="{B898D807-DFE3-435F-AB74-C521B4067190}" srcOrd="3" destOrd="0" presId="urn:microsoft.com/office/officeart/2008/layout/HorizontalMultiLevelHierarchy"/>
    <dgm:cxn modelId="{7AF716D9-C513-48B5-A452-06939D92AEB2}" type="presParOf" srcId="{B898D807-DFE3-435F-AB74-C521B4067190}" destId="{2D5A032B-1D88-42D2-8BD5-0D00EC85C700}" srcOrd="0" destOrd="0" presId="urn:microsoft.com/office/officeart/2008/layout/HorizontalMultiLevelHierarchy"/>
    <dgm:cxn modelId="{C18F3FDE-8F3A-449B-8B52-44D7CC50963C}" type="presParOf" srcId="{B898D807-DFE3-435F-AB74-C521B4067190}" destId="{1A1DCDF7-B0D0-4524-BEBA-4591E2EC6206}" srcOrd="1" destOrd="0" presId="urn:microsoft.com/office/officeart/2008/layout/HorizontalMultiLevelHierarchy"/>
    <dgm:cxn modelId="{67EC9BFD-5183-4CCF-A0F7-FAE74D66DACC}" type="presParOf" srcId="{2FD439A3-DB7F-44AA-B4F7-99EDAE72B6EA}" destId="{B59EF9E1-D2E8-4701-90C0-1E2F3C61BBA2}" srcOrd="4" destOrd="0" presId="urn:microsoft.com/office/officeart/2008/layout/HorizontalMultiLevelHierarchy"/>
    <dgm:cxn modelId="{C06CDF1C-3EF8-48A7-BEC6-D9134AC0ECE4}" type="presParOf" srcId="{B59EF9E1-D2E8-4701-90C0-1E2F3C61BBA2}" destId="{19EBBB9E-1841-477B-9C7E-CE79DB63DA8C}" srcOrd="0" destOrd="0" presId="urn:microsoft.com/office/officeart/2008/layout/HorizontalMultiLevelHierarchy"/>
    <dgm:cxn modelId="{06915E30-E297-4E95-A12D-CF03045102A5}" type="presParOf" srcId="{2FD439A3-DB7F-44AA-B4F7-99EDAE72B6EA}" destId="{924E7081-429B-4B54-849B-6555FF28FD4C}" srcOrd="5" destOrd="0" presId="urn:microsoft.com/office/officeart/2008/layout/HorizontalMultiLevelHierarchy"/>
    <dgm:cxn modelId="{26063B1D-B98B-4CEA-BF8D-7906E932303D}" type="presParOf" srcId="{924E7081-429B-4B54-849B-6555FF28FD4C}" destId="{972E526E-A60E-4222-9330-3578C393469B}" srcOrd="0" destOrd="0" presId="urn:microsoft.com/office/officeart/2008/layout/HorizontalMultiLevelHierarchy"/>
    <dgm:cxn modelId="{E356CD64-8325-4443-8D63-CE41ECE5626B}" type="presParOf" srcId="{924E7081-429B-4B54-849B-6555FF28FD4C}" destId="{BFB121C3-12BD-4691-92CD-18D617020044}" srcOrd="1" destOrd="0" presId="urn:microsoft.com/office/officeart/2008/layout/HorizontalMultiLevelHierarchy"/>
    <dgm:cxn modelId="{D4182D2D-D576-4113-87C1-2AFFA43CDEEB}" type="presParOf" srcId="{2FD439A3-DB7F-44AA-B4F7-99EDAE72B6EA}" destId="{B68B0CAE-0911-4669-B51C-B08C4C233BF9}" srcOrd="6" destOrd="0" presId="urn:microsoft.com/office/officeart/2008/layout/HorizontalMultiLevelHierarchy"/>
    <dgm:cxn modelId="{C8A2BDAE-ECFE-491F-918E-476F3A32459C}" type="presParOf" srcId="{B68B0CAE-0911-4669-B51C-B08C4C233BF9}" destId="{E554F189-24B2-4368-8F0B-F300A67C2214}" srcOrd="0" destOrd="0" presId="urn:microsoft.com/office/officeart/2008/layout/HorizontalMultiLevelHierarchy"/>
    <dgm:cxn modelId="{3D4E8C11-75B3-4973-8E76-3E6E790D6210}" type="presParOf" srcId="{2FD439A3-DB7F-44AA-B4F7-99EDAE72B6EA}" destId="{3E12494D-4703-4B12-8D0E-7A957291014D}" srcOrd="7" destOrd="0" presId="urn:microsoft.com/office/officeart/2008/layout/HorizontalMultiLevelHierarchy"/>
    <dgm:cxn modelId="{C7C20C0C-869F-4DBF-9CA7-23189B7A2937}" type="presParOf" srcId="{3E12494D-4703-4B12-8D0E-7A957291014D}" destId="{E6A8B28E-4BF8-4674-B7B3-30D5C3B588EA}" srcOrd="0" destOrd="0" presId="urn:microsoft.com/office/officeart/2008/layout/HorizontalMultiLevelHierarchy"/>
    <dgm:cxn modelId="{43866703-65A3-4E76-AAE5-F9D5246ECDE2}" type="presParOf" srcId="{3E12494D-4703-4B12-8D0E-7A957291014D}" destId="{CB9DFA1C-1014-4004-A7C2-CCACFFC85D72}" srcOrd="1" destOrd="0" presId="urn:microsoft.com/office/officeart/2008/layout/HorizontalMultiLevelHierarchy"/>
    <dgm:cxn modelId="{3A91945F-8DF1-4DA9-8121-6EDF8D0114E6}" type="presParOf" srcId="{2FD439A3-DB7F-44AA-B4F7-99EDAE72B6EA}" destId="{64733170-A381-45E3-8A73-75F2C2569FF3}" srcOrd="8" destOrd="0" presId="urn:microsoft.com/office/officeart/2008/layout/HorizontalMultiLevelHierarchy"/>
    <dgm:cxn modelId="{1DC674EA-9247-41CB-940F-A88C53B142F5}" type="presParOf" srcId="{64733170-A381-45E3-8A73-75F2C2569FF3}" destId="{C0753DFE-7D8C-45C2-92D3-F8B48B805FAF}" srcOrd="0" destOrd="0" presId="urn:microsoft.com/office/officeart/2008/layout/HorizontalMultiLevelHierarchy"/>
    <dgm:cxn modelId="{39A9BC12-6FB4-44E8-B5A4-0A85F0AA6ABD}" type="presParOf" srcId="{2FD439A3-DB7F-44AA-B4F7-99EDAE72B6EA}" destId="{4043F865-1596-4711-8FCB-60886EED80F6}" srcOrd="9" destOrd="0" presId="urn:microsoft.com/office/officeart/2008/layout/HorizontalMultiLevelHierarchy"/>
    <dgm:cxn modelId="{EF5F532F-F4D4-48A9-88E4-0DA53A3233F4}" type="presParOf" srcId="{4043F865-1596-4711-8FCB-60886EED80F6}" destId="{5D786AA7-A4DC-4AFE-A2A8-64FC63B27789}" srcOrd="0" destOrd="0" presId="urn:microsoft.com/office/officeart/2008/layout/HorizontalMultiLevelHierarchy"/>
    <dgm:cxn modelId="{EAE5A64C-23B3-4A1B-9FF6-A46C1AC42FEC}" type="presParOf" srcId="{4043F865-1596-4711-8FCB-60886EED80F6}" destId="{15A9936A-ABD1-4D47-83C3-8CF440D85EC0}" srcOrd="1" destOrd="0" presId="urn:microsoft.com/office/officeart/2008/layout/HorizontalMultiLevelHierarchy"/>
    <dgm:cxn modelId="{EB092323-EB1B-42CD-B33A-463AAABFBC13}" type="presParOf" srcId="{2FD439A3-DB7F-44AA-B4F7-99EDAE72B6EA}" destId="{4A9B20DC-CFA5-4EB1-855F-3F248B0C8EB2}" srcOrd="10" destOrd="0" presId="urn:microsoft.com/office/officeart/2008/layout/HorizontalMultiLevelHierarchy"/>
    <dgm:cxn modelId="{20DA9A7E-7397-4E90-902B-4E9FD671C621}" type="presParOf" srcId="{4A9B20DC-CFA5-4EB1-855F-3F248B0C8EB2}" destId="{715408E3-8029-4C5B-97E8-0B17518BD9A0}" srcOrd="0" destOrd="0" presId="urn:microsoft.com/office/officeart/2008/layout/HorizontalMultiLevelHierarchy"/>
    <dgm:cxn modelId="{59B2434A-A2B8-4B84-9C5A-3F4F817FD825}" type="presParOf" srcId="{2FD439A3-DB7F-44AA-B4F7-99EDAE72B6EA}" destId="{462FA81A-2AF2-4805-B970-988F0E61D5D2}" srcOrd="11" destOrd="0" presId="urn:microsoft.com/office/officeart/2008/layout/HorizontalMultiLevelHierarchy"/>
    <dgm:cxn modelId="{75E207F3-D9CC-421D-A3D7-4526ECDA0145}" type="presParOf" srcId="{462FA81A-2AF2-4805-B970-988F0E61D5D2}" destId="{C1E5DE9C-8B88-4A6E-91AC-5CFA24995934}" srcOrd="0" destOrd="0" presId="urn:microsoft.com/office/officeart/2008/layout/HorizontalMultiLevelHierarchy"/>
    <dgm:cxn modelId="{B9DE127C-4EFF-452C-96F0-06D1727FD928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305FA036-9D62-4B2C-A439-684CA4275093}" type="presOf" srcId="{A7D942B6-A0C9-4C32-A164-D3C7C9C30498}" destId="{830504E2-8CE0-46F3-9B86-FA781A5BA7ED}" srcOrd="0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8653CD91-A462-42E0-A8DF-91EF91D8675F}" type="presOf" srcId="{EEA9F04B-4467-4E82-8EF5-24372D6B8A87}" destId="{B59EF9E1-D2E8-4701-90C0-1E2F3C61BBA2}" srcOrd="0" destOrd="0" presId="urn:microsoft.com/office/officeart/2008/layout/HorizontalMultiLevelHierarchy"/>
    <dgm:cxn modelId="{F344EF9E-3CA6-462C-B209-8D4530389B5E}" type="presOf" srcId="{31722BE9-38BC-4A6B-9051-48207C236769}" destId="{E554F189-24B2-4368-8F0B-F300A67C2214}" srcOrd="1" destOrd="0" presId="urn:microsoft.com/office/officeart/2008/layout/HorizontalMultiLevelHierarchy"/>
    <dgm:cxn modelId="{71615BD0-C547-4036-A83C-3B5CED129DBA}" type="presOf" srcId="{F083E3F0-64F2-4636-9EDF-E3F3441D2445}" destId="{4A9B20DC-CFA5-4EB1-855F-3F248B0C8EB2}" srcOrd="0" destOrd="0" presId="urn:microsoft.com/office/officeart/2008/layout/HorizontalMultiLevelHierarchy"/>
    <dgm:cxn modelId="{00255BA9-4C5C-47BB-B00A-CAC77F2D95E8}" type="presOf" srcId="{4D2CC948-12B4-4F8F-9434-B72942446EC4}" destId="{2D5A032B-1D88-42D2-8BD5-0D00EC85C700}" srcOrd="0" destOrd="0" presId="urn:microsoft.com/office/officeart/2008/layout/HorizontalMultiLevelHierarchy"/>
    <dgm:cxn modelId="{56E3E1F4-566B-48EE-BAE9-3A275DAE7504}" type="presOf" srcId="{6200C0EB-5B39-4937-B61D-8C2346A412E2}" destId="{64733170-A381-45E3-8A73-75F2C2569FF3}" srcOrd="0" destOrd="0" presId="urn:microsoft.com/office/officeart/2008/layout/HorizontalMultiLevelHierarchy"/>
    <dgm:cxn modelId="{80A2C46F-F14A-44A5-B360-27D7118F7C35}" type="presOf" srcId="{EEA9F04B-4467-4E82-8EF5-24372D6B8A87}" destId="{19EBBB9E-1841-477B-9C7E-CE79DB63DA8C}" srcOrd="1" destOrd="0" presId="urn:microsoft.com/office/officeart/2008/layout/HorizontalMultiLevelHierarchy"/>
    <dgm:cxn modelId="{0F1CFF33-8AC7-46E5-B745-1AC1800412B4}" type="presOf" srcId="{31722BE9-38BC-4A6B-9051-48207C236769}" destId="{B68B0CAE-0911-4669-B51C-B08C4C233BF9}" srcOrd="0" destOrd="0" presId="urn:microsoft.com/office/officeart/2008/layout/HorizontalMultiLevelHierarchy"/>
    <dgm:cxn modelId="{594D0CAD-831A-466F-A2C0-D28183BB2A00}" type="presOf" srcId="{701286A3-4823-44DF-AB3D-3343BA0D0C88}" destId="{C1E5DE9C-8B88-4A6E-91AC-5CFA24995934}" srcOrd="0" destOrd="0" presId="urn:microsoft.com/office/officeart/2008/layout/HorizontalMultiLevelHierarchy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20623E88-6106-473C-BE93-2FE54B900552}" type="presOf" srcId="{B9F703DE-1B6E-4DB2-BE4E-B6C7C141CD46}" destId="{F96CC1BC-CA57-40AD-9AD4-94F1C93F0C9B}" srcOrd="0" destOrd="0" presId="urn:microsoft.com/office/officeart/2008/layout/HorizontalMultiLevelHierarchy"/>
    <dgm:cxn modelId="{98793956-F588-423B-AD86-9212F348E8A7}" type="presOf" srcId="{9CEB8B0C-0080-4EEA-A9F3-271F3E197A5E}" destId="{FC73EF77-3C67-4844-8E45-8146736F0B83}" srcOrd="0" destOrd="0" presId="urn:microsoft.com/office/officeart/2008/layout/HorizontalMultiLevelHierarchy"/>
    <dgm:cxn modelId="{CFB74A9A-5E1C-4C97-B343-00E5C455C4A2}" type="presOf" srcId="{2D50431D-5880-49F1-BCBE-9796004484D8}" destId="{D4413FC1-A154-4F6B-85D4-0F73FC757105}" srcOrd="0" destOrd="0" presId="urn:microsoft.com/office/officeart/2008/layout/HorizontalMultiLevelHierarchy"/>
    <dgm:cxn modelId="{F5AA2AB7-7E15-435D-9CEF-2D3874187748}" type="presOf" srcId="{9AF0403A-9D28-4883-8ECD-CAD705C7F9F3}" destId="{4C57430D-4228-4753-8795-F14D985F1976}" srcOrd="0" destOrd="0" presId="urn:microsoft.com/office/officeart/2008/layout/HorizontalMultiLevelHierarchy"/>
    <dgm:cxn modelId="{B0DE2775-BA85-4809-B204-EAB6F73DCF62}" type="presOf" srcId="{F083E3F0-64F2-4636-9EDF-E3F3441D2445}" destId="{715408E3-8029-4C5B-97E8-0B17518BD9A0}" srcOrd="1" destOrd="0" presId="urn:microsoft.com/office/officeart/2008/layout/HorizontalMultiLevelHierarchy"/>
    <dgm:cxn modelId="{A4E631EE-1D99-4A46-AC15-EFFE62E75FA8}" type="presOf" srcId="{6200C0EB-5B39-4937-B61D-8C2346A412E2}" destId="{C0753DFE-7D8C-45C2-92D3-F8B48B805FAF}" srcOrd="1" destOrd="0" presId="urn:microsoft.com/office/officeart/2008/layout/HorizontalMultiLevelHierarchy"/>
    <dgm:cxn modelId="{D0C14D0E-45CB-4CA0-8419-0980A3CB6993}" type="presOf" srcId="{A7D942B6-A0C9-4C32-A164-D3C7C9C30498}" destId="{0B7B5CF3-2029-411F-8C97-2A55F3EAA494}" srcOrd="1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80BBC136-35A2-4568-AA85-CA988B07E540}" type="presOf" srcId="{9CEB8B0C-0080-4EEA-A9F3-271F3E197A5E}" destId="{B5B3EBAA-D2B4-4410-B88B-EEDC125AB8C8}" srcOrd="1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7FA1556F-4570-49FB-8272-F9741B855756}" type="presOf" srcId="{BBB9E7C4-BD65-4930-A52B-C08F310B39AD}" destId="{5D786AA7-A4DC-4AFE-A2A8-64FC63B27789}" srcOrd="0" destOrd="0" presId="urn:microsoft.com/office/officeart/2008/layout/HorizontalMultiLevelHierarchy"/>
    <dgm:cxn modelId="{F5FA0EE7-6EF4-4112-997D-C9E1ACCF2932}" type="presOf" srcId="{1187E308-BE37-445A-B986-DB73DCBBBDEB}" destId="{972E526E-A60E-4222-9330-3578C393469B}" srcOrd="0" destOrd="0" presId="urn:microsoft.com/office/officeart/2008/layout/HorizontalMultiLevelHierarchy"/>
    <dgm:cxn modelId="{0F720318-244E-40AA-B5D1-10BDA2B37BB7}" type="presOf" srcId="{6741BB5E-E678-4A99-87FE-236AA6389DF0}" destId="{E6A8B28E-4BF8-4674-B7B3-30D5C3B588EA}" srcOrd="0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5BBCC99A-3608-4B04-942D-3E73D565CCAB}" type="presParOf" srcId="{4C57430D-4228-4753-8795-F14D985F1976}" destId="{E810A83C-426E-4200-B499-7CD18670E7F9}" srcOrd="0" destOrd="0" presId="urn:microsoft.com/office/officeart/2008/layout/HorizontalMultiLevelHierarchy"/>
    <dgm:cxn modelId="{880919CE-5930-48F6-A50F-F7DCAE405393}" type="presParOf" srcId="{E810A83C-426E-4200-B499-7CD18670E7F9}" destId="{D4413FC1-A154-4F6B-85D4-0F73FC757105}" srcOrd="0" destOrd="0" presId="urn:microsoft.com/office/officeart/2008/layout/HorizontalMultiLevelHierarchy"/>
    <dgm:cxn modelId="{742C7433-F613-4B22-A6A0-44389F9C0DA6}" type="presParOf" srcId="{E810A83C-426E-4200-B499-7CD18670E7F9}" destId="{2FD439A3-DB7F-44AA-B4F7-99EDAE72B6EA}" srcOrd="1" destOrd="0" presId="urn:microsoft.com/office/officeart/2008/layout/HorizontalMultiLevelHierarchy"/>
    <dgm:cxn modelId="{7DA70E6F-2D1C-4633-B334-4A5FB95EC302}" type="presParOf" srcId="{2FD439A3-DB7F-44AA-B4F7-99EDAE72B6EA}" destId="{FC73EF77-3C67-4844-8E45-8146736F0B83}" srcOrd="0" destOrd="0" presId="urn:microsoft.com/office/officeart/2008/layout/HorizontalMultiLevelHierarchy"/>
    <dgm:cxn modelId="{5BC7FD7E-0C24-42A2-B7D9-3D33C27172C0}" type="presParOf" srcId="{FC73EF77-3C67-4844-8E45-8146736F0B83}" destId="{B5B3EBAA-D2B4-4410-B88B-EEDC125AB8C8}" srcOrd="0" destOrd="0" presId="urn:microsoft.com/office/officeart/2008/layout/HorizontalMultiLevelHierarchy"/>
    <dgm:cxn modelId="{EA4009D0-A8DC-41D6-B7EB-2632D4AC8119}" type="presParOf" srcId="{2FD439A3-DB7F-44AA-B4F7-99EDAE72B6EA}" destId="{37173C1C-5084-484B-A9A4-42B3F0810C39}" srcOrd="1" destOrd="0" presId="urn:microsoft.com/office/officeart/2008/layout/HorizontalMultiLevelHierarchy"/>
    <dgm:cxn modelId="{50781EFA-1EC5-42A4-A7E8-F1B531E492DA}" type="presParOf" srcId="{37173C1C-5084-484B-A9A4-42B3F0810C39}" destId="{F96CC1BC-CA57-40AD-9AD4-94F1C93F0C9B}" srcOrd="0" destOrd="0" presId="urn:microsoft.com/office/officeart/2008/layout/HorizontalMultiLevelHierarchy"/>
    <dgm:cxn modelId="{825F0EB6-B783-4B09-8C46-F72DD981CAB5}" type="presParOf" srcId="{37173C1C-5084-484B-A9A4-42B3F0810C39}" destId="{A8E890C7-4048-4CC9-A653-6876DEC3916B}" srcOrd="1" destOrd="0" presId="urn:microsoft.com/office/officeart/2008/layout/HorizontalMultiLevelHierarchy"/>
    <dgm:cxn modelId="{750B87AE-90C3-4CE0-B866-3DD7F3A56CE7}" type="presParOf" srcId="{2FD439A3-DB7F-44AA-B4F7-99EDAE72B6EA}" destId="{830504E2-8CE0-46F3-9B86-FA781A5BA7ED}" srcOrd="2" destOrd="0" presId="urn:microsoft.com/office/officeart/2008/layout/HorizontalMultiLevelHierarchy"/>
    <dgm:cxn modelId="{14BE6F38-6BE4-4A95-B0C2-4372FF4D2BBC}" type="presParOf" srcId="{830504E2-8CE0-46F3-9B86-FA781A5BA7ED}" destId="{0B7B5CF3-2029-411F-8C97-2A55F3EAA494}" srcOrd="0" destOrd="0" presId="urn:microsoft.com/office/officeart/2008/layout/HorizontalMultiLevelHierarchy"/>
    <dgm:cxn modelId="{8F70FB31-9939-47C8-8F8C-0E56D4A1B56D}" type="presParOf" srcId="{2FD439A3-DB7F-44AA-B4F7-99EDAE72B6EA}" destId="{B898D807-DFE3-435F-AB74-C521B4067190}" srcOrd="3" destOrd="0" presId="urn:microsoft.com/office/officeart/2008/layout/HorizontalMultiLevelHierarchy"/>
    <dgm:cxn modelId="{89C48F71-1236-48E7-A321-C170065E92A5}" type="presParOf" srcId="{B898D807-DFE3-435F-AB74-C521B4067190}" destId="{2D5A032B-1D88-42D2-8BD5-0D00EC85C700}" srcOrd="0" destOrd="0" presId="urn:microsoft.com/office/officeart/2008/layout/HorizontalMultiLevelHierarchy"/>
    <dgm:cxn modelId="{FE836453-5E8B-4B24-82D7-9593B67A109A}" type="presParOf" srcId="{B898D807-DFE3-435F-AB74-C521B4067190}" destId="{1A1DCDF7-B0D0-4524-BEBA-4591E2EC6206}" srcOrd="1" destOrd="0" presId="urn:microsoft.com/office/officeart/2008/layout/HorizontalMultiLevelHierarchy"/>
    <dgm:cxn modelId="{96088E5A-7E9B-462E-B89C-659C452AE279}" type="presParOf" srcId="{2FD439A3-DB7F-44AA-B4F7-99EDAE72B6EA}" destId="{B59EF9E1-D2E8-4701-90C0-1E2F3C61BBA2}" srcOrd="4" destOrd="0" presId="urn:microsoft.com/office/officeart/2008/layout/HorizontalMultiLevelHierarchy"/>
    <dgm:cxn modelId="{7DFD2336-7881-49EF-9CB8-731193837941}" type="presParOf" srcId="{B59EF9E1-D2E8-4701-90C0-1E2F3C61BBA2}" destId="{19EBBB9E-1841-477B-9C7E-CE79DB63DA8C}" srcOrd="0" destOrd="0" presId="urn:microsoft.com/office/officeart/2008/layout/HorizontalMultiLevelHierarchy"/>
    <dgm:cxn modelId="{1E9A00ED-99FD-4EF1-B033-45576D9E657A}" type="presParOf" srcId="{2FD439A3-DB7F-44AA-B4F7-99EDAE72B6EA}" destId="{924E7081-429B-4B54-849B-6555FF28FD4C}" srcOrd="5" destOrd="0" presId="urn:microsoft.com/office/officeart/2008/layout/HorizontalMultiLevelHierarchy"/>
    <dgm:cxn modelId="{E12ECA7A-060E-45B0-8B9A-93E2D0754249}" type="presParOf" srcId="{924E7081-429B-4B54-849B-6555FF28FD4C}" destId="{972E526E-A60E-4222-9330-3578C393469B}" srcOrd="0" destOrd="0" presId="urn:microsoft.com/office/officeart/2008/layout/HorizontalMultiLevelHierarchy"/>
    <dgm:cxn modelId="{BEC80C48-A4C7-46AB-871A-E5BC38875A67}" type="presParOf" srcId="{924E7081-429B-4B54-849B-6555FF28FD4C}" destId="{BFB121C3-12BD-4691-92CD-18D617020044}" srcOrd="1" destOrd="0" presId="urn:microsoft.com/office/officeart/2008/layout/HorizontalMultiLevelHierarchy"/>
    <dgm:cxn modelId="{A8EF29F8-831D-4ED4-BB21-10C852975531}" type="presParOf" srcId="{2FD439A3-DB7F-44AA-B4F7-99EDAE72B6EA}" destId="{B68B0CAE-0911-4669-B51C-B08C4C233BF9}" srcOrd="6" destOrd="0" presId="urn:microsoft.com/office/officeart/2008/layout/HorizontalMultiLevelHierarchy"/>
    <dgm:cxn modelId="{B524B703-005B-4422-89DE-8F0009507698}" type="presParOf" srcId="{B68B0CAE-0911-4669-B51C-B08C4C233BF9}" destId="{E554F189-24B2-4368-8F0B-F300A67C2214}" srcOrd="0" destOrd="0" presId="urn:microsoft.com/office/officeart/2008/layout/HorizontalMultiLevelHierarchy"/>
    <dgm:cxn modelId="{6DACC7F7-ECA5-4AD6-A418-F97C8AC316C8}" type="presParOf" srcId="{2FD439A3-DB7F-44AA-B4F7-99EDAE72B6EA}" destId="{3E12494D-4703-4B12-8D0E-7A957291014D}" srcOrd="7" destOrd="0" presId="urn:microsoft.com/office/officeart/2008/layout/HorizontalMultiLevelHierarchy"/>
    <dgm:cxn modelId="{BE95571F-D827-42BA-A6F6-5210915407C7}" type="presParOf" srcId="{3E12494D-4703-4B12-8D0E-7A957291014D}" destId="{E6A8B28E-4BF8-4674-B7B3-30D5C3B588EA}" srcOrd="0" destOrd="0" presId="urn:microsoft.com/office/officeart/2008/layout/HorizontalMultiLevelHierarchy"/>
    <dgm:cxn modelId="{3A011FB9-1FB3-494F-93CC-E998E5D8DF97}" type="presParOf" srcId="{3E12494D-4703-4B12-8D0E-7A957291014D}" destId="{CB9DFA1C-1014-4004-A7C2-CCACFFC85D72}" srcOrd="1" destOrd="0" presId="urn:microsoft.com/office/officeart/2008/layout/HorizontalMultiLevelHierarchy"/>
    <dgm:cxn modelId="{0C0A22A2-3DA5-46F7-8B68-73466B54BA4F}" type="presParOf" srcId="{2FD439A3-DB7F-44AA-B4F7-99EDAE72B6EA}" destId="{64733170-A381-45E3-8A73-75F2C2569FF3}" srcOrd="8" destOrd="0" presId="urn:microsoft.com/office/officeart/2008/layout/HorizontalMultiLevelHierarchy"/>
    <dgm:cxn modelId="{A76B7EFB-6C6D-4D68-B3BD-FBA0CF5C2513}" type="presParOf" srcId="{64733170-A381-45E3-8A73-75F2C2569FF3}" destId="{C0753DFE-7D8C-45C2-92D3-F8B48B805FAF}" srcOrd="0" destOrd="0" presId="urn:microsoft.com/office/officeart/2008/layout/HorizontalMultiLevelHierarchy"/>
    <dgm:cxn modelId="{91878712-795D-4234-835B-946730892B18}" type="presParOf" srcId="{2FD439A3-DB7F-44AA-B4F7-99EDAE72B6EA}" destId="{4043F865-1596-4711-8FCB-60886EED80F6}" srcOrd="9" destOrd="0" presId="urn:microsoft.com/office/officeart/2008/layout/HorizontalMultiLevelHierarchy"/>
    <dgm:cxn modelId="{6BF6061B-1021-4E9A-AFBA-ED53FF1CEF0C}" type="presParOf" srcId="{4043F865-1596-4711-8FCB-60886EED80F6}" destId="{5D786AA7-A4DC-4AFE-A2A8-64FC63B27789}" srcOrd="0" destOrd="0" presId="urn:microsoft.com/office/officeart/2008/layout/HorizontalMultiLevelHierarchy"/>
    <dgm:cxn modelId="{AD5C4D96-05D9-4F08-8349-954401899556}" type="presParOf" srcId="{4043F865-1596-4711-8FCB-60886EED80F6}" destId="{15A9936A-ABD1-4D47-83C3-8CF440D85EC0}" srcOrd="1" destOrd="0" presId="urn:microsoft.com/office/officeart/2008/layout/HorizontalMultiLevelHierarchy"/>
    <dgm:cxn modelId="{BA52D8F4-2264-41A1-BF2E-323A24D0DF1A}" type="presParOf" srcId="{2FD439A3-DB7F-44AA-B4F7-99EDAE72B6EA}" destId="{4A9B20DC-CFA5-4EB1-855F-3F248B0C8EB2}" srcOrd="10" destOrd="0" presId="urn:microsoft.com/office/officeart/2008/layout/HorizontalMultiLevelHierarchy"/>
    <dgm:cxn modelId="{780DF522-ECB2-433C-857A-F08258600FC8}" type="presParOf" srcId="{4A9B20DC-CFA5-4EB1-855F-3F248B0C8EB2}" destId="{715408E3-8029-4C5B-97E8-0B17518BD9A0}" srcOrd="0" destOrd="0" presId="urn:microsoft.com/office/officeart/2008/layout/HorizontalMultiLevelHierarchy"/>
    <dgm:cxn modelId="{3B992CB3-9DF3-4BC0-A42A-F3637771826D}" type="presParOf" srcId="{2FD439A3-DB7F-44AA-B4F7-99EDAE72B6EA}" destId="{462FA81A-2AF2-4805-B970-988F0E61D5D2}" srcOrd="11" destOrd="0" presId="urn:microsoft.com/office/officeart/2008/layout/HorizontalMultiLevelHierarchy"/>
    <dgm:cxn modelId="{78C390CC-9863-4507-92D5-DF1607D9E3F4}" type="presParOf" srcId="{462FA81A-2AF2-4805-B970-988F0E61D5D2}" destId="{C1E5DE9C-8B88-4A6E-91AC-5CFA24995934}" srcOrd="0" destOrd="0" presId="urn:microsoft.com/office/officeart/2008/layout/HorizontalMultiLevelHierarchy"/>
    <dgm:cxn modelId="{BF54D5FD-2651-40F6-9889-AAC6B8B78447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2A356-28C3-4492-8A47-6934E4483A60}">
      <dsp:nvSpPr>
        <dsp:cNvPr id="0" name=""/>
        <dsp:cNvSpPr/>
      </dsp:nvSpPr>
      <dsp:spPr>
        <a:xfrm>
          <a:off x="842981" y="3060340"/>
          <a:ext cx="628982" cy="2634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4491" y="0"/>
              </a:lnTo>
              <a:lnTo>
                <a:pt x="314491" y="2634315"/>
              </a:lnTo>
              <a:lnTo>
                <a:pt x="628982" y="26343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89763" y="4309788"/>
        <a:ext cx="135418" cy="135418"/>
      </dsp:txXfrm>
    </dsp:sp>
    <dsp:sp modelId="{12BEFEBE-D564-4FAC-8C65-E56425C7D348}">
      <dsp:nvSpPr>
        <dsp:cNvPr id="0" name=""/>
        <dsp:cNvSpPr/>
      </dsp:nvSpPr>
      <dsp:spPr>
        <a:xfrm>
          <a:off x="842981" y="3060340"/>
          <a:ext cx="628982" cy="15805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4491" y="0"/>
              </a:lnTo>
              <a:lnTo>
                <a:pt x="314491" y="1580589"/>
              </a:lnTo>
              <a:lnTo>
                <a:pt x="628982" y="15805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14943" y="3808106"/>
        <a:ext cx="85057" cy="85057"/>
      </dsp:txXfrm>
    </dsp:sp>
    <dsp:sp modelId="{122E6F38-65F6-4F40-AD68-EB8251513523}">
      <dsp:nvSpPr>
        <dsp:cNvPr id="0" name=""/>
        <dsp:cNvSpPr/>
      </dsp:nvSpPr>
      <dsp:spPr>
        <a:xfrm>
          <a:off x="842981" y="3060340"/>
          <a:ext cx="628982" cy="526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4491" y="0"/>
              </a:lnTo>
              <a:lnTo>
                <a:pt x="314491" y="526863"/>
              </a:lnTo>
              <a:lnTo>
                <a:pt x="628982" y="5268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36959" y="3303259"/>
        <a:ext cx="41024" cy="41024"/>
      </dsp:txXfrm>
    </dsp:sp>
    <dsp:sp modelId="{0DA6A79D-B311-47A2-B3F6-3F4BEEB2E21C}">
      <dsp:nvSpPr>
        <dsp:cNvPr id="0" name=""/>
        <dsp:cNvSpPr/>
      </dsp:nvSpPr>
      <dsp:spPr>
        <a:xfrm>
          <a:off x="842981" y="2533476"/>
          <a:ext cx="628982" cy="526863"/>
        </a:xfrm>
        <a:custGeom>
          <a:avLst/>
          <a:gdLst/>
          <a:ahLst/>
          <a:cxnLst/>
          <a:rect l="0" t="0" r="0" b="0"/>
          <a:pathLst>
            <a:path>
              <a:moveTo>
                <a:pt x="0" y="526863"/>
              </a:moveTo>
              <a:lnTo>
                <a:pt x="314491" y="526863"/>
              </a:lnTo>
              <a:lnTo>
                <a:pt x="314491" y="0"/>
              </a:lnTo>
              <a:lnTo>
                <a:pt x="62898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36959" y="2776396"/>
        <a:ext cx="41024" cy="41024"/>
      </dsp:txXfrm>
    </dsp:sp>
    <dsp:sp modelId="{212A0793-4B15-49D7-B488-3938D773401F}">
      <dsp:nvSpPr>
        <dsp:cNvPr id="0" name=""/>
        <dsp:cNvSpPr/>
      </dsp:nvSpPr>
      <dsp:spPr>
        <a:xfrm>
          <a:off x="842981" y="1479750"/>
          <a:ext cx="628982" cy="1580589"/>
        </a:xfrm>
        <a:custGeom>
          <a:avLst/>
          <a:gdLst/>
          <a:ahLst/>
          <a:cxnLst/>
          <a:rect l="0" t="0" r="0" b="0"/>
          <a:pathLst>
            <a:path>
              <a:moveTo>
                <a:pt x="0" y="1580589"/>
              </a:moveTo>
              <a:lnTo>
                <a:pt x="314491" y="1580589"/>
              </a:lnTo>
              <a:lnTo>
                <a:pt x="314491" y="0"/>
              </a:lnTo>
              <a:lnTo>
                <a:pt x="62898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14943" y="2227516"/>
        <a:ext cx="85057" cy="85057"/>
      </dsp:txXfrm>
    </dsp:sp>
    <dsp:sp modelId="{E4C36092-443D-4C91-B458-C98EF35BA149}">
      <dsp:nvSpPr>
        <dsp:cNvPr id="0" name=""/>
        <dsp:cNvSpPr/>
      </dsp:nvSpPr>
      <dsp:spPr>
        <a:xfrm>
          <a:off x="842981" y="426024"/>
          <a:ext cx="628982" cy="2634315"/>
        </a:xfrm>
        <a:custGeom>
          <a:avLst/>
          <a:gdLst/>
          <a:ahLst/>
          <a:cxnLst/>
          <a:rect l="0" t="0" r="0" b="0"/>
          <a:pathLst>
            <a:path>
              <a:moveTo>
                <a:pt x="0" y="2634315"/>
              </a:moveTo>
              <a:lnTo>
                <a:pt x="314491" y="2634315"/>
              </a:lnTo>
              <a:lnTo>
                <a:pt x="314491" y="0"/>
              </a:lnTo>
              <a:lnTo>
                <a:pt x="62898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89763" y="1675473"/>
        <a:ext cx="135418" cy="135418"/>
      </dsp:txXfrm>
    </dsp:sp>
    <dsp:sp modelId="{BE523C65-B17B-48B8-B6C2-59926F31B10B}">
      <dsp:nvSpPr>
        <dsp:cNvPr id="0" name=""/>
        <dsp:cNvSpPr/>
      </dsp:nvSpPr>
      <dsp:spPr>
        <a:xfrm rot="16200000">
          <a:off x="-1796880" y="2638849"/>
          <a:ext cx="4436742" cy="84298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Компоненты реформы:</a:t>
          </a:r>
        </a:p>
      </dsp:txBody>
      <dsp:txXfrm>
        <a:off x="-1796880" y="2638849"/>
        <a:ext cx="4436742" cy="842981"/>
      </dsp:txXfrm>
    </dsp:sp>
    <dsp:sp modelId="{603F0473-A821-41DC-8F6B-E0684A81AF2E}">
      <dsp:nvSpPr>
        <dsp:cNvPr id="0" name=""/>
        <dsp:cNvSpPr/>
      </dsp:nvSpPr>
      <dsp:spPr>
        <a:xfrm>
          <a:off x="1471963" y="4533"/>
          <a:ext cx="6732969" cy="84298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Разработка программной классификации расходов </a:t>
          </a:r>
        </a:p>
      </dsp:txBody>
      <dsp:txXfrm>
        <a:off x="1471963" y="4533"/>
        <a:ext cx="6732969" cy="842981"/>
      </dsp:txXfrm>
    </dsp:sp>
    <dsp:sp modelId="{C91512FE-14C1-4A5D-A5F4-1C2AD938ED66}">
      <dsp:nvSpPr>
        <dsp:cNvPr id="0" name=""/>
        <dsp:cNvSpPr/>
      </dsp:nvSpPr>
      <dsp:spPr>
        <a:xfrm>
          <a:off x="1471963" y="1058260"/>
          <a:ext cx="6732969" cy="84298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Управленческая и финансовая гибкость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 бюджетирование на основе результативности </a:t>
          </a:r>
        </a:p>
      </dsp:txBody>
      <dsp:txXfrm>
        <a:off x="1471963" y="1058260"/>
        <a:ext cx="6732969" cy="842981"/>
      </dsp:txXfrm>
    </dsp:sp>
    <dsp:sp modelId="{DD71852B-0313-4FD5-A7DE-B1EAEAF47BEB}">
      <dsp:nvSpPr>
        <dsp:cNvPr id="0" name=""/>
        <dsp:cNvSpPr/>
      </dsp:nvSpPr>
      <dsp:spPr>
        <a:xfrm>
          <a:off x="1471963" y="2111986"/>
          <a:ext cx="6732969" cy="84298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Связь среднесрочных прогнозов расходов с бюджетированием на основе результативности</a:t>
          </a:r>
        </a:p>
      </dsp:txBody>
      <dsp:txXfrm>
        <a:off x="1471963" y="2111986"/>
        <a:ext cx="6732969" cy="842981"/>
      </dsp:txXfrm>
    </dsp:sp>
    <dsp:sp modelId="{F988E361-BA7B-428D-97B5-10BF656D5448}">
      <dsp:nvSpPr>
        <dsp:cNvPr id="0" name=""/>
        <dsp:cNvSpPr/>
      </dsp:nvSpPr>
      <dsp:spPr>
        <a:xfrm>
          <a:off x="1471963" y="3165712"/>
          <a:ext cx="6732969" cy="84298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Внедрение информационных систем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 сбору информации об индикаторах результативности </a:t>
          </a:r>
        </a:p>
      </dsp:txBody>
      <dsp:txXfrm>
        <a:off x="1471963" y="3165712"/>
        <a:ext cx="6732969" cy="842981"/>
      </dsp:txXfrm>
    </dsp:sp>
    <dsp:sp modelId="{F1F337F2-FBEB-4511-AB9F-920B7660A21B}">
      <dsp:nvSpPr>
        <dsp:cNvPr id="0" name=""/>
        <dsp:cNvSpPr/>
      </dsp:nvSpPr>
      <dsp:spPr>
        <a:xfrm>
          <a:off x="1471963" y="4219438"/>
          <a:ext cx="6732969" cy="84298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Взаимосвязь системы учета с результатами </a:t>
          </a:r>
        </a:p>
      </dsp:txBody>
      <dsp:txXfrm>
        <a:off x="1471963" y="4219438"/>
        <a:ext cx="6732969" cy="842981"/>
      </dsp:txXfrm>
    </dsp:sp>
    <dsp:sp modelId="{7F779DEF-87CF-4F86-BF5D-D7C62CF202A4}">
      <dsp:nvSpPr>
        <dsp:cNvPr id="0" name=""/>
        <dsp:cNvSpPr/>
      </dsp:nvSpPr>
      <dsp:spPr>
        <a:xfrm>
          <a:off x="1471963" y="5273165"/>
          <a:ext cx="6732969" cy="84298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Интегрирование информации о результативности в процесс принятия решения о распределении средств</a:t>
          </a:r>
        </a:p>
      </dsp:txBody>
      <dsp:txXfrm>
        <a:off x="1471963" y="5273165"/>
        <a:ext cx="6732969" cy="84298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722270" y="4449771"/>
        <a:ext cx="0" cy="0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748944" y="3923525"/>
        <a:ext cx="0" cy="0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772156" y="3405940"/>
        <a:ext cx="0" cy="0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771320" y="2864306"/>
        <a:ext cx="0" cy="0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747799" y="2299989"/>
        <a:ext cx="0" cy="0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735099" y="1729876"/>
        <a:ext cx="0" cy="0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Reform</a:t>
          </a:r>
          <a:r>
            <a:rPr lang="en-US" sz="45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en-US" sz="4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components</a:t>
          </a:r>
          <a:r>
            <a:rPr lang="en-US" sz="45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</a:t>
          </a:r>
          <a:endParaRPr lang="ru-RU" sz="45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. Developing program budget classification and/or developing knowledge of the program base.</a:t>
          </a:r>
          <a:endParaRPr lang="ru-RU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Managerial and financial flexibility and performance budgeting</a:t>
          </a:r>
          <a:endParaRPr lang="ru-RU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Developing performance information and the design of information systems, </a:t>
          </a:r>
          <a:endParaRPr lang="ru-RU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Integrating accounting systems with performance information systems</a:t>
          </a:r>
          <a:endParaRPr lang="ru-RU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I</a:t>
          </a:r>
          <a:endParaRPr lang="ru-RU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Integration of performance information into budgetary decision-making processes.  </a:t>
          </a:r>
          <a:endParaRPr lang="ru-RU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075153" y="5413954"/>
        <a:ext cx="6476552" cy="91376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1820A-5A00-4B89-9467-C5314797E3EC}">
      <dsp:nvSpPr>
        <dsp:cNvPr id="0" name=""/>
        <dsp:cNvSpPr/>
      </dsp:nvSpPr>
      <dsp:spPr>
        <a:xfrm>
          <a:off x="0" y="0"/>
          <a:ext cx="8496944" cy="70892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cap="none" baseline="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rPr>
            <a:t>Принятые меры: </a:t>
          </a:r>
        </a:p>
      </dsp:txBody>
      <dsp:txXfrm>
        <a:off x="0" y="0"/>
        <a:ext cx="8496944" cy="708928"/>
      </dsp:txXfrm>
    </dsp:sp>
    <dsp:sp modelId="{3CA76487-9A3C-4EBC-888F-11A930708DF7}">
      <dsp:nvSpPr>
        <dsp:cNvPr id="0" name=""/>
        <dsp:cNvSpPr/>
      </dsp:nvSpPr>
      <dsp:spPr>
        <a:xfrm>
          <a:off x="0" y="885854"/>
          <a:ext cx="2124236" cy="3439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бюджетного законодательства, в том числе по вопросам программного бюджетирования </a:t>
          </a:r>
        </a:p>
      </dsp:txBody>
      <dsp:txXfrm>
        <a:off x="0" y="885854"/>
        <a:ext cx="2124236" cy="3439643"/>
      </dsp:txXfrm>
    </dsp:sp>
    <dsp:sp modelId="{52B46740-77F2-4E50-8BC3-82813E679345}">
      <dsp:nvSpPr>
        <dsp:cNvPr id="0" name=""/>
        <dsp:cNvSpPr/>
      </dsp:nvSpPr>
      <dsp:spPr>
        <a:xfrm>
          <a:off x="2124236" y="885854"/>
          <a:ext cx="2124236" cy="3542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Постоянное совершенствование инструктивных материалов  </a:t>
          </a:r>
          <a:endParaRPr lang="ru-RU" sz="16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24236" y="885854"/>
        <a:ext cx="2124236" cy="3542129"/>
      </dsp:txXfrm>
    </dsp:sp>
    <dsp:sp modelId="{670A937C-A158-4DC2-B07D-902FED75CF29}">
      <dsp:nvSpPr>
        <dsp:cNvPr id="0" name=""/>
        <dsp:cNvSpPr/>
      </dsp:nvSpPr>
      <dsp:spPr>
        <a:xfrm>
          <a:off x="4248472" y="885854"/>
          <a:ext cx="2124236" cy="3542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Систематическое повышение потенциала государственных служащих </a:t>
          </a:r>
        </a:p>
      </dsp:txBody>
      <dsp:txXfrm>
        <a:off x="4248472" y="885854"/>
        <a:ext cx="2124236" cy="3542129"/>
      </dsp:txXfrm>
    </dsp:sp>
    <dsp:sp modelId="{A00795AE-1AB6-4089-A856-26774FC910BC}">
      <dsp:nvSpPr>
        <dsp:cNvPr id="0" name=""/>
        <dsp:cNvSpPr/>
      </dsp:nvSpPr>
      <dsp:spPr>
        <a:xfrm>
          <a:off x="6372708" y="884030"/>
          <a:ext cx="2124236" cy="35457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Внедрение системы мониторинга программных бюджетов </a:t>
          </a:r>
        </a:p>
      </dsp:txBody>
      <dsp:txXfrm>
        <a:off x="6372708" y="884030"/>
        <a:ext cx="2124236" cy="3545777"/>
      </dsp:txXfrm>
    </dsp:sp>
    <dsp:sp modelId="{C427D543-7FCC-4FA7-9ABE-5EC795CBF458}">
      <dsp:nvSpPr>
        <dsp:cNvPr id="0" name=""/>
        <dsp:cNvSpPr/>
      </dsp:nvSpPr>
      <dsp:spPr>
        <a:xfrm>
          <a:off x="0" y="4104471"/>
          <a:ext cx="8496944" cy="32167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A29D4-70CF-4AE4-A8FC-3FACB654D8A4}">
      <dsp:nvSpPr>
        <dsp:cNvPr id="0" name=""/>
        <dsp:cNvSpPr/>
      </dsp:nvSpPr>
      <dsp:spPr>
        <a:xfrm rot="16200000">
          <a:off x="-1332258" y="1334324"/>
          <a:ext cx="4695825" cy="202717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Бюджетный кодекс </a:t>
          </a:r>
          <a:r>
            <a:rPr lang="ru-RU" sz="2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Кыргызской</a:t>
          </a: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Республики 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(2017 год)</a:t>
          </a:r>
        </a:p>
      </dsp:txBody>
      <dsp:txXfrm rot="5400000">
        <a:off x="2066" y="939165"/>
        <a:ext cx="2027176" cy="2817495"/>
      </dsp:txXfrm>
    </dsp:sp>
    <dsp:sp modelId="{AF29048B-EA59-413E-BB0A-C7FC467379DB}">
      <dsp:nvSpPr>
        <dsp:cNvPr id="0" name=""/>
        <dsp:cNvSpPr/>
      </dsp:nvSpPr>
      <dsp:spPr>
        <a:xfrm rot="16200000">
          <a:off x="846956" y="1334324"/>
          <a:ext cx="4695825" cy="202717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Методическое руководство по формированию среднесрочных стратегий бюджетных расходов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(2012 год)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2181280" y="939165"/>
        <a:ext cx="2027176" cy="2817495"/>
      </dsp:txXfrm>
    </dsp:sp>
    <dsp:sp modelId="{05FFC13C-96BA-49CF-A376-4365E88605AA}">
      <dsp:nvSpPr>
        <dsp:cNvPr id="0" name=""/>
        <dsp:cNvSpPr/>
      </dsp:nvSpPr>
      <dsp:spPr>
        <a:xfrm rot="16200000">
          <a:off x="3026170" y="1334324"/>
          <a:ext cx="4695825" cy="202717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Бюджетный циркуляр по составлению бюджетов на программной основе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(2007 год)</a:t>
          </a:r>
        </a:p>
      </dsp:txBody>
      <dsp:txXfrm rot="5400000">
        <a:off x="4360494" y="939165"/>
        <a:ext cx="2027176" cy="2817495"/>
      </dsp:txXfrm>
    </dsp:sp>
    <dsp:sp modelId="{2209175E-FE11-4AAB-AEE5-DA83ED9E42BE}">
      <dsp:nvSpPr>
        <dsp:cNvPr id="0" name=""/>
        <dsp:cNvSpPr/>
      </dsp:nvSpPr>
      <dsp:spPr>
        <a:xfrm rot="16200000">
          <a:off x="5205385" y="1334324"/>
          <a:ext cx="4695825" cy="202717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Инструкция по представлению отчетов о достижении индикаторов результативности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(2013 год)</a:t>
          </a:r>
        </a:p>
      </dsp:txBody>
      <dsp:txXfrm rot="5400000">
        <a:off x="6539709" y="939165"/>
        <a:ext cx="2027176" cy="28174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80510-C3FD-40B2-A032-CCFACE595931}">
      <dsp:nvSpPr>
        <dsp:cNvPr id="0" name=""/>
        <dsp:cNvSpPr/>
      </dsp:nvSpPr>
      <dsp:spPr>
        <a:xfrm>
          <a:off x="-5624610" y="-861177"/>
          <a:ext cx="6697802" cy="6697802"/>
        </a:xfrm>
        <a:prstGeom prst="blockArc">
          <a:avLst>
            <a:gd name="adj1" fmla="val 18900000"/>
            <a:gd name="adj2" fmla="val 2700000"/>
            <a:gd name="adj3" fmla="val 322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FC98E5A2-EFD1-4944-A169-9EC2273343EA}">
      <dsp:nvSpPr>
        <dsp:cNvPr id="0" name=""/>
        <dsp:cNvSpPr/>
      </dsp:nvSpPr>
      <dsp:spPr>
        <a:xfrm>
          <a:off x="690592" y="497544"/>
          <a:ext cx="7470346" cy="995089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8985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Интегрирование программной классификации в автоматизированную систему казначейства</a:t>
          </a:r>
          <a:endParaRPr lang="ky-KG" sz="1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0592" y="497544"/>
        <a:ext cx="7470346" cy="995089"/>
      </dsp:txXfrm>
    </dsp:sp>
    <dsp:sp modelId="{7C02AE8F-E856-4621-B7B2-8E05AF33E337}">
      <dsp:nvSpPr>
        <dsp:cNvPr id="0" name=""/>
        <dsp:cNvSpPr/>
      </dsp:nvSpPr>
      <dsp:spPr>
        <a:xfrm>
          <a:off x="68661" y="373158"/>
          <a:ext cx="1243862" cy="1243862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25B23E20-9C32-4747-8C48-F26770A4DA5C}">
      <dsp:nvSpPr>
        <dsp:cNvPr id="0" name=""/>
        <dsp:cNvSpPr/>
      </dsp:nvSpPr>
      <dsp:spPr>
        <a:xfrm>
          <a:off x="1052307" y="1990179"/>
          <a:ext cx="7108631" cy="995089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8985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Формирование отчетов по программной классификации по 4-м пилотным министерствам </a:t>
          </a:r>
          <a:endParaRPr lang="ky-KG" sz="1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52307" y="1990179"/>
        <a:ext cx="7108631" cy="995089"/>
      </dsp:txXfrm>
    </dsp:sp>
    <dsp:sp modelId="{68308680-B6B2-43CE-A180-7690FF6049F6}">
      <dsp:nvSpPr>
        <dsp:cNvPr id="0" name=""/>
        <dsp:cNvSpPr/>
      </dsp:nvSpPr>
      <dsp:spPr>
        <a:xfrm>
          <a:off x="430376" y="1865793"/>
          <a:ext cx="1243862" cy="1243862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A897A041-593E-47DC-A2EE-2412E95C0BBD}">
      <dsp:nvSpPr>
        <dsp:cNvPr id="0" name=""/>
        <dsp:cNvSpPr/>
      </dsp:nvSpPr>
      <dsp:spPr>
        <a:xfrm>
          <a:off x="690592" y="3482813"/>
          <a:ext cx="7470346" cy="9950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985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Привязка организационных структур к соответствующей бюджетной программе</a:t>
          </a:r>
        </a:p>
      </dsp:txBody>
      <dsp:txXfrm>
        <a:off x="690592" y="3482813"/>
        <a:ext cx="7470346" cy="995089"/>
      </dsp:txXfrm>
    </dsp:sp>
    <dsp:sp modelId="{3DBDC541-0266-41ED-9ADA-A5CF41E15710}">
      <dsp:nvSpPr>
        <dsp:cNvPr id="0" name=""/>
        <dsp:cNvSpPr/>
      </dsp:nvSpPr>
      <dsp:spPr>
        <a:xfrm>
          <a:off x="68661" y="3358427"/>
          <a:ext cx="1243862" cy="1243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793DB-E9B4-4F2F-8DF2-9C74037CCFAD}">
      <dsp:nvSpPr>
        <dsp:cNvPr id="0" name=""/>
        <dsp:cNvSpPr/>
      </dsp:nvSpPr>
      <dsp:spPr>
        <a:xfrm>
          <a:off x="0" y="0"/>
          <a:ext cx="3628985" cy="2177391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 экспертизы зерна (МСХ и М) выполняет меру «Проведение  экспертизы  зерна и продуктов его переработки» в рамках программы  «Государственная поддержка растениеводства» и соответственно привязана к данной мере и программе</a:t>
          </a:r>
        </a:p>
      </dsp:txBody>
      <dsp:txXfrm>
        <a:off x="63774" y="63774"/>
        <a:ext cx="3501437" cy="2049843"/>
      </dsp:txXfrm>
    </dsp:sp>
    <dsp:sp modelId="{5F3F9266-1D31-4905-A093-7C43BD81C98A}">
      <dsp:nvSpPr>
        <dsp:cNvPr id="0" name=""/>
        <dsp:cNvSpPr/>
      </dsp:nvSpPr>
      <dsp:spPr>
        <a:xfrm>
          <a:off x="4008188" y="554381"/>
          <a:ext cx="771148" cy="89998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08188" y="734379"/>
        <a:ext cx="539804" cy="539992"/>
      </dsp:txXfrm>
    </dsp:sp>
    <dsp:sp modelId="{ACF2854B-D092-4B44-A122-122A95B211AE}">
      <dsp:nvSpPr>
        <dsp:cNvPr id="0" name=""/>
        <dsp:cNvSpPr/>
      </dsp:nvSpPr>
      <dsp:spPr>
        <a:xfrm>
          <a:off x="5083982" y="0"/>
          <a:ext cx="3628985" cy="2177391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Профинансированные средства Центра экспертизы зерна  являются расходами на реализацию программы и отражаются в отчете об исполнении.</a:t>
          </a:r>
        </a:p>
      </dsp:txBody>
      <dsp:txXfrm>
        <a:off x="5147756" y="63774"/>
        <a:ext cx="3501437" cy="20498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21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4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47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65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1CCF-7666-4D44-83CF-B1D9081B196F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317-6CCF-44A4-B99C-75730E0DA706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14FD-1763-45C1-AED0-FF855CD2E095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4E52-550E-4B84-9D4F-14979F5A0D6E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A02F-3A95-4944-9ABC-E1DA10A11467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7A8D-4D3E-4B4C-B199-3FF96543B789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7121-7AB3-44A9-B455-30D9FB40A79E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7799-E3A9-4516-B428-D2DCE16620CD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688B-20E5-4279-9389-143F269CFCDC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ABAC977-30FA-477C-9A84-AFCB3E072BCA}" type="datetime1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662" r:id="rId12"/>
    <p:sldLayoutId id="2147483664" r:id="rId13"/>
    <p:sldLayoutId id="2147483670" r:id="rId14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8.xml"/><Relationship Id="rId18" Type="http://schemas.openxmlformats.org/officeDocument/2006/relationships/diagramLayout" Target="../diagrams/layout9.xml"/><Relationship Id="rId26" Type="http://schemas.microsoft.com/office/2007/relationships/diagramDrawing" Target="../diagrams/drawing10.xml"/><Relationship Id="rId39" Type="http://schemas.openxmlformats.org/officeDocument/2006/relationships/diagramQuickStyle" Target="../diagrams/quickStyle13.xml"/><Relationship Id="rId21" Type="http://schemas.microsoft.com/office/2007/relationships/diagramDrawing" Target="../diagrams/drawing9.xml"/><Relationship Id="rId34" Type="http://schemas.openxmlformats.org/officeDocument/2006/relationships/diagramQuickStyle" Target="../diagrams/quickStyle12.xml"/><Relationship Id="rId42" Type="http://schemas.openxmlformats.org/officeDocument/2006/relationships/diagramData" Target="../diagrams/data14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29" Type="http://schemas.openxmlformats.org/officeDocument/2006/relationships/diagramQuickStyle" Target="../diagrams/quickStyle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24" Type="http://schemas.openxmlformats.org/officeDocument/2006/relationships/diagramQuickStyle" Target="../diagrams/quickStyle10.xml"/><Relationship Id="rId32" Type="http://schemas.openxmlformats.org/officeDocument/2006/relationships/diagramData" Target="../diagrams/data12.xml"/><Relationship Id="rId37" Type="http://schemas.openxmlformats.org/officeDocument/2006/relationships/diagramData" Target="../diagrams/data13.xml"/><Relationship Id="rId40" Type="http://schemas.openxmlformats.org/officeDocument/2006/relationships/diagramColors" Target="../diagrams/colors13.xml"/><Relationship Id="rId45" Type="http://schemas.openxmlformats.org/officeDocument/2006/relationships/diagramColors" Target="../diagrams/colors14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23" Type="http://schemas.openxmlformats.org/officeDocument/2006/relationships/diagramLayout" Target="../diagrams/layout10.xml"/><Relationship Id="rId28" Type="http://schemas.openxmlformats.org/officeDocument/2006/relationships/diagramLayout" Target="../diagrams/layout11.xml"/><Relationship Id="rId36" Type="http://schemas.microsoft.com/office/2007/relationships/diagramDrawing" Target="../diagrams/drawing12.xml"/><Relationship Id="rId10" Type="http://schemas.openxmlformats.org/officeDocument/2006/relationships/diagramColors" Target="../diagrams/colors7.xml"/><Relationship Id="rId19" Type="http://schemas.openxmlformats.org/officeDocument/2006/relationships/diagramQuickStyle" Target="../diagrams/quickStyle9.xml"/><Relationship Id="rId31" Type="http://schemas.microsoft.com/office/2007/relationships/diagramDrawing" Target="../diagrams/drawing11.xml"/><Relationship Id="rId44" Type="http://schemas.openxmlformats.org/officeDocument/2006/relationships/diagramQuickStyle" Target="../diagrams/quickStyle14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Relationship Id="rId22" Type="http://schemas.openxmlformats.org/officeDocument/2006/relationships/diagramData" Target="../diagrams/data10.xml"/><Relationship Id="rId27" Type="http://schemas.openxmlformats.org/officeDocument/2006/relationships/diagramData" Target="../diagrams/data11.xml"/><Relationship Id="rId30" Type="http://schemas.openxmlformats.org/officeDocument/2006/relationships/diagramColors" Target="../diagrams/colors11.xml"/><Relationship Id="rId35" Type="http://schemas.openxmlformats.org/officeDocument/2006/relationships/diagramColors" Target="../diagrams/colors12.xml"/><Relationship Id="rId43" Type="http://schemas.openxmlformats.org/officeDocument/2006/relationships/diagramLayout" Target="../diagrams/layout14.xml"/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12" Type="http://schemas.openxmlformats.org/officeDocument/2006/relationships/diagramData" Target="../diagrams/data8.xml"/><Relationship Id="rId17" Type="http://schemas.openxmlformats.org/officeDocument/2006/relationships/diagramData" Target="../diagrams/data9.xml"/><Relationship Id="rId25" Type="http://schemas.openxmlformats.org/officeDocument/2006/relationships/diagramColors" Target="../diagrams/colors10.xml"/><Relationship Id="rId33" Type="http://schemas.openxmlformats.org/officeDocument/2006/relationships/diagramLayout" Target="../diagrams/layout12.xml"/><Relationship Id="rId38" Type="http://schemas.openxmlformats.org/officeDocument/2006/relationships/diagramLayout" Target="../diagrams/layout13.xml"/><Relationship Id="rId46" Type="http://schemas.microsoft.com/office/2007/relationships/diagramDrawing" Target="../diagrams/drawing14.xml"/><Relationship Id="rId20" Type="http://schemas.openxmlformats.org/officeDocument/2006/relationships/diagramColors" Target="../diagrams/colors9.xml"/><Relationship Id="rId41" Type="http://schemas.microsoft.com/office/2007/relationships/diagramDrawing" Target="../diagrams/drawing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281" y="1412776"/>
            <a:ext cx="8062912" cy="2334121"/>
          </a:xfrm>
        </p:spPr>
        <p:txBody>
          <a:bodyPr>
            <a:noAutofit/>
          </a:bodyPr>
          <a:lstStyle/>
          <a:p>
            <a:pPr algn="ctr"/>
            <a:br>
              <a:rPr lang="ru-RU" sz="3200" dirty="0"/>
            </a:br>
            <a:br>
              <a:rPr lang="ru-RU" sz="3200" dirty="0"/>
            </a:br>
            <a:br>
              <a:rPr lang="ru-RU" sz="3200" dirty="0"/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Программное бюджетирование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Кыргызской Республике</a:t>
            </a:r>
            <a:endParaRPr lang="ru-RU" sz="3200" b="1" noProof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143240" y="6072206"/>
            <a:ext cx="3367276" cy="365125"/>
          </a:xfrm>
        </p:spPr>
        <p:txBody>
          <a:bodyPr/>
          <a:lstStyle/>
          <a:p>
            <a:pPr algn="ctr"/>
            <a:r>
              <a:rPr lang="ru-RU" sz="18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Бишкек – </a:t>
            </a:r>
            <a:r>
              <a:rPr lang="ru-RU" sz="1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год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107154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финансов </a:t>
            </a:r>
          </a:p>
          <a:p>
            <a:pPr algn="ctr"/>
            <a:r>
              <a:rPr lang="ru-RU" sz="2000" b="1" spc="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Кыргызской</a:t>
            </a:r>
            <a:r>
              <a:rPr lang="ru-RU" sz="20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Республики</a:t>
            </a:r>
            <a:br>
              <a:rPr lang="en-US" sz="20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400" b="1" spc="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2" y="142852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926896460"/>
              </p:ext>
            </p:extLst>
          </p:nvPr>
        </p:nvGraphicFramePr>
        <p:xfrm>
          <a:off x="467544" y="476672"/>
          <a:ext cx="8496944" cy="4595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361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717" y="-27260"/>
            <a:ext cx="8229600" cy="1728068"/>
          </a:xfrm>
        </p:spPr>
        <p:txBody>
          <a:bodyPr>
            <a:noAutofit/>
          </a:bodyPr>
          <a:lstStyle/>
          <a:p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Нормативная правовая база: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46820574"/>
              </p:ext>
            </p:extLst>
          </p:nvPr>
        </p:nvGraphicFramePr>
        <p:xfrm>
          <a:off x="323528" y="1396999"/>
          <a:ext cx="8568952" cy="4695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88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65760"/>
            <a:ext cx="7915304" cy="848662"/>
          </a:xfrm>
        </p:spPr>
        <p:txBody>
          <a:bodyPr>
            <a:noAutofit/>
          </a:bodyPr>
          <a:lstStyle/>
          <a:p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Принимаемые меры по исполнению бюджета на программной основе: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977523"/>
              </p:ext>
            </p:extLst>
          </p:nvPr>
        </p:nvGraphicFramePr>
        <p:xfrm>
          <a:off x="457200" y="1196752"/>
          <a:ext cx="8229600" cy="4975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2873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520940" cy="548640"/>
          </a:xfrm>
        </p:spPr>
        <p:txBody>
          <a:bodyPr>
            <a:noAutofit/>
          </a:bodyPr>
          <a:lstStyle/>
          <a:p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Пояснения: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769729"/>
              </p:ext>
            </p:extLst>
          </p:nvPr>
        </p:nvGraphicFramePr>
        <p:xfrm>
          <a:off x="214282" y="1785926"/>
          <a:ext cx="8712968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8966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14422"/>
            <a:ext cx="8640960" cy="540060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наличие законодательной основы; </a:t>
            </a:r>
            <a:endParaRPr lang="en-GB" sz="2000" b="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наличие унифицированной методологической базы;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охват расходов бюджета в программном формате на 87 процентов; </a:t>
            </a:r>
            <a:endParaRPr lang="en-GB" sz="2000" b="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представление программных бюджетов в законе о бюджете;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применение ведомственного подхода;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информация о результативности деятельности не используется при принятии решений о распределении ресурсов;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презентационный тип программного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бюджетирования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8219256" cy="1080120"/>
          </a:xfrm>
        </p:spPr>
        <p:txBody>
          <a:bodyPr>
            <a:normAutofit/>
          </a:bodyPr>
          <a:lstStyle/>
          <a:p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Текущая ситуация:</a:t>
            </a:r>
          </a:p>
        </p:txBody>
      </p:sp>
    </p:spTree>
    <p:extLst>
      <p:ext uri="{BB962C8B-B14F-4D97-AF65-F5344CB8AC3E}">
        <p14:creationId xmlns:p14="http://schemas.microsoft.com/office/powerpoint/2010/main" val="3232232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857232"/>
            <a:ext cx="8640959" cy="561662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ru-RU" sz="4700" i="1" dirty="0"/>
          </a:p>
          <a:p>
            <a:pPr marL="285750" lvl="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8000" b="0" dirty="0">
                <a:latin typeface="Times New Roman" pitchFamily="18" charset="0"/>
                <a:cs typeface="Times New Roman" pitchFamily="18" charset="0"/>
              </a:rPr>
              <a:t>недостаток мотивации для государственных органов; </a:t>
            </a:r>
            <a:endParaRPr lang="en-US" sz="8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8000" b="0" dirty="0">
                <a:latin typeface="Times New Roman" pitchFamily="18" charset="0"/>
                <a:cs typeface="Times New Roman" pitchFamily="18" charset="0"/>
              </a:rPr>
              <a:t>недостаток технических знаний по вопросам программного </a:t>
            </a:r>
            <a:r>
              <a:rPr lang="ru-RU" sz="8000" b="0" dirty="0" err="1">
                <a:latin typeface="Times New Roman" pitchFamily="18" charset="0"/>
                <a:cs typeface="Times New Roman" pitchFamily="18" charset="0"/>
              </a:rPr>
              <a:t>бюджетирования</a:t>
            </a:r>
            <a:r>
              <a:rPr lang="ru-RU" sz="8000" b="0" dirty="0">
                <a:latin typeface="Times New Roman" pitchFamily="18" charset="0"/>
                <a:cs typeface="Times New Roman" pitchFamily="18" charset="0"/>
              </a:rPr>
              <a:t> у сотрудников отраслевых министерств и ведомств; </a:t>
            </a:r>
            <a:endParaRPr lang="en-US" sz="8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8000" b="0" dirty="0">
                <a:latin typeface="Times New Roman" pitchFamily="18" charset="0"/>
                <a:cs typeface="Times New Roman" pitchFamily="18" charset="0"/>
              </a:rPr>
              <a:t>неоднородное качество предоставляемой информации; </a:t>
            </a:r>
            <a:endParaRPr lang="en-US" sz="8000" b="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8000" b="0" dirty="0">
                <a:latin typeface="Times New Roman" pitchFamily="18" charset="0"/>
                <a:cs typeface="Times New Roman" pitchFamily="18" charset="0"/>
              </a:rPr>
              <a:t>недостаток автоматизированных и интегрированных информационных систем;  </a:t>
            </a:r>
            <a:endParaRPr lang="en-US" sz="8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8000" b="0" dirty="0">
                <a:latin typeface="Times New Roman" pitchFamily="18" charset="0"/>
                <a:cs typeface="Times New Roman" pitchFamily="18" charset="0"/>
              </a:rPr>
              <a:t>отсутствие базы данных об индикаторах результативности;</a:t>
            </a:r>
          </a:p>
          <a:p>
            <a:pPr marL="285750" lvl="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8000" b="0" dirty="0">
                <a:latin typeface="Times New Roman" pitchFamily="18" charset="0"/>
                <a:cs typeface="Times New Roman" pitchFamily="18" charset="0"/>
              </a:rPr>
              <a:t>слабый механизм пересмотра существующих расходов. </a:t>
            </a:r>
          </a:p>
          <a:p>
            <a:pPr marL="285750" indent="-285750" algn="just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sz="9600" b="1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9600" i="1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188640"/>
            <a:ext cx="8147050" cy="720079"/>
          </a:xfrm>
        </p:spPr>
        <p:txBody>
          <a:bodyPr>
            <a:noAutofit/>
          </a:bodyPr>
          <a:lstStyle/>
          <a:p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Существующие проблемы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178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2281" y="66912"/>
            <a:ext cx="8229600" cy="1104106"/>
          </a:xfrm>
        </p:spPr>
        <p:txBody>
          <a:bodyPr>
            <a:noAutofit/>
          </a:bodyPr>
          <a:lstStyle/>
          <a:p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Дальнейшие планы: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77331" y="1052737"/>
            <a:ext cx="8229600" cy="475252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нормативных правовых актов и инструктивных материалов по программному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бюджетированию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потенциала сотрудников министерств и ведомств;</a:t>
            </a:r>
          </a:p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программной классификации;</a:t>
            </a:r>
          </a:p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системы мониторинга исполнения программных бюджетов; </a:t>
            </a:r>
          </a:p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системы оценки эффективности бюджетных программ.</a:t>
            </a:r>
          </a:p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295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/>
            <a:endParaRPr lang="ru-RU" sz="32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546666753"/>
              </p:ext>
            </p:extLst>
          </p:nvPr>
        </p:nvGraphicFramePr>
        <p:xfrm>
          <a:off x="7198461" y="275017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889607343"/>
              </p:ext>
            </p:extLst>
          </p:nvPr>
        </p:nvGraphicFramePr>
        <p:xfrm>
          <a:off x="7350861" y="276541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002622556"/>
              </p:ext>
            </p:extLst>
          </p:nvPr>
        </p:nvGraphicFramePr>
        <p:xfrm>
          <a:off x="7503261" y="278065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546666753"/>
              </p:ext>
            </p:extLst>
          </p:nvPr>
        </p:nvGraphicFramePr>
        <p:xfrm>
          <a:off x="7655661" y="279589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671447395"/>
              </p:ext>
            </p:extLst>
          </p:nvPr>
        </p:nvGraphicFramePr>
        <p:xfrm>
          <a:off x="7808061" y="281113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671447395"/>
              </p:ext>
            </p:extLst>
          </p:nvPr>
        </p:nvGraphicFramePr>
        <p:xfrm>
          <a:off x="7960461" y="282637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494158219"/>
              </p:ext>
            </p:extLst>
          </p:nvPr>
        </p:nvGraphicFramePr>
        <p:xfrm>
          <a:off x="8112861" y="284161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962360066"/>
              </p:ext>
            </p:extLst>
          </p:nvPr>
        </p:nvGraphicFramePr>
        <p:xfrm>
          <a:off x="8265261" y="285685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1105790998"/>
              </p:ext>
            </p:extLst>
          </p:nvPr>
        </p:nvGraphicFramePr>
        <p:xfrm>
          <a:off x="8417661" y="287209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2" r:lo="rId43" r:qs="rId44" r:cs="rId45"/>
          </a:graphicData>
        </a:graphic>
      </p:graphicFrame>
    </p:spTree>
    <p:extLst>
      <p:ext uri="{BB962C8B-B14F-4D97-AF65-F5344CB8AC3E}">
        <p14:creationId xmlns:p14="http://schemas.microsoft.com/office/powerpoint/2010/main" val="2696699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65760"/>
            <a:ext cx="7804348" cy="920100"/>
          </a:xfrm>
        </p:spPr>
        <p:txBody>
          <a:bodyPr>
            <a:normAutofit fontScale="90000"/>
          </a:bodyPr>
          <a:lstStyle/>
          <a:p>
            <a:r>
              <a:rPr lang="ru-RU" sz="3100" b="1" cap="none" dirty="0">
                <a:latin typeface="Times New Roman" pitchFamily="18" charset="0"/>
                <a:cs typeface="Times New Roman" pitchFamily="18" charset="0"/>
              </a:rPr>
              <a:t>Определение программного </a:t>
            </a:r>
            <a:r>
              <a:rPr lang="ru-RU" sz="3100" b="1" cap="none" dirty="0" err="1">
                <a:latin typeface="Times New Roman" pitchFamily="18" charset="0"/>
                <a:cs typeface="Times New Roman" pitchFamily="18" charset="0"/>
              </a:rPr>
              <a:t>бюджетирования</a:t>
            </a:r>
            <a:r>
              <a:rPr lang="ru-RU" sz="3100" b="1" cap="none" dirty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749636" cy="403244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200" b="0" dirty="0" err="1">
                <a:latin typeface="Times New Roman" pitchFamily="18" charset="0"/>
                <a:cs typeface="Times New Roman" pitchFamily="18" charset="0"/>
              </a:rPr>
              <a:t>Бюджетирование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 на программной основе направлено на  использование анализа затрат и достигнутых результатов при принятии решений о распределении средств, а также на представление расходов по программам и оценку результатов программ относительно поставленных целей. В свою очередь, программы представляют собой группы операций органов государственного управления, направленных на достижение конкретных государственных целей. </a:t>
            </a:r>
          </a:p>
          <a:p>
            <a:endParaRPr lang="ru-RU" dirty="0"/>
          </a:p>
          <a:p>
            <a:r>
              <a:rPr lang="en-US" b="0" dirty="0"/>
              <a:t>		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МВФ, </a:t>
            </a:r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Руководство по обеспечению прозрачности в бюджетно-налоговой сфере, 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2007</a:t>
            </a:r>
          </a:p>
        </p:txBody>
      </p:sp>
    </p:spTree>
    <p:extLst>
      <p:ext uri="{BB962C8B-B14F-4D97-AF65-F5344CB8AC3E}">
        <p14:creationId xmlns:p14="http://schemas.microsoft.com/office/powerpoint/2010/main" val="295221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65760"/>
            <a:ext cx="8020372" cy="1047016"/>
          </a:xfrm>
        </p:spPr>
        <p:txBody>
          <a:bodyPr>
            <a:noAutofit/>
          </a:bodyPr>
          <a:lstStyle/>
          <a:p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Основные характеристики: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5720" y="1357298"/>
            <a:ext cx="8712967" cy="4425355"/>
          </a:xfrm>
        </p:spPr>
        <p:txBody>
          <a:bodyPr/>
          <a:lstStyle/>
          <a:p>
            <a:pPr lvl="0"/>
            <a:endParaRPr lang="en-US" u="sng" dirty="0"/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средства распределены по программам;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контроль по статьям экономической классификации расходов снижен;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информация о результативности деятельности используется  при принятии решений о распределении государственных средств. </a:t>
            </a:r>
          </a:p>
          <a:p>
            <a:pPr>
              <a:spcAft>
                <a:spcPts val="80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90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75627686"/>
              </p:ext>
            </p:extLst>
          </p:nvPr>
        </p:nvGraphicFramePr>
        <p:xfrm>
          <a:off x="395536" y="404664"/>
          <a:ext cx="828092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8698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7158" y="1571612"/>
            <a:ext cx="8280919" cy="3731306"/>
          </a:xfrm>
        </p:spPr>
        <p:txBody>
          <a:bodyPr>
            <a:normAutofit/>
          </a:bodyPr>
          <a:lstStyle/>
          <a:p>
            <a:pPr lvl="0" algn="just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усиление взаимосвязи между среднесрочным прогнозом бюджета и годовым бюджетом;</a:t>
            </a:r>
          </a:p>
          <a:p>
            <a:pPr lvl="0" algn="just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определение приоритетов расходования средств; 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повышение эффективности использования бюджетных средств; 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повышение результативности деятельности государственных органов;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повышение качества предоставления государственных услуг.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357166"/>
            <a:ext cx="7735254" cy="903000"/>
          </a:xfrm>
        </p:spPr>
        <p:txBody>
          <a:bodyPr>
            <a:noAutofit/>
          </a:bodyPr>
          <a:lstStyle/>
          <a:p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Цели внедрения программного </a:t>
            </a:r>
            <a:r>
              <a:rPr lang="ru-RU" b="1" cap="none" dirty="0" err="1">
                <a:latin typeface="Times New Roman" pitchFamily="18" charset="0"/>
                <a:cs typeface="Times New Roman" pitchFamily="18" charset="0"/>
              </a:rPr>
              <a:t>бюджетирования</a:t>
            </a:r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cap="none" dirty="0" err="1">
                <a:latin typeface="Times New Roman" pitchFamily="18" charset="0"/>
                <a:cs typeface="Times New Roman" pitchFamily="18" charset="0"/>
              </a:rPr>
              <a:t>Кыргызской</a:t>
            </a:r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 Республике: </a:t>
            </a:r>
          </a:p>
        </p:txBody>
      </p:sp>
    </p:spTree>
    <p:extLst>
      <p:ext uri="{BB962C8B-B14F-4D97-AF65-F5344CB8AC3E}">
        <p14:creationId xmlns:p14="http://schemas.microsoft.com/office/powerpoint/2010/main" val="17067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12776"/>
            <a:ext cx="8280919" cy="442535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1997 – 2004 годы - первый опыт теоретических разработок;</a:t>
            </a:r>
          </a:p>
          <a:p>
            <a:pPr marL="0" indent="0" algn="just" fontAlgn="base">
              <a:spcBef>
                <a:spcPts val="1200"/>
              </a:spcBef>
              <a:spcAft>
                <a:spcPts val="1200"/>
              </a:spcAft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2005 – 2010 годы - первые инструктивные материалы и их практическое применение; </a:t>
            </a:r>
          </a:p>
          <a:p>
            <a:pPr marL="0" indent="0" algn="just" fontAlgn="base">
              <a:spcBef>
                <a:spcPts val="1200"/>
              </a:spcBef>
              <a:spcAft>
                <a:spcPts val="1200"/>
              </a:spcAft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2011 – 2017 годы - более взвешенный и адаптированный к бюджетной системе Кыргызстана подход, разработка и применение комплексной методики, поэтапное расширение списка вовлеченных ведомств.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65760"/>
            <a:ext cx="8424936" cy="903000"/>
          </a:xfrm>
        </p:spPr>
        <p:txBody>
          <a:bodyPr>
            <a:noAutofit/>
          </a:bodyPr>
          <a:lstStyle/>
          <a:p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История развития: </a:t>
            </a:r>
            <a:b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787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520940" cy="548640"/>
          </a:xfrm>
        </p:spPr>
        <p:txBody>
          <a:bodyPr/>
          <a:lstStyle/>
          <a:p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Первоначальные проблемы: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5786" y="1142984"/>
            <a:ext cx="7850646" cy="4400074"/>
          </a:xfrm>
        </p:spPr>
        <p:txBody>
          <a:bodyPr>
            <a:normAutofit/>
          </a:bodyPr>
          <a:lstStyle/>
          <a:p>
            <a:pPr marL="285750" lvl="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недостаток политической воли, сопровождаемый сопротивлением реформам  и формальным отношением отраслевых министерств/ведомств к формированию программных бюджетов; 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отсутствие законодательной базы программного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бюджетирования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отсутствие технических знаний о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бюджетировании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на программной основе;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низкое качество предоставляемой информации; 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отсутствие программной классификации; 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отсутствие мониторинга программных бюджетов.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86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2281" y="66912"/>
            <a:ext cx="8229600" cy="1104106"/>
          </a:xfrm>
        </p:spPr>
        <p:txBody>
          <a:bodyPr>
            <a:noAutofit/>
          </a:bodyPr>
          <a:lstStyle/>
          <a:p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Выбранный подход к внедрению: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418107"/>
              </p:ext>
            </p:extLst>
          </p:nvPr>
        </p:nvGraphicFramePr>
        <p:xfrm>
          <a:off x="500034" y="714356"/>
          <a:ext cx="8229600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5696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69218"/>
          </a:xfrm>
        </p:spPr>
        <p:txBody>
          <a:bodyPr>
            <a:noAutofit/>
          </a:bodyPr>
          <a:lstStyle/>
          <a:p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Программная структура: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98848" y="2213061"/>
            <a:ext cx="2088232" cy="8834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64008" indent="0" algn="ctr">
              <a:buNone/>
            </a:pPr>
            <a:r>
              <a:rPr lang="ru-RU" sz="2400" b="0" dirty="0"/>
              <a:t>Задача 1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31640" y="1128666"/>
            <a:ext cx="7076128" cy="4648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Цель сектора</a:t>
            </a:r>
          </a:p>
        </p:txBody>
      </p:sp>
      <p:sp>
        <p:nvSpPr>
          <p:cNvPr id="9" name="Объект 7"/>
          <p:cNvSpPr txBox="1">
            <a:spLocks/>
          </p:cNvSpPr>
          <p:nvPr/>
        </p:nvSpPr>
        <p:spPr>
          <a:xfrm>
            <a:off x="3652230" y="2201977"/>
            <a:ext cx="2088232" cy="8924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None/>
            </a:pPr>
            <a:r>
              <a:rPr lang="ru-RU" sz="2400" dirty="0"/>
              <a:t>Задача 2</a:t>
            </a:r>
          </a:p>
        </p:txBody>
      </p:sp>
      <p:sp>
        <p:nvSpPr>
          <p:cNvPr id="10" name="Объект 7"/>
          <p:cNvSpPr txBox="1">
            <a:spLocks/>
          </p:cNvSpPr>
          <p:nvPr/>
        </p:nvSpPr>
        <p:spPr>
          <a:xfrm>
            <a:off x="6625456" y="2183967"/>
            <a:ext cx="2061344" cy="9142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None/>
            </a:pPr>
            <a:r>
              <a:rPr lang="ru-RU" sz="2400" dirty="0"/>
              <a:t>Задача 3</a:t>
            </a:r>
          </a:p>
        </p:txBody>
      </p:sp>
      <p:sp>
        <p:nvSpPr>
          <p:cNvPr id="11" name="Объект 7"/>
          <p:cNvSpPr txBox="1">
            <a:spLocks/>
          </p:cNvSpPr>
          <p:nvPr/>
        </p:nvSpPr>
        <p:spPr>
          <a:xfrm>
            <a:off x="462088" y="3629144"/>
            <a:ext cx="2026568" cy="8834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Font typeface="Wingdings 2"/>
              <a:buNone/>
            </a:pPr>
            <a:r>
              <a:rPr lang="ru-RU" sz="2000" dirty="0"/>
              <a:t>Программа 1</a:t>
            </a:r>
          </a:p>
        </p:txBody>
      </p:sp>
      <p:sp>
        <p:nvSpPr>
          <p:cNvPr id="12" name="Объект 7"/>
          <p:cNvSpPr txBox="1">
            <a:spLocks/>
          </p:cNvSpPr>
          <p:nvPr/>
        </p:nvSpPr>
        <p:spPr>
          <a:xfrm>
            <a:off x="2767236" y="3629144"/>
            <a:ext cx="1804764" cy="8834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Font typeface="Wingdings 2"/>
              <a:buNone/>
            </a:pPr>
            <a:r>
              <a:rPr lang="ru-RU" sz="1800" dirty="0"/>
              <a:t>Программа 2</a:t>
            </a:r>
          </a:p>
        </p:txBody>
      </p:sp>
      <p:sp>
        <p:nvSpPr>
          <p:cNvPr id="13" name="Объект 7"/>
          <p:cNvSpPr txBox="1">
            <a:spLocks/>
          </p:cNvSpPr>
          <p:nvPr/>
        </p:nvSpPr>
        <p:spPr>
          <a:xfrm>
            <a:off x="4859584" y="3625770"/>
            <a:ext cx="1865200" cy="8834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Font typeface="Wingdings 2"/>
              <a:buNone/>
            </a:pPr>
            <a:r>
              <a:rPr lang="ru-RU" sz="1800" dirty="0"/>
              <a:t>Программа 3</a:t>
            </a:r>
          </a:p>
        </p:txBody>
      </p:sp>
      <p:sp>
        <p:nvSpPr>
          <p:cNvPr id="14" name="Объект 7"/>
          <p:cNvSpPr txBox="1">
            <a:spLocks/>
          </p:cNvSpPr>
          <p:nvPr/>
        </p:nvSpPr>
        <p:spPr>
          <a:xfrm>
            <a:off x="7048496" y="3625770"/>
            <a:ext cx="1791320" cy="8834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Font typeface="Wingdings 2"/>
              <a:buNone/>
            </a:pPr>
            <a:r>
              <a:rPr lang="ru-RU" sz="1800" dirty="0"/>
              <a:t>Программа 4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57200" y="4851061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Мера 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71644" y="5554978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Мера 2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27264" y="4851061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Мера 1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827264" y="5554978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Мера 2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004048" y="4851061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Мера 1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983336" y="5554978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Мера 2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827264" y="6196923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Мера 3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164288" y="4861477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Мера 1</a:t>
            </a:r>
          </a:p>
        </p:txBody>
      </p:sp>
      <p:sp>
        <p:nvSpPr>
          <p:cNvPr id="23" name="Стрелка вверх 22"/>
          <p:cNvSpPr/>
          <p:nvPr/>
        </p:nvSpPr>
        <p:spPr>
          <a:xfrm>
            <a:off x="1707424" y="4514799"/>
            <a:ext cx="432048" cy="1898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верх 24"/>
          <p:cNvSpPr/>
          <p:nvPr/>
        </p:nvSpPr>
        <p:spPr>
          <a:xfrm>
            <a:off x="4072132" y="4572882"/>
            <a:ext cx="432048" cy="1898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верх 25"/>
          <p:cNvSpPr/>
          <p:nvPr/>
        </p:nvSpPr>
        <p:spPr>
          <a:xfrm>
            <a:off x="6220816" y="4572882"/>
            <a:ext cx="432048" cy="1898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верх 26"/>
          <p:cNvSpPr/>
          <p:nvPr/>
        </p:nvSpPr>
        <p:spPr>
          <a:xfrm>
            <a:off x="8407768" y="4572882"/>
            <a:ext cx="432048" cy="1898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верх 27"/>
          <p:cNvSpPr/>
          <p:nvPr/>
        </p:nvSpPr>
        <p:spPr>
          <a:xfrm>
            <a:off x="1541664" y="3118443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верх 29"/>
          <p:cNvSpPr/>
          <p:nvPr/>
        </p:nvSpPr>
        <p:spPr>
          <a:xfrm>
            <a:off x="3850108" y="3106459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верх 30"/>
          <p:cNvSpPr/>
          <p:nvPr/>
        </p:nvSpPr>
        <p:spPr>
          <a:xfrm>
            <a:off x="5004048" y="3118443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верх 31"/>
          <p:cNvSpPr/>
          <p:nvPr/>
        </p:nvSpPr>
        <p:spPr>
          <a:xfrm>
            <a:off x="7394168" y="3133100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верх 32"/>
          <p:cNvSpPr/>
          <p:nvPr/>
        </p:nvSpPr>
        <p:spPr>
          <a:xfrm>
            <a:off x="1807500" y="1644078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верх 33"/>
          <p:cNvSpPr/>
          <p:nvPr/>
        </p:nvSpPr>
        <p:spPr>
          <a:xfrm>
            <a:off x="4510676" y="1644078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верх 34"/>
          <p:cNvSpPr/>
          <p:nvPr/>
        </p:nvSpPr>
        <p:spPr>
          <a:xfrm>
            <a:off x="7437104" y="1630075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324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6B55985-99B3-41D5-912D-A6EAD4152E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1161</Words>
  <Application>Microsoft Office PowerPoint</Application>
  <PresentationFormat>On-screen Show (4:3)</PresentationFormat>
  <Paragraphs>184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Franklin Gothic Book</vt:lpstr>
      <vt:lpstr>Franklin Gothic Medium</vt:lpstr>
      <vt:lpstr>Times New Roman</vt:lpstr>
      <vt:lpstr>Tunga</vt:lpstr>
      <vt:lpstr>Wingdings</vt:lpstr>
      <vt:lpstr>Wingdings 2</vt:lpstr>
      <vt:lpstr>Углы</vt:lpstr>
      <vt:lpstr>   Программное бюджетирование  в Кыргызской Республике</vt:lpstr>
      <vt:lpstr>Определение программного бюджетирования  </vt:lpstr>
      <vt:lpstr>Основные характеристики: </vt:lpstr>
      <vt:lpstr>PowerPoint Presentation</vt:lpstr>
      <vt:lpstr>Цели внедрения программного бюджетирования в Кыргызской Республике: </vt:lpstr>
      <vt:lpstr>История развития:  </vt:lpstr>
      <vt:lpstr>Первоначальные проблемы:</vt:lpstr>
      <vt:lpstr>Выбранный подход к внедрению:  </vt:lpstr>
      <vt:lpstr>Программная структура: </vt:lpstr>
      <vt:lpstr>PowerPoint Presentation</vt:lpstr>
      <vt:lpstr>Нормативная правовая база: </vt:lpstr>
      <vt:lpstr>Принимаемые меры по исполнению бюджета на программной основе:</vt:lpstr>
      <vt:lpstr>Пояснения: </vt:lpstr>
      <vt:lpstr>Текущая ситуация:</vt:lpstr>
      <vt:lpstr>Существующие проблемы:</vt:lpstr>
      <vt:lpstr>Дальнейшие планы: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2016-04-26T05:58:37Z</dcterms:created>
  <dcterms:modified xsi:type="dcterms:W3CDTF">2017-03-03T11:39:09Z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TC102202139990</vt:lpwstr>
  </property>
</Properties>
</file>