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72" r:id="rId4"/>
    <p:sldId id="273" r:id="rId5"/>
    <p:sldId id="259" r:id="rId6"/>
    <p:sldId id="268" r:id="rId7"/>
    <p:sldId id="269" r:id="rId8"/>
    <p:sldId id="270" r:id="rId9"/>
    <p:sldId id="271" r:id="rId10"/>
    <p:sldId id="260" r:id="rId11"/>
    <p:sldId id="261" r:id="rId12"/>
    <p:sldId id="262" r:id="rId13"/>
    <p:sldId id="263" r:id="rId14"/>
    <p:sldId id="266" r:id="rId15"/>
    <p:sldId id="267" r:id="rId16"/>
    <p:sldId id="264" r:id="rId17"/>
    <p:sldId id="265" r:id="rId18"/>
    <p:sldId id="281" r:id="rId19"/>
    <p:sldId id="274" r:id="rId20"/>
    <p:sldId id="275" r:id="rId21"/>
    <p:sldId id="276" r:id="rId22"/>
    <p:sldId id="277" r:id="rId23"/>
    <p:sldId id="284" r:id="rId24"/>
    <p:sldId id="288" r:id="rId25"/>
    <p:sldId id="285" r:id="rId26"/>
    <p:sldId id="287" r:id="rId27"/>
    <p:sldId id="286" r:id="rId28"/>
    <p:sldId id="283" r:id="rId29"/>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4" d="100"/>
          <a:sy n="84" d="100"/>
        </p:scale>
        <p:origin x="-96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DED6E3-B878-4369-BE58-494EE5027FA9}"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bg-BG"/>
        </a:p>
      </dgm:t>
    </dgm:pt>
    <dgm:pt modelId="{A5A10E69-6A30-433F-A0DE-E05C68F79640}">
      <dgm:prSet>
        <dgm:style>
          <a:lnRef idx="1">
            <a:schemeClr val="accent3"/>
          </a:lnRef>
          <a:fillRef idx="2">
            <a:schemeClr val="accent3"/>
          </a:fillRef>
          <a:effectRef idx="1">
            <a:schemeClr val="accent3"/>
          </a:effectRef>
          <a:fontRef idx="minor">
            <a:schemeClr val="dk1"/>
          </a:fontRef>
        </dgm:style>
      </dgm:prSet>
      <dgm:spPr/>
      <dgm:t>
        <a:bodyPr/>
        <a:lstStyle/>
        <a:p>
          <a:pPr algn="just" rtl="0"/>
          <a:r>
            <a:rPr lang="en-US" b="0" dirty="0" smtClean="0"/>
            <a:t>Request from </a:t>
          </a:r>
          <a:r>
            <a:rPr lang="en-US" b="1" dirty="0" smtClean="0"/>
            <a:t>Bulgaria’s Ministry of Finance (MoF) </a:t>
          </a:r>
          <a:r>
            <a:rPr lang="en-US" b="0" dirty="0" smtClean="0"/>
            <a:t>to provide </a:t>
          </a:r>
          <a:r>
            <a:rPr lang="en-US" b="1" dirty="0" smtClean="0"/>
            <a:t>key inputs </a:t>
          </a:r>
          <a:r>
            <a:rPr lang="en-US" b="0" dirty="0" smtClean="0"/>
            <a:t>to the </a:t>
          </a:r>
          <a:r>
            <a:rPr lang="en-US" b="1" dirty="0" smtClean="0"/>
            <a:t>World Bank </a:t>
          </a:r>
          <a:r>
            <a:rPr lang="en-US" b="0" dirty="0" smtClean="0"/>
            <a:t>for the preparation of a </a:t>
          </a:r>
          <a:r>
            <a:rPr lang="en-US" b="1" dirty="0" smtClean="0"/>
            <a:t>comprehensive spending review</a:t>
          </a:r>
          <a:endParaRPr lang="bg-BG" b="1" dirty="0"/>
        </a:p>
      </dgm:t>
    </dgm:pt>
    <dgm:pt modelId="{70B936DD-5CB5-4867-82FF-03A68E13188F}" type="parTrans" cxnId="{6CC8C534-5512-4939-8600-80FEE0E75DCA}">
      <dgm:prSet/>
      <dgm:spPr/>
      <dgm:t>
        <a:bodyPr/>
        <a:lstStyle/>
        <a:p>
          <a:endParaRPr lang="bg-BG"/>
        </a:p>
      </dgm:t>
    </dgm:pt>
    <dgm:pt modelId="{4A81CE48-9519-4C0B-8713-3811B816DAF6}" type="sibTrans" cxnId="{6CC8C534-5512-4939-8600-80FEE0E75DCA}">
      <dgm:prSet/>
      <dgm:spPr/>
      <dgm:t>
        <a:bodyPr/>
        <a:lstStyle/>
        <a:p>
          <a:endParaRPr lang="bg-BG"/>
        </a:p>
      </dgm:t>
    </dgm:pt>
    <dgm:pt modelId="{9B0DFEEF-B16A-41EC-8A84-1F679633B63F}" type="pres">
      <dgm:prSet presAssocID="{8FDED6E3-B878-4369-BE58-494EE5027FA9}" presName="Name0" presStyleCnt="0">
        <dgm:presLayoutVars>
          <dgm:chPref val="3"/>
          <dgm:dir/>
          <dgm:animLvl val="lvl"/>
          <dgm:resizeHandles/>
        </dgm:presLayoutVars>
      </dgm:prSet>
      <dgm:spPr/>
    </dgm:pt>
    <dgm:pt modelId="{6D0DB764-D9CB-426B-B2AC-635B5BB3602B}" type="pres">
      <dgm:prSet presAssocID="{A5A10E69-6A30-433F-A0DE-E05C68F79640}" presName="horFlow" presStyleCnt="0"/>
      <dgm:spPr/>
    </dgm:pt>
    <dgm:pt modelId="{57CE6CD0-0001-44EE-950C-1852BBDDA0FD}" type="pres">
      <dgm:prSet presAssocID="{A5A10E69-6A30-433F-A0DE-E05C68F79640}" presName="bigChev" presStyleLbl="node1" presStyleIdx="0" presStyleCnt="1"/>
      <dgm:spPr/>
    </dgm:pt>
  </dgm:ptLst>
  <dgm:cxnLst>
    <dgm:cxn modelId="{6CC8C534-5512-4939-8600-80FEE0E75DCA}" srcId="{8FDED6E3-B878-4369-BE58-494EE5027FA9}" destId="{A5A10E69-6A30-433F-A0DE-E05C68F79640}" srcOrd="0" destOrd="0" parTransId="{70B936DD-5CB5-4867-82FF-03A68E13188F}" sibTransId="{4A81CE48-9519-4C0B-8713-3811B816DAF6}"/>
    <dgm:cxn modelId="{59B0487B-2BDE-472B-AA1F-06EEAF4B05C2}" type="presOf" srcId="{8FDED6E3-B878-4369-BE58-494EE5027FA9}" destId="{9B0DFEEF-B16A-41EC-8A84-1F679633B63F}" srcOrd="0" destOrd="0" presId="urn:microsoft.com/office/officeart/2005/8/layout/lProcess3"/>
    <dgm:cxn modelId="{8BD8B9D5-8190-4909-8741-B5DA7BD1F0B5}" type="presOf" srcId="{A5A10E69-6A30-433F-A0DE-E05C68F79640}" destId="{57CE6CD0-0001-44EE-950C-1852BBDDA0FD}" srcOrd="0" destOrd="0" presId="urn:microsoft.com/office/officeart/2005/8/layout/lProcess3"/>
    <dgm:cxn modelId="{124B92D0-9417-4463-8A9B-2AB62F4864F2}" type="presParOf" srcId="{9B0DFEEF-B16A-41EC-8A84-1F679633B63F}" destId="{6D0DB764-D9CB-426B-B2AC-635B5BB3602B}" srcOrd="0" destOrd="0" presId="urn:microsoft.com/office/officeart/2005/8/layout/lProcess3"/>
    <dgm:cxn modelId="{F1F17B2B-2226-46C0-8C4F-C051E86D85A7}" type="presParOf" srcId="{6D0DB764-D9CB-426B-B2AC-635B5BB3602B}" destId="{57CE6CD0-0001-44EE-950C-1852BBDDA0FD}" srcOrd="0" destOrd="0" presId="urn:microsoft.com/office/officeart/2005/8/layout/lProcess3"/>
  </dgm:cxnLst>
  <dgm:bg>
    <a:solidFill>
      <a:srgbClr val="00B0F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93F6400-D1D7-4277-BF1F-55A279C966D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bg-BG"/>
        </a:p>
      </dgm:t>
    </dgm:pt>
    <dgm:pt modelId="{516FD061-7207-4136-942C-5C1AA78E4581}">
      <dgm:prSet>
        <dgm:style>
          <a:lnRef idx="1">
            <a:schemeClr val="accent5"/>
          </a:lnRef>
          <a:fillRef idx="2">
            <a:schemeClr val="accent5"/>
          </a:fillRef>
          <a:effectRef idx="1">
            <a:schemeClr val="accent5"/>
          </a:effectRef>
          <a:fontRef idx="minor">
            <a:schemeClr val="dk1"/>
          </a:fontRef>
        </dgm:style>
      </dgm:prSet>
      <dgm:spPr/>
      <dgm:t>
        <a:bodyPr/>
        <a:lstStyle/>
        <a:p>
          <a:pPr algn="ctr" rtl="0"/>
          <a:r>
            <a:rPr lang="en-US" b="1" dirty="0" smtClean="0">
              <a:solidFill>
                <a:schemeClr val="accent6">
                  <a:lumMod val="75000"/>
                </a:schemeClr>
              </a:solidFill>
            </a:rPr>
            <a:t>Compensation of Employees (III)</a:t>
          </a:r>
          <a:endParaRPr lang="bg-BG" dirty="0">
            <a:solidFill>
              <a:schemeClr val="accent6">
                <a:lumMod val="75000"/>
              </a:schemeClr>
            </a:solidFill>
          </a:endParaRPr>
        </a:p>
      </dgm:t>
    </dgm:pt>
    <dgm:pt modelId="{A57B5637-4063-4DE0-9076-DC8D2C94473D}" type="parTrans" cxnId="{EEA6F808-E5BA-40D4-BBDD-EFA5492667EF}">
      <dgm:prSet/>
      <dgm:spPr/>
      <dgm:t>
        <a:bodyPr/>
        <a:lstStyle/>
        <a:p>
          <a:endParaRPr lang="bg-BG"/>
        </a:p>
      </dgm:t>
    </dgm:pt>
    <dgm:pt modelId="{4E187C15-F333-473B-ADFB-1D5072DFD654}" type="sibTrans" cxnId="{EEA6F808-E5BA-40D4-BBDD-EFA5492667EF}">
      <dgm:prSet/>
      <dgm:spPr/>
      <dgm:t>
        <a:bodyPr/>
        <a:lstStyle/>
        <a:p>
          <a:endParaRPr lang="bg-BG"/>
        </a:p>
      </dgm:t>
    </dgm:pt>
    <dgm:pt modelId="{82BAF340-03AA-4277-8F60-ACDD2C3BFF40}" type="pres">
      <dgm:prSet presAssocID="{593F6400-D1D7-4277-BF1F-55A279C966D6}" presName="linear" presStyleCnt="0">
        <dgm:presLayoutVars>
          <dgm:animLvl val="lvl"/>
          <dgm:resizeHandles val="exact"/>
        </dgm:presLayoutVars>
      </dgm:prSet>
      <dgm:spPr/>
      <dgm:t>
        <a:bodyPr/>
        <a:lstStyle/>
        <a:p>
          <a:endParaRPr lang="bg-BG"/>
        </a:p>
      </dgm:t>
    </dgm:pt>
    <dgm:pt modelId="{D59A95F6-1A1F-4D4C-84B6-92F204DC1F85}" type="pres">
      <dgm:prSet presAssocID="{516FD061-7207-4136-942C-5C1AA78E4581}" presName="parentText" presStyleLbl="node1" presStyleIdx="0" presStyleCnt="1">
        <dgm:presLayoutVars>
          <dgm:chMax val="0"/>
          <dgm:bulletEnabled val="1"/>
        </dgm:presLayoutVars>
      </dgm:prSet>
      <dgm:spPr/>
      <dgm:t>
        <a:bodyPr/>
        <a:lstStyle/>
        <a:p>
          <a:endParaRPr lang="bg-BG"/>
        </a:p>
      </dgm:t>
    </dgm:pt>
  </dgm:ptLst>
  <dgm:cxnLst>
    <dgm:cxn modelId="{E0A7F327-45B0-4E99-A5FE-8389DCAB7CB0}" type="presOf" srcId="{593F6400-D1D7-4277-BF1F-55A279C966D6}" destId="{82BAF340-03AA-4277-8F60-ACDD2C3BFF40}" srcOrd="0" destOrd="0" presId="urn:microsoft.com/office/officeart/2005/8/layout/vList2"/>
    <dgm:cxn modelId="{EEA6F808-E5BA-40D4-BBDD-EFA5492667EF}" srcId="{593F6400-D1D7-4277-BF1F-55A279C966D6}" destId="{516FD061-7207-4136-942C-5C1AA78E4581}" srcOrd="0" destOrd="0" parTransId="{A57B5637-4063-4DE0-9076-DC8D2C94473D}" sibTransId="{4E187C15-F333-473B-ADFB-1D5072DFD654}"/>
    <dgm:cxn modelId="{7FD59062-93BC-4134-8F6E-53E44D651CC3}" type="presOf" srcId="{516FD061-7207-4136-942C-5C1AA78E4581}" destId="{D59A95F6-1A1F-4D4C-84B6-92F204DC1F85}" srcOrd="0" destOrd="0" presId="urn:microsoft.com/office/officeart/2005/8/layout/vList2"/>
    <dgm:cxn modelId="{6F58DFF2-C68A-40FA-A92D-559A136E2707}" type="presParOf" srcId="{82BAF340-03AA-4277-8F60-ACDD2C3BFF40}" destId="{D59A95F6-1A1F-4D4C-84B6-92F204DC1F8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449285F-4143-48D1-BAAB-4240DC3E9EF4}"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bg-BG"/>
        </a:p>
      </dgm:t>
    </dgm:pt>
    <dgm:pt modelId="{6B0714EA-A4F8-4721-AD93-31AE4FD6C9A4}">
      <dgm:prSet custT="1">
        <dgm:style>
          <a:lnRef idx="1">
            <a:schemeClr val="accent3"/>
          </a:lnRef>
          <a:fillRef idx="2">
            <a:schemeClr val="accent3"/>
          </a:fillRef>
          <a:effectRef idx="1">
            <a:schemeClr val="accent3"/>
          </a:effectRef>
          <a:fontRef idx="minor">
            <a:schemeClr val="dk1"/>
          </a:fontRef>
        </dgm:style>
      </dgm:prSet>
      <dgm:spPr/>
      <dgm:t>
        <a:bodyPr/>
        <a:lstStyle/>
        <a:p>
          <a:pPr algn="just" rtl="0"/>
          <a:r>
            <a:rPr lang="en-US" sz="2200" b="1" dirty="0" smtClean="0"/>
            <a:t>Analysis of existing performance management practices, gender payment gaps, salary adjustments for selected </a:t>
          </a:r>
          <a:r>
            <a:rPr lang="en-US" sz="2200" b="1" dirty="0" smtClean="0"/>
            <a:t>ministries</a:t>
          </a:r>
          <a:endParaRPr lang="bg-BG" sz="2200" b="1" dirty="0"/>
        </a:p>
      </dgm:t>
    </dgm:pt>
    <dgm:pt modelId="{E736B52B-C7CD-4E61-8B19-DA100973250A}" type="parTrans" cxnId="{2EAD58F5-C69C-4702-BEA2-4B6A77DA0A08}">
      <dgm:prSet/>
      <dgm:spPr/>
      <dgm:t>
        <a:bodyPr/>
        <a:lstStyle/>
        <a:p>
          <a:endParaRPr lang="bg-BG"/>
        </a:p>
      </dgm:t>
    </dgm:pt>
    <dgm:pt modelId="{AAD2FC9D-C4C7-44DB-BEC6-713B98838C3F}" type="sibTrans" cxnId="{2EAD58F5-C69C-4702-BEA2-4B6A77DA0A08}">
      <dgm:prSet/>
      <dgm:spPr/>
      <dgm:t>
        <a:bodyPr/>
        <a:lstStyle/>
        <a:p>
          <a:endParaRPr lang="bg-BG"/>
        </a:p>
      </dgm:t>
    </dgm:pt>
    <dgm:pt modelId="{C2303732-42CA-4441-88EF-C1DA341ED647}">
      <dgm:prSet custT="1">
        <dgm:style>
          <a:lnRef idx="1">
            <a:schemeClr val="accent2"/>
          </a:lnRef>
          <a:fillRef idx="2">
            <a:schemeClr val="accent2"/>
          </a:fillRef>
          <a:effectRef idx="1">
            <a:schemeClr val="accent2"/>
          </a:effectRef>
          <a:fontRef idx="minor">
            <a:schemeClr val="dk1"/>
          </a:fontRef>
        </dgm:style>
      </dgm:prSet>
      <dgm:spPr/>
      <dgm:t>
        <a:bodyPr/>
        <a:lstStyle/>
        <a:p>
          <a:pPr algn="just" rtl="0"/>
          <a:r>
            <a:rPr lang="en-US" sz="2200" b="1" dirty="0" smtClean="0">
              <a:solidFill>
                <a:schemeClr val="tx1"/>
              </a:solidFill>
            </a:rPr>
            <a:t>Review of the legal framework for public employment compensation and comparison with best practices in benchmark </a:t>
          </a:r>
          <a:r>
            <a:rPr lang="en-US" sz="2200" b="1" dirty="0" smtClean="0">
              <a:solidFill>
                <a:schemeClr val="tx1"/>
              </a:solidFill>
            </a:rPr>
            <a:t>countries</a:t>
          </a:r>
          <a:endParaRPr lang="bg-BG" sz="2200" b="1" dirty="0">
            <a:solidFill>
              <a:schemeClr val="tx1"/>
            </a:solidFill>
          </a:endParaRPr>
        </a:p>
      </dgm:t>
    </dgm:pt>
    <dgm:pt modelId="{4F30636A-9DAC-48D2-8FC1-98CB0C8CC8CD}" type="parTrans" cxnId="{0BC56EEF-49C1-4CA5-B1BF-792F44C1FA4F}">
      <dgm:prSet/>
      <dgm:spPr/>
      <dgm:t>
        <a:bodyPr/>
        <a:lstStyle/>
        <a:p>
          <a:endParaRPr lang="bg-BG"/>
        </a:p>
      </dgm:t>
    </dgm:pt>
    <dgm:pt modelId="{A98F8F37-6952-45EC-885A-867B04BB5487}" type="sibTrans" cxnId="{0BC56EEF-49C1-4CA5-B1BF-792F44C1FA4F}">
      <dgm:prSet/>
      <dgm:spPr/>
      <dgm:t>
        <a:bodyPr/>
        <a:lstStyle/>
        <a:p>
          <a:endParaRPr lang="bg-BG"/>
        </a:p>
      </dgm:t>
    </dgm:pt>
    <dgm:pt modelId="{A068B0E0-BF15-4D31-BC40-56DDFE17FE53}">
      <dgm:prSet custT="1">
        <dgm:style>
          <a:lnRef idx="1">
            <a:schemeClr val="accent4"/>
          </a:lnRef>
          <a:fillRef idx="2">
            <a:schemeClr val="accent4"/>
          </a:fillRef>
          <a:effectRef idx="1">
            <a:schemeClr val="accent4"/>
          </a:effectRef>
          <a:fontRef idx="minor">
            <a:schemeClr val="dk1"/>
          </a:fontRef>
        </dgm:style>
      </dgm:prSet>
      <dgm:spPr/>
      <dgm:t>
        <a:bodyPr/>
        <a:lstStyle/>
        <a:p>
          <a:pPr algn="just" rtl="0"/>
          <a:r>
            <a:rPr lang="en-US" sz="2200" b="1" dirty="0" smtClean="0"/>
            <a:t>Identification of efficient ways of wage bill reductions in selected </a:t>
          </a:r>
          <a:r>
            <a:rPr lang="en-US" sz="2200" b="1" dirty="0" smtClean="0"/>
            <a:t>ministries</a:t>
          </a:r>
          <a:endParaRPr lang="bg-BG" sz="2200" b="1" dirty="0"/>
        </a:p>
      </dgm:t>
    </dgm:pt>
    <dgm:pt modelId="{61E13AA5-92C4-4B75-8955-1B507BFBDAEF}" type="parTrans" cxnId="{A4449F53-D520-4B53-934A-C7EC9548E0A6}">
      <dgm:prSet/>
      <dgm:spPr/>
      <dgm:t>
        <a:bodyPr/>
        <a:lstStyle/>
        <a:p>
          <a:endParaRPr lang="bg-BG"/>
        </a:p>
      </dgm:t>
    </dgm:pt>
    <dgm:pt modelId="{D8BAE54E-3A65-41E3-8EE7-8BD476CE308C}" type="sibTrans" cxnId="{A4449F53-D520-4B53-934A-C7EC9548E0A6}">
      <dgm:prSet/>
      <dgm:spPr/>
      <dgm:t>
        <a:bodyPr/>
        <a:lstStyle/>
        <a:p>
          <a:endParaRPr lang="bg-BG"/>
        </a:p>
      </dgm:t>
    </dgm:pt>
    <dgm:pt modelId="{8BA479DF-D1F3-42BE-94EF-82EF365EBEE6}" type="pres">
      <dgm:prSet presAssocID="{D449285F-4143-48D1-BAAB-4240DC3E9EF4}" presName="CompostProcess" presStyleCnt="0">
        <dgm:presLayoutVars>
          <dgm:dir/>
          <dgm:resizeHandles val="exact"/>
        </dgm:presLayoutVars>
      </dgm:prSet>
      <dgm:spPr/>
      <dgm:t>
        <a:bodyPr/>
        <a:lstStyle/>
        <a:p>
          <a:endParaRPr lang="bg-BG"/>
        </a:p>
      </dgm:t>
    </dgm:pt>
    <dgm:pt modelId="{69A090B8-B092-4B60-ACAA-13944BFD96F0}" type="pres">
      <dgm:prSet presAssocID="{D449285F-4143-48D1-BAAB-4240DC3E9EF4}" presName="arrow" presStyleLbl="bgShp" presStyleIdx="0" presStyleCnt="1"/>
      <dgm:spPr/>
    </dgm:pt>
    <dgm:pt modelId="{4946BECD-A6C3-49CF-A03E-DAB73FA8DE05}" type="pres">
      <dgm:prSet presAssocID="{D449285F-4143-48D1-BAAB-4240DC3E9EF4}" presName="linearProcess" presStyleCnt="0"/>
      <dgm:spPr/>
    </dgm:pt>
    <dgm:pt modelId="{9E00BDFC-B115-40DB-8CC4-C3C972D8E1CE}" type="pres">
      <dgm:prSet presAssocID="{6B0714EA-A4F8-4721-AD93-31AE4FD6C9A4}" presName="textNode" presStyleLbl="node1" presStyleIdx="0" presStyleCnt="3" custScaleY="230930">
        <dgm:presLayoutVars>
          <dgm:bulletEnabled val="1"/>
        </dgm:presLayoutVars>
      </dgm:prSet>
      <dgm:spPr/>
      <dgm:t>
        <a:bodyPr/>
        <a:lstStyle/>
        <a:p>
          <a:endParaRPr lang="bg-BG"/>
        </a:p>
      </dgm:t>
    </dgm:pt>
    <dgm:pt modelId="{19858C78-3AC0-421A-A497-A2008BE1FADC}" type="pres">
      <dgm:prSet presAssocID="{AAD2FC9D-C4C7-44DB-BEC6-713B98838C3F}" presName="sibTrans" presStyleCnt="0"/>
      <dgm:spPr/>
    </dgm:pt>
    <dgm:pt modelId="{571E188F-1CF9-4012-9333-A3D24C8D1942}" type="pres">
      <dgm:prSet presAssocID="{C2303732-42CA-4441-88EF-C1DA341ED647}" presName="textNode" presStyleLbl="node1" presStyleIdx="1" presStyleCnt="3" custScaleY="222975">
        <dgm:presLayoutVars>
          <dgm:bulletEnabled val="1"/>
        </dgm:presLayoutVars>
      </dgm:prSet>
      <dgm:spPr/>
      <dgm:t>
        <a:bodyPr/>
        <a:lstStyle/>
        <a:p>
          <a:endParaRPr lang="bg-BG"/>
        </a:p>
      </dgm:t>
    </dgm:pt>
    <dgm:pt modelId="{0AB8B00A-0B00-4DE2-9134-E5A2ED942FD7}" type="pres">
      <dgm:prSet presAssocID="{A98F8F37-6952-45EC-885A-867B04BB5487}" presName="sibTrans" presStyleCnt="0"/>
      <dgm:spPr/>
    </dgm:pt>
    <dgm:pt modelId="{EA2F7837-57E4-432B-8906-95FC37CB8E2C}" type="pres">
      <dgm:prSet presAssocID="{A068B0E0-BF15-4D31-BC40-56DDFE17FE53}" presName="textNode" presStyleLbl="node1" presStyleIdx="2" presStyleCnt="3" custScaleY="222975">
        <dgm:presLayoutVars>
          <dgm:bulletEnabled val="1"/>
        </dgm:presLayoutVars>
      </dgm:prSet>
      <dgm:spPr/>
      <dgm:t>
        <a:bodyPr/>
        <a:lstStyle/>
        <a:p>
          <a:endParaRPr lang="bg-BG"/>
        </a:p>
      </dgm:t>
    </dgm:pt>
  </dgm:ptLst>
  <dgm:cxnLst>
    <dgm:cxn modelId="{2EAD58F5-C69C-4702-BEA2-4B6A77DA0A08}" srcId="{D449285F-4143-48D1-BAAB-4240DC3E9EF4}" destId="{6B0714EA-A4F8-4721-AD93-31AE4FD6C9A4}" srcOrd="0" destOrd="0" parTransId="{E736B52B-C7CD-4E61-8B19-DA100973250A}" sibTransId="{AAD2FC9D-C4C7-44DB-BEC6-713B98838C3F}"/>
    <dgm:cxn modelId="{A4449F53-D520-4B53-934A-C7EC9548E0A6}" srcId="{D449285F-4143-48D1-BAAB-4240DC3E9EF4}" destId="{A068B0E0-BF15-4D31-BC40-56DDFE17FE53}" srcOrd="2" destOrd="0" parTransId="{61E13AA5-92C4-4B75-8955-1B507BFBDAEF}" sibTransId="{D8BAE54E-3A65-41E3-8EE7-8BD476CE308C}"/>
    <dgm:cxn modelId="{251BBD25-703D-46D7-8EAE-4A953D9C88E5}" type="presOf" srcId="{A068B0E0-BF15-4D31-BC40-56DDFE17FE53}" destId="{EA2F7837-57E4-432B-8906-95FC37CB8E2C}" srcOrd="0" destOrd="0" presId="urn:microsoft.com/office/officeart/2005/8/layout/hProcess9"/>
    <dgm:cxn modelId="{0BC56EEF-49C1-4CA5-B1BF-792F44C1FA4F}" srcId="{D449285F-4143-48D1-BAAB-4240DC3E9EF4}" destId="{C2303732-42CA-4441-88EF-C1DA341ED647}" srcOrd="1" destOrd="0" parTransId="{4F30636A-9DAC-48D2-8FC1-98CB0C8CC8CD}" sibTransId="{A98F8F37-6952-45EC-885A-867B04BB5487}"/>
    <dgm:cxn modelId="{509DF875-9A2B-4DF9-90EB-3138866A98D8}" type="presOf" srcId="{D449285F-4143-48D1-BAAB-4240DC3E9EF4}" destId="{8BA479DF-D1F3-42BE-94EF-82EF365EBEE6}" srcOrd="0" destOrd="0" presId="urn:microsoft.com/office/officeart/2005/8/layout/hProcess9"/>
    <dgm:cxn modelId="{35E78BB1-D409-464A-BFA6-5E62634BA641}" type="presOf" srcId="{C2303732-42CA-4441-88EF-C1DA341ED647}" destId="{571E188F-1CF9-4012-9333-A3D24C8D1942}" srcOrd="0" destOrd="0" presId="urn:microsoft.com/office/officeart/2005/8/layout/hProcess9"/>
    <dgm:cxn modelId="{A7F78534-1D74-4F7B-93C5-61878F8AE896}" type="presOf" srcId="{6B0714EA-A4F8-4721-AD93-31AE4FD6C9A4}" destId="{9E00BDFC-B115-40DB-8CC4-C3C972D8E1CE}" srcOrd="0" destOrd="0" presId="urn:microsoft.com/office/officeart/2005/8/layout/hProcess9"/>
    <dgm:cxn modelId="{E6374F39-7D0E-4A0C-8CAD-205F346B27BA}" type="presParOf" srcId="{8BA479DF-D1F3-42BE-94EF-82EF365EBEE6}" destId="{69A090B8-B092-4B60-ACAA-13944BFD96F0}" srcOrd="0" destOrd="0" presId="urn:microsoft.com/office/officeart/2005/8/layout/hProcess9"/>
    <dgm:cxn modelId="{F50FCCB3-6762-48F1-AB5C-23A76D48273C}" type="presParOf" srcId="{8BA479DF-D1F3-42BE-94EF-82EF365EBEE6}" destId="{4946BECD-A6C3-49CF-A03E-DAB73FA8DE05}" srcOrd="1" destOrd="0" presId="urn:microsoft.com/office/officeart/2005/8/layout/hProcess9"/>
    <dgm:cxn modelId="{D6413C80-0303-417F-8A48-3B45F026CD39}" type="presParOf" srcId="{4946BECD-A6C3-49CF-A03E-DAB73FA8DE05}" destId="{9E00BDFC-B115-40DB-8CC4-C3C972D8E1CE}" srcOrd="0" destOrd="0" presId="urn:microsoft.com/office/officeart/2005/8/layout/hProcess9"/>
    <dgm:cxn modelId="{F2B93A56-C430-463A-8680-3ACE62DB858D}" type="presParOf" srcId="{4946BECD-A6C3-49CF-A03E-DAB73FA8DE05}" destId="{19858C78-3AC0-421A-A497-A2008BE1FADC}" srcOrd="1" destOrd="0" presId="urn:microsoft.com/office/officeart/2005/8/layout/hProcess9"/>
    <dgm:cxn modelId="{5D95E7CD-B355-48DC-9945-28D164A23453}" type="presParOf" srcId="{4946BECD-A6C3-49CF-A03E-DAB73FA8DE05}" destId="{571E188F-1CF9-4012-9333-A3D24C8D1942}" srcOrd="2" destOrd="0" presId="urn:microsoft.com/office/officeart/2005/8/layout/hProcess9"/>
    <dgm:cxn modelId="{25223C19-7391-46B5-964C-654B69AE539B}" type="presParOf" srcId="{4946BECD-A6C3-49CF-A03E-DAB73FA8DE05}" destId="{0AB8B00A-0B00-4DE2-9134-E5A2ED942FD7}" srcOrd="3" destOrd="0" presId="urn:microsoft.com/office/officeart/2005/8/layout/hProcess9"/>
    <dgm:cxn modelId="{AD959E11-14B7-4C8A-9E27-AA26134AFA7A}" type="presParOf" srcId="{4946BECD-A6C3-49CF-A03E-DAB73FA8DE05}" destId="{EA2F7837-57E4-432B-8906-95FC37CB8E2C}" srcOrd="4" destOrd="0" presId="urn:microsoft.com/office/officeart/2005/8/layout/hProcess9"/>
  </dgm:cxnLst>
  <dgm:bg>
    <a:solidFill>
      <a:srgbClr val="00B0F0"/>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BEE710D-0D1B-4115-85F9-9A88648A5D0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bg-BG"/>
        </a:p>
      </dgm:t>
    </dgm:pt>
    <dgm:pt modelId="{15E5F3BF-3CFA-4056-ACBF-E05820ABA082}">
      <dgm:prSet>
        <dgm:style>
          <a:lnRef idx="1">
            <a:schemeClr val="accent5"/>
          </a:lnRef>
          <a:fillRef idx="2">
            <a:schemeClr val="accent5"/>
          </a:fillRef>
          <a:effectRef idx="1">
            <a:schemeClr val="accent5"/>
          </a:effectRef>
          <a:fontRef idx="minor">
            <a:schemeClr val="dk1"/>
          </a:fontRef>
        </dgm:style>
      </dgm:prSet>
      <dgm:spPr/>
      <dgm:t>
        <a:bodyPr/>
        <a:lstStyle/>
        <a:p>
          <a:pPr algn="ctr" rtl="0"/>
          <a:r>
            <a:rPr lang="en-US" b="1" dirty="0" smtClean="0">
              <a:solidFill>
                <a:schemeClr val="accent6">
                  <a:lumMod val="75000"/>
                </a:schemeClr>
              </a:solidFill>
            </a:rPr>
            <a:t>Operational/maintenance costs</a:t>
          </a:r>
          <a:endParaRPr lang="bg-BG" dirty="0">
            <a:solidFill>
              <a:schemeClr val="accent6">
                <a:lumMod val="75000"/>
              </a:schemeClr>
            </a:solidFill>
          </a:endParaRPr>
        </a:p>
      </dgm:t>
    </dgm:pt>
    <dgm:pt modelId="{0EEAF488-3C2B-47F7-B5B0-064318AD4AE2}" type="parTrans" cxnId="{1148490C-68FF-4C49-851D-685215D32C75}">
      <dgm:prSet/>
      <dgm:spPr/>
      <dgm:t>
        <a:bodyPr/>
        <a:lstStyle/>
        <a:p>
          <a:endParaRPr lang="bg-BG"/>
        </a:p>
      </dgm:t>
    </dgm:pt>
    <dgm:pt modelId="{A7D008DC-E70B-42C5-97A1-D97F9A9DB790}" type="sibTrans" cxnId="{1148490C-68FF-4C49-851D-685215D32C75}">
      <dgm:prSet/>
      <dgm:spPr/>
      <dgm:t>
        <a:bodyPr/>
        <a:lstStyle/>
        <a:p>
          <a:endParaRPr lang="bg-BG"/>
        </a:p>
      </dgm:t>
    </dgm:pt>
    <dgm:pt modelId="{245AD385-23EA-4A33-AD87-3279ACF98A7B}" type="pres">
      <dgm:prSet presAssocID="{FBEE710D-0D1B-4115-85F9-9A88648A5D02}" presName="linear" presStyleCnt="0">
        <dgm:presLayoutVars>
          <dgm:animLvl val="lvl"/>
          <dgm:resizeHandles val="exact"/>
        </dgm:presLayoutVars>
      </dgm:prSet>
      <dgm:spPr/>
      <dgm:t>
        <a:bodyPr/>
        <a:lstStyle/>
        <a:p>
          <a:endParaRPr lang="bg-BG"/>
        </a:p>
      </dgm:t>
    </dgm:pt>
    <dgm:pt modelId="{BB925145-6AA2-4366-B552-BF724D92973D}" type="pres">
      <dgm:prSet presAssocID="{15E5F3BF-3CFA-4056-ACBF-E05820ABA082}" presName="parentText" presStyleLbl="node1" presStyleIdx="0" presStyleCnt="1">
        <dgm:presLayoutVars>
          <dgm:chMax val="0"/>
          <dgm:bulletEnabled val="1"/>
        </dgm:presLayoutVars>
      </dgm:prSet>
      <dgm:spPr/>
      <dgm:t>
        <a:bodyPr/>
        <a:lstStyle/>
        <a:p>
          <a:endParaRPr lang="bg-BG"/>
        </a:p>
      </dgm:t>
    </dgm:pt>
  </dgm:ptLst>
  <dgm:cxnLst>
    <dgm:cxn modelId="{1148490C-68FF-4C49-851D-685215D32C75}" srcId="{FBEE710D-0D1B-4115-85F9-9A88648A5D02}" destId="{15E5F3BF-3CFA-4056-ACBF-E05820ABA082}" srcOrd="0" destOrd="0" parTransId="{0EEAF488-3C2B-47F7-B5B0-064318AD4AE2}" sibTransId="{A7D008DC-E70B-42C5-97A1-D97F9A9DB790}"/>
    <dgm:cxn modelId="{1F61120E-89DC-4F34-8B28-7C0F06D89DEC}" type="presOf" srcId="{15E5F3BF-3CFA-4056-ACBF-E05820ABA082}" destId="{BB925145-6AA2-4366-B552-BF724D92973D}" srcOrd="0" destOrd="0" presId="urn:microsoft.com/office/officeart/2005/8/layout/vList2"/>
    <dgm:cxn modelId="{B2A257BD-4F13-407F-942C-BDC7A99B0698}" type="presOf" srcId="{FBEE710D-0D1B-4115-85F9-9A88648A5D02}" destId="{245AD385-23EA-4A33-AD87-3279ACF98A7B}" srcOrd="0" destOrd="0" presId="urn:microsoft.com/office/officeart/2005/8/layout/vList2"/>
    <dgm:cxn modelId="{341F3FE6-9A99-4AFD-A616-7EC8AB18D554}" type="presParOf" srcId="{245AD385-23EA-4A33-AD87-3279ACF98A7B}" destId="{BB925145-6AA2-4366-B552-BF724D92973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55FED88-97AA-479A-8164-E1BD856032A9}"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bg-BG"/>
        </a:p>
      </dgm:t>
    </dgm:pt>
    <dgm:pt modelId="{D5B9A641-CD00-48A3-AFE2-7CEB874243BB}">
      <dgm:prSet custT="1">
        <dgm:style>
          <a:lnRef idx="1">
            <a:schemeClr val="accent3"/>
          </a:lnRef>
          <a:fillRef idx="2">
            <a:schemeClr val="accent3"/>
          </a:fillRef>
          <a:effectRef idx="1">
            <a:schemeClr val="accent3"/>
          </a:effectRef>
          <a:fontRef idx="minor">
            <a:schemeClr val="dk1"/>
          </a:fontRef>
        </dgm:style>
      </dgm:prSet>
      <dgm:spPr/>
      <dgm:t>
        <a:bodyPr/>
        <a:lstStyle/>
        <a:p>
          <a:pPr algn="just" rtl="0"/>
          <a:r>
            <a:rPr lang="en-US" sz="2300" b="1" dirty="0" smtClean="0">
              <a:solidFill>
                <a:schemeClr val="tx1"/>
              </a:solidFill>
            </a:rPr>
            <a:t>Assessment of the levels of/trends in O&amp;M spending </a:t>
          </a:r>
          <a:r>
            <a:rPr lang="en-US" sz="2300" b="0" dirty="0" smtClean="0">
              <a:solidFill>
                <a:schemeClr val="tx1"/>
              </a:solidFill>
            </a:rPr>
            <a:t>(</a:t>
          </a:r>
          <a:r>
            <a:rPr lang="en-US" sz="2000" b="0" dirty="0" smtClean="0">
              <a:solidFill>
                <a:schemeClr val="tx1"/>
              </a:solidFill>
            </a:rPr>
            <a:t>rent, communal payments, telecommunication, transport, office equipment, renovation of premises) relative to EU benchmark </a:t>
          </a:r>
          <a:r>
            <a:rPr lang="en-US" sz="2000" b="0" dirty="0" smtClean="0">
              <a:solidFill>
                <a:schemeClr val="tx1"/>
              </a:solidFill>
            </a:rPr>
            <a:t>countries</a:t>
          </a:r>
          <a:endParaRPr lang="bg-BG" sz="2000" b="0" dirty="0">
            <a:solidFill>
              <a:schemeClr val="tx1"/>
            </a:solidFill>
          </a:endParaRPr>
        </a:p>
      </dgm:t>
    </dgm:pt>
    <dgm:pt modelId="{E5BDFD3E-F630-4058-A04A-EC6441B77DCC}" type="parTrans" cxnId="{965B7777-6734-4D73-AE3B-4A1E775F314A}">
      <dgm:prSet/>
      <dgm:spPr/>
      <dgm:t>
        <a:bodyPr/>
        <a:lstStyle/>
        <a:p>
          <a:endParaRPr lang="bg-BG"/>
        </a:p>
      </dgm:t>
    </dgm:pt>
    <dgm:pt modelId="{8EAD67B4-F9EC-4B23-91AE-CCBFE17EBBC1}" type="sibTrans" cxnId="{965B7777-6734-4D73-AE3B-4A1E775F314A}">
      <dgm:prSet/>
      <dgm:spPr/>
      <dgm:t>
        <a:bodyPr/>
        <a:lstStyle/>
        <a:p>
          <a:endParaRPr lang="bg-BG"/>
        </a:p>
      </dgm:t>
    </dgm:pt>
    <dgm:pt modelId="{901D9230-838A-4AC3-B2D6-118EDD642D0C}">
      <dgm:prSet custT="1">
        <dgm:style>
          <a:lnRef idx="1">
            <a:schemeClr val="accent2"/>
          </a:lnRef>
          <a:fillRef idx="2">
            <a:schemeClr val="accent2"/>
          </a:fillRef>
          <a:effectRef idx="1">
            <a:schemeClr val="accent2"/>
          </a:effectRef>
          <a:fontRef idx="minor">
            <a:schemeClr val="dk1"/>
          </a:fontRef>
        </dgm:style>
      </dgm:prSet>
      <dgm:spPr/>
      <dgm:t>
        <a:bodyPr/>
        <a:lstStyle/>
        <a:p>
          <a:pPr algn="just" rtl="0"/>
          <a:r>
            <a:rPr lang="en-US" sz="2300" b="1" dirty="0" smtClean="0">
              <a:solidFill>
                <a:schemeClr val="tx1"/>
              </a:solidFill>
            </a:rPr>
            <a:t>Development of a framework to assess the efficiency of O&amp;M </a:t>
          </a:r>
          <a:r>
            <a:rPr lang="en-US" sz="2300" b="1" dirty="0" smtClean="0">
              <a:solidFill>
                <a:schemeClr val="tx1"/>
              </a:solidFill>
            </a:rPr>
            <a:t>spending</a:t>
          </a:r>
          <a:endParaRPr lang="bg-BG" sz="2300" b="1" dirty="0">
            <a:solidFill>
              <a:schemeClr val="tx1"/>
            </a:solidFill>
          </a:endParaRPr>
        </a:p>
      </dgm:t>
    </dgm:pt>
    <dgm:pt modelId="{02370E40-E153-43B5-AA98-FF876A96AE03}" type="parTrans" cxnId="{3CDB4640-A788-46F6-A2B3-3F1A4D4AA5D6}">
      <dgm:prSet/>
      <dgm:spPr/>
      <dgm:t>
        <a:bodyPr/>
        <a:lstStyle/>
        <a:p>
          <a:endParaRPr lang="bg-BG"/>
        </a:p>
      </dgm:t>
    </dgm:pt>
    <dgm:pt modelId="{5DCB8AA9-4AEA-452E-BD48-1AD23FD308F6}" type="sibTrans" cxnId="{3CDB4640-A788-46F6-A2B3-3F1A4D4AA5D6}">
      <dgm:prSet/>
      <dgm:spPr/>
      <dgm:t>
        <a:bodyPr/>
        <a:lstStyle/>
        <a:p>
          <a:endParaRPr lang="bg-BG"/>
        </a:p>
      </dgm:t>
    </dgm:pt>
    <dgm:pt modelId="{A55B4C76-A4E0-4AED-BC0F-C6134A9BC1C7}">
      <dgm:prSet custT="1">
        <dgm:style>
          <a:lnRef idx="1">
            <a:schemeClr val="accent4"/>
          </a:lnRef>
          <a:fillRef idx="2">
            <a:schemeClr val="accent4"/>
          </a:fillRef>
          <a:effectRef idx="1">
            <a:schemeClr val="accent4"/>
          </a:effectRef>
          <a:fontRef idx="minor">
            <a:schemeClr val="dk1"/>
          </a:fontRef>
        </dgm:style>
      </dgm:prSet>
      <dgm:spPr/>
      <dgm:t>
        <a:bodyPr/>
        <a:lstStyle/>
        <a:p>
          <a:pPr algn="just" rtl="0"/>
          <a:r>
            <a:rPr lang="en-US" sz="2300" b="1" dirty="0" smtClean="0">
              <a:solidFill>
                <a:schemeClr val="tx1"/>
              </a:solidFill>
            </a:rPr>
            <a:t>Application of the framework to selected ministries and </a:t>
          </a:r>
          <a:r>
            <a:rPr lang="en-US" sz="2300" b="1" dirty="0" smtClean="0">
              <a:solidFill>
                <a:schemeClr val="tx1"/>
              </a:solidFill>
            </a:rPr>
            <a:t>municipalities</a:t>
          </a:r>
          <a:endParaRPr lang="bg-BG" sz="2300" b="1" dirty="0">
            <a:solidFill>
              <a:schemeClr val="tx1"/>
            </a:solidFill>
          </a:endParaRPr>
        </a:p>
      </dgm:t>
    </dgm:pt>
    <dgm:pt modelId="{D09E5C8E-F037-442C-AA80-6D55EC2D6A54}" type="parTrans" cxnId="{77C24C44-3B86-4B68-A912-A461CCB9C0C9}">
      <dgm:prSet/>
      <dgm:spPr/>
      <dgm:t>
        <a:bodyPr/>
        <a:lstStyle/>
        <a:p>
          <a:endParaRPr lang="bg-BG"/>
        </a:p>
      </dgm:t>
    </dgm:pt>
    <dgm:pt modelId="{D73184AB-BAF4-4E30-8152-82F2DB4CA423}" type="sibTrans" cxnId="{77C24C44-3B86-4B68-A912-A461CCB9C0C9}">
      <dgm:prSet/>
      <dgm:spPr/>
      <dgm:t>
        <a:bodyPr/>
        <a:lstStyle/>
        <a:p>
          <a:endParaRPr lang="bg-BG"/>
        </a:p>
      </dgm:t>
    </dgm:pt>
    <dgm:pt modelId="{9CFA2D24-6CC3-4D1B-BB18-7B6AADE0FB0D}" type="pres">
      <dgm:prSet presAssocID="{855FED88-97AA-479A-8164-E1BD856032A9}" presName="CompostProcess" presStyleCnt="0">
        <dgm:presLayoutVars>
          <dgm:dir/>
          <dgm:resizeHandles val="exact"/>
        </dgm:presLayoutVars>
      </dgm:prSet>
      <dgm:spPr/>
      <dgm:t>
        <a:bodyPr/>
        <a:lstStyle/>
        <a:p>
          <a:endParaRPr lang="bg-BG"/>
        </a:p>
      </dgm:t>
    </dgm:pt>
    <dgm:pt modelId="{FD26CD02-F327-4F05-B678-A2193305DC2C}" type="pres">
      <dgm:prSet presAssocID="{855FED88-97AA-479A-8164-E1BD856032A9}" presName="arrow" presStyleLbl="bgShp" presStyleIdx="0" presStyleCnt="1"/>
      <dgm:spPr/>
    </dgm:pt>
    <dgm:pt modelId="{551299E2-9BE6-4102-9751-823E114DB9D9}" type="pres">
      <dgm:prSet presAssocID="{855FED88-97AA-479A-8164-E1BD856032A9}" presName="linearProcess" presStyleCnt="0"/>
      <dgm:spPr/>
    </dgm:pt>
    <dgm:pt modelId="{38ECDD7E-6F4B-469A-BCBD-350EE57F9B1B}" type="pres">
      <dgm:prSet presAssocID="{D5B9A641-CD00-48A3-AFE2-7CEB874243BB}" presName="textNode" presStyleLbl="node1" presStyleIdx="0" presStyleCnt="3" custScaleY="238414">
        <dgm:presLayoutVars>
          <dgm:bulletEnabled val="1"/>
        </dgm:presLayoutVars>
      </dgm:prSet>
      <dgm:spPr/>
      <dgm:t>
        <a:bodyPr/>
        <a:lstStyle/>
        <a:p>
          <a:endParaRPr lang="bg-BG"/>
        </a:p>
      </dgm:t>
    </dgm:pt>
    <dgm:pt modelId="{87CC4DB0-F079-45EC-B547-99B49A22E585}" type="pres">
      <dgm:prSet presAssocID="{8EAD67B4-F9EC-4B23-91AE-CCBFE17EBBC1}" presName="sibTrans" presStyleCnt="0"/>
      <dgm:spPr/>
    </dgm:pt>
    <dgm:pt modelId="{9E19C2AC-98FB-4929-A3EF-F539625EA371}" type="pres">
      <dgm:prSet presAssocID="{901D9230-838A-4AC3-B2D6-118EDD642D0C}" presName="textNode" presStyleLbl="node1" presStyleIdx="1" presStyleCnt="3" custScaleY="238414">
        <dgm:presLayoutVars>
          <dgm:bulletEnabled val="1"/>
        </dgm:presLayoutVars>
      </dgm:prSet>
      <dgm:spPr/>
      <dgm:t>
        <a:bodyPr/>
        <a:lstStyle/>
        <a:p>
          <a:endParaRPr lang="bg-BG"/>
        </a:p>
      </dgm:t>
    </dgm:pt>
    <dgm:pt modelId="{13614F54-5E13-4D8F-B219-A413216BD0D3}" type="pres">
      <dgm:prSet presAssocID="{5DCB8AA9-4AEA-452E-BD48-1AD23FD308F6}" presName="sibTrans" presStyleCnt="0"/>
      <dgm:spPr/>
    </dgm:pt>
    <dgm:pt modelId="{9CBB781E-8026-4192-AA5E-2BCAFF1C1EB6}" type="pres">
      <dgm:prSet presAssocID="{A55B4C76-A4E0-4AED-BC0F-C6134A9BC1C7}" presName="textNode" presStyleLbl="node1" presStyleIdx="2" presStyleCnt="3" custScaleY="238414">
        <dgm:presLayoutVars>
          <dgm:bulletEnabled val="1"/>
        </dgm:presLayoutVars>
      </dgm:prSet>
      <dgm:spPr/>
      <dgm:t>
        <a:bodyPr/>
        <a:lstStyle/>
        <a:p>
          <a:endParaRPr lang="bg-BG"/>
        </a:p>
      </dgm:t>
    </dgm:pt>
  </dgm:ptLst>
  <dgm:cxnLst>
    <dgm:cxn modelId="{132432CA-7653-4D91-B9C3-69E8C17EB360}" type="presOf" srcId="{D5B9A641-CD00-48A3-AFE2-7CEB874243BB}" destId="{38ECDD7E-6F4B-469A-BCBD-350EE57F9B1B}" srcOrd="0" destOrd="0" presId="urn:microsoft.com/office/officeart/2005/8/layout/hProcess9"/>
    <dgm:cxn modelId="{F891182A-B7FB-4A06-BDBE-719939897A9A}" type="presOf" srcId="{A55B4C76-A4E0-4AED-BC0F-C6134A9BC1C7}" destId="{9CBB781E-8026-4192-AA5E-2BCAFF1C1EB6}" srcOrd="0" destOrd="0" presId="urn:microsoft.com/office/officeart/2005/8/layout/hProcess9"/>
    <dgm:cxn modelId="{3CDB4640-A788-46F6-A2B3-3F1A4D4AA5D6}" srcId="{855FED88-97AA-479A-8164-E1BD856032A9}" destId="{901D9230-838A-4AC3-B2D6-118EDD642D0C}" srcOrd="1" destOrd="0" parTransId="{02370E40-E153-43B5-AA98-FF876A96AE03}" sibTransId="{5DCB8AA9-4AEA-452E-BD48-1AD23FD308F6}"/>
    <dgm:cxn modelId="{92AD1F5C-7044-4F16-BD39-649DFC32EA61}" type="presOf" srcId="{855FED88-97AA-479A-8164-E1BD856032A9}" destId="{9CFA2D24-6CC3-4D1B-BB18-7B6AADE0FB0D}" srcOrd="0" destOrd="0" presId="urn:microsoft.com/office/officeart/2005/8/layout/hProcess9"/>
    <dgm:cxn modelId="{965B7777-6734-4D73-AE3B-4A1E775F314A}" srcId="{855FED88-97AA-479A-8164-E1BD856032A9}" destId="{D5B9A641-CD00-48A3-AFE2-7CEB874243BB}" srcOrd="0" destOrd="0" parTransId="{E5BDFD3E-F630-4058-A04A-EC6441B77DCC}" sibTransId="{8EAD67B4-F9EC-4B23-91AE-CCBFE17EBBC1}"/>
    <dgm:cxn modelId="{A3C5E1B7-2C4F-431E-B2E4-CF8DA9881D85}" type="presOf" srcId="{901D9230-838A-4AC3-B2D6-118EDD642D0C}" destId="{9E19C2AC-98FB-4929-A3EF-F539625EA371}" srcOrd="0" destOrd="0" presId="urn:microsoft.com/office/officeart/2005/8/layout/hProcess9"/>
    <dgm:cxn modelId="{77C24C44-3B86-4B68-A912-A461CCB9C0C9}" srcId="{855FED88-97AA-479A-8164-E1BD856032A9}" destId="{A55B4C76-A4E0-4AED-BC0F-C6134A9BC1C7}" srcOrd="2" destOrd="0" parTransId="{D09E5C8E-F037-442C-AA80-6D55EC2D6A54}" sibTransId="{D73184AB-BAF4-4E30-8152-82F2DB4CA423}"/>
    <dgm:cxn modelId="{9DDCA031-8044-43F3-8527-4CB039B0079E}" type="presParOf" srcId="{9CFA2D24-6CC3-4D1B-BB18-7B6AADE0FB0D}" destId="{FD26CD02-F327-4F05-B678-A2193305DC2C}" srcOrd="0" destOrd="0" presId="urn:microsoft.com/office/officeart/2005/8/layout/hProcess9"/>
    <dgm:cxn modelId="{09108414-A14D-4186-8D84-42095A18C83D}" type="presParOf" srcId="{9CFA2D24-6CC3-4D1B-BB18-7B6AADE0FB0D}" destId="{551299E2-9BE6-4102-9751-823E114DB9D9}" srcOrd="1" destOrd="0" presId="urn:microsoft.com/office/officeart/2005/8/layout/hProcess9"/>
    <dgm:cxn modelId="{33FA49EE-CF74-47CF-AC86-285FB65C82B1}" type="presParOf" srcId="{551299E2-9BE6-4102-9751-823E114DB9D9}" destId="{38ECDD7E-6F4B-469A-BCBD-350EE57F9B1B}" srcOrd="0" destOrd="0" presId="urn:microsoft.com/office/officeart/2005/8/layout/hProcess9"/>
    <dgm:cxn modelId="{D9C4B245-565F-4C8B-8F07-686A50EF90C9}" type="presParOf" srcId="{551299E2-9BE6-4102-9751-823E114DB9D9}" destId="{87CC4DB0-F079-45EC-B547-99B49A22E585}" srcOrd="1" destOrd="0" presId="urn:microsoft.com/office/officeart/2005/8/layout/hProcess9"/>
    <dgm:cxn modelId="{F720CE38-72F7-438E-876C-E90ECC4D8114}" type="presParOf" srcId="{551299E2-9BE6-4102-9751-823E114DB9D9}" destId="{9E19C2AC-98FB-4929-A3EF-F539625EA371}" srcOrd="2" destOrd="0" presId="urn:microsoft.com/office/officeart/2005/8/layout/hProcess9"/>
    <dgm:cxn modelId="{9B256790-91F4-4B92-8E0B-18556D91781B}" type="presParOf" srcId="{551299E2-9BE6-4102-9751-823E114DB9D9}" destId="{13614F54-5E13-4D8F-B219-A413216BD0D3}" srcOrd="3" destOrd="0" presId="urn:microsoft.com/office/officeart/2005/8/layout/hProcess9"/>
    <dgm:cxn modelId="{F67B3F47-BC18-419E-A7EF-335378BC6B7B}" type="presParOf" srcId="{551299E2-9BE6-4102-9751-823E114DB9D9}" destId="{9CBB781E-8026-4192-AA5E-2BCAFF1C1EB6}" srcOrd="4" destOrd="0" presId="urn:microsoft.com/office/officeart/2005/8/layout/hProcess9"/>
  </dgm:cxnLst>
  <dgm:bg>
    <a:solidFill>
      <a:srgbClr val="00B0F0"/>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7098EDA-DEE5-4732-9B65-8053CE5EE08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bg-BG"/>
        </a:p>
      </dgm:t>
    </dgm:pt>
    <dgm:pt modelId="{4F7851B0-D88F-490F-8C3C-5AD60FBD3A6A}">
      <dgm:prSet>
        <dgm:style>
          <a:lnRef idx="1">
            <a:schemeClr val="accent5"/>
          </a:lnRef>
          <a:fillRef idx="2">
            <a:schemeClr val="accent5"/>
          </a:fillRef>
          <a:effectRef idx="1">
            <a:schemeClr val="accent5"/>
          </a:effectRef>
          <a:fontRef idx="minor">
            <a:schemeClr val="dk1"/>
          </a:fontRef>
        </dgm:style>
      </dgm:prSet>
      <dgm:spPr/>
      <dgm:t>
        <a:bodyPr/>
        <a:lstStyle/>
        <a:p>
          <a:pPr algn="ctr" rtl="0"/>
          <a:r>
            <a:rPr lang="en-US" b="1" dirty="0" smtClean="0">
              <a:solidFill>
                <a:schemeClr val="accent6">
                  <a:lumMod val="75000"/>
                </a:schemeClr>
              </a:solidFill>
            </a:rPr>
            <a:t>Scope</a:t>
          </a:r>
          <a:endParaRPr lang="bg-BG" dirty="0">
            <a:solidFill>
              <a:schemeClr val="accent6">
                <a:lumMod val="75000"/>
              </a:schemeClr>
            </a:solidFill>
          </a:endParaRPr>
        </a:p>
      </dgm:t>
    </dgm:pt>
    <dgm:pt modelId="{221E2A7E-C3B7-4ABC-B426-F4EE78384B2D}" type="parTrans" cxnId="{567E867B-6DC2-4281-9AF8-6735A5F201A3}">
      <dgm:prSet/>
      <dgm:spPr/>
      <dgm:t>
        <a:bodyPr/>
        <a:lstStyle/>
        <a:p>
          <a:endParaRPr lang="bg-BG"/>
        </a:p>
      </dgm:t>
    </dgm:pt>
    <dgm:pt modelId="{D3FDF774-89E2-4761-9393-C9018B73BB91}" type="sibTrans" cxnId="{567E867B-6DC2-4281-9AF8-6735A5F201A3}">
      <dgm:prSet/>
      <dgm:spPr/>
      <dgm:t>
        <a:bodyPr/>
        <a:lstStyle/>
        <a:p>
          <a:endParaRPr lang="bg-BG"/>
        </a:p>
      </dgm:t>
    </dgm:pt>
    <dgm:pt modelId="{5199E415-9B14-44A3-A4F4-499AE53871C1}" type="pres">
      <dgm:prSet presAssocID="{C7098EDA-DEE5-4732-9B65-8053CE5EE080}" presName="linear" presStyleCnt="0">
        <dgm:presLayoutVars>
          <dgm:animLvl val="lvl"/>
          <dgm:resizeHandles val="exact"/>
        </dgm:presLayoutVars>
      </dgm:prSet>
      <dgm:spPr/>
      <dgm:t>
        <a:bodyPr/>
        <a:lstStyle/>
        <a:p>
          <a:endParaRPr lang="bg-BG"/>
        </a:p>
      </dgm:t>
    </dgm:pt>
    <dgm:pt modelId="{29109941-B56D-4044-AAEF-3D8C38D29E58}" type="pres">
      <dgm:prSet presAssocID="{4F7851B0-D88F-490F-8C3C-5AD60FBD3A6A}" presName="parentText" presStyleLbl="node1" presStyleIdx="0" presStyleCnt="1">
        <dgm:presLayoutVars>
          <dgm:chMax val="0"/>
          <dgm:bulletEnabled val="1"/>
        </dgm:presLayoutVars>
      </dgm:prSet>
      <dgm:spPr/>
      <dgm:t>
        <a:bodyPr/>
        <a:lstStyle/>
        <a:p>
          <a:endParaRPr lang="bg-BG"/>
        </a:p>
      </dgm:t>
    </dgm:pt>
  </dgm:ptLst>
  <dgm:cxnLst>
    <dgm:cxn modelId="{338460CD-88DD-4A1D-A83D-F6D1CE86827C}" type="presOf" srcId="{C7098EDA-DEE5-4732-9B65-8053CE5EE080}" destId="{5199E415-9B14-44A3-A4F4-499AE53871C1}" srcOrd="0" destOrd="0" presId="urn:microsoft.com/office/officeart/2005/8/layout/vList2"/>
    <dgm:cxn modelId="{567E867B-6DC2-4281-9AF8-6735A5F201A3}" srcId="{C7098EDA-DEE5-4732-9B65-8053CE5EE080}" destId="{4F7851B0-D88F-490F-8C3C-5AD60FBD3A6A}" srcOrd="0" destOrd="0" parTransId="{221E2A7E-C3B7-4ABC-B426-F4EE78384B2D}" sibTransId="{D3FDF774-89E2-4761-9393-C9018B73BB91}"/>
    <dgm:cxn modelId="{2873021B-FF01-4461-B39A-01D8F94B53D7}" type="presOf" srcId="{4F7851B0-D88F-490F-8C3C-5AD60FBD3A6A}" destId="{29109941-B56D-4044-AAEF-3D8C38D29E58}" srcOrd="0" destOrd="0" presId="urn:microsoft.com/office/officeart/2005/8/layout/vList2"/>
    <dgm:cxn modelId="{13027B62-340F-4FE5-9C7F-95CDFFDB1CE3}" type="presParOf" srcId="{5199E415-9B14-44A3-A4F4-499AE53871C1}" destId="{29109941-B56D-4044-AAEF-3D8C38D29E5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3862321-D9B3-4F93-9418-8A6EF9C162AC}"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bg-BG"/>
        </a:p>
      </dgm:t>
    </dgm:pt>
    <dgm:pt modelId="{0C5F9141-E8A7-49A3-9878-5AB4DA926135}">
      <dgm:prSet custT="1">
        <dgm:style>
          <a:lnRef idx="1">
            <a:schemeClr val="accent3"/>
          </a:lnRef>
          <a:fillRef idx="2">
            <a:schemeClr val="accent3"/>
          </a:fillRef>
          <a:effectRef idx="1">
            <a:schemeClr val="accent3"/>
          </a:effectRef>
          <a:fontRef idx="minor">
            <a:schemeClr val="dk1"/>
          </a:fontRef>
        </dgm:style>
      </dgm:prSet>
      <dgm:spPr/>
      <dgm:t>
        <a:bodyPr/>
        <a:lstStyle/>
        <a:p>
          <a:pPr algn="just" rtl="0"/>
          <a:r>
            <a:rPr lang="en-US" sz="3200" dirty="0" smtClean="0"/>
            <a:t>Assessment of expenditures both </a:t>
          </a:r>
          <a:r>
            <a:rPr lang="en-US" sz="3200" b="1" dirty="0" smtClean="0"/>
            <a:t>on central and municipal level</a:t>
          </a:r>
          <a:r>
            <a:rPr lang="en-US" sz="3200" dirty="0" smtClean="0"/>
            <a:t>:</a:t>
          </a:r>
          <a:endParaRPr lang="bg-BG" sz="3200" dirty="0"/>
        </a:p>
      </dgm:t>
    </dgm:pt>
    <dgm:pt modelId="{4EEF6697-69E3-43D4-B95B-3DCA4F0F6D3F}" type="parTrans" cxnId="{DB025E76-E982-42C3-8518-24AAC3301CEA}">
      <dgm:prSet/>
      <dgm:spPr/>
      <dgm:t>
        <a:bodyPr/>
        <a:lstStyle/>
        <a:p>
          <a:endParaRPr lang="bg-BG"/>
        </a:p>
      </dgm:t>
    </dgm:pt>
    <dgm:pt modelId="{BD52488C-C597-4D3A-8B0F-5740B5417548}" type="sibTrans" cxnId="{DB025E76-E982-42C3-8518-24AAC3301CEA}">
      <dgm:prSet/>
      <dgm:spPr/>
      <dgm:t>
        <a:bodyPr/>
        <a:lstStyle/>
        <a:p>
          <a:endParaRPr lang="bg-BG"/>
        </a:p>
      </dgm:t>
    </dgm:pt>
    <dgm:pt modelId="{3187992E-0481-4D66-BA33-624F94BE5D8D}">
      <dgm:prSet custT="1">
        <dgm:style>
          <a:lnRef idx="1">
            <a:schemeClr val="accent4"/>
          </a:lnRef>
          <a:fillRef idx="2">
            <a:schemeClr val="accent4"/>
          </a:fillRef>
          <a:effectRef idx="1">
            <a:schemeClr val="accent4"/>
          </a:effectRef>
          <a:fontRef idx="minor">
            <a:schemeClr val="dk1"/>
          </a:fontRef>
        </dgm:style>
      </dgm:prSet>
      <dgm:spPr/>
      <dgm:t>
        <a:bodyPr/>
        <a:lstStyle/>
        <a:p>
          <a:pPr algn="just" rtl="0"/>
          <a:r>
            <a:rPr lang="en-US" sz="2600" b="1" dirty="0" smtClean="0"/>
            <a:t>7 ministries, including their second-level spending units </a:t>
          </a:r>
          <a:r>
            <a:rPr lang="en-US" sz="2300" dirty="0" smtClean="0"/>
            <a:t>– for which the internal analysis of the MoF has shown sizable space for spending efficiency and effectiveness </a:t>
          </a:r>
          <a:r>
            <a:rPr lang="en-US" sz="2300" dirty="0" smtClean="0"/>
            <a:t>improvements</a:t>
          </a:r>
          <a:endParaRPr lang="bg-BG" sz="2300" dirty="0"/>
        </a:p>
      </dgm:t>
    </dgm:pt>
    <dgm:pt modelId="{09C0E8FE-C2B2-47B8-AA6C-0D9EE8EBCB21}" type="parTrans" cxnId="{964650D0-1A8B-408A-B4D6-14A034592A8F}">
      <dgm:prSet/>
      <dgm:spPr/>
      <dgm:t>
        <a:bodyPr/>
        <a:lstStyle/>
        <a:p>
          <a:endParaRPr lang="bg-BG"/>
        </a:p>
      </dgm:t>
    </dgm:pt>
    <dgm:pt modelId="{743F220A-9DA5-4C52-B458-9C46D53E303B}" type="sibTrans" cxnId="{964650D0-1A8B-408A-B4D6-14A034592A8F}">
      <dgm:prSet/>
      <dgm:spPr/>
      <dgm:t>
        <a:bodyPr/>
        <a:lstStyle/>
        <a:p>
          <a:endParaRPr lang="bg-BG"/>
        </a:p>
      </dgm:t>
    </dgm:pt>
    <dgm:pt modelId="{52F7988D-401F-4660-ABE8-E144AB8D183D}">
      <dgm:prSet custT="1">
        <dgm:style>
          <a:lnRef idx="1">
            <a:schemeClr val="accent4"/>
          </a:lnRef>
          <a:fillRef idx="2">
            <a:schemeClr val="accent4"/>
          </a:fillRef>
          <a:effectRef idx="1">
            <a:schemeClr val="accent4"/>
          </a:effectRef>
          <a:fontRef idx="minor">
            <a:schemeClr val="dk1"/>
          </a:fontRef>
        </dgm:style>
      </dgm:prSet>
      <dgm:spPr/>
      <dgm:t>
        <a:bodyPr/>
        <a:lstStyle/>
        <a:p>
          <a:pPr algn="just" rtl="0"/>
          <a:r>
            <a:rPr lang="en-US" sz="2600" b="1" dirty="0" smtClean="0"/>
            <a:t>21 municipalities </a:t>
          </a:r>
          <a:r>
            <a:rPr lang="en-US" sz="2300" dirty="0" smtClean="0"/>
            <a:t>(including such in a procedure for financial recovery</a:t>
          </a:r>
          <a:r>
            <a:rPr lang="en-US" sz="2300" dirty="0" smtClean="0"/>
            <a:t>)</a:t>
          </a:r>
          <a:endParaRPr lang="bg-BG" sz="2300" dirty="0"/>
        </a:p>
      </dgm:t>
    </dgm:pt>
    <dgm:pt modelId="{27E7558B-39AB-4621-BC99-088355D0872B}" type="parTrans" cxnId="{DE3A8165-6BB7-4BCE-999D-C93FB4C5300D}">
      <dgm:prSet/>
      <dgm:spPr/>
      <dgm:t>
        <a:bodyPr/>
        <a:lstStyle/>
        <a:p>
          <a:endParaRPr lang="bg-BG"/>
        </a:p>
      </dgm:t>
    </dgm:pt>
    <dgm:pt modelId="{ED310139-7F7D-46CC-ADF4-320456CEF67C}" type="sibTrans" cxnId="{DE3A8165-6BB7-4BCE-999D-C93FB4C5300D}">
      <dgm:prSet/>
      <dgm:spPr/>
      <dgm:t>
        <a:bodyPr/>
        <a:lstStyle/>
        <a:p>
          <a:endParaRPr lang="bg-BG"/>
        </a:p>
      </dgm:t>
    </dgm:pt>
    <dgm:pt modelId="{5A28CF6B-6E3B-42DA-A17F-E7C1D3E3B4FC}" type="pres">
      <dgm:prSet presAssocID="{F3862321-D9B3-4F93-9418-8A6EF9C162AC}" presName="linearFlow" presStyleCnt="0">
        <dgm:presLayoutVars>
          <dgm:dir/>
          <dgm:animLvl val="lvl"/>
          <dgm:resizeHandles val="exact"/>
        </dgm:presLayoutVars>
      </dgm:prSet>
      <dgm:spPr/>
      <dgm:t>
        <a:bodyPr/>
        <a:lstStyle/>
        <a:p>
          <a:endParaRPr lang="bg-BG"/>
        </a:p>
      </dgm:t>
    </dgm:pt>
    <dgm:pt modelId="{DA59BD93-3541-4CB5-88D0-75A381BD7F64}" type="pres">
      <dgm:prSet presAssocID="{0C5F9141-E8A7-49A3-9878-5AB4DA926135}" presName="composite" presStyleCnt="0"/>
      <dgm:spPr/>
    </dgm:pt>
    <dgm:pt modelId="{F3EBB6B6-C4A4-433F-A18D-5FFDB4A19C1D}" type="pres">
      <dgm:prSet presAssocID="{0C5F9141-E8A7-49A3-9878-5AB4DA926135}" presName="parentText" presStyleLbl="alignNode1" presStyleIdx="0" presStyleCnt="1">
        <dgm:presLayoutVars>
          <dgm:chMax val="1"/>
          <dgm:bulletEnabled val="1"/>
        </dgm:presLayoutVars>
      </dgm:prSet>
      <dgm:spPr/>
      <dgm:t>
        <a:bodyPr/>
        <a:lstStyle/>
        <a:p>
          <a:endParaRPr lang="bg-BG"/>
        </a:p>
      </dgm:t>
    </dgm:pt>
    <dgm:pt modelId="{8B0C713F-32B8-4F97-8B5F-60B0162CB78D}" type="pres">
      <dgm:prSet presAssocID="{0C5F9141-E8A7-49A3-9878-5AB4DA926135}" presName="descendantText" presStyleLbl="alignAcc1" presStyleIdx="0" presStyleCnt="1">
        <dgm:presLayoutVars>
          <dgm:bulletEnabled val="1"/>
        </dgm:presLayoutVars>
      </dgm:prSet>
      <dgm:spPr/>
      <dgm:t>
        <a:bodyPr/>
        <a:lstStyle/>
        <a:p>
          <a:endParaRPr lang="bg-BG"/>
        </a:p>
      </dgm:t>
    </dgm:pt>
  </dgm:ptLst>
  <dgm:cxnLst>
    <dgm:cxn modelId="{43051B0B-FA0B-402C-8A51-52A8B4E0C906}" type="presOf" srcId="{52F7988D-401F-4660-ABE8-E144AB8D183D}" destId="{8B0C713F-32B8-4F97-8B5F-60B0162CB78D}" srcOrd="0" destOrd="1" presId="urn:microsoft.com/office/officeart/2005/8/layout/chevron2"/>
    <dgm:cxn modelId="{68AC5542-4B16-42DE-8A42-EDC5B40D93D6}" type="presOf" srcId="{3187992E-0481-4D66-BA33-624F94BE5D8D}" destId="{8B0C713F-32B8-4F97-8B5F-60B0162CB78D}" srcOrd="0" destOrd="0" presId="urn:microsoft.com/office/officeart/2005/8/layout/chevron2"/>
    <dgm:cxn modelId="{B4982C70-7FD6-4E00-ABFB-E0B4A08DB83F}" type="presOf" srcId="{F3862321-D9B3-4F93-9418-8A6EF9C162AC}" destId="{5A28CF6B-6E3B-42DA-A17F-E7C1D3E3B4FC}" srcOrd="0" destOrd="0" presId="urn:microsoft.com/office/officeart/2005/8/layout/chevron2"/>
    <dgm:cxn modelId="{DB025E76-E982-42C3-8518-24AAC3301CEA}" srcId="{F3862321-D9B3-4F93-9418-8A6EF9C162AC}" destId="{0C5F9141-E8A7-49A3-9878-5AB4DA926135}" srcOrd="0" destOrd="0" parTransId="{4EEF6697-69E3-43D4-B95B-3DCA4F0F6D3F}" sibTransId="{BD52488C-C597-4D3A-8B0F-5740B5417548}"/>
    <dgm:cxn modelId="{DE3A8165-6BB7-4BCE-999D-C93FB4C5300D}" srcId="{0C5F9141-E8A7-49A3-9878-5AB4DA926135}" destId="{52F7988D-401F-4660-ABE8-E144AB8D183D}" srcOrd="1" destOrd="0" parTransId="{27E7558B-39AB-4621-BC99-088355D0872B}" sibTransId="{ED310139-7F7D-46CC-ADF4-320456CEF67C}"/>
    <dgm:cxn modelId="{5A5F87AB-9C6D-4EAA-B520-D803D5001890}" type="presOf" srcId="{0C5F9141-E8A7-49A3-9878-5AB4DA926135}" destId="{F3EBB6B6-C4A4-433F-A18D-5FFDB4A19C1D}" srcOrd="0" destOrd="0" presId="urn:microsoft.com/office/officeart/2005/8/layout/chevron2"/>
    <dgm:cxn modelId="{964650D0-1A8B-408A-B4D6-14A034592A8F}" srcId="{0C5F9141-E8A7-49A3-9878-5AB4DA926135}" destId="{3187992E-0481-4D66-BA33-624F94BE5D8D}" srcOrd="0" destOrd="0" parTransId="{09C0E8FE-C2B2-47B8-AA6C-0D9EE8EBCB21}" sibTransId="{743F220A-9DA5-4C52-B458-9C46D53E303B}"/>
    <dgm:cxn modelId="{1223FD06-47C0-4947-8528-EDCFB7C6DE26}" type="presParOf" srcId="{5A28CF6B-6E3B-42DA-A17F-E7C1D3E3B4FC}" destId="{DA59BD93-3541-4CB5-88D0-75A381BD7F64}" srcOrd="0" destOrd="0" presId="urn:microsoft.com/office/officeart/2005/8/layout/chevron2"/>
    <dgm:cxn modelId="{B57C1267-13DB-46CF-94E6-3308501D4051}" type="presParOf" srcId="{DA59BD93-3541-4CB5-88D0-75A381BD7F64}" destId="{F3EBB6B6-C4A4-433F-A18D-5FFDB4A19C1D}" srcOrd="0" destOrd="0" presId="urn:microsoft.com/office/officeart/2005/8/layout/chevron2"/>
    <dgm:cxn modelId="{426AD1A2-0357-430A-A102-C53227F1AB5D}" type="presParOf" srcId="{DA59BD93-3541-4CB5-88D0-75A381BD7F64}" destId="{8B0C713F-32B8-4F97-8B5F-60B0162CB78D}" srcOrd="1" destOrd="0" presId="urn:microsoft.com/office/officeart/2005/8/layout/chevron2"/>
  </dgm:cxnLst>
  <dgm:bg>
    <a:solidFill>
      <a:srgbClr val="00B0F0"/>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ECAFB2D0-B84A-462A-85A9-56DB6D5B8B9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bg-BG"/>
        </a:p>
      </dgm:t>
    </dgm:pt>
    <dgm:pt modelId="{A5195284-0AD3-4A6F-A6FB-9137F2F4B095}">
      <dgm:prSet>
        <dgm:style>
          <a:lnRef idx="1">
            <a:schemeClr val="accent5"/>
          </a:lnRef>
          <a:fillRef idx="2">
            <a:schemeClr val="accent5"/>
          </a:fillRef>
          <a:effectRef idx="1">
            <a:schemeClr val="accent5"/>
          </a:effectRef>
          <a:fontRef idx="minor">
            <a:schemeClr val="dk1"/>
          </a:fontRef>
        </dgm:style>
      </dgm:prSet>
      <dgm:spPr/>
      <dgm:t>
        <a:bodyPr/>
        <a:lstStyle/>
        <a:p>
          <a:pPr algn="ctr" rtl="0"/>
          <a:r>
            <a:rPr lang="en-US" b="1" dirty="0" smtClean="0">
              <a:solidFill>
                <a:schemeClr val="accent6">
                  <a:lumMod val="75000"/>
                </a:schemeClr>
              </a:solidFill>
            </a:rPr>
            <a:t>Process Management</a:t>
          </a:r>
          <a:endParaRPr lang="bg-BG" dirty="0">
            <a:solidFill>
              <a:schemeClr val="accent6">
                <a:lumMod val="75000"/>
              </a:schemeClr>
            </a:solidFill>
          </a:endParaRPr>
        </a:p>
      </dgm:t>
    </dgm:pt>
    <dgm:pt modelId="{235DE265-4B13-4CEE-8793-3A99AC1A3281}" type="parTrans" cxnId="{8F4DFE37-7300-41CE-9AF2-D2861D54317C}">
      <dgm:prSet/>
      <dgm:spPr/>
      <dgm:t>
        <a:bodyPr/>
        <a:lstStyle/>
        <a:p>
          <a:endParaRPr lang="bg-BG"/>
        </a:p>
      </dgm:t>
    </dgm:pt>
    <dgm:pt modelId="{ADC3A5F6-8085-4A82-A0EC-EA62A9F479D3}" type="sibTrans" cxnId="{8F4DFE37-7300-41CE-9AF2-D2861D54317C}">
      <dgm:prSet/>
      <dgm:spPr/>
      <dgm:t>
        <a:bodyPr/>
        <a:lstStyle/>
        <a:p>
          <a:endParaRPr lang="bg-BG"/>
        </a:p>
      </dgm:t>
    </dgm:pt>
    <dgm:pt modelId="{03B26377-5B8F-418E-89A4-F0A559A39242}" type="pres">
      <dgm:prSet presAssocID="{ECAFB2D0-B84A-462A-85A9-56DB6D5B8B9F}" presName="linear" presStyleCnt="0">
        <dgm:presLayoutVars>
          <dgm:animLvl val="lvl"/>
          <dgm:resizeHandles val="exact"/>
        </dgm:presLayoutVars>
      </dgm:prSet>
      <dgm:spPr/>
      <dgm:t>
        <a:bodyPr/>
        <a:lstStyle/>
        <a:p>
          <a:endParaRPr lang="bg-BG"/>
        </a:p>
      </dgm:t>
    </dgm:pt>
    <dgm:pt modelId="{524CD55B-D794-4183-AFE3-31D8574E54DF}" type="pres">
      <dgm:prSet presAssocID="{A5195284-0AD3-4A6F-A6FB-9137F2F4B095}" presName="parentText" presStyleLbl="node1" presStyleIdx="0" presStyleCnt="1">
        <dgm:presLayoutVars>
          <dgm:chMax val="0"/>
          <dgm:bulletEnabled val="1"/>
        </dgm:presLayoutVars>
      </dgm:prSet>
      <dgm:spPr/>
      <dgm:t>
        <a:bodyPr/>
        <a:lstStyle/>
        <a:p>
          <a:endParaRPr lang="bg-BG"/>
        </a:p>
      </dgm:t>
    </dgm:pt>
  </dgm:ptLst>
  <dgm:cxnLst>
    <dgm:cxn modelId="{679AFC72-A017-4A3A-8FCF-1C7C96B1CC03}" type="presOf" srcId="{A5195284-0AD3-4A6F-A6FB-9137F2F4B095}" destId="{524CD55B-D794-4183-AFE3-31D8574E54DF}" srcOrd="0" destOrd="0" presId="urn:microsoft.com/office/officeart/2005/8/layout/vList2"/>
    <dgm:cxn modelId="{8F4DFE37-7300-41CE-9AF2-D2861D54317C}" srcId="{ECAFB2D0-B84A-462A-85A9-56DB6D5B8B9F}" destId="{A5195284-0AD3-4A6F-A6FB-9137F2F4B095}" srcOrd="0" destOrd="0" parTransId="{235DE265-4B13-4CEE-8793-3A99AC1A3281}" sibTransId="{ADC3A5F6-8085-4A82-A0EC-EA62A9F479D3}"/>
    <dgm:cxn modelId="{79982554-5F58-4D60-926C-33598F25A163}" type="presOf" srcId="{ECAFB2D0-B84A-462A-85A9-56DB6D5B8B9F}" destId="{03B26377-5B8F-418E-89A4-F0A559A39242}" srcOrd="0" destOrd="0" presId="urn:microsoft.com/office/officeart/2005/8/layout/vList2"/>
    <dgm:cxn modelId="{0D9AC183-F814-4CAF-B02F-CD8EDE929C21}" type="presParOf" srcId="{03B26377-5B8F-418E-89A4-F0A559A39242}" destId="{524CD55B-D794-4183-AFE3-31D8574E54D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CD65C10-C0E9-40FA-A4A6-D64688582B4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bg-BG"/>
        </a:p>
      </dgm:t>
    </dgm:pt>
    <dgm:pt modelId="{A21350A1-7342-4A6C-B663-C25262E5AD3A}">
      <dgm:prSet>
        <dgm:style>
          <a:lnRef idx="1">
            <a:schemeClr val="accent3"/>
          </a:lnRef>
          <a:fillRef idx="2">
            <a:schemeClr val="accent3"/>
          </a:fillRef>
          <a:effectRef idx="1">
            <a:schemeClr val="accent3"/>
          </a:effectRef>
          <a:fontRef idx="minor">
            <a:schemeClr val="dk1"/>
          </a:fontRef>
        </dgm:style>
      </dgm:prSet>
      <dgm:spPr/>
      <dgm:t>
        <a:bodyPr/>
        <a:lstStyle/>
        <a:p>
          <a:pPr algn="ctr" rtl="0"/>
          <a:r>
            <a:rPr lang="en-US" b="1" dirty="0" smtClean="0"/>
            <a:t>The political representation will ensure a strong commitment that the recommendations made will be addressed accordingly in the subsequent budgetary </a:t>
          </a:r>
          <a:r>
            <a:rPr lang="en-US" b="1" dirty="0" smtClean="0"/>
            <a:t>procedure</a:t>
          </a:r>
          <a:endParaRPr lang="bg-BG" b="1" dirty="0"/>
        </a:p>
      </dgm:t>
    </dgm:pt>
    <dgm:pt modelId="{CF31EA1C-B83E-451C-AA42-522FC94FCB77}" type="parTrans" cxnId="{4D8D2E3F-188B-49DD-BBAD-8B04EC092FBA}">
      <dgm:prSet/>
      <dgm:spPr/>
      <dgm:t>
        <a:bodyPr/>
        <a:lstStyle/>
        <a:p>
          <a:endParaRPr lang="bg-BG"/>
        </a:p>
      </dgm:t>
    </dgm:pt>
    <dgm:pt modelId="{56A27EA3-10CF-4574-B8FB-3A9DC7E79B3A}" type="sibTrans" cxnId="{4D8D2E3F-188B-49DD-BBAD-8B04EC092FBA}">
      <dgm:prSet/>
      <dgm:spPr/>
      <dgm:t>
        <a:bodyPr/>
        <a:lstStyle/>
        <a:p>
          <a:endParaRPr lang="bg-BG"/>
        </a:p>
      </dgm:t>
    </dgm:pt>
    <dgm:pt modelId="{E29B116B-4B6D-44E0-A2BE-894610A39C4F}">
      <dgm:prSet custT="1">
        <dgm:style>
          <a:lnRef idx="1">
            <a:schemeClr val="accent4"/>
          </a:lnRef>
          <a:fillRef idx="2">
            <a:schemeClr val="accent4"/>
          </a:fillRef>
          <a:effectRef idx="1">
            <a:schemeClr val="accent4"/>
          </a:effectRef>
          <a:fontRef idx="minor">
            <a:schemeClr val="dk1"/>
          </a:fontRef>
        </dgm:style>
      </dgm:prSet>
      <dgm:spPr/>
      <dgm:t>
        <a:bodyPr/>
        <a:lstStyle/>
        <a:p>
          <a:pPr algn="just" rtl="0"/>
          <a:r>
            <a:rPr lang="en-US" sz="2400" b="1" dirty="0" smtClean="0"/>
            <a:t>Steering Committee </a:t>
          </a:r>
          <a:r>
            <a:rPr lang="en-US" sz="2100" dirty="0" smtClean="0"/>
            <a:t>– chaired by a deputy finance minister and comprising deputy ministers from all line ministries covered by the </a:t>
          </a:r>
          <a:r>
            <a:rPr lang="en-US" sz="2100" dirty="0" smtClean="0"/>
            <a:t>review</a:t>
          </a:r>
          <a:endParaRPr lang="bg-BG" sz="2100" dirty="0"/>
        </a:p>
      </dgm:t>
    </dgm:pt>
    <dgm:pt modelId="{9D6B9623-1BDB-4D9D-8565-F661EA8D7056}" type="parTrans" cxnId="{26797871-D9E2-43DA-A65D-2CB7ABF89836}">
      <dgm:prSet/>
      <dgm:spPr/>
      <dgm:t>
        <a:bodyPr/>
        <a:lstStyle/>
        <a:p>
          <a:endParaRPr lang="bg-BG"/>
        </a:p>
      </dgm:t>
    </dgm:pt>
    <dgm:pt modelId="{F7CE8218-184A-401B-9D97-6AF18CA38434}" type="sibTrans" cxnId="{26797871-D9E2-43DA-A65D-2CB7ABF89836}">
      <dgm:prSet/>
      <dgm:spPr/>
      <dgm:t>
        <a:bodyPr/>
        <a:lstStyle/>
        <a:p>
          <a:endParaRPr lang="bg-BG"/>
        </a:p>
      </dgm:t>
    </dgm:pt>
    <dgm:pt modelId="{5B8783ED-0122-4CCA-9491-C67DEFFF92AA}">
      <dgm:prSet custT="1">
        <dgm:style>
          <a:lnRef idx="1">
            <a:schemeClr val="accent6"/>
          </a:lnRef>
          <a:fillRef idx="2">
            <a:schemeClr val="accent6"/>
          </a:fillRef>
          <a:effectRef idx="1">
            <a:schemeClr val="accent6"/>
          </a:effectRef>
          <a:fontRef idx="minor">
            <a:schemeClr val="dk1"/>
          </a:fontRef>
        </dgm:style>
      </dgm:prSet>
      <dgm:spPr/>
      <dgm:t>
        <a:bodyPr/>
        <a:lstStyle/>
        <a:p>
          <a:pPr rtl="0"/>
          <a:r>
            <a:rPr lang="en-US" sz="2400" b="1" dirty="0" smtClean="0"/>
            <a:t>Specific working groups</a:t>
          </a:r>
          <a:endParaRPr lang="bg-BG" sz="2400" b="1" dirty="0"/>
        </a:p>
      </dgm:t>
    </dgm:pt>
    <dgm:pt modelId="{DC41700D-9835-445E-86F0-30C5EAE1E085}" type="parTrans" cxnId="{B4086CA7-5433-47BA-8578-F48DEB27EF4D}">
      <dgm:prSet/>
      <dgm:spPr/>
      <dgm:t>
        <a:bodyPr/>
        <a:lstStyle/>
        <a:p>
          <a:endParaRPr lang="bg-BG"/>
        </a:p>
      </dgm:t>
    </dgm:pt>
    <dgm:pt modelId="{B2C83B2C-954B-4FCF-AAB9-0CFC8E4C5B47}" type="sibTrans" cxnId="{B4086CA7-5433-47BA-8578-F48DEB27EF4D}">
      <dgm:prSet/>
      <dgm:spPr/>
      <dgm:t>
        <a:bodyPr/>
        <a:lstStyle/>
        <a:p>
          <a:endParaRPr lang="bg-BG"/>
        </a:p>
      </dgm:t>
    </dgm:pt>
    <dgm:pt modelId="{551AEBBA-2350-40B5-93DE-BF1ECC53ADE8}" type="pres">
      <dgm:prSet presAssocID="{BCD65C10-C0E9-40FA-A4A6-D64688582B45}" presName="hierChild1" presStyleCnt="0">
        <dgm:presLayoutVars>
          <dgm:orgChart val="1"/>
          <dgm:chPref val="1"/>
          <dgm:dir/>
          <dgm:animOne val="branch"/>
          <dgm:animLvl val="lvl"/>
          <dgm:resizeHandles/>
        </dgm:presLayoutVars>
      </dgm:prSet>
      <dgm:spPr/>
      <dgm:t>
        <a:bodyPr/>
        <a:lstStyle/>
        <a:p>
          <a:endParaRPr lang="bg-BG"/>
        </a:p>
      </dgm:t>
    </dgm:pt>
    <dgm:pt modelId="{AB497BE4-5690-41AF-8B2C-98EDF4771451}" type="pres">
      <dgm:prSet presAssocID="{A21350A1-7342-4A6C-B663-C25262E5AD3A}" presName="hierRoot1" presStyleCnt="0">
        <dgm:presLayoutVars>
          <dgm:hierBranch val="init"/>
        </dgm:presLayoutVars>
      </dgm:prSet>
      <dgm:spPr/>
    </dgm:pt>
    <dgm:pt modelId="{0304C686-462D-4FFC-9363-4F66564E97B3}" type="pres">
      <dgm:prSet presAssocID="{A21350A1-7342-4A6C-B663-C25262E5AD3A}" presName="rootComposite1" presStyleCnt="0"/>
      <dgm:spPr/>
    </dgm:pt>
    <dgm:pt modelId="{553BA669-7647-4076-AC90-95F9343D7C65}" type="pres">
      <dgm:prSet presAssocID="{A21350A1-7342-4A6C-B663-C25262E5AD3A}" presName="rootText1" presStyleLbl="node0" presStyleIdx="0" presStyleCnt="1" custScaleX="221107">
        <dgm:presLayoutVars>
          <dgm:chPref val="3"/>
        </dgm:presLayoutVars>
      </dgm:prSet>
      <dgm:spPr/>
      <dgm:t>
        <a:bodyPr/>
        <a:lstStyle/>
        <a:p>
          <a:endParaRPr lang="bg-BG"/>
        </a:p>
      </dgm:t>
    </dgm:pt>
    <dgm:pt modelId="{9FBFED03-0EE5-4F86-BA83-62095B23F603}" type="pres">
      <dgm:prSet presAssocID="{A21350A1-7342-4A6C-B663-C25262E5AD3A}" presName="rootConnector1" presStyleLbl="node1" presStyleIdx="0" presStyleCnt="0"/>
      <dgm:spPr/>
      <dgm:t>
        <a:bodyPr/>
        <a:lstStyle/>
        <a:p>
          <a:endParaRPr lang="bg-BG"/>
        </a:p>
      </dgm:t>
    </dgm:pt>
    <dgm:pt modelId="{A0C0841C-5B7E-448C-B648-7CB8EFC915D7}" type="pres">
      <dgm:prSet presAssocID="{A21350A1-7342-4A6C-B663-C25262E5AD3A}" presName="hierChild2" presStyleCnt="0"/>
      <dgm:spPr/>
    </dgm:pt>
    <dgm:pt modelId="{0B333B9C-3404-4968-A5E6-8A632AE0157D}" type="pres">
      <dgm:prSet presAssocID="{9D6B9623-1BDB-4D9D-8565-F661EA8D7056}" presName="Name37" presStyleLbl="parChTrans1D2" presStyleIdx="0" presStyleCnt="2"/>
      <dgm:spPr/>
      <dgm:t>
        <a:bodyPr/>
        <a:lstStyle/>
        <a:p>
          <a:endParaRPr lang="bg-BG"/>
        </a:p>
      </dgm:t>
    </dgm:pt>
    <dgm:pt modelId="{9719B04C-F8E2-4345-B42E-20FF6B73D312}" type="pres">
      <dgm:prSet presAssocID="{E29B116B-4B6D-44E0-A2BE-894610A39C4F}" presName="hierRoot2" presStyleCnt="0">
        <dgm:presLayoutVars>
          <dgm:hierBranch val="init"/>
        </dgm:presLayoutVars>
      </dgm:prSet>
      <dgm:spPr/>
    </dgm:pt>
    <dgm:pt modelId="{68124D35-A653-4E68-B528-970118BB1F79}" type="pres">
      <dgm:prSet presAssocID="{E29B116B-4B6D-44E0-A2BE-894610A39C4F}" presName="rootComposite" presStyleCnt="0"/>
      <dgm:spPr/>
    </dgm:pt>
    <dgm:pt modelId="{0F7BD595-4D5E-474D-9C6D-3D918B5D944C}" type="pres">
      <dgm:prSet presAssocID="{E29B116B-4B6D-44E0-A2BE-894610A39C4F}" presName="rootText" presStyleLbl="node2" presStyleIdx="0" presStyleCnt="2">
        <dgm:presLayoutVars>
          <dgm:chPref val="3"/>
        </dgm:presLayoutVars>
      </dgm:prSet>
      <dgm:spPr/>
      <dgm:t>
        <a:bodyPr/>
        <a:lstStyle/>
        <a:p>
          <a:endParaRPr lang="bg-BG"/>
        </a:p>
      </dgm:t>
    </dgm:pt>
    <dgm:pt modelId="{72FA2FFC-615E-4A62-9712-7C7925DE64BA}" type="pres">
      <dgm:prSet presAssocID="{E29B116B-4B6D-44E0-A2BE-894610A39C4F}" presName="rootConnector" presStyleLbl="node2" presStyleIdx="0" presStyleCnt="2"/>
      <dgm:spPr/>
      <dgm:t>
        <a:bodyPr/>
        <a:lstStyle/>
        <a:p>
          <a:endParaRPr lang="bg-BG"/>
        </a:p>
      </dgm:t>
    </dgm:pt>
    <dgm:pt modelId="{4E18B167-10ED-4AE6-B4A7-23148C501C60}" type="pres">
      <dgm:prSet presAssocID="{E29B116B-4B6D-44E0-A2BE-894610A39C4F}" presName="hierChild4" presStyleCnt="0"/>
      <dgm:spPr/>
    </dgm:pt>
    <dgm:pt modelId="{E812EEF4-1037-4DBA-B974-93808CD25D08}" type="pres">
      <dgm:prSet presAssocID="{E29B116B-4B6D-44E0-A2BE-894610A39C4F}" presName="hierChild5" presStyleCnt="0"/>
      <dgm:spPr/>
    </dgm:pt>
    <dgm:pt modelId="{F73E5BB1-657E-45E8-A942-BBA5A7D68942}" type="pres">
      <dgm:prSet presAssocID="{DC41700D-9835-445E-86F0-30C5EAE1E085}" presName="Name37" presStyleLbl="parChTrans1D2" presStyleIdx="1" presStyleCnt="2"/>
      <dgm:spPr/>
      <dgm:t>
        <a:bodyPr/>
        <a:lstStyle/>
        <a:p>
          <a:endParaRPr lang="bg-BG"/>
        </a:p>
      </dgm:t>
    </dgm:pt>
    <dgm:pt modelId="{E0BFE3B1-8B5E-4BA0-BC9B-5F6499882BB1}" type="pres">
      <dgm:prSet presAssocID="{5B8783ED-0122-4CCA-9491-C67DEFFF92AA}" presName="hierRoot2" presStyleCnt="0">
        <dgm:presLayoutVars>
          <dgm:hierBranch val="init"/>
        </dgm:presLayoutVars>
      </dgm:prSet>
      <dgm:spPr/>
    </dgm:pt>
    <dgm:pt modelId="{9BDD466D-9778-4A8B-8CCE-9CBA23C8E0E6}" type="pres">
      <dgm:prSet presAssocID="{5B8783ED-0122-4CCA-9491-C67DEFFF92AA}" presName="rootComposite" presStyleCnt="0"/>
      <dgm:spPr/>
    </dgm:pt>
    <dgm:pt modelId="{B7E18816-9D07-4CCD-8EF9-6B5E6156D9E1}" type="pres">
      <dgm:prSet presAssocID="{5B8783ED-0122-4CCA-9491-C67DEFFF92AA}" presName="rootText" presStyleLbl="node2" presStyleIdx="1" presStyleCnt="2">
        <dgm:presLayoutVars>
          <dgm:chPref val="3"/>
        </dgm:presLayoutVars>
      </dgm:prSet>
      <dgm:spPr/>
      <dgm:t>
        <a:bodyPr/>
        <a:lstStyle/>
        <a:p>
          <a:endParaRPr lang="bg-BG"/>
        </a:p>
      </dgm:t>
    </dgm:pt>
    <dgm:pt modelId="{C5D95BDF-B503-44FB-A89C-285F5FEABCA5}" type="pres">
      <dgm:prSet presAssocID="{5B8783ED-0122-4CCA-9491-C67DEFFF92AA}" presName="rootConnector" presStyleLbl="node2" presStyleIdx="1" presStyleCnt="2"/>
      <dgm:spPr/>
      <dgm:t>
        <a:bodyPr/>
        <a:lstStyle/>
        <a:p>
          <a:endParaRPr lang="bg-BG"/>
        </a:p>
      </dgm:t>
    </dgm:pt>
    <dgm:pt modelId="{4DC440C8-823A-464E-8A54-3F963DB0DF0C}" type="pres">
      <dgm:prSet presAssocID="{5B8783ED-0122-4CCA-9491-C67DEFFF92AA}" presName="hierChild4" presStyleCnt="0"/>
      <dgm:spPr/>
    </dgm:pt>
    <dgm:pt modelId="{301B7904-EDC4-4AF1-9CF7-3F609AE8D635}" type="pres">
      <dgm:prSet presAssocID="{5B8783ED-0122-4CCA-9491-C67DEFFF92AA}" presName="hierChild5" presStyleCnt="0"/>
      <dgm:spPr/>
    </dgm:pt>
    <dgm:pt modelId="{BED3331C-A16B-4223-95CC-F52F202B880D}" type="pres">
      <dgm:prSet presAssocID="{A21350A1-7342-4A6C-B663-C25262E5AD3A}" presName="hierChild3" presStyleCnt="0"/>
      <dgm:spPr/>
    </dgm:pt>
  </dgm:ptLst>
  <dgm:cxnLst>
    <dgm:cxn modelId="{B4086CA7-5433-47BA-8578-F48DEB27EF4D}" srcId="{A21350A1-7342-4A6C-B663-C25262E5AD3A}" destId="{5B8783ED-0122-4CCA-9491-C67DEFFF92AA}" srcOrd="1" destOrd="0" parTransId="{DC41700D-9835-445E-86F0-30C5EAE1E085}" sibTransId="{B2C83B2C-954B-4FCF-AAB9-0CFC8E4C5B47}"/>
    <dgm:cxn modelId="{4D8D2E3F-188B-49DD-BBAD-8B04EC092FBA}" srcId="{BCD65C10-C0E9-40FA-A4A6-D64688582B45}" destId="{A21350A1-7342-4A6C-B663-C25262E5AD3A}" srcOrd="0" destOrd="0" parTransId="{CF31EA1C-B83E-451C-AA42-522FC94FCB77}" sibTransId="{56A27EA3-10CF-4574-B8FB-3A9DC7E79B3A}"/>
    <dgm:cxn modelId="{26797871-D9E2-43DA-A65D-2CB7ABF89836}" srcId="{A21350A1-7342-4A6C-B663-C25262E5AD3A}" destId="{E29B116B-4B6D-44E0-A2BE-894610A39C4F}" srcOrd="0" destOrd="0" parTransId="{9D6B9623-1BDB-4D9D-8565-F661EA8D7056}" sibTransId="{F7CE8218-184A-401B-9D97-6AF18CA38434}"/>
    <dgm:cxn modelId="{1A652CCC-A011-4470-B705-8608265E7FFD}" type="presOf" srcId="{9D6B9623-1BDB-4D9D-8565-F661EA8D7056}" destId="{0B333B9C-3404-4968-A5E6-8A632AE0157D}" srcOrd="0" destOrd="0" presId="urn:microsoft.com/office/officeart/2005/8/layout/orgChart1"/>
    <dgm:cxn modelId="{244B4AE9-EBE6-49FB-9860-5DC344B30149}" type="presOf" srcId="{A21350A1-7342-4A6C-B663-C25262E5AD3A}" destId="{553BA669-7647-4076-AC90-95F9343D7C65}" srcOrd="0" destOrd="0" presId="urn:microsoft.com/office/officeart/2005/8/layout/orgChart1"/>
    <dgm:cxn modelId="{1E0A8D41-6DE4-4FE8-B686-0C5F56F66225}" type="presOf" srcId="{E29B116B-4B6D-44E0-A2BE-894610A39C4F}" destId="{0F7BD595-4D5E-474D-9C6D-3D918B5D944C}" srcOrd="0" destOrd="0" presId="urn:microsoft.com/office/officeart/2005/8/layout/orgChart1"/>
    <dgm:cxn modelId="{CBFC9FDA-CFFC-499C-9143-A0DCCD854059}" type="presOf" srcId="{DC41700D-9835-445E-86F0-30C5EAE1E085}" destId="{F73E5BB1-657E-45E8-A942-BBA5A7D68942}" srcOrd="0" destOrd="0" presId="urn:microsoft.com/office/officeart/2005/8/layout/orgChart1"/>
    <dgm:cxn modelId="{80B7884A-D404-401A-A7E3-F485E521FAA5}" type="presOf" srcId="{5B8783ED-0122-4CCA-9491-C67DEFFF92AA}" destId="{C5D95BDF-B503-44FB-A89C-285F5FEABCA5}" srcOrd="1" destOrd="0" presId="urn:microsoft.com/office/officeart/2005/8/layout/orgChart1"/>
    <dgm:cxn modelId="{B79DF5C5-9067-4C03-82CA-BC0362CFF860}" type="presOf" srcId="{BCD65C10-C0E9-40FA-A4A6-D64688582B45}" destId="{551AEBBA-2350-40B5-93DE-BF1ECC53ADE8}" srcOrd="0" destOrd="0" presId="urn:microsoft.com/office/officeart/2005/8/layout/orgChart1"/>
    <dgm:cxn modelId="{AE71D9A1-CFFF-4C6A-AA63-99EBF640CF03}" type="presOf" srcId="{5B8783ED-0122-4CCA-9491-C67DEFFF92AA}" destId="{B7E18816-9D07-4CCD-8EF9-6B5E6156D9E1}" srcOrd="0" destOrd="0" presId="urn:microsoft.com/office/officeart/2005/8/layout/orgChart1"/>
    <dgm:cxn modelId="{EF2323C8-0845-4D5E-A0AC-AE12FAC14140}" type="presOf" srcId="{E29B116B-4B6D-44E0-A2BE-894610A39C4F}" destId="{72FA2FFC-615E-4A62-9712-7C7925DE64BA}" srcOrd="1" destOrd="0" presId="urn:microsoft.com/office/officeart/2005/8/layout/orgChart1"/>
    <dgm:cxn modelId="{612D5A29-2C99-4B49-B5B1-A536D9EC8DC4}" type="presOf" srcId="{A21350A1-7342-4A6C-B663-C25262E5AD3A}" destId="{9FBFED03-0EE5-4F86-BA83-62095B23F603}" srcOrd="1" destOrd="0" presId="urn:microsoft.com/office/officeart/2005/8/layout/orgChart1"/>
    <dgm:cxn modelId="{ADE7FDFD-6B24-4A61-A50C-0E5760F60721}" type="presParOf" srcId="{551AEBBA-2350-40B5-93DE-BF1ECC53ADE8}" destId="{AB497BE4-5690-41AF-8B2C-98EDF4771451}" srcOrd="0" destOrd="0" presId="urn:microsoft.com/office/officeart/2005/8/layout/orgChart1"/>
    <dgm:cxn modelId="{1B480B54-AE83-47C5-927A-43A584E78EFA}" type="presParOf" srcId="{AB497BE4-5690-41AF-8B2C-98EDF4771451}" destId="{0304C686-462D-4FFC-9363-4F66564E97B3}" srcOrd="0" destOrd="0" presId="urn:microsoft.com/office/officeart/2005/8/layout/orgChart1"/>
    <dgm:cxn modelId="{893F734D-9DC9-4BB6-8A29-A1F06AC5DB55}" type="presParOf" srcId="{0304C686-462D-4FFC-9363-4F66564E97B3}" destId="{553BA669-7647-4076-AC90-95F9343D7C65}" srcOrd="0" destOrd="0" presId="urn:microsoft.com/office/officeart/2005/8/layout/orgChart1"/>
    <dgm:cxn modelId="{9BF4ADE4-031A-4290-966C-F98517857552}" type="presParOf" srcId="{0304C686-462D-4FFC-9363-4F66564E97B3}" destId="{9FBFED03-0EE5-4F86-BA83-62095B23F603}" srcOrd="1" destOrd="0" presId="urn:microsoft.com/office/officeart/2005/8/layout/orgChart1"/>
    <dgm:cxn modelId="{CB3B51A3-A9DE-4C64-BB8F-DDF7A5281FDE}" type="presParOf" srcId="{AB497BE4-5690-41AF-8B2C-98EDF4771451}" destId="{A0C0841C-5B7E-448C-B648-7CB8EFC915D7}" srcOrd="1" destOrd="0" presId="urn:microsoft.com/office/officeart/2005/8/layout/orgChart1"/>
    <dgm:cxn modelId="{790F32A3-A292-4628-B4C3-74929E4DC47B}" type="presParOf" srcId="{A0C0841C-5B7E-448C-B648-7CB8EFC915D7}" destId="{0B333B9C-3404-4968-A5E6-8A632AE0157D}" srcOrd="0" destOrd="0" presId="urn:microsoft.com/office/officeart/2005/8/layout/orgChart1"/>
    <dgm:cxn modelId="{FB86C43D-FF53-4D19-8690-71664A75BFEB}" type="presParOf" srcId="{A0C0841C-5B7E-448C-B648-7CB8EFC915D7}" destId="{9719B04C-F8E2-4345-B42E-20FF6B73D312}" srcOrd="1" destOrd="0" presId="urn:microsoft.com/office/officeart/2005/8/layout/orgChart1"/>
    <dgm:cxn modelId="{B4C35B51-B265-4378-82D2-D635DCB09BC3}" type="presParOf" srcId="{9719B04C-F8E2-4345-B42E-20FF6B73D312}" destId="{68124D35-A653-4E68-B528-970118BB1F79}" srcOrd="0" destOrd="0" presId="urn:microsoft.com/office/officeart/2005/8/layout/orgChart1"/>
    <dgm:cxn modelId="{5C1E77A3-5A7D-4AC7-B57B-FF83EBA1800B}" type="presParOf" srcId="{68124D35-A653-4E68-B528-970118BB1F79}" destId="{0F7BD595-4D5E-474D-9C6D-3D918B5D944C}" srcOrd="0" destOrd="0" presId="urn:microsoft.com/office/officeart/2005/8/layout/orgChart1"/>
    <dgm:cxn modelId="{CBE11496-CA6D-4A43-831F-EFF62A6FD896}" type="presParOf" srcId="{68124D35-A653-4E68-B528-970118BB1F79}" destId="{72FA2FFC-615E-4A62-9712-7C7925DE64BA}" srcOrd="1" destOrd="0" presId="urn:microsoft.com/office/officeart/2005/8/layout/orgChart1"/>
    <dgm:cxn modelId="{DBA79E0A-2A62-432B-BC27-C0A0E2706B73}" type="presParOf" srcId="{9719B04C-F8E2-4345-B42E-20FF6B73D312}" destId="{4E18B167-10ED-4AE6-B4A7-23148C501C60}" srcOrd="1" destOrd="0" presId="urn:microsoft.com/office/officeart/2005/8/layout/orgChart1"/>
    <dgm:cxn modelId="{318EFE71-729A-406F-94EF-EF89E1C5B696}" type="presParOf" srcId="{9719B04C-F8E2-4345-B42E-20FF6B73D312}" destId="{E812EEF4-1037-4DBA-B974-93808CD25D08}" srcOrd="2" destOrd="0" presId="urn:microsoft.com/office/officeart/2005/8/layout/orgChart1"/>
    <dgm:cxn modelId="{10D362FF-4B0A-4AEA-8C26-2DB32745CE90}" type="presParOf" srcId="{A0C0841C-5B7E-448C-B648-7CB8EFC915D7}" destId="{F73E5BB1-657E-45E8-A942-BBA5A7D68942}" srcOrd="2" destOrd="0" presId="urn:microsoft.com/office/officeart/2005/8/layout/orgChart1"/>
    <dgm:cxn modelId="{1D505922-821D-4626-8772-06B7A94BAE05}" type="presParOf" srcId="{A0C0841C-5B7E-448C-B648-7CB8EFC915D7}" destId="{E0BFE3B1-8B5E-4BA0-BC9B-5F6499882BB1}" srcOrd="3" destOrd="0" presId="urn:microsoft.com/office/officeart/2005/8/layout/orgChart1"/>
    <dgm:cxn modelId="{3906ED72-0178-4586-86EF-214B3CF0702C}" type="presParOf" srcId="{E0BFE3B1-8B5E-4BA0-BC9B-5F6499882BB1}" destId="{9BDD466D-9778-4A8B-8CCE-9CBA23C8E0E6}" srcOrd="0" destOrd="0" presId="urn:microsoft.com/office/officeart/2005/8/layout/orgChart1"/>
    <dgm:cxn modelId="{B474B381-A2C2-4213-9623-00FE96652F61}" type="presParOf" srcId="{9BDD466D-9778-4A8B-8CCE-9CBA23C8E0E6}" destId="{B7E18816-9D07-4CCD-8EF9-6B5E6156D9E1}" srcOrd="0" destOrd="0" presId="urn:microsoft.com/office/officeart/2005/8/layout/orgChart1"/>
    <dgm:cxn modelId="{F7F379BC-2C62-482A-BC30-D51F70FC4B3D}" type="presParOf" srcId="{9BDD466D-9778-4A8B-8CCE-9CBA23C8E0E6}" destId="{C5D95BDF-B503-44FB-A89C-285F5FEABCA5}" srcOrd="1" destOrd="0" presId="urn:microsoft.com/office/officeart/2005/8/layout/orgChart1"/>
    <dgm:cxn modelId="{DFDDFE74-3359-4351-910E-D282C1A8D479}" type="presParOf" srcId="{E0BFE3B1-8B5E-4BA0-BC9B-5F6499882BB1}" destId="{4DC440C8-823A-464E-8A54-3F963DB0DF0C}" srcOrd="1" destOrd="0" presId="urn:microsoft.com/office/officeart/2005/8/layout/orgChart1"/>
    <dgm:cxn modelId="{5AEB5762-A997-46D7-9B40-D191C6010433}" type="presParOf" srcId="{E0BFE3B1-8B5E-4BA0-BC9B-5F6499882BB1}" destId="{301B7904-EDC4-4AF1-9CF7-3F609AE8D635}" srcOrd="2" destOrd="0" presId="urn:microsoft.com/office/officeart/2005/8/layout/orgChart1"/>
    <dgm:cxn modelId="{38BC9524-A337-49E5-8E3B-7DBB94258309}" type="presParOf" srcId="{AB497BE4-5690-41AF-8B2C-98EDF4771451}" destId="{BED3331C-A16B-4223-95CC-F52F202B880D}" srcOrd="2" destOrd="0" presId="urn:microsoft.com/office/officeart/2005/8/layout/orgChart1"/>
  </dgm:cxnLst>
  <dgm:bg>
    <a:solidFill>
      <a:srgbClr val="00B0F0"/>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2033CD5-273E-4D0E-AE54-B71E7741D2C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bg-BG"/>
        </a:p>
      </dgm:t>
    </dgm:pt>
    <dgm:pt modelId="{5FF9C12A-3622-42A9-9211-C0011CBEEC82}">
      <dgm:prSet>
        <dgm:style>
          <a:lnRef idx="1">
            <a:schemeClr val="accent5"/>
          </a:lnRef>
          <a:fillRef idx="2">
            <a:schemeClr val="accent5"/>
          </a:fillRef>
          <a:effectRef idx="1">
            <a:schemeClr val="accent5"/>
          </a:effectRef>
          <a:fontRef idx="minor">
            <a:schemeClr val="dk1"/>
          </a:fontRef>
        </dgm:style>
      </dgm:prSet>
      <dgm:spPr/>
      <dgm:t>
        <a:bodyPr/>
        <a:lstStyle/>
        <a:p>
          <a:pPr algn="ctr" rtl="0"/>
          <a:r>
            <a:rPr lang="en-US" b="1" dirty="0" smtClean="0">
              <a:solidFill>
                <a:schemeClr val="accent6">
                  <a:lumMod val="75000"/>
                </a:schemeClr>
              </a:solidFill>
            </a:rPr>
            <a:t>Diagnostic Stage</a:t>
          </a:r>
          <a:endParaRPr lang="bg-BG" dirty="0">
            <a:solidFill>
              <a:schemeClr val="accent6">
                <a:lumMod val="75000"/>
              </a:schemeClr>
            </a:solidFill>
          </a:endParaRPr>
        </a:p>
      </dgm:t>
    </dgm:pt>
    <dgm:pt modelId="{8E3B47DC-ABF6-4535-A4A8-F4B63A2B3531}" type="parTrans" cxnId="{707C91E9-913C-44CD-9DE6-96EAB5D14A3F}">
      <dgm:prSet/>
      <dgm:spPr/>
      <dgm:t>
        <a:bodyPr/>
        <a:lstStyle/>
        <a:p>
          <a:endParaRPr lang="bg-BG"/>
        </a:p>
      </dgm:t>
    </dgm:pt>
    <dgm:pt modelId="{FBB503EA-EC53-498D-B4D1-89418C0096EF}" type="sibTrans" cxnId="{707C91E9-913C-44CD-9DE6-96EAB5D14A3F}">
      <dgm:prSet/>
      <dgm:spPr/>
      <dgm:t>
        <a:bodyPr/>
        <a:lstStyle/>
        <a:p>
          <a:endParaRPr lang="bg-BG"/>
        </a:p>
      </dgm:t>
    </dgm:pt>
    <dgm:pt modelId="{BABF8DD7-35DC-41C2-882C-2C9C0353CD79}" type="pres">
      <dgm:prSet presAssocID="{F2033CD5-273E-4D0E-AE54-B71E7741D2CF}" presName="linear" presStyleCnt="0">
        <dgm:presLayoutVars>
          <dgm:animLvl val="lvl"/>
          <dgm:resizeHandles val="exact"/>
        </dgm:presLayoutVars>
      </dgm:prSet>
      <dgm:spPr/>
      <dgm:t>
        <a:bodyPr/>
        <a:lstStyle/>
        <a:p>
          <a:endParaRPr lang="bg-BG"/>
        </a:p>
      </dgm:t>
    </dgm:pt>
    <dgm:pt modelId="{BA177EDF-0B3F-4967-B281-FF51F36FB953}" type="pres">
      <dgm:prSet presAssocID="{5FF9C12A-3622-42A9-9211-C0011CBEEC82}" presName="parentText" presStyleLbl="node1" presStyleIdx="0" presStyleCnt="1">
        <dgm:presLayoutVars>
          <dgm:chMax val="0"/>
          <dgm:bulletEnabled val="1"/>
        </dgm:presLayoutVars>
      </dgm:prSet>
      <dgm:spPr/>
      <dgm:t>
        <a:bodyPr/>
        <a:lstStyle/>
        <a:p>
          <a:endParaRPr lang="bg-BG"/>
        </a:p>
      </dgm:t>
    </dgm:pt>
  </dgm:ptLst>
  <dgm:cxnLst>
    <dgm:cxn modelId="{9C0C0AD6-AD5E-4488-A5EE-5BCDF36FF6E3}" type="presOf" srcId="{5FF9C12A-3622-42A9-9211-C0011CBEEC82}" destId="{BA177EDF-0B3F-4967-B281-FF51F36FB953}" srcOrd="0" destOrd="0" presId="urn:microsoft.com/office/officeart/2005/8/layout/vList2"/>
    <dgm:cxn modelId="{707C91E9-913C-44CD-9DE6-96EAB5D14A3F}" srcId="{F2033CD5-273E-4D0E-AE54-B71E7741D2CF}" destId="{5FF9C12A-3622-42A9-9211-C0011CBEEC82}" srcOrd="0" destOrd="0" parTransId="{8E3B47DC-ABF6-4535-A4A8-F4B63A2B3531}" sibTransId="{FBB503EA-EC53-498D-B4D1-89418C0096EF}"/>
    <dgm:cxn modelId="{DA0F8805-4CEF-46C4-BF24-BB428F02E388}" type="presOf" srcId="{F2033CD5-273E-4D0E-AE54-B71E7741D2CF}" destId="{BABF8DD7-35DC-41C2-882C-2C9C0353CD79}" srcOrd="0" destOrd="0" presId="urn:microsoft.com/office/officeart/2005/8/layout/vList2"/>
    <dgm:cxn modelId="{80A35873-2864-4AD9-847E-56FC2E4A0D59}" type="presParOf" srcId="{BABF8DD7-35DC-41C2-882C-2C9C0353CD79}" destId="{BA177EDF-0B3F-4967-B281-FF51F36FB95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13E3133-13D4-4A35-97A6-1DF3466448E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bg-BG"/>
        </a:p>
      </dgm:t>
    </dgm:pt>
    <dgm:pt modelId="{45DDC3B6-5CCF-4E15-80A0-64101674FB25}">
      <dgm:prSet>
        <dgm:style>
          <a:lnRef idx="1">
            <a:schemeClr val="accent3"/>
          </a:lnRef>
          <a:fillRef idx="2">
            <a:schemeClr val="accent3"/>
          </a:fillRef>
          <a:effectRef idx="1">
            <a:schemeClr val="accent3"/>
          </a:effectRef>
          <a:fontRef idx="minor">
            <a:schemeClr val="dk1"/>
          </a:fontRef>
        </dgm:style>
      </dgm:prSet>
      <dgm:spPr/>
      <dgm:t>
        <a:bodyPr/>
        <a:lstStyle/>
        <a:p>
          <a:pPr algn="just" rtl="0"/>
          <a:r>
            <a:rPr lang="en-US" b="1" dirty="0" smtClean="0"/>
            <a:t>The main activities will include:</a:t>
          </a:r>
          <a:endParaRPr lang="bg-BG" b="1" dirty="0"/>
        </a:p>
      </dgm:t>
    </dgm:pt>
    <dgm:pt modelId="{C631ED19-E54E-4665-AB07-948A9167E584}" type="parTrans" cxnId="{45B4621B-9D85-4A48-A963-C03A88B5BF04}">
      <dgm:prSet/>
      <dgm:spPr/>
      <dgm:t>
        <a:bodyPr/>
        <a:lstStyle/>
        <a:p>
          <a:endParaRPr lang="bg-BG"/>
        </a:p>
      </dgm:t>
    </dgm:pt>
    <dgm:pt modelId="{D1265571-440A-477F-8032-7F89F4D94DC8}" type="sibTrans" cxnId="{45B4621B-9D85-4A48-A963-C03A88B5BF04}">
      <dgm:prSet/>
      <dgm:spPr/>
      <dgm:t>
        <a:bodyPr/>
        <a:lstStyle/>
        <a:p>
          <a:endParaRPr lang="bg-BG"/>
        </a:p>
      </dgm:t>
    </dgm:pt>
    <dgm:pt modelId="{2FD5BD8B-4341-40CE-B493-4C670D327E38}">
      <dgm:prSet custT="1">
        <dgm:style>
          <a:lnRef idx="1">
            <a:schemeClr val="accent6"/>
          </a:lnRef>
          <a:fillRef idx="2">
            <a:schemeClr val="accent6"/>
          </a:fillRef>
          <a:effectRef idx="1">
            <a:schemeClr val="accent6"/>
          </a:effectRef>
          <a:fontRef idx="minor">
            <a:schemeClr val="dk1"/>
          </a:fontRef>
        </dgm:style>
      </dgm:prSet>
      <dgm:spPr/>
      <dgm:t>
        <a:bodyPr/>
        <a:lstStyle/>
        <a:p>
          <a:pPr algn="just" rtl="0"/>
          <a:r>
            <a:rPr lang="en-US" sz="2800" b="1" dirty="0" smtClean="0"/>
            <a:t>Conducting of an analysis</a:t>
          </a:r>
          <a:r>
            <a:rPr lang="en-US" sz="2400" b="1" dirty="0" smtClean="0"/>
            <a:t> </a:t>
          </a:r>
          <a:r>
            <a:rPr lang="en-US" sz="2400" dirty="0" smtClean="0"/>
            <a:t>of patterns of operational and maintenance spending and compensation of employees across time and benchmark countries (new EU member states and countries with similar per capita </a:t>
          </a:r>
          <a:r>
            <a:rPr lang="en-US" sz="2400" dirty="0" smtClean="0"/>
            <a:t>income</a:t>
          </a:r>
          <a:endParaRPr lang="bg-BG" sz="2400" dirty="0"/>
        </a:p>
      </dgm:t>
    </dgm:pt>
    <dgm:pt modelId="{F0ECAFA3-9CBA-4B49-B6BA-58580C982F44}" type="parTrans" cxnId="{4B2917A8-4FEC-44A8-8A6D-FE3A417A36EB}">
      <dgm:prSet/>
      <dgm:spPr/>
      <dgm:t>
        <a:bodyPr/>
        <a:lstStyle/>
        <a:p>
          <a:endParaRPr lang="bg-BG"/>
        </a:p>
      </dgm:t>
    </dgm:pt>
    <dgm:pt modelId="{F2A69F60-C1CB-4632-B326-D03918F1147A}" type="sibTrans" cxnId="{4B2917A8-4FEC-44A8-8A6D-FE3A417A36EB}">
      <dgm:prSet/>
      <dgm:spPr/>
      <dgm:t>
        <a:bodyPr/>
        <a:lstStyle/>
        <a:p>
          <a:endParaRPr lang="bg-BG"/>
        </a:p>
      </dgm:t>
    </dgm:pt>
    <dgm:pt modelId="{6C3E481A-5724-455A-A16E-0222350295EB}">
      <dgm:prSet custT="1">
        <dgm:style>
          <a:lnRef idx="1">
            <a:schemeClr val="accent6"/>
          </a:lnRef>
          <a:fillRef idx="2">
            <a:schemeClr val="accent6"/>
          </a:fillRef>
          <a:effectRef idx="1">
            <a:schemeClr val="accent6"/>
          </a:effectRef>
          <a:fontRef idx="minor">
            <a:schemeClr val="dk1"/>
          </a:fontRef>
        </dgm:style>
      </dgm:prSet>
      <dgm:spPr/>
      <dgm:t>
        <a:bodyPr/>
        <a:lstStyle/>
        <a:p>
          <a:pPr algn="just" rtl="0"/>
          <a:r>
            <a:rPr lang="en-US" sz="2800" b="1" dirty="0" smtClean="0"/>
            <a:t>Identification of potential areas </a:t>
          </a:r>
          <a:r>
            <a:rPr lang="en-US" sz="2400" dirty="0" smtClean="0"/>
            <a:t>of inefficient or ineffective spending in the chosen </a:t>
          </a:r>
          <a:r>
            <a:rPr lang="en-US" sz="2400" dirty="0" smtClean="0"/>
            <a:t>areas</a:t>
          </a:r>
          <a:endParaRPr lang="bg-BG" sz="2400" dirty="0"/>
        </a:p>
      </dgm:t>
    </dgm:pt>
    <dgm:pt modelId="{8FB0001E-60E9-415D-9B46-E217F2768890}" type="parTrans" cxnId="{0F8DC0E7-18D7-4D13-9AEC-C0B6EFB0AF66}">
      <dgm:prSet/>
      <dgm:spPr/>
      <dgm:t>
        <a:bodyPr/>
        <a:lstStyle/>
        <a:p>
          <a:endParaRPr lang="bg-BG"/>
        </a:p>
      </dgm:t>
    </dgm:pt>
    <dgm:pt modelId="{ADD3792F-E357-41C5-BE72-B38ABDDA9231}" type="sibTrans" cxnId="{0F8DC0E7-18D7-4D13-9AEC-C0B6EFB0AF66}">
      <dgm:prSet/>
      <dgm:spPr/>
      <dgm:t>
        <a:bodyPr/>
        <a:lstStyle/>
        <a:p>
          <a:endParaRPr lang="bg-BG"/>
        </a:p>
      </dgm:t>
    </dgm:pt>
    <dgm:pt modelId="{0B325C12-6296-4F18-9DCE-448B4F2E3665}" type="pres">
      <dgm:prSet presAssocID="{713E3133-13D4-4A35-97A6-1DF3466448EB}" presName="Name0" presStyleCnt="0">
        <dgm:presLayoutVars>
          <dgm:dir/>
          <dgm:animLvl val="lvl"/>
          <dgm:resizeHandles val="exact"/>
        </dgm:presLayoutVars>
      </dgm:prSet>
      <dgm:spPr/>
      <dgm:t>
        <a:bodyPr/>
        <a:lstStyle/>
        <a:p>
          <a:endParaRPr lang="bg-BG"/>
        </a:p>
      </dgm:t>
    </dgm:pt>
    <dgm:pt modelId="{CEC9613B-8F5E-45E8-997E-BA20D0C93A2C}" type="pres">
      <dgm:prSet presAssocID="{45DDC3B6-5CCF-4E15-80A0-64101674FB25}" presName="linNode" presStyleCnt="0"/>
      <dgm:spPr/>
    </dgm:pt>
    <dgm:pt modelId="{F0C188AB-4DD2-424D-B331-4532AF8C91D0}" type="pres">
      <dgm:prSet presAssocID="{45DDC3B6-5CCF-4E15-80A0-64101674FB25}" presName="parentText" presStyleLbl="node1" presStyleIdx="0" presStyleCnt="1">
        <dgm:presLayoutVars>
          <dgm:chMax val="1"/>
          <dgm:bulletEnabled val="1"/>
        </dgm:presLayoutVars>
      </dgm:prSet>
      <dgm:spPr/>
      <dgm:t>
        <a:bodyPr/>
        <a:lstStyle/>
        <a:p>
          <a:endParaRPr lang="bg-BG"/>
        </a:p>
      </dgm:t>
    </dgm:pt>
    <dgm:pt modelId="{F955F256-BB6C-4A1E-AD64-97D3B6EE6D2D}" type="pres">
      <dgm:prSet presAssocID="{45DDC3B6-5CCF-4E15-80A0-64101674FB25}" presName="descendantText" presStyleLbl="alignAccFollowNode1" presStyleIdx="0" presStyleCnt="1" custScaleY="111252">
        <dgm:presLayoutVars>
          <dgm:bulletEnabled val="1"/>
        </dgm:presLayoutVars>
      </dgm:prSet>
      <dgm:spPr/>
      <dgm:t>
        <a:bodyPr/>
        <a:lstStyle/>
        <a:p>
          <a:endParaRPr lang="bg-BG"/>
        </a:p>
      </dgm:t>
    </dgm:pt>
  </dgm:ptLst>
  <dgm:cxnLst>
    <dgm:cxn modelId="{447FC821-44AC-4C81-B370-50F461E61A66}" type="presOf" srcId="{45DDC3B6-5CCF-4E15-80A0-64101674FB25}" destId="{F0C188AB-4DD2-424D-B331-4532AF8C91D0}" srcOrd="0" destOrd="0" presId="urn:microsoft.com/office/officeart/2005/8/layout/vList5"/>
    <dgm:cxn modelId="{F2C45369-16B4-4F8C-B1B5-C959EC0FB58D}" type="presOf" srcId="{2FD5BD8B-4341-40CE-B493-4C670D327E38}" destId="{F955F256-BB6C-4A1E-AD64-97D3B6EE6D2D}" srcOrd="0" destOrd="0" presId="urn:microsoft.com/office/officeart/2005/8/layout/vList5"/>
    <dgm:cxn modelId="{3682E8B7-E4D7-40BA-9163-01E862C048FC}" type="presOf" srcId="{713E3133-13D4-4A35-97A6-1DF3466448EB}" destId="{0B325C12-6296-4F18-9DCE-448B4F2E3665}" srcOrd="0" destOrd="0" presId="urn:microsoft.com/office/officeart/2005/8/layout/vList5"/>
    <dgm:cxn modelId="{0F8DC0E7-18D7-4D13-9AEC-C0B6EFB0AF66}" srcId="{45DDC3B6-5CCF-4E15-80A0-64101674FB25}" destId="{6C3E481A-5724-455A-A16E-0222350295EB}" srcOrd="1" destOrd="0" parTransId="{8FB0001E-60E9-415D-9B46-E217F2768890}" sibTransId="{ADD3792F-E357-41C5-BE72-B38ABDDA9231}"/>
    <dgm:cxn modelId="{45B4621B-9D85-4A48-A963-C03A88B5BF04}" srcId="{713E3133-13D4-4A35-97A6-1DF3466448EB}" destId="{45DDC3B6-5CCF-4E15-80A0-64101674FB25}" srcOrd="0" destOrd="0" parTransId="{C631ED19-E54E-4665-AB07-948A9167E584}" sibTransId="{D1265571-440A-477F-8032-7F89F4D94DC8}"/>
    <dgm:cxn modelId="{DEE134FE-296F-4BE3-BF5F-98D70DBEBF11}" type="presOf" srcId="{6C3E481A-5724-455A-A16E-0222350295EB}" destId="{F955F256-BB6C-4A1E-AD64-97D3B6EE6D2D}" srcOrd="0" destOrd="1" presId="urn:microsoft.com/office/officeart/2005/8/layout/vList5"/>
    <dgm:cxn modelId="{4B2917A8-4FEC-44A8-8A6D-FE3A417A36EB}" srcId="{45DDC3B6-5CCF-4E15-80A0-64101674FB25}" destId="{2FD5BD8B-4341-40CE-B493-4C670D327E38}" srcOrd="0" destOrd="0" parTransId="{F0ECAFA3-9CBA-4B49-B6BA-58580C982F44}" sibTransId="{F2A69F60-C1CB-4632-B326-D03918F1147A}"/>
    <dgm:cxn modelId="{981E767C-4FE0-4D4A-94AE-3A49C6F81EDF}" type="presParOf" srcId="{0B325C12-6296-4F18-9DCE-448B4F2E3665}" destId="{CEC9613B-8F5E-45E8-997E-BA20D0C93A2C}" srcOrd="0" destOrd="0" presId="urn:microsoft.com/office/officeart/2005/8/layout/vList5"/>
    <dgm:cxn modelId="{DDA14C9D-39C6-43FA-B0D8-A2C377C65F57}" type="presParOf" srcId="{CEC9613B-8F5E-45E8-997E-BA20D0C93A2C}" destId="{F0C188AB-4DD2-424D-B331-4532AF8C91D0}" srcOrd="0" destOrd="0" presId="urn:microsoft.com/office/officeart/2005/8/layout/vList5"/>
    <dgm:cxn modelId="{CFE90CF8-DAA8-44D2-A286-88AF71F4CC4D}" type="presParOf" srcId="{CEC9613B-8F5E-45E8-997E-BA20D0C93A2C}" destId="{F955F256-BB6C-4A1E-AD64-97D3B6EE6D2D}" srcOrd="1" destOrd="0" presId="urn:microsoft.com/office/officeart/2005/8/layout/vList5"/>
  </dgm:cxnLst>
  <dgm:bg>
    <a:solidFill>
      <a:srgbClr val="00B0F0"/>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783AE6-1A37-4D2A-A0C5-FB3F21F4A4C0}"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bg-BG"/>
        </a:p>
      </dgm:t>
    </dgm:pt>
    <dgm:pt modelId="{E3B6CF70-9532-42DC-BF6E-9C3FF81995EA}">
      <dgm:prSet>
        <dgm:style>
          <a:lnRef idx="1">
            <a:schemeClr val="accent2"/>
          </a:lnRef>
          <a:fillRef idx="2">
            <a:schemeClr val="accent2"/>
          </a:fillRef>
          <a:effectRef idx="1">
            <a:schemeClr val="accent2"/>
          </a:effectRef>
          <a:fontRef idx="minor">
            <a:schemeClr val="dk1"/>
          </a:fontRef>
        </dgm:style>
      </dgm:prSet>
      <dgm:spPr/>
      <dgm:t>
        <a:bodyPr/>
        <a:lstStyle/>
        <a:p>
          <a:pPr rtl="0"/>
          <a:r>
            <a:rPr lang="en-US" b="1" dirty="0" smtClean="0"/>
            <a:t>Major objectives</a:t>
          </a:r>
          <a:endParaRPr lang="bg-BG" dirty="0"/>
        </a:p>
      </dgm:t>
    </dgm:pt>
    <dgm:pt modelId="{FBC402FC-0C10-4D82-B192-5E6D89FDB6EF}" type="parTrans" cxnId="{5A04E6A2-27CE-4248-9ADD-313BBA13FCE4}">
      <dgm:prSet/>
      <dgm:spPr/>
      <dgm:t>
        <a:bodyPr/>
        <a:lstStyle/>
        <a:p>
          <a:endParaRPr lang="bg-BG"/>
        </a:p>
      </dgm:t>
    </dgm:pt>
    <dgm:pt modelId="{D8A9C6DD-026A-4B83-BDCC-059737732D27}" type="sibTrans" cxnId="{5A04E6A2-27CE-4248-9ADD-313BBA13FCE4}">
      <dgm:prSet/>
      <dgm:spPr/>
      <dgm:t>
        <a:bodyPr/>
        <a:lstStyle/>
        <a:p>
          <a:endParaRPr lang="bg-BG"/>
        </a:p>
      </dgm:t>
    </dgm:pt>
    <dgm:pt modelId="{467D52A6-0E61-411B-B3EC-BB351F8283E5}">
      <dgm:prSet>
        <dgm:style>
          <a:lnRef idx="1">
            <a:schemeClr val="accent6"/>
          </a:lnRef>
          <a:fillRef idx="2">
            <a:schemeClr val="accent6"/>
          </a:fillRef>
          <a:effectRef idx="1">
            <a:schemeClr val="accent6"/>
          </a:effectRef>
          <a:fontRef idx="minor">
            <a:schemeClr val="dk1"/>
          </a:fontRef>
        </dgm:style>
      </dgm:prSet>
      <dgm:spPr/>
      <dgm:t>
        <a:bodyPr/>
        <a:lstStyle/>
        <a:p>
          <a:pPr rtl="0"/>
          <a:r>
            <a:rPr lang="en-US" b="1" dirty="0" smtClean="0"/>
            <a:t>Improving efficiency and effectiveness of government </a:t>
          </a:r>
          <a:r>
            <a:rPr lang="en-US" b="1" dirty="0" smtClean="0"/>
            <a:t>spending</a:t>
          </a:r>
          <a:endParaRPr lang="bg-BG" b="1" dirty="0"/>
        </a:p>
      </dgm:t>
    </dgm:pt>
    <dgm:pt modelId="{FFFD8DC9-E926-4BBE-A1B4-FDC644A06810}" type="parTrans" cxnId="{77BCE9D5-3EC2-437C-8B89-8180E9EC2DD0}">
      <dgm:prSet/>
      <dgm:spPr/>
      <dgm:t>
        <a:bodyPr/>
        <a:lstStyle/>
        <a:p>
          <a:endParaRPr lang="bg-BG"/>
        </a:p>
      </dgm:t>
    </dgm:pt>
    <dgm:pt modelId="{A9AD56B5-F7AB-4309-BB4A-7355BACBEBEA}" type="sibTrans" cxnId="{77BCE9D5-3EC2-437C-8B89-8180E9EC2DD0}">
      <dgm:prSet/>
      <dgm:spPr/>
      <dgm:t>
        <a:bodyPr/>
        <a:lstStyle/>
        <a:p>
          <a:endParaRPr lang="bg-BG"/>
        </a:p>
      </dgm:t>
    </dgm:pt>
    <dgm:pt modelId="{B78FA4EE-53EA-4315-A81F-47176489B6C4}">
      <dgm:prSet>
        <dgm:style>
          <a:lnRef idx="1">
            <a:schemeClr val="accent4"/>
          </a:lnRef>
          <a:fillRef idx="2">
            <a:schemeClr val="accent4"/>
          </a:fillRef>
          <a:effectRef idx="1">
            <a:schemeClr val="accent4"/>
          </a:effectRef>
          <a:fontRef idx="minor">
            <a:schemeClr val="dk1"/>
          </a:fontRef>
        </dgm:style>
      </dgm:prSet>
      <dgm:spPr/>
      <dgm:t>
        <a:bodyPr/>
        <a:lstStyle/>
        <a:p>
          <a:pPr rtl="0"/>
          <a:r>
            <a:rPr lang="en-US" b="1" dirty="0" smtClean="0"/>
            <a:t>Identifying sectors, programs and areas for potential </a:t>
          </a:r>
          <a:r>
            <a:rPr lang="en-US" b="1" dirty="0" smtClean="0"/>
            <a:t>savings</a:t>
          </a:r>
          <a:endParaRPr lang="bg-BG" b="1" dirty="0"/>
        </a:p>
      </dgm:t>
    </dgm:pt>
    <dgm:pt modelId="{5BE74FDA-A978-4C50-A472-C2DA07CE4404}" type="parTrans" cxnId="{D293B5A0-0F54-407B-B0D4-681A928E6401}">
      <dgm:prSet/>
      <dgm:spPr/>
      <dgm:t>
        <a:bodyPr/>
        <a:lstStyle/>
        <a:p>
          <a:endParaRPr lang="bg-BG"/>
        </a:p>
      </dgm:t>
    </dgm:pt>
    <dgm:pt modelId="{78295C52-93F3-44C0-A740-C9373CEA78DE}" type="sibTrans" cxnId="{D293B5A0-0F54-407B-B0D4-681A928E6401}">
      <dgm:prSet/>
      <dgm:spPr/>
      <dgm:t>
        <a:bodyPr/>
        <a:lstStyle/>
        <a:p>
          <a:endParaRPr lang="bg-BG"/>
        </a:p>
      </dgm:t>
    </dgm:pt>
    <dgm:pt modelId="{E90D90CD-63D8-4442-9634-574F10C82CAE}">
      <dgm:prSet>
        <dgm:style>
          <a:lnRef idx="1">
            <a:schemeClr val="accent3"/>
          </a:lnRef>
          <a:fillRef idx="2">
            <a:schemeClr val="accent3"/>
          </a:fillRef>
          <a:effectRef idx="1">
            <a:schemeClr val="accent3"/>
          </a:effectRef>
          <a:fontRef idx="minor">
            <a:schemeClr val="dk1"/>
          </a:fontRef>
        </dgm:style>
      </dgm:prSet>
      <dgm:spPr/>
      <dgm:t>
        <a:bodyPr/>
        <a:lstStyle/>
        <a:p>
          <a:pPr algn="just" rtl="0"/>
          <a:r>
            <a:rPr lang="en-US" b="1" dirty="0" smtClean="0"/>
            <a:t>Main</a:t>
          </a:r>
          <a:r>
            <a:rPr lang="en-US" dirty="0" smtClean="0"/>
            <a:t> </a:t>
          </a:r>
          <a:r>
            <a:rPr lang="en-US" b="1" dirty="0" smtClean="0"/>
            <a:t>task</a:t>
          </a:r>
          <a:r>
            <a:rPr lang="en-US" dirty="0" smtClean="0"/>
            <a:t> – identifying </a:t>
          </a:r>
          <a:r>
            <a:rPr lang="en-US" b="0" dirty="0" smtClean="0"/>
            <a:t>reforms </a:t>
          </a:r>
          <a:r>
            <a:rPr lang="en-US" dirty="0" smtClean="0"/>
            <a:t>that deliver efficiency in processes and resource </a:t>
          </a:r>
          <a:r>
            <a:rPr lang="en-US" dirty="0" smtClean="0"/>
            <a:t>utilization</a:t>
          </a:r>
          <a:endParaRPr lang="bg-BG" dirty="0"/>
        </a:p>
      </dgm:t>
    </dgm:pt>
    <dgm:pt modelId="{8FD6C9F9-2A37-4879-A37E-D3CE98555576}" type="parTrans" cxnId="{4F34E8D6-7C75-4A6A-9047-56259A98D075}">
      <dgm:prSet/>
      <dgm:spPr/>
      <dgm:t>
        <a:bodyPr/>
        <a:lstStyle/>
        <a:p>
          <a:endParaRPr lang="bg-BG"/>
        </a:p>
      </dgm:t>
    </dgm:pt>
    <dgm:pt modelId="{E2D6F96C-BABB-4773-81EC-ED26957516F9}" type="sibTrans" cxnId="{4F34E8D6-7C75-4A6A-9047-56259A98D075}">
      <dgm:prSet/>
      <dgm:spPr/>
      <dgm:t>
        <a:bodyPr/>
        <a:lstStyle/>
        <a:p>
          <a:endParaRPr lang="bg-BG"/>
        </a:p>
      </dgm:t>
    </dgm:pt>
    <dgm:pt modelId="{D8B9D9A6-A16B-4143-B350-A9820BBB96A5}" type="pres">
      <dgm:prSet presAssocID="{4A783AE6-1A37-4D2A-A0C5-FB3F21F4A4C0}" presName="Name0" presStyleCnt="0">
        <dgm:presLayoutVars>
          <dgm:chPref val="3"/>
          <dgm:dir/>
          <dgm:animLvl val="lvl"/>
          <dgm:resizeHandles/>
        </dgm:presLayoutVars>
      </dgm:prSet>
      <dgm:spPr/>
      <dgm:t>
        <a:bodyPr/>
        <a:lstStyle/>
        <a:p>
          <a:endParaRPr lang="bg-BG"/>
        </a:p>
      </dgm:t>
    </dgm:pt>
    <dgm:pt modelId="{52920EB7-A5B6-4D98-BE40-0CBDA04D1BAA}" type="pres">
      <dgm:prSet presAssocID="{E3B6CF70-9532-42DC-BF6E-9C3FF81995EA}" presName="horFlow" presStyleCnt="0"/>
      <dgm:spPr/>
    </dgm:pt>
    <dgm:pt modelId="{619309E0-D4A0-453B-8DCE-73617E56B5BC}" type="pres">
      <dgm:prSet presAssocID="{E3B6CF70-9532-42DC-BF6E-9C3FF81995EA}" presName="bigChev" presStyleLbl="node1" presStyleIdx="0" presStyleCnt="2"/>
      <dgm:spPr/>
      <dgm:t>
        <a:bodyPr/>
        <a:lstStyle/>
        <a:p>
          <a:endParaRPr lang="bg-BG"/>
        </a:p>
      </dgm:t>
    </dgm:pt>
    <dgm:pt modelId="{B5039BF6-B85A-4C6F-AF97-4F5E4F82AC1D}" type="pres">
      <dgm:prSet presAssocID="{FFFD8DC9-E926-4BBE-A1B4-FDC644A06810}" presName="parTrans" presStyleCnt="0"/>
      <dgm:spPr/>
    </dgm:pt>
    <dgm:pt modelId="{61FA807A-A2FA-4E8E-ACE4-D24F5026B7AB}" type="pres">
      <dgm:prSet presAssocID="{467D52A6-0E61-411B-B3EC-BB351F8283E5}" presName="node" presStyleLbl="alignAccFollowNode1" presStyleIdx="0" presStyleCnt="2">
        <dgm:presLayoutVars>
          <dgm:bulletEnabled val="1"/>
        </dgm:presLayoutVars>
      </dgm:prSet>
      <dgm:spPr/>
      <dgm:t>
        <a:bodyPr/>
        <a:lstStyle/>
        <a:p>
          <a:endParaRPr lang="bg-BG"/>
        </a:p>
      </dgm:t>
    </dgm:pt>
    <dgm:pt modelId="{0E8DEDDE-BE02-4BC0-A9A3-A0B571C6AC67}" type="pres">
      <dgm:prSet presAssocID="{A9AD56B5-F7AB-4309-BB4A-7355BACBEBEA}" presName="sibTrans" presStyleCnt="0"/>
      <dgm:spPr/>
    </dgm:pt>
    <dgm:pt modelId="{8A72F5D5-E61B-47A5-BEFD-0A6536C7CE28}" type="pres">
      <dgm:prSet presAssocID="{B78FA4EE-53EA-4315-A81F-47176489B6C4}" presName="node" presStyleLbl="alignAccFollowNode1" presStyleIdx="1" presStyleCnt="2">
        <dgm:presLayoutVars>
          <dgm:bulletEnabled val="1"/>
        </dgm:presLayoutVars>
      </dgm:prSet>
      <dgm:spPr/>
      <dgm:t>
        <a:bodyPr/>
        <a:lstStyle/>
        <a:p>
          <a:endParaRPr lang="bg-BG"/>
        </a:p>
      </dgm:t>
    </dgm:pt>
    <dgm:pt modelId="{06C56773-96E2-42AC-B7F8-540338F4F43B}" type="pres">
      <dgm:prSet presAssocID="{E3B6CF70-9532-42DC-BF6E-9C3FF81995EA}" presName="vSp" presStyleCnt="0"/>
      <dgm:spPr/>
    </dgm:pt>
    <dgm:pt modelId="{D16BE213-064C-4579-B380-1639A236E35E}" type="pres">
      <dgm:prSet presAssocID="{E90D90CD-63D8-4442-9634-574F10C82CAE}" presName="horFlow" presStyleCnt="0"/>
      <dgm:spPr/>
    </dgm:pt>
    <dgm:pt modelId="{03E7B324-BC10-450F-B057-F16BD68E4D5C}" type="pres">
      <dgm:prSet presAssocID="{E90D90CD-63D8-4442-9634-574F10C82CAE}" presName="bigChev" presStyleLbl="node1" presStyleIdx="1" presStyleCnt="2" custScaleX="241509"/>
      <dgm:spPr/>
      <dgm:t>
        <a:bodyPr/>
        <a:lstStyle/>
        <a:p>
          <a:endParaRPr lang="bg-BG"/>
        </a:p>
      </dgm:t>
    </dgm:pt>
  </dgm:ptLst>
  <dgm:cxnLst>
    <dgm:cxn modelId="{B3C0B711-8E69-4354-8973-ED4DDCD56181}" type="presOf" srcId="{E90D90CD-63D8-4442-9634-574F10C82CAE}" destId="{03E7B324-BC10-450F-B057-F16BD68E4D5C}" srcOrd="0" destOrd="0" presId="urn:microsoft.com/office/officeart/2005/8/layout/lProcess3"/>
    <dgm:cxn modelId="{1B40C523-292B-4A78-A6C6-1637690A5AAA}" type="presOf" srcId="{467D52A6-0E61-411B-B3EC-BB351F8283E5}" destId="{61FA807A-A2FA-4E8E-ACE4-D24F5026B7AB}" srcOrd="0" destOrd="0" presId="urn:microsoft.com/office/officeart/2005/8/layout/lProcess3"/>
    <dgm:cxn modelId="{77BCE9D5-3EC2-437C-8B89-8180E9EC2DD0}" srcId="{E3B6CF70-9532-42DC-BF6E-9C3FF81995EA}" destId="{467D52A6-0E61-411B-B3EC-BB351F8283E5}" srcOrd="0" destOrd="0" parTransId="{FFFD8DC9-E926-4BBE-A1B4-FDC644A06810}" sibTransId="{A9AD56B5-F7AB-4309-BB4A-7355BACBEBEA}"/>
    <dgm:cxn modelId="{C72D2961-3044-419B-95B9-C95500C47E21}" type="presOf" srcId="{E3B6CF70-9532-42DC-BF6E-9C3FF81995EA}" destId="{619309E0-D4A0-453B-8DCE-73617E56B5BC}" srcOrd="0" destOrd="0" presId="urn:microsoft.com/office/officeart/2005/8/layout/lProcess3"/>
    <dgm:cxn modelId="{5A04E6A2-27CE-4248-9ADD-313BBA13FCE4}" srcId="{4A783AE6-1A37-4D2A-A0C5-FB3F21F4A4C0}" destId="{E3B6CF70-9532-42DC-BF6E-9C3FF81995EA}" srcOrd="0" destOrd="0" parTransId="{FBC402FC-0C10-4D82-B192-5E6D89FDB6EF}" sibTransId="{D8A9C6DD-026A-4B83-BDCC-059737732D27}"/>
    <dgm:cxn modelId="{CCF21BC9-667D-4F12-A7F6-E9EF2084FFD0}" type="presOf" srcId="{4A783AE6-1A37-4D2A-A0C5-FB3F21F4A4C0}" destId="{D8B9D9A6-A16B-4143-B350-A9820BBB96A5}" srcOrd="0" destOrd="0" presId="urn:microsoft.com/office/officeart/2005/8/layout/lProcess3"/>
    <dgm:cxn modelId="{4F34E8D6-7C75-4A6A-9047-56259A98D075}" srcId="{4A783AE6-1A37-4D2A-A0C5-FB3F21F4A4C0}" destId="{E90D90CD-63D8-4442-9634-574F10C82CAE}" srcOrd="1" destOrd="0" parTransId="{8FD6C9F9-2A37-4879-A37E-D3CE98555576}" sibTransId="{E2D6F96C-BABB-4773-81EC-ED26957516F9}"/>
    <dgm:cxn modelId="{D293B5A0-0F54-407B-B0D4-681A928E6401}" srcId="{E3B6CF70-9532-42DC-BF6E-9C3FF81995EA}" destId="{B78FA4EE-53EA-4315-A81F-47176489B6C4}" srcOrd="1" destOrd="0" parTransId="{5BE74FDA-A978-4C50-A472-C2DA07CE4404}" sibTransId="{78295C52-93F3-44C0-A740-C9373CEA78DE}"/>
    <dgm:cxn modelId="{6A5F427B-DE47-41B2-B8BF-A62194C276AB}" type="presOf" srcId="{B78FA4EE-53EA-4315-A81F-47176489B6C4}" destId="{8A72F5D5-E61B-47A5-BEFD-0A6536C7CE28}" srcOrd="0" destOrd="0" presId="urn:microsoft.com/office/officeart/2005/8/layout/lProcess3"/>
    <dgm:cxn modelId="{5FFF2453-4312-42FA-BAD7-60C6AB21BFF8}" type="presParOf" srcId="{D8B9D9A6-A16B-4143-B350-A9820BBB96A5}" destId="{52920EB7-A5B6-4D98-BE40-0CBDA04D1BAA}" srcOrd="0" destOrd="0" presId="urn:microsoft.com/office/officeart/2005/8/layout/lProcess3"/>
    <dgm:cxn modelId="{36F03347-F741-4E2D-9555-CA06EF607607}" type="presParOf" srcId="{52920EB7-A5B6-4D98-BE40-0CBDA04D1BAA}" destId="{619309E0-D4A0-453B-8DCE-73617E56B5BC}" srcOrd="0" destOrd="0" presId="urn:microsoft.com/office/officeart/2005/8/layout/lProcess3"/>
    <dgm:cxn modelId="{3DA6FE2A-527C-4A21-AAA9-15CB32AAC683}" type="presParOf" srcId="{52920EB7-A5B6-4D98-BE40-0CBDA04D1BAA}" destId="{B5039BF6-B85A-4C6F-AF97-4F5E4F82AC1D}" srcOrd="1" destOrd="0" presId="urn:microsoft.com/office/officeart/2005/8/layout/lProcess3"/>
    <dgm:cxn modelId="{0DE9AF6B-291C-4839-95A0-E93CA630A1E0}" type="presParOf" srcId="{52920EB7-A5B6-4D98-BE40-0CBDA04D1BAA}" destId="{61FA807A-A2FA-4E8E-ACE4-D24F5026B7AB}" srcOrd="2" destOrd="0" presId="urn:microsoft.com/office/officeart/2005/8/layout/lProcess3"/>
    <dgm:cxn modelId="{4FBC78C4-7847-4738-A33D-EC3B7C87565A}" type="presParOf" srcId="{52920EB7-A5B6-4D98-BE40-0CBDA04D1BAA}" destId="{0E8DEDDE-BE02-4BC0-A9A3-A0B571C6AC67}" srcOrd="3" destOrd="0" presId="urn:microsoft.com/office/officeart/2005/8/layout/lProcess3"/>
    <dgm:cxn modelId="{32BF5A5E-1CB9-4F61-AD9A-F9C13A142B2D}" type="presParOf" srcId="{52920EB7-A5B6-4D98-BE40-0CBDA04D1BAA}" destId="{8A72F5D5-E61B-47A5-BEFD-0A6536C7CE28}" srcOrd="4" destOrd="0" presId="urn:microsoft.com/office/officeart/2005/8/layout/lProcess3"/>
    <dgm:cxn modelId="{0E3AFE6B-0E83-4CED-8E70-F1C8A0FE3BB3}" type="presParOf" srcId="{D8B9D9A6-A16B-4143-B350-A9820BBB96A5}" destId="{06C56773-96E2-42AC-B7F8-540338F4F43B}" srcOrd="1" destOrd="0" presId="urn:microsoft.com/office/officeart/2005/8/layout/lProcess3"/>
    <dgm:cxn modelId="{9E71898C-9D77-4DCF-8711-0B10301906EB}" type="presParOf" srcId="{D8B9D9A6-A16B-4143-B350-A9820BBB96A5}" destId="{D16BE213-064C-4579-B380-1639A236E35E}" srcOrd="2" destOrd="0" presId="urn:microsoft.com/office/officeart/2005/8/layout/lProcess3"/>
    <dgm:cxn modelId="{1930FBF6-36AB-447B-B658-7A4741D49215}" type="presParOf" srcId="{D16BE213-064C-4579-B380-1639A236E35E}" destId="{03E7B324-BC10-450F-B057-F16BD68E4D5C}" srcOrd="0" destOrd="0" presId="urn:microsoft.com/office/officeart/2005/8/layout/lProcess3"/>
  </dgm:cxnLst>
  <dgm:bg>
    <a:solidFill>
      <a:srgbClr val="00B0F0"/>
    </a:solid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812B0993-EA2A-4411-A8D7-8F24981EB5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bg-BG"/>
        </a:p>
      </dgm:t>
    </dgm:pt>
    <dgm:pt modelId="{C8D51920-B504-4E3B-AB89-6FA06D3242EF}">
      <dgm:prSet>
        <dgm:style>
          <a:lnRef idx="1">
            <a:schemeClr val="accent5"/>
          </a:lnRef>
          <a:fillRef idx="2">
            <a:schemeClr val="accent5"/>
          </a:fillRef>
          <a:effectRef idx="1">
            <a:schemeClr val="accent5"/>
          </a:effectRef>
          <a:fontRef idx="minor">
            <a:schemeClr val="dk1"/>
          </a:fontRef>
        </dgm:style>
      </dgm:prSet>
      <dgm:spPr/>
      <dgm:t>
        <a:bodyPr/>
        <a:lstStyle/>
        <a:p>
          <a:pPr algn="ctr" rtl="0"/>
          <a:r>
            <a:rPr lang="en-US" b="1" dirty="0" smtClean="0">
              <a:solidFill>
                <a:schemeClr val="accent6">
                  <a:lumMod val="75000"/>
                </a:schemeClr>
              </a:solidFill>
            </a:rPr>
            <a:t>Reform Options Selection</a:t>
          </a:r>
          <a:endParaRPr lang="bg-BG" dirty="0">
            <a:solidFill>
              <a:schemeClr val="accent6">
                <a:lumMod val="75000"/>
              </a:schemeClr>
            </a:solidFill>
          </a:endParaRPr>
        </a:p>
      </dgm:t>
    </dgm:pt>
    <dgm:pt modelId="{07405419-5FE6-4394-9ABB-91C5029C5A70}" type="parTrans" cxnId="{F48F25C9-AB44-4BC5-9B13-D89B1A02EEFF}">
      <dgm:prSet/>
      <dgm:spPr/>
      <dgm:t>
        <a:bodyPr/>
        <a:lstStyle/>
        <a:p>
          <a:endParaRPr lang="bg-BG"/>
        </a:p>
      </dgm:t>
    </dgm:pt>
    <dgm:pt modelId="{BD62534A-FB27-49ED-8CE0-37DB3D0CEEA3}" type="sibTrans" cxnId="{F48F25C9-AB44-4BC5-9B13-D89B1A02EEFF}">
      <dgm:prSet/>
      <dgm:spPr/>
      <dgm:t>
        <a:bodyPr/>
        <a:lstStyle/>
        <a:p>
          <a:endParaRPr lang="bg-BG"/>
        </a:p>
      </dgm:t>
    </dgm:pt>
    <dgm:pt modelId="{AD9538A1-9477-4D86-8ABD-1DE781CF9A56}" type="pres">
      <dgm:prSet presAssocID="{812B0993-EA2A-4411-A8D7-8F24981EB5A4}" presName="linear" presStyleCnt="0">
        <dgm:presLayoutVars>
          <dgm:animLvl val="lvl"/>
          <dgm:resizeHandles val="exact"/>
        </dgm:presLayoutVars>
      </dgm:prSet>
      <dgm:spPr/>
      <dgm:t>
        <a:bodyPr/>
        <a:lstStyle/>
        <a:p>
          <a:endParaRPr lang="bg-BG"/>
        </a:p>
      </dgm:t>
    </dgm:pt>
    <dgm:pt modelId="{CE16B404-A72C-4D8D-8392-7ABB06931CBA}" type="pres">
      <dgm:prSet presAssocID="{C8D51920-B504-4E3B-AB89-6FA06D3242EF}" presName="parentText" presStyleLbl="node1" presStyleIdx="0" presStyleCnt="1">
        <dgm:presLayoutVars>
          <dgm:chMax val="0"/>
          <dgm:bulletEnabled val="1"/>
        </dgm:presLayoutVars>
      </dgm:prSet>
      <dgm:spPr/>
      <dgm:t>
        <a:bodyPr/>
        <a:lstStyle/>
        <a:p>
          <a:endParaRPr lang="bg-BG"/>
        </a:p>
      </dgm:t>
    </dgm:pt>
  </dgm:ptLst>
  <dgm:cxnLst>
    <dgm:cxn modelId="{B8C4AA6E-322B-4971-8CA0-7214DA242D0F}" type="presOf" srcId="{C8D51920-B504-4E3B-AB89-6FA06D3242EF}" destId="{CE16B404-A72C-4D8D-8392-7ABB06931CBA}" srcOrd="0" destOrd="0" presId="urn:microsoft.com/office/officeart/2005/8/layout/vList2"/>
    <dgm:cxn modelId="{F48F25C9-AB44-4BC5-9B13-D89B1A02EEFF}" srcId="{812B0993-EA2A-4411-A8D7-8F24981EB5A4}" destId="{C8D51920-B504-4E3B-AB89-6FA06D3242EF}" srcOrd="0" destOrd="0" parTransId="{07405419-5FE6-4394-9ABB-91C5029C5A70}" sibTransId="{BD62534A-FB27-49ED-8CE0-37DB3D0CEEA3}"/>
    <dgm:cxn modelId="{8FB7E8DB-8368-44CD-B59C-D5A00898E1CE}" type="presOf" srcId="{812B0993-EA2A-4411-A8D7-8F24981EB5A4}" destId="{AD9538A1-9477-4D86-8ABD-1DE781CF9A56}" srcOrd="0" destOrd="0" presId="urn:microsoft.com/office/officeart/2005/8/layout/vList2"/>
    <dgm:cxn modelId="{DD661467-D82C-4872-987C-69E446FDDE17}" type="presParOf" srcId="{AD9538A1-9477-4D86-8ABD-1DE781CF9A56}" destId="{CE16B404-A72C-4D8D-8392-7ABB06931CB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ED746E4B-C4AA-4212-BBE4-046A8B946DDA}"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bg-BG"/>
        </a:p>
      </dgm:t>
    </dgm:pt>
    <dgm:pt modelId="{CF090B72-FDBB-474A-9BA0-D9546D273032}">
      <dgm:prSet custT="1">
        <dgm:style>
          <a:lnRef idx="1">
            <a:schemeClr val="accent3"/>
          </a:lnRef>
          <a:fillRef idx="2">
            <a:schemeClr val="accent3"/>
          </a:fillRef>
          <a:effectRef idx="1">
            <a:schemeClr val="accent3"/>
          </a:effectRef>
          <a:fontRef idx="minor">
            <a:schemeClr val="dk1"/>
          </a:fontRef>
        </dgm:style>
      </dgm:prSet>
      <dgm:spPr/>
      <dgm:t>
        <a:bodyPr/>
        <a:lstStyle/>
        <a:p>
          <a:pPr algn="just" rtl="0"/>
          <a:r>
            <a:rPr lang="en-US" sz="2800" b="1" dirty="0" smtClean="0"/>
            <a:t>Steering committee </a:t>
          </a:r>
          <a:r>
            <a:rPr lang="en-US" sz="2300" dirty="0" smtClean="0"/>
            <a:t>– </a:t>
          </a:r>
          <a:r>
            <a:rPr lang="en-US" sz="2400" dirty="0" smtClean="0"/>
            <a:t>selection of two budgetary units/sectors/programs to be subject to an in-depth review (a detailed analysis of the specific options for savings/gains in efficiency and effectiveness with potential impact and timelines</a:t>
          </a:r>
          <a:r>
            <a:rPr lang="en-US" sz="2400" dirty="0" smtClean="0"/>
            <a:t>)</a:t>
          </a:r>
          <a:endParaRPr lang="bg-BG" sz="2400" dirty="0"/>
        </a:p>
      </dgm:t>
    </dgm:pt>
    <dgm:pt modelId="{D534183E-0C3F-453E-BE1B-2CF41E99058A}" type="parTrans" cxnId="{355633C9-34F6-4BE9-A010-34C9BE17C0CA}">
      <dgm:prSet/>
      <dgm:spPr/>
      <dgm:t>
        <a:bodyPr/>
        <a:lstStyle/>
        <a:p>
          <a:endParaRPr lang="bg-BG"/>
        </a:p>
      </dgm:t>
    </dgm:pt>
    <dgm:pt modelId="{72BEBC56-B10B-4902-91E2-7CB8269D9505}" type="sibTrans" cxnId="{355633C9-34F6-4BE9-A010-34C9BE17C0CA}">
      <dgm:prSet/>
      <dgm:spPr/>
      <dgm:t>
        <a:bodyPr/>
        <a:lstStyle/>
        <a:p>
          <a:endParaRPr lang="bg-BG"/>
        </a:p>
      </dgm:t>
    </dgm:pt>
    <dgm:pt modelId="{3B7A0A26-57B9-420C-A57E-179073B1B69C}">
      <dgm:prSet custT="1">
        <dgm:style>
          <a:lnRef idx="1">
            <a:schemeClr val="accent4"/>
          </a:lnRef>
          <a:fillRef idx="2">
            <a:schemeClr val="accent4"/>
          </a:fillRef>
          <a:effectRef idx="1">
            <a:schemeClr val="accent4"/>
          </a:effectRef>
          <a:fontRef idx="minor">
            <a:schemeClr val="dk1"/>
          </a:fontRef>
        </dgm:style>
      </dgm:prSet>
      <dgm:spPr/>
      <dgm:t>
        <a:bodyPr/>
        <a:lstStyle/>
        <a:p>
          <a:pPr algn="just" rtl="0"/>
          <a:r>
            <a:rPr lang="en-US" sz="2800" b="1" dirty="0" smtClean="0"/>
            <a:t>WB team, MoF, working groups </a:t>
          </a:r>
          <a:r>
            <a:rPr lang="en-US" sz="2700" dirty="0" smtClean="0"/>
            <a:t>- </a:t>
          </a:r>
          <a:r>
            <a:rPr lang="en-US" sz="2400" dirty="0" smtClean="0"/>
            <a:t>conducting of an in-depth assessment of fiscal savings, reform options and expected impact on select </a:t>
          </a:r>
          <a:r>
            <a:rPr lang="en-US" sz="2400" dirty="0" smtClean="0"/>
            <a:t>sectors/programs</a:t>
          </a:r>
          <a:endParaRPr lang="bg-BG" sz="2400" dirty="0"/>
        </a:p>
      </dgm:t>
    </dgm:pt>
    <dgm:pt modelId="{3D9CD849-DB76-4994-A831-38488EE1EF1C}" type="parTrans" cxnId="{06BBA49C-3F98-4619-A45C-DD209AEC6EE1}">
      <dgm:prSet/>
      <dgm:spPr/>
      <dgm:t>
        <a:bodyPr/>
        <a:lstStyle/>
        <a:p>
          <a:endParaRPr lang="bg-BG"/>
        </a:p>
      </dgm:t>
    </dgm:pt>
    <dgm:pt modelId="{803C9B58-263D-41B1-A9CF-996875CB3334}" type="sibTrans" cxnId="{06BBA49C-3F98-4619-A45C-DD209AEC6EE1}">
      <dgm:prSet/>
      <dgm:spPr/>
      <dgm:t>
        <a:bodyPr/>
        <a:lstStyle/>
        <a:p>
          <a:endParaRPr lang="bg-BG"/>
        </a:p>
      </dgm:t>
    </dgm:pt>
    <dgm:pt modelId="{DA83263D-7F73-4283-BF5D-BBE7733B888A}" type="pres">
      <dgm:prSet presAssocID="{ED746E4B-C4AA-4212-BBE4-046A8B946DDA}" presName="Name0" presStyleCnt="0">
        <dgm:presLayoutVars>
          <dgm:chMax val="7"/>
          <dgm:dir/>
          <dgm:animLvl val="lvl"/>
          <dgm:resizeHandles val="exact"/>
        </dgm:presLayoutVars>
      </dgm:prSet>
      <dgm:spPr/>
      <dgm:t>
        <a:bodyPr/>
        <a:lstStyle/>
        <a:p>
          <a:endParaRPr lang="bg-BG"/>
        </a:p>
      </dgm:t>
    </dgm:pt>
    <dgm:pt modelId="{B15A6ADA-1A6E-4015-8F30-774E81B8ECF5}" type="pres">
      <dgm:prSet presAssocID="{CF090B72-FDBB-474A-9BA0-D9546D273032}" presName="circle1" presStyleLbl="node1" presStyleIdx="0" presStyleCnt="2">
        <dgm:style>
          <a:lnRef idx="1">
            <a:schemeClr val="accent2"/>
          </a:lnRef>
          <a:fillRef idx="2">
            <a:schemeClr val="accent2"/>
          </a:fillRef>
          <a:effectRef idx="1">
            <a:schemeClr val="accent2"/>
          </a:effectRef>
          <a:fontRef idx="minor">
            <a:schemeClr val="dk1"/>
          </a:fontRef>
        </dgm:style>
      </dgm:prSet>
      <dgm:spPr/>
    </dgm:pt>
    <dgm:pt modelId="{50B88F3F-C8E9-4BC2-ACE2-05330538F510}" type="pres">
      <dgm:prSet presAssocID="{CF090B72-FDBB-474A-9BA0-D9546D273032}" presName="space" presStyleCnt="0"/>
      <dgm:spPr/>
    </dgm:pt>
    <dgm:pt modelId="{989D5192-9AD6-428A-8135-B025E30A5D1B}" type="pres">
      <dgm:prSet presAssocID="{CF090B72-FDBB-474A-9BA0-D9546D273032}" presName="rect1" presStyleLbl="alignAcc1" presStyleIdx="0" presStyleCnt="2"/>
      <dgm:spPr/>
      <dgm:t>
        <a:bodyPr/>
        <a:lstStyle/>
        <a:p>
          <a:endParaRPr lang="bg-BG"/>
        </a:p>
      </dgm:t>
    </dgm:pt>
    <dgm:pt modelId="{C10B1B8A-77DF-4B9C-A994-5D00ADFF55CC}" type="pres">
      <dgm:prSet presAssocID="{3B7A0A26-57B9-420C-A57E-179073B1B69C}" presName="vertSpace2" presStyleLbl="node1" presStyleIdx="0" presStyleCnt="2"/>
      <dgm:spPr/>
    </dgm:pt>
    <dgm:pt modelId="{E401C548-3DC4-455E-9695-1595FC7914E2}" type="pres">
      <dgm:prSet presAssocID="{3B7A0A26-57B9-420C-A57E-179073B1B69C}" presName="circle2" presStyleLbl="node1" presStyleIdx="1" presStyleCnt="2">
        <dgm:style>
          <a:lnRef idx="1">
            <a:schemeClr val="accent6"/>
          </a:lnRef>
          <a:fillRef idx="2">
            <a:schemeClr val="accent6"/>
          </a:fillRef>
          <a:effectRef idx="1">
            <a:schemeClr val="accent6"/>
          </a:effectRef>
          <a:fontRef idx="minor">
            <a:schemeClr val="dk1"/>
          </a:fontRef>
        </dgm:style>
      </dgm:prSet>
      <dgm:spPr/>
    </dgm:pt>
    <dgm:pt modelId="{D3E93AD5-F8D6-4376-B971-F4C6A4A85B16}" type="pres">
      <dgm:prSet presAssocID="{3B7A0A26-57B9-420C-A57E-179073B1B69C}" presName="rect2" presStyleLbl="alignAcc1" presStyleIdx="1" presStyleCnt="2"/>
      <dgm:spPr/>
      <dgm:t>
        <a:bodyPr/>
        <a:lstStyle/>
        <a:p>
          <a:endParaRPr lang="bg-BG"/>
        </a:p>
      </dgm:t>
    </dgm:pt>
    <dgm:pt modelId="{D19B5418-54DB-46D4-801B-6889187DD078}" type="pres">
      <dgm:prSet presAssocID="{CF090B72-FDBB-474A-9BA0-D9546D273032}" presName="rect1ParTxNoCh" presStyleLbl="alignAcc1" presStyleIdx="1" presStyleCnt="2">
        <dgm:presLayoutVars>
          <dgm:chMax val="1"/>
          <dgm:bulletEnabled val="1"/>
        </dgm:presLayoutVars>
      </dgm:prSet>
      <dgm:spPr/>
      <dgm:t>
        <a:bodyPr/>
        <a:lstStyle/>
        <a:p>
          <a:endParaRPr lang="bg-BG"/>
        </a:p>
      </dgm:t>
    </dgm:pt>
    <dgm:pt modelId="{8B032DFA-BCD8-4B75-8478-F8E57369AE0F}" type="pres">
      <dgm:prSet presAssocID="{3B7A0A26-57B9-420C-A57E-179073B1B69C}" presName="rect2ParTxNoCh" presStyleLbl="alignAcc1" presStyleIdx="1" presStyleCnt="2">
        <dgm:presLayoutVars>
          <dgm:chMax val="1"/>
          <dgm:bulletEnabled val="1"/>
        </dgm:presLayoutVars>
      </dgm:prSet>
      <dgm:spPr/>
      <dgm:t>
        <a:bodyPr/>
        <a:lstStyle/>
        <a:p>
          <a:endParaRPr lang="bg-BG"/>
        </a:p>
      </dgm:t>
    </dgm:pt>
  </dgm:ptLst>
  <dgm:cxnLst>
    <dgm:cxn modelId="{06BBA49C-3F98-4619-A45C-DD209AEC6EE1}" srcId="{ED746E4B-C4AA-4212-BBE4-046A8B946DDA}" destId="{3B7A0A26-57B9-420C-A57E-179073B1B69C}" srcOrd="1" destOrd="0" parTransId="{3D9CD849-DB76-4994-A831-38488EE1EF1C}" sibTransId="{803C9B58-263D-41B1-A9CF-996875CB3334}"/>
    <dgm:cxn modelId="{B7EAD59A-D22F-456A-A955-5C0AED5FAAAC}" type="presOf" srcId="{CF090B72-FDBB-474A-9BA0-D9546D273032}" destId="{D19B5418-54DB-46D4-801B-6889187DD078}" srcOrd="1" destOrd="0" presId="urn:microsoft.com/office/officeart/2005/8/layout/target3"/>
    <dgm:cxn modelId="{655AEEA9-094A-4753-9DA2-FE0B7D4D070E}" type="presOf" srcId="{3B7A0A26-57B9-420C-A57E-179073B1B69C}" destId="{8B032DFA-BCD8-4B75-8478-F8E57369AE0F}" srcOrd="1" destOrd="0" presId="urn:microsoft.com/office/officeart/2005/8/layout/target3"/>
    <dgm:cxn modelId="{355633C9-34F6-4BE9-A010-34C9BE17C0CA}" srcId="{ED746E4B-C4AA-4212-BBE4-046A8B946DDA}" destId="{CF090B72-FDBB-474A-9BA0-D9546D273032}" srcOrd="0" destOrd="0" parTransId="{D534183E-0C3F-453E-BE1B-2CF41E99058A}" sibTransId="{72BEBC56-B10B-4902-91E2-7CB8269D9505}"/>
    <dgm:cxn modelId="{3F3D75AF-88FC-47AC-9940-A6C09DFB165A}" type="presOf" srcId="{3B7A0A26-57B9-420C-A57E-179073B1B69C}" destId="{D3E93AD5-F8D6-4376-B971-F4C6A4A85B16}" srcOrd="0" destOrd="0" presId="urn:microsoft.com/office/officeart/2005/8/layout/target3"/>
    <dgm:cxn modelId="{9A812706-1995-4AC3-8543-AD38DEE485CA}" type="presOf" srcId="{ED746E4B-C4AA-4212-BBE4-046A8B946DDA}" destId="{DA83263D-7F73-4283-BF5D-BBE7733B888A}" srcOrd="0" destOrd="0" presId="urn:microsoft.com/office/officeart/2005/8/layout/target3"/>
    <dgm:cxn modelId="{A25A4D89-8719-4446-AAED-F3A5BAD6A0B3}" type="presOf" srcId="{CF090B72-FDBB-474A-9BA0-D9546D273032}" destId="{989D5192-9AD6-428A-8135-B025E30A5D1B}" srcOrd="0" destOrd="0" presId="urn:microsoft.com/office/officeart/2005/8/layout/target3"/>
    <dgm:cxn modelId="{EB2B780A-A134-44C7-BC34-9F801362373E}" type="presParOf" srcId="{DA83263D-7F73-4283-BF5D-BBE7733B888A}" destId="{B15A6ADA-1A6E-4015-8F30-774E81B8ECF5}" srcOrd="0" destOrd="0" presId="urn:microsoft.com/office/officeart/2005/8/layout/target3"/>
    <dgm:cxn modelId="{438FF3C5-32BC-4D2C-9059-8C0CB77FD1EF}" type="presParOf" srcId="{DA83263D-7F73-4283-BF5D-BBE7733B888A}" destId="{50B88F3F-C8E9-4BC2-ACE2-05330538F510}" srcOrd="1" destOrd="0" presId="urn:microsoft.com/office/officeart/2005/8/layout/target3"/>
    <dgm:cxn modelId="{01B656B9-6C27-4649-804B-51009C8BEDE7}" type="presParOf" srcId="{DA83263D-7F73-4283-BF5D-BBE7733B888A}" destId="{989D5192-9AD6-428A-8135-B025E30A5D1B}" srcOrd="2" destOrd="0" presId="urn:microsoft.com/office/officeart/2005/8/layout/target3"/>
    <dgm:cxn modelId="{F134A197-5D00-43FA-AE4C-42483C030A6A}" type="presParOf" srcId="{DA83263D-7F73-4283-BF5D-BBE7733B888A}" destId="{C10B1B8A-77DF-4B9C-A994-5D00ADFF55CC}" srcOrd="3" destOrd="0" presId="urn:microsoft.com/office/officeart/2005/8/layout/target3"/>
    <dgm:cxn modelId="{EA806097-799C-435B-A52C-1412D93ECFC2}" type="presParOf" srcId="{DA83263D-7F73-4283-BF5D-BBE7733B888A}" destId="{E401C548-3DC4-455E-9695-1595FC7914E2}" srcOrd="4" destOrd="0" presId="urn:microsoft.com/office/officeart/2005/8/layout/target3"/>
    <dgm:cxn modelId="{1EDBDD0C-BBCF-4E42-A39A-0E4D773FBA39}" type="presParOf" srcId="{DA83263D-7F73-4283-BF5D-BBE7733B888A}" destId="{D3E93AD5-F8D6-4376-B971-F4C6A4A85B16}" srcOrd="5" destOrd="0" presId="urn:microsoft.com/office/officeart/2005/8/layout/target3"/>
    <dgm:cxn modelId="{F196BA42-64C3-404C-8847-E8E07D274BE3}" type="presParOf" srcId="{DA83263D-7F73-4283-BF5D-BBE7733B888A}" destId="{D19B5418-54DB-46D4-801B-6889187DD078}" srcOrd="6" destOrd="0" presId="urn:microsoft.com/office/officeart/2005/8/layout/target3"/>
    <dgm:cxn modelId="{EE05202D-260A-436F-B525-2C87B3233509}" type="presParOf" srcId="{DA83263D-7F73-4283-BF5D-BBE7733B888A}" destId="{8B032DFA-BCD8-4B75-8478-F8E57369AE0F}" srcOrd="7" destOrd="0" presId="urn:microsoft.com/office/officeart/2005/8/layout/target3"/>
  </dgm:cxnLst>
  <dgm:bg>
    <a:solidFill>
      <a:srgbClr val="00B0F0"/>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B769F1C1-4E51-4DDA-AF41-D134B586F08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bg-BG"/>
        </a:p>
      </dgm:t>
    </dgm:pt>
    <dgm:pt modelId="{38E34134-842D-4804-838C-D58AFD121652}">
      <dgm:prSet>
        <dgm:style>
          <a:lnRef idx="1">
            <a:schemeClr val="accent5"/>
          </a:lnRef>
          <a:fillRef idx="2">
            <a:schemeClr val="accent5"/>
          </a:fillRef>
          <a:effectRef idx="1">
            <a:schemeClr val="accent5"/>
          </a:effectRef>
          <a:fontRef idx="minor">
            <a:schemeClr val="dk1"/>
          </a:fontRef>
        </dgm:style>
      </dgm:prSet>
      <dgm:spPr/>
      <dgm:t>
        <a:bodyPr/>
        <a:lstStyle/>
        <a:p>
          <a:pPr algn="ctr" rtl="0"/>
          <a:r>
            <a:rPr lang="en-US" b="1" dirty="0" smtClean="0">
              <a:solidFill>
                <a:schemeClr val="accent6">
                  <a:lumMod val="75000"/>
                </a:schemeClr>
              </a:solidFill>
            </a:rPr>
            <a:t>Reform Options Decision</a:t>
          </a:r>
          <a:endParaRPr lang="bg-BG" dirty="0">
            <a:solidFill>
              <a:schemeClr val="accent6">
                <a:lumMod val="75000"/>
              </a:schemeClr>
            </a:solidFill>
          </a:endParaRPr>
        </a:p>
      </dgm:t>
    </dgm:pt>
    <dgm:pt modelId="{613E3854-85C6-4591-A9C8-AB5A479C3399}" type="parTrans" cxnId="{3DD225EC-3684-4B77-9344-7D085354F09C}">
      <dgm:prSet/>
      <dgm:spPr/>
      <dgm:t>
        <a:bodyPr/>
        <a:lstStyle/>
        <a:p>
          <a:endParaRPr lang="bg-BG"/>
        </a:p>
      </dgm:t>
    </dgm:pt>
    <dgm:pt modelId="{49E41E86-7C6E-415D-BC32-7E844E7AE551}" type="sibTrans" cxnId="{3DD225EC-3684-4B77-9344-7D085354F09C}">
      <dgm:prSet/>
      <dgm:spPr/>
      <dgm:t>
        <a:bodyPr/>
        <a:lstStyle/>
        <a:p>
          <a:endParaRPr lang="bg-BG"/>
        </a:p>
      </dgm:t>
    </dgm:pt>
    <dgm:pt modelId="{A9F644A9-400C-4636-BDBE-D694FB15D2E8}" type="pres">
      <dgm:prSet presAssocID="{B769F1C1-4E51-4DDA-AF41-D134B586F084}" presName="linear" presStyleCnt="0">
        <dgm:presLayoutVars>
          <dgm:animLvl val="lvl"/>
          <dgm:resizeHandles val="exact"/>
        </dgm:presLayoutVars>
      </dgm:prSet>
      <dgm:spPr/>
      <dgm:t>
        <a:bodyPr/>
        <a:lstStyle/>
        <a:p>
          <a:endParaRPr lang="bg-BG"/>
        </a:p>
      </dgm:t>
    </dgm:pt>
    <dgm:pt modelId="{2FCFFD6B-6C63-4A98-8FB3-25EC8E6652E3}" type="pres">
      <dgm:prSet presAssocID="{38E34134-842D-4804-838C-D58AFD121652}" presName="parentText" presStyleLbl="node1" presStyleIdx="0" presStyleCnt="1">
        <dgm:presLayoutVars>
          <dgm:chMax val="0"/>
          <dgm:bulletEnabled val="1"/>
        </dgm:presLayoutVars>
      </dgm:prSet>
      <dgm:spPr/>
      <dgm:t>
        <a:bodyPr/>
        <a:lstStyle/>
        <a:p>
          <a:endParaRPr lang="bg-BG"/>
        </a:p>
      </dgm:t>
    </dgm:pt>
  </dgm:ptLst>
  <dgm:cxnLst>
    <dgm:cxn modelId="{F18F6FC1-D628-4F7A-8E70-92AAF3D987D6}" type="presOf" srcId="{38E34134-842D-4804-838C-D58AFD121652}" destId="{2FCFFD6B-6C63-4A98-8FB3-25EC8E6652E3}" srcOrd="0" destOrd="0" presId="urn:microsoft.com/office/officeart/2005/8/layout/vList2"/>
    <dgm:cxn modelId="{3DD225EC-3684-4B77-9344-7D085354F09C}" srcId="{B769F1C1-4E51-4DDA-AF41-D134B586F084}" destId="{38E34134-842D-4804-838C-D58AFD121652}" srcOrd="0" destOrd="0" parTransId="{613E3854-85C6-4591-A9C8-AB5A479C3399}" sibTransId="{49E41E86-7C6E-415D-BC32-7E844E7AE551}"/>
    <dgm:cxn modelId="{0D4471E5-67B5-49D0-BCE6-E26341887593}" type="presOf" srcId="{B769F1C1-4E51-4DDA-AF41-D134B586F084}" destId="{A9F644A9-400C-4636-BDBE-D694FB15D2E8}" srcOrd="0" destOrd="0" presId="urn:microsoft.com/office/officeart/2005/8/layout/vList2"/>
    <dgm:cxn modelId="{6C089BE5-03AF-4E7A-8D44-1CB9E7E85F4F}" type="presParOf" srcId="{A9F644A9-400C-4636-BDBE-D694FB15D2E8}" destId="{2FCFFD6B-6C63-4A98-8FB3-25EC8E6652E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AEDD52E0-C729-4FCE-90F1-C12ECE1C8339}"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bg-BG"/>
        </a:p>
      </dgm:t>
    </dgm:pt>
    <dgm:pt modelId="{2C1BB29D-4C84-44FC-ADA2-0DF76D6DE28D}">
      <dgm:prSet custT="1">
        <dgm:style>
          <a:lnRef idx="1">
            <a:schemeClr val="accent3"/>
          </a:lnRef>
          <a:fillRef idx="2">
            <a:schemeClr val="accent3"/>
          </a:fillRef>
          <a:effectRef idx="1">
            <a:schemeClr val="accent3"/>
          </a:effectRef>
          <a:fontRef idx="minor">
            <a:schemeClr val="dk1"/>
          </a:fontRef>
        </dgm:style>
      </dgm:prSet>
      <dgm:spPr/>
      <dgm:t>
        <a:bodyPr/>
        <a:lstStyle/>
        <a:p>
          <a:pPr algn="just" rtl="0"/>
          <a:r>
            <a:rPr lang="en-US" sz="2800" b="1" dirty="0" smtClean="0"/>
            <a:t>WB team, MoF, working groups</a:t>
          </a:r>
          <a:r>
            <a:rPr lang="en-US" sz="2800" dirty="0" smtClean="0"/>
            <a:t> </a:t>
          </a:r>
          <a:r>
            <a:rPr lang="en-US" sz="2000" dirty="0" smtClean="0"/>
            <a:t>– </a:t>
          </a:r>
          <a:r>
            <a:rPr lang="en-US" sz="2100" dirty="0" smtClean="0"/>
            <a:t>selection of at least three options for each budgetary unit, assessment of the impact and feasibility (potential savings, costs, impact for end-users, risks), preparation of a roadmap for implementation of the identified activities/policies (changes in legislation, procedures and organizations</a:t>
          </a:r>
          <a:r>
            <a:rPr lang="en-US" sz="2100" dirty="0" smtClean="0"/>
            <a:t>)</a:t>
          </a:r>
          <a:endParaRPr lang="bg-BG" sz="2100" dirty="0"/>
        </a:p>
      </dgm:t>
    </dgm:pt>
    <dgm:pt modelId="{111406E1-B6E3-49CF-A931-C9A940FE4562}" type="parTrans" cxnId="{21CE0CB0-97F2-4E3E-87AE-3D9A43444F1F}">
      <dgm:prSet/>
      <dgm:spPr/>
      <dgm:t>
        <a:bodyPr/>
        <a:lstStyle/>
        <a:p>
          <a:endParaRPr lang="bg-BG"/>
        </a:p>
      </dgm:t>
    </dgm:pt>
    <dgm:pt modelId="{AD02FE12-265B-413D-A8E6-85AF501C2302}" type="sibTrans" cxnId="{21CE0CB0-97F2-4E3E-87AE-3D9A43444F1F}">
      <dgm:prSet/>
      <dgm:spPr/>
      <dgm:t>
        <a:bodyPr/>
        <a:lstStyle/>
        <a:p>
          <a:endParaRPr lang="bg-BG"/>
        </a:p>
      </dgm:t>
    </dgm:pt>
    <dgm:pt modelId="{3D31F389-3C2C-44E2-A2A7-375F5BC77444}">
      <dgm:prSet custT="1">
        <dgm:style>
          <a:lnRef idx="1">
            <a:schemeClr val="accent4"/>
          </a:lnRef>
          <a:fillRef idx="2">
            <a:schemeClr val="accent4"/>
          </a:fillRef>
          <a:effectRef idx="1">
            <a:schemeClr val="accent4"/>
          </a:effectRef>
          <a:fontRef idx="minor">
            <a:schemeClr val="dk1"/>
          </a:fontRef>
        </dgm:style>
      </dgm:prSet>
      <dgm:spPr/>
      <dgm:t>
        <a:bodyPr/>
        <a:lstStyle/>
        <a:p>
          <a:pPr algn="just" rtl="0"/>
          <a:r>
            <a:rPr lang="en-US" sz="2800" b="1" dirty="0" smtClean="0"/>
            <a:t>Steering committee</a:t>
          </a:r>
          <a:r>
            <a:rPr lang="en-US" sz="2100" b="1" dirty="0" smtClean="0"/>
            <a:t> </a:t>
          </a:r>
          <a:r>
            <a:rPr lang="en-US" sz="2100" dirty="0" smtClean="0"/>
            <a:t>– decides on reform options based on the results of the in-depth </a:t>
          </a:r>
          <a:r>
            <a:rPr lang="en-US" sz="2100" dirty="0" smtClean="0"/>
            <a:t>assessments</a:t>
          </a:r>
          <a:endParaRPr lang="bg-BG" sz="2100" dirty="0"/>
        </a:p>
      </dgm:t>
    </dgm:pt>
    <dgm:pt modelId="{E3E04F0B-04B2-41EB-8754-00EA431B7CA0}" type="parTrans" cxnId="{D9D7370D-2A62-4C07-B061-C6B4C90DA4C0}">
      <dgm:prSet/>
      <dgm:spPr/>
      <dgm:t>
        <a:bodyPr/>
        <a:lstStyle/>
        <a:p>
          <a:endParaRPr lang="bg-BG"/>
        </a:p>
      </dgm:t>
    </dgm:pt>
    <dgm:pt modelId="{0F027FF7-4A96-4808-8F81-4889DE59CD6E}" type="sibTrans" cxnId="{D9D7370D-2A62-4C07-B061-C6B4C90DA4C0}">
      <dgm:prSet/>
      <dgm:spPr/>
      <dgm:t>
        <a:bodyPr/>
        <a:lstStyle/>
        <a:p>
          <a:endParaRPr lang="bg-BG"/>
        </a:p>
      </dgm:t>
    </dgm:pt>
    <dgm:pt modelId="{DD0B29A5-7D9D-4A5A-883E-16D1BDBBA8FA}" type="pres">
      <dgm:prSet presAssocID="{AEDD52E0-C729-4FCE-90F1-C12ECE1C8339}" presName="Name0" presStyleCnt="0">
        <dgm:presLayoutVars>
          <dgm:chMax val="7"/>
          <dgm:dir/>
          <dgm:animLvl val="lvl"/>
          <dgm:resizeHandles val="exact"/>
        </dgm:presLayoutVars>
      </dgm:prSet>
      <dgm:spPr/>
      <dgm:t>
        <a:bodyPr/>
        <a:lstStyle/>
        <a:p>
          <a:endParaRPr lang="bg-BG"/>
        </a:p>
      </dgm:t>
    </dgm:pt>
    <dgm:pt modelId="{5F359958-9D54-415C-AE2B-797A8A2B7617}" type="pres">
      <dgm:prSet presAssocID="{2C1BB29D-4C84-44FC-ADA2-0DF76D6DE28D}" presName="circle1" presStyleLbl="node1" presStyleIdx="0" presStyleCnt="2">
        <dgm:style>
          <a:lnRef idx="1">
            <a:schemeClr val="accent2"/>
          </a:lnRef>
          <a:fillRef idx="2">
            <a:schemeClr val="accent2"/>
          </a:fillRef>
          <a:effectRef idx="1">
            <a:schemeClr val="accent2"/>
          </a:effectRef>
          <a:fontRef idx="minor">
            <a:schemeClr val="dk1"/>
          </a:fontRef>
        </dgm:style>
      </dgm:prSet>
      <dgm:spPr/>
    </dgm:pt>
    <dgm:pt modelId="{5E088644-F6B9-44A9-9470-D7035AC0F4C9}" type="pres">
      <dgm:prSet presAssocID="{2C1BB29D-4C84-44FC-ADA2-0DF76D6DE28D}" presName="space" presStyleCnt="0"/>
      <dgm:spPr/>
    </dgm:pt>
    <dgm:pt modelId="{4A335DE2-84E3-40AA-95A8-0FF7EACB71EA}" type="pres">
      <dgm:prSet presAssocID="{2C1BB29D-4C84-44FC-ADA2-0DF76D6DE28D}" presName="rect1" presStyleLbl="alignAcc1" presStyleIdx="0" presStyleCnt="2"/>
      <dgm:spPr/>
      <dgm:t>
        <a:bodyPr/>
        <a:lstStyle/>
        <a:p>
          <a:endParaRPr lang="bg-BG"/>
        </a:p>
      </dgm:t>
    </dgm:pt>
    <dgm:pt modelId="{65495816-C8DF-461C-815B-A74C365612C7}" type="pres">
      <dgm:prSet presAssocID="{3D31F389-3C2C-44E2-A2A7-375F5BC77444}" presName="vertSpace2" presStyleLbl="node1" presStyleIdx="0" presStyleCnt="2"/>
      <dgm:spPr/>
    </dgm:pt>
    <dgm:pt modelId="{7474C8A8-0E4A-4FF1-BEB4-AF4438C98C01}" type="pres">
      <dgm:prSet presAssocID="{3D31F389-3C2C-44E2-A2A7-375F5BC77444}" presName="circle2" presStyleLbl="node1" presStyleIdx="1" presStyleCnt="2">
        <dgm:style>
          <a:lnRef idx="1">
            <a:schemeClr val="accent6"/>
          </a:lnRef>
          <a:fillRef idx="2">
            <a:schemeClr val="accent6"/>
          </a:fillRef>
          <a:effectRef idx="1">
            <a:schemeClr val="accent6"/>
          </a:effectRef>
          <a:fontRef idx="minor">
            <a:schemeClr val="dk1"/>
          </a:fontRef>
        </dgm:style>
      </dgm:prSet>
      <dgm:spPr/>
    </dgm:pt>
    <dgm:pt modelId="{1914BF51-A29B-42DB-9AA1-A0A74EBF0396}" type="pres">
      <dgm:prSet presAssocID="{3D31F389-3C2C-44E2-A2A7-375F5BC77444}" presName="rect2" presStyleLbl="alignAcc1" presStyleIdx="1" presStyleCnt="2" custScaleY="40640"/>
      <dgm:spPr/>
      <dgm:t>
        <a:bodyPr/>
        <a:lstStyle/>
        <a:p>
          <a:endParaRPr lang="bg-BG"/>
        </a:p>
      </dgm:t>
    </dgm:pt>
    <dgm:pt modelId="{39D01210-8018-4E96-B88E-96A80C3A3FCC}" type="pres">
      <dgm:prSet presAssocID="{2C1BB29D-4C84-44FC-ADA2-0DF76D6DE28D}" presName="rect1ParTxNoCh" presStyleLbl="alignAcc1" presStyleIdx="1" presStyleCnt="2">
        <dgm:presLayoutVars>
          <dgm:chMax val="1"/>
          <dgm:bulletEnabled val="1"/>
        </dgm:presLayoutVars>
      </dgm:prSet>
      <dgm:spPr/>
      <dgm:t>
        <a:bodyPr/>
        <a:lstStyle/>
        <a:p>
          <a:endParaRPr lang="bg-BG"/>
        </a:p>
      </dgm:t>
    </dgm:pt>
    <dgm:pt modelId="{FCCDEEE6-184A-4BF9-AF00-76C967CCC59B}" type="pres">
      <dgm:prSet presAssocID="{3D31F389-3C2C-44E2-A2A7-375F5BC77444}" presName="rect2ParTxNoCh" presStyleLbl="alignAcc1" presStyleIdx="1" presStyleCnt="2">
        <dgm:presLayoutVars>
          <dgm:chMax val="1"/>
          <dgm:bulletEnabled val="1"/>
        </dgm:presLayoutVars>
      </dgm:prSet>
      <dgm:spPr/>
      <dgm:t>
        <a:bodyPr/>
        <a:lstStyle/>
        <a:p>
          <a:endParaRPr lang="bg-BG"/>
        </a:p>
      </dgm:t>
    </dgm:pt>
  </dgm:ptLst>
  <dgm:cxnLst>
    <dgm:cxn modelId="{FDDF3D04-6DE0-4FE4-85CD-39F717B22ED0}" type="presOf" srcId="{2C1BB29D-4C84-44FC-ADA2-0DF76D6DE28D}" destId="{4A335DE2-84E3-40AA-95A8-0FF7EACB71EA}" srcOrd="0" destOrd="0" presId="urn:microsoft.com/office/officeart/2005/8/layout/target3"/>
    <dgm:cxn modelId="{21CE0CB0-97F2-4E3E-87AE-3D9A43444F1F}" srcId="{AEDD52E0-C729-4FCE-90F1-C12ECE1C8339}" destId="{2C1BB29D-4C84-44FC-ADA2-0DF76D6DE28D}" srcOrd="0" destOrd="0" parTransId="{111406E1-B6E3-49CF-A931-C9A940FE4562}" sibTransId="{AD02FE12-265B-413D-A8E6-85AF501C2302}"/>
    <dgm:cxn modelId="{C55CC5D5-38EB-40FB-B4A7-8320EF324DE4}" type="presOf" srcId="{2C1BB29D-4C84-44FC-ADA2-0DF76D6DE28D}" destId="{39D01210-8018-4E96-B88E-96A80C3A3FCC}" srcOrd="1" destOrd="0" presId="urn:microsoft.com/office/officeart/2005/8/layout/target3"/>
    <dgm:cxn modelId="{EBF25FD5-98FE-4F86-93AC-9ACD17ECBD87}" type="presOf" srcId="{3D31F389-3C2C-44E2-A2A7-375F5BC77444}" destId="{FCCDEEE6-184A-4BF9-AF00-76C967CCC59B}" srcOrd="1" destOrd="0" presId="urn:microsoft.com/office/officeart/2005/8/layout/target3"/>
    <dgm:cxn modelId="{0E870565-0C33-4894-8072-527727C70AF0}" type="presOf" srcId="{AEDD52E0-C729-4FCE-90F1-C12ECE1C8339}" destId="{DD0B29A5-7D9D-4A5A-883E-16D1BDBBA8FA}" srcOrd="0" destOrd="0" presId="urn:microsoft.com/office/officeart/2005/8/layout/target3"/>
    <dgm:cxn modelId="{AAF3FF1F-0420-4B0A-89BD-773226A02C02}" type="presOf" srcId="{3D31F389-3C2C-44E2-A2A7-375F5BC77444}" destId="{1914BF51-A29B-42DB-9AA1-A0A74EBF0396}" srcOrd="0" destOrd="0" presId="urn:microsoft.com/office/officeart/2005/8/layout/target3"/>
    <dgm:cxn modelId="{D9D7370D-2A62-4C07-B061-C6B4C90DA4C0}" srcId="{AEDD52E0-C729-4FCE-90F1-C12ECE1C8339}" destId="{3D31F389-3C2C-44E2-A2A7-375F5BC77444}" srcOrd="1" destOrd="0" parTransId="{E3E04F0B-04B2-41EB-8754-00EA431B7CA0}" sibTransId="{0F027FF7-4A96-4808-8F81-4889DE59CD6E}"/>
    <dgm:cxn modelId="{A85111E9-33AA-4F10-8D51-DD60D3D59260}" type="presParOf" srcId="{DD0B29A5-7D9D-4A5A-883E-16D1BDBBA8FA}" destId="{5F359958-9D54-415C-AE2B-797A8A2B7617}" srcOrd="0" destOrd="0" presId="urn:microsoft.com/office/officeart/2005/8/layout/target3"/>
    <dgm:cxn modelId="{580C547E-DA2B-4140-9901-D65A9E36481E}" type="presParOf" srcId="{DD0B29A5-7D9D-4A5A-883E-16D1BDBBA8FA}" destId="{5E088644-F6B9-44A9-9470-D7035AC0F4C9}" srcOrd="1" destOrd="0" presId="urn:microsoft.com/office/officeart/2005/8/layout/target3"/>
    <dgm:cxn modelId="{C307A54E-3640-4C07-9EB4-D9CE7A563649}" type="presParOf" srcId="{DD0B29A5-7D9D-4A5A-883E-16D1BDBBA8FA}" destId="{4A335DE2-84E3-40AA-95A8-0FF7EACB71EA}" srcOrd="2" destOrd="0" presId="urn:microsoft.com/office/officeart/2005/8/layout/target3"/>
    <dgm:cxn modelId="{7D44BDEA-4973-47B7-A451-1E8509C0D9A8}" type="presParOf" srcId="{DD0B29A5-7D9D-4A5A-883E-16D1BDBBA8FA}" destId="{65495816-C8DF-461C-815B-A74C365612C7}" srcOrd="3" destOrd="0" presId="urn:microsoft.com/office/officeart/2005/8/layout/target3"/>
    <dgm:cxn modelId="{44B7104A-2853-40B1-8AD5-72C7C9E9E33B}" type="presParOf" srcId="{DD0B29A5-7D9D-4A5A-883E-16D1BDBBA8FA}" destId="{7474C8A8-0E4A-4FF1-BEB4-AF4438C98C01}" srcOrd="4" destOrd="0" presId="urn:microsoft.com/office/officeart/2005/8/layout/target3"/>
    <dgm:cxn modelId="{BC025DA2-5315-4499-8B8A-B1DD9F7B18AE}" type="presParOf" srcId="{DD0B29A5-7D9D-4A5A-883E-16D1BDBBA8FA}" destId="{1914BF51-A29B-42DB-9AA1-A0A74EBF0396}" srcOrd="5" destOrd="0" presId="urn:microsoft.com/office/officeart/2005/8/layout/target3"/>
    <dgm:cxn modelId="{58A0E296-0636-4B63-8FC2-DA884F459329}" type="presParOf" srcId="{DD0B29A5-7D9D-4A5A-883E-16D1BDBBA8FA}" destId="{39D01210-8018-4E96-B88E-96A80C3A3FCC}" srcOrd="6" destOrd="0" presId="urn:microsoft.com/office/officeart/2005/8/layout/target3"/>
    <dgm:cxn modelId="{F5B60C8E-2572-4E50-9F29-8617E06DFF6C}" type="presParOf" srcId="{DD0B29A5-7D9D-4A5A-883E-16D1BDBBA8FA}" destId="{FCCDEEE6-184A-4BF9-AF00-76C967CCC59B}" srcOrd="7" destOrd="0" presId="urn:microsoft.com/office/officeart/2005/8/layout/target3"/>
  </dgm:cxnLst>
  <dgm:bg>
    <a:solidFill>
      <a:srgbClr val="00B0F0"/>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727133CC-DC0E-4D77-978C-BC96A95D6DF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bg-BG"/>
        </a:p>
      </dgm:t>
    </dgm:pt>
    <dgm:pt modelId="{B9022FDD-6EC0-4323-AFDF-AEE1B3A15C10}">
      <dgm:prSet>
        <dgm:style>
          <a:lnRef idx="1">
            <a:schemeClr val="accent5"/>
          </a:lnRef>
          <a:fillRef idx="2">
            <a:schemeClr val="accent5"/>
          </a:fillRef>
          <a:effectRef idx="1">
            <a:schemeClr val="accent5"/>
          </a:effectRef>
          <a:fontRef idx="minor">
            <a:schemeClr val="dk1"/>
          </a:fontRef>
        </dgm:style>
      </dgm:prSet>
      <dgm:spPr/>
      <dgm:t>
        <a:bodyPr/>
        <a:lstStyle/>
        <a:p>
          <a:pPr algn="ctr" rtl="0"/>
          <a:r>
            <a:rPr lang="en-US" b="1" dirty="0" smtClean="0">
              <a:solidFill>
                <a:schemeClr val="accent6">
                  <a:lumMod val="75000"/>
                </a:schemeClr>
              </a:solidFill>
            </a:rPr>
            <a:t>Reform Options Implementation</a:t>
          </a:r>
          <a:endParaRPr lang="bg-BG" dirty="0">
            <a:solidFill>
              <a:schemeClr val="accent6">
                <a:lumMod val="75000"/>
              </a:schemeClr>
            </a:solidFill>
          </a:endParaRPr>
        </a:p>
      </dgm:t>
    </dgm:pt>
    <dgm:pt modelId="{EA9230F9-7893-4EB9-A51E-59A778B17BD8}" type="parTrans" cxnId="{420EF65C-C437-4018-A9A2-E1077BABD2B0}">
      <dgm:prSet/>
      <dgm:spPr/>
      <dgm:t>
        <a:bodyPr/>
        <a:lstStyle/>
        <a:p>
          <a:endParaRPr lang="bg-BG"/>
        </a:p>
      </dgm:t>
    </dgm:pt>
    <dgm:pt modelId="{E848D239-79F5-4587-A87F-D5D9B6BCA357}" type="sibTrans" cxnId="{420EF65C-C437-4018-A9A2-E1077BABD2B0}">
      <dgm:prSet/>
      <dgm:spPr/>
      <dgm:t>
        <a:bodyPr/>
        <a:lstStyle/>
        <a:p>
          <a:endParaRPr lang="bg-BG"/>
        </a:p>
      </dgm:t>
    </dgm:pt>
    <dgm:pt modelId="{52CED5B3-6923-4370-9E17-9797A50E7B59}" type="pres">
      <dgm:prSet presAssocID="{727133CC-DC0E-4D77-978C-BC96A95D6DF2}" presName="linear" presStyleCnt="0">
        <dgm:presLayoutVars>
          <dgm:animLvl val="lvl"/>
          <dgm:resizeHandles val="exact"/>
        </dgm:presLayoutVars>
      </dgm:prSet>
      <dgm:spPr/>
      <dgm:t>
        <a:bodyPr/>
        <a:lstStyle/>
        <a:p>
          <a:endParaRPr lang="bg-BG"/>
        </a:p>
      </dgm:t>
    </dgm:pt>
    <dgm:pt modelId="{0873D29A-2EA9-4A82-B753-408A312420B9}" type="pres">
      <dgm:prSet presAssocID="{B9022FDD-6EC0-4323-AFDF-AEE1B3A15C10}" presName="parentText" presStyleLbl="node1" presStyleIdx="0" presStyleCnt="1">
        <dgm:presLayoutVars>
          <dgm:chMax val="0"/>
          <dgm:bulletEnabled val="1"/>
        </dgm:presLayoutVars>
      </dgm:prSet>
      <dgm:spPr/>
      <dgm:t>
        <a:bodyPr/>
        <a:lstStyle/>
        <a:p>
          <a:endParaRPr lang="bg-BG"/>
        </a:p>
      </dgm:t>
    </dgm:pt>
  </dgm:ptLst>
  <dgm:cxnLst>
    <dgm:cxn modelId="{FD5C2446-B90C-4CBA-B5EE-1157ADF748A4}" type="presOf" srcId="{B9022FDD-6EC0-4323-AFDF-AEE1B3A15C10}" destId="{0873D29A-2EA9-4A82-B753-408A312420B9}" srcOrd="0" destOrd="0" presId="urn:microsoft.com/office/officeart/2005/8/layout/vList2"/>
    <dgm:cxn modelId="{420EF65C-C437-4018-A9A2-E1077BABD2B0}" srcId="{727133CC-DC0E-4D77-978C-BC96A95D6DF2}" destId="{B9022FDD-6EC0-4323-AFDF-AEE1B3A15C10}" srcOrd="0" destOrd="0" parTransId="{EA9230F9-7893-4EB9-A51E-59A778B17BD8}" sibTransId="{E848D239-79F5-4587-A87F-D5D9B6BCA357}"/>
    <dgm:cxn modelId="{E49426D7-1E9B-42B0-8F52-4201DD58B259}" type="presOf" srcId="{727133CC-DC0E-4D77-978C-BC96A95D6DF2}" destId="{52CED5B3-6923-4370-9E17-9797A50E7B59}" srcOrd="0" destOrd="0" presId="urn:microsoft.com/office/officeart/2005/8/layout/vList2"/>
    <dgm:cxn modelId="{3121C540-EEAB-4D31-A9B9-213F243477E4}" type="presParOf" srcId="{52CED5B3-6923-4370-9E17-9797A50E7B59}" destId="{0873D29A-2EA9-4A82-B753-408A312420B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AB7D1E93-3137-4C3A-85C9-D3F3439270CE}"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bg-BG"/>
        </a:p>
      </dgm:t>
    </dgm:pt>
    <dgm:pt modelId="{12D40BAB-43D4-424E-A39F-C6161A2ADC11}">
      <dgm:prSet custT="1">
        <dgm:style>
          <a:lnRef idx="1">
            <a:schemeClr val="accent3"/>
          </a:lnRef>
          <a:fillRef idx="2">
            <a:schemeClr val="accent3"/>
          </a:fillRef>
          <a:effectRef idx="1">
            <a:schemeClr val="accent3"/>
          </a:effectRef>
          <a:fontRef idx="minor">
            <a:schemeClr val="dk1"/>
          </a:fontRef>
        </dgm:style>
      </dgm:prSet>
      <dgm:spPr/>
      <dgm:t>
        <a:bodyPr/>
        <a:lstStyle/>
        <a:p>
          <a:pPr algn="just" rtl="0"/>
          <a:r>
            <a:rPr lang="en-US" sz="3200" b="1" dirty="0" smtClean="0"/>
            <a:t>WB team, MoF</a:t>
          </a:r>
          <a:r>
            <a:rPr lang="en-US" sz="3200" dirty="0" smtClean="0"/>
            <a:t> </a:t>
          </a:r>
          <a:r>
            <a:rPr lang="en-US" sz="2700" dirty="0" smtClean="0"/>
            <a:t>– development of a monitoring and evaluation </a:t>
          </a:r>
          <a:r>
            <a:rPr lang="en-US" sz="2700" dirty="0" smtClean="0"/>
            <a:t>system</a:t>
          </a:r>
          <a:endParaRPr lang="bg-BG" sz="2700" dirty="0"/>
        </a:p>
      </dgm:t>
    </dgm:pt>
    <dgm:pt modelId="{623CBFF9-05ED-4784-A5F7-39ED7797AFE2}" type="parTrans" cxnId="{0548F9C2-7369-4447-8FE1-09B5373A6BA0}">
      <dgm:prSet/>
      <dgm:spPr/>
      <dgm:t>
        <a:bodyPr/>
        <a:lstStyle/>
        <a:p>
          <a:endParaRPr lang="bg-BG"/>
        </a:p>
      </dgm:t>
    </dgm:pt>
    <dgm:pt modelId="{DD328DF6-E9B9-4762-9863-834376129236}" type="sibTrans" cxnId="{0548F9C2-7369-4447-8FE1-09B5373A6BA0}">
      <dgm:prSet/>
      <dgm:spPr/>
      <dgm:t>
        <a:bodyPr/>
        <a:lstStyle/>
        <a:p>
          <a:endParaRPr lang="bg-BG"/>
        </a:p>
      </dgm:t>
    </dgm:pt>
    <dgm:pt modelId="{3D1B8D48-B9D7-4BD8-AD6E-7643C2D78449}">
      <dgm:prSet custT="1">
        <dgm:style>
          <a:lnRef idx="1">
            <a:schemeClr val="accent4"/>
          </a:lnRef>
          <a:fillRef idx="2">
            <a:schemeClr val="accent4"/>
          </a:fillRef>
          <a:effectRef idx="1">
            <a:schemeClr val="accent4"/>
          </a:effectRef>
          <a:fontRef idx="minor">
            <a:schemeClr val="dk1"/>
          </a:fontRef>
        </dgm:style>
      </dgm:prSet>
      <dgm:spPr/>
      <dgm:t>
        <a:bodyPr/>
        <a:lstStyle/>
        <a:p>
          <a:pPr algn="just" rtl="0"/>
          <a:r>
            <a:rPr lang="en-US" sz="3200" b="1" dirty="0" smtClean="0"/>
            <a:t>Steering committee, MoF</a:t>
          </a:r>
          <a:r>
            <a:rPr lang="en-US" sz="3200" dirty="0" smtClean="0"/>
            <a:t> </a:t>
          </a:r>
          <a:r>
            <a:rPr lang="en-US" sz="2700" dirty="0" smtClean="0"/>
            <a:t>– tight monitoring of implementation and benefits, including evaluation of real savings and costs at the end of the implementation </a:t>
          </a:r>
          <a:r>
            <a:rPr lang="en-US" sz="2700" dirty="0" smtClean="0"/>
            <a:t>phase</a:t>
          </a:r>
          <a:endParaRPr lang="bg-BG" sz="2700" dirty="0"/>
        </a:p>
      </dgm:t>
    </dgm:pt>
    <dgm:pt modelId="{4578F94D-D28D-4A43-8EE5-E7FD9268CD01}" type="parTrans" cxnId="{4A383AFB-1D4F-42E1-AFFA-15E4327C0419}">
      <dgm:prSet/>
      <dgm:spPr/>
      <dgm:t>
        <a:bodyPr/>
        <a:lstStyle/>
        <a:p>
          <a:endParaRPr lang="bg-BG"/>
        </a:p>
      </dgm:t>
    </dgm:pt>
    <dgm:pt modelId="{8D202F1D-AF43-479F-9DBF-7BB61007F699}" type="sibTrans" cxnId="{4A383AFB-1D4F-42E1-AFFA-15E4327C0419}">
      <dgm:prSet/>
      <dgm:spPr/>
      <dgm:t>
        <a:bodyPr/>
        <a:lstStyle/>
        <a:p>
          <a:endParaRPr lang="bg-BG"/>
        </a:p>
      </dgm:t>
    </dgm:pt>
    <dgm:pt modelId="{98D8829B-7B0F-4BBD-B215-23F75FB3A6CF}" type="pres">
      <dgm:prSet presAssocID="{AB7D1E93-3137-4C3A-85C9-D3F3439270CE}" presName="Name0" presStyleCnt="0">
        <dgm:presLayoutVars>
          <dgm:chMax val="7"/>
          <dgm:dir/>
          <dgm:animLvl val="lvl"/>
          <dgm:resizeHandles val="exact"/>
        </dgm:presLayoutVars>
      </dgm:prSet>
      <dgm:spPr/>
      <dgm:t>
        <a:bodyPr/>
        <a:lstStyle/>
        <a:p>
          <a:endParaRPr lang="bg-BG"/>
        </a:p>
      </dgm:t>
    </dgm:pt>
    <dgm:pt modelId="{7ED84F0F-DA1D-40C8-9395-1068E717D597}" type="pres">
      <dgm:prSet presAssocID="{12D40BAB-43D4-424E-A39F-C6161A2ADC11}" presName="circle1" presStyleLbl="node1" presStyleIdx="0" presStyleCnt="2">
        <dgm:style>
          <a:lnRef idx="1">
            <a:schemeClr val="accent2"/>
          </a:lnRef>
          <a:fillRef idx="2">
            <a:schemeClr val="accent2"/>
          </a:fillRef>
          <a:effectRef idx="1">
            <a:schemeClr val="accent2"/>
          </a:effectRef>
          <a:fontRef idx="minor">
            <a:schemeClr val="dk1"/>
          </a:fontRef>
        </dgm:style>
      </dgm:prSet>
      <dgm:spPr/>
    </dgm:pt>
    <dgm:pt modelId="{8018D244-1BC6-4DFB-A173-A0A3C494D240}" type="pres">
      <dgm:prSet presAssocID="{12D40BAB-43D4-424E-A39F-C6161A2ADC11}" presName="space" presStyleCnt="0"/>
      <dgm:spPr/>
    </dgm:pt>
    <dgm:pt modelId="{434F6A6C-4089-4FBC-B599-B548F98C151F}" type="pres">
      <dgm:prSet presAssocID="{12D40BAB-43D4-424E-A39F-C6161A2ADC11}" presName="rect1" presStyleLbl="alignAcc1" presStyleIdx="0" presStyleCnt="2"/>
      <dgm:spPr/>
      <dgm:t>
        <a:bodyPr/>
        <a:lstStyle/>
        <a:p>
          <a:endParaRPr lang="bg-BG"/>
        </a:p>
      </dgm:t>
    </dgm:pt>
    <dgm:pt modelId="{5DBCFC8A-3F6A-4364-AB17-17AFB209A2B5}" type="pres">
      <dgm:prSet presAssocID="{3D1B8D48-B9D7-4BD8-AD6E-7643C2D78449}" presName="vertSpace2" presStyleLbl="node1" presStyleIdx="0" presStyleCnt="2"/>
      <dgm:spPr/>
    </dgm:pt>
    <dgm:pt modelId="{F72E9037-7670-4681-9285-BAF495660AD6}" type="pres">
      <dgm:prSet presAssocID="{3D1B8D48-B9D7-4BD8-AD6E-7643C2D78449}" presName="circle2" presStyleLbl="node1" presStyleIdx="1" presStyleCnt="2">
        <dgm:style>
          <a:lnRef idx="1">
            <a:schemeClr val="accent6"/>
          </a:lnRef>
          <a:fillRef idx="2">
            <a:schemeClr val="accent6"/>
          </a:fillRef>
          <a:effectRef idx="1">
            <a:schemeClr val="accent6"/>
          </a:effectRef>
          <a:fontRef idx="minor">
            <a:schemeClr val="dk1"/>
          </a:fontRef>
        </dgm:style>
      </dgm:prSet>
      <dgm:spPr/>
    </dgm:pt>
    <dgm:pt modelId="{C6AA64B2-3FE4-4F1A-B5DA-0464D576359E}" type="pres">
      <dgm:prSet presAssocID="{3D1B8D48-B9D7-4BD8-AD6E-7643C2D78449}" presName="rect2" presStyleLbl="alignAcc1" presStyleIdx="1" presStyleCnt="2"/>
      <dgm:spPr/>
      <dgm:t>
        <a:bodyPr/>
        <a:lstStyle/>
        <a:p>
          <a:endParaRPr lang="bg-BG"/>
        </a:p>
      </dgm:t>
    </dgm:pt>
    <dgm:pt modelId="{D29EEC9B-9785-4940-9BA8-7EEB00B47478}" type="pres">
      <dgm:prSet presAssocID="{12D40BAB-43D4-424E-A39F-C6161A2ADC11}" presName="rect1ParTxNoCh" presStyleLbl="alignAcc1" presStyleIdx="1" presStyleCnt="2">
        <dgm:presLayoutVars>
          <dgm:chMax val="1"/>
          <dgm:bulletEnabled val="1"/>
        </dgm:presLayoutVars>
      </dgm:prSet>
      <dgm:spPr/>
      <dgm:t>
        <a:bodyPr/>
        <a:lstStyle/>
        <a:p>
          <a:endParaRPr lang="bg-BG"/>
        </a:p>
      </dgm:t>
    </dgm:pt>
    <dgm:pt modelId="{BCD27E49-1AEE-486B-9875-F72666091BCD}" type="pres">
      <dgm:prSet presAssocID="{3D1B8D48-B9D7-4BD8-AD6E-7643C2D78449}" presName="rect2ParTxNoCh" presStyleLbl="alignAcc1" presStyleIdx="1" presStyleCnt="2">
        <dgm:presLayoutVars>
          <dgm:chMax val="1"/>
          <dgm:bulletEnabled val="1"/>
        </dgm:presLayoutVars>
      </dgm:prSet>
      <dgm:spPr/>
      <dgm:t>
        <a:bodyPr/>
        <a:lstStyle/>
        <a:p>
          <a:endParaRPr lang="bg-BG"/>
        </a:p>
      </dgm:t>
    </dgm:pt>
  </dgm:ptLst>
  <dgm:cxnLst>
    <dgm:cxn modelId="{ED95DB3D-F799-4B47-9143-1632319A0836}" type="presOf" srcId="{3D1B8D48-B9D7-4BD8-AD6E-7643C2D78449}" destId="{BCD27E49-1AEE-486B-9875-F72666091BCD}" srcOrd="1" destOrd="0" presId="urn:microsoft.com/office/officeart/2005/8/layout/target3"/>
    <dgm:cxn modelId="{0548F9C2-7369-4447-8FE1-09B5373A6BA0}" srcId="{AB7D1E93-3137-4C3A-85C9-D3F3439270CE}" destId="{12D40BAB-43D4-424E-A39F-C6161A2ADC11}" srcOrd="0" destOrd="0" parTransId="{623CBFF9-05ED-4784-A5F7-39ED7797AFE2}" sibTransId="{DD328DF6-E9B9-4762-9863-834376129236}"/>
    <dgm:cxn modelId="{7F7730BB-11A4-453B-8419-35F75C89A8C6}" type="presOf" srcId="{AB7D1E93-3137-4C3A-85C9-D3F3439270CE}" destId="{98D8829B-7B0F-4BBD-B215-23F75FB3A6CF}" srcOrd="0" destOrd="0" presId="urn:microsoft.com/office/officeart/2005/8/layout/target3"/>
    <dgm:cxn modelId="{0D51D9CA-A801-4370-9220-6BAC70843584}" type="presOf" srcId="{12D40BAB-43D4-424E-A39F-C6161A2ADC11}" destId="{434F6A6C-4089-4FBC-B599-B548F98C151F}" srcOrd="0" destOrd="0" presId="urn:microsoft.com/office/officeart/2005/8/layout/target3"/>
    <dgm:cxn modelId="{9662251C-3E89-4B01-B1D5-01D910752A5B}" type="presOf" srcId="{3D1B8D48-B9D7-4BD8-AD6E-7643C2D78449}" destId="{C6AA64B2-3FE4-4F1A-B5DA-0464D576359E}" srcOrd="0" destOrd="0" presId="urn:microsoft.com/office/officeart/2005/8/layout/target3"/>
    <dgm:cxn modelId="{01DCC78B-18FB-4145-BDF8-7C7B56458697}" type="presOf" srcId="{12D40BAB-43D4-424E-A39F-C6161A2ADC11}" destId="{D29EEC9B-9785-4940-9BA8-7EEB00B47478}" srcOrd="1" destOrd="0" presId="urn:microsoft.com/office/officeart/2005/8/layout/target3"/>
    <dgm:cxn modelId="{4A383AFB-1D4F-42E1-AFFA-15E4327C0419}" srcId="{AB7D1E93-3137-4C3A-85C9-D3F3439270CE}" destId="{3D1B8D48-B9D7-4BD8-AD6E-7643C2D78449}" srcOrd="1" destOrd="0" parTransId="{4578F94D-D28D-4A43-8EE5-E7FD9268CD01}" sibTransId="{8D202F1D-AF43-479F-9DBF-7BB61007F699}"/>
    <dgm:cxn modelId="{7D26630E-4AA8-40A3-A5C1-1F89FB4A0745}" type="presParOf" srcId="{98D8829B-7B0F-4BBD-B215-23F75FB3A6CF}" destId="{7ED84F0F-DA1D-40C8-9395-1068E717D597}" srcOrd="0" destOrd="0" presId="urn:microsoft.com/office/officeart/2005/8/layout/target3"/>
    <dgm:cxn modelId="{CC1D157F-8D05-4310-8C16-12215F91007F}" type="presParOf" srcId="{98D8829B-7B0F-4BBD-B215-23F75FB3A6CF}" destId="{8018D244-1BC6-4DFB-A173-A0A3C494D240}" srcOrd="1" destOrd="0" presId="urn:microsoft.com/office/officeart/2005/8/layout/target3"/>
    <dgm:cxn modelId="{0F1D2496-A3EB-45EF-AB2C-0955B83B15D9}" type="presParOf" srcId="{98D8829B-7B0F-4BBD-B215-23F75FB3A6CF}" destId="{434F6A6C-4089-4FBC-B599-B548F98C151F}" srcOrd="2" destOrd="0" presId="urn:microsoft.com/office/officeart/2005/8/layout/target3"/>
    <dgm:cxn modelId="{BC2391CF-FEFC-4D68-B7CF-DC49D80FF811}" type="presParOf" srcId="{98D8829B-7B0F-4BBD-B215-23F75FB3A6CF}" destId="{5DBCFC8A-3F6A-4364-AB17-17AFB209A2B5}" srcOrd="3" destOrd="0" presId="urn:microsoft.com/office/officeart/2005/8/layout/target3"/>
    <dgm:cxn modelId="{ABEFDAF2-FE45-49F7-8E21-58F1F7F6D337}" type="presParOf" srcId="{98D8829B-7B0F-4BBD-B215-23F75FB3A6CF}" destId="{F72E9037-7670-4681-9285-BAF495660AD6}" srcOrd="4" destOrd="0" presId="urn:microsoft.com/office/officeart/2005/8/layout/target3"/>
    <dgm:cxn modelId="{EB82D6BD-3C3C-4926-BB7E-72357C009A2F}" type="presParOf" srcId="{98D8829B-7B0F-4BBD-B215-23F75FB3A6CF}" destId="{C6AA64B2-3FE4-4F1A-B5DA-0464D576359E}" srcOrd="5" destOrd="0" presId="urn:microsoft.com/office/officeart/2005/8/layout/target3"/>
    <dgm:cxn modelId="{DBDA3CF9-DC31-4FBB-B1B6-68F4C0FB0BA6}" type="presParOf" srcId="{98D8829B-7B0F-4BBD-B215-23F75FB3A6CF}" destId="{D29EEC9B-9785-4940-9BA8-7EEB00B47478}" srcOrd="6" destOrd="0" presId="urn:microsoft.com/office/officeart/2005/8/layout/target3"/>
    <dgm:cxn modelId="{D3E042C8-B655-4C62-AB60-4BAC9CD44DD8}" type="presParOf" srcId="{98D8829B-7B0F-4BBD-B215-23F75FB3A6CF}" destId="{BCD27E49-1AEE-486B-9875-F72666091BCD}" srcOrd="7" destOrd="0" presId="urn:microsoft.com/office/officeart/2005/8/layout/target3"/>
  </dgm:cxnLst>
  <dgm:bg>
    <a:solidFill>
      <a:srgbClr val="00B0F0"/>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13D5F558-4F59-42D0-8392-624A205D41D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bg-BG"/>
        </a:p>
      </dgm:t>
    </dgm:pt>
    <dgm:pt modelId="{A927D2FD-344C-4564-A318-C0264F5CB5FF}">
      <dgm:prSet>
        <dgm:style>
          <a:lnRef idx="1">
            <a:schemeClr val="accent5"/>
          </a:lnRef>
          <a:fillRef idx="2">
            <a:schemeClr val="accent5"/>
          </a:fillRef>
          <a:effectRef idx="1">
            <a:schemeClr val="accent5"/>
          </a:effectRef>
          <a:fontRef idx="minor">
            <a:schemeClr val="dk1"/>
          </a:fontRef>
        </dgm:style>
      </dgm:prSet>
      <dgm:spPr/>
      <dgm:t>
        <a:bodyPr/>
        <a:lstStyle/>
        <a:p>
          <a:pPr algn="ctr" rtl="0"/>
          <a:r>
            <a:rPr lang="en-US" b="1" dirty="0" smtClean="0">
              <a:solidFill>
                <a:schemeClr val="accent6">
                  <a:lumMod val="75000"/>
                </a:schemeClr>
              </a:solidFill>
            </a:rPr>
            <a:t>Methodology of the analysis (I)</a:t>
          </a:r>
          <a:endParaRPr lang="bg-BG" dirty="0">
            <a:solidFill>
              <a:schemeClr val="accent6">
                <a:lumMod val="75000"/>
              </a:schemeClr>
            </a:solidFill>
          </a:endParaRPr>
        </a:p>
      </dgm:t>
    </dgm:pt>
    <dgm:pt modelId="{9A75B202-CFD1-4ABB-9994-D9E2EB96B516}" type="parTrans" cxnId="{156A7CE5-64DD-46C2-B89D-145A71A08819}">
      <dgm:prSet/>
      <dgm:spPr/>
      <dgm:t>
        <a:bodyPr/>
        <a:lstStyle/>
        <a:p>
          <a:endParaRPr lang="bg-BG"/>
        </a:p>
      </dgm:t>
    </dgm:pt>
    <dgm:pt modelId="{8327495E-AA8E-43C9-9AB2-401E9C3C1AB7}" type="sibTrans" cxnId="{156A7CE5-64DD-46C2-B89D-145A71A08819}">
      <dgm:prSet/>
      <dgm:spPr/>
      <dgm:t>
        <a:bodyPr/>
        <a:lstStyle/>
        <a:p>
          <a:endParaRPr lang="bg-BG"/>
        </a:p>
      </dgm:t>
    </dgm:pt>
    <dgm:pt modelId="{A25EDC56-4BE7-4868-BA4D-1DB18625EB4F}" type="pres">
      <dgm:prSet presAssocID="{13D5F558-4F59-42D0-8392-624A205D41D1}" presName="linear" presStyleCnt="0">
        <dgm:presLayoutVars>
          <dgm:animLvl val="lvl"/>
          <dgm:resizeHandles val="exact"/>
        </dgm:presLayoutVars>
      </dgm:prSet>
      <dgm:spPr/>
      <dgm:t>
        <a:bodyPr/>
        <a:lstStyle/>
        <a:p>
          <a:endParaRPr lang="bg-BG"/>
        </a:p>
      </dgm:t>
    </dgm:pt>
    <dgm:pt modelId="{9161EB44-94FE-444F-A13D-B86E909E43AB}" type="pres">
      <dgm:prSet presAssocID="{A927D2FD-344C-4564-A318-C0264F5CB5FF}" presName="parentText" presStyleLbl="node1" presStyleIdx="0" presStyleCnt="1">
        <dgm:presLayoutVars>
          <dgm:chMax val="0"/>
          <dgm:bulletEnabled val="1"/>
        </dgm:presLayoutVars>
      </dgm:prSet>
      <dgm:spPr/>
      <dgm:t>
        <a:bodyPr/>
        <a:lstStyle/>
        <a:p>
          <a:endParaRPr lang="bg-BG"/>
        </a:p>
      </dgm:t>
    </dgm:pt>
  </dgm:ptLst>
  <dgm:cxnLst>
    <dgm:cxn modelId="{7D1CF968-5F90-41B4-92A6-18879684CCD9}" type="presOf" srcId="{A927D2FD-344C-4564-A318-C0264F5CB5FF}" destId="{9161EB44-94FE-444F-A13D-B86E909E43AB}" srcOrd="0" destOrd="0" presId="urn:microsoft.com/office/officeart/2005/8/layout/vList2"/>
    <dgm:cxn modelId="{DEBD903A-D0FA-4545-9D41-1A7EB30CCA3E}" type="presOf" srcId="{13D5F558-4F59-42D0-8392-624A205D41D1}" destId="{A25EDC56-4BE7-4868-BA4D-1DB18625EB4F}" srcOrd="0" destOrd="0" presId="urn:microsoft.com/office/officeart/2005/8/layout/vList2"/>
    <dgm:cxn modelId="{156A7CE5-64DD-46C2-B89D-145A71A08819}" srcId="{13D5F558-4F59-42D0-8392-624A205D41D1}" destId="{A927D2FD-344C-4564-A318-C0264F5CB5FF}" srcOrd="0" destOrd="0" parTransId="{9A75B202-CFD1-4ABB-9994-D9E2EB96B516}" sibTransId="{8327495E-AA8E-43C9-9AB2-401E9C3C1AB7}"/>
    <dgm:cxn modelId="{01CD9C91-9D26-4867-827D-2C5A537D2877}" type="presParOf" srcId="{A25EDC56-4BE7-4868-BA4D-1DB18625EB4F}" destId="{9161EB44-94FE-444F-A13D-B86E909E43A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35B9DED2-D6C6-49FA-8AF6-CC6F1828A9D1}"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bg-BG"/>
        </a:p>
      </dgm:t>
    </dgm:pt>
    <dgm:pt modelId="{D9C55136-290D-4450-A96C-BE79E7A508A3}">
      <dgm:prSet custT="1">
        <dgm:style>
          <a:lnRef idx="1">
            <a:schemeClr val="accent6"/>
          </a:lnRef>
          <a:fillRef idx="2">
            <a:schemeClr val="accent6"/>
          </a:fillRef>
          <a:effectRef idx="1">
            <a:schemeClr val="accent6"/>
          </a:effectRef>
          <a:fontRef idx="minor">
            <a:schemeClr val="dk1"/>
          </a:fontRef>
        </dgm:style>
      </dgm:prSet>
      <dgm:spPr/>
      <dgm:t>
        <a:bodyPr/>
        <a:lstStyle/>
        <a:p>
          <a:pPr algn="just" rtl="0"/>
          <a:r>
            <a:rPr lang="en-US" sz="3200" b="1" dirty="0" smtClean="0"/>
            <a:t>Analysis of </a:t>
          </a:r>
          <a:r>
            <a:rPr lang="en-US" sz="3200" b="1" dirty="0" smtClean="0">
              <a:solidFill>
                <a:schemeClr val="tx1"/>
              </a:solidFill>
            </a:rPr>
            <a:t>spending</a:t>
          </a:r>
          <a:r>
            <a:rPr lang="en-US" sz="3200" b="1" dirty="0" smtClean="0"/>
            <a:t> patterns and inefficiencies</a:t>
          </a:r>
          <a:r>
            <a:rPr lang="en-US" sz="3200" dirty="0" smtClean="0"/>
            <a:t> </a:t>
          </a:r>
          <a:r>
            <a:rPr lang="en-US" sz="2900" dirty="0" smtClean="0"/>
            <a:t>– </a:t>
          </a:r>
          <a:r>
            <a:rPr lang="en-US" sz="2400" dirty="0" smtClean="0"/>
            <a:t>assessment of trends/patterns of expenditures, employment numbers, payroll data, program outputs and </a:t>
          </a:r>
          <a:r>
            <a:rPr lang="en-US" sz="2400" dirty="0" smtClean="0"/>
            <a:t>outcomes</a:t>
          </a:r>
          <a:endParaRPr lang="bg-BG" sz="2400" dirty="0"/>
        </a:p>
      </dgm:t>
    </dgm:pt>
    <dgm:pt modelId="{301FBE42-DC99-484E-9BCD-2D0ED0EAAE96}" type="parTrans" cxnId="{343F515F-1171-4C1C-9341-234573A420F0}">
      <dgm:prSet/>
      <dgm:spPr/>
      <dgm:t>
        <a:bodyPr/>
        <a:lstStyle/>
        <a:p>
          <a:endParaRPr lang="bg-BG"/>
        </a:p>
      </dgm:t>
    </dgm:pt>
    <dgm:pt modelId="{DA8B972C-E46B-413F-81CD-6B8A254B8A90}" type="sibTrans" cxnId="{343F515F-1171-4C1C-9341-234573A420F0}">
      <dgm:prSet/>
      <dgm:spPr/>
      <dgm:t>
        <a:bodyPr/>
        <a:lstStyle/>
        <a:p>
          <a:endParaRPr lang="bg-BG"/>
        </a:p>
      </dgm:t>
    </dgm:pt>
    <dgm:pt modelId="{1A180345-BD14-4FCC-9D96-9B44E23BD202}">
      <dgm:prSet custT="1">
        <dgm:style>
          <a:lnRef idx="1">
            <a:schemeClr val="accent6"/>
          </a:lnRef>
          <a:fillRef idx="2">
            <a:schemeClr val="accent6"/>
          </a:fillRef>
          <a:effectRef idx="1">
            <a:schemeClr val="accent6"/>
          </a:effectRef>
          <a:fontRef idx="minor">
            <a:schemeClr val="dk1"/>
          </a:fontRef>
        </dgm:style>
      </dgm:prSet>
      <dgm:spPr/>
      <dgm:t>
        <a:bodyPr/>
        <a:lstStyle/>
        <a:p>
          <a:pPr algn="just" rtl="0"/>
          <a:r>
            <a:rPr lang="en-US" sz="3200" b="1" dirty="0" smtClean="0"/>
            <a:t>Conceptual framework</a:t>
          </a:r>
          <a:r>
            <a:rPr lang="en-US" sz="3200" dirty="0" smtClean="0"/>
            <a:t> </a:t>
          </a:r>
          <a:r>
            <a:rPr lang="en-US" sz="2400" dirty="0" smtClean="0"/>
            <a:t>(with a standard set of questions) – in order to challenge the objectives and outcomes of government </a:t>
          </a:r>
          <a:r>
            <a:rPr lang="en-US" sz="2400" dirty="0" smtClean="0"/>
            <a:t>programs</a:t>
          </a:r>
          <a:endParaRPr lang="bg-BG" sz="2400" dirty="0"/>
        </a:p>
      </dgm:t>
    </dgm:pt>
    <dgm:pt modelId="{C4615C71-00A4-44AE-A6FC-8ED6FCF2B732}" type="parTrans" cxnId="{D90B7673-C25E-411C-98DE-4278BE291D52}">
      <dgm:prSet/>
      <dgm:spPr/>
      <dgm:t>
        <a:bodyPr/>
        <a:lstStyle/>
        <a:p>
          <a:endParaRPr lang="bg-BG"/>
        </a:p>
      </dgm:t>
    </dgm:pt>
    <dgm:pt modelId="{2A080695-BFFD-4939-BEB8-0A34E734EBCB}" type="sibTrans" cxnId="{D90B7673-C25E-411C-98DE-4278BE291D52}">
      <dgm:prSet/>
      <dgm:spPr/>
      <dgm:t>
        <a:bodyPr/>
        <a:lstStyle/>
        <a:p>
          <a:endParaRPr lang="bg-BG"/>
        </a:p>
      </dgm:t>
    </dgm:pt>
    <dgm:pt modelId="{D407FF4F-C8FB-4742-B47A-6E081A29BFA5}" type="pres">
      <dgm:prSet presAssocID="{35B9DED2-D6C6-49FA-8AF6-CC6F1828A9D1}" presName="Name0" presStyleCnt="0">
        <dgm:presLayoutVars>
          <dgm:chPref val="3"/>
          <dgm:dir/>
          <dgm:animLvl val="lvl"/>
          <dgm:resizeHandles/>
        </dgm:presLayoutVars>
      </dgm:prSet>
      <dgm:spPr/>
      <dgm:t>
        <a:bodyPr/>
        <a:lstStyle/>
        <a:p>
          <a:endParaRPr lang="bg-BG"/>
        </a:p>
      </dgm:t>
    </dgm:pt>
    <dgm:pt modelId="{E8C9EC95-F449-4765-9CBD-AEBE9139054A}" type="pres">
      <dgm:prSet presAssocID="{D9C55136-290D-4450-A96C-BE79E7A508A3}" presName="horFlow" presStyleCnt="0"/>
      <dgm:spPr/>
    </dgm:pt>
    <dgm:pt modelId="{7A36A4F8-1967-41AC-83D8-548A999EF1E7}" type="pres">
      <dgm:prSet presAssocID="{D9C55136-290D-4450-A96C-BE79E7A508A3}" presName="bigChev" presStyleLbl="node1" presStyleIdx="0" presStyleCnt="2" custScaleX="156098"/>
      <dgm:spPr/>
      <dgm:t>
        <a:bodyPr/>
        <a:lstStyle/>
        <a:p>
          <a:endParaRPr lang="bg-BG"/>
        </a:p>
      </dgm:t>
    </dgm:pt>
    <dgm:pt modelId="{DA9FCCE5-0DBF-4F68-94F2-DC6F58707FC0}" type="pres">
      <dgm:prSet presAssocID="{D9C55136-290D-4450-A96C-BE79E7A508A3}" presName="vSp" presStyleCnt="0"/>
      <dgm:spPr/>
    </dgm:pt>
    <dgm:pt modelId="{3CE46D88-C4EF-48FC-A8E8-BC7F6D7440DA}" type="pres">
      <dgm:prSet presAssocID="{1A180345-BD14-4FCC-9D96-9B44E23BD202}" presName="horFlow" presStyleCnt="0"/>
      <dgm:spPr/>
    </dgm:pt>
    <dgm:pt modelId="{F862FED2-3DAB-44F1-BEB1-413D5AE34219}" type="pres">
      <dgm:prSet presAssocID="{1A180345-BD14-4FCC-9D96-9B44E23BD202}" presName="bigChev" presStyleLbl="node1" presStyleIdx="1" presStyleCnt="2" custScaleX="155860"/>
      <dgm:spPr/>
      <dgm:t>
        <a:bodyPr/>
        <a:lstStyle/>
        <a:p>
          <a:endParaRPr lang="bg-BG"/>
        </a:p>
      </dgm:t>
    </dgm:pt>
  </dgm:ptLst>
  <dgm:cxnLst>
    <dgm:cxn modelId="{D90B7673-C25E-411C-98DE-4278BE291D52}" srcId="{35B9DED2-D6C6-49FA-8AF6-CC6F1828A9D1}" destId="{1A180345-BD14-4FCC-9D96-9B44E23BD202}" srcOrd="1" destOrd="0" parTransId="{C4615C71-00A4-44AE-A6FC-8ED6FCF2B732}" sibTransId="{2A080695-BFFD-4939-BEB8-0A34E734EBCB}"/>
    <dgm:cxn modelId="{343F515F-1171-4C1C-9341-234573A420F0}" srcId="{35B9DED2-D6C6-49FA-8AF6-CC6F1828A9D1}" destId="{D9C55136-290D-4450-A96C-BE79E7A508A3}" srcOrd="0" destOrd="0" parTransId="{301FBE42-DC99-484E-9BCD-2D0ED0EAAE96}" sibTransId="{DA8B972C-E46B-413F-81CD-6B8A254B8A90}"/>
    <dgm:cxn modelId="{E6FA527F-FFD9-4E6A-9CB7-75DBD6AE7E16}" type="presOf" srcId="{1A180345-BD14-4FCC-9D96-9B44E23BD202}" destId="{F862FED2-3DAB-44F1-BEB1-413D5AE34219}" srcOrd="0" destOrd="0" presId="urn:microsoft.com/office/officeart/2005/8/layout/lProcess3"/>
    <dgm:cxn modelId="{125CEE03-EB88-4B3C-BA8C-F1CE3550B315}" type="presOf" srcId="{35B9DED2-D6C6-49FA-8AF6-CC6F1828A9D1}" destId="{D407FF4F-C8FB-4742-B47A-6E081A29BFA5}" srcOrd="0" destOrd="0" presId="urn:microsoft.com/office/officeart/2005/8/layout/lProcess3"/>
    <dgm:cxn modelId="{B0D17FFF-FF34-4F9B-A039-9F222AAFE1E6}" type="presOf" srcId="{D9C55136-290D-4450-A96C-BE79E7A508A3}" destId="{7A36A4F8-1967-41AC-83D8-548A999EF1E7}" srcOrd="0" destOrd="0" presId="urn:microsoft.com/office/officeart/2005/8/layout/lProcess3"/>
    <dgm:cxn modelId="{BEBE1236-F17B-4CC7-99CF-6105063A7C3C}" type="presParOf" srcId="{D407FF4F-C8FB-4742-B47A-6E081A29BFA5}" destId="{E8C9EC95-F449-4765-9CBD-AEBE9139054A}" srcOrd="0" destOrd="0" presId="urn:microsoft.com/office/officeart/2005/8/layout/lProcess3"/>
    <dgm:cxn modelId="{D70C3313-CF50-4EDE-BCB3-2D3A973B68E2}" type="presParOf" srcId="{E8C9EC95-F449-4765-9CBD-AEBE9139054A}" destId="{7A36A4F8-1967-41AC-83D8-548A999EF1E7}" srcOrd="0" destOrd="0" presId="urn:microsoft.com/office/officeart/2005/8/layout/lProcess3"/>
    <dgm:cxn modelId="{739BF25A-8AE8-41E0-8C23-E9FE220CE538}" type="presParOf" srcId="{D407FF4F-C8FB-4742-B47A-6E081A29BFA5}" destId="{DA9FCCE5-0DBF-4F68-94F2-DC6F58707FC0}" srcOrd="1" destOrd="0" presId="urn:microsoft.com/office/officeart/2005/8/layout/lProcess3"/>
    <dgm:cxn modelId="{261FB7CD-7B6A-4140-A319-C86CA84EBB3D}" type="presParOf" srcId="{D407FF4F-C8FB-4742-B47A-6E081A29BFA5}" destId="{3CE46D88-C4EF-48FC-A8E8-BC7F6D7440DA}" srcOrd="2" destOrd="0" presId="urn:microsoft.com/office/officeart/2005/8/layout/lProcess3"/>
    <dgm:cxn modelId="{CF0D8C2A-0C6C-4543-9D74-C1057CBB6EC2}" type="presParOf" srcId="{3CE46D88-C4EF-48FC-A8E8-BC7F6D7440DA}" destId="{F862FED2-3DAB-44F1-BEB1-413D5AE34219}" srcOrd="0" destOrd="0" presId="urn:microsoft.com/office/officeart/2005/8/layout/lProcess3"/>
  </dgm:cxnLst>
  <dgm:bg>
    <a:solidFill>
      <a:srgbClr val="00B0F0"/>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44DFCFAA-0021-4309-95D5-8BA0FBA78C2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bg-BG"/>
        </a:p>
      </dgm:t>
    </dgm:pt>
    <dgm:pt modelId="{3544C3A8-FEB2-4038-A438-8A655F54EC32}">
      <dgm:prSet>
        <dgm:style>
          <a:lnRef idx="1">
            <a:schemeClr val="accent5"/>
          </a:lnRef>
          <a:fillRef idx="2">
            <a:schemeClr val="accent5"/>
          </a:fillRef>
          <a:effectRef idx="1">
            <a:schemeClr val="accent5"/>
          </a:effectRef>
          <a:fontRef idx="minor">
            <a:schemeClr val="dk1"/>
          </a:fontRef>
        </dgm:style>
      </dgm:prSet>
      <dgm:spPr/>
      <dgm:t>
        <a:bodyPr/>
        <a:lstStyle/>
        <a:p>
          <a:pPr algn="ctr" rtl="0"/>
          <a:r>
            <a:rPr lang="en-US" b="1" dirty="0" smtClean="0">
              <a:solidFill>
                <a:schemeClr val="accent6">
                  <a:lumMod val="75000"/>
                </a:schemeClr>
              </a:solidFill>
            </a:rPr>
            <a:t>Methodology of the analysis (II)</a:t>
          </a:r>
          <a:endParaRPr lang="bg-BG" dirty="0">
            <a:solidFill>
              <a:schemeClr val="accent6">
                <a:lumMod val="75000"/>
              </a:schemeClr>
            </a:solidFill>
          </a:endParaRPr>
        </a:p>
      </dgm:t>
    </dgm:pt>
    <dgm:pt modelId="{18894A51-6296-4762-BA99-0E273B957152}" type="parTrans" cxnId="{6B003EEF-77B7-4EDA-965F-B0CC6AB97816}">
      <dgm:prSet/>
      <dgm:spPr/>
      <dgm:t>
        <a:bodyPr/>
        <a:lstStyle/>
        <a:p>
          <a:endParaRPr lang="bg-BG"/>
        </a:p>
      </dgm:t>
    </dgm:pt>
    <dgm:pt modelId="{0E9F6765-64F0-46E5-B713-EB6DA29E801B}" type="sibTrans" cxnId="{6B003EEF-77B7-4EDA-965F-B0CC6AB97816}">
      <dgm:prSet/>
      <dgm:spPr/>
      <dgm:t>
        <a:bodyPr/>
        <a:lstStyle/>
        <a:p>
          <a:endParaRPr lang="bg-BG"/>
        </a:p>
      </dgm:t>
    </dgm:pt>
    <dgm:pt modelId="{5096F080-1B13-4612-96EE-F12FAF6D6274}" type="pres">
      <dgm:prSet presAssocID="{44DFCFAA-0021-4309-95D5-8BA0FBA78C2A}" presName="linear" presStyleCnt="0">
        <dgm:presLayoutVars>
          <dgm:animLvl val="lvl"/>
          <dgm:resizeHandles val="exact"/>
        </dgm:presLayoutVars>
      </dgm:prSet>
      <dgm:spPr/>
      <dgm:t>
        <a:bodyPr/>
        <a:lstStyle/>
        <a:p>
          <a:endParaRPr lang="bg-BG"/>
        </a:p>
      </dgm:t>
    </dgm:pt>
    <dgm:pt modelId="{36F57842-A3A6-4066-BD29-FA35208B253B}" type="pres">
      <dgm:prSet presAssocID="{3544C3A8-FEB2-4038-A438-8A655F54EC32}" presName="parentText" presStyleLbl="node1" presStyleIdx="0" presStyleCnt="1">
        <dgm:presLayoutVars>
          <dgm:chMax val="0"/>
          <dgm:bulletEnabled val="1"/>
        </dgm:presLayoutVars>
      </dgm:prSet>
      <dgm:spPr/>
      <dgm:t>
        <a:bodyPr/>
        <a:lstStyle/>
        <a:p>
          <a:endParaRPr lang="bg-BG"/>
        </a:p>
      </dgm:t>
    </dgm:pt>
  </dgm:ptLst>
  <dgm:cxnLst>
    <dgm:cxn modelId="{3B08F9D9-AC6C-4957-8D93-8CC97CEB744E}" type="presOf" srcId="{3544C3A8-FEB2-4038-A438-8A655F54EC32}" destId="{36F57842-A3A6-4066-BD29-FA35208B253B}" srcOrd="0" destOrd="0" presId="urn:microsoft.com/office/officeart/2005/8/layout/vList2"/>
    <dgm:cxn modelId="{730B330D-28FC-4B35-BCC9-FCCE3596CADA}" type="presOf" srcId="{44DFCFAA-0021-4309-95D5-8BA0FBA78C2A}" destId="{5096F080-1B13-4612-96EE-F12FAF6D6274}" srcOrd="0" destOrd="0" presId="urn:microsoft.com/office/officeart/2005/8/layout/vList2"/>
    <dgm:cxn modelId="{6B003EEF-77B7-4EDA-965F-B0CC6AB97816}" srcId="{44DFCFAA-0021-4309-95D5-8BA0FBA78C2A}" destId="{3544C3A8-FEB2-4038-A438-8A655F54EC32}" srcOrd="0" destOrd="0" parTransId="{18894A51-6296-4762-BA99-0E273B957152}" sibTransId="{0E9F6765-64F0-46E5-B713-EB6DA29E801B}"/>
    <dgm:cxn modelId="{42436D9D-D9C4-40EC-9791-86F041892833}" type="presParOf" srcId="{5096F080-1B13-4612-96EE-F12FAF6D6274}" destId="{36F57842-A3A6-4066-BD29-FA35208B253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40953305-FFD9-4AD7-A1C1-46DA76D0205B}"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bg-BG"/>
        </a:p>
      </dgm:t>
    </dgm:pt>
    <dgm:pt modelId="{D83D396F-F8EE-48B5-9565-459943BABEFC}">
      <dgm:prSet custT="1">
        <dgm:style>
          <a:lnRef idx="1">
            <a:schemeClr val="accent6"/>
          </a:lnRef>
          <a:fillRef idx="2">
            <a:schemeClr val="accent6"/>
          </a:fillRef>
          <a:effectRef idx="1">
            <a:schemeClr val="accent6"/>
          </a:effectRef>
          <a:fontRef idx="minor">
            <a:schemeClr val="dk1"/>
          </a:fontRef>
        </dgm:style>
      </dgm:prSet>
      <dgm:spPr/>
      <dgm:t>
        <a:bodyPr/>
        <a:lstStyle/>
        <a:p>
          <a:pPr algn="just" rtl="0"/>
          <a:r>
            <a:rPr lang="en-US" sz="3200" b="1" dirty="0" smtClean="0">
              <a:solidFill>
                <a:schemeClr val="tx1"/>
              </a:solidFill>
            </a:rPr>
            <a:t>Methodological guidelines</a:t>
          </a:r>
          <a:r>
            <a:rPr lang="en-US" sz="2400" dirty="0" smtClean="0">
              <a:solidFill>
                <a:schemeClr val="tx1"/>
              </a:solidFill>
            </a:rPr>
            <a:t> – the aim is to ensure that potential savings are calculated consistently/the level of detail provided for the individual reform options is consistent with the government analysis of </a:t>
          </a:r>
          <a:r>
            <a:rPr lang="en-US" sz="2400" dirty="0" smtClean="0">
              <a:solidFill>
                <a:schemeClr val="tx1"/>
              </a:solidFill>
            </a:rPr>
            <a:t>information</a:t>
          </a:r>
          <a:endParaRPr lang="bg-BG" sz="2400" dirty="0">
            <a:solidFill>
              <a:schemeClr val="tx1"/>
            </a:solidFill>
          </a:endParaRPr>
        </a:p>
      </dgm:t>
    </dgm:pt>
    <dgm:pt modelId="{5C5B3ACC-18C6-42A9-9524-2AB53F82C5C7}" type="parTrans" cxnId="{4C0D1A66-7305-41A4-AB41-606B00E90E8A}">
      <dgm:prSet/>
      <dgm:spPr/>
      <dgm:t>
        <a:bodyPr/>
        <a:lstStyle/>
        <a:p>
          <a:endParaRPr lang="bg-BG"/>
        </a:p>
      </dgm:t>
    </dgm:pt>
    <dgm:pt modelId="{A2DF9BD8-3469-4AB6-8282-95E960FAF0E8}" type="sibTrans" cxnId="{4C0D1A66-7305-41A4-AB41-606B00E90E8A}">
      <dgm:prSet/>
      <dgm:spPr/>
      <dgm:t>
        <a:bodyPr/>
        <a:lstStyle/>
        <a:p>
          <a:endParaRPr lang="bg-BG"/>
        </a:p>
      </dgm:t>
    </dgm:pt>
    <dgm:pt modelId="{D83D0E42-0A21-4ADB-8612-F37BA8A40702}">
      <dgm:prSet custT="1">
        <dgm:style>
          <a:lnRef idx="1">
            <a:schemeClr val="accent6"/>
          </a:lnRef>
          <a:fillRef idx="2">
            <a:schemeClr val="accent6"/>
          </a:fillRef>
          <a:effectRef idx="1">
            <a:schemeClr val="accent6"/>
          </a:effectRef>
          <a:fontRef idx="minor">
            <a:schemeClr val="dk1"/>
          </a:fontRef>
        </dgm:style>
      </dgm:prSet>
      <dgm:spPr/>
      <dgm:t>
        <a:bodyPr/>
        <a:lstStyle/>
        <a:p>
          <a:pPr algn="just" rtl="0"/>
          <a:r>
            <a:rPr lang="en-US" sz="3200" b="1" dirty="0" smtClean="0">
              <a:solidFill>
                <a:schemeClr val="tx1"/>
              </a:solidFill>
            </a:rPr>
            <a:t>Recommendations/supporting discussion</a:t>
          </a:r>
          <a:r>
            <a:rPr lang="en-US" sz="3200" dirty="0" smtClean="0">
              <a:solidFill>
                <a:schemeClr val="tx1"/>
              </a:solidFill>
            </a:rPr>
            <a:t> </a:t>
          </a:r>
          <a:r>
            <a:rPr lang="en-US" sz="2400" dirty="0" smtClean="0">
              <a:solidFill>
                <a:schemeClr val="tx1"/>
              </a:solidFill>
            </a:rPr>
            <a:t>– major findings have to be accessible to </a:t>
          </a:r>
          <a:r>
            <a:rPr lang="en-US" sz="2400" dirty="0" smtClean="0">
              <a:solidFill>
                <a:schemeClr val="tx1"/>
              </a:solidFill>
            </a:rPr>
            <a:t>decision-makers</a:t>
          </a:r>
          <a:endParaRPr lang="bg-BG" sz="2400" dirty="0">
            <a:solidFill>
              <a:schemeClr val="tx1"/>
            </a:solidFill>
          </a:endParaRPr>
        </a:p>
      </dgm:t>
    </dgm:pt>
    <dgm:pt modelId="{487C6C00-4663-4A51-9F6C-C5A9987EE669}" type="parTrans" cxnId="{6130B257-030C-4EE6-9F3D-838BBC34CE3E}">
      <dgm:prSet/>
      <dgm:spPr/>
      <dgm:t>
        <a:bodyPr/>
        <a:lstStyle/>
        <a:p>
          <a:endParaRPr lang="bg-BG"/>
        </a:p>
      </dgm:t>
    </dgm:pt>
    <dgm:pt modelId="{86BC6B20-F4D4-4743-BD35-3ED4AB612D76}" type="sibTrans" cxnId="{6130B257-030C-4EE6-9F3D-838BBC34CE3E}">
      <dgm:prSet/>
      <dgm:spPr/>
      <dgm:t>
        <a:bodyPr/>
        <a:lstStyle/>
        <a:p>
          <a:endParaRPr lang="bg-BG"/>
        </a:p>
      </dgm:t>
    </dgm:pt>
    <dgm:pt modelId="{563E19C7-99C4-46BD-9614-109FEBDE973E}" type="pres">
      <dgm:prSet presAssocID="{40953305-FFD9-4AD7-A1C1-46DA76D0205B}" presName="Name0" presStyleCnt="0">
        <dgm:presLayoutVars>
          <dgm:chPref val="3"/>
          <dgm:dir/>
          <dgm:animLvl val="lvl"/>
          <dgm:resizeHandles/>
        </dgm:presLayoutVars>
      </dgm:prSet>
      <dgm:spPr/>
      <dgm:t>
        <a:bodyPr/>
        <a:lstStyle/>
        <a:p>
          <a:endParaRPr lang="bg-BG"/>
        </a:p>
      </dgm:t>
    </dgm:pt>
    <dgm:pt modelId="{598C889C-B19B-45BE-9DDF-E4C2A35ECE18}" type="pres">
      <dgm:prSet presAssocID="{D83D396F-F8EE-48B5-9565-459943BABEFC}" presName="horFlow" presStyleCnt="0"/>
      <dgm:spPr/>
    </dgm:pt>
    <dgm:pt modelId="{D5FF5A3D-3AE5-4243-B3BF-3793567A72F4}" type="pres">
      <dgm:prSet presAssocID="{D83D396F-F8EE-48B5-9565-459943BABEFC}" presName="bigChev" presStyleLbl="node1" presStyleIdx="0" presStyleCnt="2" custScaleX="165964" custScaleY="113798"/>
      <dgm:spPr/>
      <dgm:t>
        <a:bodyPr/>
        <a:lstStyle/>
        <a:p>
          <a:endParaRPr lang="bg-BG"/>
        </a:p>
      </dgm:t>
    </dgm:pt>
    <dgm:pt modelId="{458DB58A-401A-4E7D-87C0-C09CC4E54E0E}" type="pres">
      <dgm:prSet presAssocID="{D83D396F-F8EE-48B5-9565-459943BABEFC}" presName="vSp" presStyleCnt="0"/>
      <dgm:spPr/>
    </dgm:pt>
    <dgm:pt modelId="{782BF048-BAE3-49D6-9D48-2A52AE40D9D9}" type="pres">
      <dgm:prSet presAssocID="{D83D0E42-0A21-4ADB-8612-F37BA8A40702}" presName="horFlow" presStyleCnt="0"/>
      <dgm:spPr/>
    </dgm:pt>
    <dgm:pt modelId="{2B16C82B-96D2-4DEB-8B4C-BF7FE170908C}" type="pres">
      <dgm:prSet presAssocID="{D83D0E42-0A21-4ADB-8612-F37BA8A40702}" presName="bigChev" presStyleLbl="node1" presStyleIdx="1" presStyleCnt="2" custScaleX="165696"/>
      <dgm:spPr/>
      <dgm:t>
        <a:bodyPr/>
        <a:lstStyle/>
        <a:p>
          <a:endParaRPr lang="bg-BG"/>
        </a:p>
      </dgm:t>
    </dgm:pt>
  </dgm:ptLst>
  <dgm:cxnLst>
    <dgm:cxn modelId="{4C0D1A66-7305-41A4-AB41-606B00E90E8A}" srcId="{40953305-FFD9-4AD7-A1C1-46DA76D0205B}" destId="{D83D396F-F8EE-48B5-9565-459943BABEFC}" srcOrd="0" destOrd="0" parTransId="{5C5B3ACC-18C6-42A9-9524-2AB53F82C5C7}" sibTransId="{A2DF9BD8-3469-4AB6-8282-95E960FAF0E8}"/>
    <dgm:cxn modelId="{2EFB348F-C1BB-48F3-8017-176622910470}" type="presOf" srcId="{40953305-FFD9-4AD7-A1C1-46DA76D0205B}" destId="{563E19C7-99C4-46BD-9614-109FEBDE973E}" srcOrd="0" destOrd="0" presId="urn:microsoft.com/office/officeart/2005/8/layout/lProcess3"/>
    <dgm:cxn modelId="{6D6FBEDD-078C-48F4-B48A-8E606A408F8A}" type="presOf" srcId="{D83D396F-F8EE-48B5-9565-459943BABEFC}" destId="{D5FF5A3D-3AE5-4243-B3BF-3793567A72F4}" srcOrd="0" destOrd="0" presId="urn:microsoft.com/office/officeart/2005/8/layout/lProcess3"/>
    <dgm:cxn modelId="{6130B257-030C-4EE6-9F3D-838BBC34CE3E}" srcId="{40953305-FFD9-4AD7-A1C1-46DA76D0205B}" destId="{D83D0E42-0A21-4ADB-8612-F37BA8A40702}" srcOrd="1" destOrd="0" parTransId="{487C6C00-4663-4A51-9F6C-C5A9987EE669}" sibTransId="{86BC6B20-F4D4-4743-BD35-3ED4AB612D76}"/>
    <dgm:cxn modelId="{27F9C68C-B7FD-44F9-A760-0FC1CE404305}" type="presOf" srcId="{D83D0E42-0A21-4ADB-8612-F37BA8A40702}" destId="{2B16C82B-96D2-4DEB-8B4C-BF7FE170908C}" srcOrd="0" destOrd="0" presId="urn:microsoft.com/office/officeart/2005/8/layout/lProcess3"/>
    <dgm:cxn modelId="{E35588BB-68E7-4E74-ACF6-7CBAF1D7A16C}" type="presParOf" srcId="{563E19C7-99C4-46BD-9614-109FEBDE973E}" destId="{598C889C-B19B-45BE-9DDF-E4C2A35ECE18}" srcOrd="0" destOrd="0" presId="urn:microsoft.com/office/officeart/2005/8/layout/lProcess3"/>
    <dgm:cxn modelId="{B2863C2D-8794-469E-89FC-3EA9AEFFEB3F}" type="presParOf" srcId="{598C889C-B19B-45BE-9DDF-E4C2A35ECE18}" destId="{D5FF5A3D-3AE5-4243-B3BF-3793567A72F4}" srcOrd="0" destOrd="0" presId="urn:microsoft.com/office/officeart/2005/8/layout/lProcess3"/>
    <dgm:cxn modelId="{57AAC5AA-9956-44F7-8DD3-23F754D6624D}" type="presParOf" srcId="{563E19C7-99C4-46BD-9614-109FEBDE973E}" destId="{458DB58A-401A-4E7D-87C0-C09CC4E54E0E}" srcOrd="1" destOrd="0" presId="urn:microsoft.com/office/officeart/2005/8/layout/lProcess3"/>
    <dgm:cxn modelId="{46D02FA0-DC20-4A26-A92A-FB17E430816C}" type="presParOf" srcId="{563E19C7-99C4-46BD-9614-109FEBDE973E}" destId="{782BF048-BAE3-49D6-9D48-2A52AE40D9D9}" srcOrd="2" destOrd="0" presId="urn:microsoft.com/office/officeart/2005/8/layout/lProcess3"/>
    <dgm:cxn modelId="{3E6DE490-01A6-421F-B3C2-068029004010}" type="presParOf" srcId="{782BF048-BAE3-49D6-9D48-2A52AE40D9D9}" destId="{2B16C82B-96D2-4DEB-8B4C-BF7FE170908C}" srcOrd="0" destOrd="0" presId="urn:microsoft.com/office/officeart/2005/8/layout/lProcess3"/>
  </dgm:cxnLst>
  <dgm:bg>
    <a:solidFill>
      <a:srgbClr val="00B0F0"/>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535EB0-7A3F-4394-8B04-689D1F19C2F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bg-BG"/>
        </a:p>
      </dgm:t>
    </dgm:pt>
    <dgm:pt modelId="{7ACBF924-4A05-4FBC-A6AA-F50D35FCB04A}">
      <dgm:prSet>
        <dgm:style>
          <a:lnRef idx="1">
            <a:schemeClr val="accent2"/>
          </a:lnRef>
          <a:fillRef idx="2">
            <a:schemeClr val="accent2"/>
          </a:fillRef>
          <a:effectRef idx="1">
            <a:schemeClr val="accent2"/>
          </a:effectRef>
          <a:fontRef idx="minor">
            <a:schemeClr val="dk1"/>
          </a:fontRef>
        </dgm:style>
      </dgm:prSet>
      <dgm:spPr/>
      <dgm:t>
        <a:bodyPr/>
        <a:lstStyle/>
        <a:p>
          <a:pPr algn="just" rtl="0"/>
          <a:r>
            <a:rPr lang="en-US" b="1" dirty="0" smtClean="0"/>
            <a:t>The same (or better) level of services with a reduced amount of </a:t>
          </a:r>
          <a:r>
            <a:rPr lang="en-US" b="1" dirty="0" smtClean="0"/>
            <a:t>inputs</a:t>
          </a:r>
          <a:endParaRPr lang="bg-BG" b="1" dirty="0"/>
        </a:p>
      </dgm:t>
    </dgm:pt>
    <dgm:pt modelId="{9ED9478A-15E3-4801-BFBC-6F3EFA3A7EDE}" type="parTrans" cxnId="{E6C20A77-49B4-491C-AE11-39914AE57978}">
      <dgm:prSet/>
      <dgm:spPr/>
      <dgm:t>
        <a:bodyPr/>
        <a:lstStyle/>
        <a:p>
          <a:endParaRPr lang="bg-BG"/>
        </a:p>
      </dgm:t>
    </dgm:pt>
    <dgm:pt modelId="{C5D6506C-A3F4-4890-B285-EC7A611BBB34}" type="sibTrans" cxnId="{E6C20A77-49B4-491C-AE11-39914AE57978}">
      <dgm:prSet/>
      <dgm:spPr/>
      <dgm:t>
        <a:bodyPr/>
        <a:lstStyle/>
        <a:p>
          <a:endParaRPr lang="bg-BG"/>
        </a:p>
      </dgm:t>
    </dgm:pt>
    <dgm:pt modelId="{00E3AA6A-301A-4891-80C1-F680CBC8FE74}">
      <dgm:prSet>
        <dgm:style>
          <a:lnRef idx="1">
            <a:schemeClr val="accent6"/>
          </a:lnRef>
          <a:fillRef idx="2">
            <a:schemeClr val="accent6"/>
          </a:fillRef>
          <a:effectRef idx="1">
            <a:schemeClr val="accent6"/>
          </a:effectRef>
          <a:fontRef idx="minor">
            <a:schemeClr val="dk1"/>
          </a:fontRef>
        </dgm:style>
      </dgm:prSet>
      <dgm:spPr/>
      <dgm:t>
        <a:bodyPr/>
        <a:lstStyle/>
        <a:p>
          <a:pPr algn="just" rtl="0"/>
          <a:r>
            <a:rPr lang="en-US" b="1" dirty="0" smtClean="0"/>
            <a:t>Lower costs for the resources needed to provide public </a:t>
          </a:r>
          <a:r>
            <a:rPr lang="en-US" b="1" dirty="0" smtClean="0"/>
            <a:t>services</a:t>
          </a:r>
          <a:endParaRPr lang="bg-BG" b="1" dirty="0"/>
        </a:p>
      </dgm:t>
    </dgm:pt>
    <dgm:pt modelId="{69FE7382-3FB6-4DF3-9B92-DE5C121758AE}" type="parTrans" cxnId="{63696CA4-23D9-4B6C-9DA5-DEB6048C5C60}">
      <dgm:prSet/>
      <dgm:spPr/>
      <dgm:t>
        <a:bodyPr/>
        <a:lstStyle/>
        <a:p>
          <a:endParaRPr lang="bg-BG"/>
        </a:p>
      </dgm:t>
    </dgm:pt>
    <dgm:pt modelId="{D52A63BE-A7E6-4FEF-88D5-F20E7C5367E7}" type="sibTrans" cxnId="{63696CA4-23D9-4B6C-9DA5-DEB6048C5C60}">
      <dgm:prSet/>
      <dgm:spPr/>
      <dgm:t>
        <a:bodyPr/>
        <a:lstStyle/>
        <a:p>
          <a:endParaRPr lang="bg-BG"/>
        </a:p>
      </dgm:t>
    </dgm:pt>
    <dgm:pt modelId="{706C8DE0-8125-46F2-98D2-0F041F685204}">
      <dgm:prSet>
        <dgm:style>
          <a:lnRef idx="1">
            <a:schemeClr val="accent3"/>
          </a:lnRef>
          <a:fillRef idx="2">
            <a:schemeClr val="accent3"/>
          </a:fillRef>
          <a:effectRef idx="1">
            <a:schemeClr val="accent3"/>
          </a:effectRef>
          <a:fontRef idx="minor">
            <a:schemeClr val="dk1"/>
          </a:fontRef>
        </dgm:style>
      </dgm:prSet>
      <dgm:spPr/>
      <dgm:t>
        <a:bodyPr/>
        <a:lstStyle/>
        <a:p>
          <a:pPr algn="just" rtl="0"/>
          <a:r>
            <a:rPr lang="en-US" b="1" dirty="0" smtClean="0"/>
            <a:t>Additional outputs for the same level of </a:t>
          </a:r>
          <a:r>
            <a:rPr lang="en-US" b="1" dirty="0" smtClean="0"/>
            <a:t>inputs</a:t>
          </a:r>
          <a:endParaRPr lang="bg-BG" b="1" dirty="0"/>
        </a:p>
      </dgm:t>
    </dgm:pt>
    <dgm:pt modelId="{EEDCDE9A-3460-4E33-8252-33F884927B12}" type="parTrans" cxnId="{D32AC69E-F3DD-4D88-89C6-028CEB863EDF}">
      <dgm:prSet/>
      <dgm:spPr/>
      <dgm:t>
        <a:bodyPr/>
        <a:lstStyle/>
        <a:p>
          <a:endParaRPr lang="bg-BG"/>
        </a:p>
      </dgm:t>
    </dgm:pt>
    <dgm:pt modelId="{B0C57F5F-DAA6-42E9-93AB-B678F459BE1C}" type="sibTrans" cxnId="{D32AC69E-F3DD-4D88-89C6-028CEB863EDF}">
      <dgm:prSet/>
      <dgm:spPr/>
      <dgm:t>
        <a:bodyPr/>
        <a:lstStyle/>
        <a:p>
          <a:endParaRPr lang="bg-BG"/>
        </a:p>
      </dgm:t>
    </dgm:pt>
    <dgm:pt modelId="{7828C1E0-BE8B-478D-8C0D-94D9CBB8F0A1}">
      <dgm:prSet>
        <dgm:style>
          <a:lnRef idx="1">
            <a:schemeClr val="accent4"/>
          </a:lnRef>
          <a:fillRef idx="2">
            <a:schemeClr val="accent4"/>
          </a:fillRef>
          <a:effectRef idx="1">
            <a:schemeClr val="accent4"/>
          </a:effectRef>
          <a:fontRef idx="minor">
            <a:schemeClr val="dk1"/>
          </a:fontRef>
        </dgm:style>
      </dgm:prSet>
      <dgm:spPr/>
      <dgm:t>
        <a:bodyPr/>
        <a:lstStyle/>
        <a:p>
          <a:pPr algn="just" rtl="0"/>
          <a:r>
            <a:rPr lang="en-US" b="1" dirty="0" smtClean="0"/>
            <a:t>A change in the balance of different outputs to achieve a bigger overall output with the same inputs (allocative efficiency</a:t>
          </a:r>
          <a:r>
            <a:rPr lang="en-US" b="1" dirty="0" smtClean="0"/>
            <a:t>)</a:t>
          </a:r>
          <a:endParaRPr lang="bg-BG" b="1" dirty="0"/>
        </a:p>
      </dgm:t>
    </dgm:pt>
    <dgm:pt modelId="{5A5F68FE-38E8-4FB2-9EF5-026068820A7D}" type="parTrans" cxnId="{C590D6A2-F6CB-4034-B49A-9E088F5C9F76}">
      <dgm:prSet/>
      <dgm:spPr/>
      <dgm:t>
        <a:bodyPr/>
        <a:lstStyle/>
        <a:p>
          <a:endParaRPr lang="bg-BG"/>
        </a:p>
      </dgm:t>
    </dgm:pt>
    <dgm:pt modelId="{E05D993D-F18C-42FB-84E4-F543CC6D7F86}" type="sibTrans" cxnId="{C590D6A2-F6CB-4034-B49A-9E088F5C9F76}">
      <dgm:prSet/>
      <dgm:spPr/>
      <dgm:t>
        <a:bodyPr/>
        <a:lstStyle/>
        <a:p>
          <a:endParaRPr lang="bg-BG"/>
        </a:p>
      </dgm:t>
    </dgm:pt>
    <dgm:pt modelId="{375F00A9-78E7-491B-BDC2-75A30EBA5843}" type="pres">
      <dgm:prSet presAssocID="{44535EB0-7A3F-4394-8B04-689D1F19C2F5}" presName="linear" presStyleCnt="0">
        <dgm:presLayoutVars>
          <dgm:animLvl val="lvl"/>
          <dgm:resizeHandles val="exact"/>
        </dgm:presLayoutVars>
      </dgm:prSet>
      <dgm:spPr/>
      <dgm:t>
        <a:bodyPr/>
        <a:lstStyle/>
        <a:p>
          <a:endParaRPr lang="bg-BG"/>
        </a:p>
      </dgm:t>
    </dgm:pt>
    <dgm:pt modelId="{6C27AF69-F55A-4501-8BC4-6C0AF58EF627}" type="pres">
      <dgm:prSet presAssocID="{7ACBF924-4A05-4FBC-A6AA-F50D35FCB04A}" presName="parentText" presStyleLbl="node1" presStyleIdx="0" presStyleCnt="4">
        <dgm:presLayoutVars>
          <dgm:chMax val="0"/>
          <dgm:bulletEnabled val="1"/>
        </dgm:presLayoutVars>
      </dgm:prSet>
      <dgm:spPr/>
      <dgm:t>
        <a:bodyPr/>
        <a:lstStyle/>
        <a:p>
          <a:endParaRPr lang="bg-BG"/>
        </a:p>
      </dgm:t>
    </dgm:pt>
    <dgm:pt modelId="{D5D29D54-F420-4EBE-B8F6-973DAC0D331C}" type="pres">
      <dgm:prSet presAssocID="{C5D6506C-A3F4-4890-B285-EC7A611BBB34}" presName="spacer" presStyleCnt="0"/>
      <dgm:spPr/>
    </dgm:pt>
    <dgm:pt modelId="{DF349663-88A8-4AF2-8E9F-87C04499BF83}" type="pres">
      <dgm:prSet presAssocID="{00E3AA6A-301A-4891-80C1-F680CBC8FE74}" presName="parentText" presStyleLbl="node1" presStyleIdx="1" presStyleCnt="4">
        <dgm:presLayoutVars>
          <dgm:chMax val="0"/>
          <dgm:bulletEnabled val="1"/>
        </dgm:presLayoutVars>
      </dgm:prSet>
      <dgm:spPr/>
      <dgm:t>
        <a:bodyPr/>
        <a:lstStyle/>
        <a:p>
          <a:endParaRPr lang="bg-BG"/>
        </a:p>
      </dgm:t>
    </dgm:pt>
    <dgm:pt modelId="{CA6C039F-32D3-4B7C-B6BB-FF5BD92BE519}" type="pres">
      <dgm:prSet presAssocID="{D52A63BE-A7E6-4FEF-88D5-F20E7C5367E7}" presName="spacer" presStyleCnt="0"/>
      <dgm:spPr/>
    </dgm:pt>
    <dgm:pt modelId="{902BE1A2-EAF5-41C0-9021-ABBBA719B9F7}" type="pres">
      <dgm:prSet presAssocID="{706C8DE0-8125-46F2-98D2-0F041F685204}" presName="parentText" presStyleLbl="node1" presStyleIdx="2" presStyleCnt="4">
        <dgm:presLayoutVars>
          <dgm:chMax val="0"/>
          <dgm:bulletEnabled val="1"/>
        </dgm:presLayoutVars>
      </dgm:prSet>
      <dgm:spPr/>
      <dgm:t>
        <a:bodyPr/>
        <a:lstStyle/>
        <a:p>
          <a:endParaRPr lang="bg-BG"/>
        </a:p>
      </dgm:t>
    </dgm:pt>
    <dgm:pt modelId="{05719B1D-95AC-4EEC-8160-7607C044A63D}" type="pres">
      <dgm:prSet presAssocID="{B0C57F5F-DAA6-42E9-93AB-B678F459BE1C}" presName="spacer" presStyleCnt="0"/>
      <dgm:spPr/>
    </dgm:pt>
    <dgm:pt modelId="{888D06E3-EC64-464B-8C33-603EAF0630A8}" type="pres">
      <dgm:prSet presAssocID="{7828C1E0-BE8B-478D-8C0D-94D9CBB8F0A1}" presName="parentText" presStyleLbl="node1" presStyleIdx="3" presStyleCnt="4">
        <dgm:presLayoutVars>
          <dgm:chMax val="0"/>
          <dgm:bulletEnabled val="1"/>
        </dgm:presLayoutVars>
      </dgm:prSet>
      <dgm:spPr/>
      <dgm:t>
        <a:bodyPr/>
        <a:lstStyle/>
        <a:p>
          <a:endParaRPr lang="bg-BG"/>
        </a:p>
      </dgm:t>
    </dgm:pt>
  </dgm:ptLst>
  <dgm:cxnLst>
    <dgm:cxn modelId="{60F95948-B38C-4EC0-8474-B3B17276E3ED}" type="presOf" srcId="{7828C1E0-BE8B-478D-8C0D-94D9CBB8F0A1}" destId="{888D06E3-EC64-464B-8C33-603EAF0630A8}" srcOrd="0" destOrd="0" presId="urn:microsoft.com/office/officeart/2005/8/layout/vList2"/>
    <dgm:cxn modelId="{D32AC69E-F3DD-4D88-89C6-028CEB863EDF}" srcId="{44535EB0-7A3F-4394-8B04-689D1F19C2F5}" destId="{706C8DE0-8125-46F2-98D2-0F041F685204}" srcOrd="2" destOrd="0" parTransId="{EEDCDE9A-3460-4E33-8252-33F884927B12}" sibTransId="{B0C57F5F-DAA6-42E9-93AB-B678F459BE1C}"/>
    <dgm:cxn modelId="{AAB8CFAB-517C-4BB4-AE9F-3CA661990881}" type="presOf" srcId="{44535EB0-7A3F-4394-8B04-689D1F19C2F5}" destId="{375F00A9-78E7-491B-BDC2-75A30EBA5843}" srcOrd="0" destOrd="0" presId="urn:microsoft.com/office/officeart/2005/8/layout/vList2"/>
    <dgm:cxn modelId="{ED73BCAD-9217-47F9-BC57-4CA85441CD3B}" type="presOf" srcId="{7ACBF924-4A05-4FBC-A6AA-F50D35FCB04A}" destId="{6C27AF69-F55A-4501-8BC4-6C0AF58EF627}" srcOrd="0" destOrd="0" presId="urn:microsoft.com/office/officeart/2005/8/layout/vList2"/>
    <dgm:cxn modelId="{E6C20A77-49B4-491C-AE11-39914AE57978}" srcId="{44535EB0-7A3F-4394-8B04-689D1F19C2F5}" destId="{7ACBF924-4A05-4FBC-A6AA-F50D35FCB04A}" srcOrd="0" destOrd="0" parTransId="{9ED9478A-15E3-4801-BFBC-6F3EFA3A7EDE}" sibTransId="{C5D6506C-A3F4-4890-B285-EC7A611BBB34}"/>
    <dgm:cxn modelId="{53DD3A36-ABF2-407C-80B4-70A807002B00}" type="presOf" srcId="{00E3AA6A-301A-4891-80C1-F680CBC8FE74}" destId="{DF349663-88A8-4AF2-8E9F-87C04499BF83}" srcOrd="0" destOrd="0" presId="urn:microsoft.com/office/officeart/2005/8/layout/vList2"/>
    <dgm:cxn modelId="{C590D6A2-F6CB-4034-B49A-9E088F5C9F76}" srcId="{44535EB0-7A3F-4394-8B04-689D1F19C2F5}" destId="{7828C1E0-BE8B-478D-8C0D-94D9CBB8F0A1}" srcOrd="3" destOrd="0" parTransId="{5A5F68FE-38E8-4FB2-9EF5-026068820A7D}" sibTransId="{E05D993D-F18C-42FB-84E4-F543CC6D7F86}"/>
    <dgm:cxn modelId="{CF98E133-408D-467C-A510-DEE112CCD858}" type="presOf" srcId="{706C8DE0-8125-46F2-98D2-0F041F685204}" destId="{902BE1A2-EAF5-41C0-9021-ABBBA719B9F7}" srcOrd="0" destOrd="0" presId="urn:microsoft.com/office/officeart/2005/8/layout/vList2"/>
    <dgm:cxn modelId="{63696CA4-23D9-4B6C-9DA5-DEB6048C5C60}" srcId="{44535EB0-7A3F-4394-8B04-689D1F19C2F5}" destId="{00E3AA6A-301A-4891-80C1-F680CBC8FE74}" srcOrd="1" destOrd="0" parTransId="{69FE7382-3FB6-4DF3-9B92-DE5C121758AE}" sibTransId="{D52A63BE-A7E6-4FEF-88D5-F20E7C5367E7}"/>
    <dgm:cxn modelId="{0207F6AA-84C6-4AF9-8564-C961707573EF}" type="presParOf" srcId="{375F00A9-78E7-491B-BDC2-75A30EBA5843}" destId="{6C27AF69-F55A-4501-8BC4-6C0AF58EF627}" srcOrd="0" destOrd="0" presId="urn:microsoft.com/office/officeart/2005/8/layout/vList2"/>
    <dgm:cxn modelId="{CE376105-3604-49F5-9468-23543A8C233A}" type="presParOf" srcId="{375F00A9-78E7-491B-BDC2-75A30EBA5843}" destId="{D5D29D54-F420-4EBE-B8F6-973DAC0D331C}" srcOrd="1" destOrd="0" presId="urn:microsoft.com/office/officeart/2005/8/layout/vList2"/>
    <dgm:cxn modelId="{9892F345-58D7-4B39-BB5B-FC4323A065F7}" type="presParOf" srcId="{375F00A9-78E7-491B-BDC2-75A30EBA5843}" destId="{DF349663-88A8-4AF2-8E9F-87C04499BF83}" srcOrd="2" destOrd="0" presId="urn:microsoft.com/office/officeart/2005/8/layout/vList2"/>
    <dgm:cxn modelId="{9FC81770-3236-48C7-8539-EB020077CBFA}" type="presParOf" srcId="{375F00A9-78E7-491B-BDC2-75A30EBA5843}" destId="{CA6C039F-32D3-4B7C-B6BB-FF5BD92BE519}" srcOrd="3" destOrd="0" presId="urn:microsoft.com/office/officeart/2005/8/layout/vList2"/>
    <dgm:cxn modelId="{D05577F3-C3C1-49DD-BF7E-638BF7ACB9D5}" type="presParOf" srcId="{375F00A9-78E7-491B-BDC2-75A30EBA5843}" destId="{902BE1A2-EAF5-41C0-9021-ABBBA719B9F7}" srcOrd="4" destOrd="0" presId="urn:microsoft.com/office/officeart/2005/8/layout/vList2"/>
    <dgm:cxn modelId="{CA21034D-B37E-49AB-BFDD-D30049ECFB3D}" type="presParOf" srcId="{375F00A9-78E7-491B-BDC2-75A30EBA5843}" destId="{05719B1D-95AC-4EEC-8160-7607C044A63D}" srcOrd="5" destOrd="0" presId="urn:microsoft.com/office/officeart/2005/8/layout/vList2"/>
    <dgm:cxn modelId="{5C8A9AF3-0569-4BB0-8581-A04C19299D61}" type="presParOf" srcId="{375F00A9-78E7-491B-BDC2-75A30EBA5843}" destId="{888D06E3-EC64-464B-8C33-603EAF0630A8}" srcOrd="6" destOrd="0" presId="urn:microsoft.com/office/officeart/2005/8/layout/vList2"/>
  </dgm:cxnLst>
  <dgm:bg>
    <a:solidFill>
      <a:srgbClr val="00B0F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474A7E34-BB33-4864-AA64-34D6156BF99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bg-BG"/>
        </a:p>
      </dgm:t>
    </dgm:pt>
    <dgm:pt modelId="{1D7110C9-840F-491A-B557-65C9B773912C}">
      <dgm:prSet>
        <dgm:style>
          <a:lnRef idx="1">
            <a:schemeClr val="accent3"/>
          </a:lnRef>
          <a:fillRef idx="2">
            <a:schemeClr val="accent3"/>
          </a:fillRef>
          <a:effectRef idx="1">
            <a:schemeClr val="accent3"/>
          </a:effectRef>
          <a:fontRef idx="minor">
            <a:schemeClr val="dk1"/>
          </a:fontRef>
        </dgm:style>
      </dgm:prSet>
      <dgm:spPr/>
      <dgm:t>
        <a:bodyPr/>
        <a:lstStyle/>
        <a:p>
          <a:pPr algn="just" rtl="0"/>
          <a:r>
            <a:rPr lang="en-US" b="1" dirty="0" smtClean="0"/>
            <a:t>Bulgaria – Public Expenditure Review for Agriculture and Rural Development:</a:t>
          </a:r>
          <a:endParaRPr lang="bg-BG" b="1" dirty="0"/>
        </a:p>
      </dgm:t>
    </dgm:pt>
    <dgm:pt modelId="{EB157995-9963-45D0-AE53-30861EA1DE55}" type="parTrans" cxnId="{3D0F4E7A-E870-42FC-AAB3-6F09E01E650B}">
      <dgm:prSet/>
      <dgm:spPr/>
      <dgm:t>
        <a:bodyPr/>
        <a:lstStyle/>
        <a:p>
          <a:endParaRPr lang="bg-BG"/>
        </a:p>
      </dgm:t>
    </dgm:pt>
    <dgm:pt modelId="{5E7D086F-4623-49CA-8DEC-3915E773F901}" type="sibTrans" cxnId="{3D0F4E7A-E870-42FC-AAB3-6F09E01E650B}">
      <dgm:prSet/>
      <dgm:spPr/>
      <dgm:t>
        <a:bodyPr/>
        <a:lstStyle/>
        <a:p>
          <a:endParaRPr lang="bg-BG"/>
        </a:p>
      </dgm:t>
    </dgm:pt>
    <dgm:pt modelId="{A9DD45DE-7F1A-4535-A140-F5C95C81B672}">
      <dgm:prSet>
        <dgm:style>
          <a:lnRef idx="1">
            <a:schemeClr val="accent6"/>
          </a:lnRef>
          <a:fillRef idx="2">
            <a:schemeClr val="accent6"/>
          </a:fillRef>
          <a:effectRef idx="1">
            <a:schemeClr val="accent6"/>
          </a:effectRef>
          <a:fontRef idx="minor">
            <a:schemeClr val="dk1"/>
          </a:fontRef>
        </dgm:style>
      </dgm:prSet>
      <dgm:spPr/>
      <dgm:t>
        <a:bodyPr/>
        <a:lstStyle/>
        <a:p>
          <a:pPr algn="just" rtl="0"/>
          <a:r>
            <a:rPr lang="en-US" dirty="0" smtClean="0"/>
            <a:t>Prepared based on a World Bank mission to Bulgaria in February 2009</a:t>
          </a:r>
          <a:endParaRPr lang="bg-BG" dirty="0"/>
        </a:p>
      </dgm:t>
    </dgm:pt>
    <dgm:pt modelId="{5461D0B0-9763-4511-B3FC-45F5FE71A387}" type="parTrans" cxnId="{EF905C95-5B9B-46D0-BB40-877BDB404DB8}">
      <dgm:prSet/>
      <dgm:spPr/>
      <dgm:t>
        <a:bodyPr/>
        <a:lstStyle/>
        <a:p>
          <a:endParaRPr lang="bg-BG"/>
        </a:p>
      </dgm:t>
    </dgm:pt>
    <dgm:pt modelId="{C110BBC6-59BE-4C3D-A476-39C2F6EC1AA8}" type="sibTrans" cxnId="{EF905C95-5B9B-46D0-BB40-877BDB404DB8}">
      <dgm:prSet/>
      <dgm:spPr/>
      <dgm:t>
        <a:bodyPr/>
        <a:lstStyle/>
        <a:p>
          <a:endParaRPr lang="bg-BG"/>
        </a:p>
      </dgm:t>
    </dgm:pt>
    <dgm:pt modelId="{486625B5-B356-4257-9374-948A7AC01BBF}">
      <dgm:prSet>
        <dgm:style>
          <a:lnRef idx="1">
            <a:schemeClr val="accent6"/>
          </a:lnRef>
          <a:fillRef idx="2">
            <a:schemeClr val="accent6"/>
          </a:fillRef>
          <a:effectRef idx="1">
            <a:schemeClr val="accent6"/>
          </a:effectRef>
          <a:fontRef idx="minor">
            <a:schemeClr val="dk1"/>
          </a:fontRef>
        </dgm:style>
      </dgm:prSet>
      <dgm:spPr/>
      <dgm:t>
        <a:bodyPr/>
        <a:lstStyle/>
        <a:p>
          <a:pPr algn="just" rtl="0"/>
          <a:r>
            <a:rPr lang="en-US" dirty="0" smtClean="0"/>
            <a:t>Published by the World Bank in June 2010 </a:t>
          </a:r>
          <a:endParaRPr lang="bg-BG" dirty="0"/>
        </a:p>
      </dgm:t>
    </dgm:pt>
    <dgm:pt modelId="{10D1AB73-8A62-481C-9679-6B0B3DA5BC34}" type="parTrans" cxnId="{1F694C8A-9486-479B-9BDE-2180E4521C0A}">
      <dgm:prSet/>
      <dgm:spPr/>
      <dgm:t>
        <a:bodyPr/>
        <a:lstStyle/>
        <a:p>
          <a:endParaRPr lang="bg-BG"/>
        </a:p>
      </dgm:t>
    </dgm:pt>
    <dgm:pt modelId="{0722EE40-E811-4119-B86D-6A2F82B1AAD2}" type="sibTrans" cxnId="{1F694C8A-9486-479B-9BDE-2180E4521C0A}">
      <dgm:prSet/>
      <dgm:spPr/>
      <dgm:t>
        <a:bodyPr/>
        <a:lstStyle/>
        <a:p>
          <a:endParaRPr lang="bg-BG"/>
        </a:p>
      </dgm:t>
    </dgm:pt>
    <dgm:pt modelId="{150C9BE2-1F01-449F-BC02-76256AA07B25}" type="pres">
      <dgm:prSet presAssocID="{474A7E34-BB33-4864-AA64-34D6156BF99C}" presName="Name0" presStyleCnt="0">
        <dgm:presLayoutVars>
          <dgm:dir/>
          <dgm:animLvl val="lvl"/>
          <dgm:resizeHandles val="exact"/>
        </dgm:presLayoutVars>
      </dgm:prSet>
      <dgm:spPr/>
    </dgm:pt>
    <dgm:pt modelId="{7A4854B7-1562-4D1C-8795-767F56292BB1}" type="pres">
      <dgm:prSet presAssocID="{1D7110C9-840F-491A-B557-65C9B773912C}" presName="composite" presStyleCnt="0"/>
      <dgm:spPr/>
    </dgm:pt>
    <dgm:pt modelId="{E256F69F-20DF-45C4-85BD-D72A6230D69D}" type="pres">
      <dgm:prSet presAssocID="{1D7110C9-840F-491A-B557-65C9B773912C}" presName="parTx" presStyleLbl="alignNode1" presStyleIdx="0" presStyleCnt="1">
        <dgm:presLayoutVars>
          <dgm:chMax val="0"/>
          <dgm:chPref val="0"/>
          <dgm:bulletEnabled val="1"/>
        </dgm:presLayoutVars>
      </dgm:prSet>
      <dgm:spPr/>
    </dgm:pt>
    <dgm:pt modelId="{9FDE368B-00D5-4981-BA28-958485C07ABA}" type="pres">
      <dgm:prSet presAssocID="{1D7110C9-840F-491A-B557-65C9B773912C}" presName="desTx" presStyleLbl="alignAccFollowNode1" presStyleIdx="0" presStyleCnt="1">
        <dgm:presLayoutVars>
          <dgm:bulletEnabled val="1"/>
        </dgm:presLayoutVars>
      </dgm:prSet>
      <dgm:spPr/>
      <dgm:t>
        <a:bodyPr/>
        <a:lstStyle/>
        <a:p>
          <a:endParaRPr lang="bg-BG"/>
        </a:p>
      </dgm:t>
    </dgm:pt>
  </dgm:ptLst>
  <dgm:cxnLst>
    <dgm:cxn modelId="{EF905C95-5B9B-46D0-BB40-877BDB404DB8}" srcId="{1D7110C9-840F-491A-B557-65C9B773912C}" destId="{A9DD45DE-7F1A-4535-A140-F5C95C81B672}" srcOrd="0" destOrd="0" parTransId="{5461D0B0-9763-4511-B3FC-45F5FE71A387}" sibTransId="{C110BBC6-59BE-4C3D-A476-39C2F6EC1AA8}"/>
    <dgm:cxn modelId="{9D9A2293-52CC-406C-9E20-EE1DC43B0B1E}" type="presOf" srcId="{474A7E34-BB33-4864-AA64-34D6156BF99C}" destId="{150C9BE2-1F01-449F-BC02-76256AA07B25}" srcOrd="0" destOrd="0" presId="urn:microsoft.com/office/officeart/2005/8/layout/hList1"/>
    <dgm:cxn modelId="{9166EDB5-2918-4612-8F20-98099A076D1A}" type="presOf" srcId="{486625B5-B356-4257-9374-948A7AC01BBF}" destId="{9FDE368B-00D5-4981-BA28-958485C07ABA}" srcOrd="0" destOrd="1" presId="urn:microsoft.com/office/officeart/2005/8/layout/hList1"/>
    <dgm:cxn modelId="{1F694C8A-9486-479B-9BDE-2180E4521C0A}" srcId="{1D7110C9-840F-491A-B557-65C9B773912C}" destId="{486625B5-B356-4257-9374-948A7AC01BBF}" srcOrd="1" destOrd="0" parTransId="{10D1AB73-8A62-481C-9679-6B0B3DA5BC34}" sibTransId="{0722EE40-E811-4119-B86D-6A2F82B1AAD2}"/>
    <dgm:cxn modelId="{E9C90A9D-6DE4-4AD2-AF08-1D83232B71A0}" type="presOf" srcId="{A9DD45DE-7F1A-4535-A140-F5C95C81B672}" destId="{9FDE368B-00D5-4981-BA28-958485C07ABA}" srcOrd="0" destOrd="0" presId="urn:microsoft.com/office/officeart/2005/8/layout/hList1"/>
    <dgm:cxn modelId="{2A21A947-41CB-4369-AC2F-91379245B73E}" type="presOf" srcId="{1D7110C9-840F-491A-B557-65C9B773912C}" destId="{E256F69F-20DF-45C4-85BD-D72A6230D69D}" srcOrd="0" destOrd="0" presId="urn:microsoft.com/office/officeart/2005/8/layout/hList1"/>
    <dgm:cxn modelId="{3D0F4E7A-E870-42FC-AAB3-6F09E01E650B}" srcId="{474A7E34-BB33-4864-AA64-34D6156BF99C}" destId="{1D7110C9-840F-491A-B557-65C9B773912C}" srcOrd="0" destOrd="0" parTransId="{EB157995-9963-45D0-AE53-30861EA1DE55}" sibTransId="{5E7D086F-4623-49CA-8DEC-3915E773F901}"/>
    <dgm:cxn modelId="{1703CB88-22D6-46A1-B8BE-799AD3410571}" type="presParOf" srcId="{150C9BE2-1F01-449F-BC02-76256AA07B25}" destId="{7A4854B7-1562-4D1C-8795-767F56292BB1}" srcOrd="0" destOrd="0" presId="urn:microsoft.com/office/officeart/2005/8/layout/hList1"/>
    <dgm:cxn modelId="{331E66DF-4C26-4690-96A2-A6E92853BA09}" type="presParOf" srcId="{7A4854B7-1562-4D1C-8795-767F56292BB1}" destId="{E256F69F-20DF-45C4-85BD-D72A6230D69D}" srcOrd="0" destOrd="0" presId="urn:microsoft.com/office/officeart/2005/8/layout/hList1"/>
    <dgm:cxn modelId="{0CD90CAA-13AD-451F-BDAC-054BDF944E22}" type="presParOf" srcId="{7A4854B7-1562-4D1C-8795-767F56292BB1}" destId="{9FDE368B-00D5-4981-BA28-958485C07ABA}" srcOrd="1" destOrd="0" presId="urn:microsoft.com/office/officeart/2005/8/layout/hList1"/>
  </dgm:cxnLst>
  <dgm:bg>
    <a:solidFill>
      <a:srgbClr val="00B0F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E7D3860C-751C-44AE-A3E9-B61CC9BEC77D}"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bg-BG"/>
        </a:p>
      </dgm:t>
    </dgm:pt>
    <dgm:pt modelId="{81BABB54-83B5-4F9B-88F9-FF3A66027DD7}">
      <dgm:prSet custT="1">
        <dgm:style>
          <a:lnRef idx="1">
            <a:schemeClr val="accent6"/>
          </a:lnRef>
          <a:fillRef idx="2">
            <a:schemeClr val="accent6"/>
          </a:fillRef>
          <a:effectRef idx="1">
            <a:schemeClr val="accent6"/>
          </a:effectRef>
          <a:fontRef idx="minor">
            <a:schemeClr val="dk1"/>
          </a:fontRef>
        </dgm:style>
      </dgm:prSet>
      <dgm:spPr/>
      <dgm:t>
        <a:bodyPr/>
        <a:lstStyle/>
        <a:p>
          <a:pPr algn="just" rtl="0"/>
          <a:r>
            <a:rPr lang="en-US" sz="2000" b="1" dirty="0" smtClean="0"/>
            <a:t>Main objective - ensuring long-term growth of the agricultural sector</a:t>
          </a:r>
          <a:endParaRPr lang="bg-BG" sz="2000" b="1" dirty="0"/>
        </a:p>
      </dgm:t>
    </dgm:pt>
    <dgm:pt modelId="{80D75BC2-3F4C-40D4-BC2F-91B0E3C4D02D}" type="parTrans" cxnId="{A395B6A4-76D8-4DCC-B8FF-DD9D9FE3E2C2}">
      <dgm:prSet/>
      <dgm:spPr/>
      <dgm:t>
        <a:bodyPr/>
        <a:lstStyle/>
        <a:p>
          <a:endParaRPr lang="bg-BG"/>
        </a:p>
      </dgm:t>
    </dgm:pt>
    <dgm:pt modelId="{15181BCA-3269-4FA4-9692-5FA0285871E8}" type="sibTrans" cxnId="{A395B6A4-76D8-4DCC-B8FF-DD9D9FE3E2C2}">
      <dgm:prSet/>
      <dgm:spPr/>
      <dgm:t>
        <a:bodyPr/>
        <a:lstStyle/>
        <a:p>
          <a:endParaRPr lang="bg-BG"/>
        </a:p>
      </dgm:t>
    </dgm:pt>
    <dgm:pt modelId="{11EEF615-4A26-4A9D-94F4-A1B4A6749BC4}">
      <dgm:prSet custT="1">
        <dgm:style>
          <a:lnRef idx="1">
            <a:schemeClr val="accent3"/>
          </a:lnRef>
          <a:fillRef idx="2">
            <a:schemeClr val="accent3"/>
          </a:fillRef>
          <a:effectRef idx="1">
            <a:schemeClr val="accent3"/>
          </a:effectRef>
          <a:fontRef idx="minor">
            <a:schemeClr val="dk1"/>
          </a:fontRef>
        </dgm:style>
      </dgm:prSet>
      <dgm:spPr/>
      <dgm:t>
        <a:bodyPr/>
        <a:lstStyle/>
        <a:p>
          <a:pPr algn="just" rtl="0"/>
          <a:r>
            <a:rPr lang="en-US" sz="2000" b="1" dirty="0" smtClean="0"/>
            <a:t>It should be achieved by encouraging investment instead of simple income support</a:t>
          </a:r>
          <a:endParaRPr lang="bg-BG" sz="2000" b="1" dirty="0"/>
        </a:p>
      </dgm:t>
    </dgm:pt>
    <dgm:pt modelId="{847CB40F-8D79-46D1-8F45-0B22BEDE63A4}" type="parTrans" cxnId="{16D91D56-7CAA-4323-AE77-9E4F13C89133}">
      <dgm:prSet/>
      <dgm:spPr/>
      <dgm:t>
        <a:bodyPr/>
        <a:lstStyle/>
        <a:p>
          <a:endParaRPr lang="bg-BG"/>
        </a:p>
      </dgm:t>
    </dgm:pt>
    <dgm:pt modelId="{DD2C532E-1ADA-408C-AD29-64AC55222EFC}" type="sibTrans" cxnId="{16D91D56-7CAA-4323-AE77-9E4F13C89133}">
      <dgm:prSet/>
      <dgm:spPr/>
      <dgm:t>
        <a:bodyPr/>
        <a:lstStyle/>
        <a:p>
          <a:endParaRPr lang="bg-BG"/>
        </a:p>
      </dgm:t>
    </dgm:pt>
    <dgm:pt modelId="{67FBF692-9DF1-4771-B572-698D4F855408}">
      <dgm:prSet custT="1">
        <dgm:style>
          <a:lnRef idx="1">
            <a:schemeClr val="accent4"/>
          </a:lnRef>
          <a:fillRef idx="2">
            <a:schemeClr val="accent4"/>
          </a:fillRef>
          <a:effectRef idx="1">
            <a:schemeClr val="accent4"/>
          </a:effectRef>
          <a:fontRef idx="minor">
            <a:schemeClr val="dk1"/>
          </a:fontRef>
        </dgm:style>
      </dgm:prSet>
      <dgm:spPr/>
      <dgm:t>
        <a:bodyPr/>
        <a:lstStyle/>
        <a:p>
          <a:pPr algn="just" rtl="0"/>
          <a:r>
            <a:rPr lang="en-US" sz="1800" b="1" dirty="0" smtClean="0"/>
            <a:t>Major steps:</a:t>
          </a:r>
          <a:endParaRPr lang="bg-BG" sz="1800" b="1" dirty="0"/>
        </a:p>
      </dgm:t>
    </dgm:pt>
    <dgm:pt modelId="{41435ACC-0FFD-4BB7-B430-BB1674CA8E17}" type="parTrans" cxnId="{F3C12ACF-EC60-43F0-9C79-A1F6C6B64E79}">
      <dgm:prSet/>
      <dgm:spPr/>
      <dgm:t>
        <a:bodyPr/>
        <a:lstStyle/>
        <a:p>
          <a:endParaRPr lang="bg-BG"/>
        </a:p>
      </dgm:t>
    </dgm:pt>
    <dgm:pt modelId="{9D90CFDB-5BA1-4459-8B1E-5A1623434E3B}" type="sibTrans" cxnId="{F3C12ACF-EC60-43F0-9C79-A1F6C6B64E79}">
      <dgm:prSet/>
      <dgm:spPr/>
      <dgm:t>
        <a:bodyPr/>
        <a:lstStyle/>
        <a:p>
          <a:endParaRPr lang="bg-BG"/>
        </a:p>
      </dgm:t>
    </dgm:pt>
    <dgm:pt modelId="{59431F97-FE59-4F41-B7B3-CADAFC3F586F}">
      <dgm:prSet custT="1">
        <dgm:style>
          <a:lnRef idx="1">
            <a:schemeClr val="accent4"/>
          </a:lnRef>
          <a:fillRef idx="2">
            <a:schemeClr val="accent4"/>
          </a:fillRef>
          <a:effectRef idx="1">
            <a:schemeClr val="accent4"/>
          </a:effectRef>
          <a:fontRef idx="minor">
            <a:schemeClr val="dk1"/>
          </a:fontRef>
        </dgm:style>
      </dgm:prSet>
      <dgm:spPr/>
      <dgm:t>
        <a:bodyPr/>
        <a:lstStyle/>
        <a:p>
          <a:pPr algn="just" rtl="0"/>
          <a:r>
            <a:rPr lang="en-US" sz="1800" b="1" dirty="0" smtClean="0"/>
            <a:t>Termination of existing state aid programs under EU rules</a:t>
          </a:r>
          <a:endParaRPr lang="bg-BG" sz="1800" b="1" dirty="0"/>
        </a:p>
      </dgm:t>
    </dgm:pt>
    <dgm:pt modelId="{F3AADDBA-3318-4BB2-B04E-D45DA0420519}" type="parTrans" cxnId="{C9A4DEAE-63AB-477D-8E5A-A28426EE8848}">
      <dgm:prSet/>
      <dgm:spPr/>
      <dgm:t>
        <a:bodyPr/>
        <a:lstStyle/>
        <a:p>
          <a:endParaRPr lang="bg-BG"/>
        </a:p>
      </dgm:t>
    </dgm:pt>
    <dgm:pt modelId="{80E10ED8-01D1-4490-9BAB-8F9E5140C298}" type="sibTrans" cxnId="{C9A4DEAE-63AB-477D-8E5A-A28426EE8848}">
      <dgm:prSet/>
      <dgm:spPr/>
      <dgm:t>
        <a:bodyPr/>
        <a:lstStyle/>
        <a:p>
          <a:endParaRPr lang="bg-BG"/>
        </a:p>
      </dgm:t>
    </dgm:pt>
    <dgm:pt modelId="{BF1AE2C6-625A-4DC3-8A24-F775B9696AFF}">
      <dgm:prSet custT="1">
        <dgm:style>
          <a:lnRef idx="1">
            <a:schemeClr val="accent4"/>
          </a:lnRef>
          <a:fillRef idx="2">
            <a:schemeClr val="accent4"/>
          </a:fillRef>
          <a:effectRef idx="1">
            <a:schemeClr val="accent4"/>
          </a:effectRef>
          <a:fontRef idx="minor">
            <a:schemeClr val="dk1"/>
          </a:fontRef>
        </dgm:style>
      </dgm:prSet>
      <dgm:spPr/>
      <dgm:t>
        <a:bodyPr/>
        <a:lstStyle/>
        <a:p>
          <a:pPr algn="just" rtl="0"/>
          <a:r>
            <a:rPr lang="en-US" sz="1800" b="1" dirty="0" smtClean="0"/>
            <a:t>Tailoring the implementation of the EU common agricultural policy to meet the needs of the country</a:t>
          </a:r>
          <a:endParaRPr lang="bg-BG" sz="1800" b="1" dirty="0"/>
        </a:p>
      </dgm:t>
    </dgm:pt>
    <dgm:pt modelId="{4208ACE1-2531-49AD-B224-137EE0CED231}" type="parTrans" cxnId="{45AC82D0-8657-4F32-B55C-31AD8DE0F8CD}">
      <dgm:prSet/>
      <dgm:spPr/>
      <dgm:t>
        <a:bodyPr/>
        <a:lstStyle/>
        <a:p>
          <a:endParaRPr lang="bg-BG"/>
        </a:p>
      </dgm:t>
    </dgm:pt>
    <dgm:pt modelId="{8286B0BD-1862-47D0-B22B-E508D4EFC63F}" type="sibTrans" cxnId="{45AC82D0-8657-4F32-B55C-31AD8DE0F8CD}">
      <dgm:prSet/>
      <dgm:spPr/>
      <dgm:t>
        <a:bodyPr/>
        <a:lstStyle/>
        <a:p>
          <a:endParaRPr lang="bg-BG"/>
        </a:p>
      </dgm:t>
    </dgm:pt>
    <dgm:pt modelId="{A557CD31-FB33-438A-BDF4-EACB4CA779A9}">
      <dgm:prSet custT="1">
        <dgm:style>
          <a:lnRef idx="1">
            <a:schemeClr val="accent4"/>
          </a:lnRef>
          <a:fillRef idx="2">
            <a:schemeClr val="accent4"/>
          </a:fillRef>
          <a:effectRef idx="1">
            <a:schemeClr val="accent4"/>
          </a:effectRef>
          <a:fontRef idx="minor">
            <a:schemeClr val="dk1"/>
          </a:fontRef>
        </dgm:style>
      </dgm:prSet>
      <dgm:spPr/>
      <dgm:t>
        <a:bodyPr/>
        <a:lstStyle/>
        <a:p>
          <a:pPr algn="just" rtl="0"/>
          <a:r>
            <a:rPr lang="en-US" sz="1800" b="1" dirty="0" smtClean="0"/>
            <a:t>Acquiring adequate administrative capacity</a:t>
          </a:r>
          <a:endParaRPr lang="bg-BG" sz="1800" b="1" dirty="0"/>
        </a:p>
      </dgm:t>
    </dgm:pt>
    <dgm:pt modelId="{0F9324E4-41CB-4F67-9F6F-3829C33B42F2}" type="parTrans" cxnId="{6D921B1A-E69C-429C-AD68-04145E1CBD9A}">
      <dgm:prSet/>
      <dgm:spPr/>
      <dgm:t>
        <a:bodyPr/>
        <a:lstStyle/>
        <a:p>
          <a:endParaRPr lang="bg-BG"/>
        </a:p>
      </dgm:t>
    </dgm:pt>
    <dgm:pt modelId="{BA13ED07-356B-483D-9843-F0C90EBE07B7}" type="sibTrans" cxnId="{6D921B1A-E69C-429C-AD68-04145E1CBD9A}">
      <dgm:prSet/>
      <dgm:spPr/>
      <dgm:t>
        <a:bodyPr/>
        <a:lstStyle/>
        <a:p>
          <a:endParaRPr lang="bg-BG"/>
        </a:p>
      </dgm:t>
    </dgm:pt>
    <dgm:pt modelId="{6E8DDDF5-29DF-42BD-8879-C82CA740662C}" type="pres">
      <dgm:prSet presAssocID="{E7D3860C-751C-44AE-A3E9-B61CC9BEC77D}" presName="Name0" presStyleCnt="0">
        <dgm:presLayoutVars>
          <dgm:dir/>
          <dgm:resizeHandles val="exact"/>
        </dgm:presLayoutVars>
      </dgm:prSet>
      <dgm:spPr/>
    </dgm:pt>
    <dgm:pt modelId="{650EDC81-F3CD-499F-BA05-31209C8A8859}" type="pres">
      <dgm:prSet presAssocID="{81BABB54-83B5-4F9B-88F9-FF3A66027DD7}" presName="node" presStyleLbl="node1" presStyleIdx="0" presStyleCnt="3" custScaleX="119105" custScaleY="155473">
        <dgm:presLayoutVars>
          <dgm:bulletEnabled val="1"/>
        </dgm:presLayoutVars>
      </dgm:prSet>
      <dgm:spPr/>
      <dgm:t>
        <a:bodyPr/>
        <a:lstStyle/>
        <a:p>
          <a:endParaRPr lang="bg-BG"/>
        </a:p>
      </dgm:t>
    </dgm:pt>
    <dgm:pt modelId="{8FB06EEB-60F4-4636-A728-4F33F3030D46}" type="pres">
      <dgm:prSet presAssocID="{15181BCA-3269-4FA4-9692-5FA0285871E8}" presName="sibTrans" presStyleLbl="sibTrans2D1" presStyleIdx="0" presStyleCnt="2"/>
      <dgm:spPr/>
    </dgm:pt>
    <dgm:pt modelId="{1C28A213-29A2-4B9D-971A-7575790F6F75}" type="pres">
      <dgm:prSet presAssocID="{15181BCA-3269-4FA4-9692-5FA0285871E8}" presName="connectorText" presStyleLbl="sibTrans2D1" presStyleIdx="0" presStyleCnt="2"/>
      <dgm:spPr/>
    </dgm:pt>
    <dgm:pt modelId="{7E83644A-2F96-4BD3-B5DF-247C1244EB91}" type="pres">
      <dgm:prSet presAssocID="{11EEF615-4A26-4A9D-94F4-A1B4A6749BC4}" presName="node" presStyleLbl="node1" presStyleIdx="1" presStyleCnt="3" custScaleX="113675" custScaleY="157764">
        <dgm:presLayoutVars>
          <dgm:bulletEnabled val="1"/>
        </dgm:presLayoutVars>
      </dgm:prSet>
      <dgm:spPr/>
      <dgm:t>
        <a:bodyPr/>
        <a:lstStyle/>
        <a:p>
          <a:endParaRPr lang="bg-BG"/>
        </a:p>
      </dgm:t>
    </dgm:pt>
    <dgm:pt modelId="{DFD30984-9724-4178-B147-602565A3074A}" type="pres">
      <dgm:prSet presAssocID="{DD2C532E-1ADA-408C-AD29-64AC55222EFC}" presName="sibTrans" presStyleLbl="sibTrans2D1" presStyleIdx="1" presStyleCnt="2"/>
      <dgm:spPr/>
    </dgm:pt>
    <dgm:pt modelId="{E2744EBD-C784-4B3A-97EF-88FB56C41BEE}" type="pres">
      <dgm:prSet presAssocID="{DD2C532E-1ADA-408C-AD29-64AC55222EFC}" presName="connectorText" presStyleLbl="sibTrans2D1" presStyleIdx="1" presStyleCnt="2"/>
      <dgm:spPr/>
    </dgm:pt>
    <dgm:pt modelId="{B7EA4CBD-EF35-49B0-B46E-84BD0F4F87B9}" type="pres">
      <dgm:prSet presAssocID="{67FBF692-9DF1-4771-B572-698D4F855408}" presName="node" presStyleLbl="node1" presStyleIdx="2" presStyleCnt="3" custScaleX="114261" custScaleY="164140">
        <dgm:presLayoutVars>
          <dgm:bulletEnabled val="1"/>
        </dgm:presLayoutVars>
      </dgm:prSet>
      <dgm:spPr/>
      <dgm:t>
        <a:bodyPr/>
        <a:lstStyle/>
        <a:p>
          <a:endParaRPr lang="bg-BG"/>
        </a:p>
      </dgm:t>
    </dgm:pt>
  </dgm:ptLst>
  <dgm:cxnLst>
    <dgm:cxn modelId="{4D603E8D-3AC7-4404-A2DE-4EA1E1C0E1B6}" type="presOf" srcId="{11EEF615-4A26-4A9D-94F4-A1B4A6749BC4}" destId="{7E83644A-2F96-4BD3-B5DF-247C1244EB91}" srcOrd="0" destOrd="0" presId="urn:microsoft.com/office/officeart/2005/8/layout/process1"/>
    <dgm:cxn modelId="{2745E36B-AE62-40BA-B740-6ABE176A2B3F}" type="presOf" srcId="{67FBF692-9DF1-4771-B572-698D4F855408}" destId="{B7EA4CBD-EF35-49B0-B46E-84BD0F4F87B9}" srcOrd="0" destOrd="0" presId="urn:microsoft.com/office/officeart/2005/8/layout/process1"/>
    <dgm:cxn modelId="{2395E211-620E-4350-AD51-4BFF874875B5}" type="presOf" srcId="{59431F97-FE59-4F41-B7B3-CADAFC3F586F}" destId="{B7EA4CBD-EF35-49B0-B46E-84BD0F4F87B9}" srcOrd="0" destOrd="1" presId="urn:microsoft.com/office/officeart/2005/8/layout/process1"/>
    <dgm:cxn modelId="{AC966FC3-4B18-4E16-965E-8A15C59B746B}" type="presOf" srcId="{81BABB54-83B5-4F9B-88F9-FF3A66027DD7}" destId="{650EDC81-F3CD-499F-BA05-31209C8A8859}" srcOrd="0" destOrd="0" presId="urn:microsoft.com/office/officeart/2005/8/layout/process1"/>
    <dgm:cxn modelId="{DFA68CD4-9124-4932-A669-F76E4C1D005B}" type="presOf" srcId="{15181BCA-3269-4FA4-9692-5FA0285871E8}" destId="{1C28A213-29A2-4B9D-971A-7575790F6F75}" srcOrd="1" destOrd="0" presId="urn:microsoft.com/office/officeart/2005/8/layout/process1"/>
    <dgm:cxn modelId="{FDB9BAD2-2FCA-437D-AA58-6F665B004F43}" type="presOf" srcId="{E7D3860C-751C-44AE-A3E9-B61CC9BEC77D}" destId="{6E8DDDF5-29DF-42BD-8879-C82CA740662C}" srcOrd="0" destOrd="0" presId="urn:microsoft.com/office/officeart/2005/8/layout/process1"/>
    <dgm:cxn modelId="{0CACE490-D5F4-4B28-AC8C-9345AF59DF83}" type="presOf" srcId="{DD2C532E-1ADA-408C-AD29-64AC55222EFC}" destId="{DFD30984-9724-4178-B147-602565A3074A}" srcOrd="0" destOrd="0" presId="urn:microsoft.com/office/officeart/2005/8/layout/process1"/>
    <dgm:cxn modelId="{52E796BA-08F6-4553-86EE-4642F1A4293F}" type="presOf" srcId="{15181BCA-3269-4FA4-9692-5FA0285871E8}" destId="{8FB06EEB-60F4-4636-A728-4F33F3030D46}" srcOrd="0" destOrd="0" presId="urn:microsoft.com/office/officeart/2005/8/layout/process1"/>
    <dgm:cxn modelId="{C9A4DEAE-63AB-477D-8E5A-A28426EE8848}" srcId="{67FBF692-9DF1-4771-B572-698D4F855408}" destId="{59431F97-FE59-4F41-B7B3-CADAFC3F586F}" srcOrd="0" destOrd="0" parTransId="{F3AADDBA-3318-4BB2-B04E-D45DA0420519}" sibTransId="{80E10ED8-01D1-4490-9BAB-8F9E5140C298}"/>
    <dgm:cxn modelId="{F3C12ACF-EC60-43F0-9C79-A1F6C6B64E79}" srcId="{E7D3860C-751C-44AE-A3E9-B61CC9BEC77D}" destId="{67FBF692-9DF1-4771-B572-698D4F855408}" srcOrd="2" destOrd="0" parTransId="{41435ACC-0FFD-4BB7-B430-BB1674CA8E17}" sibTransId="{9D90CFDB-5BA1-4459-8B1E-5A1623434E3B}"/>
    <dgm:cxn modelId="{B47334CF-75BE-4D48-9AFC-5D7188894948}" type="presOf" srcId="{DD2C532E-1ADA-408C-AD29-64AC55222EFC}" destId="{E2744EBD-C784-4B3A-97EF-88FB56C41BEE}" srcOrd="1" destOrd="0" presId="urn:microsoft.com/office/officeart/2005/8/layout/process1"/>
    <dgm:cxn modelId="{6D921B1A-E69C-429C-AD68-04145E1CBD9A}" srcId="{67FBF692-9DF1-4771-B572-698D4F855408}" destId="{A557CD31-FB33-438A-BDF4-EACB4CA779A9}" srcOrd="2" destOrd="0" parTransId="{0F9324E4-41CB-4F67-9F6F-3829C33B42F2}" sibTransId="{BA13ED07-356B-483D-9843-F0C90EBE07B7}"/>
    <dgm:cxn modelId="{385AF42D-49F2-4559-A2F1-22C0226A00CC}" type="presOf" srcId="{A557CD31-FB33-438A-BDF4-EACB4CA779A9}" destId="{B7EA4CBD-EF35-49B0-B46E-84BD0F4F87B9}" srcOrd="0" destOrd="3" presId="urn:microsoft.com/office/officeart/2005/8/layout/process1"/>
    <dgm:cxn modelId="{16D91D56-7CAA-4323-AE77-9E4F13C89133}" srcId="{E7D3860C-751C-44AE-A3E9-B61CC9BEC77D}" destId="{11EEF615-4A26-4A9D-94F4-A1B4A6749BC4}" srcOrd="1" destOrd="0" parTransId="{847CB40F-8D79-46D1-8F45-0B22BEDE63A4}" sibTransId="{DD2C532E-1ADA-408C-AD29-64AC55222EFC}"/>
    <dgm:cxn modelId="{74CB5ACA-CAAF-420E-AB07-E35FB6104FFE}" type="presOf" srcId="{BF1AE2C6-625A-4DC3-8A24-F775B9696AFF}" destId="{B7EA4CBD-EF35-49B0-B46E-84BD0F4F87B9}" srcOrd="0" destOrd="2" presId="urn:microsoft.com/office/officeart/2005/8/layout/process1"/>
    <dgm:cxn modelId="{A395B6A4-76D8-4DCC-B8FF-DD9D9FE3E2C2}" srcId="{E7D3860C-751C-44AE-A3E9-B61CC9BEC77D}" destId="{81BABB54-83B5-4F9B-88F9-FF3A66027DD7}" srcOrd="0" destOrd="0" parTransId="{80D75BC2-3F4C-40D4-BC2F-91B0E3C4D02D}" sibTransId="{15181BCA-3269-4FA4-9692-5FA0285871E8}"/>
    <dgm:cxn modelId="{45AC82D0-8657-4F32-B55C-31AD8DE0F8CD}" srcId="{67FBF692-9DF1-4771-B572-698D4F855408}" destId="{BF1AE2C6-625A-4DC3-8A24-F775B9696AFF}" srcOrd="1" destOrd="0" parTransId="{4208ACE1-2531-49AD-B224-137EE0CED231}" sibTransId="{8286B0BD-1862-47D0-B22B-E508D4EFC63F}"/>
    <dgm:cxn modelId="{E1E45CDC-DFE8-4C3F-9691-56DC9618229D}" type="presParOf" srcId="{6E8DDDF5-29DF-42BD-8879-C82CA740662C}" destId="{650EDC81-F3CD-499F-BA05-31209C8A8859}" srcOrd="0" destOrd="0" presId="urn:microsoft.com/office/officeart/2005/8/layout/process1"/>
    <dgm:cxn modelId="{B52807BD-FD72-4ED3-80F2-8CD9F961E7BE}" type="presParOf" srcId="{6E8DDDF5-29DF-42BD-8879-C82CA740662C}" destId="{8FB06EEB-60F4-4636-A728-4F33F3030D46}" srcOrd="1" destOrd="0" presId="urn:microsoft.com/office/officeart/2005/8/layout/process1"/>
    <dgm:cxn modelId="{DADCEDA7-707A-4BEC-B2ED-6E7C88A74606}" type="presParOf" srcId="{8FB06EEB-60F4-4636-A728-4F33F3030D46}" destId="{1C28A213-29A2-4B9D-971A-7575790F6F75}" srcOrd="0" destOrd="0" presId="urn:microsoft.com/office/officeart/2005/8/layout/process1"/>
    <dgm:cxn modelId="{D044D3E0-E6DD-4556-8968-00E356F46D34}" type="presParOf" srcId="{6E8DDDF5-29DF-42BD-8879-C82CA740662C}" destId="{7E83644A-2F96-4BD3-B5DF-247C1244EB91}" srcOrd="2" destOrd="0" presId="urn:microsoft.com/office/officeart/2005/8/layout/process1"/>
    <dgm:cxn modelId="{D19391EF-C1BD-450E-80AC-2E8E8EC58EA4}" type="presParOf" srcId="{6E8DDDF5-29DF-42BD-8879-C82CA740662C}" destId="{DFD30984-9724-4178-B147-602565A3074A}" srcOrd="3" destOrd="0" presId="urn:microsoft.com/office/officeart/2005/8/layout/process1"/>
    <dgm:cxn modelId="{29E8FA04-3013-47C0-A9E0-2F780D1B4453}" type="presParOf" srcId="{DFD30984-9724-4178-B147-602565A3074A}" destId="{E2744EBD-C784-4B3A-97EF-88FB56C41BEE}" srcOrd="0" destOrd="0" presId="urn:microsoft.com/office/officeart/2005/8/layout/process1"/>
    <dgm:cxn modelId="{A9D107C1-5337-47CF-9520-0BD35ADEACC6}" type="presParOf" srcId="{6E8DDDF5-29DF-42BD-8879-C82CA740662C}" destId="{B7EA4CBD-EF35-49B0-B46E-84BD0F4F87B9}" srcOrd="4" destOrd="0" presId="urn:microsoft.com/office/officeart/2005/8/layout/process1"/>
  </dgm:cxnLst>
  <dgm:bg>
    <a:solidFill>
      <a:srgbClr val="00B0F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DB15A679-07BE-4245-B64C-4AFAA393134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bg-BG"/>
        </a:p>
      </dgm:t>
    </dgm:pt>
    <dgm:pt modelId="{39E45A8F-26FF-4DC6-BF7C-7DC674F4C411}">
      <dgm:prSet>
        <dgm:style>
          <a:lnRef idx="1">
            <a:schemeClr val="accent6"/>
          </a:lnRef>
          <a:fillRef idx="2">
            <a:schemeClr val="accent6"/>
          </a:fillRef>
          <a:effectRef idx="1">
            <a:schemeClr val="accent6"/>
          </a:effectRef>
          <a:fontRef idx="minor">
            <a:schemeClr val="dk1"/>
          </a:fontRef>
        </dgm:style>
      </dgm:prSet>
      <dgm:spPr/>
      <dgm:t>
        <a:bodyPr/>
        <a:lstStyle/>
        <a:p>
          <a:pPr algn="just" rtl="0"/>
          <a:r>
            <a:rPr lang="en-US" b="1" dirty="0" smtClean="0"/>
            <a:t>Major challenges:</a:t>
          </a:r>
          <a:endParaRPr lang="bg-BG" b="1" dirty="0"/>
        </a:p>
      </dgm:t>
    </dgm:pt>
    <dgm:pt modelId="{BBA878DD-D9A6-498C-AA4D-A2762A5F299C}" type="parTrans" cxnId="{25BEB462-2F07-4304-8D99-A2645A5131FE}">
      <dgm:prSet/>
      <dgm:spPr/>
      <dgm:t>
        <a:bodyPr/>
        <a:lstStyle/>
        <a:p>
          <a:endParaRPr lang="bg-BG"/>
        </a:p>
      </dgm:t>
    </dgm:pt>
    <dgm:pt modelId="{AEF73EBD-BE39-46AE-9B80-2035143BBA32}" type="sibTrans" cxnId="{25BEB462-2F07-4304-8D99-A2645A5131FE}">
      <dgm:prSet/>
      <dgm:spPr/>
      <dgm:t>
        <a:bodyPr/>
        <a:lstStyle/>
        <a:p>
          <a:endParaRPr lang="bg-BG"/>
        </a:p>
      </dgm:t>
    </dgm:pt>
    <dgm:pt modelId="{E45C9237-410F-435F-ADB1-5C8B1838B551}">
      <dgm:prSet>
        <dgm:style>
          <a:lnRef idx="1">
            <a:schemeClr val="accent3"/>
          </a:lnRef>
          <a:fillRef idx="2">
            <a:schemeClr val="accent3"/>
          </a:fillRef>
          <a:effectRef idx="1">
            <a:schemeClr val="accent3"/>
          </a:effectRef>
          <a:fontRef idx="minor">
            <a:schemeClr val="dk1"/>
          </a:fontRef>
        </dgm:style>
      </dgm:prSet>
      <dgm:spPr/>
      <dgm:t>
        <a:bodyPr/>
        <a:lstStyle/>
        <a:p>
          <a:pPr algn="just" rtl="0"/>
          <a:r>
            <a:rPr lang="en-US" b="1" dirty="0" smtClean="0"/>
            <a:t>Significant fragmentation of land ownership – it is a significant barrier to long-term investments</a:t>
          </a:r>
          <a:endParaRPr lang="bg-BG" b="1" dirty="0"/>
        </a:p>
      </dgm:t>
    </dgm:pt>
    <dgm:pt modelId="{009DBF38-EA19-43F6-B948-25ED25F25E8A}" type="parTrans" cxnId="{A45D40EC-EE2A-4AD8-829C-0CEFB9ACD7C1}">
      <dgm:prSet/>
      <dgm:spPr/>
      <dgm:t>
        <a:bodyPr/>
        <a:lstStyle/>
        <a:p>
          <a:endParaRPr lang="bg-BG"/>
        </a:p>
      </dgm:t>
    </dgm:pt>
    <dgm:pt modelId="{B3578F48-8CA1-4648-AFFA-3EBE0D79CFA4}" type="sibTrans" cxnId="{A45D40EC-EE2A-4AD8-829C-0CEFB9ACD7C1}">
      <dgm:prSet/>
      <dgm:spPr/>
      <dgm:t>
        <a:bodyPr/>
        <a:lstStyle/>
        <a:p>
          <a:endParaRPr lang="bg-BG"/>
        </a:p>
      </dgm:t>
    </dgm:pt>
    <dgm:pt modelId="{B9ED215D-3B8E-4510-962B-40F561D42692}">
      <dgm:prSet>
        <dgm:style>
          <a:lnRef idx="1">
            <a:schemeClr val="accent3"/>
          </a:lnRef>
          <a:fillRef idx="2">
            <a:schemeClr val="accent3"/>
          </a:fillRef>
          <a:effectRef idx="1">
            <a:schemeClr val="accent3"/>
          </a:effectRef>
          <a:fontRef idx="minor">
            <a:schemeClr val="dk1"/>
          </a:fontRef>
        </dgm:style>
      </dgm:prSet>
      <dgm:spPr/>
      <dgm:t>
        <a:bodyPr/>
        <a:lstStyle/>
        <a:p>
          <a:pPr algn="just" rtl="0"/>
          <a:r>
            <a:rPr lang="en-US" b="1" dirty="0" smtClean="0"/>
            <a:t>Aging labor force</a:t>
          </a:r>
          <a:endParaRPr lang="bg-BG" b="1" dirty="0"/>
        </a:p>
      </dgm:t>
    </dgm:pt>
    <dgm:pt modelId="{044EE546-0600-47E6-9A98-3D1A9CA46B89}" type="parTrans" cxnId="{C268E68D-1B0C-4E4A-A1AC-1E726CB06DBB}">
      <dgm:prSet/>
      <dgm:spPr/>
      <dgm:t>
        <a:bodyPr/>
        <a:lstStyle/>
        <a:p>
          <a:endParaRPr lang="bg-BG"/>
        </a:p>
      </dgm:t>
    </dgm:pt>
    <dgm:pt modelId="{93CB3BF3-FCD1-4EC8-A691-9AFF552ED9BF}" type="sibTrans" cxnId="{C268E68D-1B0C-4E4A-A1AC-1E726CB06DBB}">
      <dgm:prSet/>
      <dgm:spPr/>
      <dgm:t>
        <a:bodyPr/>
        <a:lstStyle/>
        <a:p>
          <a:endParaRPr lang="bg-BG"/>
        </a:p>
      </dgm:t>
    </dgm:pt>
    <dgm:pt modelId="{3DEA348C-2C61-440E-AC23-8378E0BD6A1B}">
      <dgm:prSet>
        <dgm:style>
          <a:lnRef idx="1">
            <a:schemeClr val="accent3"/>
          </a:lnRef>
          <a:fillRef idx="2">
            <a:schemeClr val="accent3"/>
          </a:fillRef>
          <a:effectRef idx="1">
            <a:schemeClr val="accent3"/>
          </a:effectRef>
          <a:fontRef idx="minor">
            <a:schemeClr val="dk1"/>
          </a:fontRef>
        </dgm:style>
      </dgm:prSet>
      <dgm:spPr/>
      <dgm:t>
        <a:bodyPr/>
        <a:lstStyle/>
        <a:p>
          <a:pPr algn="just" rtl="0"/>
          <a:r>
            <a:rPr lang="en-US" b="1" dirty="0" smtClean="0"/>
            <a:t>Relatively few young farm-holders</a:t>
          </a:r>
          <a:endParaRPr lang="bg-BG" b="1" dirty="0"/>
        </a:p>
      </dgm:t>
    </dgm:pt>
    <dgm:pt modelId="{32B814CD-BE91-4C49-A3D7-D2341B4B2BFF}" type="parTrans" cxnId="{10FE782C-0834-40AD-B7C7-87303B12B889}">
      <dgm:prSet/>
      <dgm:spPr/>
      <dgm:t>
        <a:bodyPr/>
        <a:lstStyle/>
        <a:p>
          <a:endParaRPr lang="bg-BG"/>
        </a:p>
      </dgm:t>
    </dgm:pt>
    <dgm:pt modelId="{1CCE48F5-76F9-4921-BAAB-3A2A9BF3E158}" type="sibTrans" cxnId="{10FE782C-0834-40AD-B7C7-87303B12B889}">
      <dgm:prSet/>
      <dgm:spPr/>
      <dgm:t>
        <a:bodyPr/>
        <a:lstStyle/>
        <a:p>
          <a:endParaRPr lang="bg-BG"/>
        </a:p>
      </dgm:t>
    </dgm:pt>
    <dgm:pt modelId="{D40B882E-9222-41CA-9E08-3E53E2F920DE}">
      <dgm:prSet>
        <dgm:style>
          <a:lnRef idx="1">
            <a:schemeClr val="accent3"/>
          </a:lnRef>
          <a:fillRef idx="2">
            <a:schemeClr val="accent3"/>
          </a:fillRef>
          <a:effectRef idx="1">
            <a:schemeClr val="accent3"/>
          </a:effectRef>
          <a:fontRef idx="minor">
            <a:schemeClr val="dk1"/>
          </a:fontRef>
        </dgm:style>
      </dgm:prSet>
      <dgm:spPr/>
      <dgm:t>
        <a:bodyPr/>
        <a:lstStyle/>
        <a:p>
          <a:pPr algn="just" rtl="0"/>
          <a:r>
            <a:rPr lang="en-US" b="1" dirty="0" smtClean="0"/>
            <a:t>Low educational attainment of the employed</a:t>
          </a:r>
          <a:endParaRPr lang="bg-BG" b="1" dirty="0"/>
        </a:p>
      </dgm:t>
    </dgm:pt>
    <dgm:pt modelId="{6D0A16F1-10BE-420A-80C8-4CFBF0CDFE6D}" type="parTrans" cxnId="{1915B7CE-969C-4B29-8E45-FC4D4B930F46}">
      <dgm:prSet/>
      <dgm:spPr/>
      <dgm:t>
        <a:bodyPr/>
        <a:lstStyle/>
        <a:p>
          <a:endParaRPr lang="bg-BG"/>
        </a:p>
      </dgm:t>
    </dgm:pt>
    <dgm:pt modelId="{422DA8F4-9540-44DA-82BC-C884204C3F46}" type="sibTrans" cxnId="{1915B7CE-969C-4B29-8E45-FC4D4B930F46}">
      <dgm:prSet/>
      <dgm:spPr/>
      <dgm:t>
        <a:bodyPr/>
        <a:lstStyle/>
        <a:p>
          <a:endParaRPr lang="bg-BG"/>
        </a:p>
      </dgm:t>
    </dgm:pt>
    <dgm:pt modelId="{EF569561-369F-4FD4-B4EF-F69318F59742}">
      <dgm:prSet>
        <dgm:style>
          <a:lnRef idx="1">
            <a:schemeClr val="accent3"/>
          </a:lnRef>
          <a:fillRef idx="2">
            <a:schemeClr val="accent3"/>
          </a:fillRef>
          <a:effectRef idx="1">
            <a:schemeClr val="accent3"/>
          </a:effectRef>
          <a:fontRef idx="minor">
            <a:schemeClr val="dk1"/>
          </a:fontRef>
        </dgm:style>
      </dgm:prSet>
      <dgm:spPr/>
      <dgm:t>
        <a:bodyPr/>
        <a:lstStyle/>
        <a:p>
          <a:pPr algn="just" rtl="0"/>
          <a:r>
            <a:rPr lang="en-US" b="1" dirty="0" smtClean="0"/>
            <a:t>Low labor productivity due to outdated technologies</a:t>
          </a:r>
          <a:endParaRPr lang="bg-BG" b="1" dirty="0"/>
        </a:p>
      </dgm:t>
    </dgm:pt>
    <dgm:pt modelId="{07532590-0006-49C5-A65C-69DB02CA4668}" type="parTrans" cxnId="{114FF19D-9232-47EC-A1DB-1B33180623C1}">
      <dgm:prSet/>
      <dgm:spPr/>
      <dgm:t>
        <a:bodyPr/>
        <a:lstStyle/>
        <a:p>
          <a:endParaRPr lang="bg-BG"/>
        </a:p>
      </dgm:t>
    </dgm:pt>
    <dgm:pt modelId="{6D16729E-68FB-4E1F-A23C-0D2B803DCBD3}" type="sibTrans" cxnId="{114FF19D-9232-47EC-A1DB-1B33180623C1}">
      <dgm:prSet/>
      <dgm:spPr/>
      <dgm:t>
        <a:bodyPr/>
        <a:lstStyle/>
        <a:p>
          <a:endParaRPr lang="bg-BG"/>
        </a:p>
      </dgm:t>
    </dgm:pt>
    <dgm:pt modelId="{9ADEEF7F-5A8C-4181-BEA6-24502FB9B13E}">
      <dgm:prSet>
        <dgm:style>
          <a:lnRef idx="1">
            <a:schemeClr val="accent3"/>
          </a:lnRef>
          <a:fillRef idx="2">
            <a:schemeClr val="accent3"/>
          </a:fillRef>
          <a:effectRef idx="1">
            <a:schemeClr val="accent3"/>
          </a:effectRef>
          <a:fontRef idx="minor">
            <a:schemeClr val="dk1"/>
          </a:fontRef>
        </dgm:style>
      </dgm:prSet>
      <dgm:spPr/>
      <dgm:t>
        <a:bodyPr/>
        <a:lstStyle/>
        <a:p>
          <a:pPr algn="just" rtl="0"/>
          <a:r>
            <a:rPr lang="en-US" b="1" dirty="0" smtClean="0"/>
            <a:t>Poor access to credit for small and medium-sized producers</a:t>
          </a:r>
          <a:endParaRPr lang="bg-BG" b="1" dirty="0"/>
        </a:p>
      </dgm:t>
    </dgm:pt>
    <dgm:pt modelId="{4976BB1C-93E3-43C4-8CCC-95353AA701BF}" type="parTrans" cxnId="{3F3EEC06-CB5B-454E-9456-36CCF85E33E3}">
      <dgm:prSet/>
      <dgm:spPr/>
      <dgm:t>
        <a:bodyPr/>
        <a:lstStyle/>
        <a:p>
          <a:endParaRPr lang="bg-BG"/>
        </a:p>
      </dgm:t>
    </dgm:pt>
    <dgm:pt modelId="{025B2AAB-1213-40D5-9E79-E2F93AB80377}" type="sibTrans" cxnId="{3F3EEC06-CB5B-454E-9456-36CCF85E33E3}">
      <dgm:prSet/>
      <dgm:spPr/>
      <dgm:t>
        <a:bodyPr/>
        <a:lstStyle/>
        <a:p>
          <a:endParaRPr lang="bg-BG"/>
        </a:p>
      </dgm:t>
    </dgm:pt>
    <dgm:pt modelId="{E2B89572-A859-4B75-8CC5-9F24D71627F8}" type="pres">
      <dgm:prSet presAssocID="{DB15A679-07BE-4245-B64C-4AFAA3931346}" presName="Name0" presStyleCnt="0">
        <dgm:presLayoutVars>
          <dgm:dir/>
          <dgm:animLvl val="lvl"/>
          <dgm:resizeHandles val="exact"/>
        </dgm:presLayoutVars>
      </dgm:prSet>
      <dgm:spPr/>
    </dgm:pt>
    <dgm:pt modelId="{B784B1E6-3997-4F62-918D-7A00B553EE2B}" type="pres">
      <dgm:prSet presAssocID="{39E45A8F-26FF-4DC6-BF7C-7DC674F4C411}" presName="linNode" presStyleCnt="0"/>
      <dgm:spPr/>
    </dgm:pt>
    <dgm:pt modelId="{51724467-57BB-4E4A-827A-CB6A63B2634E}" type="pres">
      <dgm:prSet presAssocID="{39E45A8F-26FF-4DC6-BF7C-7DC674F4C411}" presName="parentText" presStyleLbl="node1" presStyleIdx="0" presStyleCnt="1">
        <dgm:presLayoutVars>
          <dgm:chMax val="1"/>
          <dgm:bulletEnabled val="1"/>
        </dgm:presLayoutVars>
      </dgm:prSet>
      <dgm:spPr/>
    </dgm:pt>
    <dgm:pt modelId="{71B9E4E8-0B59-45CF-AF96-84577BF3384A}" type="pres">
      <dgm:prSet presAssocID="{39E45A8F-26FF-4DC6-BF7C-7DC674F4C411}" presName="descendantText" presStyleLbl="alignAccFollowNode1" presStyleIdx="0" presStyleCnt="1" custScaleY="123185">
        <dgm:presLayoutVars>
          <dgm:bulletEnabled val="1"/>
        </dgm:presLayoutVars>
      </dgm:prSet>
      <dgm:spPr/>
      <dgm:t>
        <a:bodyPr/>
        <a:lstStyle/>
        <a:p>
          <a:endParaRPr lang="bg-BG"/>
        </a:p>
      </dgm:t>
    </dgm:pt>
  </dgm:ptLst>
  <dgm:cxnLst>
    <dgm:cxn modelId="{10FE782C-0834-40AD-B7C7-87303B12B889}" srcId="{39E45A8F-26FF-4DC6-BF7C-7DC674F4C411}" destId="{3DEA348C-2C61-440E-AC23-8378E0BD6A1B}" srcOrd="2" destOrd="0" parTransId="{32B814CD-BE91-4C49-A3D7-D2341B4B2BFF}" sibTransId="{1CCE48F5-76F9-4921-BAAB-3A2A9BF3E158}"/>
    <dgm:cxn modelId="{DD3B6F26-CA68-4D68-9DB9-2DEC815F41B4}" type="presOf" srcId="{EF569561-369F-4FD4-B4EF-F69318F59742}" destId="{71B9E4E8-0B59-45CF-AF96-84577BF3384A}" srcOrd="0" destOrd="4" presId="urn:microsoft.com/office/officeart/2005/8/layout/vList5"/>
    <dgm:cxn modelId="{C268E68D-1B0C-4E4A-A1AC-1E726CB06DBB}" srcId="{39E45A8F-26FF-4DC6-BF7C-7DC674F4C411}" destId="{B9ED215D-3B8E-4510-962B-40F561D42692}" srcOrd="1" destOrd="0" parTransId="{044EE546-0600-47E6-9A98-3D1A9CA46B89}" sibTransId="{93CB3BF3-FCD1-4EC8-A691-9AFF552ED9BF}"/>
    <dgm:cxn modelId="{1071CEB6-660E-47D0-AB7D-B011B09B236D}" type="presOf" srcId="{D40B882E-9222-41CA-9E08-3E53E2F920DE}" destId="{71B9E4E8-0B59-45CF-AF96-84577BF3384A}" srcOrd="0" destOrd="3" presId="urn:microsoft.com/office/officeart/2005/8/layout/vList5"/>
    <dgm:cxn modelId="{A2643A1F-A3FA-4EE9-A23F-FF769DE4EC70}" type="presOf" srcId="{DB15A679-07BE-4245-B64C-4AFAA3931346}" destId="{E2B89572-A859-4B75-8CC5-9F24D71627F8}" srcOrd="0" destOrd="0" presId="urn:microsoft.com/office/officeart/2005/8/layout/vList5"/>
    <dgm:cxn modelId="{0D3FBEC6-F396-4C17-A9A6-53A2CB11B0AA}" type="presOf" srcId="{B9ED215D-3B8E-4510-962B-40F561D42692}" destId="{71B9E4E8-0B59-45CF-AF96-84577BF3384A}" srcOrd="0" destOrd="1" presId="urn:microsoft.com/office/officeart/2005/8/layout/vList5"/>
    <dgm:cxn modelId="{3F3EEC06-CB5B-454E-9456-36CCF85E33E3}" srcId="{39E45A8F-26FF-4DC6-BF7C-7DC674F4C411}" destId="{9ADEEF7F-5A8C-4181-BEA6-24502FB9B13E}" srcOrd="5" destOrd="0" parTransId="{4976BB1C-93E3-43C4-8CCC-95353AA701BF}" sibTransId="{025B2AAB-1213-40D5-9E79-E2F93AB80377}"/>
    <dgm:cxn modelId="{422BFCB6-5C7C-4E38-99F7-CA643ED953F0}" type="presOf" srcId="{3DEA348C-2C61-440E-AC23-8378E0BD6A1B}" destId="{71B9E4E8-0B59-45CF-AF96-84577BF3384A}" srcOrd="0" destOrd="2" presId="urn:microsoft.com/office/officeart/2005/8/layout/vList5"/>
    <dgm:cxn modelId="{A73E462F-1F6E-4D1D-AA2A-D005A3EFF30A}" type="presOf" srcId="{E45C9237-410F-435F-ADB1-5C8B1838B551}" destId="{71B9E4E8-0B59-45CF-AF96-84577BF3384A}" srcOrd="0" destOrd="0" presId="urn:microsoft.com/office/officeart/2005/8/layout/vList5"/>
    <dgm:cxn modelId="{1915B7CE-969C-4B29-8E45-FC4D4B930F46}" srcId="{39E45A8F-26FF-4DC6-BF7C-7DC674F4C411}" destId="{D40B882E-9222-41CA-9E08-3E53E2F920DE}" srcOrd="3" destOrd="0" parTransId="{6D0A16F1-10BE-420A-80C8-4CFBF0CDFE6D}" sibTransId="{422DA8F4-9540-44DA-82BC-C884204C3F46}"/>
    <dgm:cxn modelId="{114FF19D-9232-47EC-A1DB-1B33180623C1}" srcId="{39E45A8F-26FF-4DC6-BF7C-7DC674F4C411}" destId="{EF569561-369F-4FD4-B4EF-F69318F59742}" srcOrd="4" destOrd="0" parTransId="{07532590-0006-49C5-A65C-69DB02CA4668}" sibTransId="{6D16729E-68FB-4E1F-A23C-0D2B803DCBD3}"/>
    <dgm:cxn modelId="{A45D40EC-EE2A-4AD8-829C-0CEFB9ACD7C1}" srcId="{39E45A8F-26FF-4DC6-BF7C-7DC674F4C411}" destId="{E45C9237-410F-435F-ADB1-5C8B1838B551}" srcOrd="0" destOrd="0" parTransId="{009DBF38-EA19-43F6-B948-25ED25F25E8A}" sibTransId="{B3578F48-8CA1-4648-AFFA-3EBE0D79CFA4}"/>
    <dgm:cxn modelId="{25BEB462-2F07-4304-8D99-A2645A5131FE}" srcId="{DB15A679-07BE-4245-B64C-4AFAA3931346}" destId="{39E45A8F-26FF-4DC6-BF7C-7DC674F4C411}" srcOrd="0" destOrd="0" parTransId="{BBA878DD-D9A6-498C-AA4D-A2762A5F299C}" sibTransId="{AEF73EBD-BE39-46AE-9B80-2035143BBA32}"/>
    <dgm:cxn modelId="{E0EF985F-D81E-4883-868E-E17B6E87A073}" type="presOf" srcId="{9ADEEF7F-5A8C-4181-BEA6-24502FB9B13E}" destId="{71B9E4E8-0B59-45CF-AF96-84577BF3384A}" srcOrd="0" destOrd="5" presId="urn:microsoft.com/office/officeart/2005/8/layout/vList5"/>
    <dgm:cxn modelId="{50362191-8E7F-4019-B21D-02E04597153E}" type="presOf" srcId="{39E45A8F-26FF-4DC6-BF7C-7DC674F4C411}" destId="{51724467-57BB-4E4A-827A-CB6A63B2634E}" srcOrd="0" destOrd="0" presId="urn:microsoft.com/office/officeart/2005/8/layout/vList5"/>
    <dgm:cxn modelId="{F7E5D19F-1B0B-4FD2-B51F-46B95783015B}" type="presParOf" srcId="{E2B89572-A859-4B75-8CC5-9F24D71627F8}" destId="{B784B1E6-3997-4F62-918D-7A00B553EE2B}" srcOrd="0" destOrd="0" presId="urn:microsoft.com/office/officeart/2005/8/layout/vList5"/>
    <dgm:cxn modelId="{75DE0E31-BDE7-4E73-8F2E-49E679497AC1}" type="presParOf" srcId="{B784B1E6-3997-4F62-918D-7A00B553EE2B}" destId="{51724467-57BB-4E4A-827A-CB6A63B2634E}" srcOrd="0" destOrd="0" presId="urn:microsoft.com/office/officeart/2005/8/layout/vList5"/>
    <dgm:cxn modelId="{796C64F6-C07B-4F29-957C-243BE55828F3}" type="presParOf" srcId="{B784B1E6-3997-4F62-918D-7A00B553EE2B}" destId="{71B9E4E8-0B59-45CF-AF96-84577BF3384A}" srcOrd="1" destOrd="0" presId="urn:microsoft.com/office/officeart/2005/8/layout/vList5"/>
  </dgm:cxnLst>
  <dgm:bg>
    <a:solidFill>
      <a:srgbClr val="00B0F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7D473590-9B68-4CFB-B3E9-72D610C6963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bg-BG"/>
        </a:p>
      </dgm:t>
    </dgm:pt>
    <dgm:pt modelId="{9732FFCB-2747-4183-9C18-2AFD6CCB8BAB}">
      <dgm:prSet>
        <dgm:style>
          <a:lnRef idx="1">
            <a:schemeClr val="accent6"/>
          </a:lnRef>
          <a:fillRef idx="2">
            <a:schemeClr val="accent6"/>
          </a:fillRef>
          <a:effectRef idx="1">
            <a:schemeClr val="accent6"/>
          </a:effectRef>
          <a:fontRef idx="minor">
            <a:schemeClr val="dk1"/>
          </a:fontRef>
        </dgm:style>
      </dgm:prSet>
      <dgm:spPr/>
      <dgm:t>
        <a:bodyPr/>
        <a:lstStyle/>
        <a:p>
          <a:pPr algn="just" rtl="0"/>
          <a:r>
            <a:rPr lang="en-US" b="1" dirty="0" smtClean="0"/>
            <a:t>EU Common Agricultural Policy – two principal areas of intervention:</a:t>
          </a:r>
          <a:endParaRPr lang="bg-BG" b="1" dirty="0"/>
        </a:p>
      </dgm:t>
    </dgm:pt>
    <dgm:pt modelId="{51EF5B3F-EC20-426E-BEEA-0B926F50CD2E}" type="parTrans" cxnId="{8F664A94-0121-4531-91AC-D6B8AA87AE25}">
      <dgm:prSet/>
      <dgm:spPr/>
      <dgm:t>
        <a:bodyPr/>
        <a:lstStyle/>
        <a:p>
          <a:endParaRPr lang="bg-BG"/>
        </a:p>
      </dgm:t>
    </dgm:pt>
    <dgm:pt modelId="{8C2BAFBA-9D05-4C94-B6EC-82899D079428}" type="sibTrans" cxnId="{8F664A94-0121-4531-91AC-D6B8AA87AE25}">
      <dgm:prSet/>
      <dgm:spPr/>
      <dgm:t>
        <a:bodyPr/>
        <a:lstStyle/>
        <a:p>
          <a:endParaRPr lang="bg-BG"/>
        </a:p>
      </dgm:t>
    </dgm:pt>
    <dgm:pt modelId="{C1EFDEF2-47A9-4DAA-A61E-4C35882DFE33}">
      <dgm:prSet>
        <dgm:style>
          <a:lnRef idx="1">
            <a:schemeClr val="accent4"/>
          </a:lnRef>
          <a:fillRef idx="2">
            <a:schemeClr val="accent4"/>
          </a:fillRef>
          <a:effectRef idx="1">
            <a:schemeClr val="accent4"/>
          </a:effectRef>
          <a:fontRef idx="minor">
            <a:schemeClr val="dk1"/>
          </a:fontRef>
        </dgm:style>
      </dgm:prSet>
      <dgm:spPr/>
      <dgm:t>
        <a:bodyPr/>
        <a:lstStyle/>
        <a:p>
          <a:pPr algn="just" rtl="0"/>
          <a:r>
            <a:rPr lang="en-US" b="1" dirty="0" smtClean="0"/>
            <a:t>Pillar 1 – income support to EU farmers through direct area payments</a:t>
          </a:r>
          <a:endParaRPr lang="bg-BG" b="1" dirty="0"/>
        </a:p>
      </dgm:t>
    </dgm:pt>
    <dgm:pt modelId="{C62B88D3-7C5A-4378-BDF1-204C97F41E83}" type="parTrans" cxnId="{E580EA35-91B0-4F23-8395-0F83A0FCB5FC}">
      <dgm:prSet/>
      <dgm:spPr/>
      <dgm:t>
        <a:bodyPr/>
        <a:lstStyle/>
        <a:p>
          <a:endParaRPr lang="bg-BG"/>
        </a:p>
      </dgm:t>
    </dgm:pt>
    <dgm:pt modelId="{5B7471F8-B2E2-4416-B949-0093F49758AB}" type="sibTrans" cxnId="{E580EA35-91B0-4F23-8395-0F83A0FCB5FC}">
      <dgm:prSet/>
      <dgm:spPr/>
      <dgm:t>
        <a:bodyPr/>
        <a:lstStyle/>
        <a:p>
          <a:endParaRPr lang="bg-BG"/>
        </a:p>
      </dgm:t>
    </dgm:pt>
    <dgm:pt modelId="{77C00672-B34B-442E-AC60-3BA3DD1E905E}">
      <dgm:prSet>
        <dgm:style>
          <a:lnRef idx="1">
            <a:schemeClr val="accent4"/>
          </a:lnRef>
          <a:fillRef idx="2">
            <a:schemeClr val="accent4"/>
          </a:fillRef>
          <a:effectRef idx="1">
            <a:schemeClr val="accent4"/>
          </a:effectRef>
          <a:fontRef idx="minor">
            <a:schemeClr val="dk1"/>
          </a:fontRef>
        </dgm:style>
      </dgm:prSet>
      <dgm:spPr/>
      <dgm:t>
        <a:bodyPr/>
        <a:lstStyle/>
        <a:p>
          <a:pPr algn="just" rtl="0"/>
          <a:r>
            <a:rPr lang="en-US" b="1" dirty="0" smtClean="0"/>
            <a:t>Pillar 2 – a comprehensive set of rural development programs</a:t>
          </a:r>
          <a:endParaRPr lang="bg-BG" b="1" dirty="0"/>
        </a:p>
      </dgm:t>
    </dgm:pt>
    <dgm:pt modelId="{CB26D749-0AD5-4381-93F8-14CC0F31E67E}" type="parTrans" cxnId="{EB76E74A-DAFF-4B7C-A9B8-F8A43326F4AA}">
      <dgm:prSet/>
      <dgm:spPr/>
      <dgm:t>
        <a:bodyPr/>
        <a:lstStyle/>
        <a:p>
          <a:endParaRPr lang="bg-BG"/>
        </a:p>
      </dgm:t>
    </dgm:pt>
    <dgm:pt modelId="{D585F5E7-2605-4790-B2F7-9DE706F0AE45}" type="sibTrans" cxnId="{EB76E74A-DAFF-4B7C-A9B8-F8A43326F4AA}">
      <dgm:prSet/>
      <dgm:spPr/>
      <dgm:t>
        <a:bodyPr/>
        <a:lstStyle/>
        <a:p>
          <a:endParaRPr lang="bg-BG"/>
        </a:p>
      </dgm:t>
    </dgm:pt>
    <dgm:pt modelId="{E9B0377B-C5B9-42A8-9B8D-CB5FA091C545}">
      <dgm:prSet>
        <dgm:style>
          <a:lnRef idx="1">
            <a:schemeClr val="accent6"/>
          </a:lnRef>
          <a:fillRef idx="2">
            <a:schemeClr val="accent6"/>
          </a:fillRef>
          <a:effectRef idx="1">
            <a:schemeClr val="accent6"/>
          </a:effectRef>
          <a:fontRef idx="minor">
            <a:schemeClr val="dk1"/>
          </a:fontRef>
        </dgm:style>
      </dgm:prSet>
      <dgm:spPr/>
      <dgm:t>
        <a:bodyPr/>
        <a:lstStyle/>
        <a:p>
          <a:pPr algn="just" rtl="0"/>
          <a:r>
            <a:rPr lang="en-US" b="1" dirty="0" smtClean="0"/>
            <a:t>Sources of funding:</a:t>
          </a:r>
          <a:endParaRPr lang="bg-BG" b="1" dirty="0"/>
        </a:p>
      </dgm:t>
    </dgm:pt>
    <dgm:pt modelId="{35FB116D-B65B-4BC8-A51B-C31C09E68372}" type="parTrans" cxnId="{C469B454-C512-4C06-B714-F54B83D35C80}">
      <dgm:prSet/>
      <dgm:spPr/>
      <dgm:t>
        <a:bodyPr/>
        <a:lstStyle/>
        <a:p>
          <a:endParaRPr lang="bg-BG"/>
        </a:p>
      </dgm:t>
    </dgm:pt>
    <dgm:pt modelId="{5F75B2F4-58B3-462F-B19A-CB0C3A21DB65}" type="sibTrans" cxnId="{C469B454-C512-4C06-B714-F54B83D35C80}">
      <dgm:prSet/>
      <dgm:spPr/>
      <dgm:t>
        <a:bodyPr/>
        <a:lstStyle/>
        <a:p>
          <a:endParaRPr lang="bg-BG"/>
        </a:p>
      </dgm:t>
    </dgm:pt>
    <dgm:pt modelId="{92696FE1-F8EB-4E47-BB15-47B9E9EF5945}">
      <dgm:prSet>
        <dgm:style>
          <a:lnRef idx="1">
            <a:schemeClr val="accent4"/>
          </a:lnRef>
          <a:fillRef idx="2">
            <a:schemeClr val="accent4"/>
          </a:fillRef>
          <a:effectRef idx="1">
            <a:schemeClr val="accent4"/>
          </a:effectRef>
          <a:fontRef idx="minor">
            <a:schemeClr val="dk1"/>
          </a:fontRef>
        </dgm:style>
      </dgm:prSet>
      <dgm:spPr/>
      <dgm:t>
        <a:bodyPr/>
        <a:lstStyle/>
        <a:p>
          <a:pPr algn="just" rtl="0"/>
          <a:r>
            <a:rPr lang="en-US" b="1" dirty="0" smtClean="0"/>
            <a:t>European Agricultural Guarantee Fund (EU fund outside of the national budget)</a:t>
          </a:r>
          <a:endParaRPr lang="bg-BG" b="1" dirty="0"/>
        </a:p>
      </dgm:t>
    </dgm:pt>
    <dgm:pt modelId="{F0144E32-0C65-40AE-BA03-5D1FB1D770CB}" type="parTrans" cxnId="{6B0B2570-890F-4701-9F23-8DEAC1AC3B82}">
      <dgm:prSet/>
      <dgm:spPr/>
      <dgm:t>
        <a:bodyPr/>
        <a:lstStyle/>
        <a:p>
          <a:endParaRPr lang="bg-BG"/>
        </a:p>
      </dgm:t>
    </dgm:pt>
    <dgm:pt modelId="{FD546C50-CF67-4FCD-92FD-64A58ECAFED2}" type="sibTrans" cxnId="{6B0B2570-890F-4701-9F23-8DEAC1AC3B82}">
      <dgm:prSet/>
      <dgm:spPr/>
      <dgm:t>
        <a:bodyPr/>
        <a:lstStyle/>
        <a:p>
          <a:endParaRPr lang="bg-BG"/>
        </a:p>
      </dgm:t>
    </dgm:pt>
    <dgm:pt modelId="{97C98EBF-0773-42A2-8F9A-D92D40EC8168}">
      <dgm:prSet>
        <dgm:style>
          <a:lnRef idx="1">
            <a:schemeClr val="accent4"/>
          </a:lnRef>
          <a:fillRef idx="2">
            <a:schemeClr val="accent4"/>
          </a:fillRef>
          <a:effectRef idx="1">
            <a:schemeClr val="accent4"/>
          </a:effectRef>
          <a:fontRef idx="minor">
            <a:schemeClr val="dk1"/>
          </a:fontRef>
        </dgm:style>
      </dgm:prSet>
      <dgm:spPr/>
      <dgm:t>
        <a:bodyPr/>
        <a:lstStyle/>
        <a:p>
          <a:pPr algn="just" rtl="0"/>
          <a:r>
            <a:rPr lang="en-US" b="1" dirty="0" smtClean="0"/>
            <a:t>European Agricultural Fund for Rural Development (EU structural fund through the national budget)</a:t>
          </a:r>
          <a:endParaRPr lang="bg-BG" b="1" dirty="0"/>
        </a:p>
      </dgm:t>
    </dgm:pt>
    <dgm:pt modelId="{E3081499-5EB6-4DA9-B090-9822B56695DD}" type="parTrans" cxnId="{EF938132-C485-4B80-BC58-3CF65C94E974}">
      <dgm:prSet/>
      <dgm:spPr/>
      <dgm:t>
        <a:bodyPr/>
        <a:lstStyle/>
        <a:p>
          <a:endParaRPr lang="bg-BG"/>
        </a:p>
      </dgm:t>
    </dgm:pt>
    <dgm:pt modelId="{84DF5208-4CB8-4CF4-863F-5D6815271929}" type="sibTrans" cxnId="{EF938132-C485-4B80-BC58-3CF65C94E974}">
      <dgm:prSet/>
      <dgm:spPr/>
      <dgm:t>
        <a:bodyPr/>
        <a:lstStyle/>
        <a:p>
          <a:endParaRPr lang="bg-BG"/>
        </a:p>
      </dgm:t>
    </dgm:pt>
    <dgm:pt modelId="{361C6093-18C3-4E66-AD22-DB64451B3D3D}">
      <dgm:prSet>
        <dgm:style>
          <a:lnRef idx="1">
            <a:schemeClr val="accent4"/>
          </a:lnRef>
          <a:fillRef idx="2">
            <a:schemeClr val="accent4"/>
          </a:fillRef>
          <a:effectRef idx="1">
            <a:schemeClr val="accent4"/>
          </a:effectRef>
          <a:fontRef idx="minor">
            <a:schemeClr val="dk1"/>
          </a:fontRef>
        </dgm:style>
      </dgm:prSet>
      <dgm:spPr/>
      <dgm:t>
        <a:bodyPr/>
        <a:lstStyle/>
        <a:p>
          <a:pPr algn="just" rtl="0"/>
          <a:r>
            <a:rPr lang="en-US" b="1" dirty="0" smtClean="0"/>
            <a:t>Domestic resources – from the budgets of the Ministry of Agriculture and the State Fund Agriculture</a:t>
          </a:r>
          <a:endParaRPr lang="bg-BG" b="1" dirty="0"/>
        </a:p>
      </dgm:t>
    </dgm:pt>
    <dgm:pt modelId="{57B9EFFB-218C-45F1-9E89-45653504AC05}" type="parTrans" cxnId="{6CB8ECA7-29F6-452B-BC4E-15CFF2E0776F}">
      <dgm:prSet/>
      <dgm:spPr/>
      <dgm:t>
        <a:bodyPr/>
        <a:lstStyle/>
        <a:p>
          <a:endParaRPr lang="bg-BG"/>
        </a:p>
      </dgm:t>
    </dgm:pt>
    <dgm:pt modelId="{F28EDE23-1F4E-4854-AFD7-1E0B9B97CD25}" type="sibTrans" cxnId="{6CB8ECA7-29F6-452B-BC4E-15CFF2E0776F}">
      <dgm:prSet/>
      <dgm:spPr/>
      <dgm:t>
        <a:bodyPr/>
        <a:lstStyle/>
        <a:p>
          <a:endParaRPr lang="bg-BG"/>
        </a:p>
      </dgm:t>
    </dgm:pt>
    <dgm:pt modelId="{FBFAB47A-80D1-4FDB-9749-0A6F6C63552C}" type="pres">
      <dgm:prSet presAssocID="{7D473590-9B68-4CFB-B3E9-72D610C69636}" presName="Name0" presStyleCnt="0">
        <dgm:presLayoutVars>
          <dgm:dir/>
          <dgm:animLvl val="lvl"/>
          <dgm:resizeHandles val="exact"/>
        </dgm:presLayoutVars>
      </dgm:prSet>
      <dgm:spPr/>
    </dgm:pt>
    <dgm:pt modelId="{CAFA6132-4D6F-4237-96E3-5F9B8B5F682D}" type="pres">
      <dgm:prSet presAssocID="{9732FFCB-2747-4183-9C18-2AFD6CCB8BAB}" presName="composite" presStyleCnt="0"/>
      <dgm:spPr/>
    </dgm:pt>
    <dgm:pt modelId="{45BB553E-3D76-41B3-B9C1-64A28D19A92A}" type="pres">
      <dgm:prSet presAssocID="{9732FFCB-2747-4183-9C18-2AFD6CCB8BAB}" presName="parTx" presStyleLbl="alignNode1" presStyleIdx="0" presStyleCnt="2">
        <dgm:presLayoutVars>
          <dgm:chMax val="0"/>
          <dgm:chPref val="0"/>
          <dgm:bulletEnabled val="1"/>
        </dgm:presLayoutVars>
      </dgm:prSet>
      <dgm:spPr/>
      <dgm:t>
        <a:bodyPr/>
        <a:lstStyle/>
        <a:p>
          <a:endParaRPr lang="bg-BG"/>
        </a:p>
      </dgm:t>
    </dgm:pt>
    <dgm:pt modelId="{AED65D51-99A8-4656-A90A-73263F475C6F}" type="pres">
      <dgm:prSet presAssocID="{9732FFCB-2747-4183-9C18-2AFD6CCB8BAB}" presName="desTx" presStyleLbl="alignAccFollowNode1" presStyleIdx="0" presStyleCnt="2">
        <dgm:presLayoutVars>
          <dgm:bulletEnabled val="1"/>
        </dgm:presLayoutVars>
      </dgm:prSet>
      <dgm:spPr/>
      <dgm:t>
        <a:bodyPr/>
        <a:lstStyle/>
        <a:p>
          <a:endParaRPr lang="bg-BG"/>
        </a:p>
      </dgm:t>
    </dgm:pt>
    <dgm:pt modelId="{5B9CBCC3-A3B5-46B1-8C99-0B56E468F500}" type="pres">
      <dgm:prSet presAssocID="{8C2BAFBA-9D05-4C94-B6EC-82899D079428}" presName="space" presStyleCnt="0"/>
      <dgm:spPr/>
    </dgm:pt>
    <dgm:pt modelId="{CF090393-6B27-4E92-82E3-A9374BE62418}" type="pres">
      <dgm:prSet presAssocID="{E9B0377B-C5B9-42A8-9B8D-CB5FA091C545}" presName="composite" presStyleCnt="0"/>
      <dgm:spPr/>
    </dgm:pt>
    <dgm:pt modelId="{4286AA7E-294E-48C5-90E6-E6BA5C9D7E66}" type="pres">
      <dgm:prSet presAssocID="{E9B0377B-C5B9-42A8-9B8D-CB5FA091C545}" presName="parTx" presStyleLbl="alignNode1" presStyleIdx="1" presStyleCnt="2">
        <dgm:presLayoutVars>
          <dgm:chMax val="0"/>
          <dgm:chPref val="0"/>
          <dgm:bulletEnabled val="1"/>
        </dgm:presLayoutVars>
      </dgm:prSet>
      <dgm:spPr/>
    </dgm:pt>
    <dgm:pt modelId="{57BA269A-C467-4925-825C-69DD376BAEB3}" type="pres">
      <dgm:prSet presAssocID="{E9B0377B-C5B9-42A8-9B8D-CB5FA091C545}" presName="desTx" presStyleLbl="alignAccFollowNode1" presStyleIdx="1" presStyleCnt="2">
        <dgm:presLayoutVars>
          <dgm:bulletEnabled val="1"/>
        </dgm:presLayoutVars>
      </dgm:prSet>
      <dgm:spPr/>
      <dgm:t>
        <a:bodyPr/>
        <a:lstStyle/>
        <a:p>
          <a:endParaRPr lang="bg-BG"/>
        </a:p>
      </dgm:t>
    </dgm:pt>
  </dgm:ptLst>
  <dgm:cxnLst>
    <dgm:cxn modelId="{6B0B2570-890F-4701-9F23-8DEAC1AC3B82}" srcId="{E9B0377B-C5B9-42A8-9B8D-CB5FA091C545}" destId="{92696FE1-F8EB-4E47-BB15-47B9E9EF5945}" srcOrd="0" destOrd="0" parTransId="{F0144E32-0C65-40AE-BA03-5D1FB1D770CB}" sibTransId="{FD546C50-CF67-4FCD-92FD-64A58ECAFED2}"/>
    <dgm:cxn modelId="{7E24B2BD-2961-45C6-81A4-63AD020450FA}" type="presOf" srcId="{9732FFCB-2747-4183-9C18-2AFD6CCB8BAB}" destId="{45BB553E-3D76-41B3-B9C1-64A28D19A92A}" srcOrd="0" destOrd="0" presId="urn:microsoft.com/office/officeart/2005/8/layout/hList1"/>
    <dgm:cxn modelId="{4084F4DA-93AF-408C-9561-B6ED60189B98}" type="presOf" srcId="{77C00672-B34B-442E-AC60-3BA3DD1E905E}" destId="{AED65D51-99A8-4656-A90A-73263F475C6F}" srcOrd="0" destOrd="1" presId="urn:microsoft.com/office/officeart/2005/8/layout/hList1"/>
    <dgm:cxn modelId="{EB76E74A-DAFF-4B7C-A9B8-F8A43326F4AA}" srcId="{9732FFCB-2747-4183-9C18-2AFD6CCB8BAB}" destId="{77C00672-B34B-442E-AC60-3BA3DD1E905E}" srcOrd="1" destOrd="0" parTransId="{CB26D749-0AD5-4381-93F8-14CC0F31E67E}" sibTransId="{D585F5E7-2605-4790-B2F7-9DE706F0AE45}"/>
    <dgm:cxn modelId="{8ECFB44C-0AFD-47BE-B34B-B713CACDE518}" type="presOf" srcId="{361C6093-18C3-4E66-AD22-DB64451B3D3D}" destId="{57BA269A-C467-4925-825C-69DD376BAEB3}" srcOrd="0" destOrd="2" presId="urn:microsoft.com/office/officeart/2005/8/layout/hList1"/>
    <dgm:cxn modelId="{7B655BD6-B526-4DD4-9A40-82EECB592566}" type="presOf" srcId="{97C98EBF-0773-42A2-8F9A-D92D40EC8168}" destId="{57BA269A-C467-4925-825C-69DD376BAEB3}" srcOrd="0" destOrd="1" presId="urn:microsoft.com/office/officeart/2005/8/layout/hList1"/>
    <dgm:cxn modelId="{EF938132-C485-4B80-BC58-3CF65C94E974}" srcId="{E9B0377B-C5B9-42A8-9B8D-CB5FA091C545}" destId="{97C98EBF-0773-42A2-8F9A-D92D40EC8168}" srcOrd="1" destOrd="0" parTransId="{E3081499-5EB6-4DA9-B090-9822B56695DD}" sibTransId="{84DF5208-4CB8-4CF4-863F-5D6815271929}"/>
    <dgm:cxn modelId="{42BFE317-A0F9-4AA5-AA18-0664622502E8}" type="presOf" srcId="{C1EFDEF2-47A9-4DAA-A61E-4C35882DFE33}" destId="{AED65D51-99A8-4656-A90A-73263F475C6F}" srcOrd="0" destOrd="0" presId="urn:microsoft.com/office/officeart/2005/8/layout/hList1"/>
    <dgm:cxn modelId="{8103866C-C60B-4994-9AA4-4F316FF042EA}" type="presOf" srcId="{92696FE1-F8EB-4E47-BB15-47B9E9EF5945}" destId="{57BA269A-C467-4925-825C-69DD376BAEB3}" srcOrd="0" destOrd="0" presId="urn:microsoft.com/office/officeart/2005/8/layout/hList1"/>
    <dgm:cxn modelId="{E580EA35-91B0-4F23-8395-0F83A0FCB5FC}" srcId="{9732FFCB-2747-4183-9C18-2AFD6CCB8BAB}" destId="{C1EFDEF2-47A9-4DAA-A61E-4C35882DFE33}" srcOrd="0" destOrd="0" parTransId="{C62B88D3-7C5A-4378-BDF1-204C97F41E83}" sibTransId="{5B7471F8-B2E2-4416-B949-0093F49758AB}"/>
    <dgm:cxn modelId="{9CAA343B-B45B-4EB0-962B-9867937C1A6E}" type="presOf" srcId="{7D473590-9B68-4CFB-B3E9-72D610C69636}" destId="{FBFAB47A-80D1-4FDB-9749-0A6F6C63552C}" srcOrd="0" destOrd="0" presId="urn:microsoft.com/office/officeart/2005/8/layout/hList1"/>
    <dgm:cxn modelId="{6AF74C59-1AAF-4EC9-8329-44DF927C67C3}" type="presOf" srcId="{E9B0377B-C5B9-42A8-9B8D-CB5FA091C545}" destId="{4286AA7E-294E-48C5-90E6-E6BA5C9D7E66}" srcOrd="0" destOrd="0" presId="urn:microsoft.com/office/officeart/2005/8/layout/hList1"/>
    <dgm:cxn modelId="{C469B454-C512-4C06-B714-F54B83D35C80}" srcId="{7D473590-9B68-4CFB-B3E9-72D610C69636}" destId="{E9B0377B-C5B9-42A8-9B8D-CB5FA091C545}" srcOrd="1" destOrd="0" parTransId="{35FB116D-B65B-4BC8-A51B-C31C09E68372}" sibTransId="{5F75B2F4-58B3-462F-B19A-CB0C3A21DB65}"/>
    <dgm:cxn modelId="{8F664A94-0121-4531-91AC-D6B8AA87AE25}" srcId="{7D473590-9B68-4CFB-B3E9-72D610C69636}" destId="{9732FFCB-2747-4183-9C18-2AFD6CCB8BAB}" srcOrd="0" destOrd="0" parTransId="{51EF5B3F-EC20-426E-BEEA-0B926F50CD2E}" sibTransId="{8C2BAFBA-9D05-4C94-B6EC-82899D079428}"/>
    <dgm:cxn modelId="{6CB8ECA7-29F6-452B-BC4E-15CFF2E0776F}" srcId="{E9B0377B-C5B9-42A8-9B8D-CB5FA091C545}" destId="{361C6093-18C3-4E66-AD22-DB64451B3D3D}" srcOrd="2" destOrd="0" parTransId="{57B9EFFB-218C-45F1-9E89-45653504AC05}" sibTransId="{F28EDE23-1F4E-4854-AFD7-1E0B9B97CD25}"/>
    <dgm:cxn modelId="{062E2614-1967-4768-9B09-E596A25A519F}" type="presParOf" srcId="{FBFAB47A-80D1-4FDB-9749-0A6F6C63552C}" destId="{CAFA6132-4D6F-4237-96E3-5F9B8B5F682D}" srcOrd="0" destOrd="0" presId="urn:microsoft.com/office/officeart/2005/8/layout/hList1"/>
    <dgm:cxn modelId="{76A8A999-60EA-45F4-895A-AD15F7C379D7}" type="presParOf" srcId="{CAFA6132-4D6F-4237-96E3-5F9B8B5F682D}" destId="{45BB553E-3D76-41B3-B9C1-64A28D19A92A}" srcOrd="0" destOrd="0" presId="urn:microsoft.com/office/officeart/2005/8/layout/hList1"/>
    <dgm:cxn modelId="{EDFF7E20-6991-4ECA-82A9-51C8ABAB8DD3}" type="presParOf" srcId="{CAFA6132-4D6F-4237-96E3-5F9B8B5F682D}" destId="{AED65D51-99A8-4656-A90A-73263F475C6F}" srcOrd="1" destOrd="0" presId="urn:microsoft.com/office/officeart/2005/8/layout/hList1"/>
    <dgm:cxn modelId="{F0C16A81-6F0D-4004-ADC1-18C467844FF5}" type="presParOf" srcId="{FBFAB47A-80D1-4FDB-9749-0A6F6C63552C}" destId="{5B9CBCC3-A3B5-46B1-8C99-0B56E468F500}" srcOrd="1" destOrd="0" presId="urn:microsoft.com/office/officeart/2005/8/layout/hList1"/>
    <dgm:cxn modelId="{D2806831-F2E8-4E46-B3EE-5CE76888A389}" type="presParOf" srcId="{FBFAB47A-80D1-4FDB-9749-0A6F6C63552C}" destId="{CF090393-6B27-4E92-82E3-A9374BE62418}" srcOrd="2" destOrd="0" presId="urn:microsoft.com/office/officeart/2005/8/layout/hList1"/>
    <dgm:cxn modelId="{78B5B650-0207-4BF0-93AD-EC38A4063A9F}" type="presParOf" srcId="{CF090393-6B27-4E92-82E3-A9374BE62418}" destId="{4286AA7E-294E-48C5-90E6-E6BA5C9D7E66}" srcOrd="0" destOrd="0" presId="urn:microsoft.com/office/officeart/2005/8/layout/hList1"/>
    <dgm:cxn modelId="{B25E0EBD-E35B-4777-B5BB-A8FF0593F14B}" type="presParOf" srcId="{CF090393-6B27-4E92-82E3-A9374BE62418}" destId="{57BA269A-C467-4925-825C-69DD376BAEB3}" srcOrd="1" destOrd="0" presId="urn:microsoft.com/office/officeart/2005/8/layout/hList1"/>
  </dgm:cxnLst>
  <dgm:bg>
    <a:solidFill>
      <a:srgbClr val="00B0F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44AE9246-79ED-4C02-9738-8CA0749A7118}"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bg-BG"/>
        </a:p>
      </dgm:t>
    </dgm:pt>
    <dgm:pt modelId="{3B600631-6B6B-4DD8-B923-789FBF903F8A}">
      <dgm:prSet>
        <dgm:style>
          <a:lnRef idx="1">
            <a:schemeClr val="accent3"/>
          </a:lnRef>
          <a:fillRef idx="2">
            <a:schemeClr val="accent3"/>
          </a:fillRef>
          <a:effectRef idx="1">
            <a:schemeClr val="accent3"/>
          </a:effectRef>
          <a:fontRef idx="minor">
            <a:schemeClr val="dk1"/>
          </a:fontRef>
        </dgm:style>
      </dgm:prSet>
      <dgm:spPr/>
      <dgm:t>
        <a:bodyPr/>
        <a:lstStyle/>
        <a:p>
          <a:pPr algn="just" rtl="0"/>
          <a:r>
            <a:rPr lang="en-US" b="1" dirty="0" smtClean="0"/>
            <a:t>Application of EU Common Agricultural Policy:</a:t>
          </a:r>
          <a:endParaRPr lang="bg-BG" b="1" dirty="0"/>
        </a:p>
      </dgm:t>
    </dgm:pt>
    <dgm:pt modelId="{BE8C513F-3940-4FC1-BF20-CEEE113DF155}" type="parTrans" cxnId="{95158196-A58D-4E2B-844C-224CCB5A1753}">
      <dgm:prSet/>
      <dgm:spPr/>
      <dgm:t>
        <a:bodyPr/>
        <a:lstStyle/>
        <a:p>
          <a:endParaRPr lang="bg-BG"/>
        </a:p>
      </dgm:t>
    </dgm:pt>
    <dgm:pt modelId="{F8C2A108-1FC3-4DC7-AF67-62724400D5D7}" type="sibTrans" cxnId="{95158196-A58D-4E2B-844C-224CCB5A1753}">
      <dgm:prSet/>
      <dgm:spPr/>
      <dgm:t>
        <a:bodyPr/>
        <a:lstStyle/>
        <a:p>
          <a:endParaRPr lang="bg-BG"/>
        </a:p>
      </dgm:t>
    </dgm:pt>
    <dgm:pt modelId="{1BEFB15F-5743-4803-8F38-E49F2EC5D7BB}">
      <dgm:prSet>
        <dgm:style>
          <a:lnRef idx="1">
            <a:schemeClr val="accent3"/>
          </a:lnRef>
          <a:fillRef idx="2">
            <a:schemeClr val="accent3"/>
          </a:fillRef>
          <a:effectRef idx="1">
            <a:schemeClr val="accent3"/>
          </a:effectRef>
          <a:fontRef idx="minor">
            <a:schemeClr val="dk1"/>
          </a:fontRef>
        </dgm:style>
      </dgm:prSet>
      <dgm:spPr/>
      <dgm:t>
        <a:bodyPr/>
        <a:lstStyle/>
        <a:p>
          <a:pPr algn="just" rtl="0"/>
          <a:r>
            <a:rPr lang="en-US" b="1" dirty="0" smtClean="0"/>
            <a:t>Short-term – limit application of country national direct payments to 30% of EU15 average</a:t>
          </a:r>
          <a:endParaRPr lang="bg-BG" b="1" dirty="0"/>
        </a:p>
      </dgm:t>
    </dgm:pt>
    <dgm:pt modelId="{502728A2-ADC6-4030-94BF-7246DA578DAE}" type="parTrans" cxnId="{17C699C9-CC49-4771-AD1D-DE06F8B48512}">
      <dgm:prSet/>
      <dgm:spPr/>
      <dgm:t>
        <a:bodyPr/>
        <a:lstStyle/>
        <a:p>
          <a:endParaRPr lang="bg-BG"/>
        </a:p>
      </dgm:t>
    </dgm:pt>
    <dgm:pt modelId="{B1778BD2-2090-4CEB-915F-2D7A663C762A}" type="sibTrans" cxnId="{17C699C9-CC49-4771-AD1D-DE06F8B48512}">
      <dgm:prSet/>
      <dgm:spPr/>
      <dgm:t>
        <a:bodyPr/>
        <a:lstStyle/>
        <a:p>
          <a:endParaRPr lang="bg-BG"/>
        </a:p>
      </dgm:t>
    </dgm:pt>
    <dgm:pt modelId="{7B8C4AA7-0AEB-45E7-AC6B-1391F8C6B4EB}">
      <dgm:prSet>
        <dgm:style>
          <a:lnRef idx="1">
            <a:schemeClr val="accent3"/>
          </a:lnRef>
          <a:fillRef idx="2">
            <a:schemeClr val="accent3"/>
          </a:fillRef>
          <a:effectRef idx="1">
            <a:schemeClr val="accent3"/>
          </a:effectRef>
          <a:fontRef idx="minor">
            <a:schemeClr val="dk1"/>
          </a:fontRef>
        </dgm:style>
      </dgm:prSet>
      <dgm:spPr/>
      <dgm:t>
        <a:bodyPr/>
        <a:lstStyle/>
        <a:p>
          <a:pPr algn="just" rtl="0"/>
          <a:r>
            <a:rPr lang="en-US" b="1" dirty="0" smtClean="0"/>
            <a:t>Medium-term – shift of released financial resources to investment priorities facilitating integration into the EU single market</a:t>
          </a:r>
          <a:endParaRPr lang="bg-BG" b="1" dirty="0"/>
        </a:p>
      </dgm:t>
    </dgm:pt>
    <dgm:pt modelId="{412B5E42-8B61-4803-8DCB-67EA7A5D1EB9}" type="parTrans" cxnId="{9E4403A0-1E65-45B5-B90D-FBD68685B430}">
      <dgm:prSet/>
      <dgm:spPr/>
      <dgm:t>
        <a:bodyPr/>
        <a:lstStyle/>
        <a:p>
          <a:endParaRPr lang="bg-BG"/>
        </a:p>
      </dgm:t>
    </dgm:pt>
    <dgm:pt modelId="{9954CA23-B314-4B63-A342-C578A02E7DF5}" type="sibTrans" cxnId="{9E4403A0-1E65-45B5-B90D-FBD68685B430}">
      <dgm:prSet/>
      <dgm:spPr/>
      <dgm:t>
        <a:bodyPr/>
        <a:lstStyle/>
        <a:p>
          <a:endParaRPr lang="bg-BG"/>
        </a:p>
      </dgm:t>
    </dgm:pt>
    <dgm:pt modelId="{A754A315-67A6-48C6-8C1A-02D911173BD0}">
      <dgm:prSet>
        <dgm:style>
          <a:lnRef idx="1">
            <a:schemeClr val="accent2"/>
          </a:lnRef>
          <a:fillRef idx="2">
            <a:schemeClr val="accent2"/>
          </a:fillRef>
          <a:effectRef idx="1">
            <a:schemeClr val="accent2"/>
          </a:effectRef>
          <a:fontRef idx="minor">
            <a:schemeClr val="dk1"/>
          </a:fontRef>
        </dgm:style>
      </dgm:prSet>
      <dgm:spPr/>
      <dgm:t>
        <a:bodyPr/>
        <a:lstStyle/>
        <a:p>
          <a:pPr algn="just" rtl="0"/>
          <a:r>
            <a:rPr lang="en-US" b="1" dirty="0" smtClean="0"/>
            <a:t>National programs:</a:t>
          </a:r>
          <a:endParaRPr lang="bg-BG" b="1" dirty="0"/>
        </a:p>
      </dgm:t>
    </dgm:pt>
    <dgm:pt modelId="{6C9F8A0B-0E26-4A1C-8240-ACB9E77980A9}" type="parTrans" cxnId="{114892C4-176C-4AC5-B322-664CEECA67CD}">
      <dgm:prSet/>
      <dgm:spPr/>
      <dgm:t>
        <a:bodyPr/>
        <a:lstStyle/>
        <a:p>
          <a:endParaRPr lang="bg-BG"/>
        </a:p>
      </dgm:t>
    </dgm:pt>
    <dgm:pt modelId="{9114904A-EC80-4303-B98E-295798EC16EA}" type="sibTrans" cxnId="{114892C4-176C-4AC5-B322-664CEECA67CD}">
      <dgm:prSet/>
      <dgm:spPr/>
      <dgm:t>
        <a:bodyPr/>
        <a:lstStyle/>
        <a:p>
          <a:endParaRPr lang="bg-BG"/>
        </a:p>
      </dgm:t>
    </dgm:pt>
    <dgm:pt modelId="{BFC60D46-B168-47A3-B388-FA6367F37A9B}">
      <dgm:prSet>
        <dgm:style>
          <a:lnRef idx="1">
            <a:schemeClr val="accent2"/>
          </a:lnRef>
          <a:fillRef idx="2">
            <a:schemeClr val="accent2"/>
          </a:fillRef>
          <a:effectRef idx="1">
            <a:schemeClr val="accent2"/>
          </a:effectRef>
          <a:fontRef idx="minor">
            <a:schemeClr val="dk1"/>
          </a:fontRef>
        </dgm:style>
      </dgm:prSet>
      <dgm:spPr/>
      <dgm:t>
        <a:bodyPr/>
        <a:lstStyle/>
        <a:p>
          <a:pPr algn="just" rtl="0"/>
          <a:r>
            <a:rPr lang="en-US" b="1" dirty="0" smtClean="0"/>
            <a:t>Short-term – functional reviews</a:t>
          </a:r>
          <a:endParaRPr lang="bg-BG" b="1" dirty="0"/>
        </a:p>
      </dgm:t>
    </dgm:pt>
    <dgm:pt modelId="{B6B02489-1DFE-4E90-B1F2-9B22B5A81723}" type="parTrans" cxnId="{0DADA502-DCBC-4A03-9E85-5A0612297D87}">
      <dgm:prSet/>
      <dgm:spPr/>
      <dgm:t>
        <a:bodyPr/>
        <a:lstStyle/>
        <a:p>
          <a:endParaRPr lang="bg-BG"/>
        </a:p>
      </dgm:t>
    </dgm:pt>
    <dgm:pt modelId="{1EBC8693-C7E6-4D5F-BF94-FCD3605C7277}" type="sibTrans" cxnId="{0DADA502-DCBC-4A03-9E85-5A0612297D87}">
      <dgm:prSet/>
      <dgm:spPr/>
      <dgm:t>
        <a:bodyPr/>
        <a:lstStyle/>
        <a:p>
          <a:endParaRPr lang="bg-BG"/>
        </a:p>
      </dgm:t>
    </dgm:pt>
    <dgm:pt modelId="{58B7D488-FC77-4046-B1D3-DB367C3B6C30}">
      <dgm:prSet>
        <dgm:style>
          <a:lnRef idx="1">
            <a:schemeClr val="accent2"/>
          </a:lnRef>
          <a:fillRef idx="2">
            <a:schemeClr val="accent2"/>
          </a:fillRef>
          <a:effectRef idx="1">
            <a:schemeClr val="accent2"/>
          </a:effectRef>
          <a:fontRef idx="minor">
            <a:schemeClr val="dk1"/>
          </a:fontRef>
        </dgm:style>
      </dgm:prSet>
      <dgm:spPr/>
      <dgm:t>
        <a:bodyPr/>
        <a:lstStyle/>
        <a:p>
          <a:pPr algn="just" rtl="0"/>
          <a:r>
            <a:rPr lang="en-US" b="1" dirty="0" smtClean="0"/>
            <a:t>Medium-term – strategies to support voluntary land consolidation, investments in hydro-amelioration, climate change problems</a:t>
          </a:r>
          <a:endParaRPr lang="bg-BG" b="1" dirty="0"/>
        </a:p>
      </dgm:t>
    </dgm:pt>
    <dgm:pt modelId="{ECF633E7-878F-4151-B804-62CF06D06C64}" type="parTrans" cxnId="{D5255434-A18B-4E18-B1C2-426EFFACE5E6}">
      <dgm:prSet/>
      <dgm:spPr/>
      <dgm:t>
        <a:bodyPr/>
        <a:lstStyle/>
        <a:p>
          <a:endParaRPr lang="bg-BG"/>
        </a:p>
      </dgm:t>
    </dgm:pt>
    <dgm:pt modelId="{2D77646A-E62B-4352-B5CB-11FDC915C5DC}" type="sibTrans" cxnId="{D5255434-A18B-4E18-B1C2-426EFFACE5E6}">
      <dgm:prSet/>
      <dgm:spPr/>
      <dgm:t>
        <a:bodyPr/>
        <a:lstStyle/>
        <a:p>
          <a:endParaRPr lang="bg-BG"/>
        </a:p>
      </dgm:t>
    </dgm:pt>
    <dgm:pt modelId="{3D136578-A7A8-4FF1-9929-A6638C3F7481}" type="pres">
      <dgm:prSet presAssocID="{44AE9246-79ED-4C02-9738-8CA0749A7118}" presName="compositeShape" presStyleCnt="0">
        <dgm:presLayoutVars>
          <dgm:chMax val="7"/>
          <dgm:dir/>
          <dgm:resizeHandles val="exact"/>
        </dgm:presLayoutVars>
      </dgm:prSet>
      <dgm:spPr/>
    </dgm:pt>
    <dgm:pt modelId="{0320EF28-D765-45A5-984C-379B742AF3FF}" type="pres">
      <dgm:prSet presAssocID="{3B600631-6B6B-4DD8-B923-789FBF903F8A}" presName="circ1" presStyleLbl="vennNode1" presStyleIdx="0" presStyleCnt="2"/>
      <dgm:spPr/>
      <dgm:t>
        <a:bodyPr/>
        <a:lstStyle/>
        <a:p>
          <a:endParaRPr lang="bg-BG"/>
        </a:p>
      </dgm:t>
    </dgm:pt>
    <dgm:pt modelId="{F142569D-9A93-4159-B883-1D028D6F52B8}" type="pres">
      <dgm:prSet presAssocID="{3B600631-6B6B-4DD8-B923-789FBF903F8A}" presName="circ1Tx" presStyleLbl="revTx" presStyleIdx="0" presStyleCnt="0">
        <dgm:presLayoutVars>
          <dgm:chMax val="0"/>
          <dgm:chPref val="0"/>
          <dgm:bulletEnabled val="1"/>
        </dgm:presLayoutVars>
      </dgm:prSet>
      <dgm:spPr/>
      <dgm:t>
        <a:bodyPr/>
        <a:lstStyle/>
        <a:p>
          <a:endParaRPr lang="bg-BG"/>
        </a:p>
      </dgm:t>
    </dgm:pt>
    <dgm:pt modelId="{0DADF959-76ED-43D3-81E6-FF5CEFA50A7E}" type="pres">
      <dgm:prSet presAssocID="{A754A315-67A6-48C6-8C1A-02D911173BD0}" presName="circ2" presStyleLbl="vennNode1" presStyleIdx="1" presStyleCnt="2"/>
      <dgm:spPr/>
      <dgm:t>
        <a:bodyPr/>
        <a:lstStyle/>
        <a:p>
          <a:endParaRPr lang="bg-BG"/>
        </a:p>
      </dgm:t>
    </dgm:pt>
    <dgm:pt modelId="{B9C6053B-87F1-4AE3-9BEC-4128EBAFBFA0}" type="pres">
      <dgm:prSet presAssocID="{A754A315-67A6-48C6-8C1A-02D911173BD0}" presName="circ2Tx" presStyleLbl="revTx" presStyleIdx="0" presStyleCnt="0">
        <dgm:presLayoutVars>
          <dgm:chMax val="0"/>
          <dgm:chPref val="0"/>
          <dgm:bulletEnabled val="1"/>
        </dgm:presLayoutVars>
      </dgm:prSet>
      <dgm:spPr/>
      <dgm:t>
        <a:bodyPr/>
        <a:lstStyle/>
        <a:p>
          <a:endParaRPr lang="bg-BG"/>
        </a:p>
      </dgm:t>
    </dgm:pt>
  </dgm:ptLst>
  <dgm:cxnLst>
    <dgm:cxn modelId="{0DADA502-DCBC-4A03-9E85-5A0612297D87}" srcId="{A754A315-67A6-48C6-8C1A-02D911173BD0}" destId="{BFC60D46-B168-47A3-B388-FA6367F37A9B}" srcOrd="0" destOrd="0" parTransId="{B6B02489-1DFE-4E90-B1F2-9B22B5A81723}" sibTransId="{1EBC8693-C7E6-4D5F-BF94-FCD3605C7277}"/>
    <dgm:cxn modelId="{D5255434-A18B-4E18-B1C2-426EFFACE5E6}" srcId="{A754A315-67A6-48C6-8C1A-02D911173BD0}" destId="{58B7D488-FC77-4046-B1D3-DB367C3B6C30}" srcOrd="1" destOrd="0" parTransId="{ECF633E7-878F-4151-B804-62CF06D06C64}" sibTransId="{2D77646A-E62B-4352-B5CB-11FDC915C5DC}"/>
    <dgm:cxn modelId="{A0856B16-7E04-4949-8D9A-B17ACAD62650}" type="presOf" srcId="{58B7D488-FC77-4046-B1D3-DB367C3B6C30}" destId="{0DADF959-76ED-43D3-81E6-FF5CEFA50A7E}" srcOrd="0" destOrd="2" presId="urn:microsoft.com/office/officeart/2005/8/layout/venn1"/>
    <dgm:cxn modelId="{09A3E86B-3B54-46D8-B717-5730137BE9F0}" type="presOf" srcId="{A754A315-67A6-48C6-8C1A-02D911173BD0}" destId="{0DADF959-76ED-43D3-81E6-FF5CEFA50A7E}" srcOrd="0" destOrd="0" presId="urn:microsoft.com/office/officeart/2005/8/layout/venn1"/>
    <dgm:cxn modelId="{C1AA6A0C-EAC9-42AA-BF9E-DA20D53D9904}" type="presOf" srcId="{A754A315-67A6-48C6-8C1A-02D911173BD0}" destId="{B9C6053B-87F1-4AE3-9BEC-4128EBAFBFA0}" srcOrd="1" destOrd="0" presId="urn:microsoft.com/office/officeart/2005/8/layout/venn1"/>
    <dgm:cxn modelId="{114892C4-176C-4AC5-B322-664CEECA67CD}" srcId="{44AE9246-79ED-4C02-9738-8CA0749A7118}" destId="{A754A315-67A6-48C6-8C1A-02D911173BD0}" srcOrd="1" destOrd="0" parTransId="{6C9F8A0B-0E26-4A1C-8240-ACB9E77980A9}" sibTransId="{9114904A-EC80-4303-B98E-295798EC16EA}"/>
    <dgm:cxn modelId="{C5A29E60-EEF5-4607-BB8E-77E59AE4114E}" type="presOf" srcId="{BFC60D46-B168-47A3-B388-FA6367F37A9B}" destId="{B9C6053B-87F1-4AE3-9BEC-4128EBAFBFA0}" srcOrd="1" destOrd="1" presId="urn:microsoft.com/office/officeart/2005/8/layout/venn1"/>
    <dgm:cxn modelId="{04323FEA-0AA0-405D-8438-E12653943898}" type="presOf" srcId="{58B7D488-FC77-4046-B1D3-DB367C3B6C30}" destId="{B9C6053B-87F1-4AE3-9BEC-4128EBAFBFA0}" srcOrd="1" destOrd="2" presId="urn:microsoft.com/office/officeart/2005/8/layout/venn1"/>
    <dgm:cxn modelId="{A6AACAFD-4B69-424A-BAB5-8783DE0F76E6}" type="presOf" srcId="{44AE9246-79ED-4C02-9738-8CA0749A7118}" destId="{3D136578-A7A8-4FF1-9929-A6638C3F7481}" srcOrd="0" destOrd="0" presId="urn:microsoft.com/office/officeart/2005/8/layout/venn1"/>
    <dgm:cxn modelId="{9E4403A0-1E65-45B5-B90D-FBD68685B430}" srcId="{3B600631-6B6B-4DD8-B923-789FBF903F8A}" destId="{7B8C4AA7-0AEB-45E7-AC6B-1391F8C6B4EB}" srcOrd="1" destOrd="0" parTransId="{412B5E42-8B61-4803-8DCB-67EA7A5D1EB9}" sibTransId="{9954CA23-B314-4B63-A342-C578A02E7DF5}"/>
    <dgm:cxn modelId="{2DB23F8C-9E32-4799-8C0E-04C499FE10B4}" type="presOf" srcId="{7B8C4AA7-0AEB-45E7-AC6B-1391F8C6B4EB}" destId="{F142569D-9A93-4159-B883-1D028D6F52B8}" srcOrd="1" destOrd="2" presId="urn:microsoft.com/office/officeart/2005/8/layout/venn1"/>
    <dgm:cxn modelId="{1656378C-9264-4002-B59C-4F97AC371DC9}" type="presOf" srcId="{3B600631-6B6B-4DD8-B923-789FBF903F8A}" destId="{F142569D-9A93-4159-B883-1D028D6F52B8}" srcOrd="1" destOrd="0" presId="urn:microsoft.com/office/officeart/2005/8/layout/venn1"/>
    <dgm:cxn modelId="{17C699C9-CC49-4771-AD1D-DE06F8B48512}" srcId="{3B600631-6B6B-4DD8-B923-789FBF903F8A}" destId="{1BEFB15F-5743-4803-8F38-E49F2EC5D7BB}" srcOrd="0" destOrd="0" parTransId="{502728A2-ADC6-4030-94BF-7246DA578DAE}" sibTransId="{B1778BD2-2090-4CEB-915F-2D7A663C762A}"/>
    <dgm:cxn modelId="{95158196-A58D-4E2B-844C-224CCB5A1753}" srcId="{44AE9246-79ED-4C02-9738-8CA0749A7118}" destId="{3B600631-6B6B-4DD8-B923-789FBF903F8A}" srcOrd="0" destOrd="0" parTransId="{BE8C513F-3940-4FC1-BF20-CEEE113DF155}" sibTransId="{F8C2A108-1FC3-4DC7-AF67-62724400D5D7}"/>
    <dgm:cxn modelId="{203AB54B-F3AF-47C2-81DF-FE6AEF202E59}" type="presOf" srcId="{1BEFB15F-5743-4803-8F38-E49F2EC5D7BB}" destId="{F142569D-9A93-4159-B883-1D028D6F52B8}" srcOrd="1" destOrd="1" presId="urn:microsoft.com/office/officeart/2005/8/layout/venn1"/>
    <dgm:cxn modelId="{746DD70B-F7A2-4EA3-8635-C9B22B40B319}" type="presOf" srcId="{BFC60D46-B168-47A3-B388-FA6367F37A9B}" destId="{0DADF959-76ED-43D3-81E6-FF5CEFA50A7E}" srcOrd="0" destOrd="1" presId="urn:microsoft.com/office/officeart/2005/8/layout/venn1"/>
    <dgm:cxn modelId="{299B7036-2392-490B-83B5-73F9F9F496AE}" type="presOf" srcId="{1BEFB15F-5743-4803-8F38-E49F2EC5D7BB}" destId="{0320EF28-D765-45A5-984C-379B742AF3FF}" srcOrd="0" destOrd="1" presId="urn:microsoft.com/office/officeart/2005/8/layout/venn1"/>
    <dgm:cxn modelId="{4A31CB98-3949-4245-B866-ED4F03D01EEC}" type="presOf" srcId="{7B8C4AA7-0AEB-45E7-AC6B-1391F8C6B4EB}" destId="{0320EF28-D765-45A5-984C-379B742AF3FF}" srcOrd="0" destOrd="2" presId="urn:microsoft.com/office/officeart/2005/8/layout/venn1"/>
    <dgm:cxn modelId="{43BE3E1A-2450-411F-A0AA-5BF8299FA8B5}" type="presOf" srcId="{3B600631-6B6B-4DD8-B923-789FBF903F8A}" destId="{0320EF28-D765-45A5-984C-379B742AF3FF}" srcOrd="0" destOrd="0" presId="urn:microsoft.com/office/officeart/2005/8/layout/venn1"/>
    <dgm:cxn modelId="{4FAC19BA-7605-4827-9E14-0F8DFB9370BB}" type="presParOf" srcId="{3D136578-A7A8-4FF1-9929-A6638C3F7481}" destId="{0320EF28-D765-45A5-984C-379B742AF3FF}" srcOrd="0" destOrd="0" presId="urn:microsoft.com/office/officeart/2005/8/layout/venn1"/>
    <dgm:cxn modelId="{C94517D4-D725-4D7F-BA4F-7DBD28C7CD25}" type="presParOf" srcId="{3D136578-A7A8-4FF1-9929-A6638C3F7481}" destId="{F142569D-9A93-4159-B883-1D028D6F52B8}" srcOrd="1" destOrd="0" presId="urn:microsoft.com/office/officeart/2005/8/layout/venn1"/>
    <dgm:cxn modelId="{1F65487F-DB65-4473-ACD0-0F203F448DDB}" type="presParOf" srcId="{3D136578-A7A8-4FF1-9929-A6638C3F7481}" destId="{0DADF959-76ED-43D3-81E6-FF5CEFA50A7E}" srcOrd="2" destOrd="0" presId="urn:microsoft.com/office/officeart/2005/8/layout/venn1"/>
    <dgm:cxn modelId="{7366ABEF-B76C-490C-89C2-CBAD317EE09D}" type="presParOf" srcId="{3D136578-A7A8-4FF1-9929-A6638C3F7481}" destId="{B9C6053B-87F1-4AE3-9BEC-4128EBAFBFA0}" srcOrd="3" destOrd="0" presId="urn:microsoft.com/office/officeart/2005/8/layout/venn1"/>
  </dgm:cxnLst>
  <dgm:bg>
    <a:solidFill>
      <a:srgbClr val="00B0F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69A12F04-36F5-4D45-9F7F-1E61C51594BA}"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bg-BG"/>
        </a:p>
      </dgm:t>
    </dgm:pt>
    <dgm:pt modelId="{F9696D06-2FAC-4D02-8E8B-6D11B9B7C8C1}">
      <dgm:prSet custT="1">
        <dgm:style>
          <a:lnRef idx="1">
            <a:schemeClr val="accent6"/>
          </a:lnRef>
          <a:fillRef idx="2">
            <a:schemeClr val="accent6"/>
          </a:fillRef>
          <a:effectRef idx="1">
            <a:schemeClr val="accent6"/>
          </a:effectRef>
          <a:fontRef idx="minor">
            <a:schemeClr val="dk1"/>
          </a:fontRef>
        </dgm:style>
      </dgm:prSet>
      <dgm:spPr/>
      <dgm:t>
        <a:bodyPr/>
        <a:lstStyle/>
        <a:p>
          <a:pPr algn="just" rtl="0"/>
          <a:r>
            <a:rPr lang="en-US" sz="1800" b="1" dirty="0" smtClean="0"/>
            <a:t>Recommendation - Unit within the Ministry of Agriculture responsible for development and assessment of performance information </a:t>
          </a:r>
          <a:r>
            <a:rPr lang="en-US" sz="1800" b="0" dirty="0" smtClean="0"/>
            <a:t>(relative cost-effectiveness of different programs, program design/management challenges, prioritization and limiting the number of performance indicators sent to MoF and Parliament)</a:t>
          </a:r>
          <a:endParaRPr lang="bg-BG" sz="1800" b="0" dirty="0"/>
        </a:p>
      </dgm:t>
    </dgm:pt>
    <dgm:pt modelId="{4F25CF29-672E-4A4E-98FA-A8519D861160}" type="parTrans" cxnId="{94BFDDC0-49A5-49DA-9198-E0BABC091CE6}">
      <dgm:prSet/>
      <dgm:spPr/>
      <dgm:t>
        <a:bodyPr/>
        <a:lstStyle/>
        <a:p>
          <a:endParaRPr lang="bg-BG"/>
        </a:p>
      </dgm:t>
    </dgm:pt>
    <dgm:pt modelId="{44B41BDA-B44C-40C9-B0BF-61B73DD8AECA}" type="sibTrans" cxnId="{94BFDDC0-49A5-49DA-9198-E0BABC091CE6}">
      <dgm:prSet/>
      <dgm:spPr/>
      <dgm:t>
        <a:bodyPr/>
        <a:lstStyle/>
        <a:p>
          <a:endParaRPr lang="bg-BG"/>
        </a:p>
      </dgm:t>
    </dgm:pt>
    <dgm:pt modelId="{265825AF-6BE5-4335-83F3-D282865D3839}">
      <dgm:prSet custT="1">
        <dgm:style>
          <a:lnRef idx="1">
            <a:schemeClr val="accent3"/>
          </a:lnRef>
          <a:fillRef idx="2">
            <a:schemeClr val="accent3"/>
          </a:fillRef>
          <a:effectRef idx="1">
            <a:schemeClr val="accent3"/>
          </a:effectRef>
          <a:fontRef idx="minor">
            <a:schemeClr val="dk1"/>
          </a:fontRef>
        </dgm:style>
      </dgm:prSet>
      <dgm:spPr/>
      <dgm:t>
        <a:bodyPr/>
        <a:lstStyle/>
        <a:p>
          <a:pPr algn="just" rtl="0"/>
          <a:r>
            <a:rPr lang="en-US" sz="1800" b="1" dirty="0" smtClean="0"/>
            <a:t>Action – Internal development and assessment of performance information is done by Program Councils in the ministries  </a:t>
          </a:r>
        </a:p>
        <a:p>
          <a:pPr algn="just" rtl="0"/>
          <a:r>
            <a:rPr lang="en-US" sz="1800" b="1" dirty="0" smtClean="0"/>
            <a:t>External assessment functions are given to the constantly acting Sub Commission on Accountability of the Public Sector to the Budget and Finance Commission of the National Assembly which may require from first-level spending units reports on the implementation of definite budgetary programs after which an assessment report is prepared and submitted to the National Assembly</a:t>
          </a:r>
          <a:endParaRPr lang="bg-BG" sz="1800" dirty="0"/>
        </a:p>
      </dgm:t>
    </dgm:pt>
    <dgm:pt modelId="{E1F821A0-D462-4468-9B18-F64DF54AF4A2}" type="parTrans" cxnId="{4CBEAFF5-68F0-465C-BE70-97920AF3D954}">
      <dgm:prSet/>
      <dgm:spPr/>
      <dgm:t>
        <a:bodyPr/>
        <a:lstStyle/>
        <a:p>
          <a:endParaRPr lang="bg-BG"/>
        </a:p>
      </dgm:t>
    </dgm:pt>
    <dgm:pt modelId="{7E611E92-B6F6-4DFD-AA12-FB8E230DD215}" type="sibTrans" cxnId="{4CBEAFF5-68F0-465C-BE70-97920AF3D954}">
      <dgm:prSet/>
      <dgm:spPr/>
      <dgm:t>
        <a:bodyPr/>
        <a:lstStyle/>
        <a:p>
          <a:endParaRPr lang="bg-BG"/>
        </a:p>
      </dgm:t>
    </dgm:pt>
    <dgm:pt modelId="{8FC2CA81-FEB1-44D9-8320-A0543C39258A}" type="pres">
      <dgm:prSet presAssocID="{69A12F04-36F5-4D45-9F7F-1E61C51594BA}" presName="Name0" presStyleCnt="0">
        <dgm:presLayoutVars>
          <dgm:dir/>
          <dgm:resizeHandles val="exact"/>
        </dgm:presLayoutVars>
      </dgm:prSet>
      <dgm:spPr/>
    </dgm:pt>
    <dgm:pt modelId="{8C557562-1220-40D3-87DE-4A89D826C613}" type="pres">
      <dgm:prSet presAssocID="{F9696D06-2FAC-4D02-8E8B-6D11B9B7C8C1}" presName="node" presStyleLbl="node1" presStyleIdx="0" presStyleCnt="2" custScaleY="122737">
        <dgm:presLayoutVars>
          <dgm:bulletEnabled val="1"/>
        </dgm:presLayoutVars>
      </dgm:prSet>
      <dgm:spPr/>
      <dgm:t>
        <a:bodyPr/>
        <a:lstStyle/>
        <a:p>
          <a:endParaRPr lang="bg-BG"/>
        </a:p>
      </dgm:t>
    </dgm:pt>
    <dgm:pt modelId="{A21630ED-0818-4657-9285-D8ACB1061150}" type="pres">
      <dgm:prSet presAssocID="{44B41BDA-B44C-40C9-B0BF-61B73DD8AECA}" presName="sibTrans" presStyleLbl="sibTrans2D1" presStyleIdx="0" presStyleCnt="1"/>
      <dgm:spPr/>
    </dgm:pt>
    <dgm:pt modelId="{418E9D9C-AEBA-4F1A-B74F-A2CBC79DBF53}" type="pres">
      <dgm:prSet presAssocID="{44B41BDA-B44C-40C9-B0BF-61B73DD8AECA}" presName="connectorText" presStyleLbl="sibTrans2D1" presStyleIdx="0" presStyleCnt="1"/>
      <dgm:spPr/>
    </dgm:pt>
    <dgm:pt modelId="{3F23CB6B-C6E1-4997-AAE2-63E7A0876E73}" type="pres">
      <dgm:prSet presAssocID="{265825AF-6BE5-4335-83F3-D282865D3839}" presName="node" presStyleLbl="node1" presStyleIdx="1" presStyleCnt="2" custScaleY="122737">
        <dgm:presLayoutVars>
          <dgm:bulletEnabled val="1"/>
        </dgm:presLayoutVars>
      </dgm:prSet>
      <dgm:spPr/>
      <dgm:t>
        <a:bodyPr/>
        <a:lstStyle/>
        <a:p>
          <a:endParaRPr lang="bg-BG"/>
        </a:p>
      </dgm:t>
    </dgm:pt>
  </dgm:ptLst>
  <dgm:cxnLst>
    <dgm:cxn modelId="{24EF4E32-CD09-4B87-8AD9-B8BCB9DDD848}" type="presOf" srcId="{44B41BDA-B44C-40C9-B0BF-61B73DD8AECA}" destId="{418E9D9C-AEBA-4F1A-B74F-A2CBC79DBF53}" srcOrd="1" destOrd="0" presId="urn:microsoft.com/office/officeart/2005/8/layout/process1"/>
    <dgm:cxn modelId="{94BFDDC0-49A5-49DA-9198-E0BABC091CE6}" srcId="{69A12F04-36F5-4D45-9F7F-1E61C51594BA}" destId="{F9696D06-2FAC-4D02-8E8B-6D11B9B7C8C1}" srcOrd="0" destOrd="0" parTransId="{4F25CF29-672E-4A4E-98FA-A8519D861160}" sibTransId="{44B41BDA-B44C-40C9-B0BF-61B73DD8AECA}"/>
    <dgm:cxn modelId="{5FE0AD84-D703-49B5-A0C0-00D4E41B806B}" type="presOf" srcId="{265825AF-6BE5-4335-83F3-D282865D3839}" destId="{3F23CB6B-C6E1-4997-AAE2-63E7A0876E73}" srcOrd="0" destOrd="0" presId="urn:microsoft.com/office/officeart/2005/8/layout/process1"/>
    <dgm:cxn modelId="{4CBEAFF5-68F0-465C-BE70-97920AF3D954}" srcId="{69A12F04-36F5-4D45-9F7F-1E61C51594BA}" destId="{265825AF-6BE5-4335-83F3-D282865D3839}" srcOrd="1" destOrd="0" parTransId="{E1F821A0-D462-4468-9B18-F64DF54AF4A2}" sibTransId="{7E611E92-B6F6-4DFD-AA12-FB8E230DD215}"/>
    <dgm:cxn modelId="{062CB1C9-62CA-4400-8C3B-CA4989728BE3}" type="presOf" srcId="{69A12F04-36F5-4D45-9F7F-1E61C51594BA}" destId="{8FC2CA81-FEB1-44D9-8320-A0543C39258A}" srcOrd="0" destOrd="0" presId="urn:microsoft.com/office/officeart/2005/8/layout/process1"/>
    <dgm:cxn modelId="{14B813D9-B648-4458-A099-0295ACD7197B}" type="presOf" srcId="{44B41BDA-B44C-40C9-B0BF-61B73DD8AECA}" destId="{A21630ED-0818-4657-9285-D8ACB1061150}" srcOrd="0" destOrd="0" presId="urn:microsoft.com/office/officeart/2005/8/layout/process1"/>
    <dgm:cxn modelId="{23F9D205-85FB-46E8-ACF2-259D3298C8D9}" type="presOf" srcId="{F9696D06-2FAC-4D02-8E8B-6D11B9B7C8C1}" destId="{8C557562-1220-40D3-87DE-4A89D826C613}" srcOrd="0" destOrd="0" presId="urn:microsoft.com/office/officeart/2005/8/layout/process1"/>
    <dgm:cxn modelId="{62FFED70-8EA6-47B5-836B-961F9BBB60AE}" type="presParOf" srcId="{8FC2CA81-FEB1-44D9-8320-A0543C39258A}" destId="{8C557562-1220-40D3-87DE-4A89D826C613}" srcOrd="0" destOrd="0" presId="urn:microsoft.com/office/officeart/2005/8/layout/process1"/>
    <dgm:cxn modelId="{0B73C26C-C032-43A4-BA78-74D2D89C48FB}" type="presParOf" srcId="{8FC2CA81-FEB1-44D9-8320-A0543C39258A}" destId="{A21630ED-0818-4657-9285-D8ACB1061150}" srcOrd="1" destOrd="0" presId="urn:microsoft.com/office/officeart/2005/8/layout/process1"/>
    <dgm:cxn modelId="{960F4C88-67FE-477C-840A-0B11574C7485}" type="presParOf" srcId="{A21630ED-0818-4657-9285-D8ACB1061150}" destId="{418E9D9C-AEBA-4F1A-B74F-A2CBC79DBF53}" srcOrd="0" destOrd="0" presId="urn:microsoft.com/office/officeart/2005/8/layout/process1"/>
    <dgm:cxn modelId="{D0D8BEAD-D89B-42C3-8499-C61495CB6E53}" type="presParOf" srcId="{8FC2CA81-FEB1-44D9-8320-A0543C39258A}" destId="{3F23CB6B-C6E1-4997-AAE2-63E7A0876E73}" srcOrd="2" destOrd="0" presId="urn:microsoft.com/office/officeart/2005/8/layout/process1"/>
  </dgm:cxnLst>
  <dgm:bg>
    <a:solidFill>
      <a:srgbClr val="00B0F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009CCFA1-EBED-42BA-8E75-EDCACFE51EC2}"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bg-BG"/>
        </a:p>
      </dgm:t>
    </dgm:pt>
    <dgm:pt modelId="{5FBFBD77-1C36-4D85-860A-79783FD1703B}">
      <dgm:prSet custT="1">
        <dgm:style>
          <a:lnRef idx="1">
            <a:schemeClr val="accent6"/>
          </a:lnRef>
          <a:fillRef idx="2">
            <a:schemeClr val="accent6"/>
          </a:fillRef>
          <a:effectRef idx="1">
            <a:schemeClr val="accent6"/>
          </a:effectRef>
          <a:fontRef idx="minor">
            <a:schemeClr val="dk1"/>
          </a:fontRef>
        </dgm:style>
      </dgm:prSet>
      <dgm:spPr/>
      <dgm:t>
        <a:bodyPr/>
        <a:lstStyle/>
        <a:p>
          <a:pPr algn="just" rtl="0"/>
          <a:r>
            <a:rPr lang="en-US" sz="2000" b="1" dirty="0" smtClean="0"/>
            <a:t>Recommendation - Selection in cooperation with MoF of 4-6 high-level outcome-oriented indicators to be tracked and reported to the Parliament on the overall development of the sector</a:t>
          </a:r>
          <a:endParaRPr lang="bg-BG" sz="2000" b="1" dirty="0"/>
        </a:p>
      </dgm:t>
    </dgm:pt>
    <dgm:pt modelId="{BA75D27D-1991-4B2A-84ED-4DE6474C6FAF}" type="parTrans" cxnId="{2B6947D9-752F-48A0-95DD-D383BB22CA49}">
      <dgm:prSet/>
      <dgm:spPr/>
      <dgm:t>
        <a:bodyPr/>
        <a:lstStyle/>
        <a:p>
          <a:endParaRPr lang="bg-BG"/>
        </a:p>
      </dgm:t>
    </dgm:pt>
    <dgm:pt modelId="{D170C025-C4C9-424E-AD2A-761FF3E52F02}" type="sibTrans" cxnId="{2B6947D9-752F-48A0-95DD-D383BB22CA49}">
      <dgm:prSet/>
      <dgm:spPr/>
      <dgm:t>
        <a:bodyPr/>
        <a:lstStyle/>
        <a:p>
          <a:endParaRPr lang="bg-BG"/>
        </a:p>
      </dgm:t>
    </dgm:pt>
    <dgm:pt modelId="{DEC6ADB5-3ED4-46B4-B539-AC4269A87DF7}">
      <dgm:prSet>
        <dgm:style>
          <a:lnRef idx="1">
            <a:schemeClr val="accent3"/>
          </a:lnRef>
          <a:fillRef idx="2">
            <a:schemeClr val="accent3"/>
          </a:fillRef>
          <a:effectRef idx="1">
            <a:schemeClr val="accent3"/>
          </a:effectRef>
          <a:fontRef idx="minor">
            <a:schemeClr val="dk1"/>
          </a:fontRef>
        </dgm:style>
      </dgm:prSet>
      <dgm:spPr/>
      <dgm:t>
        <a:bodyPr/>
        <a:lstStyle/>
        <a:p>
          <a:pPr algn="just" rtl="0"/>
          <a:r>
            <a:rPr lang="en-US" b="1" dirty="0" smtClean="0"/>
            <a:t>Action – These indicators are part of the program format of budget of the Ministry of Agriculture submitted to Parliament</a:t>
          </a:r>
        </a:p>
        <a:p>
          <a:pPr algn="just" rtl="0"/>
          <a:r>
            <a:rPr lang="en-US" b="1" dirty="0" smtClean="0"/>
            <a:t>When reviewing the draft state budget act, the National Assembly shall hear reports of the line ministers responsible for the policies in the relevant sectors (Art. 86, para 1 of the  PFL)</a:t>
          </a:r>
        </a:p>
        <a:p>
          <a:pPr algn="just" rtl="0"/>
          <a:r>
            <a:rPr lang="en-US" b="1" dirty="0" smtClean="0"/>
            <a:t>First-level spending units that apply a program budget format submit a detailed report on a six-month and year-end basis, to the MoF, the National Assembly, and the National Audit Office (Art. 133, para 3 of the PFL)</a:t>
          </a:r>
          <a:endParaRPr lang="bg-BG" b="1" dirty="0"/>
        </a:p>
      </dgm:t>
    </dgm:pt>
    <dgm:pt modelId="{E5FFA437-04A6-4F95-92B7-D4B8F69BC13C}" type="parTrans" cxnId="{B2E844E7-91DC-4B41-A457-31AE608F5B30}">
      <dgm:prSet/>
      <dgm:spPr/>
      <dgm:t>
        <a:bodyPr/>
        <a:lstStyle/>
        <a:p>
          <a:endParaRPr lang="bg-BG"/>
        </a:p>
      </dgm:t>
    </dgm:pt>
    <dgm:pt modelId="{DC779624-4718-4454-85B1-B35F8EC9C8EB}" type="sibTrans" cxnId="{B2E844E7-91DC-4B41-A457-31AE608F5B30}">
      <dgm:prSet/>
      <dgm:spPr/>
      <dgm:t>
        <a:bodyPr/>
        <a:lstStyle/>
        <a:p>
          <a:endParaRPr lang="bg-BG"/>
        </a:p>
      </dgm:t>
    </dgm:pt>
    <dgm:pt modelId="{626731BC-3668-4307-B2A4-5F2C6AF29FD4}" type="pres">
      <dgm:prSet presAssocID="{009CCFA1-EBED-42BA-8E75-EDCACFE51EC2}" presName="Name0" presStyleCnt="0">
        <dgm:presLayoutVars>
          <dgm:dir/>
          <dgm:resizeHandles val="exact"/>
        </dgm:presLayoutVars>
      </dgm:prSet>
      <dgm:spPr/>
    </dgm:pt>
    <dgm:pt modelId="{B4F080AB-BD73-4186-B193-3AA65CDFC35B}" type="pres">
      <dgm:prSet presAssocID="{5FBFBD77-1C36-4D85-860A-79783FD1703B}" presName="node" presStyleLbl="node1" presStyleIdx="0" presStyleCnt="2" custScaleY="202869">
        <dgm:presLayoutVars>
          <dgm:bulletEnabled val="1"/>
        </dgm:presLayoutVars>
      </dgm:prSet>
      <dgm:spPr/>
      <dgm:t>
        <a:bodyPr/>
        <a:lstStyle/>
        <a:p>
          <a:endParaRPr lang="bg-BG"/>
        </a:p>
      </dgm:t>
    </dgm:pt>
    <dgm:pt modelId="{AF72E520-247C-436A-BDE4-ACE6C9ED5305}" type="pres">
      <dgm:prSet presAssocID="{D170C025-C4C9-424E-AD2A-761FF3E52F02}" presName="sibTrans" presStyleLbl="sibTrans2D1" presStyleIdx="0" presStyleCnt="1"/>
      <dgm:spPr/>
    </dgm:pt>
    <dgm:pt modelId="{AA23FFCD-2390-4591-BEA5-F039AF0A2A33}" type="pres">
      <dgm:prSet presAssocID="{D170C025-C4C9-424E-AD2A-761FF3E52F02}" presName="connectorText" presStyleLbl="sibTrans2D1" presStyleIdx="0" presStyleCnt="1"/>
      <dgm:spPr/>
    </dgm:pt>
    <dgm:pt modelId="{CF505F99-269D-497B-A1B6-A4B7B29D7980}" type="pres">
      <dgm:prSet presAssocID="{DEC6ADB5-3ED4-46B4-B539-AC4269A87DF7}" presName="node" presStyleLbl="node1" presStyleIdx="1" presStyleCnt="2" custScaleY="209872">
        <dgm:presLayoutVars>
          <dgm:bulletEnabled val="1"/>
        </dgm:presLayoutVars>
      </dgm:prSet>
      <dgm:spPr/>
      <dgm:t>
        <a:bodyPr/>
        <a:lstStyle/>
        <a:p>
          <a:endParaRPr lang="bg-BG"/>
        </a:p>
      </dgm:t>
    </dgm:pt>
  </dgm:ptLst>
  <dgm:cxnLst>
    <dgm:cxn modelId="{7201ED4E-D7B7-4E46-A9AD-925EC36F9FBE}" type="presOf" srcId="{DEC6ADB5-3ED4-46B4-B539-AC4269A87DF7}" destId="{CF505F99-269D-497B-A1B6-A4B7B29D7980}" srcOrd="0" destOrd="0" presId="urn:microsoft.com/office/officeart/2005/8/layout/process1"/>
    <dgm:cxn modelId="{B2E844E7-91DC-4B41-A457-31AE608F5B30}" srcId="{009CCFA1-EBED-42BA-8E75-EDCACFE51EC2}" destId="{DEC6ADB5-3ED4-46B4-B539-AC4269A87DF7}" srcOrd="1" destOrd="0" parTransId="{E5FFA437-04A6-4F95-92B7-D4B8F69BC13C}" sibTransId="{DC779624-4718-4454-85B1-B35F8EC9C8EB}"/>
    <dgm:cxn modelId="{CD29425A-15A2-404C-BA01-73943691EE59}" type="presOf" srcId="{5FBFBD77-1C36-4D85-860A-79783FD1703B}" destId="{B4F080AB-BD73-4186-B193-3AA65CDFC35B}" srcOrd="0" destOrd="0" presId="urn:microsoft.com/office/officeart/2005/8/layout/process1"/>
    <dgm:cxn modelId="{2B6947D9-752F-48A0-95DD-D383BB22CA49}" srcId="{009CCFA1-EBED-42BA-8E75-EDCACFE51EC2}" destId="{5FBFBD77-1C36-4D85-860A-79783FD1703B}" srcOrd="0" destOrd="0" parTransId="{BA75D27D-1991-4B2A-84ED-4DE6474C6FAF}" sibTransId="{D170C025-C4C9-424E-AD2A-761FF3E52F02}"/>
    <dgm:cxn modelId="{43FECB66-70BF-4CE5-914D-2AC5CE2DF91E}" type="presOf" srcId="{009CCFA1-EBED-42BA-8E75-EDCACFE51EC2}" destId="{626731BC-3668-4307-B2A4-5F2C6AF29FD4}" srcOrd="0" destOrd="0" presId="urn:microsoft.com/office/officeart/2005/8/layout/process1"/>
    <dgm:cxn modelId="{A28B1DC7-13D9-43B8-A4FF-D9BCD56B24F7}" type="presOf" srcId="{D170C025-C4C9-424E-AD2A-761FF3E52F02}" destId="{AF72E520-247C-436A-BDE4-ACE6C9ED5305}" srcOrd="0" destOrd="0" presId="urn:microsoft.com/office/officeart/2005/8/layout/process1"/>
    <dgm:cxn modelId="{B6FD25C0-BC8C-427B-B8A5-728971BCF8BF}" type="presOf" srcId="{D170C025-C4C9-424E-AD2A-761FF3E52F02}" destId="{AA23FFCD-2390-4591-BEA5-F039AF0A2A33}" srcOrd="1" destOrd="0" presId="urn:microsoft.com/office/officeart/2005/8/layout/process1"/>
    <dgm:cxn modelId="{10B675CD-D9A8-4544-82F0-1427E1D6B859}" type="presParOf" srcId="{626731BC-3668-4307-B2A4-5F2C6AF29FD4}" destId="{B4F080AB-BD73-4186-B193-3AA65CDFC35B}" srcOrd="0" destOrd="0" presId="urn:microsoft.com/office/officeart/2005/8/layout/process1"/>
    <dgm:cxn modelId="{FB3635D9-1443-46BB-A515-B70571BC396F}" type="presParOf" srcId="{626731BC-3668-4307-B2A4-5F2C6AF29FD4}" destId="{AF72E520-247C-436A-BDE4-ACE6C9ED5305}" srcOrd="1" destOrd="0" presId="urn:microsoft.com/office/officeart/2005/8/layout/process1"/>
    <dgm:cxn modelId="{59213DAF-0D9E-43A1-A9C5-9C331F3D655B}" type="presParOf" srcId="{AF72E520-247C-436A-BDE4-ACE6C9ED5305}" destId="{AA23FFCD-2390-4591-BEA5-F039AF0A2A33}" srcOrd="0" destOrd="0" presId="urn:microsoft.com/office/officeart/2005/8/layout/process1"/>
    <dgm:cxn modelId="{6CFF6AAE-A187-437F-A9A0-D4BC2E755B87}" type="presParOf" srcId="{626731BC-3668-4307-B2A4-5F2C6AF29FD4}" destId="{CF505F99-269D-497B-A1B6-A4B7B29D7980}" srcOrd="2" destOrd="0" presId="urn:microsoft.com/office/officeart/2005/8/layout/process1"/>
  </dgm:cxnLst>
  <dgm:bg>
    <a:solidFill>
      <a:srgbClr val="00B0F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DAA32681-2398-4780-9827-BFFF24E369B2}"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bg-BG"/>
        </a:p>
      </dgm:t>
    </dgm:pt>
    <dgm:pt modelId="{45624743-4712-4546-B013-C7EFB83720A0}">
      <dgm:prSet custT="1">
        <dgm:style>
          <a:lnRef idx="1">
            <a:schemeClr val="accent6"/>
          </a:lnRef>
          <a:fillRef idx="2">
            <a:schemeClr val="accent6"/>
          </a:fillRef>
          <a:effectRef idx="1">
            <a:schemeClr val="accent6"/>
          </a:effectRef>
          <a:fontRef idx="minor">
            <a:schemeClr val="dk1"/>
          </a:fontRef>
        </dgm:style>
      </dgm:prSet>
      <dgm:spPr/>
      <dgm:t>
        <a:bodyPr/>
        <a:lstStyle/>
        <a:p>
          <a:pPr algn="just" rtl="0"/>
          <a:r>
            <a:rPr lang="en-US" sz="2200" b="1" dirty="0" smtClean="0"/>
            <a:t>Recommendation - Proposal by the MoF of amendments to the Organic Budget Law to reduce the number and scope of amendments that can be made to the annual budget for new policy measures </a:t>
          </a:r>
          <a:endParaRPr lang="bg-BG" sz="2200" dirty="0"/>
        </a:p>
      </dgm:t>
    </dgm:pt>
    <dgm:pt modelId="{6D49D9A5-CDF1-4269-8AD6-390E23168F45}" type="parTrans" cxnId="{F8DEC940-2F22-40D7-A4F9-D3127C1EBA89}">
      <dgm:prSet/>
      <dgm:spPr/>
      <dgm:t>
        <a:bodyPr/>
        <a:lstStyle/>
        <a:p>
          <a:endParaRPr lang="bg-BG"/>
        </a:p>
      </dgm:t>
    </dgm:pt>
    <dgm:pt modelId="{A1154880-FBDE-4708-A3AD-7906609DAC51}" type="sibTrans" cxnId="{F8DEC940-2F22-40D7-A4F9-D3127C1EBA89}">
      <dgm:prSet/>
      <dgm:spPr/>
      <dgm:t>
        <a:bodyPr/>
        <a:lstStyle/>
        <a:p>
          <a:endParaRPr lang="bg-BG"/>
        </a:p>
      </dgm:t>
    </dgm:pt>
    <dgm:pt modelId="{866D778E-420C-45EF-A58A-2EE7B6971DA8}">
      <dgm:prSet custT="1">
        <dgm:style>
          <a:lnRef idx="1">
            <a:schemeClr val="accent3"/>
          </a:lnRef>
          <a:fillRef idx="2">
            <a:schemeClr val="accent3"/>
          </a:fillRef>
          <a:effectRef idx="1">
            <a:schemeClr val="accent3"/>
          </a:effectRef>
          <a:fontRef idx="minor">
            <a:schemeClr val="dk1"/>
          </a:fontRef>
        </dgm:style>
      </dgm:prSet>
      <dgm:spPr/>
      <dgm:t>
        <a:bodyPr/>
        <a:lstStyle/>
        <a:p>
          <a:pPr algn="just" rtl="0"/>
          <a:endParaRPr lang="en-US" sz="1600" b="1" dirty="0" smtClean="0"/>
        </a:p>
        <a:p>
          <a:pPr algn="just" rtl="0"/>
          <a:endParaRPr lang="en-US" sz="1600" b="1" dirty="0" smtClean="0"/>
        </a:p>
        <a:p>
          <a:pPr algn="just" rtl="0"/>
          <a:endParaRPr lang="en-US" sz="1600" b="1" dirty="0" smtClean="0"/>
        </a:p>
        <a:p>
          <a:pPr algn="just" rtl="0"/>
          <a:r>
            <a:rPr lang="en-US" sz="1600" b="1" dirty="0" smtClean="0"/>
            <a:t>Action - Changes in indicators according to the economic classification are restricted/limited due to the lower level of detailization which provides for a higher degree of flexibility (with the exception of personnel expenditures)</a:t>
          </a:r>
          <a:endParaRPr lang="en-US" sz="1600" b="1" dirty="0" smtClean="0"/>
        </a:p>
        <a:p>
          <a:pPr algn="just" rtl="0"/>
          <a:r>
            <a:rPr lang="en-US" sz="1600" b="1" dirty="0" smtClean="0"/>
            <a:t>According to the Public Finance Law in force since January 1</a:t>
          </a:r>
          <a:r>
            <a:rPr lang="en-US" sz="1600" b="1" baseline="30000" dirty="0" smtClean="0"/>
            <a:t>st</a:t>
          </a:r>
          <a:r>
            <a:rPr lang="en-US" sz="1600" b="1" dirty="0" smtClean="0"/>
            <a:t>, 2014:</a:t>
          </a:r>
        </a:p>
        <a:p>
          <a:pPr algn="just" rtl="0"/>
          <a:r>
            <a:rPr lang="en-US" sz="1600" b="1" dirty="0" smtClean="0"/>
            <a:t>Internally compensated changes to the established expenditures per policy areas require approval by the Council of Ministers, and between budget programs within a given policy area are done by the Minister of Finance (Art. 109 and 110 of the PFL)</a:t>
          </a:r>
        </a:p>
        <a:p>
          <a:pPr algn="just" rtl="0"/>
          <a:endParaRPr lang="en-US" sz="1500" b="1" dirty="0" smtClean="0"/>
        </a:p>
        <a:p>
          <a:pPr algn="just" rtl="0"/>
          <a:endParaRPr lang="en-US" sz="1500" dirty="0" smtClean="0"/>
        </a:p>
        <a:p>
          <a:pPr algn="just" rtl="0"/>
          <a:endParaRPr lang="bg-BG" sz="1500" dirty="0"/>
        </a:p>
      </dgm:t>
    </dgm:pt>
    <dgm:pt modelId="{67F3FD22-56F2-4C20-A10A-8F788DAD938E}" type="parTrans" cxnId="{A1E1D989-3579-47C1-8598-68624851D807}">
      <dgm:prSet/>
      <dgm:spPr/>
      <dgm:t>
        <a:bodyPr/>
        <a:lstStyle/>
        <a:p>
          <a:endParaRPr lang="bg-BG"/>
        </a:p>
      </dgm:t>
    </dgm:pt>
    <dgm:pt modelId="{9EF279B8-7135-4402-9832-887F5115FD10}" type="sibTrans" cxnId="{A1E1D989-3579-47C1-8598-68624851D807}">
      <dgm:prSet/>
      <dgm:spPr/>
      <dgm:t>
        <a:bodyPr/>
        <a:lstStyle/>
        <a:p>
          <a:endParaRPr lang="bg-BG"/>
        </a:p>
      </dgm:t>
    </dgm:pt>
    <dgm:pt modelId="{373118E7-DA51-4BFC-B097-03CDD911D87F}" type="pres">
      <dgm:prSet presAssocID="{DAA32681-2398-4780-9827-BFFF24E369B2}" presName="Name0" presStyleCnt="0">
        <dgm:presLayoutVars>
          <dgm:dir/>
          <dgm:resizeHandles val="exact"/>
        </dgm:presLayoutVars>
      </dgm:prSet>
      <dgm:spPr/>
    </dgm:pt>
    <dgm:pt modelId="{72A5FD02-A7D5-4DF1-84DC-9FFCE6464CD0}" type="pres">
      <dgm:prSet presAssocID="{45624743-4712-4546-B013-C7EFB83720A0}" presName="node" presStyleLbl="node1" presStyleIdx="0" presStyleCnt="2" custScaleY="196281">
        <dgm:presLayoutVars>
          <dgm:bulletEnabled val="1"/>
        </dgm:presLayoutVars>
      </dgm:prSet>
      <dgm:spPr/>
    </dgm:pt>
    <dgm:pt modelId="{2AB45F42-E162-48AE-A0E9-6ACF6B4D0F10}" type="pres">
      <dgm:prSet presAssocID="{A1154880-FBDE-4708-A3AD-7906609DAC51}" presName="sibTrans" presStyleLbl="sibTrans2D1" presStyleIdx="0" presStyleCnt="1"/>
      <dgm:spPr/>
    </dgm:pt>
    <dgm:pt modelId="{58787666-2ADC-44B5-B03A-63248B3D1987}" type="pres">
      <dgm:prSet presAssocID="{A1154880-FBDE-4708-A3AD-7906609DAC51}" presName="connectorText" presStyleLbl="sibTrans2D1" presStyleIdx="0" presStyleCnt="1"/>
      <dgm:spPr/>
    </dgm:pt>
    <dgm:pt modelId="{977766BF-7B6E-4A0A-BF76-15A263425481}" type="pres">
      <dgm:prSet presAssocID="{866D778E-420C-45EF-A58A-2EE7B6971DA8}" presName="node" presStyleLbl="node1" presStyleIdx="1" presStyleCnt="2" custScaleY="196281">
        <dgm:presLayoutVars>
          <dgm:bulletEnabled val="1"/>
        </dgm:presLayoutVars>
      </dgm:prSet>
      <dgm:spPr/>
      <dgm:t>
        <a:bodyPr/>
        <a:lstStyle/>
        <a:p>
          <a:endParaRPr lang="bg-BG"/>
        </a:p>
      </dgm:t>
    </dgm:pt>
  </dgm:ptLst>
  <dgm:cxnLst>
    <dgm:cxn modelId="{797DAD16-378B-4273-8AE1-6940867DFFFD}" type="presOf" srcId="{45624743-4712-4546-B013-C7EFB83720A0}" destId="{72A5FD02-A7D5-4DF1-84DC-9FFCE6464CD0}" srcOrd="0" destOrd="0" presId="urn:microsoft.com/office/officeart/2005/8/layout/process1"/>
    <dgm:cxn modelId="{DE4FDAC8-1A72-4B12-9AE1-F4C60D4FEFD9}" type="presOf" srcId="{A1154880-FBDE-4708-A3AD-7906609DAC51}" destId="{58787666-2ADC-44B5-B03A-63248B3D1987}" srcOrd="1" destOrd="0" presId="urn:microsoft.com/office/officeart/2005/8/layout/process1"/>
    <dgm:cxn modelId="{B98027B8-D8F8-48D4-A053-F811094F13C8}" type="presOf" srcId="{A1154880-FBDE-4708-A3AD-7906609DAC51}" destId="{2AB45F42-E162-48AE-A0E9-6ACF6B4D0F10}" srcOrd="0" destOrd="0" presId="urn:microsoft.com/office/officeart/2005/8/layout/process1"/>
    <dgm:cxn modelId="{E64E9645-0CB5-4D7F-A450-6804BC0CF2BA}" type="presOf" srcId="{DAA32681-2398-4780-9827-BFFF24E369B2}" destId="{373118E7-DA51-4BFC-B097-03CDD911D87F}" srcOrd="0" destOrd="0" presId="urn:microsoft.com/office/officeart/2005/8/layout/process1"/>
    <dgm:cxn modelId="{FE048739-5E85-4BD0-A1E8-C004C6461C3C}" type="presOf" srcId="{866D778E-420C-45EF-A58A-2EE7B6971DA8}" destId="{977766BF-7B6E-4A0A-BF76-15A263425481}" srcOrd="0" destOrd="0" presId="urn:microsoft.com/office/officeart/2005/8/layout/process1"/>
    <dgm:cxn modelId="{F8DEC940-2F22-40D7-A4F9-D3127C1EBA89}" srcId="{DAA32681-2398-4780-9827-BFFF24E369B2}" destId="{45624743-4712-4546-B013-C7EFB83720A0}" srcOrd="0" destOrd="0" parTransId="{6D49D9A5-CDF1-4269-8AD6-390E23168F45}" sibTransId="{A1154880-FBDE-4708-A3AD-7906609DAC51}"/>
    <dgm:cxn modelId="{A1E1D989-3579-47C1-8598-68624851D807}" srcId="{DAA32681-2398-4780-9827-BFFF24E369B2}" destId="{866D778E-420C-45EF-A58A-2EE7B6971DA8}" srcOrd="1" destOrd="0" parTransId="{67F3FD22-56F2-4C20-A10A-8F788DAD938E}" sibTransId="{9EF279B8-7135-4402-9832-887F5115FD10}"/>
    <dgm:cxn modelId="{20BAB6DB-FF58-4143-B423-746383990FCE}" type="presParOf" srcId="{373118E7-DA51-4BFC-B097-03CDD911D87F}" destId="{72A5FD02-A7D5-4DF1-84DC-9FFCE6464CD0}" srcOrd="0" destOrd="0" presId="urn:microsoft.com/office/officeart/2005/8/layout/process1"/>
    <dgm:cxn modelId="{C12DAEE4-F296-4331-95EE-F48B2E0C23D4}" type="presParOf" srcId="{373118E7-DA51-4BFC-B097-03CDD911D87F}" destId="{2AB45F42-E162-48AE-A0E9-6ACF6B4D0F10}" srcOrd="1" destOrd="0" presId="urn:microsoft.com/office/officeart/2005/8/layout/process1"/>
    <dgm:cxn modelId="{0CC24248-3D7B-4560-85FE-DC829DDFE4BA}" type="presParOf" srcId="{2AB45F42-E162-48AE-A0E9-6ACF6B4D0F10}" destId="{58787666-2ADC-44B5-B03A-63248B3D1987}" srcOrd="0" destOrd="0" presId="urn:microsoft.com/office/officeart/2005/8/layout/process1"/>
    <dgm:cxn modelId="{E7D2B2C4-689F-435B-8822-C6CF0C599FD6}" type="presParOf" srcId="{373118E7-DA51-4BFC-B097-03CDD911D87F}" destId="{977766BF-7B6E-4A0A-BF76-15A263425481}" srcOrd="2" destOrd="0" presId="urn:microsoft.com/office/officeart/2005/8/layout/process1"/>
  </dgm:cxnLst>
  <dgm:bg>
    <a:solidFill>
      <a:srgbClr val="00B0F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FAE51F56-C7AA-40CD-9A6D-3830C78BFDE1}"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bg-BG"/>
        </a:p>
      </dgm:t>
    </dgm:pt>
    <dgm:pt modelId="{FF3D7D32-9139-4205-BB42-C406B93E6F6D}">
      <dgm:prSet custT="1">
        <dgm:style>
          <a:lnRef idx="1">
            <a:schemeClr val="accent6"/>
          </a:lnRef>
          <a:fillRef idx="2">
            <a:schemeClr val="accent6"/>
          </a:fillRef>
          <a:effectRef idx="1">
            <a:schemeClr val="accent6"/>
          </a:effectRef>
          <a:fontRef idx="minor">
            <a:schemeClr val="dk1"/>
          </a:fontRef>
        </dgm:style>
      </dgm:prSet>
      <dgm:spPr/>
      <dgm:t>
        <a:bodyPr/>
        <a:lstStyle/>
        <a:p>
          <a:pPr algn="just" rtl="0"/>
          <a:r>
            <a:rPr lang="en-US" sz="2200" b="1" dirty="0" smtClean="0"/>
            <a:t>Recommendation -</a:t>
          </a:r>
          <a:r>
            <a:rPr lang="en-US" sz="2200" dirty="0" smtClean="0"/>
            <a:t> </a:t>
          </a:r>
          <a:r>
            <a:rPr lang="en-US" sz="2200" b="1" dirty="0" smtClean="0"/>
            <a:t>Assigning responsibility to individuals for managing resources at program level and delivering program outputs </a:t>
          </a:r>
          <a:r>
            <a:rPr lang="en-US" sz="2200" b="0" dirty="0" smtClean="0"/>
            <a:t>(manager for each program with authority to allocate resources)</a:t>
          </a:r>
          <a:endParaRPr lang="bg-BG" sz="2200" b="0" dirty="0"/>
        </a:p>
      </dgm:t>
    </dgm:pt>
    <dgm:pt modelId="{4F0C59B8-0530-4863-8E1B-EA468534B575}" type="parTrans" cxnId="{98AB9CFF-B335-4057-ACB7-46B7B54EC44B}">
      <dgm:prSet/>
      <dgm:spPr/>
      <dgm:t>
        <a:bodyPr/>
        <a:lstStyle/>
        <a:p>
          <a:endParaRPr lang="bg-BG"/>
        </a:p>
      </dgm:t>
    </dgm:pt>
    <dgm:pt modelId="{B8D433C4-B1AB-4504-B50D-4C956FCA8366}" type="sibTrans" cxnId="{98AB9CFF-B335-4057-ACB7-46B7B54EC44B}">
      <dgm:prSet/>
      <dgm:spPr/>
      <dgm:t>
        <a:bodyPr/>
        <a:lstStyle/>
        <a:p>
          <a:endParaRPr lang="bg-BG"/>
        </a:p>
      </dgm:t>
    </dgm:pt>
    <dgm:pt modelId="{DCA9280F-9B30-44F0-A8C0-4A72BB7D700E}">
      <dgm:prSet custT="1">
        <dgm:style>
          <a:lnRef idx="1">
            <a:schemeClr val="accent3"/>
          </a:lnRef>
          <a:fillRef idx="2">
            <a:schemeClr val="accent3"/>
          </a:fillRef>
          <a:effectRef idx="1">
            <a:schemeClr val="accent3"/>
          </a:effectRef>
          <a:fontRef idx="minor">
            <a:schemeClr val="dk1"/>
          </a:fontRef>
        </dgm:style>
      </dgm:prSet>
      <dgm:spPr/>
      <dgm:t>
        <a:bodyPr/>
        <a:lstStyle/>
        <a:p>
          <a:pPr algn="just" rtl="0"/>
          <a:r>
            <a:rPr lang="en-US" sz="1600" b="1" dirty="0" smtClean="0"/>
            <a:t>Action - Directors responsible for the implementation of budgetary programs have to deliver outputs but do not allocate resources </a:t>
          </a:r>
          <a:r>
            <a:rPr lang="en-US" sz="1600" b="0" dirty="0" smtClean="0"/>
            <a:t>(conceptual framework of program budgeting in the country)</a:t>
          </a:r>
        </a:p>
        <a:p>
          <a:pPr algn="just" rtl="0"/>
          <a:r>
            <a:rPr lang="en-US" sz="1600" b="1" dirty="0" smtClean="0"/>
            <a:t>In order to ensure sustainability of the budget process the latest amendments of the Public Finance Law regulate a classification of policy areas and budget programs of the first-level spending units adopted by the Council of Ministers for the mandate of the government which can be amended only in case of organizational or legislative changes  </a:t>
          </a:r>
          <a:endParaRPr lang="bg-BG" sz="1600" dirty="0"/>
        </a:p>
      </dgm:t>
    </dgm:pt>
    <dgm:pt modelId="{C5B5E819-9831-4BFF-AA07-B70F418BBC7A}" type="parTrans" cxnId="{4EE57455-875B-41FC-9139-B15DDC3F7799}">
      <dgm:prSet/>
      <dgm:spPr/>
      <dgm:t>
        <a:bodyPr/>
        <a:lstStyle/>
        <a:p>
          <a:endParaRPr lang="bg-BG"/>
        </a:p>
      </dgm:t>
    </dgm:pt>
    <dgm:pt modelId="{7DC941EF-1F0C-41C4-99B6-D5C3BBB69367}" type="sibTrans" cxnId="{4EE57455-875B-41FC-9139-B15DDC3F7799}">
      <dgm:prSet/>
      <dgm:spPr/>
      <dgm:t>
        <a:bodyPr/>
        <a:lstStyle/>
        <a:p>
          <a:endParaRPr lang="bg-BG"/>
        </a:p>
      </dgm:t>
    </dgm:pt>
    <dgm:pt modelId="{E8F86EA4-9108-440D-8A06-7A8740756F5E}" type="pres">
      <dgm:prSet presAssocID="{FAE51F56-C7AA-40CD-9A6D-3830C78BFDE1}" presName="Name0" presStyleCnt="0">
        <dgm:presLayoutVars>
          <dgm:dir/>
          <dgm:resizeHandles val="exact"/>
        </dgm:presLayoutVars>
      </dgm:prSet>
      <dgm:spPr/>
    </dgm:pt>
    <dgm:pt modelId="{A1A5107C-568D-4C39-B62A-CB8D9C052F51}" type="pres">
      <dgm:prSet presAssocID="{FF3D7D32-9139-4205-BB42-C406B93E6F6D}" presName="node" presStyleLbl="node1" presStyleIdx="0" presStyleCnt="2" custScaleY="209872">
        <dgm:presLayoutVars>
          <dgm:bulletEnabled val="1"/>
        </dgm:presLayoutVars>
      </dgm:prSet>
      <dgm:spPr/>
    </dgm:pt>
    <dgm:pt modelId="{B8603D30-CC06-400F-A0C1-066AAC7AC80B}" type="pres">
      <dgm:prSet presAssocID="{B8D433C4-B1AB-4504-B50D-4C956FCA8366}" presName="sibTrans" presStyleLbl="sibTrans2D1" presStyleIdx="0" presStyleCnt="1"/>
      <dgm:spPr/>
    </dgm:pt>
    <dgm:pt modelId="{94067358-04BF-4BC3-B6DC-9B7C7340B2B6}" type="pres">
      <dgm:prSet presAssocID="{B8D433C4-B1AB-4504-B50D-4C956FCA8366}" presName="connectorText" presStyleLbl="sibTrans2D1" presStyleIdx="0" presStyleCnt="1"/>
      <dgm:spPr/>
    </dgm:pt>
    <dgm:pt modelId="{B72F89DA-5CA4-4BD0-B1D9-C8D74173EBCB}" type="pres">
      <dgm:prSet presAssocID="{DCA9280F-9B30-44F0-A8C0-4A72BB7D700E}" presName="node" presStyleLbl="node1" presStyleIdx="1" presStyleCnt="2" custScaleY="202869">
        <dgm:presLayoutVars>
          <dgm:bulletEnabled val="1"/>
        </dgm:presLayoutVars>
      </dgm:prSet>
      <dgm:spPr/>
      <dgm:t>
        <a:bodyPr/>
        <a:lstStyle/>
        <a:p>
          <a:endParaRPr lang="bg-BG"/>
        </a:p>
      </dgm:t>
    </dgm:pt>
  </dgm:ptLst>
  <dgm:cxnLst>
    <dgm:cxn modelId="{CC518979-7146-4A34-85DA-F320E543C4C1}" type="presOf" srcId="{DCA9280F-9B30-44F0-A8C0-4A72BB7D700E}" destId="{B72F89DA-5CA4-4BD0-B1D9-C8D74173EBCB}" srcOrd="0" destOrd="0" presId="urn:microsoft.com/office/officeart/2005/8/layout/process1"/>
    <dgm:cxn modelId="{C58B16EE-ACCA-4C9C-8F97-07C7BD81E9EA}" type="presOf" srcId="{B8D433C4-B1AB-4504-B50D-4C956FCA8366}" destId="{B8603D30-CC06-400F-A0C1-066AAC7AC80B}" srcOrd="0" destOrd="0" presId="urn:microsoft.com/office/officeart/2005/8/layout/process1"/>
    <dgm:cxn modelId="{4EE57455-875B-41FC-9139-B15DDC3F7799}" srcId="{FAE51F56-C7AA-40CD-9A6D-3830C78BFDE1}" destId="{DCA9280F-9B30-44F0-A8C0-4A72BB7D700E}" srcOrd="1" destOrd="0" parTransId="{C5B5E819-9831-4BFF-AA07-B70F418BBC7A}" sibTransId="{7DC941EF-1F0C-41C4-99B6-D5C3BBB69367}"/>
    <dgm:cxn modelId="{98AB9CFF-B335-4057-ACB7-46B7B54EC44B}" srcId="{FAE51F56-C7AA-40CD-9A6D-3830C78BFDE1}" destId="{FF3D7D32-9139-4205-BB42-C406B93E6F6D}" srcOrd="0" destOrd="0" parTransId="{4F0C59B8-0530-4863-8E1B-EA468534B575}" sibTransId="{B8D433C4-B1AB-4504-B50D-4C956FCA8366}"/>
    <dgm:cxn modelId="{2F85BFB4-A5FC-489E-A2E2-A444DFCC8F33}" type="presOf" srcId="{FF3D7D32-9139-4205-BB42-C406B93E6F6D}" destId="{A1A5107C-568D-4C39-B62A-CB8D9C052F51}" srcOrd="0" destOrd="0" presId="urn:microsoft.com/office/officeart/2005/8/layout/process1"/>
    <dgm:cxn modelId="{2B9F5029-4D8D-4B35-B8DB-2879A7FBD866}" type="presOf" srcId="{FAE51F56-C7AA-40CD-9A6D-3830C78BFDE1}" destId="{E8F86EA4-9108-440D-8A06-7A8740756F5E}" srcOrd="0" destOrd="0" presId="urn:microsoft.com/office/officeart/2005/8/layout/process1"/>
    <dgm:cxn modelId="{24991C75-0BAD-4A3B-9EDB-56F7C8FEF766}" type="presOf" srcId="{B8D433C4-B1AB-4504-B50D-4C956FCA8366}" destId="{94067358-04BF-4BC3-B6DC-9B7C7340B2B6}" srcOrd="1" destOrd="0" presId="urn:microsoft.com/office/officeart/2005/8/layout/process1"/>
    <dgm:cxn modelId="{84DC7DBF-EAED-4BF4-B9C8-A9C616AD530C}" type="presParOf" srcId="{E8F86EA4-9108-440D-8A06-7A8740756F5E}" destId="{A1A5107C-568D-4C39-B62A-CB8D9C052F51}" srcOrd="0" destOrd="0" presId="urn:microsoft.com/office/officeart/2005/8/layout/process1"/>
    <dgm:cxn modelId="{2A021163-EE69-4D2C-9A48-8F9BFADC2BED}" type="presParOf" srcId="{E8F86EA4-9108-440D-8A06-7A8740756F5E}" destId="{B8603D30-CC06-400F-A0C1-066AAC7AC80B}" srcOrd="1" destOrd="0" presId="urn:microsoft.com/office/officeart/2005/8/layout/process1"/>
    <dgm:cxn modelId="{9039F956-B46F-4428-939B-C4D9A80FEA0A}" type="presParOf" srcId="{B8603D30-CC06-400F-A0C1-066AAC7AC80B}" destId="{94067358-04BF-4BC3-B6DC-9B7C7340B2B6}" srcOrd="0" destOrd="0" presId="urn:microsoft.com/office/officeart/2005/8/layout/process1"/>
    <dgm:cxn modelId="{B33A3768-C10C-413A-9FFC-27E20C231A03}" type="presParOf" srcId="{E8F86EA4-9108-440D-8A06-7A8740756F5E}" destId="{B72F89DA-5CA4-4BD0-B1D9-C8D74173EBCB}" srcOrd="2" destOrd="0" presId="urn:microsoft.com/office/officeart/2005/8/layout/process1"/>
  </dgm:cxnLst>
  <dgm:bg>
    <a:solidFill>
      <a:srgbClr val="00B0F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1ECF2573-560A-4F65-AE0E-F42C4C512486}"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bg-BG"/>
        </a:p>
      </dgm:t>
    </dgm:pt>
    <dgm:pt modelId="{9D345E65-FC5F-4291-9127-C04A1D64C843}">
      <dgm:prSet custT="1">
        <dgm:style>
          <a:lnRef idx="1">
            <a:schemeClr val="accent6"/>
          </a:lnRef>
          <a:fillRef idx="2">
            <a:schemeClr val="accent6"/>
          </a:fillRef>
          <a:effectRef idx="1">
            <a:schemeClr val="accent6"/>
          </a:effectRef>
          <a:fontRef idx="minor">
            <a:schemeClr val="dk1"/>
          </a:fontRef>
        </dgm:style>
      </dgm:prSet>
      <dgm:spPr/>
      <dgm:t>
        <a:bodyPr/>
        <a:lstStyle/>
        <a:p>
          <a:pPr algn="just" rtl="0"/>
          <a:r>
            <a:rPr lang="en-US" sz="2000" b="1" dirty="0" smtClean="0"/>
            <a:t>Recommendation </a:t>
          </a:r>
          <a:r>
            <a:rPr lang="en-US" sz="2000" dirty="0" smtClean="0"/>
            <a:t>- </a:t>
          </a:r>
          <a:r>
            <a:rPr lang="en-US" sz="2000" b="1" dirty="0" smtClean="0"/>
            <a:t>Improving implementation reports (assessment of the factors affecting performance, future plans, fewer performance indicators but more information on their impact)</a:t>
          </a:r>
          <a:endParaRPr lang="bg-BG" sz="2000" dirty="0"/>
        </a:p>
      </dgm:t>
    </dgm:pt>
    <dgm:pt modelId="{3BB7AB0E-5CB5-44C0-953E-FE13E952420F}" type="parTrans" cxnId="{7FACADBF-E3C1-4758-A362-6EEAB7488BF1}">
      <dgm:prSet/>
      <dgm:spPr/>
      <dgm:t>
        <a:bodyPr/>
        <a:lstStyle/>
        <a:p>
          <a:endParaRPr lang="bg-BG"/>
        </a:p>
      </dgm:t>
    </dgm:pt>
    <dgm:pt modelId="{1BF61338-8770-4B58-84C1-351988C4EF4F}" type="sibTrans" cxnId="{7FACADBF-E3C1-4758-A362-6EEAB7488BF1}">
      <dgm:prSet/>
      <dgm:spPr/>
      <dgm:t>
        <a:bodyPr/>
        <a:lstStyle/>
        <a:p>
          <a:endParaRPr lang="bg-BG"/>
        </a:p>
      </dgm:t>
    </dgm:pt>
    <dgm:pt modelId="{BA826863-70BC-48FF-B63C-71059C9E5AA5}">
      <dgm:prSet custT="1">
        <dgm:style>
          <a:lnRef idx="1">
            <a:schemeClr val="accent3"/>
          </a:lnRef>
          <a:fillRef idx="2">
            <a:schemeClr val="accent3"/>
          </a:fillRef>
          <a:effectRef idx="1">
            <a:schemeClr val="accent3"/>
          </a:effectRef>
          <a:fontRef idx="minor">
            <a:schemeClr val="dk1"/>
          </a:fontRef>
        </dgm:style>
      </dgm:prSet>
      <dgm:spPr/>
      <dgm:t>
        <a:bodyPr/>
        <a:lstStyle/>
        <a:p>
          <a:pPr algn="just" rtl="0"/>
          <a:r>
            <a:rPr lang="en-US" sz="2000" b="1" dirty="0" smtClean="0"/>
            <a:t>Action - W</a:t>
          </a:r>
          <a:r>
            <a:rPr lang="en-US" sz="2000" b="1" dirty="0" smtClean="0"/>
            <a:t>idening the scope of institutions applying program format of budgeting </a:t>
          </a:r>
          <a:r>
            <a:rPr lang="en-US" sz="2000" b="0" dirty="0" smtClean="0"/>
            <a:t>(not only the Ministry of Agriculture but also the State Fund Agriculture)</a:t>
          </a:r>
          <a:r>
            <a:rPr lang="en-US" sz="2000" b="1" dirty="0" smtClean="0"/>
            <a:t>, the program budgets including both national funds and EU funds accounts</a:t>
          </a:r>
        </a:p>
        <a:p>
          <a:pPr algn="just" rtl="0"/>
          <a:r>
            <a:rPr lang="en-US" sz="2000" b="1" dirty="0" smtClean="0"/>
            <a:t>Continuing efforts to increase the quality of budget documents</a:t>
          </a:r>
        </a:p>
        <a:p>
          <a:pPr algn="just" rtl="0"/>
          <a:endParaRPr lang="en-US" sz="1900" b="1" dirty="0" smtClean="0"/>
        </a:p>
      </dgm:t>
    </dgm:pt>
    <dgm:pt modelId="{0C8E0B6D-85AA-498E-9447-806247E549E3}" type="parTrans" cxnId="{A4A66C3E-3B2E-45D4-80F3-DEB27CEDDB77}">
      <dgm:prSet/>
      <dgm:spPr/>
      <dgm:t>
        <a:bodyPr/>
        <a:lstStyle/>
        <a:p>
          <a:endParaRPr lang="bg-BG"/>
        </a:p>
      </dgm:t>
    </dgm:pt>
    <dgm:pt modelId="{D785EE83-6093-44E5-83D4-DF81CEB15CF6}" type="sibTrans" cxnId="{A4A66C3E-3B2E-45D4-80F3-DEB27CEDDB77}">
      <dgm:prSet/>
      <dgm:spPr/>
      <dgm:t>
        <a:bodyPr/>
        <a:lstStyle/>
        <a:p>
          <a:endParaRPr lang="bg-BG"/>
        </a:p>
      </dgm:t>
    </dgm:pt>
    <dgm:pt modelId="{24A215D4-5D00-4413-9428-086D075B9A5C}" type="pres">
      <dgm:prSet presAssocID="{1ECF2573-560A-4F65-AE0E-F42C4C512486}" presName="Name0" presStyleCnt="0">
        <dgm:presLayoutVars>
          <dgm:dir/>
          <dgm:resizeHandles val="exact"/>
        </dgm:presLayoutVars>
      </dgm:prSet>
      <dgm:spPr/>
    </dgm:pt>
    <dgm:pt modelId="{E51D692B-06EB-4EB1-8187-41BCF81EA787}" type="pres">
      <dgm:prSet presAssocID="{9D345E65-FC5F-4291-9127-C04A1D64C843}" presName="node" presStyleLbl="node1" presStyleIdx="0" presStyleCnt="2" custScaleY="195866">
        <dgm:presLayoutVars>
          <dgm:bulletEnabled val="1"/>
        </dgm:presLayoutVars>
      </dgm:prSet>
      <dgm:spPr/>
    </dgm:pt>
    <dgm:pt modelId="{70521E49-9946-40FE-8184-D1F95B4B2E2E}" type="pres">
      <dgm:prSet presAssocID="{1BF61338-8770-4B58-84C1-351988C4EF4F}" presName="sibTrans" presStyleLbl="sibTrans2D1" presStyleIdx="0" presStyleCnt="1"/>
      <dgm:spPr/>
    </dgm:pt>
    <dgm:pt modelId="{32FDD0D3-6EFD-4CA4-B767-2262C5F20FC1}" type="pres">
      <dgm:prSet presAssocID="{1BF61338-8770-4B58-84C1-351988C4EF4F}" presName="connectorText" presStyleLbl="sibTrans2D1" presStyleIdx="0" presStyleCnt="1"/>
      <dgm:spPr/>
    </dgm:pt>
    <dgm:pt modelId="{083D3C9C-B464-4533-9933-811EEB87EC37}" type="pres">
      <dgm:prSet presAssocID="{BA826863-70BC-48FF-B63C-71059C9E5AA5}" presName="node" presStyleLbl="node1" presStyleIdx="1" presStyleCnt="2" custScaleY="195866">
        <dgm:presLayoutVars>
          <dgm:bulletEnabled val="1"/>
        </dgm:presLayoutVars>
      </dgm:prSet>
      <dgm:spPr/>
      <dgm:t>
        <a:bodyPr/>
        <a:lstStyle/>
        <a:p>
          <a:endParaRPr lang="bg-BG"/>
        </a:p>
      </dgm:t>
    </dgm:pt>
  </dgm:ptLst>
  <dgm:cxnLst>
    <dgm:cxn modelId="{E975EDF9-6034-4624-BE5D-77B162F9300E}" type="presOf" srcId="{9D345E65-FC5F-4291-9127-C04A1D64C843}" destId="{E51D692B-06EB-4EB1-8187-41BCF81EA787}" srcOrd="0" destOrd="0" presId="urn:microsoft.com/office/officeart/2005/8/layout/process1"/>
    <dgm:cxn modelId="{0A5DA105-00D9-4E56-A77D-39C720064006}" type="presOf" srcId="{BA826863-70BC-48FF-B63C-71059C9E5AA5}" destId="{083D3C9C-B464-4533-9933-811EEB87EC37}" srcOrd="0" destOrd="0" presId="urn:microsoft.com/office/officeart/2005/8/layout/process1"/>
    <dgm:cxn modelId="{F30E710C-D38D-4547-B7C4-1C91324A6AD0}" type="presOf" srcId="{1BF61338-8770-4B58-84C1-351988C4EF4F}" destId="{32FDD0D3-6EFD-4CA4-B767-2262C5F20FC1}" srcOrd="1" destOrd="0" presId="urn:microsoft.com/office/officeart/2005/8/layout/process1"/>
    <dgm:cxn modelId="{7FACADBF-E3C1-4758-A362-6EEAB7488BF1}" srcId="{1ECF2573-560A-4F65-AE0E-F42C4C512486}" destId="{9D345E65-FC5F-4291-9127-C04A1D64C843}" srcOrd="0" destOrd="0" parTransId="{3BB7AB0E-5CB5-44C0-953E-FE13E952420F}" sibTransId="{1BF61338-8770-4B58-84C1-351988C4EF4F}"/>
    <dgm:cxn modelId="{A4A66C3E-3B2E-45D4-80F3-DEB27CEDDB77}" srcId="{1ECF2573-560A-4F65-AE0E-F42C4C512486}" destId="{BA826863-70BC-48FF-B63C-71059C9E5AA5}" srcOrd="1" destOrd="0" parTransId="{0C8E0B6D-85AA-498E-9447-806247E549E3}" sibTransId="{D785EE83-6093-44E5-83D4-DF81CEB15CF6}"/>
    <dgm:cxn modelId="{1217BCC8-22D2-422C-9C87-2629CC410AC7}" type="presOf" srcId="{1ECF2573-560A-4F65-AE0E-F42C4C512486}" destId="{24A215D4-5D00-4413-9428-086D075B9A5C}" srcOrd="0" destOrd="0" presId="urn:microsoft.com/office/officeart/2005/8/layout/process1"/>
    <dgm:cxn modelId="{073E7DEC-72D7-4BDC-8001-8192E1366F50}" type="presOf" srcId="{1BF61338-8770-4B58-84C1-351988C4EF4F}" destId="{70521E49-9946-40FE-8184-D1F95B4B2E2E}" srcOrd="0" destOrd="0" presId="urn:microsoft.com/office/officeart/2005/8/layout/process1"/>
    <dgm:cxn modelId="{F11FA2B1-D644-4779-9034-942FF2CEFE56}" type="presParOf" srcId="{24A215D4-5D00-4413-9428-086D075B9A5C}" destId="{E51D692B-06EB-4EB1-8187-41BCF81EA787}" srcOrd="0" destOrd="0" presId="urn:microsoft.com/office/officeart/2005/8/layout/process1"/>
    <dgm:cxn modelId="{78FB557E-D2B9-498E-83D7-4D345D07741C}" type="presParOf" srcId="{24A215D4-5D00-4413-9428-086D075B9A5C}" destId="{70521E49-9946-40FE-8184-D1F95B4B2E2E}" srcOrd="1" destOrd="0" presId="urn:microsoft.com/office/officeart/2005/8/layout/process1"/>
    <dgm:cxn modelId="{BBA704CB-612D-4973-91E1-FB9112BE3763}" type="presParOf" srcId="{70521E49-9946-40FE-8184-D1F95B4B2E2E}" destId="{32FDD0D3-6EFD-4CA4-B767-2262C5F20FC1}" srcOrd="0" destOrd="0" presId="urn:microsoft.com/office/officeart/2005/8/layout/process1"/>
    <dgm:cxn modelId="{E7A9B19F-EB3A-473C-ADBB-66D3CF438262}" type="presParOf" srcId="{24A215D4-5D00-4413-9428-086D075B9A5C}" destId="{083D3C9C-B464-4533-9933-811EEB87EC37}" srcOrd="2" destOrd="0" presId="urn:microsoft.com/office/officeart/2005/8/layout/process1"/>
  </dgm:cxnLst>
  <dgm:bg>
    <a:solidFill>
      <a:srgbClr val="00B0F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D4B1F66-D370-43E2-BA3B-964F3DA26BF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bg-BG"/>
        </a:p>
      </dgm:t>
    </dgm:pt>
    <dgm:pt modelId="{38C02552-AA47-4296-BFA0-F21623E12F90}">
      <dgm:prSet>
        <dgm:style>
          <a:lnRef idx="1">
            <a:schemeClr val="accent5"/>
          </a:lnRef>
          <a:fillRef idx="2">
            <a:schemeClr val="accent5"/>
          </a:fillRef>
          <a:effectRef idx="1">
            <a:schemeClr val="accent5"/>
          </a:effectRef>
          <a:fontRef idx="minor">
            <a:schemeClr val="dk1"/>
          </a:fontRef>
        </dgm:style>
      </dgm:prSet>
      <dgm:spPr/>
      <dgm:t>
        <a:bodyPr/>
        <a:lstStyle/>
        <a:p>
          <a:pPr algn="ctr" rtl="0"/>
          <a:r>
            <a:rPr lang="en-US" b="1" dirty="0" smtClean="0">
              <a:solidFill>
                <a:schemeClr val="accent6">
                  <a:lumMod val="75000"/>
                </a:schemeClr>
              </a:solidFill>
            </a:rPr>
            <a:t>Expenditure Categories  </a:t>
          </a:r>
          <a:endParaRPr lang="bg-BG" dirty="0">
            <a:solidFill>
              <a:schemeClr val="accent6">
                <a:lumMod val="75000"/>
              </a:schemeClr>
            </a:solidFill>
          </a:endParaRPr>
        </a:p>
      </dgm:t>
    </dgm:pt>
    <dgm:pt modelId="{843D244F-3960-45BE-9C0A-F1CE93B30DF0}" type="parTrans" cxnId="{4EEA4865-34AD-4B48-9108-7B1AF8059DEB}">
      <dgm:prSet/>
      <dgm:spPr/>
      <dgm:t>
        <a:bodyPr/>
        <a:lstStyle/>
        <a:p>
          <a:endParaRPr lang="bg-BG"/>
        </a:p>
      </dgm:t>
    </dgm:pt>
    <dgm:pt modelId="{87DC1D58-1546-4F60-8DBC-537C7799AEBD}" type="sibTrans" cxnId="{4EEA4865-34AD-4B48-9108-7B1AF8059DEB}">
      <dgm:prSet/>
      <dgm:spPr/>
      <dgm:t>
        <a:bodyPr/>
        <a:lstStyle/>
        <a:p>
          <a:endParaRPr lang="bg-BG"/>
        </a:p>
      </dgm:t>
    </dgm:pt>
    <dgm:pt modelId="{5BCC5209-499D-47CA-93C1-2260A2350E68}" type="pres">
      <dgm:prSet presAssocID="{6D4B1F66-D370-43E2-BA3B-964F3DA26BF0}" presName="linear" presStyleCnt="0">
        <dgm:presLayoutVars>
          <dgm:animLvl val="lvl"/>
          <dgm:resizeHandles val="exact"/>
        </dgm:presLayoutVars>
      </dgm:prSet>
      <dgm:spPr/>
      <dgm:t>
        <a:bodyPr/>
        <a:lstStyle/>
        <a:p>
          <a:endParaRPr lang="bg-BG"/>
        </a:p>
      </dgm:t>
    </dgm:pt>
    <dgm:pt modelId="{9C7589DA-8559-4559-9806-D31472D3D266}" type="pres">
      <dgm:prSet presAssocID="{38C02552-AA47-4296-BFA0-F21623E12F90}" presName="parentText" presStyleLbl="node1" presStyleIdx="0" presStyleCnt="1">
        <dgm:presLayoutVars>
          <dgm:chMax val="0"/>
          <dgm:bulletEnabled val="1"/>
        </dgm:presLayoutVars>
      </dgm:prSet>
      <dgm:spPr/>
      <dgm:t>
        <a:bodyPr/>
        <a:lstStyle/>
        <a:p>
          <a:endParaRPr lang="bg-BG"/>
        </a:p>
      </dgm:t>
    </dgm:pt>
  </dgm:ptLst>
  <dgm:cxnLst>
    <dgm:cxn modelId="{4EEA4865-34AD-4B48-9108-7B1AF8059DEB}" srcId="{6D4B1F66-D370-43E2-BA3B-964F3DA26BF0}" destId="{38C02552-AA47-4296-BFA0-F21623E12F90}" srcOrd="0" destOrd="0" parTransId="{843D244F-3960-45BE-9C0A-F1CE93B30DF0}" sibTransId="{87DC1D58-1546-4F60-8DBC-537C7799AEBD}"/>
    <dgm:cxn modelId="{DA75F53A-0022-4C5A-ADD5-A06235507C74}" type="presOf" srcId="{38C02552-AA47-4296-BFA0-F21623E12F90}" destId="{9C7589DA-8559-4559-9806-D31472D3D266}" srcOrd="0" destOrd="0" presId="urn:microsoft.com/office/officeart/2005/8/layout/vList2"/>
    <dgm:cxn modelId="{6F65A65D-2C1C-4B37-B47E-4B9AC07CF51E}" type="presOf" srcId="{6D4B1F66-D370-43E2-BA3B-964F3DA26BF0}" destId="{5BCC5209-499D-47CA-93C1-2260A2350E68}" srcOrd="0" destOrd="0" presId="urn:microsoft.com/office/officeart/2005/8/layout/vList2"/>
    <dgm:cxn modelId="{12A474DC-2F40-42A8-85AD-1E70229F50F4}" type="presParOf" srcId="{5BCC5209-499D-47CA-93C1-2260A2350E68}" destId="{9C7589DA-8559-4559-9806-D31472D3D26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4373CE2-B096-4DC5-A11B-18FC070F0BF3}"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bg-BG"/>
        </a:p>
      </dgm:t>
    </dgm:pt>
    <dgm:pt modelId="{B94581A0-9AAB-47C9-AEC1-70BDE2F1DE85}">
      <dgm:prSet>
        <dgm:style>
          <a:lnRef idx="1">
            <a:schemeClr val="accent3"/>
          </a:lnRef>
          <a:fillRef idx="2">
            <a:schemeClr val="accent3"/>
          </a:fillRef>
          <a:effectRef idx="1">
            <a:schemeClr val="accent3"/>
          </a:effectRef>
          <a:fontRef idx="minor">
            <a:schemeClr val="dk1"/>
          </a:fontRef>
        </dgm:style>
      </dgm:prSet>
      <dgm:spPr/>
      <dgm:t>
        <a:bodyPr/>
        <a:lstStyle/>
        <a:p>
          <a:pPr algn="just" rtl="0"/>
          <a:r>
            <a:rPr lang="en-US" b="1" dirty="0" smtClean="0"/>
            <a:t>Comprehensive spending reviews cannot examine all public </a:t>
          </a:r>
          <a:r>
            <a:rPr lang="en-US" b="1" dirty="0" smtClean="0"/>
            <a:t>spending </a:t>
          </a:r>
          <a:endParaRPr lang="bg-BG" b="1" dirty="0"/>
        </a:p>
      </dgm:t>
    </dgm:pt>
    <dgm:pt modelId="{2E6DD046-DFAB-4335-B3AD-B092563D868A}" type="parTrans" cxnId="{1F011BAF-032F-48D1-BF33-CB75ED007699}">
      <dgm:prSet/>
      <dgm:spPr/>
      <dgm:t>
        <a:bodyPr/>
        <a:lstStyle/>
        <a:p>
          <a:endParaRPr lang="bg-BG"/>
        </a:p>
      </dgm:t>
    </dgm:pt>
    <dgm:pt modelId="{EA8D7C0E-B394-4FDB-B85E-367A4B39D402}" type="sibTrans" cxnId="{1F011BAF-032F-48D1-BF33-CB75ED007699}">
      <dgm:prSet/>
      <dgm:spPr/>
      <dgm:t>
        <a:bodyPr/>
        <a:lstStyle/>
        <a:p>
          <a:endParaRPr lang="bg-BG"/>
        </a:p>
      </dgm:t>
    </dgm:pt>
    <dgm:pt modelId="{39BAB577-ED80-4E30-8721-CAC8D84A4B4E}">
      <dgm:prSet>
        <dgm:style>
          <a:lnRef idx="1">
            <a:schemeClr val="accent4"/>
          </a:lnRef>
          <a:fillRef idx="2">
            <a:schemeClr val="accent4"/>
          </a:fillRef>
          <a:effectRef idx="1">
            <a:schemeClr val="accent4"/>
          </a:effectRef>
          <a:fontRef idx="minor">
            <a:schemeClr val="dk1"/>
          </a:fontRef>
        </dgm:style>
      </dgm:prSet>
      <dgm:spPr/>
      <dgm:t>
        <a:bodyPr/>
        <a:lstStyle/>
        <a:p>
          <a:pPr algn="l" rtl="0"/>
          <a:r>
            <a:rPr lang="en-US" dirty="0" smtClean="0"/>
            <a:t>Therefore the task will focus on </a:t>
          </a:r>
          <a:r>
            <a:rPr lang="en-US" b="1" dirty="0" smtClean="0"/>
            <a:t>two expenditure types</a:t>
          </a:r>
          <a:r>
            <a:rPr lang="en-US" dirty="0" smtClean="0"/>
            <a:t>:</a:t>
          </a:r>
          <a:endParaRPr lang="bg-BG" dirty="0"/>
        </a:p>
      </dgm:t>
    </dgm:pt>
    <dgm:pt modelId="{5FE80F69-F49B-4045-A714-DE928AB6C2F2}" type="parTrans" cxnId="{FFFB73C3-0EB2-45E4-BDC2-0B3CD951D966}">
      <dgm:prSet/>
      <dgm:spPr/>
      <dgm:t>
        <a:bodyPr/>
        <a:lstStyle/>
        <a:p>
          <a:endParaRPr lang="bg-BG"/>
        </a:p>
      </dgm:t>
    </dgm:pt>
    <dgm:pt modelId="{C9044534-4065-48D0-8AED-E7E9F9AAE257}" type="sibTrans" cxnId="{FFFB73C3-0EB2-45E4-BDC2-0B3CD951D966}">
      <dgm:prSet/>
      <dgm:spPr/>
      <dgm:t>
        <a:bodyPr/>
        <a:lstStyle/>
        <a:p>
          <a:endParaRPr lang="bg-BG"/>
        </a:p>
      </dgm:t>
    </dgm:pt>
    <dgm:pt modelId="{3D585F57-02D9-4021-A9BC-2A1D74DA24C0}">
      <dgm:prSet>
        <dgm:style>
          <a:lnRef idx="1">
            <a:schemeClr val="accent4"/>
          </a:lnRef>
          <a:fillRef idx="2">
            <a:schemeClr val="accent4"/>
          </a:fillRef>
          <a:effectRef idx="1">
            <a:schemeClr val="accent4"/>
          </a:effectRef>
          <a:fontRef idx="minor">
            <a:schemeClr val="dk1"/>
          </a:fontRef>
        </dgm:style>
      </dgm:prSet>
      <dgm:spPr/>
      <dgm:t>
        <a:bodyPr/>
        <a:lstStyle/>
        <a:p>
          <a:pPr algn="just" rtl="0"/>
          <a:r>
            <a:rPr lang="en-US" b="1" dirty="0" smtClean="0"/>
            <a:t>Operational and maintenance spending </a:t>
          </a:r>
          <a:r>
            <a:rPr lang="en-US" dirty="0" smtClean="0"/>
            <a:t>– defined as intermediate consumption/spending on goods and </a:t>
          </a:r>
          <a:r>
            <a:rPr lang="en-US" dirty="0" smtClean="0"/>
            <a:t>services</a:t>
          </a:r>
          <a:endParaRPr lang="bg-BG" dirty="0"/>
        </a:p>
      </dgm:t>
    </dgm:pt>
    <dgm:pt modelId="{068B78FF-148E-400B-BCC2-CAE7EFD1B65A}" type="parTrans" cxnId="{BDF403D8-FFF0-4157-9D64-3E035944A631}">
      <dgm:prSet/>
      <dgm:spPr/>
      <dgm:t>
        <a:bodyPr/>
        <a:lstStyle/>
        <a:p>
          <a:endParaRPr lang="bg-BG"/>
        </a:p>
      </dgm:t>
    </dgm:pt>
    <dgm:pt modelId="{455ECE8D-2898-4464-8087-4381C8815C54}" type="sibTrans" cxnId="{BDF403D8-FFF0-4157-9D64-3E035944A631}">
      <dgm:prSet/>
      <dgm:spPr/>
      <dgm:t>
        <a:bodyPr/>
        <a:lstStyle/>
        <a:p>
          <a:endParaRPr lang="bg-BG"/>
        </a:p>
      </dgm:t>
    </dgm:pt>
    <dgm:pt modelId="{D08EF071-C2F0-4CB1-9095-9EBFE5D2E29E}">
      <dgm:prSet>
        <dgm:style>
          <a:lnRef idx="1">
            <a:schemeClr val="accent4"/>
          </a:lnRef>
          <a:fillRef idx="2">
            <a:schemeClr val="accent4"/>
          </a:fillRef>
          <a:effectRef idx="1">
            <a:schemeClr val="accent4"/>
          </a:effectRef>
          <a:fontRef idx="minor">
            <a:schemeClr val="dk1"/>
          </a:fontRef>
        </dgm:style>
      </dgm:prSet>
      <dgm:spPr/>
      <dgm:t>
        <a:bodyPr/>
        <a:lstStyle/>
        <a:p>
          <a:pPr algn="just" rtl="0"/>
          <a:r>
            <a:rPr lang="en-US" b="1" dirty="0" smtClean="0"/>
            <a:t>Compensation of </a:t>
          </a:r>
          <a:r>
            <a:rPr lang="en-US" b="1" dirty="0" smtClean="0"/>
            <a:t>employees</a:t>
          </a:r>
          <a:endParaRPr lang="bg-BG" dirty="0"/>
        </a:p>
      </dgm:t>
    </dgm:pt>
    <dgm:pt modelId="{FB9D55F9-3CA6-4B30-A665-3914AB28D875}" type="parTrans" cxnId="{D0658DF1-26E0-4489-8D6F-C00534973F29}">
      <dgm:prSet/>
      <dgm:spPr/>
      <dgm:t>
        <a:bodyPr/>
        <a:lstStyle/>
        <a:p>
          <a:endParaRPr lang="bg-BG"/>
        </a:p>
      </dgm:t>
    </dgm:pt>
    <dgm:pt modelId="{838DC8B2-A106-45A6-B5BD-28FDAEA5E638}" type="sibTrans" cxnId="{D0658DF1-26E0-4489-8D6F-C00534973F29}">
      <dgm:prSet/>
      <dgm:spPr/>
      <dgm:t>
        <a:bodyPr/>
        <a:lstStyle/>
        <a:p>
          <a:endParaRPr lang="bg-BG"/>
        </a:p>
      </dgm:t>
    </dgm:pt>
    <dgm:pt modelId="{4A1487AD-9A96-4451-B1CB-DEADC16B6EF7}" type="pres">
      <dgm:prSet presAssocID="{E4373CE2-B096-4DC5-A11B-18FC070F0BF3}" presName="Name0" presStyleCnt="0">
        <dgm:presLayoutVars>
          <dgm:dir/>
          <dgm:resizeHandles val="exact"/>
        </dgm:presLayoutVars>
      </dgm:prSet>
      <dgm:spPr/>
      <dgm:t>
        <a:bodyPr/>
        <a:lstStyle/>
        <a:p>
          <a:endParaRPr lang="bg-BG"/>
        </a:p>
      </dgm:t>
    </dgm:pt>
    <dgm:pt modelId="{5F122A73-10D2-4F3A-AB12-5465D312E7FC}" type="pres">
      <dgm:prSet presAssocID="{B94581A0-9AAB-47C9-AEC1-70BDE2F1DE85}" presName="node" presStyleLbl="node1" presStyleIdx="0" presStyleCnt="2" custScaleY="202869">
        <dgm:presLayoutVars>
          <dgm:bulletEnabled val="1"/>
        </dgm:presLayoutVars>
      </dgm:prSet>
      <dgm:spPr/>
      <dgm:t>
        <a:bodyPr/>
        <a:lstStyle/>
        <a:p>
          <a:endParaRPr lang="bg-BG"/>
        </a:p>
      </dgm:t>
    </dgm:pt>
    <dgm:pt modelId="{94F85FCD-3B6B-4E7A-B607-71DE55AA090C}" type="pres">
      <dgm:prSet presAssocID="{EA8D7C0E-B394-4FDB-B85E-367A4B39D402}" presName="sibTrans" presStyleLbl="sibTrans2D1" presStyleIdx="0" presStyleCnt="1"/>
      <dgm:spPr/>
      <dgm:t>
        <a:bodyPr/>
        <a:lstStyle/>
        <a:p>
          <a:endParaRPr lang="bg-BG"/>
        </a:p>
      </dgm:t>
    </dgm:pt>
    <dgm:pt modelId="{23DA8EC1-A471-4267-8C71-F315E0F14F7D}" type="pres">
      <dgm:prSet presAssocID="{EA8D7C0E-B394-4FDB-B85E-367A4B39D402}" presName="connectorText" presStyleLbl="sibTrans2D1" presStyleIdx="0" presStyleCnt="1"/>
      <dgm:spPr/>
      <dgm:t>
        <a:bodyPr/>
        <a:lstStyle/>
        <a:p>
          <a:endParaRPr lang="bg-BG"/>
        </a:p>
      </dgm:t>
    </dgm:pt>
    <dgm:pt modelId="{09DA7E3B-494C-4A1E-966E-3E489A07B581}" type="pres">
      <dgm:prSet presAssocID="{39BAB577-ED80-4E30-8721-CAC8D84A4B4E}" presName="node" presStyleLbl="node1" presStyleIdx="1" presStyleCnt="2" custScaleY="202869">
        <dgm:presLayoutVars>
          <dgm:bulletEnabled val="1"/>
        </dgm:presLayoutVars>
      </dgm:prSet>
      <dgm:spPr/>
      <dgm:t>
        <a:bodyPr/>
        <a:lstStyle/>
        <a:p>
          <a:endParaRPr lang="bg-BG"/>
        </a:p>
      </dgm:t>
    </dgm:pt>
  </dgm:ptLst>
  <dgm:cxnLst>
    <dgm:cxn modelId="{3700139C-FB28-4C46-B07B-B885AEF3ED8D}" type="presOf" srcId="{B94581A0-9AAB-47C9-AEC1-70BDE2F1DE85}" destId="{5F122A73-10D2-4F3A-AB12-5465D312E7FC}" srcOrd="0" destOrd="0" presId="urn:microsoft.com/office/officeart/2005/8/layout/process1"/>
    <dgm:cxn modelId="{FFFB73C3-0EB2-45E4-BDC2-0B3CD951D966}" srcId="{E4373CE2-B096-4DC5-A11B-18FC070F0BF3}" destId="{39BAB577-ED80-4E30-8721-CAC8D84A4B4E}" srcOrd="1" destOrd="0" parTransId="{5FE80F69-F49B-4045-A714-DE928AB6C2F2}" sibTransId="{C9044534-4065-48D0-8AED-E7E9F9AAE257}"/>
    <dgm:cxn modelId="{21FBF903-7C76-4A4B-8C21-A8AA6E46525A}" type="presOf" srcId="{EA8D7C0E-B394-4FDB-B85E-367A4B39D402}" destId="{94F85FCD-3B6B-4E7A-B607-71DE55AA090C}" srcOrd="0" destOrd="0" presId="urn:microsoft.com/office/officeart/2005/8/layout/process1"/>
    <dgm:cxn modelId="{D0658DF1-26E0-4489-8D6F-C00534973F29}" srcId="{39BAB577-ED80-4E30-8721-CAC8D84A4B4E}" destId="{D08EF071-C2F0-4CB1-9095-9EBFE5D2E29E}" srcOrd="1" destOrd="0" parTransId="{FB9D55F9-3CA6-4B30-A665-3914AB28D875}" sibTransId="{838DC8B2-A106-45A6-B5BD-28FDAEA5E638}"/>
    <dgm:cxn modelId="{1F011BAF-032F-48D1-BF33-CB75ED007699}" srcId="{E4373CE2-B096-4DC5-A11B-18FC070F0BF3}" destId="{B94581A0-9AAB-47C9-AEC1-70BDE2F1DE85}" srcOrd="0" destOrd="0" parTransId="{2E6DD046-DFAB-4335-B3AD-B092563D868A}" sibTransId="{EA8D7C0E-B394-4FDB-B85E-367A4B39D402}"/>
    <dgm:cxn modelId="{BDF403D8-FFF0-4157-9D64-3E035944A631}" srcId="{39BAB577-ED80-4E30-8721-CAC8D84A4B4E}" destId="{3D585F57-02D9-4021-A9BC-2A1D74DA24C0}" srcOrd="0" destOrd="0" parTransId="{068B78FF-148E-400B-BCC2-CAE7EFD1B65A}" sibTransId="{455ECE8D-2898-4464-8087-4381C8815C54}"/>
    <dgm:cxn modelId="{AA4649C1-595F-4CAD-AB72-247B900CE4C2}" type="presOf" srcId="{EA8D7C0E-B394-4FDB-B85E-367A4B39D402}" destId="{23DA8EC1-A471-4267-8C71-F315E0F14F7D}" srcOrd="1" destOrd="0" presId="urn:microsoft.com/office/officeart/2005/8/layout/process1"/>
    <dgm:cxn modelId="{C05427BE-2943-4BE4-A0A7-BE152A4F7971}" type="presOf" srcId="{39BAB577-ED80-4E30-8721-CAC8D84A4B4E}" destId="{09DA7E3B-494C-4A1E-966E-3E489A07B581}" srcOrd="0" destOrd="0" presId="urn:microsoft.com/office/officeart/2005/8/layout/process1"/>
    <dgm:cxn modelId="{D34055E0-C43C-4449-BB5F-D9B66B35ED51}" type="presOf" srcId="{D08EF071-C2F0-4CB1-9095-9EBFE5D2E29E}" destId="{09DA7E3B-494C-4A1E-966E-3E489A07B581}" srcOrd="0" destOrd="2" presId="urn:microsoft.com/office/officeart/2005/8/layout/process1"/>
    <dgm:cxn modelId="{1FBC34B7-8538-4CF9-AD74-ABA45D7419D7}" type="presOf" srcId="{3D585F57-02D9-4021-A9BC-2A1D74DA24C0}" destId="{09DA7E3B-494C-4A1E-966E-3E489A07B581}" srcOrd="0" destOrd="1" presId="urn:microsoft.com/office/officeart/2005/8/layout/process1"/>
    <dgm:cxn modelId="{8A2F08DE-09A4-4E54-93A1-2C098D0FEE3F}" type="presOf" srcId="{E4373CE2-B096-4DC5-A11B-18FC070F0BF3}" destId="{4A1487AD-9A96-4451-B1CB-DEADC16B6EF7}" srcOrd="0" destOrd="0" presId="urn:microsoft.com/office/officeart/2005/8/layout/process1"/>
    <dgm:cxn modelId="{91C4DCD4-D432-4B70-B6BF-F8F59FD6E0B8}" type="presParOf" srcId="{4A1487AD-9A96-4451-B1CB-DEADC16B6EF7}" destId="{5F122A73-10D2-4F3A-AB12-5465D312E7FC}" srcOrd="0" destOrd="0" presId="urn:microsoft.com/office/officeart/2005/8/layout/process1"/>
    <dgm:cxn modelId="{A413CBCD-99B7-4391-8134-A1547773068F}" type="presParOf" srcId="{4A1487AD-9A96-4451-B1CB-DEADC16B6EF7}" destId="{94F85FCD-3B6B-4E7A-B607-71DE55AA090C}" srcOrd="1" destOrd="0" presId="urn:microsoft.com/office/officeart/2005/8/layout/process1"/>
    <dgm:cxn modelId="{9360039E-EAA0-4B9F-A11A-355514D68E3C}" type="presParOf" srcId="{94F85FCD-3B6B-4E7A-B607-71DE55AA090C}" destId="{23DA8EC1-A471-4267-8C71-F315E0F14F7D}" srcOrd="0" destOrd="0" presId="urn:microsoft.com/office/officeart/2005/8/layout/process1"/>
    <dgm:cxn modelId="{29E2F0E9-F922-488B-A708-F0D1F3B8D76D}" type="presParOf" srcId="{4A1487AD-9A96-4451-B1CB-DEADC16B6EF7}" destId="{09DA7E3B-494C-4A1E-966E-3E489A07B581}" srcOrd="2" destOrd="0" presId="urn:microsoft.com/office/officeart/2005/8/layout/process1"/>
  </dgm:cxnLst>
  <dgm:bg>
    <a:solidFill>
      <a:srgbClr val="00B0F0"/>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B238832-4B4E-4906-BBAA-C4972B33208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bg-BG"/>
        </a:p>
      </dgm:t>
    </dgm:pt>
    <dgm:pt modelId="{4659F651-A91E-437E-92FD-77BAF08EDD33}">
      <dgm:prSet>
        <dgm:style>
          <a:lnRef idx="1">
            <a:schemeClr val="accent5"/>
          </a:lnRef>
          <a:fillRef idx="2">
            <a:schemeClr val="accent5"/>
          </a:fillRef>
          <a:effectRef idx="1">
            <a:schemeClr val="accent5"/>
          </a:effectRef>
          <a:fontRef idx="minor">
            <a:schemeClr val="dk1"/>
          </a:fontRef>
        </dgm:style>
      </dgm:prSet>
      <dgm:spPr/>
      <dgm:t>
        <a:bodyPr/>
        <a:lstStyle/>
        <a:p>
          <a:pPr algn="ctr" rtl="0"/>
          <a:r>
            <a:rPr lang="en-US" b="1" dirty="0" smtClean="0">
              <a:solidFill>
                <a:schemeClr val="accent6">
                  <a:lumMod val="75000"/>
                </a:schemeClr>
              </a:solidFill>
            </a:rPr>
            <a:t>Compensation of Employees (I)</a:t>
          </a:r>
          <a:endParaRPr lang="bg-BG" dirty="0">
            <a:solidFill>
              <a:schemeClr val="accent6">
                <a:lumMod val="75000"/>
              </a:schemeClr>
            </a:solidFill>
          </a:endParaRPr>
        </a:p>
      </dgm:t>
    </dgm:pt>
    <dgm:pt modelId="{B97AD5F0-9E1E-43B3-97E2-E379442E9937}" type="parTrans" cxnId="{3588E8CB-5A67-4443-8006-7A689F67B6DB}">
      <dgm:prSet/>
      <dgm:spPr/>
      <dgm:t>
        <a:bodyPr/>
        <a:lstStyle/>
        <a:p>
          <a:endParaRPr lang="bg-BG"/>
        </a:p>
      </dgm:t>
    </dgm:pt>
    <dgm:pt modelId="{EDCB9E1D-70CD-4F09-A12D-B453078AC3BF}" type="sibTrans" cxnId="{3588E8CB-5A67-4443-8006-7A689F67B6DB}">
      <dgm:prSet/>
      <dgm:spPr/>
      <dgm:t>
        <a:bodyPr/>
        <a:lstStyle/>
        <a:p>
          <a:endParaRPr lang="bg-BG"/>
        </a:p>
      </dgm:t>
    </dgm:pt>
    <dgm:pt modelId="{FDAB22AE-476A-4D6E-8669-7990B38C9B34}" type="pres">
      <dgm:prSet presAssocID="{CB238832-4B4E-4906-BBAA-C4972B332088}" presName="linear" presStyleCnt="0">
        <dgm:presLayoutVars>
          <dgm:animLvl val="lvl"/>
          <dgm:resizeHandles val="exact"/>
        </dgm:presLayoutVars>
      </dgm:prSet>
      <dgm:spPr/>
      <dgm:t>
        <a:bodyPr/>
        <a:lstStyle/>
        <a:p>
          <a:endParaRPr lang="bg-BG"/>
        </a:p>
      </dgm:t>
    </dgm:pt>
    <dgm:pt modelId="{CBE6F843-B0C7-402E-9C66-251E4D2D5B38}" type="pres">
      <dgm:prSet presAssocID="{4659F651-A91E-437E-92FD-77BAF08EDD33}" presName="parentText" presStyleLbl="node1" presStyleIdx="0" presStyleCnt="1">
        <dgm:presLayoutVars>
          <dgm:chMax val="0"/>
          <dgm:bulletEnabled val="1"/>
        </dgm:presLayoutVars>
      </dgm:prSet>
      <dgm:spPr/>
      <dgm:t>
        <a:bodyPr/>
        <a:lstStyle/>
        <a:p>
          <a:endParaRPr lang="bg-BG"/>
        </a:p>
      </dgm:t>
    </dgm:pt>
  </dgm:ptLst>
  <dgm:cxnLst>
    <dgm:cxn modelId="{3588E8CB-5A67-4443-8006-7A689F67B6DB}" srcId="{CB238832-4B4E-4906-BBAA-C4972B332088}" destId="{4659F651-A91E-437E-92FD-77BAF08EDD33}" srcOrd="0" destOrd="0" parTransId="{B97AD5F0-9E1E-43B3-97E2-E379442E9937}" sibTransId="{EDCB9E1D-70CD-4F09-A12D-B453078AC3BF}"/>
    <dgm:cxn modelId="{0A5F245C-A0EA-477A-8658-E5F66F819EB2}" type="presOf" srcId="{4659F651-A91E-437E-92FD-77BAF08EDD33}" destId="{CBE6F843-B0C7-402E-9C66-251E4D2D5B38}" srcOrd="0" destOrd="0" presId="urn:microsoft.com/office/officeart/2005/8/layout/vList2"/>
    <dgm:cxn modelId="{8171CD37-48F1-4163-B3EC-A01F690DF7BB}" type="presOf" srcId="{CB238832-4B4E-4906-BBAA-C4972B332088}" destId="{FDAB22AE-476A-4D6E-8669-7990B38C9B34}" srcOrd="0" destOrd="0" presId="urn:microsoft.com/office/officeart/2005/8/layout/vList2"/>
    <dgm:cxn modelId="{5C92251B-CD24-46B8-B225-C9570734E760}" type="presParOf" srcId="{FDAB22AE-476A-4D6E-8669-7990B38C9B34}" destId="{CBE6F843-B0C7-402E-9C66-251E4D2D5B3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1AED961-8EC5-4242-B55B-83E0C517330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bg-BG"/>
        </a:p>
      </dgm:t>
    </dgm:pt>
    <dgm:pt modelId="{83A871D2-F461-4BEC-B1FE-F38CEE693650}">
      <dgm:prSet>
        <dgm:style>
          <a:lnRef idx="1">
            <a:schemeClr val="accent3"/>
          </a:lnRef>
          <a:fillRef idx="2">
            <a:schemeClr val="accent3"/>
          </a:fillRef>
          <a:effectRef idx="1">
            <a:schemeClr val="accent3"/>
          </a:effectRef>
          <a:fontRef idx="minor">
            <a:schemeClr val="dk1"/>
          </a:fontRef>
        </dgm:style>
      </dgm:prSet>
      <dgm:spPr/>
      <dgm:t>
        <a:bodyPr/>
        <a:lstStyle/>
        <a:p>
          <a:pPr algn="just" rtl="0"/>
          <a:r>
            <a:rPr lang="en-US" b="1" dirty="0" smtClean="0"/>
            <a:t>Objective</a:t>
          </a:r>
          <a:r>
            <a:rPr lang="en-US" dirty="0" smtClean="0"/>
            <a:t> – identification of reforms that can yield fiscal </a:t>
          </a:r>
          <a:r>
            <a:rPr lang="en-US" dirty="0" smtClean="0"/>
            <a:t>savings</a:t>
          </a:r>
          <a:endParaRPr lang="bg-BG" dirty="0"/>
        </a:p>
      </dgm:t>
    </dgm:pt>
    <dgm:pt modelId="{43A47B3D-3A03-45B3-9BE0-E98E5B9EEBCF}" type="parTrans" cxnId="{104CB0F8-E331-49FD-96FD-EE2BBDFEFF8B}">
      <dgm:prSet/>
      <dgm:spPr/>
      <dgm:t>
        <a:bodyPr/>
        <a:lstStyle/>
        <a:p>
          <a:endParaRPr lang="bg-BG"/>
        </a:p>
      </dgm:t>
    </dgm:pt>
    <dgm:pt modelId="{D1541E52-4E8E-4CA4-95E7-69CC8CC8F167}" type="sibTrans" cxnId="{104CB0F8-E331-49FD-96FD-EE2BBDFEFF8B}">
      <dgm:prSet/>
      <dgm:spPr/>
      <dgm:t>
        <a:bodyPr/>
        <a:lstStyle/>
        <a:p>
          <a:endParaRPr lang="bg-BG"/>
        </a:p>
      </dgm:t>
    </dgm:pt>
    <dgm:pt modelId="{4B1AB877-392C-4781-AC54-2A01A1F6A819}">
      <dgm:prSet>
        <dgm:style>
          <a:lnRef idx="1">
            <a:schemeClr val="accent2"/>
          </a:lnRef>
          <a:fillRef idx="2">
            <a:schemeClr val="accent2"/>
          </a:fillRef>
          <a:effectRef idx="1">
            <a:schemeClr val="accent2"/>
          </a:effectRef>
          <a:fontRef idx="minor">
            <a:schemeClr val="dk1"/>
          </a:fontRef>
        </dgm:style>
      </dgm:prSet>
      <dgm:spPr/>
      <dgm:t>
        <a:bodyPr/>
        <a:lstStyle/>
        <a:p>
          <a:pPr algn="just" rtl="0"/>
          <a:r>
            <a:rPr lang="en-US" b="1" dirty="0" smtClean="0"/>
            <a:t>Assessment of the:</a:t>
          </a:r>
          <a:endParaRPr lang="bg-BG" b="1" dirty="0"/>
        </a:p>
      </dgm:t>
    </dgm:pt>
    <dgm:pt modelId="{96673533-A0C5-4F07-848C-A7705C628F0D}" type="parTrans" cxnId="{7A7E28DC-C998-4767-8815-0932C88BE221}">
      <dgm:prSet/>
      <dgm:spPr/>
      <dgm:t>
        <a:bodyPr/>
        <a:lstStyle/>
        <a:p>
          <a:endParaRPr lang="bg-BG"/>
        </a:p>
      </dgm:t>
    </dgm:pt>
    <dgm:pt modelId="{F74A424D-2FB1-4705-B59F-EEA697A469E0}" type="sibTrans" cxnId="{7A7E28DC-C998-4767-8815-0932C88BE221}">
      <dgm:prSet/>
      <dgm:spPr/>
      <dgm:t>
        <a:bodyPr/>
        <a:lstStyle/>
        <a:p>
          <a:endParaRPr lang="bg-BG"/>
        </a:p>
      </dgm:t>
    </dgm:pt>
    <dgm:pt modelId="{06FDDA59-85F2-4626-B31D-BB162DE8B573}">
      <dgm:prSet>
        <dgm:style>
          <a:lnRef idx="1">
            <a:schemeClr val="accent4"/>
          </a:lnRef>
          <a:fillRef idx="2">
            <a:schemeClr val="accent4"/>
          </a:fillRef>
          <a:effectRef idx="1">
            <a:schemeClr val="accent4"/>
          </a:effectRef>
          <a:fontRef idx="minor">
            <a:schemeClr val="dk1"/>
          </a:fontRef>
        </dgm:style>
      </dgm:prSet>
      <dgm:spPr/>
      <dgm:t>
        <a:bodyPr/>
        <a:lstStyle/>
        <a:p>
          <a:pPr algn="just" rtl="0"/>
          <a:r>
            <a:rPr lang="en-US" b="1" dirty="0" smtClean="0"/>
            <a:t>Levels of/trends in compensation of employees</a:t>
          </a:r>
          <a:r>
            <a:rPr lang="en-US" dirty="0" smtClean="0"/>
            <a:t> as a share of GDP/as total spending and employment spending levels in 2015 relative to EU benchmark countries, across municipalities and across </a:t>
          </a:r>
          <a:r>
            <a:rPr lang="en-US" dirty="0" smtClean="0"/>
            <a:t>ministries</a:t>
          </a:r>
          <a:endParaRPr lang="bg-BG" dirty="0"/>
        </a:p>
      </dgm:t>
    </dgm:pt>
    <dgm:pt modelId="{0C72344B-538B-4D90-9216-56D4E9BFDB2B}" type="parTrans" cxnId="{A3616C5A-F4AA-4C7E-BBB2-8B30B83FD766}">
      <dgm:prSet/>
      <dgm:spPr/>
      <dgm:t>
        <a:bodyPr/>
        <a:lstStyle/>
        <a:p>
          <a:endParaRPr lang="bg-BG"/>
        </a:p>
      </dgm:t>
    </dgm:pt>
    <dgm:pt modelId="{6D41C217-8E42-4C96-A416-DC2B5A73FBB2}" type="sibTrans" cxnId="{A3616C5A-F4AA-4C7E-BBB2-8B30B83FD766}">
      <dgm:prSet/>
      <dgm:spPr/>
      <dgm:t>
        <a:bodyPr/>
        <a:lstStyle/>
        <a:p>
          <a:endParaRPr lang="bg-BG"/>
        </a:p>
      </dgm:t>
    </dgm:pt>
    <dgm:pt modelId="{DCA09C4C-08DC-4841-8AD2-4C6E1E607949}" type="pres">
      <dgm:prSet presAssocID="{E1AED961-8EC5-4242-B55B-83E0C5173307}" presName="Name0" presStyleCnt="0">
        <dgm:presLayoutVars>
          <dgm:dir/>
          <dgm:animLvl val="lvl"/>
          <dgm:resizeHandles val="exact"/>
        </dgm:presLayoutVars>
      </dgm:prSet>
      <dgm:spPr/>
      <dgm:t>
        <a:bodyPr/>
        <a:lstStyle/>
        <a:p>
          <a:endParaRPr lang="bg-BG"/>
        </a:p>
      </dgm:t>
    </dgm:pt>
    <dgm:pt modelId="{9A3394D2-F3E3-421A-B784-89DE71C113EE}" type="pres">
      <dgm:prSet presAssocID="{83A871D2-F461-4BEC-B1FE-F38CEE693650}" presName="linNode" presStyleCnt="0"/>
      <dgm:spPr/>
    </dgm:pt>
    <dgm:pt modelId="{E57449AA-243D-4BBA-BBDE-E60AE8E9C04E}" type="pres">
      <dgm:prSet presAssocID="{83A871D2-F461-4BEC-B1FE-F38CEE693650}" presName="parentText" presStyleLbl="node1" presStyleIdx="0" presStyleCnt="2" custScaleX="277778">
        <dgm:presLayoutVars>
          <dgm:chMax val="1"/>
          <dgm:bulletEnabled val="1"/>
        </dgm:presLayoutVars>
      </dgm:prSet>
      <dgm:spPr/>
      <dgm:t>
        <a:bodyPr/>
        <a:lstStyle/>
        <a:p>
          <a:endParaRPr lang="bg-BG"/>
        </a:p>
      </dgm:t>
    </dgm:pt>
    <dgm:pt modelId="{6BA8731F-BF2D-412C-BBF3-F69A8C28F24F}" type="pres">
      <dgm:prSet presAssocID="{D1541E52-4E8E-4CA4-95E7-69CC8CC8F167}" presName="sp" presStyleCnt="0"/>
      <dgm:spPr/>
    </dgm:pt>
    <dgm:pt modelId="{E71CF54E-EE21-4BDB-9C5C-AE0B93C6B96D}" type="pres">
      <dgm:prSet presAssocID="{4B1AB877-392C-4781-AC54-2A01A1F6A819}" presName="linNode" presStyleCnt="0"/>
      <dgm:spPr/>
    </dgm:pt>
    <dgm:pt modelId="{D2EB01E9-F29A-4D99-9C2D-E08515161C9D}" type="pres">
      <dgm:prSet presAssocID="{4B1AB877-392C-4781-AC54-2A01A1F6A819}" presName="parentText" presStyleLbl="node1" presStyleIdx="1" presStyleCnt="2">
        <dgm:presLayoutVars>
          <dgm:chMax val="1"/>
          <dgm:bulletEnabled val="1"/>
        </dgm:presLayoutVars>
      </dgm:prSet>
      <dgm:spPr/>
      <dgm:t>
        <a:bodyPr/>
        <a:lstStyle/>
        <a:p>
          <a:endParaRPr lang="bg-BG"/>
        </a:p>
      </dgm:t>
    </dgm:pt>
    <dgm:pt modelId="{4D000D7D-544D-43BC-AB99-4266A243FFAF}" type="pres">
      <dgm:prSet presAssocID="{4B1AB877-392C-4781-AC54-2A01A1F6A819}" presName="descendantText" presStyleLbl="alignAccFollowNode1" presStyleIdx="0" presStyleCnt="1">
        <dgm:presLayoutVars>
          <dgm:bulletEnabled val="1"/>
        </dgm:presLayoutVars>
      </dgm:prSet>
      <dgm:spPr/>
      <dgm:t>
        <a:bodyPr/>
        <a:lstStyle/>
        <a:p>
          <a:endParaRPr lang="bg-BG"/>
        </a:p>
      </dgm:t>
    </dgm:pt>
  </dgm:ptLst>
  <dgm:cxnLst>
    <dgm:cxn modelId="{7BE01A2F-90FA-441B-9A49-50C65361735E}" type="presOf" srcId="{E1AED961-8EC5-4242-B55B-83E0C5173307}" destId="{DCA09C4C-08DC-4841-8AD2-4C6E1E607949}" srcOrd="0" destOrd="0" presId="urn:microsoft.com/office/officeart/2005/8/layout/vList5"/>
    <dgm:cxn modelId="{CCBA664F-737E-4E9D-9218-C809EEEE4D5E}" type="presOf" srcId="{06FDDA59-85F2-4626-B31D-BB162DE8B573}" destId="{4D000D7D-544D-43BC-AB99-4266A243FFAF}" srcOrd="0" destOrd="0" presId="urn:microsoft.com/office/officeart/2005/8/layout/vList5"/>
    <dgm:cxn modelId="{37B6368B-2D03-4607-9B37-99A3A273420E}" type="presOf" srcId="{4B1AB877-392C-4781-AC54-2A01A1F6A819}" destId="{D2EB01E9-F29A-4D99-9C2D-E08515161C9D}" srcOrd="0" destOrd="0" presId="urn:microsoft.com/office/officeart/2005/8/layout/vList5"/>
    <dgm:cxn modelId="{7A7E28DC-C998-4767-8815-0932C88BE221}" srcId="{E1AED961-8EC5-4242-B55B-83E0C5173307}" destId="{4B1AB877-392C-4781-AC54-2A01A1F6A819}" srcOrd="1" destOrd="0" parTransId="{96673533-A0C5-4F07-848C-A7705C628F0D}" sibTransId="{F74A424D-2FB1-4705-B59F-EEA697A469E0}"/>
    <dgm:cxn modelId="{A3616C5A-F4AA-4C7E-BBB2-8B30B83FD766}" srcId="{4B1AB877-392C-4781-AC54-2A01A1F6A819}" destId="{06FDDA59-85F2-4626-B31D-BB162DE8B573}" srcOrd="0" destOrd="0" parTransId="{0C72344B-538B-4D90-9216-56D4E9BFDB2B}" sibTransId="{6D41C217-8E42-4C96-A416-DC2B5A73FBB2}"/>
    <dgm:cxn modelId="{E7BFCA10-F631-4107-BB2B-8AC103F6354A}" type="presOf" srcId="{83A871D2-F461-4BEC-B1FE-F38CEE693650}" destId="{E57449AA-243D-4BBA-BBDE-E60AE8E9C04E}" srcOrd="0" destOrd="0" presId="urn:microsoft.com/office/officeart/2005/8/layout/vList5"/>
    <dgm:cxn modelId="{104CB0F8-E331-49FD-96FD-EE2BBDFEFF8B}" srcId="{E1AED961-8EC5-4242-B55B-83E0C5173307}" destId="{83A871D2-F461-4BEC-B1FE-F38CEE693650}" srcOrd="0" destOrd="0" parTransId="{43A47B3D-3A03-45B3-9BE0-E98E5B9EEBCF}" sibTransId="{D1541E52-4E8E-4CA4-95E7-69CC8CC8F167}"/>
    <dgm:cxn modelId="{8A65DFFF-ADA5-4ECC-AE98-F5EC193E2A8F}" type="presParOf" srcId="{DCA09C4C-08DC-4841-8AD2-4C6E1E607949}" destId="{9A3394D2-F3E3-421A-B784-89DE71C113EE}" srcOrd="0" destOrd="0" presId="urn:microsoft.com/office/officeart/2005/8/layout/vList5"/>
    <dgm:cxn modelId="{A4BF5F0C-9119-4950-B368-0070B357021E}" type="presParOf" srcId="{9A3394D2-F3E3-421A-B784-89DE71C113EE}" destId="{E57449AA-243D-4BBA-BBDE-E60AE8E9C04E}" srcOrd="0" destOrd="0" presId="urn:microsoft.com/office/officeart/2005/8/layout/vList5"/>
    <dgm:cxn modelId="{51EA465F-0743-44FB-8C1C-4F53D9EC0E1A}" type="presParOf" srcId="{DCA09C4C-08DC-4841-8AD2-4C6E1E607949}" destId="{6BA8731F-BF2D-412C-BBF3-F69A8C28F24F}" srcOrd="1" destOrd="0" presId="urn:microsoft.com/office/officeart/2005/8/layout/vList5"/>
    <dgm:cxn modelId="{3DE4B9BC-4993-4470-AF07-02446DF05C25}" type="presParOf" srcId="{DCA09C4C-08DC-4841-8AD2-4C6E1E607949}" destId="{E71CF54E-EE21-4BDB-9C5C-AE0B93C6B96D}" srcOrd="2" destOrd="0" presId="urn:microsoft.com/office/officeart/2005/8/layout/vList5"/>
    <dgm:cxn modelId="{B94B9E5D-51C7-4E29-8901-722A1196F683}" type="presParOf" srcId="{E71CF54E-EE21-4BDB-9C5C-AE0B93C6B96D}" destId="{D2EB01E9-F29A-4D99-9C2D-E08515161C9D}" srcOrd="0" destOrd="0" presId="urn:microsoft.com/office/officeart/2005/8/layout/vList5"/>
    <dgm:cxn modelId="{3D76594A-0F69-4040-AB2F-64FD85A43861}" type="presParOf" srcId="{E71CF54E-EE21-4BDB-9C5C-AE0B93C6B96D}" destId="{4D000D7D-544D-43BC-AB99-4266A243FFAF}" srcOrd="1" destOrd="0" presId="urn:microsoft.com/office/officeart/2005/8/layout/vList5"/>
  </dgm:cxnLst>
  <dgm:bg>
    <a:solidFill>
      <a:srgbClr val="00B0F0"/>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7F3345E-B5C9-442C-871F-0ACB591067B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bg-BG"/>
        </a:p>
      </dgm:t>
    </dgm:pt>
    <dgm:pt modelId="{BEDE7899-0522-4BFF-98A9-D23493ECEC7D}">
      <dgm:prSet>
        <dgm:style>
          <a:lnRef idx="1">
            <a:schemeClr val="accent5"/>
          </a:lnRef>
          <a:fillRef idx="2">
            <a:schemeClr val="accent5"/>
          </a:fillRef>
          <a:effectRef idx="1">
            <a:schemeClr val="accent5"/>
          </a:effectRef>
          <a:fontRef idx="minor">
            <a:schemeClr val="dk1"/>
          </a:fontRef>
        </dgm:style>
      </dgm:prSet>
      <dgm:spPr/>
      <dgm:t>
        <a:bodyPr/>
        <a:lstStyle/>
        <a:p>
          <a:pPr algn="ctr" rtl="0"/>
          <a:r>
            <a:rPr lang="en-US" b="1" dirty="0" smtClean="0">
              <a:solidFill>
                <a:schemeClr val="accent6">
                  <a:lumMod val="75000"/>
                </a:schemeClr>
              </a:solidFill>
            </a:rPr>
            <a:t>Compensation of Employees (II)</a:t>
          </a:r>
          <a:endParaRPr lang="bg-BG" dirty="0">
            <a:solidFill>
              <a:schemeClr val="accent6">
                <a:lumMod val="75000"/>
              </a:schemeClr>
            </a:solidFill>
          </a:endParaRPr>
        </a:p>
      </dgm:t>
    </dgm:pt>
    <dgm:pt modelId="{0DC456E9-E848-4042-A97E-665778E84EAE}" type="parTrans" cxnId="{90892ACC-8773-48E4-A9ED-7BFAAB0B5076}">
      <dgm:prSet/>
      <dgm:spPr/>
      <dgm:t>
        <a:bodyPr/>
        <a:lstStyle/>
        <a:p>
          <a:endParaRPr lang="bg-BG"/>
        </a:p>
      </dgm:t>
    </dgm:pt>
    <dgm:pt modelId="{A21A4B37-7CFB-4AF1-8033-FB428F654CFA}" type="sibTrans" cxnId="{90892ACC-8773-48E4-A9ED-7BFAAB0B5076}">
      <dgm:prSet/>
      <dgm:spPr/>
      <dgm:t>
        <a:bodyPr/>
        <a:lstStyle/>
        <a:p>
          <a:endParaRPr lang="bg-BG"/>
        </a:p>
      </dgm:t>
    </dgm:pt>
    <dgm:pt modelId="{C3A648CD-25F8-43C1-9D52-0D995C7435E5}" type="pres">
      <dgm:prSet presAssocID="{47F3345E-B5C9-442C-871F-0ACB591067B1}" presName="linear" presStyleCnt="0">
        <dgm:presLayoutVars>
          <dgm:animLvl val="lvl"/>
          <dgm:resizeHandles val="exact"/>
        </dgm:presLayoutVars>
      </dgm:prSet>
      <dgm:spPr/>
      <dgm:t>
        <a:bodyPr/>
        <a:lstStyle/>
        <a:p>
          <a:endParaRPr lang="bg-BG"/>
        </a:p>
      </dgm:t>
    </dgm:pt>
    <dgm:pt modelId="{6B67D27B-7050-4ACE-B383-DCCE5B30BB52}" type="pres">
      <dgm:prSet presAssocID="{BEDE7899-0522-4BFF-98A9-D23493ECEC7D}" presName="parentText" presStyleLbl="node1" presStyleIdx="0" presStyleCnt="1">
        <dgm:presLayoutVars>
          <dgm:chMax val="0"/>
          <dgm:bulletEnabled val="1"/>
        </dgm:presLayoutVars>
      </dgm:prSet>
      <dgm:spPr/>
      <dgm:t>
        <a:bodyPr/>
        <a:lstStyle/>
        <a:p>
          <a:endParaRPr lang="bg-BG"/>
        </a:p>
      </dgm:t>
    </dgm:pt>
  </dgm:ptLst>
  <dgm:cxnLst>
    <dgm:cxn modelId="{91FEECBD-0387-49F2-A8C4-C4B56E7A79B3}" type="presOf" srcId="{47F3345E-B5C9-442C-871F-0ACB591067B1}" destId="{C3A648CD-25F8-43C1-9D52-0D995C7435E5}" srcOrd="0" destOrd="0" presId="urn:microsoft.com/office/officeart/2005/8/layout/vList2"/>
    <dgm:cxn modelId="{E4F8AC5A-0340-492B-AAF9-BE5F95552E1E}" type="presOf" srcId="{BEDE7899-0522-4BFF-98A9-D23493ECEC7D}" destId="{6B67D27B-7050-4ACE-B383-DCCE5B30BB52}" srcOrd="0" destOrd="0" presId="urn:microsoft.com/office/officeart/2005/8/layout/vList2"/>
    <dgm:cxn modelId="{90892ACC-8773-48E4-A9ED-7BFAAB0B5076}" srcId="{47F3345E-B5C9-442C-871F-0ACB591067B1}" destId="{BEDE7899-0522-4BFF-98A9-D23493ECEC7D}" srcOrd="0" destOrd="0" parTransId="{0DC456E9-E848-4042-A97E-665778E84EAE}" sibTransId="{A21A4B37-7CFB-4AF1-8033-FB428F654CFA}"/>
    <dgm:cxn modelId="{D27E77A1-38CA-4BCD-92BA-24C6D1B5B705}" type="presParOf" srcId="{C3A648CD-25F8-43C1-9D52-0D995C7435E5}" destId="{6B67D27B-7050-4ACE-B383-DCCE5B30BB5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8D9BB08-9047-4BC8-B68C-158CAA932F8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bg-BG"/>
        </a:p>
      </dgm:t>
    </dgm:pt>
    <dgm:pt modelId="{8F844D23-FD42-440F-B0FE-97DE5567325E}">
      <dgm:prSet>
        <dgm:style>
          <a:lnRef idx="1">
            <a:schemeClr val="accent3"/>
          </a:lnRef>
          <a:fillRef idx="2">
            <a:schemeClr val="accent3"/>
          </a:fillRef>
          <a:effectRef idx="1">
            <a:schemeClr val="accent3"/>
          </a:effectRef>
          <a:fontRef idx="minor">
            <a:schemeClr val="dk1"/>
          </a:fontRef>
        </dgm:style>
      </dgm:prSet>
      <dgm:spPr/>
      <dgm:t>
        <a:bodyPr/>
        <a:lstStyle/>
        <a:p>
          <a:pPr rtl="0"/>
          <a:r>
            <a:rPr lang="en-US" b="1" dirty="0" smtClean="0"/>
            <a:t>Assessment of the:</a:t>
          </a:r>
          <a:endParaRPr lang="bg-BG" b="1" dirty="0"/>
        </a:p>
      </dgm:t>
    </dgm:pt>
    <dgm:pt modelId="{76484762-7164-4DD2-9237-2A2E8DC96687}" type="parTrans" cxnId="{6A158665-F2B0-4CC0-AA69-1B8E75D865EF}">
      <dgm:prSet/>
      <dgm:spPr/>
      <dgm:t>
        <a:bodyPr/>
        <a:lstStyle/>
        <a:p>
          <a:endParaRPr lang="bg-BG"/>
        </a:p>
      </dgm:t>
    </dgm:pt>
    <dgm:pt modelId="{DD38135B-F655-4BDA-B5EA-AD4722EAC07C}" type="sibTrans" cxnId="{6A158665-F2B0-4CC0-AA69-1B8E75D865EF}">
      <dgm:prSet/>
      <dgm:spPr/>
      <dgm:t>
        <a:bodyPr/>
        <a:lstStyle/>
        <a:p>
          <a:endParaRPr lang="bg-BG"/>
        </a:p>
      </dgm:t>
    </dgm:pt>
    <dgm:pt modelId="{6BA90B33-93DD-4266-B3A0-0C48419A1131}">
      <dgm:prSet>
        <dgm:style>
          <a:lnRef idx="1">
            <a:schemeClr val="accent4"/>
          </a:lnRef>
          <a:fillRef idx="2">
            <a:schemeClr val="accent4"/>
          </a:fillRef>
          <a:effectRef idx="1">
            <a:schemeClr val="accent4"/>
          </a:effectRef>
          <a:fontRef idx="minor">
            <a:schemeClr val="dk1"/>
          </a:fontRef>
        </dgm:style>
      </dgm:prSet>
      <dgm:spPr/>
      <dgm:t>
        <a:bodyPr/>
        <a:lstStyle/>
        <a:p>
          <a:pPr algn="just" rtl="0"/>
          <a:r>
            <a:rPr lang="en-US" b="1" dirty="0" smtClean="0"/>
            <a:t>Compensation of employees by decomposing change</a:t>
          </a:r>
          <a:r>
            <a:rPr lang="en-US" dirty="0" smtClean="0"/>
            <a:t> (wage cuts, bonuses, allowances, severance payments, early retirement benefits, payment in kind, staff reductions</a:t>
          </a:r>
          <a:r>
            <a:rPr lang="en-US" dirty="0" smtClean="0"/>
            <a:t>)</a:t>
          </a:r>
          <a:endParaRPr lang="bg-BG" dirty="0"/>
        </a:p>
      </dgm:t>
    </dgm:pt>
    <dgm:pt modelId="{38D99595-A9EA-431F-B80F-E63DC9595295}" type="parTrans" cxnId="{1CD4AD0C-9CD9-4E89-AD2F-5F0301CA18FB}">
      <dgm:prSet/>
      <dgm:spPr/>
      <dgm:t>
        <a:bodyPr/>
        <a:lstStyle/>
        <a:p>
          <a:endParaRPr lang="bg-BG"/>
        </a:p>
      </dgm:t>
    </dgm:pt>
    <dgm:pt modelId="{F1A4F188-5E6E-465A-A4DA-0B58FFBFFE8A}" type="sibTrans" cxnId="{1CD4AD0C-9CD9-4E89-AD2F-5F0301CA18FB}">
      <dgm:prSet/>
      <dgm:spPr/>
      <dgm:t>
        <a:bodyPr/>
        <a:lstStyle/>
        <a:p>
          <a:endParaRPr lang="bg-BG"/>
        </a:p>
      </dgm:t>
    </dgm:pt>
    <dgm:pt modelId="{F3F1A4D3-5F28-477D-8F36-7EB3760B9381}">
      <dgm:prSet>
        <dgm:style>
          <a:lnRef idx="1">
            <a:schemeClr val="accent4"/>
          </a:lnRef>
          <a:fillRef idx="2">
            <a:schemeClr val="accent4"/>
          </a:fillRef>
          <a:effectRef idx="1">
            <a:schemeClr val="accent4"/>
          </a:effectRef>
          <a:fontRef idx="minor">
            <a:schemeClr val="dk1"/>
          </a:fontRef>
        </dgm:style>
      </dgm:prSet>
      <dgm:spPr/>
      <dgm:t>
        <a:bodyPr/>
        <a:lstStyle/>
        <a:p>
          <a:pPr algn="just" rtl="0"/>
          <a:r>
            <a:rPr lang="en-US" b="1" dirty="0" smtClean="0"/>
            <a:t>The structure of the public administration</a:t>
          </a:r>
          <a:r>
            <a:rPr lang="en-US" dirty="0" smtClean="0"/>
            <a:t> (number of management positions per staff, compensation for similar positions</a:t>
          </a:r>
          <a:r>
            <a:rPr lang="en-US" dirty="0" smtClean="0"/>
            <a:t>)</a:t>
          </a:r>
          <a:endParaRPr lang="bg-BG" dirty="0"/>
        </a:p>
      </dgm:t>
    </dgm:pt>
    <dgm:pt modelId="{643C57F0-7AB3-41AC-B194-632DD40A7C82}" type="parTrans" cxnId="{51E3BE14-488C-4364-908E-88917055B0AB}">
      <dgm:prSet/>
      <dgm:spPr/>
      <dgm:t>
        <a:bodyPr/>
        <a:lstStyle/>
        <a:p>
          <a:endParaRPr lang="bg-BG"/>
        </a:p>
      </dgm:t>
    </dgm:pt>
    <dgm:pt modelId="{82EDE1FA-5037-48CA-A8D5-7AB194861F01}" type="sibTrans" cxnId="{51E3BE14-488C-4364-908E-88917055B0AB}">
      <dgm:prSet/>
      <dgm:spPr/>
      <dgm:t>
        <a:bodyPr/>
        <a:lstStyle/>
        <a:p>
          <a:endParaRPr lang="bg-BG"/>
        </a:p>
      </dgm:t>
    </dgm:pt>
    <dgm:pt modelId="{A383D487-08A9-4842-BF8E-DD1427BF452C}" type="pres">
      <dgm:prSet presAssocID="{08D9BB08-9047-4BC8-B68C-158CAA932F88}" presName="Name0" presStyleCnt="0">
        <dgm:presLayoutVars>
          <dgm:dir/>
          <dgm:animLvl val="lvl"/>
          <dgm:resizeHandles val="exact"/>
        </dgm:presLayoutVars>
      </dgm:prSet>
      <dgm:spPr/>
      <dgm:t>
        <a:bodyPr/>
        <a:lstStyle/>
        <a:p>
          <a:endParaRPr lang="bg-BG"/>
        </a:p>
      </dgm:t>
    </dgm:pt>
    <dgm:pt modelId="{4E57FE65-660E-4BF3-B256-8CDED8CE7E17}" type="pres">
      <dgm:prSet presAssocID="{8F844D23-FD42-440F-B0FE-97DE5567325E}" presName="linNode" presStyleCnt="0"/>
      <dgm:spPr/>
    </dgm:pt>
    <dgm:pt modelId="{CF1DE663-C3DA-40E6-A390-A96FCB877BF5}" type="pres">
      <dgm:prSet presAssocID="{8F844D23-FD42-440F-B0FE-97DE5567325E}" presName="parentText" presStyleLbl="node1" presStyleIdx="0" presStyleCnt="1">
        <dgm:presLayoutVars>
          <dgm:chMax val="1"/>
          <dgm:bulletEnabled val="1"/>
        </dgm:presLayoutVars>
      </dgm:prSet>
      <dgm:spPr/>
      <dgm:t>
        <a:bodyPr/>
        <a:lstStyle/>
        <a:p>
          <a:endParaRPr lang="bg-BG"/>
        </a:p>
      </dgm:t>
    </dgm:pt>
    <dgm:pt modelId="{50938F53-8501-4052-949E-A9A56E163B9D}" type="pres">
      <dgm:prSet presAssocID="{8F844D23-FD42-440F-B0FE-97DE5567325E}" presName="descendantText" presStyleLbl="alignAccFollowNode1" presStyleIdx="0" presStyleCnt="1" custScaleY="123420">
        <dgm:presLayoutVars>
          <dgm:bulletEnabled val="1"/>
        </dgm:presLayoutVars>
      </dgm:prSet>
      <dgm:spPr/>
      <dgm:t>
        <a:bodyPr/>
        <a:lstStyle/>
        <a:p>
          <a:endParaRPr lang="bg-BG"/>
        </a:p>
      </dgm:t>
    </dgm:pt>
  </dgm:ptLst>
  <dgm:cxnLst>
    <dgm:cxn modelId="{6A158665-F2B0-4CC0-AA69-1B8E75D865EF}" srcId="{08D9BB08-9047-4BC8-B68C-158CAA932F88}" destId="{8F844D23-FD42-440F-B0FE-97DE5567325E}" srcOrd="0" destOrd="0" parTransId="{76484762-7164-4DD2-9237-2A2E8DC96687}" sibTransId="{DD38135B-F655-4BDA-B5EA-AD4722EAC07C}"/>
    <dgm:cxn modelId="{1CD4AD0C-9CD9-4E89-AD2F-5F0301CA18FB}" srcId="{8F844D23-FD42-440F-B0FE-97DE5567325E}" destId="{6BA90B33-93DD-4266-B3A0-0C48419A1131}" srcOrd="0" destOrd="0" parTransId="{38D99595-A9EA-431F-B80F-E63DC9595295}" sibTransId="{F1A4F188-5E6E-465A-A4DA-0B58FFBFFE8A}"/>
    <dgm:cxn modelId="{940EFB89-8ECB-42E1-BDEF-9A9B6A125BA6}" type="presOf" srcId="{6BA90B33-93DD-4266-B3A0-0C48419A1131}" destId="{50938F53-8501-4052-949E-A9A56E163B9D}" srcOrd="0" destOrd="0" presId="urn:microsoft.com/office/officeart/2005/8/layout/vList5"/>
    <dgm:cxn modelId="{862AD86E-4A25-477E-A569-CA9E49E4383E}" type="presOf" srcId="{8F844D23-FD42-440F-B0FE-97DE5567325E}" destId="{CF1DE663-C3DA-40E6-A390-A96FCB877BF5}" srcOrd="0" destOrd="0" presId="urn:microsoft.com/office/officeart/2005/8/layout/vList5"/>
    <dgm:cxn modelId="{C2B7F795-8D2D-4CF3-8EB3-482C01832991}" type="presOf" srcId="{F3F1A4D3-5F28-477D-8F36-7EB3760B9381}" destId="{50938F53-8501-4052-949E-A9A56E163B9D}" srcOrd="0" destOrd="1" presId="urn:microsoft.com/office/officeart/2005/8/layout/vList5"/>
    <dgm:cxn modelId="{51E3BE14-488C-4364-908E-88917055B0AB}" srcId="{8F844D23-FD42-440F-B0FE-97DE5567325E}" destId="{F3F1A4D3-5F28-477D-8F36-7EB3760B9381}" srcOrd="1" destOrd="0" parTransId="{643C57F0-7AB3-41AC-B194-632DD40A7C82}" sibTransId="{82EDE1FA-5037-48CA-A8D5-7AB194861F01}"/>
    <dgm:cxn modelId="{D626116E-777E-4843-AAA1-B45FD3A3056F}" type="presOf" srcId="{08D9BB08-9047-4BC8-B68C-158CAA932F88}" destId="{A383D487-08A9-4842-BF8E-DD1427BF452C}" srcOrd="0" destOrd="0" presId="urn:microsoft.com/office/officeart/2005/8/layout/vList5"/>
    <dgm:cxn modelId="{1B6B8C7D-D574-4B5B-918E-271B49DE11DF}" type="presParOf" srcId="{A383D487-08A9-4842-BF8E-DD1427BF452C}" destId="{4E57FE65-660E-4BF3-B256-8CDED8CE7E17}" srcOrd="0" destOrd="0" presId="urn:microsoft.com/office/officeart/2005/8/layout/vList5"/>
    <dgm:cxn modelId="{A2F9FF5C-9C64-4295-ADE8-A88E1BEC2950}" type="presParOf" srcId="{4E57FE65-660E-4BF3-B256-8CDED8CE7E17}" destId="{CF1DE663-C3DA-40E6-A390-A96FCB877BF5}" srcOrd="0" destOrd="0" presId="urn:microsoft.com/office/officeart/2005/8/layout/vList5"/>
    <dgm:cxn modelId="{02FAD018-CC41-4E3F-9FE5-A3512A691181}" type="presParOf" srcId="{4E57FE65-660E-4BF3-B256-8CDED8CE7E17}" destId="{50938F53-8501-4052-949E-A9A56E163B9D}" srcOrd="1" destOrd="0" presId="urn:microsoft.com/office/officeart/2005/8/layout/vList5"/>
  </dgm:cxnLst>
  <dgm:bg>
    <a:solidFill>
      <a:srgbClr val="00B0F0"/>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CE6CD0-0001-44EE-950C-1852BBDDA0FD}">
      <dsp:nvSpPr>
        <dsp:cNvPr id="0" name=""/>
        <dsp:cNvSpPr/>
      </dsp:nvSpPr>
      <dsp:spPr>
        <a:xfrm>
          <a:off x="0" y="617061"/>
          <a:ext cx="8229600" cy="3291840"/>
        </a:xfrm>
        <a:prstGeom prst="chevron">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41910" tIns="20955" rIns="0" bIns="20955" numCol="1" spcCol="1270" anchor="ctr" anchorCtr="0">
          <a:noAutofit/>
        </a:bodyPr>
        <a:lstStyle/>
        <a:p>
          <a:pPr lvl="0" algn="just" defTabSz="1466850" rtl="0">
            <a:lnSpc>
              <a:spcPct val="90000"/>
            </a:lnSpc>
            <a:spcBef>
              <a:spcPct val="0"/>
            </a:spcBef>
            <a:spcAft>
              <a:spcPct val="35000"/>
            </a:spcAft>
          </a:pPr>
          <a:r>
            <a:rPr lang="en-US" sz="3300" b="0" kern="1200" dirty="0" smtClean="0"/>
            <a:t>Request from </a:t>
          </a:r>
          <a:r>
            <a:rPr lang="en-US" sz="3300" b="1" kern="1200" dirty="0" smtClean="0"/>
            <a:t>Bulgaria’s Ministry of Finance (MoF) </a:t>
          </a:r>
          <a:r>
            <a:rPr lang="en-US" sz="3300" b="0" kern="1200" dirty="0" smtClean="0"/>
            <a:t>to provide </a:t>
          </a:r>
          <a:r>
            <a:rPr lang="en-US" sz="3300" b="1" kern="1200" dirty="0" smtClean="0"/>
            <a:t>key inputs </a:t>
          </a:r>
          <a:r>
            <a:rPr lang="en-US" sz="3300" b="0" kern="1200" dirty="0" smtClean="0"/>
            <a:t>to the </a:t>
          </a:r>
          <a:r>
            <a:rPr lang="en-US" sz="3300" b="1" kern="1200" dirty="0" smtClean="0"/>
            <a:t>World Bank </a:t>
          </a:r>
          <a:r>
            <a:rPr lang="en-US" sz="3300" b="0" kern="1200" dirty="0" smtClean="0"/>
            <a:t>for the preparation of a </a:t>
          </a:r>
          <a:r>
            <a:rPr lang="en-US" sz="3300" b="1" kern="1200" dirty="0" smtClean="0"/>
            <a:t>comprehensive spending review</a:t>
          </a:r>
          <a:endParaRPr lang="bg-BG" sz="3300" b="1" kern="1200" dirty="0"/>
        </a:p>
      </dsp:txBody>
      <dsp:txXfrm>
        <a:off x="1645920" y="617061"/>
        <a:ext cx="4937760" cy="329184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9A95F6-1A1F-4D4C-84B6-92F204DC1F85}">
      <dsp:nvSpPr>
        <dsp:cNvPr id="0" name=""/>
        <dsp:cNvSpPr/>
      </dsp:nvSpPr>
      <dsp:spPr>
        <a:xfrm>
          <a:off x="0" y="31837"/>
          <a:ext cx="8229600" cy="1079325"/>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71450" tIns="171450" rIns="171450" bIns="171450" numCol="1" spcCol="1270" anchor="ctr" anchorCtr="0">
          <a:noAutofit/>
        </a:bodyPr>
        <a:lstStyle/>
        <a:p>
          <a:pPr lvl="0" algn="ctr" defTabSz="2000250" rtl="0">
            <a:lnSpc>
              <a:spcPct val="90000"/>
            </a:lnSpc>
            <a:spcBef>
              <a:spcPct val="0"/>
            </a:spcBef>
            <a:spcAft>
              <a:spcPct val="35000"/>
            </a:spcAft>
          </a:pPr>
          <a:r>
            <a:rPr lang="en-US" sz="4500" b="1" kern="1200" dirty="0" smtClean="0">
              <a:solidFill>
                <a:schemeClr val="accent6">
                  <a:lumMod val="75000"/>
                </a:schemeClr>
              </a:solidFill>
            </a:rPr>
            <a:t>Compensation of Employees (III)</a:t>
          </a:r>
          <a:endParaRPr lang="bg-BG" sz="4500" kern="1200" dirty="0">
            <a:solidFill>
              <a:schemeClr val="accent6">
                <a:lumMod val="75000"/>
              </a:schemeClr>
            </a:solidFill>
          </a:endParaRPr>
        </a:p>
      </dsp:txBody>
      <dsp:txXfrm>
        <a:off x="52688" y="84525"/>
        <a:ext cx="8124224" cy="97394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A090B8-B092-4B60-ACAA-13944BFD96F0}">
      <dsp:nvSpPr>
        <dsp:cNvPr id="0" name=""/>
        <dsp:cNvSpPr/>
      </dsp:nvSpPr>
      <dsp:spPr>
        <a:xfrm>
          <a:off x="617219" y="0"/>
          <a:ext cx="6995160" cy="452596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00BDFC-B115-40DB-8CC4-C3C972D8E1CE}">
      <dsp:nvSpPr>
        <dsp:cNvPr id="0" name=""/>
        <dsp:cNvSpPr/>
      </dsp:nvSpPr>
      <dsp:spPr>
        <a:xfrm>
          <a:off x="133672" y="172620"/>
          <a:ext cx="2431200" cy="4180722"/>
        </a:xfrm>
        <a:prstGeom prst="round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en-US" sz="2200" b="1" kern="1200" dirty="0" smtClean="0"/>
            <a:t>Analysis of existing performance management practices, gender payment gaps, salary adjustments for selected </a:t>
          </a:r>
          <a:r>
            <a:rPr lang="en-US" sz="2200" b="1" kern="1200" dirty="0" smtClean="0"/>
            <a:t>ministries</a:t>
          </a:r>
          <a:endParaRPr lang="bg-BG" sz="2200" b="1" kern="1200" dirty="0"/>
        </a:p>
      </dsp:txBody>
      <dsp:txXfrm>
        <a:off x="252353" y="291301"/>
        <a:ext cx="2193838" cy="3943360"/>
      </dsp:txXfrm>
    </dsp:sp>
    <dsp:sp modelId="{571E188F-1CF9-4012-9333-A3D24C8D1942}">
      <dsp:nvSpPr>
        <dsp:cNvPr id="0" name=""/>
        <dsp:cNvSpPr/>
      </dsp:nvSpPr>
      <dsp:spPr>
        <a:xfrm>
          <a:off x="2899199" y="244628"/>
          <a:ext cx="2431200" cy="4036706"/>
        </a:xfrm>
        <a:prstGeom prst="round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en-US" sz="2200" b="1" kern="1200" dirty="0" smtClean="0">
              <a:solidFill>
                <a:schemeClr val="tx1"/>
              </a:solidFill>
            </a:rPr>
            <a:t>Review of the legal framework for public employment compensation and comparison with best practices in benchmark </a:t>
          </a:r>
          <a:r>
            <a:rPr lang="en-US" sz="2200" b="1" kern="1200" dirty="0" smtClean="0">
              <a:solidFill>
                <a:schemeClr val="tx1"/>
              </a:solidFill>
            </a:rPr>
            <a:t>countries</a:t>
          </a:r>
          <a:endParaRPr lang="bg-BG" sz="2200" b="1" kern="1200" dirty="0">
            <a:solidFill>
              <a:schemeClr val="tx1"/>
            </a:solidFill>
          </a:endParaRPr>
        </a:p>
      </dsp:txBody>
      <dsp:txXfrm>
        <a:off x="3017880" y="363309"/>
        <a:ext cx="2193838" cy="3799344"/>
      </dsp:txXfrm>
    </dsp:sp>
    <dsp:sp modelId="{EA2F7837-57E4-432B-8906-95FC37CB8E2C}">
      <dsp:nvSpPr>
        <dsp:cNvPr id="0" name=""/>
        <dsp:cNvSpPr/>
      </dsp:nvSpPr>
      <dsp:spPr>
        <a:xfrm>
          <a:off x="5664727" y="244628"/>
          <a:ext cx="2431200" cy="4036706"/>
        </a:xfrm>
        <a:prstGeom prst="round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en-US" sz="2200" b="1" kern="1200" dirty="0" smtClean="0"/>
            <a:t>Identification of efficient ways of wage bill reductions in selected </a:t>
          </a:r>
          <a:r>
            <a:rPr lang="en-US" sz="2200" b="1" kern="1200" dirty="0" smtClean="0"/>
            <a:t>ministries</a:t>
          </a:r>
          <a:endParaRPr lang="bg-BG" sz="2200" b="1" kern="1200" dirty="0"/>
        </a:p>
      </dsp:txBody>
      <dsp:txXfrm>
        <a:off x="5783408" y="363309"/>
        <a:ext cx="2193838" cy="379934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925145-6AA2-4366-B552-BF724D92973D}">
      <dsp:nvSpPr>
        <dsp:cNvPr id="0" name=""/>
        <dsp:cNvSpPr/>
      </dsp:nvSpPr>
      <dsp:spPr>
        <a:xfrm>
          <a:off x="0" y="19844"/>
          <a:ext cx="8229600" cy="1103310"/>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75260" tIns="175260" rIns="175260" bIns="175260" numCol="1" spcCol="1270" anchor="ctr" anchorCtr="0">
          <a:noAutofit/>
        </a:bodyPr>
        <a:lstStyle/>
        <a:p>
          <a:pPr lvl="0" algn="ctr" defTabSz="2044700" rtl="0">
            <a:lnSpc>
              <a:spcPct val="90000"/>
            </a:lnSpc>
            <a:spcBef>
              <a:spcPct val="0"/>
            </a:spcBef>
            <a:spcAft>
              <a:spcPct val="35000"/>
            </a:spcAft>
          </a:pPr>
          <a:r>
            <a:rPr lang="en-US" sz="4600" b="1" kern="1200" dirty="0" smtClean="0">
              <a:solidFill>
                <a:schemeClr val="accent6">
                  <a:lumMod val="75000"/>
                </a:schemeClr>
              </a:solidFill>
            </a:rPr>
            <a:t>Operational/maintenance costs</a:t>
          </a:r>
          <a:endParaRPr lang="bg-BG" sz="4600" kern="1200" dirty="0">
            <a:solidFill>
              <a:schemeClr val="accent6">
                <a:lumMod val="75000"/>
              </a:schemeClr>
            </a:solidFill>
          </a:endParaRPr>
        </a:p>
      </dsp:txBody>
      <dsp:txXfrm>
        <a:off x="53859" y="73703"/>
        <a:ext cx="8121882" cy="99559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26CD02-F327-4F05-B678-A2193305DC2C}">
      <dsp:nvSpPr>
        <dsp:cNvPr id="0" name=""/>
        <dsp:cNvSpPr/>
      </dsp:nvSpPr>
      <dsp:spPr>
        <a:xfrm>
          <a:off x="617219" y="0"/>
          <a:ext cx="6995160" cy="452596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ECDD7E-6F4B-469A-BCBD-350EE57F9B1B}">
      <dsp:nvSpPr>
        <dsp:cNvPr id="0" name=""/>
        <dsp:cNvSpPr/>
      </dsp:nvSpPr>
      <dsp:spPr>
        <a:xfrm>
          <a:off x="4477" y="104875"/>
          <a:ext cx="2510097" cy="4316211"/>
        </a:xfrm>
        <a:prstGeom prst="round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87630" tIns="87630" rIns="87630" bIns="87630" numCol="1" spcCol="1270" anchor="ctr" anchorCtr="0">
          <a:noAutofit/>
        </a:bodyPr>
        <a:lstStyle/>
        <a:p>
          <a:pPr lvl="0" algn="just" defTabSz="1022350" rtl="0">
            <a:lnSpc>
              <a:spcPct val="90000"/>
            </a:lnSpc>
            <a:spcBef>
              <a:spcPct val="0"/>
            </a:spcBef>
            <a:spcAft>
              <a:spcPct val="35000"/>
            </a:spcAft>
          </a:pPr>
          <a:r>
            <a:rPr lang="en-US" sz="2300" b="1" kern="1200" dirty="0" smtClean="0">
              <a:solidFill>
                <a:schemeClr val="tx1"/>
              </a:solidFill>
            </a:rPr>
            <a:t>Assessment of the levels of/trends in O&amp;M spending </a:t>
          </a:r>
          <a:r>
            <a:rPr lang="en-US" sz="2300" b="0" kern="1200" dirty="0" smtClean="0">
              <a:solidFill>
                <a:schemeClr val="tx1"/>
              </a:solidFill>
            </a:rPr>
            <a:t>(</a:t>
          </a:r>
          <a:r>
            <a:rPr lang="en-US" sz="2000" b="0" kern="1200" dirty="0" smtClean="0">
              <a:solidFill>
                <a:schemeClr val="tx1"/>
              </a:solidFill>
            </a:rPr>
            <a:t>rent, communal payments, telecommunication, transport, office equipment, renovation of premises) relative to EU benchmark </a:t>
          </a:r>
          <a:r>
            <a:rPr lang="en-US" sz="2000" b="0" kern="1200" dirty="0" smtClean="0">
              <a:solidFill>
                <a:schemeClr val="tx1"/>
              </a:solidFill>
            </a:rPr>
            <a:t>countries</a:t>
          </a:r>
          <a:endParaRPr lang="bg-BG" sz="2000" b="0" kern="1200" dirty="0">
            <a:solidFill>
              <a:schemeClr val="tx1"/>
            </a:solidFill>
          </a:endParaRPr>
        </a:p>
      </dsp:txBody>
      <dsp:txXfrm>
        <a:off x="127010" y="227408"/>
        <a:ext cx="2265031" cy="4071145"/>
      </dsp:txXfrm>
    </dsp:sp>
    <dsp:sp modelId="{9E19C2AC-98FB-4929-A3EF-F539625EA371}">
      <dsp:nvSpPr>
        <dsp:cNvPr id="0" name=""/>
        <dsp:cNvSpPr/>
      </dsp:nvSpPr>
      <dsp:spPr>
        <a:xfrm>
          <a:off x="2859751" y="104875"/>
          <a:ext cx="2510097" cy="4316211"/>
        </a:xfrm>
        <a:prstGeom prst="round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7630" tIns="87630" rIns="87630" bIns="87630" numCol="1" spcCol="1270" anchor="ctr" anchorCtr="0">
          <a:noAutofit/>
        </a:bodyPr>
        <a:lstStyle/>
        <a:p>
          <a:pPr lvl="0" algn="just" defTabSz="1022350" rtl="0">
            <a:lnSpc>
              <a:spcPct val="90000"/>
            </a:lnSpc>
            <a:spcBef>
              <a:spcPct val="0"/>
            </a:spcBef>
            <a:spcAft>
              <a:spcPct val="35000"/>
            </a:spcAft>
          </a:pPr>
          <a:r>
            <a:rPr lang="en-US" sz="2300" b="1" kern="1200" dirty="0" smtClean="0">
              <a:solidFill>
                <a:schemeClr val="tx1"/>
              </a:solidFill>
            </a:rPr>
            <a:t>Development of a framework to assess the efficiency of O&amp;M </a:t>
          </a:r>
          <a:r>
            <a:rPr lang="en-US" sz="2300" b="1" kern="1200" dirty="0" smtClean="0">
              <a:solidFill>
                <a:schemeClr val="tx1"/>
              </a:solidFill>
            </a:rPr>
            <a:t>spending</a:t>
          </a:r>
          <a:endParaRPr lang="bg-BG" sz="2300" b="1" kern="1200" dirty="0">
            <a:solidFill>
              <a:schemeClr val="tx1"/>
            </a:solidFill>
          </a:endParaRPr>
        </a:p>
      </dsp:txBody>
      <dsp:txXfrm>
        <a:off x="2982284" y="227408"/>
        <a:ext cx="2265031" cy="4071145"/>
      </dsp:txXfrm>
    </dsp:sp>
    <dsp:sp modelId="{9CBB781E-8026-4192-AA5E-2BCAFF1C1EB6}">
      <dsp:nvSpPr>
        <dsp:cNvPr id="0" name=""/>
        <dsp:cNvSpPr/>
      </dsp:nvSpPr>
      <dsp:spPr>
        <a:xfrm>
          <a:off x="5715025" y="104875"/>
          <a:ext cx="2510097" cy="4316211"/>
        </a:xfrm>
        <a:prstGeom prst="round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87630" tIns="87630" rIns="87630" bIns="87630" numCol="1" spcCol="1270" anchor="ctr" anchorCtr="0">
          <a:noAutofit/>
        </a:bodyPr>
        <a:lstStyle/>
        <a:p>
          <a:pPr lvl="0" algn="just" defTabSz="1022350" rtl="0">
            <a:lnSpc>
              <a:spcPct val="90000"/>
            </a:lnSpc>
            <a:spcBef>
              <a:spcPct val="0"/>
            </a:spcBef>
            <a:spcAft>
              <a:spcPct val="35000"/>
            </a:spcAft>
          </a:pPr>
          <a:r>
            <a:rPr lang="en-US" sz="2300" b="1" kern="1200" dirty="0" smtClean="0">
              <a:solidFill>
                <a:schemeClr val="tx1"/>
              </a:solidFill>
            </a:rPr>
            <a:t>Application of the framework to selected ministries and </a:t>
          </a:r>
          <a:r>
            <a:rPr lang="en-US" sz="2300" b="1" kern="1200" dirty="0" smtClean="0">
              <a:solidFill>
                <a:schemeClr val="tx1"/>
              </a:solidFill>
            </a:rPr>
            <a:t>municipalities</a:t>
          </a:r>
          <a:endParaRPr lang="bg-BG" sz="2300" b="1" kern="1200" dirty="0">
            <a:solidFill>
              <a:schemeClr val="tx1"/>
            </a:solidFill>
          </a:endParaRPr>
        </a:p>
      </dsp:txBody>
      <dsp:txXfrm>
        <a:off x="5837558" y="227408"/>
        <a:ext cx="2265031" cy="407114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109941-B56D-4044-AAEF-3D8C38D29E58}">
      <dsp:nvSpPr>
        <dsp:cNvPr id="0" name=""/>
        <dsp:cNvSpPr/>
      </dsp:nvSpPr>
      <dsp:spPr>
        <a:xfrm>
          <a:off x="0" y="7852"/>
          <a:ext cx="8229600" cy="1127295"/>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79070" tIns="179070" rIns="179070" bIns="179070" numCol="1" spcCol="1270" anchor="ctr" anchorCtr="0">
          <a:noAutofit/>
        </a:bodyPr>
        <a:lstStyle/>
        <a:p>
          <a:pPr lvl="0" algn="ctr" defTabSz="2089150" rtl="0">
            <a:lnSpc>
              <a:spcPct val="90000"/>
            </a:lnSpc>
            <a:spcBef>
              <a:spcPct val="0"/>
            </a:spcBef>
            <a:spcAft>
              <a:spcPct val="35000"/>
            </a:spcAft>
          </a:pPr>
          <a:r>
            <a:rPr lang="en-US" sz="4700" b="1" kern="1200" dirty="0" smtClean="0">
              <a:solidFill>
                <a:schemeClr val="accent6">
                  <a:lumMod val="75000"/>
                </a:schemeClr>
              </a:solidFill>
            </a:rPr>
            <a:t>Scope</a:t>
          </a:r>
          <a:endParaRPr lang="bg-BG" sz="4700" kern="1200" dirty="0">
            <a:solidFill>
              <a:schemeClr val="accent6">
                <a:lumMod val="75000"/>
              </a:schemeClr>
            </a:solidFill>
          </a:endParaRPr>
        </a:p>
      </dsp:txBody>
      <dsp:txXfrm>
        <a:off x="55030" y="62882"/>
        <a:ext cx="8119540" cy="101723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BB6B6-C4A4-433F-A18D-5FFDB4A19C1D}">
      <dsp:nvSpPr>
        <dsp:cNvPr id="0" name=""/>
        <dsp:cNvSpPr/>
      </dsp:nvSpPr>
      <dsp:spPr>
        <a:xfrm rot="5400000">
          <a:off x="-677569" y="681986"/>
          <a:ext cx="4517127" cy="3161989"/>
        </a:xfrm>
        <a:prstGeom prst="chevron">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20320" tIns="20320" rIns="20320" bIns="20320" numCol="1" spcCol="1270" anchor="ctr" anchorCtr="0">
          <a:noAutofit/>
        </a:bodyPr>
        <a:lstStyle/>
        <a:p>
          <a:pPr lvl="0" algn="just" defTabSz="1422400" rtl="0">
            <a:lnSpc>
              <a:spcPct val="90000"/>
            </a:lnSpc>
            <a:spcBef>
              <a:spcPct val="0"/>
            </a:spcBef>
            <a:spcAft>
              <a:spcPct val="35000"/>
            </a:spcAft>
          </a:pPr>
          <a:r>
            <a:rPr lang="en-US" sz="3200" kern="1200" dirty="0" smtClean="0"/>
            <a:t>Assessment of expenditures both </a:t>
          </a:r>
          <a:r>
            <a:rPr lang="en-US" sz="3200" b="1" kern="1200" dirty="0" smtClean="0"/>
            <a:t>on central and municipal level</a:t>
          </a:r>
          <a:r>
            <a:rPr lang="en-US" sz="3200" kern="1200" dirty="0" smtClean="0"/>
            <a:t>:</a:t>
          </a:r>
          <a:endParaRPr lang="bg-BG" sz="3200" kern="1200" dirty="0"/>
        </a:p>
      </dsp:txBody>
      <dsp:txXfrm rot="-5400000">
        <a:off x="1" y="1585412"/>
        <a:ext cx="3161989" cy="1355138"/>
      </dsp:txXfrm>
    </dsp:sp>
    <dsp:sp modelId="{8B0C713F-32B8-4F97-8B5F-60B0162CB78D}">
      <dsp:nvSpPr>
        <dsp:cNvPr id="0" name=""/>
        <dsp:cNvSpPr/>
      </dsp:nvSpPr>
      <dsp:spPr>
        <a:xfrm rot="5400000">
          <a:off x="4226956" y="-1060549"/>
          <a:ext cx="2937676" cy="5067610"/>
        </a:xfrm>
        <a:prstGeom prst="round2Same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84912" tIns="16510" rIns="16510" bIns="16510" numCol="1" spcCol="1270" anchor="ctr" anchorCtr="0">
          <a:noAutofit/>
        </a:bodyPr>
        <a:lstStyle/>
        <a:p>
          <a:pPr marL="228600" lvl="1" indent="-228600" algn="just" defTabSz="1155700" rtl="0">
            <a:lnSpc>
              <a:spcPct val="90000"/>
            </a:lnSpc>
            <a:spcBef>
              <a:spcPct val="0"/>
            </a:spcBef>
            <a:spcAft>
              <a:spcPct val="15000"/>
            </a:spcAft>
            <a:buChar char="••"/>
          </a:pPr>
          <a:r>
            <a:rPr lang="en-US" sz="2600" b="1" kern="1200" dirty="0" smtClean="0"/>
            <a:t>7 ministries, including their second-level spending units </a:t>
          </a:r>
          <a:r>
            <a:rPr lang="en-US" sz="2300" kern="1200" dirty="0" smtClean="0"/>
            <a:t>– for which the internal analysis of the MoF has shown sizable space for spending efficiency and effectiveness </a:t>
          </a:r>
          <a:r>
            <a:rPr lang="en-US" sz="2300" kern="1200" dirty="0" smtClean="0"/>
            <a:t>improvements</a:t>
          </a:r>
          <a:endParaRPr lang="bg-BG" sz="2300" kern="1200" dirty="0"/>
        </a:p>
        <a:p>
          <a:pPr marL="228600" lvl="1" indent="-228600" algn="just" defTabSz="1155700" rtl="0">
            <a:lnSpc>
              <a:spcPct val="90000"/>
            </a:lnSpc>
            <a:spcBef>
              <a:spcPct val="0"/>
            </a:spcBef>
            <a:spcAft>
              <a:spcPct val="15000"/>
            </a:spcAft>
            <a:buChar char="••"/>
          </a:pPr>
          <a:r>
            <a:rPr lang="en-US" sz="2600" b="1" kern="1200" dirty="0" smtClean="0"/>
            <a:t>21 municipalities </a:t>
          </a:r>
          <a:r>
            <a:rPr lang="en-US" sz="2300" kern="1200" dirty="0" smtClean="0"/>
            <a:t>(including such in a procedure for financial recovery</a:t>
          </a:r>
          <a:r>
            <a:rPr lang="en-US" sz="2300" kern="1200" dirty="0" smtClean="0"/>
            <a:t>)</a:t>
          </a:r>
          <a:endParaRPr lang="bg-BG" sz="2300" kern="1200" dirty="0"/>
        </a:p>
      </dsp:txBody>
      <dsp:txXfrm rot="-5400000">
        <a:off x="3161989" y="147824"/>
        <a:ext cx="4924204" cy="265086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4CD55B-D794-4183-AFE3-31D8574E54DF}">
      <dsp:nvSpPr>
        <dsp:cNvPr id="0" name=""/>
        <dsp:cNvSpPr/>
      </dsp:nvSpPr>
      <dsp:spPr>
        <a:xfrm>
          <a:off x="0" y="7852"/>
          <a:ext cx="8229600" cy="1127295"/>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79070" tIns="179070" rIns="179070" bIns="179070" numCol="1" spcCol="1270" anchor="ctr" anchorCtr="0">
          <a:noAutofit/>
        </a:bodyPr>
        <a:lstStyle/>
        <a:p>
          <a:pPr lvl="0" algn="ctr" defTabSz="2089150" rtl="0">
            <a:lnSpc>
              <a:spcPct val="90000"/>
            </a:lnSpc>
            <a:spcBef>
              <a:spcPct val="0"/>
            </a:spcBef>
            <a:spcAft>
              <a:spcPct val="35000"/>
            </a:spcAft>
          </a:pPr>
          <a:r>
            <a:rPr lang="en-US" sz="4700" b="1" kern="1200" dirty="0" smtClean="0">
              <a:solidFill>
                <a:schemeClr val="accent6">
                  <a:lumMod val="75000"/>
                </a:schemeClr>
              </a:solidFill>
            </a:rPr>
            <a:t>Process Management</a:t>
          </a:r>
          <a:endParaRPr lang="bg-BG" sz="4700" kern="1200" dirty="0">
            <a:solidFill>
              <a:schemeClr val="accent6">
                <a:lumMod val="75000"/>
              </a:schemeClr>
            </a:solidFill>
          </a:endParaRPr>
        </a:p>
      </dsp:txBody>
      <dsp:txXfrm>
        <a:off x="55030" y="62882"/>
        <a:ext cx="8119540" cy="101723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3E5BB1-657E-45E8-A942-BBA5A7D68942}">
      <dsp:nvSpPr>
        <dsp:cNvPr id="0" name=""/>
        <dsp:cNvSpPr/>
      </dsp:nvSpPr>
      <dsp:spPr>
        <a:xfrm>
          <a:off x="4114800" y="1872698"/>
          <a:ext cx="2248774" cy="780566"/>
        </a:xfrm>
        <a:custGeom>
          <a:avLst/>
          <a:gdLst/>
          <a:ahLst/>
          <a:cxnLst/>
          <a:rect l="0" t="0" r="0" b="0"/>
          <a:pathLst>
            <a:path>
              <a:moveTo>
                <a:pt x="0" y="0"/>
              </a:moveTo>
              <a:lnTo>
                <a:pt x="0" y="390283"/>
              </a:lnTo>
              <a:lnTo>
                <a:pt x="2248774" y="390283"/>
              </a:lnTo>
              <a:lnTo>
                <a:pt x="2248774" y="78056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333B9C-3404-4968-A5E6-8A632AE0157D}">
      <dsp:nvSpPr>
        <dsp:cNvPr id="0" name=""/>
        <dsp:cNvSpPr/>
      </dsp:nvSpPr>
      <dsp:spPr>
        <a:xfrm>
          <a:off x="1866025" y="1872698"/>
          <a:ext cx="2248774" cy="780566"/>
        </a:xfrm>
        <a:custGeom>
          <a:avLst/>
          <a:gdLst/>
          <a:ahLst/>
          <a:cxnLst/>
          <a:rect l="0" t="0" r="0" b="0"/>
          <a:pathLst>
            <a:path>
              <a:moveTo>
                <a:pt x="2248774" y="0"/>
              </a:moveTo>
              <a:lnTo>
                <a:pt x="2248774" y="390283"/>
              </a:lnTo>
              <a:lnTo>
                <a:pt x="0" y="390283"/>
              </a:lnTo>
              <a:lnTo>
                <a:pt x="0" y="78056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3BA669-7647-4076-AC90-95F9343D7C65}">
      <dsp:nvSpPr>
        <dsp:cNvPr id="0" name=""/>
        <dsp:cNvSpPr/>
      </dsp:nvSpPr>
      <dsp:spPr>
        <a:xfrm>
          <a:off x="5545" y="14207"/>
          <a:ext cx="8218508" cy="1858491"/>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en-US" sz="3200" b="1" kern="1200" dirty="0" smtClean="0"/>
            <a:t>The political representation will ensure a strong commitment that the recommendations made will be addressed accordingly in the subsequent budgetary </a:t>
          </a:r>
          <a:r>
            <a:rPr lang="en-US" sz="3200" b="1" kern="1200" dirty="0" smtClean="0"/>
            <a:t>procedure</a:t>
          </a:r>
          <a:endParaRPr lang="bg-BG" sz="3200" b="1" kern="1200" dirty="0"/>
        </a:p>
      </dsp:txBody>
      <dsp:txXfrm>
        <a:off x="5545" y="14207"/>
        <a:ext cx="8218508" cy="1858491"/>
      </dsp:txXfrm>
    </dsp:sp>
    <dsp:sp modelId="{0F7BD595-4D5E-474D-9C6D-3D918B5D944C}">
      <dsp:nvSpPr>
        <dsp:cNvPr id="0" name=""/>
        <dsp:cNvSpPr/>
      </dsp:nvSpPr>
      <dsp:spPr>
        <a:xfrm>
          <a:off x="7534" y="2653264"/>
          <a:ext cx="3716982" cy="1858491"/>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5240" tIns="15240" rIns="15240" bIns="15240" numCol="1" spcCol="1270" anchor="ctr" anchorCtr="0">
          <a:noAutofit/>
        </a:bodyPr>
        <a:lstStyle/>
        <a:p>
          <a:pPr lvl="0" algn="just" defTabSz="1066800" rtl="0">
            <a:lnSpc>
              <a:spcPct val="90000"/>
            </a:lnSpc>
            <a:spcBef>
              <a:spcPct val="0"/>
            </a:spcBef>
            <a:spcAft>
              <a:spcPct val="35000"/>
            </a:spcAft>
          </a:pPr>
          <a:r>
            <a:rPr lang="en-US" sz="2400" b="1" kern="1200" dirty="0" smtClean="0"/>
            <a:t>Steering Committee </a:t>
          </a:r>
          <a:r>
            <a:rPr lang="en-US" sz="2100" kern="1200" dirty="0" smtClean="0"/>
            <a:t>– chaired by a deputy finance minister and comprising deputy ministers from all line ministries covered by the </a:t>
          </a:r>
          <a:r>
            <a:rPr lang="en-US" sz="2100" kern="1200" dirty="0" smtClean="0"/>
            <a:t>review</a:t>
          </a:r>
          <a:endParaRPr lang="bg-BG" sz="2100" kern="1200" dirty="0"/>
        </a:p>
      </dsp:txBody>
      <dsp:txXfrm>
        <a:off x="7534" y="2653264"/>
        <a:ext cx="3716982" cy="1858491"/>
      </dsp:txXfrm>
    </dsp:sp>
    <dsp:sp modelId="{B7E18816-9D07-4CCD-8EF9-6B5E6156D9E1}">
      <dsp:nvSpPr>
        <dsp:cNvPr id="0" name=""/>
        <dsp:cNvSpPr/>
      </dsp:nvSpPr>
      <dsp:spPr>
        <a:xfrm>
          <a:off x="4505083" y="2653264"/>
          <a:ext cx="3716982" cy="1858491"/>
        </a:xfrm>
        <a:prstGeom prst="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en-US" sz="2400" b="1" kern="1200" dirty="0" smtClean="0"/>
            <a:t>Specific working groups</a:t>
          </a:r>
          <a:endParaRPr lang="bg-BG" sz="2400" b="1" kern="1200" dirty="0"/>
        </a:p>
      </dsp:txBody>
      <dsp:txXfrm>
        <a:off x="4505083" y="2653264"/>
        <a:ext cx="3716982" cy="1858491"/>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177EDF-0B3F-4967-B281-FF51F36FB953}">
      <dsp:nvSpPr>
        <dsp:cNvPr id="0" name=""/>
        <dsp:cNvSpPr/>
      </dsp:nvSpPr>
      <dsp:spPr>
        <a:xfrm>
          <a:off x="0" y="7852"/>
          <a:ext cx="8229600" cy="1127295"/>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79070" tIns="179070" rIns="179070" bIns="179070" numCol="1" spcCol="1270" anchor="ctr" anchorCtr="0">
          <a:noAutofit/>
        </a:bodyPr>
        <a:lstStyle/>
        <a:p>
          <a:pPr lvl="0" algn="ctr" defTabSz="2089150" rtl="0">
            <a:lnSpc>
              <a:spcPct val="90000"/>
            </a:lnSpc>
            <a:spcBef>
              <a:spcPct val="0"/>
            </a:spcBef>
            <a:spcAft>
              <a:spcPct val="35000"/>
            </a:spcAft>
          </a:pPr>
          <a:r>
            <a:rPr lang="en-US" sz="4700" b="1" kern="1200" dirty="0" smtClean="0">
              <a:solidFill>
                <a:schemeClr val="accent6">
                  <a:lumMod val="75000"/>
                </a:schemeClr>
              </a:solidFill>
            </a:rPr>
            <a:t>Diagnostic Stage</a:t>
          </a:r>
          <a:endParaRPr lang="bg-BG" sz="4700" kern="1200" dirty="0">
            <a:solidFill>
              <a:schemeClr val="accent6">
                <a:lumMod val="75000"/>
              </a:schemeClr>
            </a:solidFill>
          </a:endParaRPr>
        </a:p>
      </dsp:txBody>
      <dsp:txXfrm>
        <a:off x="55030" y="62882"/>
        <a:ext cx="8119540" cy="1017235"/>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5F256-BB6C-4A1E-AD64-97D3B6EE6D2D}">
      <dsp:nvSpPr>
        <dsp:cNvPr id="0" name=""/>
        <dsp:cNvSpPr/>
      </dsp:nvSpPr>
      <dsp:spPr>
        <a:xfrm rot="5400000">
          <a:off x="3584005" y="-370490"/>
          <a:ext cx="4024245" cy="5266944"/>
        </a:xfrm>
        <a:prstGeom prst="round2Same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247650" tIns="123825" rIns="247650" bIns="123825" numCol="1" spcCol="1270" anchor="ctr" anchorCtr="0">
          <a:noAutofit/>
        </a:bodyPr>
        <a:lstStyle/>
        <a:p>
          <a:pPr marL="285750" lvl="1" indent="-285750" algn="just" defTabSz="1244600" rtl="0">
            <a:lnSpc>
              <a:spcPct val="90000"/>
            </a:lnSpc>
            <a:spcBef>
              <a:spcPct val="0"/>
            </a:spcBef>
            <a:spcAft>
              <a:spcPct val="15000"/>
            </a:spcAft>
            <a:buChar char="••"/>
          </a:pPr>
          <a:r>
            <a:rPr lang="en-US" sz="2800" b="1" kern="1200" dirty="0" smtClean="0"/>
            <a:t>Conducting of an analysis</a:t>
          </a:r>
          <a:r>
            <a:rPr lang="en-US" sz="2400" b="1" kern="1200" dirty="0" smtClean="0"/>
            <a:t> </a:t>
          </a:r>
          <a:r>
            <a:rPr lang="en-US" sz="2400" kern="1200" dirty="0" smtClean="0"/>
            <a:t>of patterns of operational and maintenance spending and compensation of employees across time and benchmark countries (new EU member states and countries with similar per capita </a:t>
          </a:r>
          <a:r>
            <a:rPr lang="en-US" sz="2400" kern="1200" dirty="0" smtClean="0"/>
            <a:t>income</a:t>
          </a:r>
          <a:endParaRPr lang="bg-BG" sz="2400" kern="1200" dirty="0"/>
        </a:p>
        <a:p>
          <a:pPr marL="285750" lvl="1" indent="-285750" algn="just" defTabSz="1244600" rtl="0">
            <a:lnSpc>
              <a:spcPct val="90000"/>
            </a:lnSpc>
            <a:spcBef>
              <a:spcPct val="0"/>
            </a:spcBef>
            <a:spcAft>
              <a:spcPct val="15000"/>
            </a:spcAft>
            <a:buChar char="••"/>
          </a:pPr>
          <a:r>
            <a:rPr lang="en-US" sz="2800" b="1" kern="1200" dirty="0" smtClean="0"/>
            <a:t>Identification of potential areas </a:t>
          </a:r>
          <a:r>
            <a:rPr lang="en-US" sz="2400" kern="1200" dirty="0" smtClean="0"/>
            <a:t>of inefficient or ineffective spending in the chosen </a:t>
          </a:r>
          <a:r>
            <a:rPr lang="en-US" sz="2400" kern="1200" dirty="0" smtClean="0"/>
            <a:t>areas</a:t>
          </a:r>
          <a:endParaRPr lang="bg-BG" sz="2400" kern="1200" dirty="0"/>
        </a:p>
      </dsp:txBody>
      <dsp:txXfrm rot="-5400000">
        <a:off x="2962656" y="447306"/>
        <a:ext cx="5070497" cy="3631351"/>
      </dsp:txXfrm>
    </dsp:sp>
    <dsp:sp modelId="{F0C188AB-4DD2-424D-B331-4532AF8C91D0}">
      <dsp:nvSpPr>
        <dsp:cNvPr id="0" name=""/>
        <dsp:cNvSpPr/>
      </dsp:nvSpPr>
      <dsp:spPr>
        <a:xfrm>
          <a:off x="0" y="2209"/>
          <a:ext cx="2962656" cy="4521543"/>
        </a:xfrm>
        <a:prstGeom prst="round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82880" tIns="91440" rIns="182880" bIns="91440" numCol="1" spcCol="1270" anchor="ctr" anchorCtr="0">
          <a:noAutofit/>
        </a:bodyPr>
        <a:lstStyle/>
        <a:p>
          <a:pPr lvl="0" algn="just" defTabSz="2133600" rtl="0">
            <a:lnSpc>
              <a:spcPct val="90000"/>
            </a:lnSpc>
            <a:spcBef>
              <a:spcPct val="0"/>
            </a:spcBef>
            <a:spcAft>
              <a:spcPct val="35000"/>
            </a:spcAft>
          </a:pPr>
          <a:r>
            <a:rPr lang="en-US" sz="4800" b="1" kern="1200" dirty="0" smtClean="0"/>
            <a:t>The main activities will include:</a:t>
          </a:r>
          <a:endParaRPr lang="bg-BG" sz="4800" b="1" kern="1200" dirty="0"/>
        </a:p>
      </dsp:txBody>
      <dsp:txXfrm>
        <a:off x="144625" y="146834"/>
        <a:ext cx="2673406" cy="42322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9309E0-D4A0-453B-8DCE-73617E56B5BC}">
      <dsp:nvSpPr>
        <dsp:cNvPr id="0" name=""/>
        <dsp:cNvSpPr/>
      </dsp:nvSpPr>
      <dsp:spPr>
        <a:xfrm>
          <a:off x="7" y="804542"/>
          <a:ext cx="3407568" cy="1363027"/>
        </a:xfrm>
        <a:prstGeom prst="chevron">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39370" tIns="19685" rIns="0" bIns="19685" numCol="1" spcCol="1270" anchor="ctr" anchorCtr="0">
          <a:noAutofit/>
        </a:bodyPr>
        <a:lstStyle/>
        <a:p>
          <a:pPr lvl="0" algn="ctr" defTabSz="1377950" rtl="0">
            <a:lnSpc>
              <a:spcPct val="90000"/>
            </a:lnSpc>
            <a:spcBef>
              <a:spcPct val="0"/>
            </a:spcBef>
            <a:spcAft>
              <a:spcPct val="35000"/>
            </a:spcAft>
          </a:pPr>
          <a:r>
            <a:rPr lang="en-US" sz="3100" b="1" kern="1200" dirty="0" smtClean="0"/>
            <a:t>Major objectives</a:t>
          </a:r>
          <a:endParaRPr lang="bg-BG" sz="3100" kern="1200" dirty="0"/>
        </a:p>
      </dsp:txBody>
      <dsp:txXfrm>
        <a:off x="681521" y="804542"/>
        <a:ext cx="2044541" cy="1363027"/>
      </dsp:txXfrm>
    </dsp:sp>
    <dsp:sp modelId="{61FA807A-A2FA-4E8E-ACE4-D24F5026B7AB}">
      <dsp:nvSpPr>
        <dsp:cNvPr id="0" name=""/>
        <dsp:cNvSpPr/>
      </dsp:nvSpPr>
      <dsp:spPr>
        <a:xfrm>
          <a:off x="2964592" y="920399"/>
          <a:ext cx="2828282" cy="1131312"/>
        </a:xfrm>
        <a:prstGeom prst="chevron">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9050" tIns="9525" rIns="0" bIns="9525" numCol="1" spcCol="1270" anchor="ctr" anchorCtr="0">
          <a:noAutofit/>
        </a:bodyPr>
        <a:lstStyle/>
        <a:p>
          <a:pPr lvl="0" algn="ctr" defTabSz="666750" rtl="0">
            <a:lnSpc>
              <a:spcPct val="90000"/>
            </a:lnSpc>
            <a:spcBef>
              <a:spcPct val="0"/>
            </a:spcBef>
            <a:spcAft>
              <a:spcPct val="35000"/>
            </a:spcAft>
          </a:pPr>
          <a:r>
            <a:rPr lang="en-US" sz="1500" b="1" kern="1200" dirty="0" smtClean="0"/>
            <a:t>Improving efficiency and effectiveness of government </a:t>
          </a:r>
          <a:r>
            <a:rPr lang="en-US" sz="1500" b="1" kern="1200" dirty="0" smtClean="0"/>
            <a:t>spending</a:t>
          </a:r>
          <a:endParaRPr lang="bg-BG" sz="1500" b="1" kern="1200" dirty="0"/>
        </a:p>
      </dsp:txBody>
      <dsp:txXfrm>
        <a:off x="3530248" y="920399"/>
        <a:ext cx="1696970" cy="1131312"/>
      </dsp:txXfrm>
    </dsp:sp>
    <dsp:sp modelId="{8A72F5D5-E61B-47A5-BEFD-0A6536C7CE28}">
      <dsp:nvSpPr>
        <dsp:cNvPr id="0" name=""/>
        <dsp:cNvSpPr/>
      </dsp:nvSpPr>
      <dsp:spPr>
        <a:xfrm>
          <a:off x="5396914" y="920399"/>
          <a:ext cx="2828282" cy="1131312"/>
        </a:xfrm>
        <a:prstGeom prst="chevron">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9050" tIns="9525" rIns="0" bIns="9525" numCol="1" spcCol="1270" anchor="ctr" anchorCtr="0">
          <a:noAutofit/>
        </a:bodyPr>
        <a:lstStyle/>
        <a:p>
          <a:pPr lvl="0" algn="ctr" defTabSz="666750" rtl="0">
            <a:lnSpc>
              <a:spcPct val="90000"/>
            </a:lnSpc>
            <a:spcBef>
              <a:spcPct val="0"/>
            </a:spcBef>
            <a:spcAft>
              <a:spcPct val="35000"/>
            </a:spcAft>
          </a:pPr>
          <a:r>
            <a:rPr lang="en-US" sz="1500" b="1" kern="1200" dirty="0" smtClean="0"/>
            <a:t>Identifying sectors, programs and areas for potential </a:t>
          </a:r>
          <a:r>
            <a:rPr lang="en-US" sz="1500" b="1" kern="1200" dirty="0" smtClean="0"/>
            <a:t>savings</a:t>
          </a:r>
          <a:endParaRPr lang="bg-BG" sz="1500" b="1" kern="1200" dirty="0"/>
        </a:p>
      </dsp:txBody>
      <dsp:txXfrm>
        <a:off x="5962570" y="920399"/>
        <a:ext cx="1696970" cy="1131312"/>
      </dsp:txXfrm>
    </dsp:sp>
    <dsp:sp modelId="{03E7B324-BC10-450F-B057-F16BD68E4D5C}">
      <dsp:nvSpPr>
        <dsp:cNvPr id="0" name=""/>
        <dsp:cNvSpPr/>
      </dsp:nvSpPr>
      <dsp:spPr>
        <a:xfrm>
          <a:off x="7" y="2358393"/>
          <a:ext cx="8229585" cy="1363027"/>
        </a:xfrm>
        <a:prstGeom prst="chevron">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39370" tIns="19685" rIns="0" bIns="19685" numCol="1" spcCol="1270" anchor="ctr" anchorCtr="0">
          <a:noAutofit/>
        </a:bodyPr>
        <a:lstStyle/>
        <a:p>
          <a:pPr lvl="0" algn="just" defTabSz="1377950" rtl="0">
            <a:lnSpc>
              <a:spcPct val="90000"/>
            </a:lnSpc>
            <a:spcBef>
              <a:spcPct val="0"/>
            </a:spcBef>
            <a:spcAft>
              <a:spcPct val="35000"/>
            </a:spcAft>
          </a:pPr>
          <a:r>
            <a:rPr lang="en-US" sz="3100" b="1" kern="1200" dirty="0" smtClean="0"/>
            <a:t>Main</a:t>
          </a:r>
          <a:r>
            <a:rPr lang="en-US" sz="3100" kern="1200" dirty="0" smtClean="0"/>
            <a:t> </a:t>
          </a:r>
          <a:r>
            <a:rPr lang="en-US" sz="3100" b="1" kern="1200" dirty="0" smtClean="0"/>
            <a:t>task</a:t>
          </a:r>
          <a:r>
            <a:rPr lang="en-US" sz="3100" kern="1200" dirty="0" smtClean="0"/>
            <a:t> – identifying </a:t>
          </a:r>
          <a:r>
            <a:rPr lang="en-US" sz="3100" b="0" kern="1200" dirty="0" smtClean="0"/>
            <a:t>reforms </a:t>
          </a:r>
          <a:r>
            <a:rPr lang="en-US" sz="3100" kern="1200" dirty="0" smtClean="0"/>
            <a:t>that deliver efficiency in processes and resource </a:t>
          </a:r>
          <a:r>
            <a:rPr lang="en-US" sz="3100" kern="1200" dirty="0" smtClean="0"/>
            <a:t>utilization</a:t>
          </a:r>
          <a:endParaRPr lang="bg-BG" sz="3100" kern="1200" dirty="0"/>
        </a:p>
      </dsp:txBody>
      <dsp:txXfrm>
        <a:off x="681521" y="2358393"/>
        <a:ext cx="6866558" cy="1363027"/>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16B404-A72C-4D8D-8392-7ABB06931CBA}">
      <dsp:nvSpPr>
        <dsp:cNvPr id="0" name=""/>
        <dsp:cNvSpPr/>
      </dsp:nvSpPr>
      <dsp:spPr>
        <a:xfrm>
          <a:off x="0" y="7852"/>
          <a:ext cx="8229600" cy="1127295"/>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79070" tIns="179070" rIns="179070" bIns="179070" numCol="1" spcCol="1270" anchor="ctr" anchorCtr="0">
          <a:noAutofit/>
        </a:bodyPr>
        <a:lstStyle/>
        <a:p>
          <a:pPr lvl="0" algn="ctr" defTabSz="2089150" rtl="0">
            <a:lnSpc>
              <a:spcPct val="90000"/>
            </a:lnSpc>
            <a:spcBef>
              <a:spcPct val="0"/>
            </a:spcBef>
            <a:spcAft>
              <a:spcPct val="35000"/>
            </a:spcAft>
          </a:pPr>
          <a:r>
            <a:rPr lang="en-US" sz="4700" b="1" kern="1200" dirty="0" smtClean="0">
              <a:solidFill>
                <a:schemeClr val="accent6">
                  <a:lumMod val="75000"/>
                </a:schemeClr>
              </a:solidFill>
            </a:rPr>
            <a:t>Reform Options Selection</a:t>
          </a:r>
          <a:endParaRPr lang="bg-BG" sz="4700" kern="1200" dirty="0">
            <a:solidFill>
              <a:schemeClr val="accent6">
                <a:lumMod val="75000"/>
              </a:schemeClr>
            </a:solidFill>
          </a:endParaRPr>
        </a:p>
      </dsp:txBody>
      <dsp:txXfrm>
        <a:off x="55030" y="62882"/>
        <a:ext cx="8119540" cy="1017235"/>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5A6ADA-1A6E-4015-8F30-774E81B8ECF5}">
      <dsp:nvSpPr>
        <dsp:cNvPr id="0" name=""/>
        <dsp:cNvSpPr/>
      </dsp:nvSpPr>
      <dsp:spPr>
        <a:xfrm>
          <a:off x="0" y="0"/>
          <a:ext cx="4525963" cy="4525963"/>
        </a:xfrm>
        <a:prstGeom prst="pie">
          <a:avLst>
            <a:gd name="adj1" fmla="val 5400000"/>
            <a:gd name="adj2" fmla="val 16200000"/>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sp>
    <dsp:sp modelId="{989D5192-9AD6-428A-8135-B025E30A5D1B}">
      <dsp:nvSpPr>
        <dsp:cNvPr id="0" name=""/>
        <dsp:cNvSpPr/>
      </dsp:nvSpPr>
      <dsp:spPr>
        <a:xfrm>
          <a:off x="2262981" y="0"/>
          <a:ext cx="5966618" cy="4525963"/>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en-US" sz="2800" b="1" kern="1200" dirty="0" smtClean="0"/>
            <a:t>Steering committee </a:t>
          </a:r>
          <a:r>
            <a:rPr lang="en-US" sz="2300" kern="1200" dirty="0" smtClean="0"/>
            <a:t>– </a:t>
          </a:r>
          <a:r>
            <a:rPr lang="en-US" sz="2400" kern="1200" dirty="0" smtClean="0"/>
            <a:t>selection of two budgetary units/sectors/programs to be subject to an in-depth review (a detailed analysis of the specific options for savings/gains in efficiency and effectiveness with potential impact and timelines</a:t>
          </a:r>
          <a:r>
            <a:rPr lang="en-US" sz="2400" kern="1200" dirty="0" smtClean="0"/>
            <a:t>)</a:t>
          </a:r>
          <a:endParaRPr lang="bg-BG" sz="2400" kern="1200" dirty="0"/>
        </a:p>
      </dsp:txBody>
      <dsp:txXfrm>
        <a:off x="2262981" y="0"/>
        <a:ext cx="5966618" cy="2149832"/>
      </dsp:txXfrm>
    </dsp:sp>
    <dsp:sp modelId="{E401C548-3DC4-455E-9695-1595FC7914E2}">
      <dsp:nvSpPr>
        <dsp:cNvPr id="0" name=""/>
        <dsp:cNvSpPr/>
      </dsp:nvSpPr>
      <dsp:spPr>
        <a:xfrm>
          <a:off x="1188065" y="2149832"/>
          <a:ext cx="2149832" cy="2149832"/>
        </a:xfrm>
        <a:prstGeom prst="pie">
          <a:avLst>
            <a:gd name="adj1" fmla="val 5400000"/>
            <a:gd name="adj2" fmla="val 1620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sp>
    <dsp:sp modelId="{D3E93AD5-F8D6-4376-B971-F4C6A4A85B16}">
      <dsp:nvSpPr>
        <dsp:cNvPr id="0" name=""/>
        <dsp:cNvSpPr/>
      </dsp:nvSpPr>
      <dsp:spPr>
        <a:xfrm>
          <a:off x="2262981" y="2149832"/>
          <a:ext cx="5966618" cy="2149832"/>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en-US" sz="2800" b="1" kern="1200" dirty="0" smtClean="0"/>
            <a:t>WB team, MoF, working groups </a:t>
          </a:r>
          <a:r>
            <a:rPr lang="en-US" sz="2700" kern="1200" dirty="0" smtClean="0"/>
            <a:t>- </a:t>
          </a:r>
          <a:r>
            <a:rPr lang="en-US" sz="2400" kern="1200" dirty="0" smtClean="0"/>
            <a:t>conducting of an in-depth assessment of fiscal savings, reform options and expected impact on select </a:t>
          </a:r>
          <a:r>
            <a:rPr lang="en-US" sz="2400" kern="1200" dirty="0" smtClean="0"/>
            <a:t>sectors/programs</a:t>
          </a:r>
          <a:endParaRPr lang="bg-BG" sz="2400" kern="1200" dirty="0"/>
        </a:p>
      </dsp:txBody>
      <dsp:txXfrm>
        <a:off x="2262981" y="2149832"/>
        <a:ext cx="5966618" cy="2149832"/>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CFFD6B-6C63-4A98-8FB3-25EC8E6652E3}">
      <dsp:nvSpPr>
        <dsp:cNvPr id="0" name=""/>
        <dsp:cNvSpPr/>
      </dsp:nvSpPr>
      <dsp:spPr>
        <a:xfrm>
          <a:off x="0" y="7852"/>
          <a:ext cx="8229600" cy="1127295"/>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79070" tIns="179070" rIns="179070" bIns="179070" numCol="1" spcCol="1270" anchor="ctr" anchorCtr="0">
          <a:noAutofit/>
        </a:bodyPr>
        <a:lstStyle/>
        <a:p>
          <a:pPr lvl="0" algn="ctr" defTabSz="2089150" rtl="0">
            <a:lnSpc>
              <a:spcPct val="90000"/>
            </a:lnSpc>
            <a:spcBef>
              <a:spcPct val="0"/>
            </a:spcBef>
            <a:spcAft>
              <a:spcPct val="35000"/>
            </a:spcAft>
          </a:pPr>
          <a:r>
            <a:rPr lang="en-US" sz="4700" b="1" kern="1200" dirty="0" smtClean="0">
              <a:solidFill>
                <a:schemeClr val="accent6">
                  <a:lumMod val="75000"/>
                </a:schemeClr>
              </a:solidFill>
            </a:rPr>
            <a:t>Reform Options Decision</a:t>
          </a:r>
          <a:endParaRPr lang="bg-BG" sz="4700" kern="1200" dirty="0">
            <a:solidFill>
              <a:schemeClr val="accent6">
                <a:lumMod val="75000"/>
              </a:schemeClr>
            </a:solidFill>
          </a:endParaRPr>
        </a:p>
      </dsp:txBody>
      <dsp:txXfrm>
        <a:off x="55030" y="62882"/>
        <a:ext cx="8119540" cy="101723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359958-9D54-415C-AE2B-797A8A2B7617}">
      <dsp:nvSpPr>
        <dsp:cNvPr id="0" name=""/>
        <dsp:cNvSpPr/>
      </dsp:nvSpPr>
      <dsp:spPr>
        <a:xfrm>
          <a:off x="0" y="0"/>
          <a:ext cx="4525963" cy="4525963"/>
        </a:xfrm>
        <a:prstGeom prst="pie">
          <a:avLst>
            <a:gd name="adj1" fmla="val 5400000"/>
            <a:gd name="adj2" fmla="val 16200000"/>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sp>
    <dsp:sp modelId="{4A335DE2-84E3-40AA-95A8-0FF7EACB71EA}">
      <dsp:nvSpPr>
        <dsp:cNvPr id="0" name=""/>
        <dsp:cNvSpPr/>
      </dsp:nvSpPr>
      <dsp:spPr>
        <a:xfrm>
          <a:off x="2262981" y="0"/>
          <a:ext cx="5966618" cy="4525963"/>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en-US" sz="2800" b="1" kern="1200" dirty="0" smtClean="0"/>
            <a:t>WB team, MoF, working groups</a:t>
          </a:r>
          <a:r>
            <a:rPr lang="en-US" sz="2800" kern="1200" dirty="0" smtClean="0"/>
            <a:t> </a:t>
          </a:r>
          <a:r>
            <a:rPr lang="en-US" sz="2000" kern="1200" dirty="0" smtClean="0"/>
            <a:t>– </a:t>
          </a:r>
          <a:r>
            <a:rPr lang="en-US" sz="2100" kern="1200" dirty="0" smtClean="0"/>
            <a:t>selection of at least three options for each budgetary unit, assessment of the impact and feasibility (potential savings, costs, impact for end-users, risks), preparation of a roadmap for implementation of the identified activities/policies (changes in legislation, procedures and organizations</a:t>
          </a:r>
          <a:r>
            <a:rPr lang="en-US" sz="2100" kern="1200" dirty="0" smtClean="0"/>
            <a:t>)</a:t>
          </a:r>
          <a:endParaRPr lang="bg-BG" sz="2100" kern="1200" dirty="0"/>
        </a:p>
      </dsp:txBody>
      <dsp:txXfrm>
        <a:off x="2262981" y="0"/>
        <a:ext cx="5966618" cy="2149832"/>
      </dsp:txXfrm>
    </dsp:sp>
    <dsp:sp modelId="{7474C8A8-0E4A-4FF1-BEB4-AF4438C98C01}">
      <dsp:nvSpPr>
        <dsp:cNvPr id="0" name=""/>
        <dsp:cNvSpPr/>
      </dsp:nvSpPr>
      <dsp:spPr>
        <a:xfrm>
          <a:off x="1188065" y="2149832"/>
          <a:ext cx="2149832" cy="2149832"/>
        </a:xfrm>
        <a:prstGeom prst="pie">
          <a:avLst>
            <a:gd name="adj1" fmla="val 5400000"/>
            <a:gd name="adj2" fmla="val 1620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sp>
    <dsp:sp modelId="{1914BF51-A29B-42DB-9AA1-A0A74EBF0396}">
      <dsp:nvSpPr>
        <dsp:cNvPr id="0" name=""/>
        <dsp:cNvSpPr/>
      </dsp:nvSpPr>
      <dsp:spPr>
        <a:xfrm>
          <a:off x="2262981" y="2787902"/>
          <a:ext cx="5966618" cy="873691"/>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en-US" sz="2800" b="1" kern="1200" dirty="0" smtClean="0"/>
            <a:t>Steering committee</a:t>
          </a:r>
          <a:r>
            <a:rPr lang="en-US" sz="2100" b="1" kern="1200" dirty="0" smtClean="0"/>
            <a:t> </a:t>
          </a:r>
          <a:r>
            <a:rPr lang="en-US" sz="2100" kern="1200" dirty="0" smtClean="0"/>
            <a:t>– decides on reform options based on the results of the in-depth </a:t>
          </a:r>
          <a:r>
            <a:rPr lang="en-US" sz="2100" kern="1200" dirty="0" smtClean="0"/>
            <a:t>assessments</a:t>
          </a:r>
          <a:endParaRPr lang="bg-BG" sz="2100" kern="1200" dirty="0"/>
        </a:p>
      </dsp:txBody>
      <dsp:txXfrm>
        <a:off x="2262981" y="2787902"/>
        <a:ext cx="5966618" cy="873691"/>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73D29A-2EA9-4A82-B753-408A312420B9}">
      <dsp:nvSpPr>
        <dsp:cNvPr id="0" name=""/>
        <dsp:cNvSpPr/>
      </dsp:nvSpPr>
      <dsp:spPr>
        <a:xfrm>
          <a:off x="0" y="31837"/>
          <a:ext cx="8229600" cy="1079325"/>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71450" tIns="171450" rIns="171450" bIns="171450" numCol="1" spcCol="1270" anchor="ctr" anchorCtr="0">
          <a:noAutofit/>
        </a:bodyPr>
        <a:lstStyle/>
        <a:p>
          <a:pPr lvl="0" algn="ctr" defTabSz="2000250" rtl="0">
            <a:lnSpc>
              <a:spcPct val="90000"/>
            </a:lnSpc>
            <a:spcBef>
              <a:spcPct val="0"/>
            </a:spcBef>
            <a:spcAft>
              <a:spcPct val="35000"/>
            </a:spcAft>
          </a:pPr>
          <a:r>
            <a:rPr lang="en-US" sz="4500" b="1" kern="1200" dirty="0" smtClean="0">
              <a:solidFill>
                <a:schemeClr val="accent6">
                  <a:lumMod val="75000"/>
                </a:schemeClr>
              </a:solidFill>
            </a:rPr>
            <a:t>Reform Options Implementation</a:t>
          </a:r>
          <a:endParaRPr lang="bg-BG" sz="4500" kern="1200" dirty="0">
            <a:solidFill>
              <a:schemeClr val="accent6">
                <a:lumMod val="75000"/>
              </a:schemeClr>
            </a:solidFill>
          </a:endParaRPr>
        </a:p>
      </dsp:txBody>
      <dsp:txXfrm>
        <a:off x="52688" y="84525"/>
        <a:ext cx="8124224" cy="973949"/>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D84F0F-DA1D-40C8-9395-1068E717D597}">
      <dsp:nvSpPr>
        <dsp:cNvPr id="0" name=""/>
        <dsp:cNvSpPr/>
      </dsp:nvSpPr>
      <dsp:spPr>
        <a:xfrm>
          <a:off x="0" y="0"/>
          <a:ext cx="4525963" cy="4525963"/>
        </a:xfrm>
        <a:prstGeom prst="pie">
          <a:avLst>
            <a:gd name="adj1" fmla="val 5400000"/>
            <a:gd name="adj2" fmla="val 16200000"/>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sp>
    <dsp:sp modelId="{434F6A6C-4089-4FBC-B599-B548F98C151F}">
      <dsp:nvSpPr>
        <dsp:cNvPr id="0" name=""/>
        <dsp:cNvSpPr/>
      </dsp:nvSpPr>
      <dsp:spPr>
        <a:xfrm>
          <a:off x="2262981" y="0"/>
          <a:ext cx="5966618" cy="4525963"/>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21920" tIns="121920" rIns="121920" bIns="121920" numCol="1" spcCol="1270" anchor="ctr" anchorCtr="0">
          <a:noAutofit/>
        </a:bodyPr>
        <a:lstStyle/>
        <a:p>
          <a:pPr lvl="0" algn="just" defTabSz="1422400" rtl="0">
            <a:lnSpc>
              <a:spcPct val="90000"/>
            </a:lnSpc>
            <a:spcBef>
              <a:spcPct val="0"/>
            </a:spcBef>
            <a:spcAft>
              <a:spcPct val="35000"/>
            </a:spcAft>
          </a:pPr>
          <a:r>
            <a:rPr lang="en-US" sz="3200" b="1" kern="1200" dirty="0" smtClean="0"/>
            <a:t>WB team, MoF</a:t>
          </a:r>
          <a:r>
            <a:rPr lang="en-US" sz="3200" kern="1200" dirty="0" smtClean="0"/>
            <a:t> </a:t>
          </a:r>
          <a:r>
            <a:rPr lang="en-US" sz="2700" kern="1200" dirty="0" smtClean="0"/>
            <a:t>– development of a monitoring and evaluation </a:t>
          </a:r>
          <a:r>
            <a:rPr lang="en-US" sz="2700" kern="1200" dirty="0" smtClean="0"/>
            <a:t>system</a:t>
          </a:r>
          <a:endParaRPr lang="bg-BG" sz="2700" kern="1200" dirty="0"/>
        </a:p>
      </dsp:txBody>
      <dsp:txXfrm>
        <a:off x="2262981" y="0"/>
        <a:ext cx="5966618" cy="2149832"/>
      </dsp:txXfrm>
    </dsp:sp>
    <dsp:sp modelId="{F72E9037-7670-4681-9285-BAF495660AD6}">
      <dsp:nvSpPr>
        <dsp:cNvPr id="0" name=""/>
        <dsp:cNvSpPr/>
      </dsp:nvSpPr>
      <dsp:spPr>
        <a:xfrm>
          <a:off x="1188065" y="2149832"/>
          <a:ext cx="2149832" cy="2149832"/>
        </a:xfrm>
        <a:prstGeom prst="pie">
          <a:avLst>
            <a:gd name="adj1" fmla="val 5400000"/>
            <a:gd name="adj2" fmla="val 1620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sp>
    <dsp:sp modelId="{C6AA64B2-3FE4-4F1A-B5DA-0464D576359E}">
      <dsp:nvSpPr>
        <dsp:cNvPr id="0" name=""/>
        <dsp:cNvSpPr/>
      </dsp:nvSpPr>
      <dsp:spPr>
        <a:xfrm>
          <a:off x="2262981" y="2149832"/>
          <a:ext cx="5966618" cy="2149832"/>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21920" tIns="121920" rIns="121920" bIns="121920" numCol="1" spcCol="1270" anchor="ctr" anchorCtr="0">
          <a:noAutofit/>
        </a:bodyPr>
        <a:lstStyle/>
        <a:p>
          <a:pPr lvl="0" algn="just" defTabSz="1422400" rtl="0">
            <a:lnSpc>
              <a:spcPct val="90000"/>
            </a:lnSpc>
            <a:spcBef>
              <a:spcPct val="0"/>
            </a:spcBef>
            <a:spcAft>
              <a:spcPct val="35000"/>
            </a:spcAft>
          </a:pPr>
          <a:r>
            <a:rPr lang="en-US" sz="3200" b="1" kern="1200" dirty="0" smtClean="0"/>
            <a:t>Steering committee, MoF</a:t>
          </a:r>
          <a:r>
            <a:rPr lang="en-US" sz="3200" kern="1200" dirty="0" smtClean="0"/>
            <a:t> </a:t>
          </a:r>
          <a:r>
            <a:rPr lang="en-US" sz="2700" kern="1200" dirty="0" smtClean="0"/>
            <a:t>– tight monitoring of implementation and benefits, including evaluation of real savings and costs at the end of the implementation </a:t>
          </a:r>
          <a:r>
            <a:rPr lang="en-US" sz="2700" kern="1200" dirty="0" smtClean="0"/>
            <a:t>phase</a:t>
          </a:r>
          <a:endParaRPr lang="bg-BG" sz="2700" kern="1200" dirty="0"/>
        </a:p>
      </dsp:txBody>
      <dsp:txXfrm>
        <a:off x="2262981" y="2149832"/>
        <a:ext cx="5966618" cy="2149832"/>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61EB44-94FE-444F-A13D-B86E909E43AB}">
      <dsp:nvSpPr>
        <dsp:cNvPr id="0" name=""/>
        <dsp:cNvSpPr/>
      </dsp:nvSpPr>
      <dsp:spPr>
        <a:xfrm>
          <a:off x="0" y="19844"/>
          <a:ext cx="8229600" cy="1103310"/>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75260" tIns="175260" rIns="175260" bIns="175260" numCol="1" spcCol="1270" anchor="ctr" anchorCtr="0">
          <a:noAutofit/>
        </a:bodyPr>
        <a:lstStyle/>
        <a:p>
          <a:pPr lvl="0" algn="ctr" defTabSz="2044700" rtl="0">
            <a:lnSpc>
              <a:spcPct val="90000"/>
            </a:lnSpc>
            <a:spcBef>
              <a:spcPct val="0"/>
            </a:spcBef>
            <a:spcAft>
              <a:spcPct val="35000"/>
            </a:spcAft>
          </a:pPr>
          <a:r>
            <a:rPr lang="en-US" sz="4600" b="1" kern="1200" dirty="0" smtClean="0">
              <a:solidFill>
                <a:schemeClr val="accent6">
                  <a:lumMod val="75000"/>
                </a:schemeClr>
              </a:solidFill>
            </a:rPr>
            <a:t>Methodology of the analysis (I)</a:t>
          </a:r>
          <a:endParaRPr lang="bg-BG" sz="4600" kern="1200" dirty="0">
            <a:solidFill>
              <a:schemeClr val="accent6">
                <a:lumMod val="75000"/>
              </a:schemeClr>
            </a:solidFill>
          </a:endParaRPr>
        </a:p>
      </dsp:txBody>
      <dsp:txXfrm>
        <a:off x="53859" y="73703"/>
        <a:ext cx="8121882" cy="995592"/>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36A4F8-1967-41AC-83D8-548A999EF1E7}">
      <dsp:nvSpPr>
        <dsp:cNvPr id="0" name=""/>
        <dsp:cNvSpPr/>
      </dsp:nvSpPr>
      <dsp:spPr>
        <a:xfrm>
          <a:off x="6261" y="9967"/>
          <a:ext cx="8217077" cy="2105620"/>
        </a:xfrm>
        <a:prstGeom prst="chevron">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40640" tIns="20320" rIns="0" bIns="20320" numCol="1" spcCol="1270" anchor="ctr" anchorCtr="0">
          <a:noAutofit/>
        </a:bodyPr>
        <a:lstStyle/>
        <a:p>
          <a:pPr lvl="0" algn="just" defTabSz="1422400" rtl="0">
            <a:lnSpc>
              <a:spcPct val="90000"/>
            </a:lnSpc>
            <a:spcBef>
              <a:spcPct val="0"/>
            </a:spcBef>
            <a:spcAft>
              <a:spcPct val="35000"/>
            </a:spcAft>
          </a:pPr>
          <a:r>
            <a:rPr lang="en-US" sz="3200" b="1" kern="1200" dirty="0" smtClean="0"/>
            <a:t>Analysis of </a:t>
          </a:r>
          <a:r>
            <a:rPr lang="en-US" sz="3200" b="1" kern="1200" dirty="0" smtClean="0">
              <a:solidFill>
                <a:schemeClr val="tx1"/>
              </a:solidFill>
            </a:rPr>
            <a:t>spending</a:t>
          </a:r>
          <a:r>
            <a:rPr lang="en-US" sz="3200" b="1" kern="1200" dirty="0" smtClean="0"/>
            <a:t> patterns and inefficiencies</a:t>
          </a:r>
          <a:r>
            <a:rPr lang="en-US" sz="3200" kern="1200" dirty="0" smtClean="0"/>
            <a:t> </a:t>
          </a:r>
          <a:r>
            <a:rPr lang="en-US" sz="2900" kern="1200" dirty="0" smtClean="0"/>
            <a:t>– </a:t>
          </a:r>
          <a:r>
            <a:rPr lang="en-US" sz="2400" kern="1200" dirty="0" smtClean="0"/>
            <a:t>assessment of trends/patterns of expenditures, employment numbers, payroll data, program outputs and </a:t>
          </a:r>
          <a:r>
            <a:rPr lang="en-US" sz="2400" kern="1200" dirty="0" smtClean="0"/>
            <a:t>outcomes</a:t>
          </a:r>
          <a:endParaRPr lang="bg-BG" sz="2400" kern="1200" dirty="0"/>
        </a:p>
      </dsp:txBody>
      <dsp:txXfrm>
        <a:off x="1059071" y="9967"/>
        <a:ext cx="6111457" cy="2105620"/>
      </dsp:txXfrm>
    </dsp:sp>
    <dsp:sp modelId="{F862FED2-3DAB-44F1-BEB1-413D5AE34219}">
      <dsp:nvSpPr>
        <dsp:cNvPr id="0" name=""/>
        <dsp:cNvSpPr/>
      </dsp:nvSpPr>
      <dsp:spPr>
        <a:xfrm>
          <a:off x="6261" y="2410374"/>
          <a:ext cx="8204549" cy="2105620"/>
        </a:xfrm>
        <a:prstGeom prst="chevron">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40640" tIns="20320" rIns="0" bIns="20320" numCol="1" spcCol="1270" anchor="ctr" anchorCtr="0">
          <a:noAutofit/>
        </a:bodyPr>
        <a:lstStyle/>
        <a:p>
          <a:pPr lvl="0" algn="just" defTabSz="1422400" rtl="0">
            <a:lnSpc>
              <a:spcPct val="90000"/>
            </a:lnSpc>
            <a:spcBef>
              <a:spcPct val="0"/>
            </a:spcBef>
            <a:spcAft>
              <a:spcPct val="35000"/>
            </a:spcAft>
          </a:pPr>
          <a:r>
            <a:rPr lang="en-US" sz="3200" b="1" kern="1200" dirty="0" smtClean="0"/>
            <a:t>Conceptual framework</a:t>
          </a:r>
          <a:r>
            <a:rPr lang="en-US" sz="3200" kern="1200" dirty="0" smtClean="0"/>
            <a:t> </a:t>
          </a:r>
          <a:r>
            <a:rPr lang="en-US" sz="2400" kern="1200" dirty="0" smtClean="0"/>
            <a:t>(with a standard set of questions) – in order to challenge the objectives and outcomes of government </a:t>
          </a:r>
          <a:r>
            <a:rPr lang="en-US" sz="2400" kern="1200" dirty="0" smtClean="0"/>
            <a:t>programs</a:t>
          </a:r>
          <a:endParaRPr lang="bg-BG" sz="2400" kern="1200" dirty="0"/>
        </a:p>
      </dsp:txBody>
      <dsp:txXfrm>
        <a:off x="1059071" y="2410374"/>
        <a:ext cx="6098929" cy="2105620"/>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F57842-A3A6-4066-BD29-FA35208B253B}">
      <dsp:nvSpPr>
        <dsp:cNvPr id="0" name=""/>
        <dsp:cNvSpPr/>
      </dsp:nvSpPr>
      <dsp:spPr>
        <a:xfrm>
          <a:off x="0" y="19844"/>
          <a:ext cx="8229600" cy="1103310"/>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75260" tIns="175260" rIns="175260" bIns="175260" numCol="1" spcCol="1270" anchor="ctr" anchorCtr="0">
          <a:noAutofit/>
        </a:bodyPr>
        <a:lstStyle/>
        <a:p>
          <a:pPr lvl="0" algn="ctr" defTabSz="2044700" rtl="0">
            <a:lnSpc>
              <a:spcPct val="90000"/>
            </a:lnSpc>
            <a:spcBef>
              <a:spcPct val="0"/>
            </a:spcBef>
            <a:spcAft>
              <a:spcPct val="35000"/>
            </a:spcAft>
          </a:pPr>
          <a:r>
            <a:rPr lang="en-US" sz="4600" b="1" kern="1200" dirty="0" smtClean="0">
              <a:solidFill>
                <a:schemeClr val="accent6">
                  <a:lumMod val="75000"/>
                </a:schemeClr>
              </a:solidFill>
            </a:rPr>
            <a:t>Methodology of the analysis (II)</a:t>
          </a:r>
          <a:endParaRPr lang="bg-BG" sz="4600" kern="1200" dirty="0">
            <a:solidFill>
              <a:schemeClr val="accent6">
                <a:lumMod val="75000"/>
              </a:schemeClr>
            </a:solidFill>
          </a:endParaRPr>
        </a:p>
      </dsp:txBody>
      <dsp:txXfrm>
        <a:off x="53859" y="73703"/>
        <a:ext cx="8121882" cy="995592"/>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FF5A3D-3AE5-4243-B3BF-3793567A72F4}">
      <dsp:nvSpPr>
        <dsp:cNvPr id="0" name=""/>
        <dsp:cNvSpPr/>
      </dsp:nvSpPr>
      <dsp:spPr>
        <a:xfrm>
          <a:off x="8" y="3837"/>
          <a:ext cx="8229582" cy="2257140"/>
        </a:xfrm>
        <a:prstGeom prst="chevron">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40640" tIns="20320" rIns="0" bIns="20320" numCol="1" spcCol="1270" anchor="ctr" anchorCtr="0">
          <a:noAutofit/>
        </a:bodyPr>
        <a:lstStyle/>
        <a:p>
          <a:pPr lvl="0" algn="just" defTabSz="1422400" rtl="0">
            <a:lnSpc>
              <a:spcPct val="90000"/>
            </a:lnSpc>
            <a:spcBef>
              <a:spcPct val="0"/>
            </a:spcBef>
            <a:spcAft>
              <a:spcPct val="35000"/>
            </a:spcAft>
          </a:pPr>
          <a:r>
            <a:rPr lang="en-US" sz="3200" b="1" kern="1200" dirty="0" smtClean="0">
              <a:solidFill>
                <a:schemeClr val="tx1"/>
              </a:solidFill>
            </a:rPr>
            <a:t>Methodological guidelines</a:t>
          </a:r>
          <a:r>
            <a:rPr lang="en-US" sz="2400" kern="1200" dirty="0" smtClean="0">
              <a:solidFill>
                <a:schemeClr val="tx1"/>
              </a:solidFill>
            </a:rPr>
            <a:t> – the aim is to ensure that potential savings are calculated consistently/the level of detail provided for the individual reform options is consistent with the government analysis of </a:t>
          </a:r>
          <a:r>
            <a:rPr lang="en-US" sz="2400" kern="1200" dirty="0" smtClean="0">
              <a:solidFill>
                <a:schemeClr val="tx1"/>
              </a:solidFill>
            </a:rPr>
            <a:t>information</a:t>
          </a:r>
          <a:endParaRPr lang="bg-BG" sz="2400" kern="1200" dirty="0">
            <a:solidFill>
              <a:schemeClr val="tx1"/>
            </a:solidFill>
          </a:endParaRPr>
        </a:p>
      </dsp:txBody>
      <dsp:txXfrm>
        <a:off x="1128578" y="3837"/>
        <a:ext cx="5972442" cy="2257140"/>
      </dsp:txXfrm>
    </dsp:sp>
    <dsp:sp modelId="{2B16C82B-96D2-4DEB-8B4C-BF7FE170908C}">
      <dsp:nvSpPr>
        <dsp:cNvPr id="0" name=""/>
        <dsp:cNvSpPr/>
      </dsp:nvSpPr>
      <dsp:spPr>
        <a:xfrm>
          <a:off x="8" y="2538662"/>
          <a:ext cx="8216293" cy="1983462"/>
        </a:xfrm>
        <a:prstGeom prst="chevron">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40640" tIns="20320" rIns="0" bIns="20320" numCol="1" spcCol="1270" anchor="ctr" anchorCtr="0">
          <a:noAutofit/>
        </a:bodyPr>
        <a:lstStyle/>
        <a:p>
          <a:pPr lvl="0" algn="just" defTabSz="1422400" rtl="0">
            <a:lnSpc>
              <a:spcPct val="90000"/>
            </a:lnSpc>
            <a:spcBef>
              <a:spcPct val="0"/>
            </a:spcBef>
            <a:spcAft>
              <a:spcPct val="35000"/>
            </a:spcAft>
          </a:pPr>
          <a:r>
            <a:rPr lang="en-US" sz="3200" b="1" kern="1200" dirty="0" smtClean="0">
              <a:solidFill>
                <a:schemeClr val="tx1"/>
              </a:solidFill>
            </a:rPr>
            <a:t>Recommendations/supporting discussion</a:t>
          </a:r>
          <a:r>
            <a:rPr lang="en-US" sz="3200" kern="1200" dirty="0" smtClean="0">
              <a:solidFill>
                <a:schemeClr val="tx1"/>
              </a:solidFill>
            </a:rPr>
            <a:t> </a:t>
          </a:r>
          <a:r>
            <a:rPr lang="en-US" sz="2400" kern="1200" dirty="0" smtClean="0">
              <a:solidFill>
                <a:schemeClr val="tx1"/>
              </a:solidFill>
            </a:rPr>
            <a:t>– major findings have to be accessible to </a:t>
          </a:r>
          <a:r>
            <a:rPr lang="en-US" sz="2400" kern="1200" dirty="0" smtClean="0">
              <a:solidFill>
                <a:schemeClr val="tx1"/>
              </a:solidFill>
            </a:rPr>
            <a:t>decision-makers</a:t>
          </a:r>
          <a:endParaRPr lang="bg-BG" sz="2400" kern="1200" dirty="0">
            <a:solidFill>
              <a:schemeClr val="tx1"/>
            </a:solidFill>
          </a:endParaRPr>
        </a:p>
      </dsp:txBody>
      <dsp:txXfrm>
        <a:off x="991739" y="2538662"/>
        <a:ext cx="6232831" cy="19834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27AF69-F55A-4501-8BC4-6C0AF58EF627}">
      <dsp:nvSpPr>
        <dsp:cNvPr id="0" name=""/>
        <dsp:cNvSpPr/>
      </dsp:nvSpPr>
      <dsp:spPr>
        <a:xfrm>
          <a:off x="0" y="333741"/>
          <a:ext cx="8229600" cy="914940"/>
        </a:xfrm>
        <a:prstGeom prst="round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7630" tIns="87630" rIns="87630" bIns="87630" numCol="1" spcCol="1270" anchor="ctr" anchorCtr="0">
          <a:noAutofit/>
        </a:bodyPr>
        <a:lstStyle/>
        <a:p>
          <a:pPr lvl="0" algn="just" defTabSz="1022350" rtl="0">
            <a:lnSpc>
              <a:spcPct val="90000"/>
            </a:lnSpc>
            <a:spcBef>
              <a:spcPct val="0"/>
            </a:spcBef>
            <a:spcAft>
              <a:spcPct val="35000"/>
            </a:spcAft>
          </a:pPr>
          <a:r>
            <a:rPr lang="en-US" sz="2300" b="1" kern="1200" dirty="0" smtClean="0"/>
            <a:t>The same (or better) level of services with a reduced amount of </a:t>
          </a:r>
          <a:r>
            <a:rPr lang="en-US" sz="2300" b="1" kern="1200" dirty="0" smtClean="0"/>
            <a:t>inputs</a:t>
          </a:r>
          <a:endParaRPr lang="bg-BG" sz="2300" b="1" kern="1200" dirty="0"/>
        </a:p>
      </dsp:txBody>
      <dsp:txXfrm>
        <a:off x="44664" y="378405"/>
        <a:ext cx="8140272" cy="825612"/>
      </dsp:txXfrm>
    </dsp:sp>
    <dsp:sp modelId="{DF349663-88A8-4AF2-8E9F-87C04499BF83}">
      <dsp:nvSpPr>
        <dsp:cNvPr id="0" name=""/>
        <dsp:cNvSpPr/>
      </dsp:nvSpPr>
      <dsp:spPr>
        <a:xfrm>
          <a:off x="0" y="1314921"/>
          <a:ext cx="8229600" cy="914940"/>
        </a:xfrm>
        <a:prstGeom prst="round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87630" tIns="87630" rIns="87630" bIns="87630" numCol="1" spcCol="1270" anchor="ctr" anchorCtr="0">
          <a:noAutofit/>
        </a:bodyPr>
        <a:lstStyle/>
        <a:p>
          <a:pPr lvl="0" algn="just" defTabSz="1022350" rtl="0">
            <a:lnSpc>
              <a:spcPct val="90000"/>
            </a:lnSpc>
            <a:spcBef>
              <a:spcPct val="0"/>
            </a:spcBef>
            <a:spcAft>
              <a:spcPct val="35000"/>
            </a:spcAft>
          </a:pPr>
          <a:r>
            <a:rPr lang="en-US" sz="2300" b="1" kern="1200" dirty="0" smtClean="0"/>
            <a:t>Lower costs for the resources needed to provide public </a:t>
          </a:r>
          <a:r>
            <a:rPr lang="en-US" sz="2300" b="1" kern="1200" dirty="0" smtClean="0"/>
            <a:t>services</a:t>
          </a:r>
          <a:endParaRPr lang="bg-BG" sz="2300" b="1" kern="1200" dirty="0"/>
        </a:p>
      </dsp:txBody>
      <dsp:txXfrm>
        <a:off x="44664" y="1359585"/>
        <a:ext cx="8140272" cy="825612"/>
      </dsp:txXfrm>
    </dsp:sp>
    <dsp:sp modelId="{902BE1A2-EAF5-41C0-9021-ABBBA719B9F7}">
      <dsp:nvSpPr>
        <dsp:cNvPr id="0" name=""/>
        <dsp:cNvSpPr/>
      </dsp:nvSpPr>
      <dsp:spPr>
        <a:xfrm>
          <a:off x="0" y="2296101"/>
          <a:ext cx="8229600" cy="914940"/>
        </a:xfrm>
        <a:prstGeom prst="round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87630" tIns="87630" rIns="87630" bIns="87630" numCol="1" spcCol="1270" anchor="ctr" anchorCtr="0">
          <a:noAutofit/>
        </a:bodyPr>
        <a:lstStyle/>
        <a:p>
          <a:pPr lvl="0" algn="just" defTabSz="1022350" rtl="0">
            <a:lnSpc>
              <a:spcPct val="90000"/>
            </a:lnSpc>
            <a:spcBef>
              <a:spcPct val="0"/>
            </a:spcBef>
            <a:spcAft>
              <a:spcPct val="35000"/>
            </a:spcAft>
          </a:pPr>
          <a:r>
            <a:rPr lang="en-US" sz="2300" b="1" kern="1200" dirty="0" smtClean="0"/>
            <a:t>Additional outputs for the same level of </a:t>
          </a:r>
          <a:r>
            <a:rPr lang="en-US" sz="2300" b="1" kern="1200" dirty="0" smtClean="0"/>
            <a:t>inputs</a:t>
          </a:r>
          <a:endParaRPr lang="bg-BG" sz="2300" b="1" kern="1200" dirty="0"/>
        </a:p>
      </dsp:txBody>
      <dsp:txXfrm>
        <a:off x="44664" y="2340765"/>
        <a:ext cx="8140272" cy="825612"/>
      </dsp:txXfrm>
    </dsp:sp>
    <dsp:sp modelId="{888D06E3-EC64-464B-8C33-603EAF0630A8}">
      <dsp:nvSpPr>
        <dsp:cNvPr id="0" name=""/>
        <dsp:cNvSpPr/>
      </dsp:nvSpPr>
      <dsp:spPr>
        <a:xfrm>
          <a:off x="0" y="3277281"/>
          <a:ext cx="8229600" cy="914940"/>
        </a:xfrm>
        <a:prstGeom prst="round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87630" tIns="87630" rIns="87630" bIns="87630" numCol="1" spcCol="1270" anchor="ctr" anchorCtr="0">
          <a:noAutofit/>
        </a:bodyPr>
        <a:lstStyle/>
        <a:p>
          <a:pPr lvl="0" algn="just" defTabSz="1022350" rtl="0">
            <a:lnSpc>
              <a:spcPct val="90000"/>
            </a:lnSpc>
            <a:spcBef>
              <a:spcPct val="0"/>
            </a:spcBef>
            <a:spcAft>
              <a:spcPct val="35000"/>
            </a:spcAft>
          </a:pPr>
          <a:r>
            <a:rPr lang="en-US" sz="2300" b="1" kern="1200" dirty="0" smtClean="0"/>
            <a:t>A change in the balance of different outputs to achieve a bigger overall output with the same inputs (allocative efficiency</a:t>
          </a:r>
          <a:r>
            <a:rPr lang="en-US" sz="2300" b="1" kern="1200" dirty="0" smtClean="0"/>
            <a:t>)</a:t>
          </a:r>
          <a:endParaRPr lang="bg-BG" sz="2300" b="1" kern="1200" dirty="0"/>
        </a:p>
      </dsp:txBody>
      <dsp:txXfrm>
        <a:off x="44664" y="3321945"/>
        <a:ext cx="8140272" cy="825612"/>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56F69F-20DF-45C4-85BD-D72A6230D69D}">
      <dsp:nvSpPr>
        <dsp:cNvPr id="0" name=""/>
        <dsp:cNvSpPr/>
      </dsp:nvSpPr>
      <dsp:spPr>
        <a:xfrm>
          <a:off x="0" y="245305"/>
          <a:ext cx="8229600" cy="1343880"/>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263144" tIns="150368" rIns="263144" bIns="150368" numCol="1" spcCol="1270" anchor="ctr" anchorCtr="0">
          <a:noAutofit/>
        </a:bodyPr>
        <a:lstStyle/>
        <a:p>
          <a:pPr lvl="0" algn="just" defTabSz="1644650" rtl="0">
            <a:lnSpc>
              <a:spcPct val="90000"/>
            </a:lnSpc>
            <a:spcBef>
              <a:spcPct val="0"/>
            </a:spcBef>
            <a:spcAft>
              <a:spcPct val="35000"/>
            </a:spcAft>
          </a:pPr>
          <a:r>
            <a:rPr lang="en-US" sz="3700" b="1" kern="1200" dirty="0" smtClean="0"/>
            <a:t>Bulgaria – Public Expenditure Review for Agriculture and Rural Development:</a:t>
          </a:r>
          <a:endParaRPr lang="bg-BG" sz="3700" b="1" kern="1200" dirty="0"/>
        </a:p>
      </dsp:txBody>
      <dsp:txXfrm>
        <a:off x="0" y="245305"/>
        <a:ext cx="8229600" cy="1343880"/>
      </dsp:txXfrm>
    </dsp:sp>
    <dsp:sp modelId="{9FDE368B-00D5-4981-BA28-958485C07ABA}">
      <dsp:nvSpPr>
        <dsp:cNvPr id="0" name=""/>
        <dsp:cNvSpPr/>
      </dsp:nvSpPr>
      <dsp:spPr>
        <a:xfrm>
          <a:off x="0" y="1589185"/>
          <a:ext cx="8229600" cy="2691472"/>
        </a:xfrm>
        <a:prstGeom prst="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97358" tIns="197358" rIns="263144" bIns="296037" numCol="1" spcCol="1270" anchor="t" anchorCtr="0">
          <a:noAutofit/>
        </a:bodyPr>
        <a:lstStyle/>
        <a:p>
          <a:pPr marL="285750" lvl="1" indent="-285750" algn="just" defTabSz="1644650" rtl="0">
            <a:lnSpc>
              <a:spcPct val="90000"/>
            </a:lnSpc>
            <a:spcBef>
              <a:spcPct val="0"/>
            </a:spcBef>
            <a:spcAft>
              <a:spcPct val="15000"/>
            </a:spcAft>
            <a:buChar char="••"/>
          </a:pPr>
          <a:r>
            <a:rPr lang="en-US" sz="3700" kern="1200" dirty="0" smtClean="0"/>
            <a:t>Prepared based on a World Bank mission to Bulgaria in February 2009</a:t>
          </a:r>
          <a:endParaRPr lang="bg-BG" sz="3700" kern="1200" dirty="0"/>
        </a:p>
        <a:p>
          <a:pPr marL="285750" lvl="1" indent="-285750" algn="just" defTabSz="1644650" rtl="0">
            <a:lnSpc>
              <a:spcPct val="90000"/>
            </a:lnSpc>
            <a:spcBef>
              <a:spcPct val="0"/>
            </a:spcBef>
            <a:spcAft>
              <a:spcPct val="15000"/>
            </a:spcAft>
            <a:buChar char="••"/>
          </a:pPr>
          <a:r>
            <a:rPr lang="en-US" sz="3700" kern="1200" dirty="0" smtClean="0"/>
            <a:t>Published by the World Bank in June 2010 </a:t>
          </a:r>
          <a:endParaRPr lang="bg-BG" sz="3700" kern="1200" dirty="0"/>
        </a:p>
      </dsp:txBody>
      <dsp:txXfrm>
        <a:off x="0" y="1589185"/>
        <a:ext cx="8229600" cy="2691472"/>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0EDC81-F3CD-499F-BA05-31209C8A8859}">
      <dsp:nvSpPr>
        <dsp:cNvPr id="0" name=""/>
        <dsp:cNvSpPr/>
      </dsp:nvSpPr>
      <dsp:spPr>
        <a:xfrm>
          <a:off x="4697" y="32862"/>
          <a:ext cx="2292677" cy="4460238"/>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en-US" sz="2000" b="1" kern="1200" dirty="0" smtClean="0"/>
            <a:t>Main objective - ensuring long-term growth of the agricultural sector</a:t>
          </a:r>
          <a:endParaRPr lang="bg-BG" sz="2000" b="1" kern="1200" dirty="0"/>
        </a:p>
      </dsp:txBody>
      <dsp:txXfrm>
        <a:off x="71847" y="100012"/>
        <a:ext cx="2158377" cy="4325938"/>
      </dsp:txXfrm>
    </dsp:sp>
    <dsp:sp modelId="{8FB06EEB-60F4-4636-A728-4F33F3030D46}">
      <dsp:nvSpPr>
        <dsp:cNvPr id="0" name=""/>
        <dsp:cNvSpPr/>
      </dsp:nvSpPr>
      <dsp:spPr>
        <a:xfrm>
          <a:off x="2489867" y="2024291"/>
          <a:ext cx="408083" cy="47738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bg-BG" sz="2000" kern="1200"/>
        </a:p>
      </dsp:txBody>
      <dsp:txXfrm>
        <a:off x="2489867" y="2119767"/>
        <a:ext cx="285658" cy="286428"/>
      </dsp:txXfrm>
    </dsp:sp>
    <dsp:sp modelId="{7E83644A-2F96-4BD3-B5DF-247C1244EB91}">
      <dsp:nvSpPr>
        <dsp:cNvPr id="0" name=""/>
        <dsp:cNvSpPr/>
      </dsp:nvSpPr>
      <dsp:spPr>
        <a:xfrm>
          <a:off x="3067344" y="0"/>
          <a:ext cx="2188154" cy="4525963"/>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en-US" sz="2000" b="1" kern="1200" dirty="0" smtClean="0"/>
            <a:t>It should be achieved by encouraging investment instead of simple income support</a:t>
          </a:r>
          <a:endParaRPr lang="bg-BG" sz="2000" b="1" kern="1200" dirty="0"/>
        </a:p>
      </dsp:txBody>
      <dsp:txXfrm>
        <a:off x="3131433" y="64089"/>
        <a:ext cx="2059976" cy="4397785"/>
      </dsp:txXfrm>
    </dsp:sp>
    <dsp:sp modelId="{DFD30984-9724-4178-B147-602565A3074A}">
      <dsp:nvSpPr>
        <dsp:cNvPr id="0" name=""/>
        <dsp:cNvSpPr/>
      </dsp:nvSpPr>
      <dsp:spPr>
        <a:xfrm>
          <a:off x="5447991" y="2024291"/>
          <a:ext cx="408083" cy="47738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bg-BG" sz="2000" kern="1200"/>
        </a:p>
      </dsp:txBody>
      <dsp:txXfrm>
        <a:off x="5447991" y="2119767"/>
        <a:ext cx="285658" cy="286428"/>
      </dsp:txXfrm>
    </dsp:sp>
    <dsp:sp modelId="{B7EA4CBD-EF35-49B0-B46E-84BD0F4F87B9}">
      <dsp:nvSpPr>
        <dsp:cNvPr id="0" name=""/>
        <dsp:cNvSpPr/>
      </dsp:nvSpPr>
      <dsp:spPr>
        <a:xfrm>
          <a:off x="6025467" y="-91457"/>
          <a:ext cx="2199434" cy="4708878"/>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68580" tIns="68580" rIns="68580" bIns="68580" numCol="1" spcCol="1270" anchor="t" anchorCtr="0">
          <a:noAutofit/>
        </a:bodyPr>
        <a:lstStyle/>
        <a:p>
          <a:pPr lvl="0" algn="just" defTabSz="800100" rtl="0">
            <a:lnSpc>
              <a:spcPct val="90000"/>
            </a:lnSpc>
            <a:spcBef>
              <a:spcPct val="0"/>
            </a:spcBef>
            <a:spcAft>
              <a:spcPct val="35000"/>
            </a:spcAft>
          </a:pPr>
          <a:r>
            <a:rPr lang="en-US" sz="1800" b="1" kern="1200" dirty="0" smtClean="0"/>
            <a:t>Major steps:</a:t>
          </a:r>
          <a:endParaRPr lang="bg-BG" sz="1800" b="1" kern="1200" dirty="0"/>
        </a:p>
        <a:p>
          <a:pPr marL="171450" lvl="1" indent="-171450" algn="just" defTabSz="800100" rtl="0">
            <a:lnSpc>
              <a:spcPct val="90000"/>
            </a:lnSpc>
            <a:spcBef>
              <a:spcPct val="0"/>
            </a:spcBef>
            <a:spcAft>
              <a:spcPct val="15000"/>
            </a:spcAft>
            <a:buChar char="••"/>
          </a:pPr>
          <a:r>
            <a:rPr lang="en-US" sz="1800" b="1" kern="1200" dirty="0" smtClean="0"/>
            <a:t>Termination of existing state aid programs under EU rules</a:t>
          </a:r>
          <a:endParaRPr lang="bg-BG" sz="1800" b="1" kern="1200" dirty="0"/>
        </a:p>
        <a:p>
          <a:pPr marL="171450" lvl="1" indent="-171450" algn="just" defTabSz="800100" rtl="0">
            <a:lnSpc>
              <a:spcPct val="90000"/>
            </a:lnSpc>
            <a:spcBef>
              <a:spcPct val="0"/>
            </a:spcBef>
            <a:spcAft>
              <a:spcPct val="15000"/>
            </a:spcAft>
            <a:buChar char="••"/>
          </a:pPr>
          <a:r>
            <a:rPr lang="en-US" sz="1800" b="1" kern="1200" dirty="0" smtClean="0"/>
            <a:t>Tailoring the implementation of the EU common agricultural policy to meet the needs of the country</a:t>
          </a:r>
          <a:endParaRPr lang="bg-BG" sz="1800" b="1" kern="1200" dirty="0"/>
        </a:p>
        <a:p>
          <a:pPr marL="171450" lvl="1" indent="-171450" algn="just" defTabSz="800100" rtl="0">
            <a:lnSpc>
              <a:spcPct val="90000"/>
            </a:lnSpc>
            <a:spcBef>
              <a:spcPct val="0"/>
            </a:spcBef>
            <a:spcAft>
              <a:spcPct val="15000"/>
            </a:spcAft>
            <a:buChar char="••"/>
          </a:pPr>
          <a:r>
            <a:rPr lang="en-US" sz="1800" b="1" kern="1200" dirty="0" smtClean="0"/>
            <a:t>Acquiring adequate administrative capacity</a:t>
          </a:r>
          <a:endParaRPr lang="bg-BG" sz="1800" b="1" kern="1200" dirty="0"/>
        </a:p>
      </dsp:txBody>
      <dsp:txXfrm>
        <a:off x="6089886" y="-27038"/>
        <a:ext cx="2070596" cy="4580040"/>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B9E4E8-0B59-45CF-AF96-84577BF3384A}">
      <dsp:nvSpPr>
        <dsp:cNvPr id="0" name=""/>
        <dsp:cNvSpPr/>
      </dsp:nvSpPr>
      <dsp:spPr>
        <a:xfrm rot="5400000">
          <a:off x="3366004" y="-370490"/>
          <a:ext cx="4460246" cy="5266944"/>
        </a:xfrm>
        <a:prstGeom prst="round2Same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87630" tIns="43815" rIns="87630" bIns="43815" numCol="1" spcCol="1270" anchor="ctr" anchorCtr="0">
          <a:noAutofit/>
        </a:bodyPr>
        <a:lstStyle/>
        <a:p>
          <a:pPr marL="228600" lvl="1" indent="-228600" algn="just" defTabSz="1022350" rtl="0">
            <a:lnSpc>
              <a:spcPct val="90000"/>
            </a:lnSpc>
            <a:spcBef>
              <a:spcPct val="0"/>
            </a:spcBef>
            <a:spcAft>
              <a:spcPct val="15000"/>
            </a:spcAft>
            <a:buChar char="••"/>
          </a:pPr>
          <a:r>
            <a:rPr lang="en-US" sz="2300" b="1" kern="1200" dirty="0" smtClean="0"/>
            <a:t>Significant fragmentation of land ownership – it is a significant barrier to long-term investments</a:t>
          </a:r>
          <a:endParaRPr lang="bg-BG" sz="2300" b="1" kern="1200" dirty="0"/>
        </a:p>
        <a:p>
          <a:pPr marL="228600" lvl="1" indent="-228600" algn="just" defTabSz="1022350" rtl="0">
            <a:lnSpc>
              <a:spcPct val="90000"/>
            </a:lnSpc>
            <a:spcBef>
              <a:spcPct val="0"/>
            </a:spcBef>
            <a:spcAft>
              <a:spcPct val="15000"/>
            </a:spcAft>
            <a:buChar char="••"/>
          </a:pPr>
          <a:r>
            <a:rPr lang="en-US" sz="2300" b="1" kern="1200" dirty="0" smtClean="0"/>
            <a:t>Aging labor force</a:t>
          </a:r>
          <a:endParaRPr lang="bg-BG" sz="2300" b="1" kern="1200" dirty="0"/>
        </a:p>
        <a:p>
          <a:pPr marL="228600" lvl="1" indent="-228600" algn="just" defTabSz="1022350" rtl="0">
            <a:lnSpc>
              <a:spcPct val="90000"/>
            </a:lnSpc>
            <a:spcBef>
              <a:spcPct val="0"/>
            </a:spcBef>
            <a:spcAft>
              <a:spcPct val="15000"/>
            </a:spcAft>
            <a:buChar char="••"/>
          </a:pPr>
          <a:r>
            <a:rPr lang="en-US" sz="2300" b="1" kern="1200" dirty="0" smtClean="0"/>
            <a:t>Relatively few young farm-holders</a:t>
          </a:r>
          <a:endParaRPr lang="bg-BG" sz="2300" b="1" kern="1200" dirty="0"/>
        </a:p>
        <a:p>
          <a:pPr marL="228600" lvl="1" indent="-228600" algn="just" defTabSz="1022350" rtl="0">
            <a:lnSpc>
              <a:spcPct val="90000"/>
            </a:lnSpc>
            <a:spcBef>
              <a:spcPct val="0"/>
            </a:spcBef>
            <a:spcAft>
              <a:spcPct val="15000"/>
            </a:spcAft>
            <a:buChar char="••"/>
          </a:pPr>
          <a:r>
            <a:rPr lang="en-US" sz="2300" b="1" kern="1200" dirty="0" smtClean="0"/>
            <a:t>Low educational attainment of the employed</a:t>
          </a:r>
          <a:endParaRPr lang="bg-BG" sz="2300" b="1" kern="1200" dirty="0"/>
        </a:p>
        <a:p>
          <a:pPr marL="228600" lvl="1" indent="-228600" algn="just" defTabSz="1022350" rtl="0">
            <a:lnSpc>
              <a:spcPct val="90000"/>
            </a:lnSpc>
            <a:spcBef>
              <a:spcPct val="0"/>
            </a:spcBef>
            <a:spcAft>
              <a:spcPct val="15000"/>
            </a:spcAft>
            <a:buChar char="••"/>
          </a:pPr>
          <a:r>
            <a:rPr lang="en-US" sz="2300" b="1" kern="1200" dirty="0" smtClean="0"/>
            <a:t>Low labor productivity due to outdated technologies</a:t>
          </a:r>
          <a:endParaRPr lang="bg-BG" sz="2300" b="1" kern="1200" dirty="0"/>
        </a:p>
        <a:p>
          <a:pPr marL="228600" lvl="1" indent="-228600" algn="just" defTabSz="1022350" rtl="0">
            <a:lnSpc>
              <a:spcPct val="90000"/>
            </a:lnSpc>
            <a:spcBef>
              <a:spcPct val="0"/>
            </a:spcBef>
            <a:spcAft>
              <a:spcPct val="15000"/>
            </a:spcAft>
            <a:buChar char="••"/>
          </a:pPr>
          <a:r>
            <a:rPr lang="en-US" sz="2300" b="1" kern="1200" dirty="0" smtClean="0"/>
            <a:t>Poor access to credit for small and medium-sized producers</a:t>
          </a:r>
          <a:endParaRPr lang="bg-BG" sz="2300" b="1" kern="1200" dirty="0"/>
        </a:p>
      </dsp:txBody>
      <dsp:txXfrm rot="-5400000">
        <a:off x="2962656" y="250589"/>
        <a:ext cx="5049213" cy="4024784"/>
      </dsp:txXfrm>
    </dsp:sp>
    <dsp:sp modelId="{51724467-57BB-4E4A-827A-CB6A63B2634E}">
      <dsp:nvSpPr>
        <dsp:cNvPr id="0" name=""/>
        <dsp:cNvSpPr/>
      </dsp:nvSpPr>
      <dsp:spPr>
        <a:xfrm>
          <a:off x="0" y="0"/>
          <a:ext cx="2962656" cy="4525963"/>
        </a:xfrm>
        <a:prstGeom prst="round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52400" tIns="76200" rIns="152400" bIns="76200" numCol="1" spcCol="1270" anchor="ctr" anchorCtr="0">
          <a:noAutofit/>
        </a:bodyPr>
        <a:lstStyle/>
        <a:p>
          <a:pPr lvl="0" algn="just" defTabSz="1778000" rtl="0">
            <a:lnSpc>
              <a:spcPct val="90000"/>
            </a:lnSpc>
            <a:spcBef>
              <a:spcPct val="0"/>
            </a:spcBef>
            <a:spcAft>
              <a:spcPct val="35000"/>
            </a:spcAft>
          </a:pPr>
          <a:r>
            <a:rPr lang="en-US" sz="4000" b="1" kern="1200" dirty="0" smtClean="0"/>
            <a:t>Major challenges:</a:t>
          </a:r>
          <a:endParaRPr lang="bg-BG" sz="4000" b="1" kern="1200" dirty="0"/>
        </a:p>
      </dsp:txBody>
      <dsp:txXfrm>
        <a:off x="144625" y="144625"/>
        <a:ext cx="2673406" cy="4236713"/>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BB553E-3D76-41B3-B9C1-64A28D19A92A}">
      <dsp:nvSpPr>
        <dsp:cNvPr id="0" name=""/>
        <dsp:cNvSpPr/>
      </dsp:nvSpPr>
      <dsp:spPr>
        <a:xfrm>
          <a:off x="40" y="20109"/>
          <a:ext cx="3845569" cy="1027044"/>
        </a:xfrm>
        <a:prstGeom prst="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42240" tIns="81280" rIns="142240" bIns="81280" numCol="1" spcCol="1270" anchor="ctr" anchorCtr="0">
          <a:noAutofit/>
        </a:bodyPr>
        <a:lstStyle/>
        <a:p>
          <a:pPr lvl="0" algn="just" defTabSz="889000" rtl="0">
            <a:lnSpc>
              <a:spcPct val="90000"/>
            </a:lnSpc>
            <a:spcBef>
              <a:spcPct val="0"/>
            </a:spcBef>
            <a:spcAft>
              <a:spcPct val="35000"/>
            </a:spcAft>
          </a:pPr>
          <a:r>
            <a:rPr lang="en-US" sz="2000" b="1" kern="1200" dirty="0" smtClean="0"/>
            <a:t>EU Common Agricultural Policy – two principal areas of intervention:</a:t>
          </a:r>
          <a:endParaRPr lang="bg-BG" sz="2000" b="1" kern="1200" dirty="0"/>
        </a:p>
      </dsp:txBody>
      <dsp:txXfrm>
        <a:off x="40" y="20109"/>
        <a:ext cx="3845569" cy="1027044"/>
      </dsp:txXfrm>
    </dsp:sp>
    <dsp:sp modelId="{AED65D51-99A8-4656-A90A-73263F475C6F}">
      <dsp:nvSpPr>
        <dsp:cNvPr id="0" name=""/>
        <dsp:cNvSpPr/>
      </dsp:nvSpPr>
      <dsp:spPr>
        <a:xfrm>
          <a:off x="40" y="1047153"/>
          <a:ext cx="3845569" cy="3458699"/>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06680" tIns="106680" rIns="142240" bIns="160020" numCol="1" spcCol="1270" anchor="t" anchorCtr="0">
          <a:noAutofit/>
        </a:bodyPr>
        <a:lstStyle/>
        <a:p>
          <a:pPr marL="228600" lvl="1" indent="-228600" algn="just" defTabSz="889000" rtl="0">
            <a:lnSpc>
              <a:spcPct val="90000"/>
            </a:lnSpc>
            <a:spcBef>
              <a:spcPct val="0"/>
            </a:spcBef>
            <a:spcAft>
              <a:spcPct val="15000"/>
            </a:spcAft>
            <a:buChar char="••"/>
          </a:pPr>
          <a:r>
            <a:rPr lang="en-US" sz="2000" b="1" kern="1200" dirty="0" smtClean="0"/>
            <a:t>Pillar 1 – income support to EU farmers through direct area payments</a:t>
          </a:r>
          <a:endParaRPr lang="bg-BG" sz="2000" b="1" kern="1200" dirty="0"/>
        </a:p>
        <a:p>
          <a:pPr marL="228600" lvl="1" indent="-228600" algn="just" defTabSz="889000" rtl="0">
            <a:lnSpc>
              <a:spcPct val="90000"/>
            </a:lnSpc>
            <a:spcBef>
              <a:spcPct val="0"/>
            </a:spcBef>
            <a:spcAft>
              <a:spcPct val="15000"/>
            </a:spcAft>
            <a:buChar char="••"/>
          </a:pPr>
          <a:r>
            <a:rPr lang="en-US" sz="2000" b="1" kern="1200" dirty="0" smtClean="0"/>
            <a:t>Pillar 2 – a comprehensive set of rural development programs</a:t>
          </a:r>
          <a:endParaRPr lang="bg-BG" sz="2000" b="1" kern="1200" dirty="0"/>
        </a:p>
      </dsp:txBody>
      <dsp:txXfrm>
        <a:off x="40" y="1047153"/>
        <a:ext cx="3845569" cy="3458699"/>
      </dsp:txXfrm>
    </dsp:sp>
    <dsp:sp modelId="{4286AA7E-294E-48C5-90E6-E6BA5C9D7E66}">
      <dsp:nvSpPr>
        <dsp:cNvPr id="0" name=""/>
        <dsp:cNvSpPr/>
      </dsp:nvSpPr>
      <dsp:spPr>
        <a:xfrm>
          <a:off x="4383989" y="20109"/>
          <a:ext cx="3845569" cy="1027044"/>
        </a:xfrm>
        <a:prstGeom prst="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42240" tIns="81280" rIns="142240" bIns="81280" numCol="1" spcCol="1270" anchor="ctr" anchorCtr="0">
          <a:noAutofit/>
        </a:bodyPr>
        <a:lstStyle/>
        <a:p>
          <a:pPr lvl="0" algn="just" defTabSz="889000" rtl="0">
            <a:lnSpc>
              <a:spcPct val="90000"/>
            </a:lnSpc>
            <a:spcBef>
              <a:spcPct val="0"/>
            </a:spcBef>
            <a:spcAft>
              <a:spcPct val="35000"/>
            </a:spcAft>
          </a:pPr>
          <a:r>
            <a:rPr lang="en-US" sz="2000" b="1" kern="1200" dirty="0" smtClean="0"/>
            <a:t>Sources of funding:</a:t>
          </a:r>
          <a:endParaRPr lang="bg-BG" sz="2000" b="1" kern="1200" dirty="0"/>
        </a:p>
      </dsp:txBody>
      <dsp:txXfrm>
        <a:off x="4383989" y="20109"/>
        <a:ext cx="3845569" cy="1027044"/>
      </dsp:txXfrm>
    </dsp:sp>
    <dsp:sp modelId="{57BA269A-C467-4925-825C-69DD376BAEB3}">
      <dsp:nvSpPr>
        <dsp:cNvPr id="0" name=""/>
        <dsp:cNvSpPr/>
      </dsp:nvSpPr>
      <dsp:spPr>
        <a:xfrm>
          <a:off x="4383989" y="1047153"/>
          <a:ext cx="3845569" cy="3458699"/>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06680" tIns="106680" rIns="142240" bIns="160020" numCol="1" spcCol="1270" anchor="t" anchorCtr="0">
          <a:noAutofit/>
        </a:bodyPr>
        <a:lstStyle/>
        <a:p>
          <a:pPr marL="228600" lvl="1" indent="-228600" algn="just" defTabSz="889000" rtl="0">
            <a:lnSpc>
              <a:spcPct val="90000"/>
            </a:lnSpc>
            <a:spcBef>
              <a:spcPct val="0"/>
            </a:spcBef>
            <a:spcAft>
              <a:spcPct val="15000"/>
            </a:spcAft>
            <a:buChar char="••"/>
          </a:pPr>
          <a:r>
            <a:rPr lang="en-US" sz="2000" b="1" kern="1200" dirty="0" smtClean="0"/>
            <a:t>European Agricultural Guarantee Fund (EU fund outside of the national budget)</a:t>
          </a:r>
          <a:endParaRPr lang="bg-BG" sz="2000" b="1" kern="1200" dirty="0"/>
        </a:p>
        <a:p>
          <a:pPr marL="228600" lvl="1" indent="-228600" algn="just" defTabSz="889000" rtl="0">
            <a:lnSpc>
              <a:spcPct val="90000"/>
            </a:lnSpc>
            <a:spcBef>
              <a:spcPct val="0"/>
            </a:spcBef>
            <a:spcAft>
              <a:spcPct val="15000"/>
            </a:spcAft>
            <a:buChar char="••"/>
          </a:pPr>
          <a:r>
            <a:rPr lang="en-US" sz="2000" b="1" kern="1200" dirty="0" smtClean="0"/>
            <a:t>European Agricultural Fund for Rural Development (EU structural fund through the national budget)</a:t>
          </a:r>
          <a:endParaRPr lang="bg-BG" sz="2000" b="1" kern="1200" dirty="0"/>
        </a:p>
        <a:p>
          <a:pPr marL="228600" lvl="1" indent="-228600" algn="just" defTabSz="889000" rtl="0">
            <a:lnSpc>
              <a:spcPct val="90000"/>
            </a:lnSpc>
            <a:spcBef>
              <a:spcPct val="0"/>
            </a:spcBef>
            <a:spcAft>
              <a:spcPct val="15000"/>
            </a:spcAft>
            <a:buChar char="••"/>
          </a:pPr>
          <a:r>
            <a:rPr lang="en-US" sz="2000" b="1" kern="1200" dirty="0" smtClean="0"/>
            <a:t>Domestic resources – from the budgets of the Ministry of Agriculture and the State Fund Agriculture</a:t>
          </a:r>
          <a:endParaRPr lang="bg-BG" sz="2000" b="1" kern="1200" dirty="0"/>
        </a:p>
      </dsp:txBody>
      <dsp:txXfrm>
        <a:off x="4383989" y="1047153"/>
        <a:ext cx="3845569" cy="3458699"/>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20EF28-D765-45A5-984C-379B742AF3FF}">
      <dsp:nvSpPr>
        <dsp:cNvPr id="0" name=""/>
        <dsp:cNvSpPr/>
      </dsp:nvSpPr>
      <dsp:spPr>
        <a:xfrm>
          <a:off x="242023" y="12310"/>
          <a:ext cx="4501341" cy="4501341"/>
        </a:xfrm>
        <a:prstGeom prst="ellipse">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0" tIns="0" rIns="0" bIns="0" numCol="1" spcCol="1270" anchor="ctr" anchorCtr="1">
          <a:noAutofit/>
        </a:bodyPr>
        <a:lstStyle/>
        <a:p>
          <a:pPr lvl="0" algn="just" defTabSz="933450" rtl="0">
            <a:lnSpc>
              <a:spcPct val="90000"/>
            </a:lnSpc>
            <a:spcBef>
              <a:spcPct val="0"/>
            </a:spcBef>
            <a:spcAft>
              <a:spcPct val="35000"/>
            </a:spcAft>
          </a:pPr>
          <a:r>
            <a:rPr lang="en-US" sz="2100" b="1" kern="1200" dirty="0" smtClean="0"/>
            <a:t>Application of EU Common Agricultural Policy:</a:t>
          </a:r>
          <a:endParaRPr lang="bg-BG" sz="2100" b="1" kern="1200" dirty="0"/>
        </a:p>
        <a:p>
          <a:pPr marL="171450" lvl="1" indent="-171450" algn="just" defTabSz="711200" rtl="0">
            <a:lnSpc>
              <a:spcPct val="90000"/>
            </a:lnSpc>
            <a:spcBef>
              <a:spcPct val="0"/>
            </a:spcBef>
            <a:spcAft>
              <a:spcPct val="15000"/>
            </a:spcAft>
            <a:buChar char="••"/>
          </a:pPr>
          <a:r>
            <a:rPr lang="en-US" sz="1600" b="1" kern="1200" dirty="0" smtClean="0"/>
            <a:t>Short-term – limit application of country national direct payments to 30% of EU15 average</a:t>
          </a:r>
          <a:endParaRPr lang="bg-BG" sz="1600" b="1" kern="1200" dirty="0"/>
        </a:p>
        <a:p>
          <a:pPr marL="171450" lvl="1" indent="-171450" algn="just" defTabSz="711200" rtl="0">
            <a:lnSpc>
              <a:spcPct val="90000"/>
            </a:lnSpc>
            <a:spcBef>
              <a:spcPct val="0"/>
            </a:spcBef>
            <a:spcAft>
              <a:spcPct val="15000"/>
            </a:spcAft>
            <a:buChar char="••"/>
          </a:pPr>
          <a:r>
            <a:rPr lang="en-US" sz="1600" b="1" kern="1200" dirty="0" smtClean="0"/>
            <a:t>Medium-term – shift of released financial resources to investment priorities facilitating integration into the EU single market</a:t>
          </a:r>
          <a:endParaRPr lang="bg-BG" sz="1600" b="1" kern="1200" dirty="0"/>
        </a:p>
      </dsp:txBody>
      <dsp:txXfrm>
        <a:off x="870589" y="543115"/>
        <a:ext cx="2595368" cy="3439731"/>
      </dsp:txXfrm>
    </dsp:sp>
    <dsp:sp modelId="{0DADF959-76ED-43D3-81E6-FF5CEFA50A7E}">
      <dsp:nvSpPr>
        <dsp:cNvPr id="0" name=""/>
        <dsp:cNvSpPr/>
      </dsp:nvSpPr>
      <dsp:spPr>
        <a:xfrm>
          <a:off x="3486234" y="12310"/>
          <a:ext cx="4501341" cy="4501341"/>
        </a:xfrm>
        <a:prstGeom prst="ellipse">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0" tIns="0" rIns="0" bIns="0" numCol="1" spcCol="1270" anchor="ctr" anchorCtr="1">
          <a:noAutofit/>
        </a:bodyPr>
        <a:lstStyle/>
        <a:p>
          <a:pPr lvl="0" algn="just" defTabSz="933450" rtl="0">
            <a:lnSpc>
              <a:spcPct val="90000"/>
            </a:lnSpc>
            <a:spcBef>
              <a:spcPct val="0"/>
            </a:spcBef>
            <a:spcAft>
              <a:spcPct val="35000"/>
            </a:spcAft>
          </a:pPr>
          <a:r>
            <a:rPr lang="en-US" sz="2100" b="1" kern="1200" dirty="0" smtClean="0"/>
            <a:t>National programs:</a:t>
          </a:r>
          <a:endParaRPr lang="bg-BG" sz="2100" b="1" kern="1200" dirty="0"/>
        </a:p>
        <a:p>
          <a:pPr marL="171450" lvl="1" indent="-171450" algn="just" defTabSz="711200" rtl="0">
            <a:lnSpc>
              <a:spcPct val="90000"/>
            </a:lnSpc>
            <a:spcBef>
              <a:spcPct val="0"/>
            </a:spcBef>
            <a:spcAft>
              <a:spcPct val="15000"/>
            </a:spcAft>
            <a:buChar char="••"/>
          </a:pPr>
          <a:r>
            <a:rPr lang="en-US" sz="1600" b="1" kern="1200" dirty="0" smtClean="0"/>
            <a:t>Short-term – functional reviews</a:t>
          </a:r>
          <a:endParaRPr lang="bg-BG" sz="1600" b="1" kern="1200" dirty="0"/>
        </a:p>
        <a:p>
          <a:pPr marL="171450" lvl="1" indent="-171450" algn="just" defTabSz="711200" rtl="0">
            <a:lnSpc>
              <a:spcPct val="90000"/>
            </a:lnSpc>
            <a:spcBef>
              <a:spcPct val="0"/>
            </a:spcBef>
            <a:spcAft>
              <a:spcPct val="15000"/>
            </a:spcAft>
            <a:buChar char="••"/>
          </a:pPr>
          <a:r>
            <a:rPr lang="en-US" sz="1600" b="1" kern="1200" dirty="0" smtClean="0"/>
            <a:t>Medium-term – strategies to support voluntary land consolidation, investments in hydro-amelioration, climate change problems</a:t>
          </a:r>
          <a:endParaRPr lang="bg-BG" sz="1600" b="1" kern="1200" dirty="0"/>
        </a:p>
      </dsp:txBody>
      <dsp:txXfrm>
        <a:off x="4763642" y="543115"/>
        <a:ext cx="2595368" cy="3439731"/>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557562-1220-40D3-87DE-4A89D826C613}">
      <dsp:nvSpPr>
        <dsp:cNvPr id="0" name=""/>
        <dsp:cNvSpPr/>
      </dsp:nvSpPr>
      <dsp:spPr>
        <a:xfrm>
          <a:off x="5624" y="0"/>
          <a:ext cx="3424313" cy="4525963"/>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en-US" sz="1800" b="1" kern="1200" dirty="0" smtClean="0"/>
            <a:t>Recommendation - Unit within the Ministry of Agriculture responsible for development and assessment of performance information </a:t>
          </a:r>
          <a:r>
            <a:rPr lang="en-US" sz="1800" b="0" kern="1200" dirty="0" smtClean="0"/>
            <a:t>(relative cost-effectiveness of different programs, program design/management challenges, prioritization and limiting the number of performance indicators sent to MoF and Parliament)</a:t>
          </a:r>
          <a:endParaRPr lang="bg-BG" sz="1800" b="0" kern="1200" dirty="0"/>
        </a:p>
      </dsp:txBody>
      <dsp:txXfrm>
        <a:off x="105919" y="100295"/>
        <a:ext cx="3223723" cy="4325373"/>
      </dsp:txXfrm>
    </dsp:sp>
    <dsp:sp modelId="{A21630ED-0818-4657-9285-D8ACB1061150}">
      <dsp:nvSpPr>
        <dsp:cNvPr id="0" name=""/>
        <dsp:cNvSpPr/>
      </dsp:nvSpPr>
      <dsp:spPr>
        <a:xfrm>
          <a:off x="3772368" y="1838366"/>
          <a:ext cx="725954" cy="8492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bg-BG" sz="3600" kern="1200"/>
        </a:p>
      </dsp:txBody>
      <dsp:txXfrm>
        <a:off x="3772368" y="2008212"/>
        <a:ext cx="508168" cy="509537"/>
      </dsp:txXfrm>
    </dsp:sp>
    <dsp:sp modelId="{3F23CB6B-C6E1-4997-AAE2-63E7A0876E73}">
      <dsp:nvSpPr>
        <dsp:cNvPr id="0" name=""/>
        <dsp:cNvSpPr/>
      </dsp:nvSpPr>
      <dsp:spPr>
        <a:xfrm>
          <a:off x="4799662" y="0"/>
          <a:ext cx="3424313" cy="4525963"/>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en-US" sz="1800" b="1" kern="1200" dirty="0" smtClean="0"/>
            <a:t>Action – Internal development and assessment of performance information is done by Program Councils in the ministries  </a:t>
          </a:r>
        </a:p>
        <a:p>
          <a:pPr lvl="0" algn="just" defTabSz="800100" rtl="0">
            <a:lnSpc>
              <a:spcPct val="90000"/>
            </a:lnSpc>
            <a:spcBef>
              <a:spcPct val="0"/>
            </a:spcBef>
            <a:spcAft>
              <a:spcPct val="35000"/>
            </a:spcAft>
          </a:pPr>
          <a:r>
            <a:rPr lang="en-US" sz="1800" b="1" kern="1200" dirty="0" smtClean="0"/>
            <a:t>External assessment functions are given to the constantly acting Sub Commission on Accountability of the Public Sector to the Budget and Finance Commission of the National Assembly which may require from first-level spending units reports on the implementation of definite budgetary programs after which an assessment report is prepared and submitted to the National Assembly</a:t>
          </a:r>
          <a:endParaRPr lang="bg-BG" sz="1800" kern="1200" dirty="0"/>
        </a:p>
      </dsp:txBody>
      <dsp:txXfrm>
        <a:off x="4899957" y="100295"/>
        <a:ext cx="3223723" cy="4325373"/>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F080AB-BD73-4186-B193-3AA65CDFC35B}">
      <dsp:nvSpPr>
        <dsp:cNvPr id="0" name=""/>
        <dsp:cNvSpPr/>
      </dsp:nvSpPr>
      <dsp:spPr>
        <a:xfrm>
          <a:off x="5624" y="75511"/>
          <a:ext cx="3424313" cy="4374940"/>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en-US" sz="2000" b="1" kern="1200" dirty="0" smtClean="0"/>
            <a:t>Recommendation - Selection in cooperation with MoF of 4-6 high-level outcome-oriented indicators to be tracked and reported to the Parliament on the overall development of the sector</a:t>
          </a:r>
          <a:endParaRPr lang="bg-BG" sz="2000" b="1" kern="1200" dirty="0"/>
        </a:p>
      </dsp:txBody>
      <dsp:txXfrm>
        <a:off x="105919" y="175806"/>
        <a:ext cx="3223723" cy="4174350"/>
      </dsp:txXfrm>
    </dsp:sp>
    <dsp:sp modelId="{AF72E520-247C-436A-BDE4-ACE6C9ED5305}">
      <dsp:nvSpPr>
        <dsp:cNvPr id="0" name=""/>
        <dsp:cNvSpPr/>
      </dsp:nvSpPr>
      <dsp:spPr>
        <a:xfrm>
          <a:off x="3772368" y="1838366"/>
          <a:ext cx="725954" cy="8492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bg-BG" sz="1300" kern="1200"/>
        </a:p>
      </dsp:txBody>
      <dsp:txXfrm>
        <a:off x="3772368" y="2008212"/>
        <a:ext cx="508168" cy="509537"/>
      </dsp:txXfrm>
    </dsp:sp>
    <dsp:sp modelId="{CF505F99-269D-497B-A1B6-A4B7B29D7980}">
      <dsp:nvSpPr>
        <dsp:cNvPr id="0" name=""/>
        <dsp:cNvSpPr/>
      </dsp:nvSpPr>
      <dsp:spPr>
        <a:xfrm>
          <a:off x="4799662" y="0"/>
          <a:ext cx="3424313" cy="4525963"/>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en-US" sz="1600" b="1" kern="1200" dirty="0" smtClean="0"/>
            <a:t>Action – These indicators are part of the program format of budget of the Ministry of Agriculture submitted to Parliament</a:t>
          </a:r>
        </a:p>
        <a:p>
          <a:pPr lvl="0" algn="just" defTabSz="711200" rtl="0">
            <a:lnSpc>
              <a:spcPct val="90000"/>
            </a:lnSpc>
            <a:spcBef>
              <a:spcPct val="0"/>
            </a:spcBef>
            <a:spcAft>
              <a:spcPct val="35000"/>
            </a:spcAft>
          </a:pPr>
          <a:r>
            <a:rPr lang="en-US" sz="1600" b="1" kern="1200" dirty="0" smtClean="0"/>
            <a:t>When reviewing the draft state budget act, the National Assembly shall hear reports of the line ministers responsible for the policies in the relevant sectors (Art. 86, para 1 of the  PFL)</a:t>
          </a:r>
        </a:p>
        <a:p>
          <a:pPr lvl="0" algn="just" defTabSz="711200" rtl="0">
            <a:lnSpc>
              <a:spcPct val="90000"/>
            </a:lnSpc>
            <a:spcBef>
              <a:spcPct val="0"/>
            </a:spcBef>
            <a:spcAft>
              <a:spcPct val="35000"/>
            </a:spcAft>
          </a:pPr>
          <a:r>
            <a:rPr lang="en-US" sz="1600" b="1" kern="1200" dirty="0" smtClean="0"/>
            <a:t>First-level spending units that apply a program budget format submit a detailed report on a six-month and year-end basis, to the MoF, the National Assembly, and the National Audit Office (Art. 133, para 3 of the PFL)</a:t>
          </a:r>
          <a:endParaRPr lang="bg-BG" sz="1600" b="1" kern="1200" dirty="0"/>
        </a:p>
      </dsp:txBody>
      <dsp:txXfrm>
        <a:off x="4899957" y="100295"/>
        <a:ext cx="3223723" cy="4325373"/>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A5FD02-A7D5-4DF1-84DC-9FFCE6464CD0}">
      <dsp:nvSpPr>
        <dsp:cNvPr id="0" name=""/>
        <dsp:cNvSpPr/>
      </dsp:nvSpPr>
      <dsp:spPr>
        <a:xfrm>
          <a:off x="5624" y="0"/>
          <a:ext cx="3424313" cy="4525963"/>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en-US" sz="2200" b="1" kern="1200" dirty="0" smtClean="0"/>
            <a:t>Recommendation - Proposal by the MoF of amendments to the Organic Budget Law to reduce the number and scope of amendments that can be made to the annual budget for new policy measures </a:t>
          </a:r>
          <a:endParaRPr lang="bg-BG" sz="2200" kern="1200" dirty="0"/>
        </a:p>
      </dsp:txBody>
      <dsp:txXfrm>
        <a:off x="105919" y="100295"/>
        <a:ext cx="3223723" cy="4325373"/>
      </dsp:txXfrm>
    </dsp:sp>
    <dsp:sp modelId="{2AB45F42-E162-48AE-A0E9-6ACF6B4D0F10}">
      <dsp:nvSpPr>
        <dsp:cNvPr id="0" name=""/>
        <dsp:cNvSpPr/>
      </dsp:nvSpPr>
      <dsp:spPr>
        <a:xfrm>
          <a:off x="3772368" y="1838366"/>
          <a:ext cx="725954" cy="8492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bg-BG" sz="3600" kern="1200"/>
        </a:p>
      </dsp:txBody>
      <dsp:txXfrm>
        <a:off x="3772368" y="2008212"/>
        <a:ext cx="508168" cy="509537"/>
      </dsp:txXfrm>
    </dsp:sp>
    <dsp:sp modelId="{977766BF-7B6E-4A0A-BF76-15A263425481}">
      <dsp:nvSpPr>
        <dsp:cNvPr id="0" name=""/>
        <dsp:cNvSpPr/>
      </dsp:nvSpPr>
      <dsp:spPr>
        <a:xfrm>
          <a:off x="4799662" y="0"/>
          <a:ext cx="3424313" cy="4525963"/>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endParaRPr lang="en-US" sz="1600" b="1" kern="1200" dirty="0" smtClean="0"/>
        </a:p>
        <a:p>
          <a:pPr lvl="0" algn="just" defTabSz="711200" rtl="0">
            <a:lnSpc>
              <a:spcPct val="90000"/>
            </a:lnSpc>
            <a:spcBef>
              <a:spcPct val="0"/>
            </a:spcBef>
            <a:spcAft>
              <a:spcPct val="35000"/>
            </a:spcAft>
          </a:pPr>
          <a:endParaRPr lang="en-US" sz="1600" b="1" kern="1200" dirty="0" smtClean="0"/>
        </a:p>
        <a:p>
          <a:pPr lvl="0" algn="just" defTabSz="711200" rtl="0">
            <a:lnSpc>
              <a:spcPct val="90000"/>
            </a:lnSpc>
            <a:spcBef>
              <a:spcPct val="0"/>
            </a:spcBef>
            <a:spcAft>
              <a:spcPct val="35000"/>
            </a:spcAft>
          </a:pPr>
          <a:endParaRPr lang="en-US" sz="1600" b="1" kern="1200" dirty="0" smtClean="0"/>
        </a:p>
        <a:p>
          <a:pPr lvl="0" algn="just" defTabSz="711200" rtl="0">
            <a:lnSpc>
              <a:spcPct val="90000"/>
            </a:lnSpc>
            <a:spcBef>
              <a:spcPct val="0"/>
            </a:spcBef>
            <a:spcAft>
              <a:spcPct val="35000"/>
            </a:spcAft>
          </a:pPr>
          <a:r>
            <a:rPr lang="en-US" sz="1600" b="1" kern="1200" dirty="0" smtClean="0"/>
            <a:t>Action - Changes in indicators according to the economic classification are restricted/limited due to the lower level of detailization which provides for a higher degree of flexibility (with the exception of personnel expenditures)</a:t>
          </a:r>
          <a:endParaRPr lang="en-US" sz="1600" b="1" kern="1200" dirty="0" smtClean="0"/>
        </a:p>
        <a:p>
          <a:pPr lvl="0" algn="just" defTabSz="711200" rtl="0">
            <a:lnSpc>
              <a:spcPct val="90000"/>
            </a:lnSpc>
            <a:spcBef>
              <a:spcPct val="0"/>
            </a:spcBef>
            <a:spcAft>
              <a:spcPct val="35000"/>
            </a:spcAft>
          </a:pPr>
          <a:r>
            <a:rPr lang="en-US" sz="1600" b="1" kern="1200" dirty="0" smtClean="0"/>
            <a:t>According to the Public Finance Law in force since January 1</a:t>
          </a:r>
          <a:r>
            <a:rPr lang="en-US" sz="1600" b="1" kern="1200" baseline="30000" dirty="0" smtClean="0"/>
            <a:t>st</a:t>
          </a:r>
          <a:r>
            <a:rPr lang="en-US" sz="1600" b="1" kern="1200" dirty="0" smtClean="0"/>
            <a:t>, 2014:</a:t>
          </a:r>
        </a:p>
        <a:p>
          <a:pPr lvl="0" algn="just" defTabSz="711200" rtl="0">
            <a:lnSpc>
              <a:spcPct val="90000"/>
            </a:lnSpc>
            <a:spcBef>
              <a:spcPct val="0"/>
            </a:spcBef>
            <a:spcAft>
              <a:spcPct val="35000"/>
            </a:spcAft>
          </a:pPr>
          <a:r>
            <a:rPr lang="en-US" sz="1600" b="1" kern="1200" dirty="0" smtClean="0"/>
            <a:t>Internally compensated changes to the established expenditures per policy areas require approval by the Council of Ministers, and between budget programs within a given policy area are done by the Minister of Finance (Art. 109 and 110 of the PFL)</a:t>
          </a:r>
        </a:p>
        <a:p>
          <a:pPr lvl="0" algn="just" defTabSz="711200" rtl="0">
            <a:lnSpc>
              <a:spcPct val="90000"/>
            </a:lnSpc>
            <a:spcBef>
              <a:spcPct val="0"/>
            </a:spcBef>
            <a:spcAft>
              <a:spcPct val="35000"/>
            </a:spcAft>
          </a:pPr>
          <a:endParaRPr lang="en-US" sz="1500" b="1" kern="1200" dirty="0" smtClean="0"/>
        </a:p>
        <a:p>
          <a:pPr lvl="0" algn="just" defTabSz="711200" rtl="0">
            <a:lnSpc>
              <a:spcPct val="90000"/>
            </a:lnSpc>
            <a:spcBef>
              <a:spcPct val="0"/>
            </a:spcBef>
            <a:spcAft>
              <a:spcPct val="35000"/>
            </a:spcAft>
          </a:pPr>
          <a:endParaRPr lang="en-US" sz="1500" kern="1200" dirty="0" smtClean="0"/>
        </a:p>
        <a:p>
          <a:pPr lvl="0" algn="just" defTabSz="711200" rtl="0">
            <a:lnSpc>
              <a:spcPct val="90000"/>
            </a:lnSpc>
            <a:spcBef>
              <a:spcPct val="0"/>
            </a:spcBef>
            <a:spcAft>
              <a:spcPct val="35000"/>
            </a:spcAft>
          </a:pPr>
          <a:endParaRPr lang="bg-BG" sz="1500" kern="1200" dirty="0"/>
        </a:p>
      </dsp:txBody>
      <dsp:txXfrm>
        <a:off x="4899957" y="100295"/>
        <a:ext cx="3223723" cy="4325373"/>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A5107C-568D-4C39-B62A-CB8D9C052F51}">
      <dsp:nvSpPr>
        <dsp:cNvPr id="0" name=""/>
        <dsp:cNvSpPr/>
      </dsp:nvSpPr>
      <dsp:spPr>
        <a:xfrm>
          <a:off x="1607" y="0"/>
          <a:ext cx="3427660" cy="4525963"/>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83820" tIns="83820" rIns="83820" bIns="83820" numCol="1" spcCol="1270" anchor="ctr" anchorCtr="0">
          <a:noAutofit/>
        </a:bodyPr>
        <a:lstStyle/>
        <a:p>
          <a:pPr lvl="0" algn="just" defTabSz="977900" rtl="0">
            <a:lnSpc>
              <a:spcPct val="90000"/>
            </a:lnSpc>
            <a:spcBef>
              <a:spcPct val="0"/>
            </a:spcBef>
            <a:spcAft>
              <a:spcPct val="35000"/>
            </a:spcAft>
          </a:pPr>
          <a:r>
            <a:rPr lang="en-US" sz="2200" b="1" kern="1200" dirty="0" smtClean="0"/>
            <a:t>Recommendation -</a:t>
          </a:r>
          <a:r>
            <a:rPr lang="en-US" sz="2200" kern="1200" dirty="0" smtClean="0"/>
            <a:t> </a:t>
          </a:r>
          <a:r>
            <a:rPr lang="en-US" sz="2200" b="1" kern="1200" dirty="0" smtClean="0"/>
            <a:t>Assigning responsibility to individuals for managing resources at program level and delivering program outputs </a:t>
          </a:r>
          <a:r>
            <a:rPr lang="en-US" sz="2200" b="0" kern="1200" dirty="0" smtClean="0"/>
            <a:t>(manager for each program with authority to allocate resources)</a:t>
          </a:r>
          <a:endParaRPr lang="bg-BG" sz="2200" b="0" kern="1200" dirty="0"/>
        </a:p>
      </dsp:txBody>
      <dsp:txXfrm>
        <a:off x="102000" y="100393"/>
        <a:ext cx="3226874" cy="4325177"/>
      </dsp:txXfrm>
    </dsp:sp>
    <dsp:sp modelId="{B8603D30-CC06-400F-A0C1-066AAC7AC80B}">
      <dsp:nvSpPr>
        <dsp:cNvPr id="0" name=""/>
        <dsp:cNvSpPr/>
      </dsp:nvSpPr>
      <dsp:spPr>
        <a:xfrm>
          <a:off x="3772033" y="1837951"/>
          <a:ext cx="726664" cy="850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bg-BG" sz="3600" kern="1200"/>
        </a:p>
      </dsp:txBody>
      <dsp:txXfrm>
        <a:off x="3772033" y="2007963"/>
        <a:ext cx="508665" cy="510035"/>
      </dsp:txXfrm>
    </dsp:sp>
    <dsp:sp modelId="{B72F89DA-5CA4-4BD0-B1D9-C8D74173EBCB}">
      <dsp:nvSpPr>
        <dsp:cNvPr id="0" name=""/>
        <dsp:cNvSpPr/>
      </dsp:nvSpPr>
      <dsp:spPr>
        <a:xfrm>
          <a:off x="4800332" y="75511"/>
          <a:ext cx="3427660" cy="4374940"/>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en-US" sz="1600" b="1" kern="1200" dirty="0" smtClean="0"/>
            <a:t>Action - Directors responsible for the implementation of budgetary programs have to deliver outputs but do not allocate resources </a:t>
          </a:r>
          <a:r>
            <a:rPr lang="en-US" sz="1600" b="0" kern="1200" dirty="0" smtClean="0"/>
            <a:t>(conceptual framework of program budgeting in the country)</a:t>
          </a:r>
        </a:p>
        <a:p>
          <a:pPr lvl="0" algn="just" defTabSz="711200" rtl="0">
            <a:lnSpc>
              <a:spcPct val="90000"/>
            </a:lnSpc>
            <a:spcBef>
              <a:spcPct val="0"/>
            </a:spcBef>
            <a:spcAft>
              <a:spcPct val="35000"/>
            </a:spcAft>
          </a:pPr>
          <a:r>
            <a:rPr lang="en-US" sz="1600" b="1" kern="1200" dirty="0" smtClean="0"/>
            <a:t>In order to ensure sustainability of the budget process the latest amendments of the Public Finance Law regulate a classification of policy areas and budget programs of the first-level spending units adopted by the Council of Ministers for the mandate of the government which can be amended only in case of organizational or legislative changes  </a:t>
          </a:r>
          <a:endParaRPr lang="bg-BG" sz="1600" kern="1200" dirty="0"/>
        </a:p>
      </dsp:txBody>
      <dsp:txXfrm>
        <a:off x="4900725" y="175904"/>
        <a:ext cx="3226874" cy="4174154"/>
      </dsp:txXfrm>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1D692B-06EB-4EB1-8187-41BCF81EA787}">
      <dsp:nvSpPr>
        <dsp:cNvPr id="0" name=""/>
        <dsp:cNvSpPr/>
      </dsp:nvSpPr>
      <dsp:spPr>
        <a:xfrm>
          <a:off x="1607" y="0"/>
          <a:ext cx="3427660" cy="4525963"/>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en-US" sz="2000" b="1" kern="1200" dirty="0" smtClean="0"/>
            <a:t>Recommendation </a:t>
          </a:r>
          <a:r>
            <a:rPr lang="en-US" sz="2000" kern="1200" dirty="0" smtClean="0"/>
            <a:t>- </a:t>
          </a:r>
          <a:r>
            <a:rPr lang="en-US" sz="2000" b="1" kern="1200" dirty="0" smtClean="0"/>
            <a:t>Improving implementation reports (assessment of the factors affecting performance, future plans, fewer performance indicators but more information on their impact)</a:t>
          </a:r>
          <a:endParaRPr lang="bg-BG" sz="2000" kern="1200" dirty="0"/>
        </a:p>
      </dsp:txBody>
      <dsp:txXfrm>
        <a:off x="102000" y="100393"/>
        <a:ext cx="3226874" cy="4325177"/>
      </dsp:txXfrm>
    </dsp:sp>
    <dsp:sp modelId="{70521E49-9946-40FE-8184-D1F95B4B2E2E}">
      <dsp:nvSpPr>
        <dsp:cNvPr id="0" name=""/>
        <dsp:cNvSpPr/>
      </dsp:nvSpPr>
      <dsp:spPr>
        <a:xfrm>
          <a:off x="3772033" y="1837951"/>
          <a:ext cx="726664" cy="850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bg-BG" sz="3600" kern="1200"/>
        </a:p>
      </dsp:txBody>
      <dsp:txXfrm>
        <a:off x="3772033" y="2007963"/>
        <a:ext cx="508665" cy="510035"/>
      </dsp:txXfrm>
    </dsp:sp>
    <dsp:sp modelId="{083D3C9C-B464-4533-9933-811EEB87EC37}">
      <dsp:nvSpPr>
        <dsp:cNvPr id="0" name=""/>
        <dsp:cNvSpPr/>
      </dsp:nvSpPr>
      <dsp:spPr>
        <a:xfrm>
          <a:off x="4800332" y="0"/>
          <a:ext cx="3427660" cy="4525963"/>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en-US" sz="2000" b="1" kern="1200" dirty="0" smtClean="0"/>
            <a:t>Action - W</a:t>
          </a:r>
          <a:r>
            <a:rPr lang="en-US" sz="2000" b="1" kern="1200" dirty="0" smtClean="0"/>
            <a:t>idening the scope of institutions applying program format of budgeting </a:t>
          </a:r>
          <a:r>
            <a:rPr lang="en-US" sz="2000" b="0" kern="1200" dirty="0" smtClean="0"/>
            <a:t>(not only the Ministry of Agriculture but also the State Fund Agriculture)</a:t>
          </a:r>
          <a:r>
            <a:rPr lang="en-US" sz="2000" b="1" kern="1200" dirty="0" smtClean="0"/>
            <a:t>, the program budgets including both national funds and EU funds accounts</a:t>
          </a:r>
        </a:p>
        <a:p>
          <a:pPr lvl="0" algn="just" defTabSz="889000" rtl="0">
            <a:lnSpc>
              <a:spcPct val="90000"/>
            </a:lnSpc>
            <a:spcBef>
              <a:spcPct val="0"/>
            </a:spcBef>
            <a:spcAft>
              <a:spcPct val="35000"/>
            </a:spcAft>
          </a:pPr>
          <a:r>
            <a:rPr lang="en-US" sz="2000" b="1" kern="1200" dirty="0" smtClean="0"/>
            <a:t>Continuing efforts to increase the quality of budget documents</a:t>
          </a:r>
        </a:p>
        <a:p>
          <a:pPr lvl="0" algn="just" defTabSz="889000" rtl="0">
            <a:lnSpc>
              <a:spcPct val="90000"/>
            </a:lnSpc>
            <a:spcBef>
              <a:spcPct val="0"/>
            </a:spcBef>
            <a:spcAft>
              <a:spcPct val="35000"/>
            </a:spcAft>
          </a:pPr>
          <a:endParaRPr lang="en-US" sz="1900" b="1" kern="1200" dirty="0" smtClean="0"/>
        </a:p>
      </dsp:txBody>
      <dsp:txXfrm>
        <a:off x="4900725" y="100393"/>
        <a:ext cx="3226874" cy="43251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7589DA-8559-4559-9806-D31472D3D266}">
      <dsp:nvSpPr>
        <dsp:cNvPr id="0" name=""/>
        <dsp:cNvSpPr/>
      </dsp:nvSpPr>
      <dsp:spPr>
        <a:xfrm>
          <a:off x="0" y="7852"/>
          <a:ext cx="8229600" cy="1127295"/>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79070" tIns="179070" rIns="179070" bIns="179070" numCol="1" spcCol="1270" anchor="ctr" anchorCtr="0">
          <a:noAutofit/>
        </a:bodyPr>
        <a:lstStyle/>
        <a:p>
          <a:pPr lvl="0" algn="ctr" defTabSz="2089150" rtl="0">
            <a:lnSpc>
              <a:spcPct val="90000"/>
            </a:lnSpc>
            <a:spcBef>
              <a:spcPct val="0"/>
            </a:spcBef>
            <a:spcAft>
              <a:spcPct val="35000"/>
            </a:spcAft>
          </a:pPr>
          <a:r>
            <a:rPr lang="en-US" sz="4700" b="1" kern="1200" dirty="0" smtClean="0">
              <a:solidFill>
                <a:schemeClr val="accent6">
                  <a:lumMod val="75000"/>
                </a:schemeClr>
              </a:solidFill>
            </a:rPr>
            <a:t>Expenditure Categories  </a:t>
          </a:r>
          <a:endParaRPr lang="bg-BG" sz="4700" kern="1200" dirty="0">
            <a:solidFill>
              <a:schemeClr val="accent6">
                <a:lumMod val="75000"/>
              </a:schemeClr>
            </a:solidFill>
          </a:endParaRPr>
        </a:p>
      </dsp:txBody>
      <dsp:txXfrm>
        <a:off x="55030" y="62882"/>
        <a:ext cx="8119540" cy="101723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122A73-10D2-4F3A-AB12-5465D312E7FC}">
      <dsp:nvSpPr>
        <dsp:cNvPr id="0" name=""/>
        <dsp:cNvSpPr/>
      </dsp:nvSpPr>
      <dsp:spPr>
        <a:xfrm>
          <a:off x="1607" y="176883"/>
          <a:ext cx="3427660" cy="4172196"/>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99060" tIns="99060" rIns="99060" bIns="99060" numCol="1" spcCol="1270" anchor="ctr" anchorCtr="0">
          <a:noAutofit/>
        </a:bodyPr>
        <a:lstStyle/>
        <a:p>
          <a:pPr lvl="0" algn="just" defTabSz="1155700" rtl="0">
            <a:lnSpc>
              <a:spcPct val="90000"/>
            </a:lnSpc>
            <a:spcBef>
              <a:spcPct val="0"/>
            </a:spcBef>
            <a:spcAft>
              <a:spcPct val="35000"/>
            </a:spcAft>
          </a:pPr>
          <a:r>
            <a:rPr lang="en-US" sz="2600" b="1" kern="1200" dirty="0" smtClean="0"/>
            <a:t>Comprehensive spending reviews cannot examine all public </a:t>
          </a:r>
          <a:r>
            <a:rPr lang="en-US" sz="2600" b="1" kern="1200" dirty="0" smtClean="0"/>
            <a:t>spending </a:t>
          </a:r>
          <a:endParaRPr lang="bg-BG" sz="2600" b="1" kern="1200" dirty="0"/>
        </a:p>
      </dsp:txBody>
      <dsp:txXfrm>
        <a:off x="102000" y="277276"/>
        <a:ext cx="3226874" cy="3971410"/>
      </dsp:txXfrm>
    </dsp:sp>
    <dsp:sp modelId="{94F85FCD-3B6B-4E7A-B607-71DE55AA090C}">
      <dsp:nvSpPr>
        <dsp:cNvPr id="0" name=""/>
        <dsp:cNvSpPr/>
      </dsp:nvSpPr>
      <dsp:spPr>
        <a:xfrm>
          <a:off x="3772033" y="1837951"/>
          <a:ext cx="726664" cy="850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bg-BG" sz="2100" kern="1200"/>
        </a:p>
      </dsp:txBody>
      <dsp:txXfrm>
        <a:off x="3772033" y="2007963"/>
        <a:ext cx="508665" cy="510035"/>
      </dsp:txXfrm>
    </dsp:sp>
    <dsp:sp modelId="{09DA7E3B-494C-4A1E-966E-3E489A07B581}">
      <dsp:nvSpPr>
        <dsp:cNvPr id="0" name=""/>
        <dsp:cNvSpPr/>
      </dsp:nvSpPr>
      <dsp:spPr>
        <a:xfrm>
          <a:off x="4800332" y="176883"/>
          <a:ext cx="3427660" cy="4172196"/>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99060" tIns="99060" rIns="99060" bIns="99060" numCol="1" spcCol="1270" anchor="t" anchorCtr="0">
          <a:noAutofit/>
        </a:bodyPr>
        <a:lstStyle/>
        <a:p>
          <a:pPr lvl="0" algn="l" defTabSz="1155700" rtl="0">
            <a:lnSpc>
              <a:spcPct val="90000"/>
            </a:lnSpc>
            <a:spcBef>
              <a:spcPct val="0"/>
            </a:spcBef>
            <a:spcAft>
              <a:spcPct val="35000"/>
            </a:spcAft>
          </a:pPr>
          <a:r>
            <a:rPr lang="en-US" sz="2600" kern="1200" dirty="0" smtClean="0"/>
            <a:t>Therefore the task will focus on </a:t>
          </a:r>
          <a:r>
            <a:rPr lang="en-US" sz="2600" b="1" kern="1200" dirty="0" smtClean="0"/>
            <a:t>two expenditure types</a:t>
          </a:r>
          <a:r>
            <a:rPr lang="en-US" sz="2600" kern="1200" dirty="0" smtClean="0"/>
            <a:t>:</a:t>
          </a:r>
          <a:endParaRPr lang="bg-BG" sz="2600" kern="1200" dirty="0"/>
        </a:p>
        <a:p>
          <a:pPr marL="228600" lvl="1" indent="-228600" algn="just" defTabSz="889000" rtl="0">
            <a:lnSpc>
              <a:spcPct val="90000"/>
            </a:lnSpc>
            <a:spcBef>
              <a:spcPct val="0"/>
            </a:spcBef>
            <a:spcAft>
              <a:spcPct val="15000"/>
            </a:spcAft>
            <a:buChar char="••"/>
          </a:pPr>
          <a:r>
            <a:rPr lang="en-US" sz="2000" b="1" kern="1200" dirty="0" smtClean="0"/>
            <a:t>Operational and maintenance spending </a:t>
          </a:r>
          <a:r>
            <a:rPr lang="en-US" sz="2000" kern="1200" dirty="0" smtClean="0"/>
            <a:t>– defined as intermediate consumption/spending on goods and </a:t>
          </a:r>
          <a:r>
            <a:rPr lang="en-US" sz="2000" kern="1200" dirty="0" smtClean="0"/>
            <a:t>services</a:t>
          </a:r>
          <a:endParaRPr lang="bg-BG" sz="2000" kern="1200" dirty="0"/>
        </a:p>
        <a:p>
          <a:pPr marL="228600" lvl="1" indent="-228600" algn="just" defTabSz="889000" rtl="0">
            <a:lnSpc>
              <a:spcPct val="90000"/>
            </a:lnSpc>
            <a:spcBef>
              <a:spcPct val="0"/>
            </a:spcBef>
            <a:spcAft>
              <a:spcPct val="15000"/>
            </a:spcAft>
            <a:buChar char="••"/>
          </a:pPr>
          <a:r>
            <a:rPr lang="en-US" sz="2000" b="1" kern="1200" dirty="0" smtClean="0"/>
            <a:t>Compensation of </a:t>
          </a:r>
          <a:r>
            <a:rPr lang="en-US" sz="2000" b="1" kern="1200" dirty="0" smtClean="0"/>
            <a:t>employees</a:t>
          </a:r>
          <a:endParaRPr lang="bg-BG" sz="2000" kern="1200" dirty="0"/>
        </a:p>
      </dsp:txBody>
      <dsp:txXfrm>
        <a:off x="4900725" y="277276"/>
        <a:ext cx="3226874" cy="39714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E6F843-B0C7-402E-9C66-251E4D2D5B38}">
      <dsp:nvSpPr>
        <dsp:cNvPr id="0" name=""/>
        <dsp:cNvSpPr/>
      </dsp:nvSpPr>
      <dsp:spPr>
        <a:xfrm>
          <a:off x="0" y="19844"/>
          <a:ext cx="8229600" cy="1103310"/>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75260" tIns="175260" rIns="175260" bIns="175260" numCol="1" spcCol="1270" anchor="ctr" anchorCtr="0">
          <a:noAutofit/>
        </a:bodyPr>
        <a:lstStyle/>
        <a:p>
          <a:pPr lvl="0" algn="ctr" defTabSz="2044700" rtl="0">
            <a:lnSpc>
              <a:spcPct val="90000"/>
            </a:lnSpc>
            <a:spcBef>
              <a:spcPct val="0"/>
            </a:spcBef>
            <a:spcAft>
              <a:spcPct val="35000"/>
            </a:spcAft>
          </a:pPr>
          <a:r>
            <a:rPr lang="en-US" sz="4600" b="1" kern="1200" dirty="0" smtClean="0">
              <a:solidFill>
                <a:schemeClr val="accent6">
                  <a:lumMod val="75000"/>
                </a:schemeClr>
              </a:solidFill>
            </a:rPr>
            <a:t>Compensation of Employees (I)</a:t>
          </a:r>
          <a:endParaRPr lang="bg-BG" sz="4600" kern="1200" dirty="0">
            <a:solidFill>
              <a:schemeClr val="accent6">
                <a:lumMod val="75000"/>
              </a:schemeClr>
            </a:solidFill>
          </a:endParaRPr>
        </a:p>
      </dsp:txBody>
      <dsp:txXfrm>
        <a:off x="53859" y="73703"/>
        <a:ext cx="8121882" cy="99559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7449AA-243D-4BBA-BBDE-E60AE8E9C04E}">
      <dsp:nvSpPr>
        <dsp:cNvPr id="0" name=""/>
        <dsp:cNvSpPr/>
      </dsp:nvSpPr>
      <dsp:spPr>
        <a:xfrm>
          <a:off x="0" y="55"/>
          <a:ext cx="8221569" cy="2207732"/>
        </a:xfrm>
        <a:prstGeom prst="round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44780" tIns="72390" rIns="144780" bIns="72390" numCol="1" spcCol="1270" anchor="ctr" anchorCtr="0">
          <a:noAutofit/>
        </a:bodyPr>
        <a:lstStyle/>
        <a:p>
          <a:pPr lvl="0" algn="just" defTabSz="1689100" rtl="0">
            <a:lnSpc>
              <a:spcPct val="90000"/>
            </a:lnSpc>
            <a:spcBef>
              <a:spcPct val="0"/>
            </a:spcBef>
            <a:spcAft>
              <a:spcPct val="35000"/>
            </a:spcAft>
          </a:pPr>
          <a:r>
            <a:rPr lang="en-US" sz="3800" b="1" kern="1200" dirty="0" smtClean="0"/>
            <a:t>Objective</a:t>
          </a:r>
          <a:r>
            <a:rPr lang="en-US" sz="3800" kern="1200" dirty="0" smtClean="0"/>
            <a:t> – identification of reforms that can yield fiscal </a:t>
          </a:r>
          <a:r>
            <a:rPr lang="en-US" sz="3800" kern="1200" dirty="0" smtClean="0"/>
            <a:t>savings</a:t>
          </a:r>
          <a:endParaRPr lang="bg-BG" sz="3800" kern="1200" dirty="0"/>
        </a:p>
      </dsp:txBody>
      <dsp:txXfrm>
        <a:off x="107773" y="107828"/>
        <a:ext cx="8006023" cy="1992186"/>
      </dsp:txXfrm>
    </dsp:sp>
    <dsp:sp modelId="{4D000D7D-544D-43BC-AB99-4266A243FFAF}">
      <dsp:nvSpPr>
        <dsp:cNvPr id="0" name=""/>
        <dsp:cNvSpPr/>
      </dsp:nvSpPr>
      <dsp:spPr>
        <a:xfrm rot="5400000">
          <a:off x="4713034" y="788569"/>
          <a:ext cx="1766186" cy="5266944"/>
        </a:xfrm>
        <a:prstGeom prst="round2Same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80010" tIns="40005" rIns="80010" bIns="40005" numCol="1" spcCol="1270" anchor="ctr" anchorCtr="0">
          <a:noAutofit/>
        </a:bodyPr>
        <a:lstStyle/>
        <a:p>
          <a:pPr marL="228600" lvl="1" indent="-228600" algn="just" defTabSz="933450" rtl="0">
            <a:lnSpc>
              <a:spcPct val="90000"/>
            </a:lnSpc>
            <a:spcBef>
              <a:spcPct val="0"/>
            </a:spcBef>
            <a:spcAft>
              <a:spcPct val="15000"/>
            </a:spcAft>
            <a:buChar char="••"/>
          </a:pPr>
          <a:r>
            <a:rPr lang="en-US" sz="2100" b="1" kern="1200" dirty="0" smtClean="0"/>
            <a:t>Levels of/trends in compensation of employees</a:t>
          </a:r>
          <a:r>
            <a:rPr lang="en-US" sz="2100" kern="1200" dirty="0" smtClean="0"/>
            <a:t> as a share of GDP/as total spending and employment spending levels in 2015 relative to EU benchmark countries, across municipalities and across </a:t>
          </a:r>
          <a:r>
            <a:rPr lang="en-US" sz="2100" kern="1200" dirty="0" smtClean="0"/>
            <a:t>ministries</a:t>
          </a:r>
          <a:endParaRPr lang="bg-BG" sz="2100" kern="1200" dirty="0"/>
        </a:p>
      </dsp:txBody>
      <dsp:txXfrm rot="-5400000">
        <a:off x="2962655" y="2625166"/>
        <a:ext cx="5180726" cy="1593750"/>
      </dsp:txXfrm>
    </dsp:sp>
    <dsp:sp modelId="{D2EB01E9-F29A-4D99-9C2D-E08515161C9D}">
      <dsp:nvSpPr>
        <dsp:cNvPr id="0" name=""/>
        <dsp:cNvSpPr/>
      </dsp:nvSpPr>
      <dsp:spPr>
        <a:xfrm>
          <a:off x="0" y="2318174"/>
          <a:ext cx="2962656" cy="2207732"/>
        </a:xfrm>
        <a:prstGeom prst="round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44780" tIns="72390" rIns="144780" bIns="72390" numCol="1" spcCol="1270" anchor="ctr" anchorCtr="0">
          <a:noAutofit/>
        </a:bodyPr>
        <a:lstStyle/>
        <a:p>
          <a:pPr lvl="0" algn="just" defTabSz="1689100" rtl="0">
            <a:lnSpc>
              <a:spcPct val="90000"/>
            </a:lnSpc>
            <a:spcBef>
              <a:spcPct val="0"/>
            </a:spcBef>
            <a:spcAft>
              <a:spcPct val="35000"/>
            </a:spcAft>
          </a:pPr>
          <a:r>
            <a:rPr lang="en-US" sz="3800" b="1" kern="1200" dirty="0" smtClean="0"/>
            <a:t>Assessment of the:</a:t>
          </a:r>
          <a:endParaRPr lang="bg-BG" sz="3800" b="1" kern="1200" dirty="0"/>
        </a:p>
      </dsp:txBody>
      <dsp:txXfrm>
        <a:off x="107773" y="2425947"/>
        <a:ext cx="2747110" cy="199218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67D27B-7050-4ACE-B383-DCCE5B30BB52}">
      <dsp:nvSpPr>
        <dsp:cNvPr id="0" name=""/>
        <dsp:cNvSpPr/>
      </dsp:nvSpPr>
      <dsp:spPr>
        <a:xfrm>
          <a:off x="0" y="19844"/>
          <a:ext cx="8229600" cy="1103310"/>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75260" tIns="175260" rIns="175260" bIns="175260" numCol="1" spcCol="1270" anchor="ctr" anchorCtr="0">
          <a:noAutofit/>
        </a:bodyPr>
        <a:lstStyle/>
        <a:p>
          <a:pPr lvl="0" algn="ctr" defTabSz="2044700" rtl="0">
            <a:lnSpc>
              <a:spcPct val="90000"/>
            </a:lnSpc>
            <a:spcBef>
              <a:spcPct val="0"/>
            </a:spcBef>
            <a:spcAft>
              <a:spcPct val="35000"/>
            </a:spcAft>
          </a:pPr>
          <a:r>
            <a:rPr lang="en-US" sz="4600" b="1" kern="1200" dirty="0" smtClean="0">
              <a:solidFill>
                <a:schemeClr val="accent6">
                  <a:lumMod val="75000"/>
                </a:schemeClr>
              </a:solidFill>
            </a:rPr>
            <a:t>Compensation of Employees (II)</a:t>
          </a:r>
          <a:endParaRPr lang="bg-BG" sz="4600" kern="1200" dirty="0">
            <a:solidFill>
              <a:schemeClr val="accent6">
                <a:lumMod val="75000"/>
              </a:schemeClr>
            </a:solidFill>
          </a:endParaRPr>
        </a:p>
      </dsp:txBody>
      <dsp:txXfrm>
        <a:off x="53859" y="73703"/>
        <a:ext cx="8121882" cy="99559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938F53-8501-4052-949E-A9A56E163B9D}">
      <dsp:nvSpPr>
        <dsp:cNvPr id="0" name=""/>
        <dsp:cNvSpPr/>
      </dsp:nvSpPr>
      <dsp:spPr>
        <a:xfrm rot="5400000">
          <a:off x="3361750" y="-370490"/>
          <a:ext cx="4468754" cy="5266944"/>
        </a:xfrm>
        <a:prstGeom prst="round2Same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95250" tIns="47625" rIns="95250" bIns="47625" numCol="1" spcCol="1270" anchor="ctr" anchorCtr="0">
          <a:noAutofit/>
        </a:bodyPr>
        <a:lstStyle/>
        <a:p>
          <a:pPr marL="228600" lvl="1" indent="-228600" algn="just" defTabSz="1111250" rtl="0">
            <a:lnSpc>
              <a:spcPct val="90000"/>
            </a:lnSpc>
            <a:spcBef>
              <a:spcPct val="0"/>
            </a:spcBef>
            <a:spcAft>
              <a:spcPct val="15000"/>
            </a:spcAft>
            <a:buChar char="••"/>
          </a:pPr>
          <a:r>
            <a:rPr lang="en-US" sz="2500" b="1" kern="1200" dirty="0" smtClean="0"/>
            <a:t>Compensation of employees by decomposing change</a:t>
          </a:r>
          <a:r>
            <a:rPr lang="en-US" sz="2500" kern="1200" dirty="0" smtClean="0"/>
            <a:t> (wage cuts, bonuses, allowances, severance payments, early retirement benefits, payment in kind, staff reductions</a:t>
          </a:r>
          <a:r>
            <a:rPr lang="en-US" sz="2500" kern="1200" dirty="0" smtClean="0"/>
            <a:t>)</a:t>
          </a:r>
          <a:endParaRPr lang="bg-BG" sz="2500" kern="1200" dirty="0"/>
        </a:p>
        <a:p>
          <a:pPr marL="228600" lvl="1" indent="-228600" algn="just" defTabSz="1111250" rtl="0">
            <a:lnSpc>
              <a:spcPct val="90000"/>
            </a:lnSpc>
            <a:spcBef>
              <a:spcPct val="0"/>
            </a:spcBef>
            <a:spcAft>
              <a:spcPct val="15000"/>
            </a:spcAft>
            <a:buChar char="••"/>
          </a:pPr>
          <a:r>
            <a:rPr lang="en-US" sz="2500" b="1" kern="1200" dirty="0" smtClean="0"/>
            <a:t>The structure of the public administration</a:t>
          </a:r>
          <a:r>
            <a:rPr lang="en-US" sz="2500" kern="1200" dirty="0" smtClean="0"/>
            <a:t> (number of management positions per staff, compensation for similar positions</a:t>
          </a:r>
          <a:r>
            <a:rPr lang="en-US" sz="2500" kern="1200" dirty="0" smtClean="0"/>
            <a:t>)</a:t>
          </a:r>
          <a:endParaRPr lang="bg-BG" sz="2500" kern="1200" dirty="0"/>
        </a:p>
      </dsp:txBody>
      <dsp:txXfrm rot="-5400000">
        <a:off x="2962656" y="246751"/>
        <a:ext cx="5048797" cy="4032460"/>
      </dsp:txXfrm>
    </dsp:sp>
    <dsp:sp modelId="{CF1DE663-C3DA-40E6-A390-A96FCB877BF5}">
      <dsp:nvSpPr>
        <dsp:cNvPr id="0" name=""/>
        <dsp:cNvSpPr/>
      </dsp:nvSpPr>
      <dsp:spPr>
        <a:xfrm>
          <a:off x="0" y="0"/>
          <a:ext cx="2962656" cy="4525963"/>
        </a:xfrm>
        <a:prstGeom prst="round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44780" tIns="72390" rIns="144780" bIns="72390" numCol="1" spcCol="1270" anchor="ctr" anchorCtr="0">
          <a:noAutofit/>
        </a:bodyPr>
        <a:lstStyle/>
        <a:p>
          <a:pPr lvl="0" algn="ctr" defTabSz="1689100" rtl="0">
            <a:lnSpc>
              <a:spcPct val="90000"/>
            </a:lnSpc>
            <a:spcBef>
              <a:spcPct val="0"/>
            </a:spcBef>
            <a:spcAft>
              <a:spcPct val="35000"/>
            </a:spcAft>
          </a:pPr>
          <a:r>
            <a:rPr lang="en-US" sz="3800" b="1" kern="1200" dirty="0" smtClean="0"/>
            <a:t>Assessment of the:</a:t>
          </a:r>
          <a:endParaRPr lang="bg-BG" sz="3800" b="1" kern="1200" dirty="0"/>
        </a:p>
      </dsp:txBody>
      <dsp:txXfrm>
        <a:off x="144625" y="144625"/>
        <a:ext cx="2673406" cy="4236713"/>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g-BG"/>
          </a:p>
        </p:txBody>
      </p:sp>
      <p:sp>
        <p:nvSpPr>
          <p:cNvPr id="4" name="Date Placeholder 3"/>
          <p:cNvSpPr>
            <a:spLocks noGrp="1"/>
          </p:cNvSpPr>
          <p:nvPr>
            <p:ph type="dt" sz="half" idx="10"/>
          </p:nvPr>
        </p:nvSpPr>
        <p:spPr/>
        <p:txBody>
          <a:bodyPr/>
          <a:lstStyle/>
          <a:p>
            <a:fld id="{65D70666-2FF8-4D99-B334-07D64F474060}" type="datetimeFigureOut">
              <a:rPr lang="bg-BG" smtClean="0"/>
              <a:t>30.1.2017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21AE569-1083-48D4-827B-03045315FD64}" type="slidenum">
              <a:rPr lang="bg-BG" smtClean="0"/>
              <a:t>‹#›</a:t>
            </a:fld>
            <a:endParaRPr lang="bg-BG"/>
          </a:p>
        </p:txBody>
      </p:sp>
    </p:spTree>
    <p:extLst>
      <p:ext uri="{BB962C8B-B14F-4D97-AF65-F5344CB8AC3E}">
        <p14:creationId xmlns:p14="http://schemas.microsoft.com/office/powerpoint/2010/main" val="4077733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65D70666-2FF8-4D99-B334-07D64F474060}" type="datetimeFigureOut">
              <a:rPr lang="bg-BG" smtClean="0"/>
              <a:t>30.1.2017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21AE569-1083-48D4-827B-03045315FD64}" type="slidenum">
              <a:rPr lang="bg-BG" smtClean="0"/>
              <a:t>‹#›</a:t>
            </a:fld>
            <a:endParaRPr lang="bg-BG"/>
          </a:p>
        </p:txBody>
      </p:sp>
    </p:spTree>
    <p:extLst>
      <p:ext uri="{BB962C8B-B14F-4D97-AF65-F5344CB8AC3E}">
        <p14:creationId xmlns:p14="http://schemas.microsoft.com/office/powerpoint/2010/main" val="2875468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65D70666-2FF8-4D99-B334-07D64F474060}" type="datetimeFigureOut">
              <a:rPr lang="bg-BG" smtClean="0"/>
              <a:t>30.1.2017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21AE569-1083-48D4-827B-03045315FD64}" type="slidenum">
              <a:rPr lang="bg-BG" smtClean="0"/>
              <a:t>‹#›</a:t>
            </a:fld>
            <a:endParaRPr lang="bg-BG"/>
          </a:p>
        </p:txBody>
      </p:sp>
    </p:spTree>
    <p:extLst>
      <p:ext uri="{BB962C8B-B14F-4D97-AF65-F5344CB8AC3E}">
        <p14:creationId xmlns:p14="http://schemas.microsoft.com/office/powerpoint/2010/main" val="698594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65D70666-2FF8-4D99-B334-07D64F474060}" type="datetimeFigureOut">
              <a:rPr lang="bg-BG" smtClean="0"/>
              <a:t>30.1.2017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21AE569-1083-48D4-827B-03045315FD64}" type="slidenum">
              <a:rPr lang="bg-BG" smtClean="0"/>
              <a:t>‹#›</a:t>
            </a:fld>
            <a:endParaRPr lang="bg-BG"/>
          </a:p>
        </p:txBody>
      </p:sp>
    </p:spTree>
    <p:extLst>
      <p:ext uri="{BB962C8B-B14F-4D97-AF65-F5344CB8AC3E}">
        <p14:creationId xmlns:p14="http://schemas.microsoft.com/office/powerpoint/2010/main" val="2458875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D70666-2FF8-4D99-B334-07D64F474060}" type="datetimeFigureOut">
              <a:rPr lang="bg-BG" smtClean="0"/>
              <a:t>30.1.2017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C21AE569-1083-48D4-827B-03045315FD64}" type="slidenum">
              <a:rPr lang="bg-BG" smtClean="0"/>
              <a:t>‹#›</a:t>
            </a:fld>
            <a:endParaRPr lang="bg-BG"/>
          </a:p>
        </p:txBody>
      </p:sp>
    </p:spTree>
    <p:extLst>
      <p:ext uri="{BB962C8B-B14F-4D97-AF65-F5344CB8AC3E}">
        <p14:creationId xmlns:p14="http://schemas.microsoft.com/office/powerpoint/2010/main" val="3063528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Date Placeholder 4"/>
          <p:cNvSpPr>
            <a:spLocks noGrp="1"/>
          </p:cNvSpPr>
          <p:nvPr>
            <p:ph type="dt" sz="half" idx="10"/>
          </p:nvPr>
        </p:nvSpPr>
        <p:spPr/>
        <p:txBody>
          <a:bodyPr/>
          <a:lstStyle/>
          <a:p>
            <a:fld id="{65D70666-2FF8-4D99-B334-07D64F474060}" type="datetimeFigureOut">
              <a:rPr lang="bg-BG" smtClean="0"/>
              <a:t>30.1.2017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C21AE569-1083-48D4-827B-03045315FD64}" type="slidenum">
              <a:rPr lang="bg-BG" smtClean="0"/>
              <a:t>‹#›</a:t>
            </a:fld>
            <a:endParaRPr lang="bg-BG"/>
          </a:p>
        </p:txBody>
      </p:sp>
    </p:spTree>
    <p:extLst>
      <p:ext uri="{BB962C8B-B14F-4D97-AF65-F5344CB8AC3E}">
        <p14:creationId xmlns:p14="http://schemas.microsoft.com/office/powerpoint/2010/main" val="1425261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Date Placeholder 6"/>
          <p:cNvSpPr>
            <a:spLocks noGrp="1"/>
          </p:cNvSpPr>
          <p:nvPr>
            <p:ph type="dt" sz="half" idx="10"/>
          </p:nvPr>
        </p:nvSpPr>
        <p:spPr/>
        <p:txBody>
          <a:bodyPr/>
          <a:lstStyle/>
          <a:p>
            <a:fld id="{65D70666-2FF8-4D99-B334-07D64F474060}" type="datetimeFigureOut">
              <a:rPr lang="bg-BG" smtClean="0"/>
              <a:t>30.1.2017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C21AE569-1083-48D4-827B-03045315FD64}" type="slidenum">
              <a:rPr lang="bg-BG" smtClean="0"/>
              <a:t>‹#›</a:t>
            </a:fld>
            <a:endParaRPr lang="bg-BG"/>
          </a:p>
        </p:txBody>
      </p:sp>
    </p:spTree>
    <p:extLst>
      <p:ext uri="{BB962C8B-B14F-4D97-AF65-F5344CB8AC3E}">
        <p14:creationId xmlns:p14="http://schemas.microsoft.com/office/powerpoint/2010/main" val="912761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Date Placeholder 2"/>
          <p:cNvSpPr>
            <a:spLocks noGrp="1"/>
          </p:cNvSpPr>
          <p:nvPr>
            <p:ph type="dt" sz="half" idx="10"/>
          </p:nvPr>
        </p:nvSpPr>
        <p:spPr/>
        <p:txBody>
          <a:bodyPr/>
          <a:lstStyle/>
          <a:p>
            <a:fld id="{65D70666-2FF8-4D99-B334-07D64F474060}" type="datetimeFigureOut">
              <a:rPr lang="bg-BG" smtClean="0"/>
              <a:t>30.1.2017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C21AE569-1083-48D4-827B-03045315FD64}" type="slidenum">
              <a:rPr lang="bg-BG" smtClean="0"/>
              <a:t>‹#›</a:t>
            </a:fld>
            <a:endParaRPr lang="bg-BG"/>
          </a:p>
        </p:txBody>
      </p:sp>
    </p:spTree>
    <p:extLst>
      <p:ext uri="{BB962C8B-B14F-4D97-AF65-F5344CB8AC3E}">
        <p14:creationId xmlns:p14="http://schemas.microsoft.com/office/powerpoint/2010/main" val="1732292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D70666-2FF8-4D99-B334-07D64F474060}" type="datetimeFigureOut">
              <a:rPr lang="bg-BG" smtClean="0"/>
              <a:t>30.1.2017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C21AE569-1083-48D4-827B-03045315FD64}" type="slidenum">
              <a:rPr lang="bg-BG" smtClean="0"/>
              <a:t>‹#›</a:t>
            </a:fld>
            <a:endParaRPr lang="bg-BG"/>
          </a:p>
        </p:txBody>
      </p:sp>
    </p:spTree>
    <p:extLst>
      <p:ext uri="{BB962C8B-B14F-4D97-AF65-F5344CB8AC3E}">
        <p14:creationId xmlns:p14="http://schemas.microsoft.com/office/powerpoint/2010/main" val="1040193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D70666-2FF8-4D99-B334-07D64F474060}" type="datetimeFigureOut">
              <a:rPr lang="bg-BG" smtClean="0"/>
              <a:t>30.1.2017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C21AE569-1083-48D4-827B-03045315FD64}" type="slidenum">
              <a:rPr lang="bg-BG" smtClean="0"/>
              <a:t>‹#›</a:t>
            </a:fld>
            <a:endParaRPr lang="bg-BG"/>
          </a:p>
        </p:txBody>
      </p:sp>
    </p:spTree>
    <p:extLst>
      <p:ext uri="{BB962C8B-B14F-4D97-AF65-F5344CB8AC3E}">
        <p14:creationId xmlns:p14="http://schemas.microsoft.com/office/powerpoint/2010/main" val="1063317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D70666-2FF8-4D99-B334-07D64F474060}" type="datetimeFigureOut">
              <a:rPr lang="bg-BG" smtClean="0"/>
              <a:t>30.1.2017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C21AE569-1083-48D4-827B-03045315FD64}" type="slidenum">
              <a:rPr lang="bg-BG" smtClean="0"/>
              <a:t>‹#›</a:t>
            </a:fld>
            <a:endParaRPr lang="bg-BG"/>
          </a:p>
        </p:txBody>
      </p:sp>
    </p:spTree>
    <p:extLst>
      <p:ext uri="{BB962C8B-B14F-4D97-AF65-F5344CB8AC3E}">
        <p14:creationId xmlns:p14="http://schemas.microsoft.com/office/powerpoint/2010/main" val="668884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9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g-B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D70666-2FF8-4D99-B334-07D64F474060}" type="datetimeFigureOut">
              <a:rPr lang="bg-BG" smtClean="0"/>
              <a:t>30.1.2017 г.</a:t>
            </a:fld>
            <a:endParaRPr lang="bg-B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1AE569-1083-48D4-827B-03045315FD64}" type="slidenum">
              <a:rPr lang="bg-BG" smtClean="0"/>
              <a:t>‹#›</a:t>
            </a:fld>
            <a:endParaRPr lang="bg-BG"/>
          </a:p>
        </p:txBody>
      </p:sp>
    </p:spTree>
    <p:extLst>
      <p:ext uri="{BB962C8B-B14F-4D97-AF65-F5344CB8AC3E}">
        <p14:creationId xmlns:p14="http://schemas.microsoft.com/office/powerpoint/2010/main" val="1936761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14.xml"/><Relationship Id="rId7" Type="http://schemas.openxmlformats.org/officeDocument/2006/relationships/diagramData" Target="../diagrams/data15.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17.xml"/><Relationship Id="rId3" Type="http://schemas.openxmlformats.org/officeDocument/2006/relationships/diagramLayout" Target="../diagrams/layout16.xml"/><Relationship Id="rId7" Type="http://schemas.openxmlformats.org/officeDocument/2006/relationships/diagramData" Target="../diagrams/data17.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19.xml"/><Relationship Id="rId3" Type="http://schemas.openxmlformats.org/officeDocument/2006/relationships/diagramLayout" Target="../diagrams/layout18.xml"/><Relationship Id="rId7" Type="http://schemas.openxmlformats.org/officeDocument/2006/relationships/diagramData" Target="../diagrams/data19.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11" Type="http://schemas.microsoft.com/office/2007/relationships/diagramDrawing" Target="../diagrams/drawing19.xml"/><Relationship Id="rId5" Type="http://schemas.openxmlformats.org/officeDocument/2006/relationships/diagramColors" Target="../diagrams/colors18.xml"/><Relationship Id="rId10" Type="http://schemas.openxmlformats.org/officeDocument/2006/relationships/diagramColors" Target="../diagrams/colors19.xml"/><Relationship Id="rId4" Type="http://schemas.openxmlformats.org/officeDocument/2006/relationships/diagramQuickStyle" Target="../diagrams/quickStyle18.xml"/><Relationship Id="rId9" Type="http://schemas.openxmlformats.org/officeDocument/2006/relationships/diagramQuickStyle" Target="../diagrams/quickStyle19.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21.xml"/><Relationship Id="rId3" Type="http://schemas.openxmlformats.org/officeDocument/2006/relationships/diagramLayout" Target="../diagrams/layout20.xml"/><Relationship Id="rId7" Type="http://schemas.openxmlformats.org/officeDocument/2006/relationships/diagramData" Target="../diagrams/data21.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11" Type="http://schemas.microsoft.com/office/2007/relationships/diagramDrawing" Target="../diagrams/drawing21.xml"/><Relationship Id="rId5" Type="http://schemas.openxmlformats.org/officeDocument/2006/relationships/diagramColors" Target="../diagrams/colors20.xml"/><Relationship Id="rId10" Type="http://schemas.openxmlformats.org/officeDocument/2006/relationships/diagramColors" Target="../diagrams/colors21.xml"/><Relationship Id="rId4" Type="http://schemas.openxmlformats.org/officeDocument/2006/relationships/diagramQuickStyle" Target="../diagrams/quickStyle20.xml"/><Relationship Id="rId9" Type="http://schemas.openxmlformats.org/officeDocument/2006/relationships/diagramQuickStyle" Target="../diagrams/quickStyle21.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23.xml"/><Relationship Id="rId3" Type="http://schemas.openxmlformats.org/officeDocument/2006/relationships/diagramLayout" Target="../diagrams/layout22.xml"/><Relationship Id="rId7" Type="http://schemas.openxmlformats.org/officeDocument/2006/relationships/diagramData" Target="../diagrams/data23.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11" Type="http://schemas.microsoft.com/office/2007/relationships/diagramDrawing" Target="../diagrams/drawing23.xml"/><Relationship Id="rId5" Type="http://schemas.openxmlformats.org/officeDocument/2006/relationships/diagramColors" Target="../diagrams/colors22.xml"/><Relationship Id="rId10" Type="http://schemas.openxmlformats.org/officeDocument/2006/relationships/diagramColors" Target="../diagrams/colors23.xml"/><Relationship Id="rId4" Type="http://schemas.openxmlformats.org/officeDocument/2006/relationships/diagramQuickStyle" Target="../diagrams/quickStyle22.xml"/><Relationship Id="rId9" Type="http://schemas.openxmlformats.org/officeDocument/2006/relationships/diagramQuickStyle" Target="../diagrams/quickStyle23.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25.xml"/><Relationship Id="rId3" Type="http://schemas.openxmlformats.org/officeDocument/2006/relationships/diagramLayout" Target="../diagrams/layout24.xml"/><Relationship Id="rId7" Type="http://schemas.openxmlformats.org/officeDocument/2006/relationships/diagramData" Target="../diagrams/data25.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11" Type="http://schemas.microsoft.com/office/2007/relationships/diagramDrawing" Target="../diagrams/drawing25.xml"/><Relationship Id="rId5" Type="http://schemas.openxmlformats.org/officeDocument/2006/relationships/diagramColors" Target="../diagrams/colors24.xml"/><Relationship Id="rId10" Type="http://schemas.openxmlformats.org/officeDocument/2006/relationships/diagramColors" Target="../diagrams/colors25.xml"/><Relationship Id="rId4" Type="http://schemas.openxmlformats.org/officeDocument/2006/relationships/diagramQuickStyle" Target="../diagrams/quickStyle24.xml"/><Relationship Id="rId9" Type="http://schemas.openxmlformats.org/officeDocument/2006/relationships/diagramQuickStyle" Target="../diagrams/quickStyle25.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27.xml"/><Relationship Id="rId3" Type="http://schemas.openxmlformats.org/officeDocument/2006/relationships/diagramLayout" Target="../diagrams/layout26.xml"/><Relationship Id="rId7" Type="http://schemas.openxmlformats.org/officeDocument/2006/relationships/diagramData" Target="../diagrams/data27.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11" Type="http://schemas.microsoft.com/office/2007/relationships/diagramDrawing" Target="../diagrams/drawing27.xml"/><Relationship Id="rId5" Type="http://schemas.openxmlformats.org/officeDocument/2006/relationships/diagramColors" Target="../diagrams/colors26.xml"/><Relationship Id="rId10" Type="http://schemas.openxmlformats.org/officeDocument/2006/relationships/diagramColors" Target="../diagrams/colors27.xml"/><Relationship Id="rId4" Type="http://schemas.openxmlformats.org/officeDocument/2006/relationships/diagramQuickStyle" Target="../diagrams/quickStyle26.xml"/><Relationship Id="rId9" Type="http://schemas.openxmlformats.org/officeDocument/2006/relationships/diagramQuickStyle" Target="../diagrams/quickStyle27.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29.xml"/><Relationship Id="rId3" Type="http://schemas.openxmlformats.org/officeDocument/2006/relationships/diagramLayout" Target="../diagrams/layout28.xml"/><Relationship Id="rId7" Type="http://schemas.openxmlformats.org/officeDocument/2006/relationships/diagramData" Target="../diagrams/data29.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11" Type="http://schemas.microsoft.com/office/2007/relationships/diagramDrawing" Target="../diagrams/drawing29.xml"/><Relationship Id="rId5" Type="http://schemas.openxmlformats.org/officeDocument/2006/relationships/diagramColors" Target="../diagrams/colors28.xml"/><Relationship Id="rId10" Type="http://schemas.openxmlformats.org/officeDocument/2006/relationships/diagramColors" Target="../diagrams/colors29.xml"/><Relationship Id="rId4" Type="http://schemas.openxmlformats.org/officeDocument/2006/relationships/diagramQuickStyle" Target="../diagrams/quickStyle28.xml"/><Relationship Id="rId9" Type="http://schemas.openxmlformats.org/officeDocument/2006/relationships/diagramQuickStyle" Target="../diagrams/quickStyle2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2.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2.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2.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9.xml"/><Relationship Id="rId2" Type="http://schemas.openxmlformats.org/officeDocument/2006/relationships/diagramData" Target="../diagrams/data39.xml"/><Relationship Id="rId1" Type="http://schemas.openxmlformats.org/officeDocument/2006/relationships/slideLayout" Target="../slideLayouts/slideLayout2.xml"/><Relationship Id="rId6" Type="http://schemas.microsoft.com/office/2007/relationships/diagramDrawing" Target="../diagrams/drawing39.xml"/><Relationship Id="rId5" Type="http://schemas.openxmlformats.org/officeDocument/2006/relationships/diagramColors" Target="../diagrams/colors39.xml"/><Relationship Id="rId4" Type="http://schemas.openxmlformats.org/officeDocument/2006/relationships/diagramQuickStyle" Target="../diagrams/quickStyle3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style>
          <a:lnRef idx="1">
            <a:schemeClr val="accent5"/>
          </a:lnRef>
          <a:fillRef idx="2">
            <a:schemeClr val="accent5"/>
          </a:fillRef>
          <a:effectRef idx="1">
            <a:schemeClr val="accent5"/>
          </a:effectRef>
          <a:fontRef idx="minor">
            <a:schemeClr val="dk1"/>
          </a:fontRef>
        </p:style>
        <p:txBody>
          <a:bodyPr/>
          <a:lstStyle/>
          <a:p>
            <a:r>
              <a:rPr lang="en-US" b="1" dirty="0" smtClean="0"/>
              <a:t>Spending Reviews in Bulgaria – Plans and Experience</a:t>
            </a:r>
            <a:endParaRPr lang="bg-BG" b="1" dirty="0"/>
          </a:p>
        </p:txBody>
      </p:sp>
      <p:sp>
        <p:nvSpPr>
          <p:cNvPr id="3" name="Subtitle 2"/>
          <p:cNvSpPr>
            <a:spLocks noGrp="1"/>
          </p:cNvSpPr>
          <p:nvPr>
            <p:ph type="subTitle" idx="1"/>
          </p:nvPr>
        </p:nvSpPr>
        <p:spPr>
          <a:xfrm>
            <a:off x="1371600" y="3886200"/>
            <a:ext cx="6400800" cy="1054968"/>
          </a:xfrm>
        </p:spPr>
        <p:style>
          <a:lnRef idx="1">
            <a:schemeClr val="accent5"/>
          </a:lnRef>
          <a:fillRef idx="2">
            <a:schemeClr val="accent5"/>
          </a:fillRef>
          <a:effectRef idx="1">
            <a:schemeClr val="accent5"/>
          </a:effectRef>
          <a:fontRef idx="minor">
            <a:schemeClr val="dk1"/>
          </a:fontRef>
        </p:style>
        <p:txBody>
          <a:bodyPr>
            <a:normAutofit lnSpcReduction="10000"/>
          </a:bodyPr>
          <a:lstStyle/>
          <a:p>
            <a:r>
              <a:rPr lang="en-US" dirty="0" smtClean="0">
                <a:solidFill>
                  <a:schemeClr val="tx1"/>
                </a:solidFill>
              </a:rPr>
              <a:t>Emil Nurgaliev, senior expert, Ministry of Finance, Bulgaria</a:t>
            </a:r>
            <a:endParaRPr lang="bg-BG" dirty="0">
              <a:solidFill>
                <a:schemeClr val="tx1"/>
              </a:solidFill>
            </a:endParaRPr>
          </a:p>
        </p:txBody>
      </p:sp>
    </p:spTree>
    <p:extLst>
      <p:ext uri="{BB962C8B-B14F-4D97-AF65-F5344CB8AC3E}">
        <p14:creationId xmlns:p14="http://schemas.microsoft.com/office/powerpoint/2010/main" val="3305829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846725050"/>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72238106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412677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050436697"/>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394855252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093742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090205906"/>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200011006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545424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644586340"/>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155209749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607087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899497071"/>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1400696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596675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171963158"/>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170752953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3949001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170489451"/>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220189036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037662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79400608"/>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217796022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47061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b="1" dirty="0" smtClean="0">
                <a:solidFill>
                  <a:schemeClr val="accent6">
                    <a:lumMod val="75000"/>
                  </a:schemeClr>
                </a:solidFill>
              </a:rPr>
              <a:t>Experience with Spending Reviews</a:t>
            </a:r>
            <a:endParaRPr lang="bg-BG" b="1" dirty="0">
              <a:solidFill>
                <a:schemeClr val="accent6">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3570021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3373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en-US" b="1" dirty="0" smtClean="0">
                <a:solidFill>
                  <a:schemeClr val="accent6">
                    <a:lumMod val="75000"/>
                  </a:schemeClr>
                </a:solidFill>
              </a:rPr>
              <a:t>Main Objective and Major Steps</a:t>
            </a:r>
            <a:endParaRPr lang="bg-BG" b="1" dirty="0">
              <a:solidFill>
                <a:schemeClr val="accent6">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5294719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0278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b="1" dirty="0" smtClean="0">
                <a:solidFill>
                  <a:schemeClr val="accent6">
                    <a:lumMod val="75000"/>
                  </a:schemeClr>
                </a:solidFill>
              </a:rPr>
              <a:t>Spending Review To Be Conducted</a:t>
            </a:r>
            <a:endParaRPr lang="bg-BG" b="1" dirty="0">
              <a:solidFill>
                <a:schemeClr val="accent6">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2587703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420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en-US" b="1" dirty="0" smtClean="0">
                <a:solidFill>
                  <a:schemeClr val="accent6">
                    <a:lumMod val="75000"/>
                  </a:schemeClr>
                </a:solidFill>
              </a:rPr>
              <a:t>Major Challenges</a:t>
            </a:r>
            <a:endParaRPr lang="bg-BG" b="1" dirty="0">
              <a:solidFill>
                <a:schemeClr val="accent6">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2204971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21301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en-US" b="1" dirty="0" smtClean="0">
                <a:solidFill>
                  <a:schemeClr val="accent6">
                    <a:lumMod val="75000"/>
                  </a:schemeClr>
                </a:solidFill>
              </a:rPr>
              <a:t>EU Common Agricultural Policy</a:t>
            </a:r>
            <a:endParaRPr lang="bg-BG" b="1" dirty="0">
              <a:solidFill>
                <a:schemeClr val="accent6">
                  <a:lumMod val="75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2465351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36899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b="1" dirty="0" smtClean="0">
                <a:solidFill>
                  <a:schemeClr val="accent6">
                    <a:lumMod val="75000"/>
                  </a:schemeClr>
                </a:solidFill>
              </a:rPr>
              <a:t>Summary of Recommendations</a:t>
            </a:r>
            <a:endParaRPr lang="bg-BG" b="1" dirty="0">
              <a:solidFill>
                <a:schemeClr val="accent6">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5629827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7632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b="1" dirty="0">
                <a:solidFill>
                  <a:schemeClr val="accent6">
                    <a:lumMod val="75000"/>
                  </a:schemeClr>
                </a:solidFill>
              </a:rPr>
              <a:t>Proposals for Improving Performance Based Budgeting (I)</a:t>
            </a:r>
            <a:endParaRPr lang="bg-B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0589064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79960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b="1" dirty="0">
                <a:solidFill>
                  <a:schemeClr val="accent6">
                    <a:lumMod val="75000"/>
                  </a:schemeClr>
                </a:solidFill>
              </a:rPr>
              <a:t>Proposals for Improving Performance Based Budgeting (</a:t>
            </a:r>
            <a:r>
              <a:rPr lang="en-US" b="1" dirty="0" smtClean="0">
                <a:solidFill>
                  <a:schemeClr val="accent6">
                    <a:lumMod val="75000"/>
                  </a:schemeClr>
                </a:solidFill>
              </a:rPr>
              <a:t>II)</a:t>
            </a:r>
            <a:endParaRPr lang="bg-B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015264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78795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b="1" dirty="0">
                <a:solidFill>
                  <a:schemeClr val="accent6">
                    <a:lumMod val="75000"/>
                  </a:schemeClr>
                </a:solidFill>
              </a:rPr>
              <a:t>Proposals for Improving Performance Based Budgeting (</a:t>
            </a:r>
            <a:r>
              <a:rPr lang="en-US" b="1" dirty="0" smtClean="0">
                <a:solidFill>
                  <a:schemeClr val="accent6">
                    <a:lumMod val="75000"/>
                  </a:schemeClr>
                </a:solidFill>
              </a:rPr>
              <a:t>III)</a:t>
            </a:r>
            <a:endParaRPr lang="bg-B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7689435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72686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b="1" dirty="0">
                <a:solidFill>
                  <a:schemeClr val="accent6">
                    <a:lumMod val="75000"/>
                  </a:schemeClr>
                </a:solidFill>
              </a:rPr>
              <a:t>Proposals for Improving Performance Based Budgeting (</a:t>
            </a:r>
            <a:r>
              <a:rPr lang="en-US" b="1" dirty="0" smtClean="0">
                <a:solidFill>
                  <a:schemeClr val="accent6">
                    <a:lumMod val="75000"/>
                  </a:schemeClr>
                </a:solidFill>
              </a:rPr>
              <a:t>IV)</a:t>
            </a:r>
            <a:endParaRPr lang="bg-B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7798582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77394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b="1" dirty="0">
                <a:solidFill>
                  <a:schemeClr val="accent6">
                    <a:lumMod val="75000"/>
                  </a:schemeClr>
                </a:solidFill>
              </a:rPr>
              <a:t>Proposals for Improving Performance Based Budgeting </a:t>
            </a:r>
            <a:r>
              <a:rPr lang="en-US" b="1" dirty="0" smtClean="0">
                <a:solidFill>
                  <a:schemeClr val="accent6">
                    <a:lumMod val="75000"/>
                  </a:schemeClr>
                </a:solidFill>
              </a:rPr>
              <a:t>(V)</a:t>
            </a:r>
            <a:endParaRPr lang="bg-B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327859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59096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a:bodyPr>
          <a:lstStyle/>
          <a:p>
            <a:pPr marL="0" indent="0" algn="ctr">
              <a:buNone/>
            </a:pPr>
            <a:r>
              <a:rPr lang="en-US" sz="9600" dirty="0" smtClean="0"/>
              <a:t>Thank you!</a:t>
            </a:r>
            <a:endParaRPr lang="bg-BG" sz="9600" dirty="0"/>
          </a:p>
        </p:txBody>
      </p:sp>
    </p:spTree>
    <p:extLst>
      <p:ext uri="{BB962C8B-B14F-4D97-AF65-F5344CB8AC3E}">
        <p14:creationId xmlns:p14="http://schemas.microsoft.com/office/powerpoint/2010/main" val="2408105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pPr lvl="0"/>
            <a:r>
              <a:rPr lang="en-US" b="1" dirty="0" smtClean="0"/>
              <a:t/>
            </a:r>
            <a:br>
              <a:rPr lang="en-US" b="1" dirty="0" smtClean="0"/>
            </a:br>
            <a:r>
              <a:rPr lang="en-US" b="1" dirty="0" smtClean="0">
                <a:solidFill>
                  <a:schemeClr val="accent6">
                    <a:lumMod val="75000"/>
                  </a:schemeClr>
                </a:solidFill>
              </a:rPr>
              <a:t>Major </a:t>
            </a:r>
            <a:r>
              <a:rPr lang="en-US" b="1" dirty="0">
                <a:solidFill>
                  <a:schemeClr val="accent6">
                    <a:lumMod val="75000"/>
                  </a:schemeClr>
                </a:solidFill>
              </a:rPr>
              <a:t>Objectives And Task</a:t>
            </a:r>
            <a:r>
              <a:rPr lang="bg-BG" b="1" dirty="0">
                <a:solidFill>
                  <a:schemeClr val="accent6">
                    <a:lumMod val="75000"/>
                  </a:schemeClr>
                </a:solidFill>
              </a:rPr>
              <a:t/>
            </a:r>
            <a:br>
              <a:rPr lang="bg-BG" b="1" dirty="0">
                <a:solidFill>
                  <a:schemeClr val="accent6">
                    <a:lumMod val="75000"/>
                  </a:schemeClr>
                </a:solidFill>
              </a:rPr>
            </a:br>
            <a:endParaRPr lang="bg-BG" b="1" dirty="0">
              <a:solidFill>
                <a:schemeClr val="accent6">
                  <a:lumMod val="75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8029008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6223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pPr lvl="0"/>
            <a:r>
              <a:rPr lang="en-US" b="1" dirty="0" smtClean="0"/>
              <a:t/>
            </a:r>
            <a:br>
              <a:rPr lang="en-US" b="1" dirty="0" smtClean="0"/>
            </a:br>
            <a:r>
              <a:rPr lang="en-US" b="1" dirty="0" smtClean="0">
                <a:solidFill>
                  <a:schemeClr val="accent6">
                    <a:lumMod val="75000"/>
                  </a:schemeClr>
                </a:solidFill>
              </a:rPr>
              <a:t>Expected Results</a:t>
            </a:r>
            <a:r>
              <a:rPr lang="bg-BG" dirty="0" smtClean="0">
                <a:solidFill>
                  <a:schemeClr val="accent6">
                    <a:lumMod val="75000"/>
                  </a:schemeClr>
                </a:solidFill>
              </a:rPr>
              <a:t/>
            </a:r>
            <a:br>
              <a:rPr lang="bg-BG" dirty="0" smtClean="0">
                <a:solidFill>
                  <a:schemeClr val="accent6">
                    <a:lumMod val="75000"/>
                  </a:schemeClr>
                </a:solidFill>
              </a:rPr>
            </a:br>
            <a:endParaRPr lang="bg-BG" dirty="0">
              <a:solidFill>
                <a:schemeClr val="accent6">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731077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2736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036568262"/>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Content Placeholder 5"/>
          <p:cNvGraphicFramePr>
            <a:graphicFrameLocks noGrp="1"/>
          </p:cNvGraphicFramePr>
          <p:nvPr>
            <p:ph idx="1"/>
            <p:extLst>
              <p:ext uri="{D42A27DB-BD31-4B8C-83A1-F6EECF244321}">
                <p14:modId xmlns:p14="http://schemas.microsoft.com/office/powerpoint/2010/main" val="231532358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96980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481840168"/>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327258489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568899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685612650"/>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177989756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426283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066288946"/>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195622332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677030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133259212"/>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294958105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7513173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8525</TotalTime>
  <Words>1699</Words>
  <Application>Microsoft Office PowerPoint</Application>
  <PresentationFormat>On-screen Show (4:3)</PresentationFormat>
  <Paragraphs>123</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Spending Reviews in Bulgaria – Plans and Experience</vt:lpstr>
      <vt:lpstr>Spending Review To Be Conducted</vt:lpstr>
      <vt:lpstr> Major Objectives And Task </vt:lpstr>
      <vt:lpstr> Expected Results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Experience with Spending Reviews</vt:lpstr>
      <vt:lpstr>Main Objective and Major Steps</vt:lpstr>
      <vt:lpstr>Major Challenges</vt:lpstr>
      <vt:lpstr>EU Common Agricultural Policy</vt:lpstr>
      <vt:lpstr>Summary of Recommendations</vt:lpstr>
      <vt:lpstr>Proposals for Improving Performance Based Budgeting (I)</vt:lpstr>
      <vt:lpstr>Proposals for Improving Performance Based Budgeting (II)</vt:lpstr>
      <vt:lpstr>Proposals for Improving Performance Based Budgeting (III)</vt:lpstr>
      <vt:lpstr>Proposals for Improving Performance Based Budgeting (IV)</vt:lpstr>
      <vt:lpstr>Proposals for Improving Performance Based Budgeting (V)</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Емил Нургалиев</dc:creator>
  <cp:lastModifiedBy>Емил Нургалиев</cp:lastModifiedBy>
  <cp:revision>123</cp:revision>
  <dcterms:created xsi:type="dcterms:W3CDTF">2017-01-16T10:54:10Z</dcterms:created>
  <dcterms:modified xsi:type="dcterms:W3CDTF">2017-02-03T08:32:57Z</dcterms:modified>
</cp:coreProperties>
</file>