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72" r:id="rId4"/>
    <p:sldId id="273" r:id="rId5"/>
    <p:sldId id="259" r:id="rId6"/>
    <p:sldId id="268" r:id="rId7"/>
    <p:sldId id="269" r:id="rId8"/>
    <p:sldId id="270" r:id="rId9"/>
    <p:sldId id="271" r:id="rId10"/>
    <p:sldId id="260" r:id="rId11"/>
    <p:sldId id="261" r:id="rId12"/>
    <p:sldId id="262" r:id="rId13"/>
    <p:sldId id="263" r:id="rId14"/>
    <p:sldId id="266" r:id="rId15"/>
    <p:sldId id="267" r:id="rId16"/>
    <p:sldId id="264" r:id="rId17"/>
    <p:sldId id="265" r:id="rId18"/>
    <p:sldId id="281" r:id="rId19"/>
    <p:sldId id="274" r:id="rId20"/>
    <p:sldId id="275" r:id="rId21"/>
    <p:sldId id="276" r:id="rId22"/>
    <p:sldId id="277" r:id="rId23"/>
    <p:sldId id="284" r:id="rId24"/>
    <p:sldId id="288" r:id="rId25"/>
    <p:sldId id="285" r:id="rId26"/>
    <p:sldId id="287" r:id="rId27"/>
    <p:sldId id="286" r:id="rId28"/>
    <p:sldId id="283" r:id="rId2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90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DED6E3-B878-4369-BE58-494EE5027FA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5A10E69-6A30-433F-A0DE-E05C68F79640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dirty="0" err="1"/>
            <a:t>Zahtjev</a:t>
          </a:r>
          <a:r>
            <a:rPr dirty="0"/>
            <a:t> </a:t>
          </a:r>
          <a:r>
            <a:rPr lang="hr-HR" b="1" dirty="0"/>
            <a:t>bugarskog Ministarstva financija</a:t>
          </a:r>
          <a:r>
            <a:rPr dirty="0"/>
            <a:t> </a:t>
          </a:r>
          <a:r>
            <a:rPr dirty="0" err="1"/>
            <a:t>za</a:t>
          </a:r>
          <a:r>
            <a:rPr dirty="0"/>
            <a:t> </a:t>
          </a:r>
          <a:r>
            <a:rPr dirty="0" err="1"/>
            <a:t>pružanje</a:t>
          </a:r>
          <a:r>
            <a:rPr dirty="0"/>
            <a:t> </a:t>
          </a:r>
          <a:r>
            <a:rPr lang="hr-HR" b="1" dirty="0"/>
            <a:t>ključnih inputa</a:t>
          </a:r>
          <a:r>
            <a:rPr dirty="0"/>
            <a:t> </a:t>
          </a:r>
          <a:r>
            <a:rPr dirty="0" err="1"/>
            <a:t>Svjetskoj</a:t>
          </a:r>
          <a:r>
            <a:rPr dirty="0"/>
            <a:t> </a:t>
          </a:r>
          <a:r>
            <a:rPr dirty="0" err="1"/>
            <a:t>banci</a:t>
          </a:r>
          <a:r>
            <a:rPr dirty="0"/>
            <a:t> u </a:t>
          </a:r>
          <a:r>
            <a:rPr dirty="0" err="1"/>
            <a:t>svrhu</a:t>
          </a:r>
          <a:r>
            <a:rPr dirty="0"/>
            <a:t> </a:t>
          </a:r>
          <a:r>
            <a:rPr dirty="0" err="1"/>
            <a:t>pripremanja</a:t>
          </a:r>
          <a:r>
            <a:rPr dirty="0"/>
            <a:t> </a:t>
          </a:r>
          <a:r>
            <a:rPr lang="hr-HR" b="1" dirty="0"/>
            <a:t>sveobuhvatne dubinske analize rashoda</a:t>
          </a:r>
        </a:p>
      </dgm:t>
    </dgm:pt>
    <dgm:pt modelId="{70B936DD-5CB5-4867-82FF-03A68E13188F}" type="parTrans" cxnId="{6CC8C534-5512-4939-8600-80FEE0E75DCA}">
      <dgm:prSet/>
      <dgm:spPr/>
      <dgm:t>
        <a:bodyPr/>
        <a:lstStyle/>
        <a:p>
          <a:endParaRPr lang="bg-BG"/>
        </a:p>
      </dgm:t>
    </dgm:pt>
    <dgm:pt modelId="{4A81CE48-9519-4C0B-8713-3811B816DAF6}" type="sibTrans" cxnId="{6CC8C534-5512-4939-8600-80FEE0E75DCA}">
      <dgm:prSet/>
      <dgm:spPr/>
      <dgm:t>
        <a:bodyPr/>
        <a:lstStyle/>
        <a:p>
          <a:endParaRPr lang="bg-BG"/>
        </a:p>
      </dgm:t>
    </dgm:pt>
    <dgm:pt modelId="{9B0DFEEF-B16A-41EC-8A84-1F679633B63F}" type="pres">
      <dgm:prSet presAssocID="{8FDED6E3-B878-4369-BE58-494EE5027FA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D0DB764-D9CB-426B-B2AC-635B5BB3602B}" type="pres">
      <dgm:prSet presAssocID="{A5A10E69-6A30-433F-A0DE-E05C68F79640}" presName="horFlow" presStyleCnt="0"/>
      <dgm:spPr/>
    </dgm:pt>
    <dgm:pt modelId="{57CE6CD0-0001-44EE-950C-1852BBDDA0FD}" type="pres">
      <dgm:prSet presAssocID="{A5A10E69-6A30-433F-A0DE-E05C68F79640}" presName="bigChev" presStyleLbl="node1" presStyleIdx="0" presStyleCnt="1"/>
      <dgm:spPr/>
    </dgm:pt>
  </dgm:ptLst>
  <dgm:cxnLst>
    <dgm:cxn modelId="{6CC8C534-5512-4939-8600-80FEE0E75DCA}" srcId="{8FDED6E3-B878-4369-BE58-494EE5027FA9}" destId="{A5A10E69-6A30-433F-A0DE-E05C68F79640}" srcOrd="0" destOrd="0" parTransId="{70B936DD-5CB5-4867-82FF-03A68E13188F}" sibTransId="{4A81CE48-9519-4C0B-8713-3811B816DAF6}"/>
    <dgm:cxn modelId="{59B0487B-2BDE-472B-AA1F-06EEAF4B05C2}" type="presOf" srcId="{8FDED6E3-B878-4369-BE58-494EE5027FA9}" destId="{9B0DFEEF-B16A-41EC-8A84-1F679633B63F}" srcOrd="0" destOrd="0" presId="urn:microsoft.com/office/officeart/2005/8/layout/lProcess3"/>
    <dgm:cxn modelId="{8BD8B9D5-8190-4909-8741-B5DA7BD1F0B5}" type="presOf" srcId="{A5A10E69-6A30-433F-A0DE-E05C68F79640}" destId="{57CE6CD0-0001-44EE-950C-1852BBDDA0FD}" srcOrd="0" destOrd="0" presId="urn:microsoft.com/office/officeart/2005/8/layout/lProcess3"/>
    <dgm:cxn modelId="{124B92D0-9417-4463-8A9B-2AB62F4864F2}" type="presParOf" srcId="{9B0DFEEF-B16A-41EC-8A84-1F679633B63F}" destId="{6D0DB764-D9CB-426B-B2AC-635B5BB3602B}" srcOrd="0" destOrd="0" presId="urn:microsoft.com/office/officeart/2005/8/layout/lProcess3"/>
    <dgm:cxn modelId="{F1F17B2B-2226-46C0-8C4F-C051E86D85A7}" type="presParOf" srcId="{6D0DB764-D9CB-426B-B2AC-635B5BB3602B}" destId="{57CE6CD0-0001-44EE-950C-1852BBDDA0FD}" srcOrd="0" destOrd="0" presId="urn:microsoft.com/office/officeart/2005/8/layout/lProcess3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3F6400-D1D7-4277-BF1F-55A279C966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516FD061-7207-4136-942C-5C1AA78E4581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Rashodi za zaposlene (III.)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A57B5637-4063-4DE0-9076-DC8D2C94473D}" type="parTrans" cxnId="{EEA6F808-E5BA-40D4-BBDD-EFA5492667EF}">
      <dgm:prSet/>
      <dgm:spPr/>
      <dgm:t>
        <a:bodyPr/>
        <a:lstStyle/>
        <a:p>
          <a:endParaRPr lang="bg-BG"/>
        </a:p>
      </dgm:t>
    </dgm:pt>
    <dgm:pt modelId="{4E187C15-F333-473B-ADFB-1D5072DFD654}" type="sibTrans" cxnId="{EEA6F808-E5BA-40D4-BBDD-EFA5492667EF}">
      <dgm:prSet/>
      <dgm:spPr/>
      <dgm:t>
        <a:bodyPr/>
        <a:lstStyle/>
        <a:p>
          <a:endParaRPr lang="bg-BG"/>
        </a:p>
      </dgm:t>
    </dgm:pt>
    <dgm:pt modelId="{82BAF340-03AA-4277-8F60-ACDD2C3BFF40}" type="pres">
      <dgm:prSet presAssocID="{593F6400-D1D7-4277-BF1F-55A279C966D6}" presName="linear" presStyleCnt="0">
        <dgm:presLayoutVars>
          <dgm:animLvl val="lvl"/>
          <dgm:resizeHandles val="exact"/>
        </dgm:presLayoutVars>
      </dgm:prSet>
      <dgm:spPr/>
    </dgm:pt>
    <dgm:pt modelId="{D59A95F6-1A1F-4D4C-84B6-92F204DC1F85}" type="pres">
      <dgm:prSet presAssocID="{516FD061-7207-4136-942C-5C1AA78E458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EA6F808-E5BA-40D4-BBDD-EFA5492667EF}" srcId="{593F6400-D1D7-4277-BF1F-55A279C966D6}" destId="{516FD061-7207-4136-942C-5C1AA78E4581}" srcOrd="0" destOrd="0" parTransId="{A57B5637-4063-4DE0-9076-DC8D2C94473D}" sibTransId="{4E187C15-F333-473B-ADFB-1D5072DFD654}"/>
    <dgm:cxn modelId="{E0A7F327-45B0-4E99-A5FE-8389DCAB7CB0}" type="presOf" srcId="{593F6400-D1D7-4277-BF1F-55A279C966D6}" destId="{82BAF340-03AA-4277-8F60-ACDD2C3BFF40}" srcOrd="0" destOrd="0" presId="urn:microsoft.com/office/officeart/2005/8/layout/vList2"/>
    <dgm:cxn modelId="{7FD59062-93BC-4134-8F6E-53E44D651CC3}" type="presOf" srcId="{516FD061-7207-4136-942C-5C1AA78E4581}" destId="{D59A95F6-1A1F-4D4C-84B6-92F204DC1F85}" srcOrd="0" destOrd="0" presId="urn:microsoft.com/office/officeart/2005/8/layout/vList2"/>
    <dgm:cxn modelId="{6F58DFF2-C68A-40FA-A92D-559A136E2707}" type="presParOf" srcId="{82BAF340-03AA-4277-8F60-ACDD2C3BFF40}" destId="{D59A95F6-1A1F-4D4C-84B6-92F204DC1F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449285F-4143-48D1-BAAB-4240DC3E9EF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B0714EA-A4F8-4721-AD93-31AE4FD6C9A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2200" b="1" dirty="0"/>
            <a:t>Analiza postojećih praksi upravljanja učinkom, razlike u plaćama muškaraca i žena, prilagodba plaća za određena ministarstva</a:t>
          </a:r>
          <a:endParaRPr lang="hr-HR" sz="2200" b="1" dirty="0"/>
        </a:p>
      </dgm:t>
    </dgm:pt>
    <dgm:pt modelId="{E736B52B-C7CD-4E61-8B19-DA100973250A}" type="parTrans" cxnId="{2EAD58F5-C69C-4702-BEA2-4B6A77DA0A08}">
      <dgm:prSet/>
      <dgm:spPr/>
      <dgm:t>
        <a:bodyPr/>
        <a:lstStyle/>
        <a:p>
          <a:endParaRPr lang="bg-BG"/>
        </a:p>
      </dgm:t>
    </dgm:pt>
    <dgm:pt modelId="{AAD2FC9D-C4C7-44DB-BEC6-713B98838C3F}" type="sibTrans" cxnId="{2EAD58F5-C69C-4702-BEA2-4B6A77DA0A08}">
      <dgm:prSet/>
      <dgm:spPr/>
      <dgm:t>
        <a:bodyPr/>
        <a:lstStyle/>
        <a:p>
          <a:endParaRPr lang="bg-BG"/>
        </a:p>
      </dgm:t>
    </dgm:pt>
    <dgm:pt modelId="{C2303732-42CA-4441-88EF-C1DA341ED647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2200" b="1" dirty="0">
              <a:solidFill>
                <a:schemeClr val="tx1"/>
              </a:solidFill>
            </a:rPr>
            <a:t>Pregled pravnog okvira za primanja zaposlenih u javnom sektoru i usporedba s najboljim praksama u referentnim državama</a:t>
          </a:r>
          <a:endParaRPr lang="hr-HR" sz="2200" b="1" dirty="0">
            <a:solidFill>
              <a:schemeClr val="tx1"/>
            </a:solidFill>
          </a:endParaRPr>
        </a:p>
      </dgm:t>
    </dgm:pt>
    <dgm:pt modelId="{4F30636A-9DAC-48D2-8FC1-98CB0C8CC8CD}" type="parTrans" cxnId="{0BC56EEF-49C1-4CA5-B1BF-792F44C1FA4F}">
      <dgm:prSet/>
      <dgm:spPr/>
      <dgm:t>
        <a:bodyPr/>
        <a:lstStyle/>
        <a:p>
          <a:endParaRPr lang="bg-BG"/>
        </a:p>
      </dgm:t>
    </dgm:pt>
    <dgm:pt modelId="{A98F8F37-6952-45EC-885A-867B04BB5487}" type="sibTrans" cxnId="{0BC56EEF-49C1-4CA5-B1BF-792F44C1FA4F}">
      <dgm:prSet/>
      <dgm:spPr/>
      <dgm:t>
        <a:bodyPr/>
        <a:lstStyle/>
        <a:p>
          <a:endParaRPr lang="bg-BG"/>
        </a:p>
      </dgm:t>
    </dgm:pt>
    <dgm:pt modelId="{A068B0E0-BF15-4D31-BC40-56DDFE17FE53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2200" b="1" dirty="0"/>
            <a:t>Utvrđivanje učinkovitih načina smanjenja primanja zaposlenih u određenim ministarstvima</a:t>
          </a:r>
          <a:endParaRPr lang="hr-HR" sz="2200" b="1" dirty="0"/>
        </a:p>
      </dgm:t>
    </dgm:pt>
    <dgm:pt modelId="{61E13AA5-92C4-4B75-8955-1B507BFBDAEF}" type="parTrans" cxnId="{A4449F53-D520-4B53-934A-C7EC9548E0A6}">
      <dgm:prSet/>
      <dgm:spPr/>
      <dgm:t>
        <a:bodyPr/>
        <a:lstStyle/>
        <a:p>
          <a:endParaRPr lang="bg-BG"/>
        </a:p>
      </dgm:t>
    </dgm:pt>
    <dgm:pt modelId="{D8BAE54E-3A65-41E3-8EE7-8BD476CE308C}" type="sibTrans" cxnId="{A4449F53-D520-4B53-934A-C7EC9548E0A6}">
      <dgm:prSet/>
      <dgm:spPr/>
      <dgm:t>
        <a:bodyPr/>
        <a:lstStyle/>
        <a:p>
          <a:endParaRPr lang="bg-BG"/>
        </a:p>
      </dgm:t>
    </dgm:pt>
    <dgm:pt modelId="{8BA479DF-D1F3-42BE-94EF-82EF365EBEE6}" type="pres">
      <dgm:prSet presAssocID="{D449285F-4143-48D1-BAAB-4240DC3E9EF4}" presName="CompostProcess" presStyleCnt="0">
        <dgm:presLayoutVars>
          <dgm:dir/>
          <dgm:resizeHandles val="exact"/>
        </dgm:presLayoutVars>
      </dgm:prSet>
      <dgm:spPr/>
    </dgm:pt>
    <dgm:pt modelId="{69A090B8-B092-4B60-ACAA-13944BFD96F0}" type="pres">
      <dgm:prSet presAssocID="{D449285F-4143-48D1-BAAB-4240DC3E9EF4}" presName="arrow" presStyleLbl="bgShp" presStyleIdx="0" presStyleCnt="1"/>
      <dgm:spPr/>
    </dgm:pt>
    <dgm:pt modelId="{4946BECD-A6C3-49CF-A03E-DAB73FA8DE05}" type="pres">
      <dgm:prSet presAssocID="{D449285F-4143-48D1-BAAB-4240DC3E9EF4}" presName="linearProcess" presStyleCnt="0"/>
      <dgm:spPr/>
    </dgm:pt>
    <dgm:pt modelId="{9E00BDFC-B115-40DB-8CC4-C3C972D8E1CE}" type="pres">
      <dgm:prSet presAssocID="{6B0714EA-A4F8-4721-AD93-31AE4FD6C9A4}" presName="textNode" presStyleLbl="node1" presStyleIdx="0" presStyleCnt="3" custScaleY="230930">
        <dgm:presLayoutVars>
          <dgm:bulletEnabled val="1"/>
        </dgm:presLayoutVars>
      </dgm:prSet>
      <dgm:spPr/>
    </dgm:pt>
    <dgm:pt modelId="{19858C78-3AC0-421A-A497-A2008BE1FADC}" type="pres">
      <dgm:prSet presAssocID="{AAD2FC9D-C4C7-44DB-BEC6-713B98838C3F}" presName="sibTrans" presStyleCnt="0"/>
      <dgm:spPr/>
    </dgm:pt>
    <dgm:pt modelId="{571E188F-1CF9-4012-9333-A3D24C8D1942}" type="pres">
      <dgm:prSet presAssocID="{C2303732-42CA-4441-88EF-C1DA341ED647}" presName="textNode" presStyleLbl="node1" presStyleIdx="1" presStyleCnt="3" custScaleY="222975">
        <dgm:presLayoutVars>
          <dgm:bulletEnabled val="1"/>
        </dgm:presLayoutVars>
      </dgm:prSet>
      <dgm:spPr/>
    </dgm:pt>
    <dgm:pt modelId="{0AB8B00A-0B00-4DE2-9134-E5A2ED942FD7}" type="pres">
      <dgm:prSet presAssocID="{A98F8F37-6952-45EC-885A-867B04BB5487}" presName="sibTrans" presStyleCnt="0"/>
      <dgm:spPr/>
    </dgm:pt>
    <dgm:pt modelId="{EA2F7837-57E4-432B-8906-95FC37CB8E2C}" type="pres">
      <dgm:prSet presAssocID="{A068B0E0-BF15-4D31-BC40-56DDFE17FE53}" presName="textNode" presStyleLbl="node1" presStyleIdx="2" presStyleCnt="3" custScaleY="222975">
        <dgm:presLayoutVars>
          <dgm:bulletEnabled val="1"/>
        </dgm:presLayoutVars>
      </dgm:prSet>
      <dgm:spPr/>
    </dgm:pt>
  </dgm:ptLst>
  <dgm:cxnLst>
    <dgm:cxn modelId="{251BBD25-703D-46D7-8EAE-4A953D9C88E5}" type="presOf" srcId="{A068B0E0-BF15-4D31-BC40-56DDFE17FE53}" destId="{EA2F7837-57E4-432B-8906-95FC37CB8E2C}" srcOrd="0" destOrd="0" presId="urn:microsoft.com/office/officeart/2005/8/layout/hProcess9"/>
    <dgm:cxn modelId="{A7F78534-1D74-4F7B-93C5-61878F8AE896}" type="presOf" srcId="{6B0714EA-A4F8-4721-AD93-31AE4FD6C9A4}" destId="{9E00BDFC-B115-40DB-8CC4-C3C972D8E1CE}" srcOrd="0" destOrd="0" presId="urn:microsoft.com/office/officeart/2005/8/layout/hProcess9"/>
    <dgm:cxn modelId="{A4449F53-D520-4B53-934A-C7EC9548E0A6}" srcId="{D449285F-4143-48D1-BAAB-4240DC3E9EF4}" destId="{A068B0E0-BF15-4D31-BC40-56DDFE17FE53}" srcOrd="2" destOrd="0" parTransId="{61E13AA5-92C4-4B75-8955-1B507BFBDAEF}" sibTransId="{D8BAE54E-3A65-41E3-8EE7-8BD476CE308C}"/>
    <dgm:cxn modelId="{509DF875-9A2B-4DF9-90EB-3138866A98D8}" type="presOf" srcId="{D449285F-4143-48D1-BAAB-4240DC3E9EF4}" destId="{8BA479DF-D1F3-42BE-94EF-82EF365EBEE6}" srcOrd="0" destOrd="0" presId="urn:microsoft.com/office/officeart/2005/8/layout/hProcess9"/>
    <dgm:cxn modelId="{35E78BB1-D409-464A-BFA6-5E62634BA641}" type="presOf" srcId="{C2303732-42CA-4441-88EF-C1DA341ED647}" destId="{571E188F-1CF9-4012-9333-A3D24C8D1942}" srcOrd="0" destOrd="0" presId="urn:microsoft.com/office/officeart/2005/8/layout/hProcess9"/>
    <dgm:cxn modelId="{0BC56EEF-49C1-4CA5-B1BF-792F44C1FA4F}" srcId="{D449285F-4143-48D1-BAAB-4240DC3E9EF4}" destId="{C2303732-42CA-4441-88EF-C1DA341ED647}" srcOrd="1" destOrd="0" parTransId="{4F30636A-9DAC-48D2-8FC1-98CB0C8CC8CD}" sibTransId="{A98F8F37-6952-45EC-885A-867B04BB5487}"/>
    <dgm:cxn modelId="{2EAD58F5-C69C-4702-BEA2-4B6A77DA0A08}" srcId="{D449285F-4143-48D1-BAAB-4240DC3E9EF4}" destId="{6B0714EA-A4F8-4721-AD93-31AE4FD6C9A4}" srcOrd="0" destOrd="0" parTransId="{E736B52B-C7CD-4E61-8B19-DA100973250A}" sibTransId="{AAD2FC9D-C4C7-44DB-BEC6-713B98838C3F}"/>
    <dgm:cxn modelId="{E6374F39-7D0E-4A0C-8CAD-205F346B27BA}" type="presParOf" srcId="{8BA479DF-D1F3-42BE-94EF-82EF365EBEE6}" destId="{69A090B8-B092-4B60-ACAA-13944BFD96F0}" srcOrd="0" destOrd="0" presId="urn:microsoft.com/office/officeart/2005/8/layout/hProcess9"/>
    <dgm:cxn modelId="{F50FCCB3-6762-48F1-AB5C-23A76D48273C}" type="presParOf" srcId="{8BA479DF-D1F3-42BE-94EF-82EF365EBEE6}" destId="{4946BECD-A6C3-49CF-A03E-DAB73FA8DE05}" srcOrd="1" destOrd="0" presId="urn:microsoft.com/office/officeart/2005/8/layout/hProcess9"/>
    <dgm:cxn modelId="{D6413C80-0303-417F-8A48-3B45F026CD39}" type="presParOf" srcId="{4946BECD-A6C3-49CF-A03E-DAB73FA8DE05}" destId="{9E00BDFC-B115-40DB-8CC4-C3C972D8E1CE}" srcOrd="0" destOrd="0" presId="urn:microsoft.com/office/officeart/2005/8/layout/hProcess9"/>
    <dgm:cxn modelId="{F2B93A56-C430-463A-8680-3ACE62DB858D}" type="presParOf" srcId="{4946BECD-A6C3-49CF-A03E-DAB73FA8DE05}" destId="{19858C78-3AC0-421A-A497-A2008BE1FADC}" srcOrd="1" destOrd="0" presId="urn:microsoft.com/office/officeart/2005/8/layout/hProcess9"/>
    <dgm:cxn modelId="{5D95E7CD-B355-48DC-9945-28D164A23453}" type="presParOf" srcId="{4946BECD-A6C3-49CF-A03E-DAB73FA8DE05}" destId="{571E188F-1CF9-4012-9333-A3D24C8D1942}" srcOrd="2" destOrd="0" presId="urn:microsoft.com/office/officeart/2005/8/layout/hProcess9"/>
    <dgm:cxn modelId="{25223C19-7391-46B5-964C-654B69AE539B}" type="presParOf" srcId="{4946BECD-A6C3-49CF-A03E-DAB73FA8DE05}" destId="{0AB8B00A-0B00-4DE2-9134-E5A2ED942FD7}" srcOrd="3" destOrd="0" presId="urn:microsoft.com/office/officeart/2005/8/layout/hProcess9"/>
    <dgm:cxn modelId="{AD959E11-14B7-4C8A-9E27-AA26134AFA7A}" type="presParOf" srcId="{4946BECD-A6C3-49CF-A03E-DAB73FA8DE05}" destId="{EA2F7837-57E4-432B-8906-95FC37CB8E2C}" srcOrd="4" destOrd="0" presId="urn:microsoft.com/office/officeart/2005/8/layout/hProcess9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BEE710D-0D1B-4115-85F9-9A88648A5D0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5E5F3BF-3CFA-4056-ACBF-E05820ABA082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Operativni troškovi / troškovi održavanja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0EEAF488-3C2B-47F7-B5B0-064318AD4AE2}" type="parTrans" cxnId="{1148490C-68FF-4C49-851D-685215D32C75}">
      <dgm:prSet/>
      <dgm:spPr/>
      <dgm:t>
        <a:bodyPr/>
        <a:lstStyle/>
        <a:p>
          <a:endParaRPr lang="bg-BG"/>
        </a:p>
      </dgm:t>
    </dgm:pt>
    <dgm:pt modelId="{A7D008DC-E70B-42C5-97A1-D97F9A9DB790}" type="sibTrans" cxnId="{1148490C-68FF-4C49-851D-685215D32C75}">
      <dgm:prSet/>
      <dgm:spPr/>
      <dgm:t>
        <a:bodyPr/>
        <a:lstStyle/>
        <a:p>
          <a:endParaRPr lang="bg-BG"/>
        </a:p>
      </dgm:t>
    </dgm:pt>
    <dgm:pt modelId="{245AD385-23EA-4A33-AD87-3279ACF98A7B}" type="pres">
      <dgm:prSet presAssocID="{FBEE710D-0D1B-4115-85F9-9A88648A5D02}" presName="linear" presStyleCnt="0">
        <dgm:presLayoutVars>
          <dgm:animLvl val="lvl"/>
          <dgm:resizeHandles val="exact"/>
        </dgm:presLayoutVars>
      </dgm:prSet>
      <dgm:spPr/>
    </dgm:pt>
    <dgm:pt modelId="{BB925145-6AA2-4366-B552-BF724D92973D}" type="pres">
      <dgm:prSet presAssocID="{15E5F3BF-3CFA-4056-ACBF-E05820ABA08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148490C-68FF-4C49-851D-685215D32C75}" srcId="{FBEE710D-0D1B-4115-85F9-9A88648A5D02}" destId="{15E5F3BF-3CFA-4056-ACBF-E05820ABA082}" srcOrd="0" destOrd="0" parTransId="{0EEAF488-3C2B-47F7-B5B0-064318AD4AE2}" sibTransId="{A7D008DC-E70B-42C5-97A1-D97F9A9DB790}"/>
    <dgm:cxn modelId="{1F61120E-89DC-4F34-8B28-7C0F06D89DEC}" type="presOf" srcId="{15E5F3BF-3CFA-4056-ACBF-E05820ABA082}" destId="{BB925145-6AA2-4366-B552-BF724D92973D}" srcOrd="0" destOrd="0" presId="urn:microsoft.com/office/officeart/2005/8/layout/vList2"/>
    <dgm:cxn modelId="{B2A257BD-4F13-407F-942C-BDC7A99B0698}" type="presOf" srcId="{FBEE710D-0D1B-4115-85F9-9A88648A5D02}" destId="{245AD385-23EA-4A33-AD87-3279ACF98A7B}" srcOrd="0" destOrd="0" presId="urn:microsoft.com/office/officeart/2005/8/layout/vList2"/>
    <dgm:cxn modelId="{341F3FE6-9A99-4AFD-A616-7EC8AB18D554}" type="presParOf" srcId="{245AD385-23EA-4A33-AD87-3279ACF98A7B}" destId="{BB925145-6AA2-4366-B552-BF724D92973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55FED88-97AA-479A-8164-E1BD856032A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5B9A641-CD00-48A3-AFE2-7CEB874243B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b="1"/>
            <a:t>Procjena razina/trendova u rashodima za poslovanje i održavanje</a:t>
          </a:r>
          <a:r>
            <a:t> (najamnina, komunalne usluge, telekomunikacija, prijevoz, uredska oprema, renoviranje objekata) u odnosu na referentne države iz EU-a</a:t>
          </a:r>
          <a:endParaRPr lang="hr-HR" sz="2000" b="0" dirty="0">
            <a:solidFill>
              <a:schemeClr val="tx1"/>
            </a:solidFill>
          </a:endParaRPr>
        </a:p>
      </dgm:t>
    </dgm:pt>
    <dgm:pt modelId="{E5BDFD3E-F630-4058-A04A-EC6441B77DCC}" type="parTrans" cxnId="{965B7777-6734-4D73-AE3B-4A1E775F314A}">
      <dgm:prSet/>
      <dgm:spPr/>
      <dgm:t>
        <a:bodyPr/>
        <a:lstStyle/>
        <a:p>
          <a:endParaRPr lang="bg-BG"/>
        </a:p>
      </dgm:t>
    </dgm:pt>
    <dgm:pt modelId="{8EAD67B4-F9EC-4B23-91AE-CCBFE17EBBC1}" type="sibTrans" cxnId="{965B7777-6734-4D73-AE3B-4A1E775F314A}">
      <dgm:prSet/>
      <dgm:spPr/>
      <dgm:t>
        <a:bodyPr/>
        <a:lstStyle/>
        <a:p>
          <a:endParaRPr lang="bg-BG"/>
        </a:p>
      </dgm:t>
    </dgm:pt>
    <dgm:pt modelId="{901D9230-838A-4AC3-B2D6-118EDD642D0C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2300" b="1" dirty="0">
              <a:solidFill>
                <a:schemeClr val="tx1"/>
              </a:solidFill>
            </a:rPr>
            <a:t>Razvoj okvira za procjenu efikasnosti rashoda za poslovanje i održavanje</a:t>
          </a:r>
          <a:endParaRPr lang="hr-HR" sz="2300" b="1" dirty="0">
            <a:solidFill>
              <a:schemeClr val="tx1"/>
            </a:solidFill>
          </a:endParaRPr>
        </a:p>
      </dgm:t>
    </dgm:pt>
    <dgm:pt modelId="{02370E40-E153-43B5-AA98-FF876A96AE03}" type="parTrans" cxnId="{3CDB4640-A788-46F6-A2B3-3F1A4D4AA5D6}">
      <dgm:prSet/>
      <dgm:spPr/>
      <dgm:t>
        <a:bodyPr/>
        <a:lstStyle/>
        <a:p>
          <a:endParaRPr lang="bg-BG"/>
        </a:p>
      </dgm:t>
    </dgm:pt>
    <dgm:pt modelId="{5DCB8AA9-4AEA-452E-BD48-1AD23FD308F6}" type="sibTrans" cxnId="{3CDB4640-A788-46F6-A2B3-3F1A4D4AA5D6}">
      <dgm:prSet/>
      <dgm:spPr/>
      <dgm:t>
        <a:bodyPr/>
        <a:lstStyle/>
        <a:p>
          <a:endParaRPr lang="bg-BG"/>
        </a:p>
      </dgm:t>
    </dgm:pt>
    <dgm:pt modelId="{A55B4C76-A4E0-4AED-BC0F-C6134A9BC1C7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2300" b="1" dirty="0">
              <a:solidFill>
                <a:schemeClr val="tx1"/>
              </a:solidFill>
            </a:rPr>
            <a:t>Primjena okvira na odabrana ministarstva i općine</a:t>
          </a:r>
          <a:endParaRPr lang="hr-HR" sz="2300" b="1" dirty="0">
            <a:solidFill>
              <a:schemeClr val="tx1"/>
            </a:solidFill>
          </a:endParaRPr>
        </a:p>
      </dgm:t>
    </dgm:pt>
    <dgm:pt modelId="{D09E5C8E-F037-442C-AA80-6D55EC2D6A54}" type="parTrans" cxnId="{77C24C44-3B86-4B68-A912-A461CCB9C0C9}">
      <dgm:prSet/>
      <dgm:spPr/>
      <dgm:t>
        <a:bodyPr/>
        <a:lstStyle/>
        <a:p>
          <a:endParaRPr lang="bg-BG"/>
        </a:p>
      </dgm:t>
    </dgm:pt>
    <dgm:pt modelId="{D73184AB-BAF4-4E30-8152-82F2DB4CA423}" type="sibTrans" cxnId="{77C24C44-3B86-4B68-A912-A461CCB9C0C9}">
      <dgm:prSet/>
      <dgm:spPr/>
      <dgm:t>
        <a:bodyPr/>
        <a:lstStyle/>
        <a:p>
          <a:endParaRPr lang="bg-BG"/>
        </a:p>
      </dgm:t>
    </dgm:pt>
    <dgm:pt modelId="{9CFA2D24-6CC3-4D1B-BB18-7B6AADE0FB0D}" type="pres">
      <dgm:prSet presAssocID="{855FED88-97AA-479A-8164-E1BD856032A9}" presName="CompostProcess" presStyleCnt="0">
        <dgm:presLayoutVars>
          <dgm:dir/>
          <dgm:resizeHandles val="exact"/>
        </dgm:presLayoutVars>
      </dgm:prSet>
      <dgm:spPr/>
    </dgm:pt>
    <dgm:pt modelId="{FD26CD02-F327-4F05-B678-A2193305DC2C}" type="pres">
      <dgm:prSet presAssocID="{855FED88-97AA-479A-8164-E1BD856032A9}" presName="arrow" presStyleLbl="bgShp" presStyleIdx="0" presStyleCnt="1"/>
      <dgm:spPr/>
    </dgm:pt>
    <dgm:pt modelId="{551299E2-9BE6-4102-9751-823E114DB9D9}" type="pres">
      <dgm:prSet presAssocID="{855FED88-97AA-479A-8164-E1BD856032A9}" presName="linearProcess" presStyleCnt="0"/>
      <dgm:spPr/>
    </dgm:pt>
    <dgm:pt modelId="{38ECDD7E-6F4B-469A-BCBD-350EE57F9B1B}" type="pres">
      <dgm:prSet presAssocID="{D5B9A641-CD00-48A3-AFE2-7CEB874243BB}" presName="textNode" presStyleLbl="node1" presStyleIdx="0" presStyleCnt="3" custScaleY="238414">
        <dgm:presLayoutVars>
          <dgm:bulletEnabled val="1"/>
        </dgm:presLayoutVars>
      </dgm:prSet>
      <dgm:spPr/>
    </dgm:pt>
    <dgm:pt modelId="{87CC4DB0-F079-45EC-B547-99B49A22E585}" type="pres">
      <dgm:prSet presAssocID="{8EAD67B4-F9EC-4B23-91AE-CCBFE17EBBC1}" presName="sibTrans" presStyleCnt="0"/>
      <dgm:spPr/>
    </dgm:pt>
    <dgm:pt modelId="{9E19C2AC-98FB-4929-A3EF-F539625EA371}" type="pres">
      <dgm:prSet presAssocID="{901D9230-838A-4AC3-B2D6-118EDD642D0C}" presName="textNode" presStyleLbl="node1" presStyleIdx="1" presStyleCnt="3" custScaleY="238414">
        <dgm:presLayoutVars>
          <dgm:bulletEnabled val="1"/>
        </dgm:presLayoutVars>
      </dgm:prSet>
      <dgm:spPr/>
    </dgm:pt>
    <dgm:pt modelId="{13614F54-5E13-4D8F-B219-A413216BD0D3}" type="pres">
      <dgm:prSet presAssocID="{5DCB8AA9-4AEA-452E-BD48-1AD23FD308F6}" presName="sibTrans" presStyleCnt="0"/>
      <dgm:spPr/>
    </dgm:pt>
    <dgm:pt modelId="{9CBB781E-8026-4192-AA5E-2BCAFF1C1EB6}" type="pres">
      <dgm:prSet presAssocID="{A55B4C76-A4E0-4AED-BC0F-C6134A9BC1C7}" presName="textNode" presStyleLbl="node1" presStyleIdx="2" presStyleCnt="3" custScaleY="238414">
        <dgm:presLayoutVars>
          <dgm:bulletEnabled val="1"/>
        </dgm:presLayoutVars>
      </dgm:prSet>
      <dgm:spPr/>
    </dgm:pt>
  </dgm:ptLst>
  <dgm:cxnLst>
    <dgm:cxn modelId="{F891182A-B7FB-4A06-BDBE-719939897A9A}" type="presOf" srcId="{A55B4C76-A4E0-4AED-BC0F-C6134A9BC1C7}" destId="{9CBB781E-8026-4192-AA5E-2BCAFF1C1EB6}" srcOrd="0" destOrd="0" presId="urn:microsoft.com/office/officeart/2005/8/layout/hProcess9"/>
    <dgm:cxn modelId="{3CDB4640-A788-46F6-A2B3-3F1A4D4AA5D6}" srcId="{855FED88-97AA-479A-8164-E1BD856032A9}" destId="{901D9230-838A-4AC3-B2D6-118EDD642D0C}" srcOrd="1" destOrd="0" parTransId="{02370E40-E153-43B5-AA98-FF876A96AE03}" sibTransId="{5DCB8AA9-4AEA-452E-BD48-1AD23FD308F6}"/>
    <dgm:cxn modelId="{92AD1F5C-7044-4F16-BD39-649DFC32EA61}" type="presOf" srcId="{855FED88-97AA-479A-8164-E1BD856032A9}" destId="{9CFA2D24-6CC3-4D1B-BB18-7B6AADE0FB0D}" srcOrd="0" destOrd="0" presId="urn:microsoft.com/office/officeart/2005/8/layout/hProcess9"/>
    <dgm:cxn modelId="{77C24C44-3B86-4B68-A912-A461CCB9C0C9}" srcId="{855FED88-97AA-479A-8164-E1BD856032A9}" destId="{A55B4C76-A4E0-4AED-BC0F-C6134A9BC1C7}" srcOrd="2" destOrd="0" parTransId="{D09E5C8E-F037-442C-AA80-6D55EC2D6A54}" sibTransId="{D73184AB-BAF4-4E30-8152-82F2DB4CA423}"/>
    <dgm:cxn modelId="{965B7777-6734-4D73-AE3B-4A1E775F314A}" srcId="{855FED88-97AA-479A-8164-E1BD856032A9}" destId="{D5B9A641-CD00-48A3-AFE2-7CEB874243BB}" srcOrd="0" destOrd="0" parTransId="{E5BDFD3E-F630-4058-A04A-EC6441B77DCC}" sibTransId="{8EAD67B4-F9EC-4B23-91AE-CCBFE17EBBC1}"/>
    <dgm:cxn modelId="{A3C5E1B7-2C4F-431E-B2E4-CF8DA9881D85}" type="presOf" srcId="{901D9230-838A-4AC3-B2D6-118EDD642D0C}" destId="{9E19C2AC-98FB-4929-A3EF-F539625EA371}" srcOrd="0" destOrd="0" presId="urn:microsoft.com/office/officeart/2005/8/layout/hProcess9"/>
    <dgm:cxn modelId="{132432CA-7653-4D91-B9C3-69E8C17EB360}" type="presOf" srcId="{D5B9A641-CD00-48A3-AFE2-7CEB874243BB}" destId="{38ECDD7E-6F4B-469A-BCBD-350EE57F9B1B}" srcOrd="0" destOrd="0" presId="urn:microsoft.com/office/officeart/2005/8/layout/hProcess9"/>
    <dgm:cxn modelId="{9DDCA031-8044-43F3-8527-4CB039B0079E}" type="presParOf" srcId="{9CFA2D24-6CC3-4D1B-BB18-7B6AADE0FB0D}" destId="{FD26CD02-F327-4F05-B678-A2193305DC2C}" srcOrd="0" destOrd="0" presId="urn:microsoft.com/office/officeart/2005/8/layout/hProcess9"/>
    <dgm:cxn modelId="{09108414-A14D-4186-8D84-42095A18C83D}" type="presParOf" srcId="{9CFA2D24-6CC3-4D1B-BB18-7B6AADE0FB0D}" destId="{551299E2-9BE6-4102-9751-823E114DB9D9}" srcOrd="1" destOrd="0" presId="urn:microsoft.com/office/officeart/2005/8/layout/hProcess9"/>
    <dgm:cxn modelId="{33FA49EE-CF74-47CF-AC86-285FB65C82B1}" type="presParOf" srcId="{551299E2-9BE6-4102-9751-823E114DB9D9}" destId="{38ECDD7E-6F4B-469A-BCBD-350EE57F9B1B}" srcOrd="0" destOrd="0" presId="urn:microsoft.com/office/officeart/2005/8/layout/hProcess9"/>
    <dgm:cxn modelId="{D9C4B245-565F-4C8B-8F07-686A50EF90C9}" type="presParOf" srcId="{551299E2-9BE6-4102-9751-823E114DB9D9}" destId="{87CC4DB0-F079-45EC-B547-99B49A22E585}" srcOrd="1" destOrd="0" presId="urn:microsoft.com/office/officeart/2005/8/layout/hProcess9"/>
    <dgm:cxn modelId="{F720CE38-72F7-438E-876C-E90ECC4D8114}" type="presParOf" srcId="{551299E2-9BE6-4102-9751-823E114DB9D9}" destId="{9E19C2AC-98FB-4929-A3EF-F539625EA371}" srcOrd="2" destOrd="0" presId="urn:microsoft.com/office/officeart/2005/8/layout/hProcess9"/>
    <dgm:cxn modelId="{9B256790-91F4-4B92-8E0B-18556D91781B}" type="presParOf" srcId="{551299E2-9BE6-4102-9751-823E114DB9D9}" destId="{13614F54-5E13-4D8F-B219-A413216BD0D3}" srcOrd="3" destOrd="0" presId="urn:microsoft.com/office/officeart/2005/8/layout/hProcess9"/>
    <dgm:cxn modelId="{F67B3F47-BC18-419E-A7EF-335378BC6B7B}" type="presParOf" srcId="{551299E2-9BE6-4102-9751-823E114DB9D9}" destId="{9CBB781E-8026-4192-AA5E-2BCAFF1C1EB6}" srcOrd="4" destOrd="0" presId="urn:microsoft.com/office/officeart/2005/8/layout/hProcess9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7098EDA-DEE5-4732-9B65-8053CE5EE0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4F7851B0-D88F-490F-8C3C-5AD60FBD3A6A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Područje primjene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221E2A7E-C3B7-4ABC-B426-F4EE78384B2D}" type="parTrans" cxnId="{567E867B-6DC2-4281-9AF8-6735A5F201A3}">
      <dgm:prSet/>
      <dgm:spPr/>
      <dgm:t>
        <a:bodyPr/>
        <a:lstStyle/>
        <a:p>
          <a:endParaRPr lang="bg-BG"/>
        </a:p>
      </dgm:t>
    </dgm:pt>
    <dgm:pt modelId="{D3FDF774-89E2-4761-9393-C9018B73BB91}" type="sibTrans" cxnId="{567E867B-6DC2-4281-9AF8-6735A5F201A3}">
      <dgm:prSet/>
      <dgm:spPr/>
      <dgm:t>
        <a:bodyPr/>
        <a:lstStyle/>
        <a:p>
          <a:endParaRPr lang="bg-BG"/>
        </a:p>
      </dgm:t>
    </dgm:pt>
    <dgm:pt modelId="{5199E415-9B14-44A3-A4F4-499AE53871C1}" type="pres">
      <dgm:prSet presAssocID="{C7098EDA-DEE5-4732-9B65-8053CE5EE080}" presName="linear" presStyleCnt="0">
        <dgm:presLayoutVars>
          <dgm:animLvl val="lvl"/>
          <dgm:resizeHandles val="exact"/>
        </dgm:presLayoutVars>
      </dgm:prSet>
      <dgm:spPr/>
    </dgm:pt>
    <dgm:pt modelId="{29109941-B56D-4044-AAEF-3D8C38D29E58}" type="pres">
      <dgm:prSet presAssocID="{4F7851B0-D88F-490F-8C3C-5AD60FBD3A6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873021B-FF01-4461-B39A-01D8F94B53D7}" type="presOf" srcId="{4F7851B0-D88F-490F-8C3C-5AD60FBD3A6A}" destId="{29109941-B56D-4044-AAEF-3D8C38D29E58}" srcOrd="0" destOrd="0" presId="urn:microsoft.com/office/officeart/2005/8/layout/vList2"/>
    <dgm:cxn modelId="{567E867B-6DC2-4281-9AF8-6735A5F201A3}" srcId="{C7098EDA-DEE5-4732-9B65-8053CE5EE080}" destId="{4F7851B0-D88F-490F-8C3C-5AD60FBD3A6A}" srcOrd="0" destOrd="0" parTransId="{221E2A7E-C3B7-4ABC-B426-F4EE78384B2D}" sibTransId="{D3FDF774-89E2-4761-9393-C9018B73BB91}"/>
    <dgm:cxn modelId="{338460CD-88DD-4A1D-A83D-F6D1CE86827C}" type="presOf" srcId="{C7098EDA-DEE5-4732-9B65-8053CE5EE080}" destId="{5199E415-9B14-44A3-A4F4-499AE53871C1}" srcOrd="0" destOrd="0" presId="urn:microsoft.com/office/officeart/2005/8/layout/vList2"/>
    <dgm:cxn modelId="{13027B62-340F-4FE5-9C7F-95CDFFDB1CE3}" type="presParOf" srcId="{5199E415-9B14-44A3-A4F4-499AE53871C1}" destId="{29109941-B56D-4044-AAEF-3D8C38D29E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3862321-D9B3-4F93-9418-8A6EF9C162A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0C5F9141-E8A7-49A3-9878-5AB4DA926135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3200" dirty="0"/>
            <a:t>Procjena rashoda i </a:t>
          </a:r>
          <a:r>
            <a:rPr lang="hr-HR" sz="3200" b="1" dirty="0"/>
            <a:t>na državnoj i na općinskoj razini</a:t>
          </a:r>
          <a:r>
            <a:rPr lang="en-US" sz="3200" dirty="0"/>
            <a:t>:</a:t>
          </a:r>
          <a:endParaRPr lang="hr-HR" sz="3200" dirty="0"/>
        </a:p>
      </dgm:t>
    </dgm:pt>
    <dgm:pt modelId="{4EEF6697-69E3-43D4-B95B-3DCA4F0F6D3F}" type="parTrans" cxnId="{DB025E76-E982-42C3-8518-24AAC3301CEA}">
      <dgm:prSet/>
      <dgm:spPr/>
      <dgm:t>
        <a:bodyPr/>
        <a:lstStyle/>
        <a:p>
          <a:endParaRPr lang="bg-BG"/>
        </a:p>
      </dgm:t>
    </dgm:pt>
    <dgm:pt modelId="{BD52488C-C597-4D3A-8B0F-5740B5417548}" type="sibTrans" cxnId="{DB025E76-E982-42C3-8518-24AAC3301CEA}">
      <dgm:prSet/>
      <dgm:spPr/>
      <dgm:t>
        <a:bodyPr/>
        <a:lstStyle/>
        <a:p>
          <a:endParaRPr lang="bg-BG"/>
        </a:p>
      </dgm:t>
    </dgm:pt>
    <dgm:pt modelId="{3187992E-0481-4D66-BA33-624F94BE5D8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sedam ministarstava, uključujući njihove proračunske korisnike druge razine</a:t>
          </a:r>
          <a:r>
            <a:rPr sz="2200" dirty="0"/>
            <a:t> u </a:t>
          </a:r>
          <a:r>
            <a:rPr sz="2200" dirty="0" err="1"/>
            <a:t>kojima</a:t>
          </a:r>
          <a:r>
            <a:rPr sz="2200" dirty="0"/>
            <a:t> je </a:t>
          </a:r>
          <a:r>
            <a:rPr sz="2200" dirty="0" err="1"/>
            <a:t>internom</a:t>
          </a:r>
          <a:r>
            <a:rPr sz="2200" dirty="0"/>
            <a:t> </a:t>
          </a:r>
          <a:r>
            <a:rPr sz="2200" dirty="0" err="1"/>
            <a:t>analizom</a:t>
          </a:r>
          <a:r>
            <a:rPr sz="2200" dirty="0"/>
            <a:t> </a:t>
          </a:r>
          <a:r>
            <a:rPr sz="2200" dirty="0" err="1"/>
            <a:t>Ministarstva</a:t>
          </a:r>
          <a:r>
            <a:rPr sz="2200" dirty="0"/>
            <a:t> </a:t>
          </a:r>
          <a:r>
            <a:rPr sz="2200" dirty="0" err="1"/>
            <a:t>financija</a:t>
          </a:r>
          <a:r>
            <a:rPr sz="2200" dirty="0"/>
            <a:t> </a:t>
          </a:r>
          <a:r>
            <a:rPr sz="2200" dirty="0" err="1"/>
            <a:t>pronađeno</a:t>
          </a:r>
          <a:r>
            <a:rPr sz="2200" dirty="0"/>
            <a:t> </a:t>
          </a:r>
          <a:r>
            <a:rPr sz="2200" dirty="0" err="1"/>
            <a:t>podosta</a:t>
          </a:r>
          <a:r>
            <a:rPr sz="2200" dirty="0"/>
            <a:t> </a:t>
          </a:r>
          <a:r>
            <a:rPr sz="2200" dirty="0" err="1"/>
            <a:t>prostora</a:t>
          </a:r>
          <a:r>
            <a:rPr sz="2200" dirty="0"/>
            <a:t> </a:t>
          </a:r>
          <a:r>
            <a:rPr sz="2200" dirty="0" err="1"/>
            <a:t>za</a:t>
          </a:r>
          <a:r>
            <a:rPr sz="2200" dirty="0"/>
            <a:t> </a:t>
          </a:r>
          <a:r>
            <a:rPr sz="2200" dirty="0" err="1"/>
            <a:t>poboljšanje</a:t>
          </a:r>
          <a:r>
            <a:rPr sz="2200" dirty="0"/>
            <a:t>  </a:t>
          </a:r>
          <a:r>
            <a:rPr sz="2200" dirty="0" err="1"/>
            <a:t>efikasnosti</a:t>
          </a:r>
          <a:r>
            <a:rPr sz="2200" dirty="0"/>
            <a:t> i </a:t>
          </a:r>
          <a:r>
            <a:rPr sz="2200" dirty="0" err="1"/>
            <a:t>učinkovitosti</a:t>
          </a:r>
          <a:r>
            <a:rPr sz="2200" dirty="0"/>
            <a:t> </a:t>
          </a:r>
          <a:r>
            <a:rPr sz="2200" dirty="0" err="1"/>
            <a:t>rashoda</a:t>
          </a:r>
          <a:endParaRPr lang="hr-HR" sz="2200" dirty="0"/>
        </a:p>
      </dgm:t>
    </dgm:pt>
    <dgm:pt modelId="{09C0E8FE-C2B2-47B8-AA6C-0D9EE8EBCB21}" type="parTrans" cxnId="{964650D0-1A8B-408A-B4D6-14A034592A8F}">
      <dgm:prSet/>
      <dgm:spPr/>
      <dgm:t>
        <a:bodyPr/>
        <a:lstStyle/>
        <a:p>
          <a:endParaRPr lang="bg-BG"/>
        </a:p>
      </dgm:t>
    </dgm:pt>
    <dgm:pt modelId="{743F220A-9DA5-4C52-B458-9C46D53E303B}" type="sibTrans" cxnId="{964650D0-1A8B-408A-B4D6-14A034592A8F}">
      <dgm:prSet/>
      <dgm:spPr/>
      <dgm:t>
        <a:bodyPr/>
        <a:lstStyle/>
        <a:p>
          <a:endParaRPr lang="bg-BG"/>
        </a:p>
      </dgm:t>
    </dgm:pt>
    <dgm:pt modelId="{52F7988D-401F-4660-ABE8-E144AB8D183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21 općina</a:t>
          </a:r>
          <a:r>
            <a:rPr sz="2200" dirty="0"/>
            <a:t> (</a:t>
          </a:r>
          <a:r>
            <a:rPr sz="2200" dirty="0" err="1"/>
            <a:t>uključujući</a:t>
          </a:r>
          <a:r>
            <a:rPr sz="2200" dirty="0"/>
            <a:t> one u </a:t>
          </a:r>
          <a:r>
            <a:rPr sz="2200" dirty="0" err="1"/>
            <a:t>postupku</a:t>
          </a:r>
          <a:r>
            <a:rPr sz="2200" dirty="0"/>
            <a:t> </a:t>
          </a:r>
          <a:r>
            <a:rPr sz="2200" dirty="0" err="1"/>
            <a:t>financijskog</a:t>
          </a:r>
          <a:r>
            <a:rPr sz="2200" dirty="0"/>
            <a:t> </a:t>
          </a:r>
          <a:r>
            <a:rPr sz="2200" dirty="0" err="1"/>
            <a:t>oporavka</a:t>
          </a:r>
          <a:r>
            <a:rPr sz="2200" dirty="0"/>
            <a:t>)</a:t>
          </a:r>
          <a:endParaRPr lang="hr-HR" sz="2200" dirty="0"/>
        </a:p>
      </dgm:t>
    </dgm:pt>
    <dgm:pt modelId="{27E7558B-39AB-4621-BC99-088355D0872B}" type="parTrans" cxnId="{DE3A8165-6BB7-4BCE-999D-C93FB4C5300D}">
      <dgm:prSet/>
      <dgm:spPr/>
      <dgm:t>
        <a:bodyPr/>
        <a:lstStyle/>
        <a:p>
          <a:endParaRPr lang="bg-BG"/>
        </a:p>
      </dgm:t>
    </dgm:pt>
    <dgm:pt modelId="{ED310139-7F7D-46CC-ADF4-320456CEF67C}" type="sibTrans" cxnId="{DE3A8165-6BB7-4BCE-999D-C93FB4C5300D}">
      <dgm:prSet/>
      <dgm:spPr/>
      <dgm:t>
        <a:bodyPr/>
        <a:lstStyle/>
        <a:p>
          <a:endParaRPr lang="bg-BG"/>
        </a:p>
      </dgm:t>
    </dgm:pt>
    <dgm:pt modelId="{5A28CF6B-6E3B-42DA-A17F-E7C1D3E3B4FC}" type="pres">
      <dgm:prSet presAssocID="{F3862321-D9B3-4F93-9418-8A6EF9C162AC}" presName="linearFlow" presStyleCnt="0">
        <dgm:presLayoutVars>
          <dgm:dir/>
          <dgm:animLvl val="lvl"/>
          <dgm:resizeHandles val="exact"/>
        </dgm:presLayoutVars>
      </dgm:prSet>
      <dgm:spPr/>
    </dgm:pt>
    <dgm:pt modelId="{DA59BD93-3541-4CB5-88D0-75A381BD7F64}" type="pres">
      <dgm:prSet presAssocID="{0C5F9141-E8A7-49A3-9878-5AB4DA926135}" presName="composite" presStyleCnt="0"/>
      <dgm:spPr/>
    </dgm:pt>
    <dgm:pt modelId="{F3EBB6B6-C4A4-433F-A18D-5FFDB4A19C1D}" type="pres">
      <dgm:prSet presAssocID="{0C5F9141-E8A7-49A3-9878-5AB4DA926135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8B0C713F-32B8-4F97-8B5F-60B0162CB78D}" type="pres">
      <dgm:prSet presAssocID="{0C5F9141-E8A7-49A3-9878-5AB4DA926135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43051B0B-FA0B-402C-8A51-52A8B4E0C906}" type="presOf" srcId="{52F7988D-401F-4660-ABE8-E144AB8D183D}" destId="{8B0C713F-32B8-4F97-8B5F-60B0162CB78D}" srcOrd="0" destOrd="1" presId="urn:microsoft.com/office/officeart/2005/8/layout/chevron2"/>
    <dgm:cxn modelId="{68AC5542-4B16-42DE-8A42-EDC5B40D93D6}" type="presOf" srcId="{3187992E-0481-4D66-BA33-624F94BE5D8D}" destId="{8B0C713F-32B8-4F97-8B5F-60B0162CB78D}" srcOrd="0" destOrd="0" presId="urn:microsoft.com/office/officeart/2005/8/layout/chevron2"/>
    <dgm:cxn modelId="{DE3A8165-6BB7-4BCE-999D-C93FB4C5300D}" srcId="{0C5F9141-E8A7-49A3-9878-5AB4DA926135}" destId="{52F7988D-401F-4660-ABE8-E144AB8D183D}" srcOrd="1" destOrd="0" parTransId="{27E7558B-39AB-4621-BC99-088355D0872B}" sibTransId="{ED310139-7F7D-46CC-ADF4-320456CEF67C}"/>
    <dgm:cxn modelId="{B4982C70-7FD6-4E00-ABFB-E0B4A08DB83F}" type="presOf" srcId="{F3862321-D9B3-4F93-9418-8A6EF9C162AC}" destId="{5A28CF6B-6E3B-42DA-A17F-E7C1D3E3B4FC}" srcOrd="0" destOrd="0" presId="urn:microsoft.com/office/officeart/2005/8/layout/chevron2"/>
    <dgm:cxn modelId="{DB025E76-E982-42C3-8518-24AAC3301CEA}" srcId="{F3862321-D9B3-4F93-9418-8A6EF9C162AC}" destId="{0C5F9141-E8A7-49A3-9878-5AB4DA926135}" srcOrd="0" destOrd="0" parTransId="{4EEF6697-69E3-43D4-B95B-3DCA4F0F6D3F}" sibTransId="{BD52488C-C597-4D3A-8B0F-5740B5417548}"/>
    <dgm:cxn modelId="{5A5F87AB-9C6D-4EAA-B520-D803D5001890}" type="presOf" srcId="{0C5F9141-E8A7-49A3-9878-5AB4DA926135}" destId="{F3EBB6B6-C4A4-433F-A18D-5FFDB4A19C1D}" srcOrd="0" destOrd="0" presId="urn:microsoft.com/office/officeart/2005/8/layout/chevron2"/>
    <dgm:cxn modelId="{964650D0-1A8B-408A-B4D6-14A034592A8F}" srcId="{0C5F9141-E8A7-49A3-9878-5AB4DA926135}" destId="{3187992E-0481-4D66-BA33-624F94BE5D8D}" srcOrd="0" destOrd="0" parTransId="{09C0E8FE-C2B2-47B8-AA6C-0D9EE8EBCB21}" sibTransId="{743F220A-9DA5-4C52-B458-9C46D53E303B}"/>
    <dgm:cxn modelId="{1223FD06-47C0-4947-8528-EDCFB7C6DE26}" type="presParOf" srcId="{5A28CF6B-6E3B-42DA-A17F-E7C1D3E3B4FC}" destId="{DA59BD93-3541-4CB5-88D0-75A381BD7F64}" srcOrd="0" destOrd="0" presId="urn:microsoft.com/office/officeart/2005/8/layout/chevron2"/>
    <dgm:cxn modelId="{B57C1267-13DB-46CF-94E6-3308501D4051}" type="presParOf" srcId="{DA59BD93-3541-4CB5-88D0-75A381BD7F64}" destId="{F3EBB6B6-C4A4-433F-A18D-5FFDB4A19C1D}" srcOrd="0" destOrd="0" presId="urn:microsoft.com/office/officeart/2005/8/layout/chevron2"/>
    <dgm:cxn modelId="{426AD1A2-0357-430A-A102-C53227F1AB5D}" type="presParOf" srcId="{DA59BD93-3541-4CB5-88D0-75A381BD7F64}" destId="{8B0C713F-32B8-4F97-8B5F-60B0162CB78D}" srcOrd="1" destOrd="0" presId="urn:microsoft.com/office/officeart/2005/8/layout/chevron2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CAFB2D0-B84A-462A-85A9-56DB6D5B8B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5195284-0AD3-4A6F-A6FB-9137F2F4B095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Upravljanje procesima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235DE265-4B13-4CEE-8793-3A99AC1A3281}" type="parTrans" cxnId="{8F4DFE37-7300-41CE-9AF2-D2861D54317C}">
      <dgm:prSet/>
      <dgm:spPr/>
      <dgm:t>
        <a:bodyPr/>
        <a:lstStyle/>
        <a:p>
          <a:endParaRPr lang="bg-BG"/>
        </a:p>
      </dgm:t>
    </dgm:pt>
    <dgm:pt modelId="{ADC3A5F6-8085-4A82-A0EC-EA62A9F479D3}" type="sibTrans" cxnId="{8F4DFE37-7300-41CE-9AF2-D2861D54317C}">
      <dgm:prSet/>
      <dgm:spPr/>
      <dgm:t>
        <a:bodyPr/>
        <a:lstStyle/>
        <a:p>
          <a:endParaRPr lang="bg-BG"/>
        </a:p>
      </dgm:t>
    </dgm:pt>
    <dgm:pt modelId="{03B26377-5B8F-418E-89A4-F0A559A39242}" type="pres">
      <dgm:prSet presAssocID="{ECAFB2D0-B84A-462A-85A9-56DB6D5B8B9F}" presName="linear" presStyleCnt="0">
        <dgm:presLayoutVars>
          <dgm:animLvl val="lvl"/>
          <dgm:resizeHandles val="exact"/>
        </dgm:presLayoutVars>
      </dgm:prSet>
      <dgm:spPr/>
    </dgm:pt>
    <dgm:pt modelId="{524CD55B-D794-4183-AFE3-31D8574E54DF}" type="pres">
      <dgm:prSet presAssocID="{A5195284-0AD3-4A6F-A6FB-9137F2F4B09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F4DFE37-7300-41CE-9AF2-D2861D54317C}" srcId="{ECAFB2D0-B84A-462A-85A9-56DB6D5B8B9F}" destId="{A5195284-0AD3-4A6F-A6FB-9137F2F4B095}" srcOrd="0" destOrd="0" parTransId="{235DE265-4B13-4CEE-8793-3A99AC1A3281}" sibTransId="{ADC3A5F6-8085-4A82-A0EC-EA62A9F479D3}"/>
    <dgm:cxn modelId="{679AFC72-A017-4A3A-8FCF-1C7C96B1CC03}" type="presOf" srcId="{A5195284-0AD3-4A6F-A6FB-9137F2F4B095}" destId="{524CD55B-D794-4183-AFE3-31D8574E54DF}" srcOrd="0" destOrd="0" presId="urn:microsoft.com/office/officeart/2005/8/layout/vList2"/>
    <dgm:cxn modelId="{79982554-5F58-4D60-926C-33598F25A163}" type="presOf" srcId="{ECAFB2D0-B84A-462A-85A9-56DB6D5B8B9F}" destId="{03B26377-5B8F-418E-89A4-F0A559A39242}" srcOrd="0" destOrd="0" presId="urn:microsoft.com/office/officeart/2005/8/layout/vList2"/>
    <dgm:cxn modelId="{0D9AC183-F814-4CAF-B02F-CD8EDE929C21}" type="presParOf" srcId="{03B26377-5B8F-418E-89A4-F0A559A39242}" destId="{524CD55B-D794-4183-AFE3-31D8574E54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CD65C10-C0E9-40FA-A4A6-D64688582B4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21350A1-7342-4A6C-B663-C25262E5AD3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/>
            <a:t>Političari će uložiti sve napore kako bi se dobivene preporuke primijenile na odgovarajući način u nadolazećem proračunskom postupku</a:t>
          </a:r>
          <a:endParaRPr lang="hr-HR" b="1" dirty="0"/>
        </a:p>
      </dgm:t>
    </dgm:pt>
    <dgm:pt modelId="{CF31EA1C-B83E-451C-AA42-522FC94FCB77}" type="parTrans" cxnId="{4D8D2E3F-188B-49DD-BBAD-8B04EC092FBA}">
      <dgm:prSet/>
      <dgm:spPr/>
      <dgm:t>
        <a:bodyPr/>
        <a:lstStyle/>
        <a:p>
          <a:endParaRPr lang="bg-BG"/>
        </a:p>
      </dgm:t>
    </dgm:pt>
    <dgm:pt modelId="{56A27EA3-10CF-4574-B8FB-3A9DC7E79B3A}" type="sibTrans" cxnId="{4D8D2E3F-188B-49DD-BBAD-8B04EC092FBA}">
      <dgm:prSet/>
      <dgm:spPr/>
      <dgm:t>
        <a:bodyPr/>
        <a:lstStyle/>
        <a:p>
          <a:endParaRPr lang="bg-BG"/>
        </a:p>
      </dgm:t>
    </dgm:pt>
    <dgm:pt modelId="{E29B116B-4B6D-44E0-A2BE-894610A39C4F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000" b="1" dirty="0"/>
            <a:t>Upravni odbor</a:t>
          </a:r>
          <a:r>
            <a:rPr sz="2000" dirty="0"/>
            <a:t> – </a:t>
          </a:r>
          <a:r>
            <a:rPr sz="2000" dirty="0" err="1"/>
            <a:t>njime</a:t>
          </a:r>
          <a:r>
            <a:rPr sz="2000" dirty="0"/>
            <a:t> </a:t>
          </a:r>
          <a:r>
            <a:rPr sz="2000" dirty="0" err="1"/>
            <a:t>predsjeda</a:t>
          </a:r>
          <a:r>
            <a:rPr sz="2000" dirty="0"/>
            <a:t> </a:t>
          </a:r>
          <a:r>
            <a:rPr sz="2000" dirty="0" err="1"/>
            <a:t>zamjenik</a:t>
          </a:r>
          <a:r>
            <a:rPr sz="2000" dirty="0"/>
            <a:t> </a:t>
          </a:r>
          <a:r>
            <a:rPr sz="2000" dirty="0" err="1"/>
            <a:t>ministra</a:t>
          </a:r>
          <a:r>
            <a:rPr sz="2000" dirty="0"/>
            <a:t> </a:t>
          </a:r>
          <a:r>
            <a:rPr sz="2000" dirty="0" err="1"/>
            <a:t>financija</a:t>
          </a:r>
          <a:r>
            <a:rPr sz="2000" dirty="0"/>
            <a:t> i </a:t>
          </a:r>
          <a:r>
            <a:rPr sz="2000" dirty="0" err="1"/>
            <a:t>čine</a:t>
          </a:r>
          <a:r>
            <a:rPr sz="2000" dirty="0"/>
            <a:t> </a:t>
          </a:r>
          <a:r>
            <a:rPr sz="2000" dirty="0" err="1"/>
            <a:t>ga</a:t>
          </a:r>
          <a:r>
            <a:rPr sz="2000" dirty="0"/>
            <a:t> </a:t>
          </a:r>
          <a:r>
            <a:rPr sz="2000" dirty="0" err="1"/>
            <a:t>zamjenici</a:t>
          </a:r>
          <a:r>
            <a:rPr sz="2000" dirty="0"/>
            <a:t> </a:t>
          </a:r>
          <a:r>
            <a:rPr sz="2000" dirty="0" err="1"/>
            <a:t>ministara</a:t>
          </a:r>
          <a:r>
            <a:rPr sz="2000" dirty="0"/>
            <a:t> </a:t>
          </a:r>
          <a:r>
            <a:rPr sz="2000" dirty="0" err="1"/>
            <a:t>svih</a:t>
          </a:r>
          <a:r>
            <a:rPr sz="2000" dirty="0"/>
            <a:t> </a:t>
          </a:r>
          <a:r>
            <a:rPr sz="2000" dirty="0" err="1"/>
            <a:t>resornih</a:t>
          </a:r>
          <a:r>
            <a:rPr sz="2000" dirty="0"/>
            <a:t> </a:t>
          </a:r>
          <a:r>
            <a:rPr sz="2000" dirty="0" err="1"/>
            <a:t>ministarstava</a:t>
          </a:r>
          <a:r>
            <a:rPr sz="2000" dirty="0"/>
            <a:t> </a:t>
          </a:r>
          <a:r>
            <a:rPr sz="2000" dirty="0" err="1"/>
            <a:t>koja</a:t>
          </a:r>
          <a:r>
            <a:rPr sz="2000" dirty="0"/>
            <a:t> </a:t>
          </a:r>
          <a:r>
            <a:rPr sz="2000" dirty="0" err="1"/>
            <a:t>su</a:t>
          </a:r>
          <a:r>
            <a:rPr sz="2000" dirty="0"/>
            <a:t> </a:t>
          </a:r>
          <a:r>
            <a:rPr sz="2000" dirty="0" err="1"/>
            <a:t>obuhvaćena</a:t>
          </a:r>
          <a:r>
            <a:rPr sz="2000" dirty="0"/>
            <a:t> </a:t>
          </a:r>
          <a:r>
            <a:rPr sz="2000" dirty="0" err="1"/>
            <a:t>analizom</a:t>
          </a:r>
          <a:endParaRPr lang="hr-HR" sz="2000" dirty="0"/>
        </a:p>
      </dgm:t>
    </dgm:pt>
    <dgm:pt modelId="{9D6B9623-1BDB-4D9D-8565-F661EA8D7056}" type="parTrans" cxnId="{26797871-D9E2-43DA-A65D-2CB7ABF89836}">
      <dgm:prSet/>
      <dgm:spPr/>
      <dgm:t>
        <a:bodyPr/>
        <a:lstStyle/>
        <a:p>
          <a:endParaRPr lang="bg-BG"/>
        </a:p>
      </dgm:t>
    </dgm:pt>
    <dgm:pt modelId="{F7CE8218-184A-401B-9D97-6AF18CA38434}" type="sibTrans" cxnId="{26797871-D9E2-43DA-A65D-2CB7ABF89836}">
      <dgm:prSet/>
      <dgm:spPr/>
      <dgm:t>
        <a:bodyPr/>
        <a:lstStyle/>
        <a:p>
          <a:endParaRPr lang="bg-BG"/>
        </a:p>
      </dgm:t>
    </dgm:pt>
    <dgm:pt modelId="{5B8783ED-0122-4CCA-9491-C67DEFFF92AA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2400" b="1" dirty="0"/>
            <a:t>Posebne radne skupine</a:t>
          </a:r>
          <a:endParaRPr lang="hr-HR" sz="2400" b="1" dirty="0"/>
        </a:p>
      </dgm:t>
    </dgm:pt>
    <dgm:pt modelId="{DC41700D-9835-445E-86F0-30C5EAE1E085}" type="parTrans" cxnId="{B4086CA7-5433-47BA-8578-F48DEB27EF4D}">
      <dgm:prSet/>
      <dgm:spPr/>
      <dgm:t>
        <a:bodyPr/>
        <a:lstStyle/>
        <a:p>
          <a:endParaRPr lang="bg-BG"/>
        </a:p>
      </dgm:t>
    </dgm:pt>
    <dgm:pt modelId="{B2C83B2C-954B-4FCF-AAB9-0CFC8E4C5B47}" type="sibTrans" cxnId="{B4086CA7-5433-47BA-8578-F48DEB27EF4D}">
      <dgm:prSet/>
      <dgm:spPr/>
      <dgm:t>
        <a:bodyPr/>
        <a:lstStyle/>
        <a:p>
          <a:endParaRPr lang="bg-BG"/>
        </a:p>
      </dgm:t>
    </dgm:pt>
    <dgm:pt modelId="{551AEBBA-2350-40B5-93DE-BF1ECC53ADE8}" type="pres">
      <dgm:prSet presAssocID="{BCD65C10-C0E9-40FA-A4A6-D64688582B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B497BE4-5690-41AF-8B2C-98EDF4771451}" type="pres">
      <dgm:prSet presAssocID="{A21350A1-7342-4A6C-B663-C25262E5AD3A}" presName="hierRoot1" presStyleCnt="0">
        <dgm:presLayoutVars>
          <dgm:hierBranch val="init"/>
        </dgm:presLayoutVars>
      </dgm:prSet>
      <dgm:spPr/>
    </dgm:pt>
    <dgm:pt modelId="{0304C686-462D-4FFC-9363-4F66564E97B3}" type="pres">
      <dgm:prSet presAssocID="{A21350A1-7342-4A6C-B663-C25262E5AD3A}" presName="rootComposite1" presStyleCnt="0"/>
      <dgm:spPr/>
    </dgm:pt>
    <dgm:pt modelId="{553BA669-7647-4076-AC90-95F9343D7C65}" type="pres">
      <dgm:prSet presAssocID="{A21350A1-7342-4A6C-B663-C25262E5AD3A}" presName="rootText1" presStyleLbl="node0" presStyleIdx="0" presStyleCnt="1" custScaleX="221107">
        <dgm:presLayoutVars>
          <dgm:chPref val="3"/>
        </dgm:presLayoutVars>
      </dgm:prSet>
      <dgm:spPr/>
    </dgm:pt>
    <dgm:pt modelId="{9FBFED03-0EE5-4F86-BA83-62095B23F603}" type="pres">
      <dgm:prSet presAssocID="{A21350A1-7342-4A6C-B663-C25262E5AD3A}" presName="rootConnector1" presStyleLbl="node1" presStyleIdx="0" presStyleCnt="0"/>
      <dgm:spPr/>
    </dgm:pt>
    <dgm:pt modelId="{A0C0841C-5B7E-448C-B648-7CB8EFC915D7}" type="pres">
      <dgm:prSet presAssocID="{A21350A1-7342-4A6C-B663-C25262E5AD3A}" presName="hierChild2" presStyleCnt="0"/>
      <dgm:spPr/>
    </dgm:pt>
    <dgm:pt modelId="{0B333B9C-3404-4968-A5E6-8A632AE0157D}" type="pres">
      <dgm:prSet presAssocID="{9D6B9623-1BDB-4D9D-8565-F661EA8D7056}" presName="Name37" presStyleLbl="parChTrans1D2" presStyleIdx="0" presStyleCnt="2"/>
      <dgm:spPr/>
    </dgm:pt>
    <dgm:pt modelId="{9719B04C-F8E2-4345-B42E-20FF6B73D312}" type="pres">
      <dgm:prSet presAssocID="{E29B116B-4B6D-44E0-A2BE-894610A39C4F}" presName="hierRoot2" presStyleCnt="0">
        <dgm:presLayoutVars>
          <dgm:hierBranch val="init"/>
        </dgm:presLayoutVars>
      </dgm:prSet>
      <dgm:spPr/>
    </dgm:pt>
    <dgm:pt modelId="{68124D35-A653-4E68-B528-970118BB1F79}" type="pres">
      <dgm:prSet presAssocID="{E29B116B-4B6D-44E0-A2BE-894610A39C4F}" presName="rootComposite" presStyleCnt="0"/>
      <dgm:spPr/>
    </dgm:pt>
    <dgm:pt modelId="{0F7BD595-4D5E-474D-9C6D-3D918B5D944C}" type="pres">
      <dgm:prSet presAssocID="{E29B116B-4B6D-44E0-A2BE-894610A39C4F}" presName="rootText" presStyleLbl="node2" presStyleIdx="0" presStyleCnt="2">
        <dgm:presLayoutVars>
          <dgm:chPref val="3"/>
        </dgm:presLayoutVars>
      </dgm:prSet>
      <dgm:spPr/>
    </dgm:pt>
    <dgm:pt modelId="{72FA2FFC-615E-4A62-9712-7C7925DE64BA}" type="pres">
      <dgm:prSet presAssocID="{E29B116B-4B6D-44E0-A2BE-894610A39C4F}" presName="rootConnector" presStyleLbl="node2" presStyleIdx="0" presStyleCnt="2"/>
      <dgm:spPr/>
    </dgm:pt>
    <dgm:pt modelId="{4E18B167-10ED-4AE6-B4A7-23148C501C60}" type="pres">
      <dgm:prSet presAssocID="{E29B116B-4B6D-44E0-A2BE-894610A39C4F}" presName="hierChild4" presStyleCnt="0"/>
      <dgm:spPr/>
    </dgm:pt>
    <dgm:pt modelId="{E812EEF4-1037-4DBA-B974-93808CD25D08}" type="pres">
      <dgm:prSet presAssocID="{E29B116B-4B6D-44E0-A2BE-894610A39C4F}" presName="hierChild5" presStyleCnt="0"/>
      <dgm:spPr/>
    </dgm:pt>
    <dgm:pt modelId="{F73E5BB1-657E-45E8-A942-BBA5A7D68942}" type="pres">
      <dgm:prSet presAssocID="{DC41700D-9835-445E-86F0-30C5EAE1E085}" presName="Name37" presStyleLbl="parChTrans1D2" presStyleIdx="1" presStyleCnt="2"/>
      <dgm:spPr/>
    </dgm:pt>
    <dgm:pt modelId="{E0BFE3B1-8B5E-4BA0-BC9B-5F6499882BB1}" type="pres">
      <dgm:prSet presAssocID="{5B8783ED-0122-4CCA-9491-C67DEFFF92AA}" presName="hierRoot2" presStyleCnt="0">
        <dgm:presLayoutVars>
          <dgm:hierBranch val="init"/>
        </dgm:presLayoutVars>
      </dgm:prSet>
      <dgm:spPr/>
    </dgm:pt>
    <dgm:pt modelId="{9BDD466D-9778-4A8B-8CCE-9CBA23C8E0E6}" type="pres">
      <dgm:prSet presAssocID="{5B8783ED-0122-4CCA-9491-C67DEFFF92AA}" presName="rootComposite" presStyleCnt="0"/>
      <dgm:spPr/>
    </dgm:pt>
    <dgm:pt modelId="{B7E18816-9D07-4CCD-8EF9-6B5E6156D9E1}" type="pres">
      <dgm:prSet presAssocID="{5B8783ED-0122-4CCA-9491-C67DEFFF92AA}" presName="rootText" presStyleLbl="node2" presStyleIdx="1" presStyleCnt="2">
        <dgm:presLayoutVars>
          <dgm:chPref val="3"/>
        </dgm:presLayoutVars>
      </dgm:prSet>
      <dgm:spPr/>
    </dgm:pt>
    <dgm:pt modelId="{C5D95BDF-B503-44FB-A89C-285F5FEABCA5}" type="pres">
      <dgm:prSet presAssocID="{5B8783ED-0122-4CCA-9491-C67DEFFF92AA}" presName="rootConnector" presStyleLbl="node2" presStyleIdx="1" presStyleCnt="2"/>
      <dgm:spPr/>
    </dgm:pt>
    <dgm:pt modelId="{4DC440C8-823A-464E-8A54-3F963DB0DF0C}" type="pres">
      <dgm:prSet presAssocID="{5B8783ED-0122-4CCA-9491-C67DEFFF92AA}" presName="hierChild4" presStyleCnt="0"/>
      <dgm:spPr/>
    </dgm:pt>
    <dgm:pt modelId="{301B7904-EDC4-4AF1-9CF7-3F609AE8D635}" type="pres">
      <dgm:prSet presAssocID="{5B8783ED-0122-4CCA-9491-C67DEFFF92AA}" presName="hierChild5" presStyleCnt="0"/>
      <dgm:spPr/>
    </dgm:pt>
    <dgm:pt modelId="{BED3331C-A16B-4223-95CC-F52F202B880D}" type="pres">
      <dgm:prSet presAssocID="{A21350A1-7342-4A6C-B663-C25262E5AD3A}" presName="hierChild3" presStyleCnt="0"/>
      <dgm:spPr/>
    </dgm:pt>
  </dgm:ptLst>
  <dgm:cxnLst>
    <dgm:cxn modelId="{612D5A29-2C99-4B49-B5B1-A536D9EC8DC4}" type="presOf" srcId="{A21350A1-7342-4A6C-B663-C25262E5AD3A}" destId="{9FBFED03-0EE5-4F86-BA83-62095B23F603}" srcOrd="1" destOrd="0" presId="urn:microsoft.com/office/officeart/2005/8/layout/orgChart1"/>
    <dgm:cxn modelId="{4D8D2E3F-188B-49DD-BBAD-8B04EC092FBA}" srcId="{BCD65C10-C0E9-40FA-A4A6-D64688582B45}" destId="{A21350A1-7342-4A6C-B663-C25262E5AD3A}" srcOrd="0" destOrd="0" parTransId="{CF31EA1C-B83E-451C-AA42-522FC94FCB77}" sibTransId="{56A27EA3-10CF-4574-B8FB-3A9DC7E79B3A}"/>
    <dgm:cxn modelId="{1E0A8D41-6DE4-4FE8-B686-0C5F56F66225}" type="presOf" srcId="{E29B116B-4B6D-44E0-A2BE-894610A39C4F}" destId="{0F7BD595-4D5E-474D-9C6D-3D918B5D944C}" srcOrd="0" destOrd="0" presId="urn:microsoft.com/office/officeart/2005/8/layout/orgChart1"/>
    <dgm:cxn modelId="{80B7884A-D404-401A-A7E3-F485E521FAA5}" type="presOf" srcId="{5B8783ED-0122-4CCA-9491-C67DEFFF92AA}" destId="{C5D95BDF-B503-44FB-A89C-285F5FEABCA5}" srcOrd="1" destOrd="0" presId="urn:microsoft.com/office/officeart/2005/8/layout/orgChart1"/>
    <dgm:cxn modelId="{26797871-D9E2-43DA-A65D-2CB7ABF89836}" srcId="{A21350A1-7342-4A6C-B663-C25262E5AD3A}" destId="{E29B116B-4B6D-44E0-A2BE-894610A39C4F}" srcOrd="0" destOrd="0" parTransId="{9D6B9623-1BDB-4D9D-8565-F661EA8D7056}" sibTransId="{F7CE8218-184A-401B-9D97-6AF18CA38434}"/>
    <dgm:cxn modelId="{AE71D9A1-CFFF-4C6A-AA63-99EBF640CF03}" type="presOf" srcId="{5B8783ED-0122-4CCA-9491-C67DEFFF92AA}" destId="{B7E18816-9D07-4CCD-8EF9-6B5E6156D9E1}" srcOrd="0" destOrd="0" presId="urn:microsoft.com/office/officeart/2005/8/layout/orgChart1"/>
    <dgm:cxn modelId="{B4086CA7-5433-47BA-8578-F48DEB27EF4D}" srcId="{A21350A1-7342-4A6C-B663-C25262E5AD3A}" destId="{5B8783ED-0122-4CCA-9491-C67DEFFF92AA}" srcOrd="1" destOrd="0" parTransId="{DC41700D-9835-445E-86F0-30C5EAE1E085}" sibTransId="{B2C83B2C-954B-4FCF-AAB9-0CFC8E4C5B47}"/>
    <dgm:cxn modelId="{B79DF5C5-9067-4C03-82CA-BC0362CFF860}" type="presOf" srcId="{BCD65C10-C0E9-40FA-A4A6-D64688582B45}" destId="{551AEBBA-2350-40B5-93DE-BF1ECC53ADE8}" srcOrd="0" destOrd="0" presId="urn:microsoft.com/office/officeart/2005/8/layout/orgChart1"/>
    <dgm:cxn modelId="{EF2323C8-0845-4D5E-A0AC-AE12FAC14140}" type="presOf" srcId="{E29B116B-4B6D-44E0-A2BE-894610A39C4F}" destId="{72FA2FFC-615E-4A62-9712-7C7925DE64BA}" srcOrd="1" destOrd="0" presId="urn:microsoft.com/office/officeart/2005/8/layout/orgChart1"/>
    <dgm:cxn modelId="{1A652CCC-A011-4470-B705-8608265E7FFD}" type="presOf" srcId="{9D6B9623-1BDB-4D9D-8565-F661EA8D7056}" destId="{0B333B9C-3404-4968-A5E6-8A632AE0157D}" srcOrd="0" destOrd="0" presId="urn:microsoft.com/office/officeart/2005/8/layout/orgChart1"/>
    <dgm:cxn modelId="{CBFC9FDA-CFFC-499C-9143-A0DCCD854059}" type="presOf" srcId="{DC41700D-9835-445E-86F0-30C5EAE1E085}" destId="{F73E5BB1-657E-45E8-A942-BBA5A7D68942}" srcOrd="0" destOrd="0" presId="urn:microsoft.com/office/officeart/2005/8/layout/orgChart1"/>
    <dgm:cxn modelId="{244B4AE9-EBE6-49FB-9860-5DC344B30149}" type="presOf" srcId="{A21350A1-7342-4A6C-B663-C25262E5AD3A}" destId="{553BA669-7647-4076-AC90-95F9343D7C65}" srcOrd="0" destOrd="0" presId="urn:microsoft.com/office/officeart/2005/8/layout/orgChart1"/>
    <dgm:cxn modelId="{ADE7FDFD-6B24-4A61-A50C-0E5760F60721}" type="presParOf" srcId="{551AEBBA-2350-40B5-93DE-BF1ECC53ADE8}" destId="{AB497BE4-5690-41AF-8B2C-98EDF4771451}" srcOrd="0" destOrd="0" presId="urn:microsoft.com/office/officeart/2005/8/layout/orgChart1"/>
    <dgm:cxn modelId="{1B480B54-AE83-47C5-927A-43A584E78EFA}" type="presParOf" srcId="{AB497BE4-5690-41AF-8B2C-98EDF4771451}" destId="{0304C686-462D-4FFC-9363-4F66564E97B3}" srcOrd="0" destOrd="0" presId="urn:microsoft.com/office/officeart/2005/8/layout/orgChart1"/>
    <dgm:cxn modelId="{893F734D-9DC9-4BB6-8A29-A1F06AC5DB55}" type="presParOf" srcId="{0304C686-462D-4FFC-9363-4F66564E97B3}" destId="{553BA669-7647-4076-AC90-95F9343D7C65}" srcOrd="0" destOrd="0" presId="urn:microsoft.com/office/officeart/2005/8/layout/orgChart1"/>
    <dgm:cxn modelId="{9BF4ADE4-031A-4290-966C-F98517857552}" type="presParOf" srcId="{0304C686-462D-4FFC-9363-4F66564E97B3}" destId="{9FBFED03-0EE5-4F86-BA83-62095B23F603}" srcOrd="1" destOrd="0" presId="urn:microsoft.com/office/officeart/2005/8/layout/orgChart1"/>
    <dgm:cxn modelId="{CB3B51A3-A9DE-4C64-BB8F-DDF7A5281FDE}" type="presParOf" srcId="{AB497BE4-5690-41AF-8B2C-98EDF4771451}" destId="{A0C0841C-5B7E-448C-B648-7CB8EFC915D7}" srcOrd="1" destOrd="0" presId="urn:microsoft.com/office/officeart/2005/8/layout/orgChart1"/>
    <dgm:cxn modelId="{790F32A3-A292-4628-B4C3-74929E4DC47B}" type="presParOf" srcId="{A0C0841C-5B7E-448C-B648-7CB8EFC915D7}" destId="{0B333B9C-3404-4968-A5E6-8A632AE0157D}" srcOrd="0" destOrd="0" presId="urn:microsoft.com/office/officeart/2005/8/layout/orgChart1"/>
    <dgm:cxn modelId="{FB86C43D-FF53-4D19-8690-71664A75BFEB}" type="presParOf" srcId="{A0C0841C-5B7E-448C-B648-7CB8EFC915D7}" destId="{9719B04C-F8E2-4345-B42E-20FF6B73D312}" srcOrd="1" destOrd="0" presId="urn:microsoft.com/office/officeart/2005/8/layout/orgChart1"/>
    <dgm:cxn modelId="{B4C35B51-B265-4378-82D2-D635DCB09BC3}" type="presParOf" srcId="{9719B04C-F8E2-4345-B42E-20FF6B73D312}" destId="{68124D35-A653-4E68-B528-970118BB1F79}" srcOrd="0" destOrd="0" presId="urn:microsoft.com/office/officeart/2005/8/layout/orgChart1"/>
    <dgm:cxn modelId="{5C1E77A3-5A7D-4AC7-B57B-FF83EBA1800B}" type="presParOf" srcId="{68124D35-A653-4E68-B528-970118BB1F79}" destId="{0F7BD595-4D5E-474D-9C6D-3D918B5D944C}" srcOrd="0" destOrd="0" presId="urn:microsoft.com/office/officeart/2005/8/layout/orgChart1"/>
    <dgm:cxn modelId="{CBE11496-CA6D-4A43-831F-EFF62A6FD896}" type="presParOf" srcId="{68124D35-A653-4E68-B528-970118BB1F79}" destId="{72FA2FFC-615E-4A62-9712-7C7925DE64BA}" srcOrd="1" destOrd="0" presId="urn:microsoft.com/office/officeart/2005/8/layout/orgChart1"/>
    <dgm:cxn modelId="{DBA79E0A-2A62-432B-BC27-C0A0E2706B73}" type="presParOf" srcId="{9719B04C-F8E2-4345-B42E-20FF6B73D312}" destId="{4E18B167-10ED-4AE6-B4A7-23148C501C60}" srcOrd="1" destOrd="0" presId="urn:microsoft.com/office/officeart/2005/8/layout/orgChart1"/>
    <dgm:cxn modelId="{318EFE71-729A-406F-94EF-EF89E1C5B696}" type="presParOf" srcId="{9719B04C-F8E2-4345-B42E-20FF6B73D312}" destId="{E812EEF4-1037-4DBA-B974-93808CD25D08}" srcOrd="2" destOrd="0" presId="urn:microsoft.com/office/officeart/2005/8/layout/orgChart1"/>
    <dgm:cxn modelId="{10D362FF-4B0A-4AEA-8C26-2DB32745CE90}" type="presParOf" srcId="{A0C0841C-5B7E-448C-B648-7CB8EFC915D7}" destId="{F73E5BB1-657E-45E8-A942-BBA5A7D68942}" srcOrd="2" destOrd="0" presId="urn:microsoft.com/office/officeart/2005/8/layout/orgChart1"/>
    <dgm:cxn modelId="{1D505922-821D-4626-8772-06B7A94BAE05}" type="presParOf" srcId="{A0C0841C-5B7E-448C-B648-7CB8EFC915D7}" destId="{E0BFE3B1-8B5E-4BA0-BC9B-5F6499882BB1}" srcOrd="3" destOrd="0" presId="urn:microsoft.com/office/officeart/2005/8/layout/orgChart1"/>
    <dgm:cxn modelId="{3906ED72-0178-4586-86EF-214B3CF0702C}" type="presParOf" srcId="{E0BFE3B1-8B5E-4BA0-BC9B-5F6499882BB1}" destId="{9BDD466D-9778-4A8B-8CCE-9CBA23C8E0E6}" srcOrd="0" destOrd="0" presId="urn:microsoft.com/office/officeart/2005/8/layout/orgChart1"/>
    <dgm:cxn modelId="{B474B381-A2C2-4213-9623-00FE96652F61}" type="presParOf" srcId="{9BDD466D-9778-4A8B-8CCE-9CBA23C8E0E6}" destId="{B7E18816-9D07-4CCD-8EF9-6B5E6156D9E1}" srcOrd="0" destOrd="0" presId="urn:microsoft.com/office/officeart/2005/8/layout/orgChart1"/>
    <dgm:cxn modelId="{F7F379BC-2C62-482A-BC30-D51F70FC4B3D}" type="presParOf" srcId="{9BDD466D-9778-4A8B-8CCE-9CBA23C8E0E6}" destId="{C5D95BDF-B503-44FB-A89C-285F5FEABCA5}" srcOrd="1" destOrd="0" presId="urn:microsoft.com/office/officeart/2005/8/layout/orgChart1"/>
    <dgm:cxn modelId="{DFDDFE74-3359-4351-910E-D282C1A8D479}" type="presParOf" srcId="{E0BFE3B1-8B5E-4BA0-BC9B-5F6499882BB1}" destId="{4DC440C8-823A-464E-8A54-3F963DB0DF0C}" srcOrd="1" destOrd="0" presId="urn:microsoft.com/office/officeart/2005/8/layout/orgChart1"/>
    <dgm:cxn modelId="{5AEB5762-A997-46D7-9B40-D191C6010433}" type="presParOf" srcId="{E0BFE3B1-8B5E-4BA0-BC9B-5F6499882BB1}" destId="{301B7904-EDC4-4AF1-9CF7-3F609AE8D635}" srcOrd="2" destOrd="0" presId="urn:microsoft.com/office/officeart/2005/8/layout/orgChart1"/>
    <dgm:cxn modelId="{38BC9524-A337-49E5-8E3B-7DBB94258309}" type="presParOf" srcId="{AB497BE4-5690-41AF-8B2C-98EDF4771451}" destId="{BED3331C-A16B-4223-95CC-F52F202B880D}" srcOrd="2" destOrd="0" presId="urn:microsoft.com/office/officeart/2005/8/layout/orgChart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2033CD5-273E-4D0E-AE54-B71E7741D2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5FF9C12A-3622-42A9-9211-C0011CBEEC82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Faza dijagnosticiranja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8E3B47DC-ABF6-4535-A4A8-F4B63A2B3531}" type="parTrans" cxnId="{707C91E9-913C-44CD-9DE6-96EAB5D14A3F}">
      <dgm:prSet/>
      <dgm:spPr/>
      <dgm:t>
        <a:bodyPr/>
        <a:lstStyle/>
        <a:p>
          <a:endParaRPr lang="bg-BG"/>
        </a:p>
      </dgm:t>
    </dgm:pt>
    <dgm:pt modelId="{FBB503EA-EC53-498D-B4D1-89418C0096EF}" type="sibTrans" cxnId="{707C91E9-913C-44CD-9DE6-96EAB5D14A3F}">
      <dgm:prSet/>
      <dgm:spPr/>
      <dgm:t>
        <a:bodyPr/>
        <a:lstStyle/>
        <a:p>
          <a:endParaRPr lang="bg-BG"/>
        </a:p>
      </dgm:t>
    </dgm:pt>
    <dgm:pt modelId="{BABF8DD7-35DC-41C2-882C-2C9C0353CD79}" type="pres">
      <dgm:prSet presAssocID="{F2033CD5-273E-4D0E-AE54-B71E7741D2CF}" presName="linear" presStyleCnt="0">
        <dgm:presLayoutVars>
          <dgm:animLvl val="lvl"/>
          <dgm:resizeHandles val="exact"/>
        </dgm:presLayoutVars>
      </dgm:prSet>
      <dgm:spPr/>
    </dgm:pt>
    <dgm:pt modelId="{BA177EDF-0B3F-4967-B281-FF51F36FB953}" type="pres">
      <dgm:prSet presAssocID="{5FF9C12A-3622-42A9-9211-C0011CBEEC8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A0F8805-4CEF-46C4-BF24-BB428F02E388}" type="presOf" srcId="{F2033CD5-273E-4D0E-AE54-B71E7741D2CF}" destId="{BABF8DD7-35DC-41C2-882C-2C9C0353CD79}" srcOrd="0" destOrd="0" presId="urn:microsoft.com/office/officeart/2005/8/layout/vList2"/>
    <dgm:cxn modelId="{9C0C0AD6-AD5E-4488-A5EE-5BCDF36FF6E3}" type="presOf" srcId="{5FF9C12A-3622-42A9-9211-C0011CBEEC82}" destId="{BA177EDF-0B3F-4967-B281-FF51F36FB953}" srcOrd="0" destOrd="0" presId="urn:microsoft.com/office/officeart/2005/8/layout/vList2"/>
    <dgm:cxn modelId="{707C91E9-913C-44CD-9DE6-96EAB5D14A3F}" srcId="{F2033CD5-273E-4D0E-AE54-B71E7741D2CF}" destId="{5FF9C12A-3622-42A9-9211-C0011CBEEC82}" srcOrd="0" destOrd="0" parTransId="{8E3B47DC-ABF6-4535-A4A8-F4B63A2B3531}" sibTransId="{FBB503EA-EC53-498D-B4D1-89418C0096EF}"/>
    <dgm:cxn modelId="{80A35873-2864-4AD9-847E-56FC2E4A0D59}" type="presParOf" srcId="{BABF8DD7-35DC-41C2-882C-2C9C0353CD79}" destId="{BA177EDF-0B3F-4967-B281-FF51F36FB9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13E3133-13D4-4A35-97A6-1DF3466448E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45DDC3B6-5CCF-4E15-80A0-64101674FB2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Glavne će aktivnosti uključivati:</a:t>
          </a:r>
          <a:endParaRPr lang="hr-HR" b="1" dirty="0"/>
        </a:p>
      </dgm:t>
    </dgm:pt>
    <dgm:pt modelId="{C631ED19-E54E-4665-AB07-948A9167E584}" type="parTrans" cxnId="{45B4621B-9D85-4A48-A963-C03A88B5BF04}">
      <dgm:prSet/>
      <dgm:spPr/>
      <dgm:t>
        <a:bodyPr/>
        <a:lstStyle/>
        <a:p>
          <a:endParaRPr lang="bg-BG"/>
        </a:p>
      </dgm:t>
    </dgm:pt>
    <dgm:pt modelId="{D1265571-440A-477F-8032-7F89F4D94DC8}" type="sibTrans" cxnId="{45B4621B-9D85-4A48-A963-C03A88B5BF04}">
      <dgm:prSet/>
      <dgm:spPr/>
      <dgm:t>
        <a:bodyPr/>
        <a:lstStyle/>
        <a:p>
          <a:endParaRPr lang="bg-BG"/>
        </a:p>
      </dgm:t>
    </dgm:pt>
    <dgm:pt modelId="{2FD5BD8B-4341-40CE-B493-4C670D327E3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provođenje analize</a:t>
          </a:r>
          <a:r>
            <a:rPr sz="2200" dirty="0"/>
            <a:t> </a:t>
          </a:r>
          <a:r>
            <a:rPr sz="2200" dirty="0" err="1"/>
            <a:t>obrazaca</a:t>
          </a:r>
          <a:r>
            <a:rPr sz="2200" dirty="0"/>
            <a:t> </a:t>
          </a:r>
          <a:r>
            <a:rPr sz="2200" dirty="0" err="1"/>
            <a:t>operativnih</a:t>
          </a:r>
          <a:r>
            <a:rPr sz="2200" dirty="0"/>
            <a:t> </a:t>
          </a:r>
          <a:r>
            <a:rPr sz="2200" dirty="0" err="1"/>
            <a:t>rashoda</a:t>
          </a:r>
          <a:r>
            <a:rPr sz="2200" dirty="0"/>
            <a:t>,  </a:t>
          </a:r>
          <a:r>
            <a:rPr sz="2200" dirty="0" err="1"/>
            <a:t>rashoda</a:t>
          </a:r>
          <a:r>
            <a:rPr sz="2200" dirty="0"/>
            <a:t> </a:t>
          </a:r>
          <a:r>
            <a:rPr sz="2200" dirty="0" err="1"/>
            <a:t>održavanja</a:t>
          </a:r>
          <a:r>
            <a:rPr sz="2200" dirty="0"/>
            <a:t> i </a:t>
          </a:r>
          <a:r>
            <a:rPr sz="2200" dirty="0" err="1"/>
            <a:t>rashoda</a:t>
          </a:r>
          <a:r>
            <a:rPr sz="2200" dirty="0"/>
            <a:t> </a:t>
          </a:r>
          <a:r>
            <a:rPr sz="2200" dirty="0" err="1"/>
            <a:t>za</a:t>
          </a:r>
          <a:r>
            <a:rPr sz="2200" dirty="0"/>
            <a:t> </a:t>
          </a:r>
          <a:r>
            <a:rPr sz="2200" dirty="0" err="1"/>
            <a:t>zaposlene</a:t>
          </a:r>
          <a:r>
            <a:rPr sz="2200" dirty="0"/>
            <a:t> </a:t>
          </a:r>
          <a:r>
            <a:rPr sz="2200" dirty="0" err="1"/>
            <a:t>tijekom</a:t>
          </a:r>
          <a:r>
            <a:rPr sz="2200" dirty="0"/>
            <a:t> </a:t>
          </a:r>
          <a:r>
            <a:rPr sz="2200" dirty="0" err="1"/>
            <a:t>vremena</a:t>
          </a:r>
          <a:r>
            <a:rPr sz="2200" dirty="0"/>
            <a:t> i </a:t>
          </a:r>
          <a:r>
            <a:rPr sz="2200" dirty="0" err="1"/>
            <a:t>odnosu</a:t>
          </a:r>
          <a:r>
            <a:rPr sz="2200" dirty="0"/>
            <a:t> </a:t>
          </a:r>
          <a:r>
            <a:rPr sz="2200" dirty="0" err="1"/>
            <a:t>na</a:t>
          </a:r>
          <a:r>
            <a:rPr sz="2200" dirty="0"/>
            <a:t> </a:t>
          </a:r>
          <a:r>
            <a:rPr sz="2200" dirty="0" err="1"/>
            <a:t>referentne</a:t>
          </a:r>
          <a:r>
            <a:rPr sz="2200" dirty="0"/>
            <a:t> </a:t>
          </a:r>
          <a:r>
            <a:rPr sz="2200" dirty="0" err="1"/>
            <a:t>države</a:t>
          </a:r>
          <a:r>
            <a:rPr sz="2200" dirty="0"/>
            <a:t> (</a:t>
          </a:r>
          <a:r>
            <a:rPr sz="2200" dirty="0" err="1"/>
            <a:t>nove</a:t>
          </a:r>
          <a:r>
            <a:rPr sz="2200" dirty="0"/>
            <a:t> </a:t>
          </a:r>
          <a:r>
            <a:rPr sz="2200" dirty="0" err="1"/>
            <a:t>države</a:t>
          </a:r>
          <a:r>
            <a:rPr sz="2200" dirty="0"/>
            <a:t> </a:t>
          </a:r>
          <a:r>
            <a:rPr sz="2200" dirty="0" err="1"/>
            <a:t>članice</a:t>
          </a:r>
          <a:r>
            <a:rPr sz="2200" dirty="0"/>
            <a:t> EU-a i </a:t>
          </a:r>
          <a:r>
            <a:rPr sz="2200" dirty="0" err="1"/>
            <a:t>zemlje</a:t>
          </a:r>
          <a:r>
            <a:rPr sz="2200" dirty="0"/>
            <a:t> </a:t>
          </a:r>
          <a:r>
            <a:rPr sz="2200" dirty="0" err="1"/>
            <a:t>sa</a:t>
          </a:r>
          <a:r>
            <a:rPr sz="2200" dirty="0"/>
            <a:t> </a:t>
          </a:r>
          <a:r>
            <a:rPr sz="2200" dirty="0" err="1"/>
            <a:t>sličnim</a:t>
          </a:r>
          <a:r>
            <a:rPr sz="2200" dirty="0"/>
            <a:t> </a:t>
          </a:r>
          <a:r>
            <a:rPr sz="2200" dirty="0" err="1"/>
            <a:t>dohotkom</a:t>
          </a:r>
          <a:r>
            <a:rPr sz="2200" dirty="0"/>
            <a:t> </a:t>
          </a:r>
          <a:r>
            <a:rPr sz="2200" dirty="0" err="1"/>
            <a:t>po</a:t>
          </a:r>
          <a:r>
            <a:rPr sz="2200" dirty="0"/>
            <a:t> </a:t>
          </a:r>
          <a:r>
            <a:rPr sz="2200" dirty="0" err="1"/>
            <a:t>stanovniku</a:t>
          </a:r>
          <a:r>
            <a:rPr sz="2200" dirty="0"/>
            <a:t>)</a:t>
          </a:r>
          <a:endParaRPr lang="hr-HR" sz="2200" dirty="0"/>
        </a:p>
      </dgm:t>
    </dgm:pt>
    <dgm:pt modelId="{F0ECAFA3-9CBA-4B49-B6BA-58580C982F44}" type="parTrans" cxnId="{4B2917A8-4FEC-44A8-8A6D-FE3A417A36EB}">
      <dgm:prSet/>
      <dgm:spPr/>
      <dgm:t>
        <a:bodyPr/>
        <a:lstStyle/>
        <a:p>
          <a:endParaRPr lang="bg-BG"/>
        </a:p>
      </dgm:t>
    </dgm:pt>
    <dgm:pt modelId="{F2A69F60-C1CB-4632-B326-D03918F1147A}" type="sibTrans" cxnId="{4B2917A8-4FEC-44A8-8A6D-FE3A417A36EB}">
      <dgm:prSet/>
      <dgm:spPr/>
      <dgm:t>
        <a:bodyPr/>
        <a:lstStyle/>
        <a:p>
          <a:endParaRPr lang="bg-BG"/>
        </a:p>
      </dgm:t>
    </dgm:pt>
    <dgm:pt modelId="{6C3E481A-5724-455A-A16E-0222350295EB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Utvrđivanje mogućih područja</a:t>
          </a:r>
          <a:r>
            <a:rPr sz="2200" dirty="0"/>
            <a:t> </a:t>
          </a:r>
          <a:r>
            <a:rPr sz="2200" dirty="0" err="1"/>
            <a:t>neefikasnih</a:t>
          </a:r>
          <a:r>
            <a:rPr sz="2200" dirty="0"/>
            <a:t> i </a:t>
          </a:r>
          <a:r>
            <a:rPr sz="2200" dirty="0" err="1"/>
            <a:t>neučinkovitih</a:t>
          </a:r>
          <a:r>
            <a:rPr sz="2200" dirty="0"/>
            <a:t> </a:t>
          </a:r>
          <a:r>
            <a:rPr sz="2200" dirty="0" err="1"/>
            <a:t>rashoda</a:t>
          </a:r>
          <a:r>
            <a:rPr sz="2200" dirty="0"/>
            <a:t> u </a:t>
          </a:r>
          <a:r>
            <a:rPr sz="2200" dirty="0" err="1"/>
            <a:t>odabranim</a:t>
          </a:r>
          <a:r>
            <a:rPr sz="2200" dirty="0"/>
            <a:t> </a:t>
          </a:r>
          <a:r>
            <a:rPr sz="2200" dirty="0" err="1"/>
            <a:t>područjima</a:t>
          </a:r>
          <a:endParaRPr lang="hr-HR" sz="2200" dirty="0"/>
        </a:p>
      </dgm:t>
    </dgm:pt>
    <dgm:pt modelId="{8FB0001E-60E9-415D-9B46-E217F2768890}" type="parTrans" cxnId="{0F8DC0E7-18D7-4D13-9AEC-C0B6EFB0AF66}">
      <dgm:prSet/>
      <dgm:spPr/>
      <dgm:t>
        <a:bodyPr/>
        <a:lstStyle/>
        <a:p>
          <a:endParaRPr lang="bg-BG"/>
        </a:p>
      </dgm:t>
    </dgm:pt>
    <dgm:pt modelId="{ADD3792F-E357-41C5-BE72-B38ABDDA9231}" type="sibTrans" cxnId="{0F8DC0E7-18D7-4D13-9AEC-C0B6EFB0AF66}">
      <dgm:prSet/>
      <dgm:spPr/>
      <dgm:t>
        <a:bodyPr/>
        <a:lstStyle/>
        <a:p>
          <a:endParaRPr lang="bg-BG"/>
        </a:p>
      </dgm:t>
    </dgm:pt>
    <dgm:pt modelId="{0B325C12-6296-4F18-9DCE-448B4F2E3665}" type="pres">
      <dgm:prSet presAssocID="{713E3133-13D4-4A35-97A6-1DF3466448EB}" presName="Name0" presStyleCnt="0">
        <dgm:presLayoutVars>
          <dgm:dir/>
          <dgm:animLvl val="lvl"/>
          <dgm:resizeHandles val="exact"/>
        </dgm:presLayoutVars>
      </dgm:prSet>
      <dgm:spPr/>
    </dgm:pt>
    <dgm:pt modelId="{CEC9613B-8F5E-45E8-997E-BA20D0C93A2C}" type="pres">
      <dgm:prSet presAssocID="{45DDC3B6-5CCF-4E15-80A0-64101674FB25}" presName="linNode" presStyleCnt="0"/>
      <dgm:spPr/>
    </dgm:pt>
    <dgm:pt modelId="{F0C188AB-4DD2-424D-B331-4532AF8C91D0}" type="pres">
      <dgm:prSet presAssocID="{45DDC3B6-5CCF-4E15-80A0-64101674FB25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F955F256-BB6C-4A1E-AD64-97D3B6EE6D2D}" type="pres">
      <dgm:prSet presAssocID="{45DDC3B6-5CCF-4E15-80A0-64101674FB25}" presName="descendantText" presStyleLbl="alignAccFollowNode1" presStyleIdx="0" presStyleCnt="1" custScaleY="111252">
        <dgm:presLayoutVars>
          <dgm:bulletEnabled val="1"/>
        </dgm:presLayoutVars>
      </dgm:prSet>
      <dgm:spPr/>
    </dgm:pt>
  </dgm:ptLst>
  <dgm:cxnLst>
    <dgm:cxn modelId="{45B4621B-9D85-4A48-A963-C03A88B5BF04}" srcId="{713E3133-13D4-4A35-97A6-1DF3466448EB}" destId="{45DDC3B6-5CCF-4E15-80A0-64101674FB25}" srcOrd="0" destOrd="0" parTransId="{C631ED19-E54E-4665-AB07-948A9167E584}" sibTransId="{D1265571-440A-477F-8032-7F89F4D94DC8}"/>
    <dgm:cxn modelId="{447FC821-44AC-4C81-B370-50F461E61A66}" type="presOf" srcId="{45DDC3B6-5CCF-4E15-80A0-64101674FB25}" destId="{F0C188AB-4DD2-424D-B331-4532AF8C91D0}" srcOrd="0" destOrd="0" presId="urn:microsoft.com/office/officeart/2005/8/layout/vList5"/>
    <dgm:cxn modelId="{F2C45369-16B4-4F8C-B1B5-C959EC0FB58D}" type="presOf" srcId="{2FD5BD8B-4341-40CE-B493-4C670D327E38}" destId="{F955F256-BB6C-4A1E-AD64-97D3B6EE6D2D}" srcOrd="0" destOrd="0" presId="urn:microsoft.com/office/officeart/2005/8/layout/vList5"/>
    <dgm:cxn modelId="{4B2917A8-4FEC-44A8-8A6D-FE3A417A36EB}" srcId="{45DDC3B6-5CCF-4E15-80A0-64101674FB25}" destId="{2FD5BD8B-4341-40CE-B493-4C670D327E38}" srcOrd="0" destOrd="0" parTransId="{F0ECAFA3-9CBA-4B49-B6BA-58580C982F44}" sibTransId="{F2A69F60-C1CB-4632-B326-D03918F1147A}"/>
    <dgm:cxn modelId="{3682E8B7-E4D7-40BA-9163-01E862C048FC}" type="presOf" srcId="{713E3133-13D4-4A35-97A6-1DF3466448EB}" destId="{0B325C12-6296-4F18-9DCE-448B4F2E3665}" srcOrd="0" destOrd="0" presId="urn:microsoft.com/office/officeart/2005/8/layout/vList5"/>
    <dgm:cxn modelId="{0F8DC0E7-18D7-4D13-9AEC-C0B6EFB0AF66}" srcId="{45DDC3B6-5CCF-4E15-80A0-64101674FB25}" destId="{6C3E481A-5724-455A-A16E-0222350295EB}" srcOrd="1" destOrd="0" parTransId="{8FB0001E-60E9-415D-9B46-E217F2768890}" sibTransId="{ADD3792F-E357-41C5-BE72-B38ABDDA9231}"/>
    <dgm:cxn modelId="{DEE134FE-296F-4BE3-BF5F-98D70DBEBF11}" type="presOf" srcId="{6C3E481A-5724-455A-A16E-0222350295EB}" destId="{F955F256-BB6C-4A1E-AD64-97D3B6EE6D2D}" srcOrd="0" destOrd="1" presId="urn:microsoft.com/office/officeart/2005/8/layout/vList5"/>
    <dgm:cxn modelId="{981E767C-4FE0-4D4A-94AE-3A49C6F81EDF}" type="presParOf" srcId="{0B325C12-6296-4F18-9DCE-448B4F2E3665}" destId="{CEC9613B-8F5E-45E8-997E-BA20D0C93A2C}" srcOrd="0" destOrd="0" presId="urn:microsoft.com/office/officeart/2005/8/layout/vList5"/>
    <dgm:cxn modelId="{DDA14C9D-39C6-43FA-B0D8-A2C377C65F57}" type="presParOf" srcId="{CEC9613B-8F5E-45E8-997E-BA20D0C93A2C}" destId="{F0C188AB-4DD2-424D-B331-4532AF8C91D0}" srcOrd="0" destOrd="0" presId="urn:microsoft.com/office/officeart/2005/8/layout/vList5"/>
    <dgm:cxn modelId="{CFE90CF8-DAA8-44D2-A286-88AF71F4CC4D}" type="presParOf" srcId="{CEC9613B-8F5E-45E8-997E-BA20D0C93A2C}" destId="{F955F256-BB6C-4A1E-AD64-97D3B6EE6D2D}" srcOrd="1" destOrd="0" presId="urn:microsoft.com/office/officeart/2005/8/layout/vList5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783AE6-1A37-4D2A-A0C5-FB3F21F4A4C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3B6CF70-9532-42DC-BF6E-9C3FF81995E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b="1" dirty="0"/>
            <a:t>Glavni ciljevi</a:t>
          </a:r>
          <a:endParaRPr lang="hr-HR" dirty="0"/>
        </a:p>
      </dgm:t>
    </dgm:pt>
    <dgm:pt modelId="{FBC402FC-0C10-4D82-B192-5E6D89FDB6EF}" type="parTrans" cxnId="{5A04E6A2-27CE-4248-9ADD-313BBA13FCE4}">
      <dgm:prSet/>
      <dgm:spPr/>
      <dgm:t>
        <a:bodyPr/>
        <a:lstStyle/>
        <a:p>
          <a:endParaRPr lang="bg-BG"/>
        </a:p>
      </dgm:t>
    </dgm:pt>
    <dgm:pt modelId="{D8A9C6DD-026A-4B83-BDCC-059737732D27}" type="sibTrans" cxnId="{5A04E6A2-27CE-4248-9ADD-313BBA13FCE4}">
      <dgm:prSet/>
      <dgm:spPr/>
      <dgm:t>
        <a:bodyPr/>
        <a:lstStyle/>
        <a:p>
          <a:endParaRPr lang="bg-BG"/>
        </a:p>
      </dgm:t>
    </dgm:pt>
    <dgm:pt modelId="{467D52A6-0E61-411B-B3EC-BB351F8283E5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b="1" dirty="0"/>
            <a:t>Poboljšanje efikasnosti i </a:t>
          </a:r>
          <a:r>
            <a:rPr lang="en-US" b="1" dirty="0" err="1"/>
            <a:t>učinkovitosti</a:t>
          </a:r>
          <a:r>
            <a:rPr lang="en-US" b="1" dirty="0"/>
            <a:t> </a:t>
          </a:r>
          <a:r>
            <a:rPr lang="bs-Latn-BA" b="1" dirty="0"/>
            <a:t>vladine</a:t>
          </a:r>
          <a:r>
            <a:rPr lang="en-US" b="1" dirty="0"/>
            <a:t> potrošnje</a:t>
          </a:r>
          <a:endParaRPr lang="hr-HR" b="1" dirty="0"/>
        </a:p>
      </dgm:t>
    </dgm:pt>
    <dgm:pt modelId="{FFFD8DC9-E926-4BBE-A1B4-FDC644A06810}" type="parTrans" cxnId="{77BCE9D5-3EC2-437C-8B89-8180E9EC2DD0}">
      <dgm:prSet/>
      <dgm:spPr/>
      <dgm:t>
        <a:bodyPr/>
        <a:lstStyle/>
        <a:p>
          <a:endParaRPr lang="bg-BG"/>
        </a:p>
      </dgm:t>
    </dgm:pt>
    <dgm:pt modelId="{A9AD56B5-F7AB-4309-BB4A-7355BACBEBEA}" type="sibTrans" cxnId="{77BCE9D5-3EC2-437C-8B89-8180E9EC2DD0}">
      <dgm:prSet/>
      <dgm:spPr/>
      <dgm:t>
        <a:bodyPr/>
        <a:lstStyle/>
        <a:p>
          <a:endParaRPr lang="bg-BG"/>
        </a:p>
      </dgm:t>
    </dgm:pt>
    <dgm:pt modelId="{B78FA4EE-53EA-4315-A81F-47176489B6C4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b="1" dirty="0"/>
            <a:t>Utvrđivanje sektora, programa i područja za moguću uštedu</a:t>
          </a:r>
          <a:endParaRPr lang="hr-HR" b="1" dirty="0"/>
        </a:p>
      </dgm:t>
    </dgm:pt>
    <dgm:pt modelId="{5BE74FDA-A978-4C50-A472-C2DA07CE4404}" type="parTrans" cxnId="{D293B5A0-0F54-407B-B0D4-681A928E6401}">
      <dgm:prSet/>
      <dgm:spPr/>
      <dgm:t>
        <a:bodyPr/>
        <a:lstStyle/>
        <a:p>
          <a:endParaRPr lang="bg-BG"/>
        </a:p>
      </dgm:t>
    </dgm:pt>
    <dgm:pt modelId="{78295C52-93F3-44C0-A740-C9373CEA78DE}" type="sibTrans" cxnId="{D293B5A0-0F54-407B-B0D4-681A928E6401}">
      <dgm:prSet/>
      <dgm:spPr/>
      <dgm:t>
        <a:bodyPr/>
        <a:lstStyle/>
        <a:p>
          <a:endParaRPr lang="bg-BG"/>
        </a:p>
      </dgm:t>
    </dgm:pt>
    <dgm:pt modelId="{E90D90CD-63D8-4442-9634-574F10C82CA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b="1" dirty="0"/>
            <a:t>Glavni zadatak</a:t>
          </a:r>
          <a:r>
            <a:rPr dirty="0"/>
            <a:t> – </a:t>
          </a:r>
          <a:r>
            <a:rPr dirty="0" err="1"/>
            <a:t>utvrđivanje</a:t>
          </a:r>
          <a:r>
            <a:rPr dirty="0"/>
            <a:t> </a:t>
          </a:r>
          <a:r>
            <a:rPr dirty="0" err="1"/>
            <a:t>reformi</a:t>
          </a:r>
          <a:r>
            <a:rPr dirty="0"/>
            <a:t> </a:t>
          </a:r>
          <a:r>
            <a:rPr dirty="0" err="1"/>
            <a:t>koj</a:t>
          </a:r>
          <a:r>
            <a:rPr lang="bs-Latn-BA" dirty="0"/>
            <a:t>e će osigurati efikasnost u procesima i korištenju sredstava</a:t>
          </a:r>
          <a:endParaRPr lang="hr-HR" dirty="0"/>
        </a:p>
      </dgm:t>
    </dgm:pt>
    <dgm:pt modelId="{8FD6C9F9-2A37-4879-A37E-D3CE98555576}" type="parTrans" cxnId="{4F34E8D6-7C75-4A6A-9047-56259A98D075}">
      <dgm:prSet/>
      <dgm:spPr/>
      <dgm:t>
        <a:bodyPr/>
        <a:lstStyle/>
        <a:p>
          <a:endParaRPr lang="bg-BG"/>
        </a:p>
      </dgm:t>
    </dgm:pt>
    <dgm:pt modelId="{E2D6F96C-BABB-4773-81EC-ED26957516F9}" type="sibTrans" cxnId="{4F34E8D6-7C75-4A6A-9047-56259A98D075}">
      <dgm:prSet/>
      <dgm:spPr/>
      <dgm:t>
        <a:bodyPr/>
        <a:lstStyle/>
        <a:p>
          <a:endParaRPr lang="bg-BG"/>
        </a:p>
      </dgm:t>
    </dgm:pt>
    <dgm:pt modelId="{D8B9D9A6-A16B-4143-B350-A9820BBB96A5}" type="pres">
      <dgm:prSet presAssocID="{4A783AE6-1A37-4D2A-A0C5-FB3F21F4A4C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52920EB7-A5B6-4D98-BE40-0CBDA04D1BAA}" type="pres">
      <dgm:prSet presAssocID="{E3B6CF70-9532-42DC-BF6E-9C3FF81995EA}" presName="horFlow" presStyleCnt="0"/>
      <dgm:spPr/>
    </dgm:pt>
    <dgm:pt modelId="{619309E0-D4A0-453B-8DCE-73617E56B5BC}" type="pres">
      <dgm:prSet presAssocID="{E3B6CF70-9532-42DC-BF6E-9C3FF81995EA}" presName="bigChev" presStyleLbl="node1" presStyleIdx="0" presStyleCnt="2"/>
      <dgm:spPr/>
    </dgm:pt>
    <dgm:pt modelId="{B5039BF6-B85A-4C6F-AF97-4F5E4F82AC1D}" type="pres">
      <dgm:prSet presAssocID="{FFFD8DC9-E926-4BBE-A1B4-FDC644A06810}" presName="parTrans" presStyleCnt="0"/>
      <dgm:spPr/>
    </dgm:pt>
    <dgm:pt modelId="{61FA807A-A2FA-4E8E-ACE4-D24F5026B7AB}" type="pres">
      <dgm:prSet presAssocID="{467D52A6-0E61-411B-B3EC-BB351F8283E5}" presName="node" presStyleLbl="alignAccFollowNode1" presStyleIdx="0" presStyleCnt="2">
        <dgm:presLayoutVars>
          <dgm:bulletEnabled val="1"/>
        </dgm:presLayoutVars>
      </dgm:prSet>
      <dgm:spPr/>
    </dgm:pt>
    <dgm:pt modelId="{0E8DEDDE-BE02-4BC0-A9A3-A0B571C6AC67}" type="pres">
      <dgm:prSet presAssocID="{A9AD56B5-F7AB-4309-BB4A-7355BACBEBEA}" presName="sibTrans" presStyleCnt="0"/>
      <dgm:spPr/>
    </dgm:pt>
    <dgm:pt modelId="{8A72F5D5-E61B-47A5-BEFD-0A6536C7CE28}" type="pres">
      <dgm:prSet presAssocID="{B78FA4EE-53EA-4315-A81F-47176489B6C4}" presName="node" presStyleLbl="alignAccFollowNode1" presStyleIdx="1" presStyleCnt="2">
        <dgm:presLayoutVars>
          <dgm:bulletEnabled val="1"/>
        </dgm:presLayoutVars>
      </dgm:prSet>
      <dgm:spPr/>
    </dgm:pt>
    <dgm:pt modelId="{06C56773-96E2-42AC-B7F8-540338F4F43B}" type="pres">
      <dgm:prSet presAssocID="{E3B6CF70-9532-42DC-BF6E-9C3FF81995EA}" presName="vSp" presStyleCnt="0"/>
      <dgm:spPr/>
    </dgm:pt>
    <dgm:pt modelId="{D16BE213-064C-4579-B380-1639A236E35E}" type="pres">
      <dgm:prSet presAssocID="{E90D90CD-63D8-4442-9634-574F10C82CAE}" presName="horFlow" presStyleCnt="0"/>
      <dgm:spPr/>
    </dgm:pt>
    <dgm:pt modelId="{03E7B324-BC10-450F-B057-F16BD68E4D5C}" type="pres">
      <dgm:prSet presAssocID="{E90D90CD-63D8-4442-9634-574F10C82CAE}" presName="bigChev" presStyleLbl="node1" presStyleIdx="1" presStyleCnt="2" custScaleX="241509"/>
      <dgm:spPr/>
    </dgm:pt>
  </dgm:ptLst>
  <dgm:cxnLst>
    <dgm:cxn modelId="{B3C0B711-8E69-4354-8973-ED4DDCD56181}" type="presOf" srcId="{E90D90CD-63D8-4442-9634-574F10C82CAE}" destId="{03E7B324-BC10-450F-B057-F16BD68E4D5C}" srcOrd="0" destOrd="0" presId="urn:microsoft.com/office/officeart/2005/8/layout/lProcess3"/>
    <dgm:cxn modelId="{1B40C523-292B-4A78-A6C6-1637690A5AAA}" type="presOf" srcId="{467D52A6-0E61-411B-B3EC-BB351F8283E5}" destId="{61FA807A-A2FA-4E8E-ACE4-D24F5026B7AB}" srcOrd="0" destOrd="0" presId="urn:microsoft.com/office/officeart/2005/8/layout/lProcess3"/>
    <dgm:cxn modelId="{C72D2961-3044-419B-95B9-C95500C47E21}" type="presOf" srcId="{E3B6CF70-9532-42DC-BF6E-9C3FF81995EA}" destId="{619309E0-D4A0-453B-8DCE-73617E56B5BC}" srcOrd="0" destOrd="0" presId="urn:microsoft.com/office/officeart/2005/8/layout/lProcess3"/>
    <dgm:cxn modelId="{6A5F427B-DE47-41B2-B8BF-A62194C276AB}" type="presOf" srcId="{B78FA4EE-53EA-4315-A81F-47176489B6C4}" destId="{8A72F5D5-E61B-47A5-BEFD-0A6536C7CE28}" srcOrd="0" destOrd="0" presId="urn:microsoft.com/office/officeart/2005/8/layout/lProcess3"/>
    <dgm:cxn modelId="{D293B5A0-0F54-407B-B0D4-681A928E6401}" srcId="{E3B6CF70-9532-42DC-BF6E-9C3FF81995EA}" destId="{B78FA4EE-53EA-4315-A81F-47176489B6C4}" srcOrd="1" destOrd="0" parTransId="{5BE74FDA-A978-4C50-A472-C2DA07CE4404}" sibTransId="{78295C52-93F3-44C0-A740-C9373CEA78DE}"/>
    <dgm:cxn modelId="{5A04E6A2-27CE-4248-9ADD-313BBA13FCE4}" srcId="{4A783AE6-1A37-4D2A-A0C5-FB3F21F4A4C0}" destId="{E3B6CF70-9532-42DC-BF6E-9C3FF81995EA}" srcOrd="0" destOrd="0" parTransId="{FBC402FC-0C10-4D82-B192-5E6D89FDB6EF}" sibTransId="{D8A9C6DD-026A-4B83-BDCC-059737732D27}"/>
    <dgm:cxn modelId="{CCF21BC9-667D-4F12-A7F6-E9EF2084FFD0}" type="presOf" srcId="{4A783AE6-1A37-4D2A-A0C5-FB3F21F4A4C0}" destId="{D8B9D9A6-A16B-4143-B350-A9820BBB96A5}" srcOrd="0" destOrd="0" presId="urn:microsoft.com/office/officeart/2005/8/layout/lProcess3"/>
    <dgm:cxn modelId="{77BCE9D5-3EC2-437C-8B89-8180E9EC2DD0}" srcId="{E3B6CF70-9532-42DC-BF6E-9C3FF81995EA}" destId="{467D52A6-0E61-411B-B3EC-BB351F8283E5}" srcOrd="0" destOrd="0" parTransId="{FFFD8DC9-E926-4BBE-A1B4-FDC644A06810}" sibTransId="{A9AD56B5-F7AB-4309-BB4A-7355BACBEBEA}"/>
    <dgm:cxn modelId="{4F34E8D6-7C75-4A6A-9047-56259A98D075}" srcId="{4A783AE6-1A37-4D2A-A0C5-FB3F21F4A4C0}" destId="{E90D90CD-63D8-4442-9634-574F10C82CAE}" srcOrd="1" destOrd="0" parTransId="{8FD6C9F9-2A37-4879-A37E-D3CE98555576}" sibTransId="{E2D6F96C-BABB-4773-81EC-ED26957516F9}"/>
    <dgm:cxn modelId="{5FFF2453-4312-42FA-BAD7-60C6AB21BFF8}" type="presParOf" srcId="{D8B9D9A6-A16B-4143-B350-A9820BBB96A5}" destId="{52920EB7-A5B6-4D98-BE40-0CBDA04D1BAA}" srcOrd="0" destOrd="0" presId="urn:microsoft.com/office/officeart/2005/8/layout/lProcess3"/>
    <dgm:cxn modelId="{36F03347-F741-4E2D-9555-CA06EF607607}" type="presParOf" srcId="{52920EB7-A5B6-4D98-BE40-0CBDA04D1BAA}" destId="{619309E0-D4A0-453B-8DCE-73617E56B5BC}" srcOrd="0" destOrd="0" presId="urn:microsoft.com/office/officeart/2005/8/layout/lProcess3"/>
    <dgm:cxn modelId="{3DA6FE2A-527C-4A21-AAA9-15CB32AAC683}" type="presParOf" srcId="{52920EB7-A5B6-4D98-BE40-0CBDA04D1BAA}" destId="{B5039BF6-B85A-4C6F-AF97-4F5E4F82AC1D}" srcOrd="1" destOrd="0" presId="urn:microsoft.com/office/officeart/2005/8/layout/lProcess3"/>
    <dgm:cxn modelId="{0DE9AF6B-291C-4839-95A0-E93CA630A1E0}" type="presParOf" srcId="{52920EB7-A5B6-4D98-BE40-0CBDA04D1BAA}" destId="{61FA807A-A2FA-4E8E-ACE4-D24F5026B7AB}" srcOrd="2" destOrd="0" presId="urn:microsoft.com/office/officeart/2005/8/layout/lProcess3"/>
    <dgm:cxn modelId="{4FBC78C4-7847-4738-A33D-EC3B7C87565A}" type="presParOf" srcId="{52920EB7-A5B6-4D98-BE40-0CBDA04D1BAA}" destId="{0E8DEDDE-BE02-4BC0-A9A3-A0B571C6AC67}" srcOrd="3" destOrd="0" presId="urn:microsoft.com/office/officeart/2005/8/layout/lProcess3"/>
    <dgm:cxn modelId="{32BF5A5E-1CB9-4F61-AD9A-F9C13A142B2D}" type="presParOf" srcId="{52920EB7-A5B6-4D98-BE40-0CBDA04D1BAA}" destId="{8A72F5D5-E61B-47A5-BEFD-0A6536C7CE28}" srcOrd="4" destOrd="0" presId="urn:microsoft.com/office/officeart/2005/8/layout/lProcess3"/>
    <dgm:cxn modelId="{0E3AFE6B-0E83-4CED-8E70-F1C8A0FE3BB3}" type="presParOf" srcId="{D8B9D9A6-A16B-4143-B350-A9820BBB96A5}" destId="{06C56773-96E2-42AC-B7F8-540338F4F43B}" srcOrd="1" destOrd="0" presId="urn:microsoft.com/office/officeart/2005/8/layout/lProcess3"/>
    <dgm:cxn modelId="{9E71898C-9D77-4DCF-8711-0B10301906EB}" type="presParOf" srcId="{D8B9D9A6-A16B-4143-B350-A9820BBB96A5}" destId="{D16BE213-064C-4579-B380-1639A236E35E}" srcOrd="2" destOrd="0" presId="urn:microsoft.com/office/officeart/2005/8/layout/lProcess3"/>
    <dgm:cxn modelId="{1930FBF6-36AB-447B-B658-7A4741D49215}" type="presParOf" srcId="{D16BE213-064C-4579-B380-1639A236E35E}" destId="{03E7B324-BC10-450F-B057-F16BD68E4D5C}" srcOrd="0" destOrd="0" presId="urn:microsoft.com/office/officeart/2005/8/layout/lProcess3"/>
  </dgm:cxnLst>
  <dgm:bg>
    <a:solidFill>
      <a:srgbClr val="00B0F0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12B0993-EA2A-4411-A8D7-8F24981EB5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8D51920-B504-4E3B-AB89-6FA06D3242EF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Odabir opcija reformi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07405419-5FE6-4394-9ABB-91C5029C5A70}" type="parTrans" cxnId="{F48F25C9-AB44-4BC5-9B13-D89B1A02EEFF}">
      <dgm:prSet/>
      <dgm:spPr/>
      <dgm:t>
        <a:bodyPr/>
        <a:lstStyle/>
        <a:p>
          <a:endParaRPr lang="bg-BG"/>
        </a:p>
      </dgm:t>
    </dgm:pt>
    <dgm:pt modelId="{BD62534A-FB27-49ED-8CE0-37DB3D0CEEA3}" type="sibTrans" cxnId="{F48F25C9-AB44-4BC5-9B13-D89B1A02EEFF}">
      <dgm:prSet/>
      <dgm:spPr/>
      <dgm:t>
        <a:bodyPr/>
        <a:lstStyle/>
        <a:p>
          <a:endParaRPr lang="bg-BG"/>
        </a:p>
      </dgm:t>
    </dgm:pt>
    <dgm:pt modelId="{AD9538A1-9477-4D86-8ABD-1DE781CF9A56}" type="pres">
      <dgm:prSet presAssocID="{812B0993-EA2A-4411-A8D7-8F24981EB5A4}" presName="linear" presStyleCnt="0">
        <dgm:presLayoutVars>
          <dgm:animLvl val="lvl"/>
          <dgm:resizeHandles val="exact"/>
        </dgm:presLayoutVars>
      </dgm:prSet>
      <dgm:spPr/>
    </dgm:pt>
    <dgm:pt modelId="{CE16B404-A72C-4D8D-8392-7ABB06931CBA}" type="pres">
      <dgm:prSet presAssocID="{C8D51920-B504-4E3B-AB89-6FA06D3242E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8C4AA6E-322B-4971-8CA0-7214DA242D0F}" type="presOf" srcId="{C8D51920-B504-4E3B-AB89-6FA06D3242EF}" destId="{CE16B404-A72C-4D8D-8392-7ABB06931CBA}" srcOrd="0" destOrd="0" presId="urn:microsoft.com/office/officeart/2005/8/layout/vList2"/>
    <dgm:cxn modelId="{F48F25C9-AB44-4BC5-9B13-D89B1A02EEFF}" srcId="{812B0993-EA2A-4411-A8D7-8F24981EB5A4}" destId="{C8D51920-B504-4E3B-AB89-6FA06D3242EF}" srcOrd="0" destOrd="0" parTransId="{07405419-5FE6-4394-9ABB-91C5029C5A70}" sibTransId="{BD62534A-FB27-49ED-8CE0-37DB3D0CEEA3}"/>
    <dgm:cxn modelId="{8FB7E8DB-8368-44CD-B59C-D5A00898E1CE}" type="presOf" srcId="{812B0993-EA2A-4411-A8D7-8F24981EB5A4}" destId="{AD9538A1-9477-4D86-8ABD-1DE781CF9A56}" srcOrd="0" destOrd="0" presId="urn:microsoft.com/office/officeart/2005/8/layout/vList2"/>
    <dgm:cxn modelId="{DD661467-D82C-4872-987C-69E446FDDE17}" type="presParOf" srcId="{AD9538A1-9477-4D86-8ABD-1DE781CF9A56}" destId="{CE16B404-A72C-4D8D-8392-7ABB06931CB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D746E4B-C4AA-4212-BBE4-046A8B946DD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CF090B72-FDBB-474A-9BA0-D9546D273032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Upravni odbor</a:t>
          </a:r>
          <a:r>
            <a:rPr sz="2200" dirty="0"/>
            <a:t> – </a:t>
          </a:r>
          <a:r>
            <a:rPr sz="2200" dirty="0" err="1"/>
            <a:t>odabir</a:t>
          </a:r>
          <a:r>
            <a:rPr sz="2200" dirty="0"/>
            <a:t> </a:t>
          </a:r>
          <a:r>
            <a:rPr sz="2200" dirty="0" err="1"/>
            <a:t>dviju</a:t>
          </a:r>
          <a:r>
            <a:rPr sz="2200" dirty="0"/>
            <a:t> </a:t>
          </a:r>
          <a:r>
            <a:rPr sz="2200" dirty="0" err="1"/>
            <a:t>proračunskih</a:t>
          </a:r>
          <a:r>
            <a:rPr sz="2200" dirty="0"/>
            <a:t> </a:t>
          </a:r>
          <a:r>
            <a:rPr sz="2200" dirty="0" err="1"/>
            <a:t>jedinica</a:t>
          </a:r>
          <a:r>
            <a:rPr sz="2200" dirty="0"/>
            <a:t> / </a:t>
          </a:r>
          <a:r>
            <a:rPr sz="2200" dirty="0" err="1"/>
            <a:t>sektora</a:t>
          </a:r>
          <a:r>
            <a:rPr sz="2200" dirty="0"/>
            <a:t> / </a:t>
          </a:r>
          <a:r>
            <a:rPr sz="2200" dirty="0" err="1"/>
            <a:t>programa</a:t>
          </a:r>
          <a:r>
            <a:rPr sz="2200" dirty="0"/>
            <a:t> </a:t>
          </a:r>
          <a:r>
            <a:rPr sz="2200" dirty="0" err="1"/>
            <a:t>koji</a:t>
          </a:r>
          <a:r>
            <a:rPr sz="2200" dirty="0"/>
            <a:t> </a:t>
          </a:r>
          <a:r>
            <a:rPr sz="2200" dirty="0" err="1"/>
            <a:t>će</a:t>
          </a:r>
          <a:r>
            <a:rPr sz="2200" dirty="0"/>
            <a:t> se </a:t>
          </a:r>
          <a:r>
            <a:rPr sz="2200" dirty="0" err="1"/>
            <a:t>podvrgnuti</a:t>
          </a:r>
          <a:r>
            <a:rPr sz="2200" dirty="0"/>
            <a:t> </a:t>
          </a:r>
          <a:r>
            <a:rPr sz="2200" dirty="0" err="1"/>
            <a:t>dubinskoj</a:t>
          </a:r>
          <a:r>
            <a:rPr sz="2200" dirty="0"/>
            <a:t> </a:t>
          </a:r>
          <a:r>
            <a:rPr sz="2200" dirty="0" err="1"/>
            <a:t>analizi</a:t>
          </a:r>
          <a:r>
            <a:rPr sz="2200" dirty="0"/>
            <a:t> (</a:t>
          </a:r>
          <a:r>
            <a:rPr sz="2200" dirty="0" err="1"/>
            <a:t>detaljna</a:t>
          </a:r>
          <a:r>
            <a:rPr sz="2200" dirty="0"/>
            <a:t> </a:t>
          </a:r>
          <a:r>
            <a:rPr sz="2200" dirty="0" err="1"/>
            <a:t>analiza</a:t>
          </a:r>
          <a:r>
            <a:rPr sz="2200" dirty="0"/>
            <a:t> </a:t>
          </a:r>
          <a:r>
            <a:rPr sz="2200" dirty="0" err="1"/>
            <a:t>određenih</a:t>
          </a:r>
          <a:r>
            <a:rPr sz="2200" dirty="0"/>
            <a:t> </a:t>
          </a:r>
          <a:r>
            <a:rPr sz="2200" dirty="0" err="1"/>
            <a:t>opcija</a:t>
          </a:r>
          <a:r>
            <a:rPr sz="2200" dirty="0"/>
            <a:t> </a:t>
          </a:r>
          <a:r>
            <a:rPr sz="2200" dirty="0" err="1"/>
            <a:t>za</a:t>
          </a:r>
          <a:r>
            <a:rPr sz="2200" dirty="0"/>
            <a:t> </a:t>
          </a:r>
          <a:r>
            <a:rPr sz="2200" dirty="0" err="1"/>
            <a:t>uštedu</a:t>
          </a:r>
          <a:r>
            <a:rPr sz="2200" dirty="0"/>
            <a:t>/</a:t>
          </a:r>
          <a:r>
            <a:rPr sz="2200" dirty="0" err="1"/>
            <a:t>koristi</a:t>
          </a:r>
          <a:r>
            <a:rPr sz="2200" dirty="0"/>
            <a:t> u </a:t>
          </a:r>
          <a:r>
            <a:rPr sz="2200" dirty="0" err="1"/>
            <a:t>pogledu</a:t>
          </a:r>
          <a:r>
            <a:rPr sz="2200" dirty="0"/>
            <a:t> </a:t>
          </a:r>
          <a:r>
            <a:rPr sz="2200" dirty="0" err="1"/>
            <a:t>efikasnosti</a:t>
          </a:r>
          <a:r>
            <a:rPr sz="2200" dirty="0"/>
            <a:t> i </a:t>
          </a:r>
          <a:r>
            <a:rPr sz="2200" dirty="0" err="1"/>
            <a:t>učinkovitosti</a:t>
          </a:r>
          <a:r>
            <a:rPr sz="2200" dirty="0"/>
            <a:t> s </a:t>
          </a:r>
          <a:r>
            <a:rPr sz="2200" dirty="0" err="1"/>
            <a:t>mogućim</a:t>
          </a:r>
          <a:r>
            <a:rPr sz="2200" dirty="0"/>
            <a:t> </a:t>
          </a:r>
          <a:r>
            <a:rPr sz="2200" dirty="0" err="1"/>
            <a:t>utjecajem</a:t>
          </a:r>
          <a:r>
            <a:rPr sz="2200" dirty="0"/>
            <a:t> i </a:t>
          </a:r>
          <a:r>
            <a:rPr sz="2200" dirty="0" err="1"/>
            <a:t>pravodobnošću</a:t>
          </a:r>
          <a:r>
            <a:rPr sz="2200" dirty="0"/>
            <a:t>)</a:t>
          </a:r>
          <a:endParaRPr lang="hr-HR" sz="2200" dirty="0"/>
        </a:p>
      </dgm:t>
    </dgm:pt>
    <dgm:pt modelId="{D534183E-0C3F-453E-BE1B-2CF41E99058A}" type="parTrans" cxnId="{355633C9-34F6-4BE9-A010-34C9BE17C0CA}">
      <dgm:prSet/>
      <dgm:spPr/>
      <dgm:t>
        <a:bodyPr/>
        <a:lstStyle/>
        <a:p>
          <a:endParaRPr lang="bg-BG"/>
        </a:p>
      </dgm:t>
    </dgm:pt>
    <dgm:pt modelId="{72BEBC56-B10B-4902-91E2-7CB8269D9505}" type="sibTrans" cxnId="{355633C9-34F6-4BE9-A010-34C9BE17C0CA}">
      <dgm:prSet/>
      <dgm:spPr/>
      <dgm:t>
        <a:bodyPr/>
        <a:lstStyle/>
        <a:p>
          <a:endParaRPr lang="bg-BG"/>
        </a:p>
      </dgm:t>
    </dgm:pt>
    <dgm:pt modelId="{3B7A0A26-57B9-420C-A57E-179073B1B69C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Tim Svjetske banke, Ministarstvo financija, radne skupine</a:t>
          </a:r>
          <a:r>
            <a:rPr sz="2200" dirty="0"/>
            <a:t> – </a:t>
          </a:r>
          <a:r>
            <a:rPr sz="2200" dirty="0" err="1"/>
            <a:t>provođenje</a:t>
          </a:r>
          <a:r>
            <a:rPr sz="2200" dirty="0"/>
            <a:t> </a:t>
          </a:r>
          <a:r>
            <a:rPr sz="2200" dirty="0" err="1"/>
            <a:t>dubinske</a:t>
          </a:r>
          <a:r>
            <a:rPr sz="2200" dirty="0"/>
            <a:t> </a:t>
          </a:r>
          <a:r>
            <a:rPr sz="2200" dirty="0" err="1"/>
            <a:t>procjene</a:t>
          </a:r>
          <a:r>
            <a:rPr sz="2200" dirty="0"/>
            <a:t> </a:t>
          </a:r>
          <a:r>
            <a:rPr sz="2200" dirty="0" err="1"/>
            <a:t>fiskalnih</a:t>
          </a:r>
          <a:r>
            <a:rPr sz="2200" dirty="0"/>
            <a:t> </a:t>
          </a:r>
          <a:r>
            <a:rPr sz="2200" dirty="0" err="1"/>
            <a:t>ušteda</a:t>
          </a:r>
          <a:r>
            <a:rPr sz="2200" dirty="0"/>
            <a:t>, </a:t>
          </a:r>
          <a:r>
            <a:rPr sz="2200" dirty="0" err="1"/>
            <a:t>opcija</a:t>
          </a:r>
          <a:r>
            <a:rPr sz="2200" dirty="0"/>
            <a:t> </a:t>
          </a:r>
          <a:r>
            <a:rPr sz="2200" dirty="0" err="1"/>
            <a:t>reformi</a:t>
          </a:r>
          <a:r>
            <a:rPr sz="2200" dirty="0"/>
            <a:t> i </a:t>
          </a:r>
          <a:r>
            <a:rPr sz="2200" dirty="0" err="1"/>
            <a:t>očekivanog</a:t>
          </a:r>
          <a:r>
            <a:rPr sz="2200" dirty="0"/>
            <a:t> </a:t>
          </a:r>
          <a:r>
            <a:rPr sz="2200" dirty="0" err="1"/>
            <a:t>utjecaja</a:t>
          </a:r>
          <a:r>
            <a:rPr sz="2200" dirty="0"/>
            <a:t> </a:t>
          </a:r>
          <a:r>
            <a:rPr sz="2200" dirty="0" err="1"/>
            <a:t>na</a:t>
          </a:r>
          <a:r>
            <a:rPr sz="2200" dirty="0"/>
            <a:t> </a:t>
          </a:r>
          <a:r>
            <a:rPr sz="2200" dirty="0" err="1"/>
            <a:t>odabrane</a:t>
          </a:r>
          <a:r>
            <a:rPr sz="2200" dirty="0"/>
            <a:t> </a:t>
          </a:r>
          <a:r>
            <a:rPr sz="2200" dirty="0" err="1"/>
            <a:t>sektore</a:t>
          </a:r>
          <a:r>
            <a:rPr sz="2200" dirty="0"/>
            <a:t>/</a:t>
          </a:r>
          <a:r>
            <a:rPr sz="2200" dirty="0" err="1"/>
            <a:t>programe</a:t>
          </a:r>
          <a:endParaRPr lang="hr-HR" sz="2200" dirty="0"/>
        </a:p>
      </dgm:t>
    </dgm:pt>
    <dgm:pt modelId="{3D9CD849-DB76-4994-A831-38488EE1EF1C}" type="parTrans" cxnId="{06BBA49C-3F98-4619-A45C-DD209AEC6EE1}">
      <dgm:prSet/>
      <dgm:spPr/>
      <dgm:t>
        <a:bodyPr/>
        <a:lstStyle/>
        <a:p>
          <a:endParaRPr lang="bg-BG"/>
        </a:p>
      </dgm:t>
    </dgm:pt>
    <dgm:pt modelId="{803C9B58-263D-41B1-A9CF-996875CB3334}" type="sibTrans" cxnId="{06BBA49C-3F98-4619-A45C-DD209AEC6EE1}">
      <dgm:prSet/>
      <dgm:spPr/>
      <dgm:t>
        <a:bodyPr/>
        <a:lstStyle/>
        <a:p>
          <a:endParaRPr lang="bg-BG"/>
        </a:p>
      </dgm:t>
    </dgm:pt>
    <dgm:pt modelId="{DA83263D-7F73-4283-BF5D-BBE7733B888A}" type="pres">
      <dgm:prSet presAssocID="{ED746E4B-C4AA-4212-BBE4-046A8B946DD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15A6ADA-1A6E-4015-8F30-774E81B8ECF5}" type="pres">
      <dgm:prSet presAssocID="{CF090B72-FDBB-474A-9BA0-D9546D273032}" presName="circle1" presStyleLbl="node1" presStyleIdx="0" presStyleCnt="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50B88F3F-C8E9-4BC2-ACE2-05330538F510}" type="pres">
      <dgm:prSet presAssocID="{CF090B72-FDBB-474A-9BA0-D9546D273032}" presName="space" presStyleCnt="0"/>
      <dgm:spPr/>
    </dgm:pt>
    <dgm:pt modelId="{989D5192-9AD6-428A-8135-B025E30A5D1B}" type="pres">
      <dgm:prSet presAssocID="{CF090B72-FDBB-474A-9BA0-D9546D273032}" presName="rect1" presStyleLbl="alignAcc1" presStyleIdx="0" presStyleCnt="2"/>
      <dgm:spPr/>
    </dgm:pt>
    <dgm:pt modelId="{C10B1B8A-77DF-4B9C-A994-5D00ADFF55CC}" type="pres">
      <dgm:prSet presAssocID="{3B7A0A26-57B9-420C-A57E-179073B1B69C}" presName="vertSpace2" presStyleLbl="node1" presStyleIdx="0" presStyleCnt="2"/>
      <dgm:spPr/>
    </dgm:pt>
    <dgm:pt modelId="{E401C548-3DC4-455E-9695-1595FC7914E2}" type="pres">
      <dgm:prSet presAssocID="{3B7A0A26-57B9-420C-A57E-179073B1B69C}" presName="circle2" presStyleLbl="node1" presStyleIdx="1" presStyleCnt="2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D3E93AD5-F8D6-4376-B971-F4C6A4A85B16}" type="pres">
      <dgm:prSet presAssocID="{3B7A0A26-57B9-420C-A57E-179073B1B69C}" presName="rect2" presStyleLbl="alignAcc1" presStyleIdx="1" presStyleCnt="2"/>
      <dgm:spPr/>
    </dgm:pt>
    <dgm:pt modelId="{D19B5418-54DB-46D4-801B-6889187DD078}" type="pres">
      <dgm:prSet presAssocID="{CF090B72-FDBB-474A-9BA0-D9546D273032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8B032DFA-BCD8-4B75-8478-F8E57369AE0F}" type="pres">
      <dgm:prSet presAssocID="{3B7A0A26-57B9-420C-A57E-179073B1B69C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9A812706-1995-4AC3-8543-AD38DEE485CA}" type="presOf" srcId="{ED746E4B-C4AA-4212-BBE4-046A8B946DDA}" destId="{DA83263D-7F73-4283-BF5D-BBE7733B888A}" srcOrd="0" destOrd="0" presId="urn:microsoft.com/office/officeart/2005/8/layout/target3"/>
    <dgm:cxn modelId="{A25A4D89-8719-4446-AAED-F3A5BAD6A0B3}" type="presOf" srcId="{CF090B72-FDBB-474A-9BA0-D9546D273032}" destId="{989D5192-9AD6-428A-8135-B025E30A5D1B}" srcOrd="0" destOrd="0" presId="urn:microsoft.com/office/officeart/2005/8/layout/target3"/>
    <dgm:cxn modelId="{B7EAD59A-D22F-456A-A955-5C0AED5FAAAC}" type="presOf" srcId="{CF090B72-FDBB-474A-9BA0-D9546D273032}" destId="{D19B5418-54DB-46D4-801B-6889187DD078}" srcOrd="1" destOrd="0" presId="urn:microsoft.com/office/officeart/2005/8/layout/target3"/>
    <dgm:cxn modelId="{06BBA49C-3F98-4619-A45C-DD209AEC6EE1}" srcId="{ED746E4B-C4AA-4212-BBE4-046A8B946DDA}" destId="{3B7A0A26-57B9-420C-A57E-179073B1B69C}" srcOrd="1" destOrd="0" parTransId="{3D9CD849-DB76-4994-A831-38488EE1EF1C}" sibTransId="{803C9B58-263D-41B1-A9CF-996875CB3334}"/>
    <dgm:cxn modelId="{655AEEA9-094A-4753-9DA2-FE0B7D4D070E}" type="presOf" srcId="{3B7A0A26-57B9-420C-A57E-179073B1B69C}" destId="{8B032DFA-BCD8-4B75-8478-F8E57369AE0F}" srcOrd="1" destOrd="0" presId="urn:microsoft.com/office/officeart/2005/8/layout/target3"/>
    <dgm:cxn modelId="{3F3D75AF-88FC-47AC-9940-A6C09DFB165A}" type="presOf" srcId="{3B7A0A26-57B9-420C-A57E-179073B1B69C}" destId="{D3E93AD5-F8D6-4376-B971-F4C6A4A85B16}" srcOrd="0" destOrd="0" presId="urn:microsoft.com/office/officeart/2005/8/layout/target3"/>
    <dgm:cxn modelId="{355633C9-34F6-4BE9-A010-34C9BE17C0CA}" srcId="{ED746E4B-C4AA-4212-BBE4-046A8B946DDA}" destId="{CF090B72-FDBB-474A-9BA0-D9546D273032}" srcOrd="0" destOrd="0" parTransId="{D534183E-0C3F-453E-BE1B-2CF41E99058A}" sibTransId="{72BEBC56-B10B-4902-91E2-7CB8269D9505}"/>
    <dgm:cxn modelId="{EB2B780A-A134-44C7-BC34-9F801362373E}" type="presParOf" srcId="{DA83263D-7F73-4283-BF5D-BBE7733B888A}" destId="{B15A6ADA-1A6E-4015-8F30-774E81B8ECF5}" srcOrd="0" destOrd="0" presId="urn:microsoft.com/office/officeart/2005/8/layout/target3"/>
    <dgm:cxn modelId="{438FF3C5-32BC-4D2C-9059-8C0CB77FD1EF}" type="presParOf" srcId="{DA83263D-7F73-4283-BF5D-BBE7733B888A}" destId="{50B88F3F-C8E9-4BC2-ACE2-05330538F510}" srcOrd="1" destOrd="0" presId="urn:microsoft.com/office/officeart/2005/8/layout/target3"/>
    <dgm:cxn modelId="{01B656B9-6C27-4649-804B-51009C8BEDE7}" type="presParOf" srcId="{DA83263D-7F73-4283-BF5D-BBE7733B888A}" destId="{989D5192-9AD6-428A-8135-B025E30A5D1B}" srcOrd="2" destOrd="0" presId="urn:microsoft.com/office/officeart/2005/8/layout/target3"/>
    <dgm:cxn modelId="{F134A197-5D00-43FA-AE4C-42483C030A6A}" type="presParOf" srcId="{DA83263D-7F73-4283-BF5D-BBE7733B888A}" destId="{C10B1B8A-77DF-4B9C-A994-5D00ADFF55CC}" srcOrd="3" destOrd="0" presId="urn:microsoft.com/office/officeart/2005/8/layout/target3"/>
    <dgm:cxn modelId="{EA806097-799C-435B-A52C-1412D93ECFC2}" type="presParOf" srcId="{DA83263D-7F73-4283-BF5D-BBE7733B888A}" destId="{E401C548-3DC4-455E-9695-1595FC7914E2}" srcOrd="4" destOrd="0" presId="urn:microsoft.com/office/officeart/2005/8/layout/target3"/>
    <dgm:cxn modelId="{1EDBDD0C-BBCF-4E42-A39A-0E4D773FBA39}" type="presParOf" srcId="{DA83263D-7F73-4283-BF5D-BBE7733B888A}" destId="{D3E93AD5-F8D6-4376-B971-F4C6A4A85B16}" srcOrd="5" destOrd="0" presId="urn:microsoft.com/office/officeart/2005/8/layout/target3"/>
    <dgm:cxn modelId="{F196BA42-64C3-404C-8847-E8E07D274BE3}" type="presParOf" srcId="{DA83263D-7F73-4283-BF5D-BBE7733B888A}" destId="{D19B5418-54DB-46D4-801B-6889187DD078}" srcOrd="6" destOrd="0" presId="urn:microsoft.com/office/officeart/2005/8/layout/target3"/>
    <dgm:cxn modelId="{EE05202D-260A-436F-B525-2C87B3233509}" type="presParOf" srcId="{DA83263D-7F73-4283-BF5D-BBE7733B888A}" destId="{8B032DFA-BCD8-4B75-8478-F8E57369AE0F}" srcOrd="7" destOrd="0" presId="urn:microsoft.com/office/officeart/2005/8/layout/target3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769F1C1-4E51-4DDA-AF41-D134B586F08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8E34134-842D-4804-838C-D58AFD121652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Odluka o opcijama reformi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613E3854-85C6-4591-A9C8-AB5A479C3399}" type="parTrans" cxnId="{3DD225EC-3684-4B77-9344-7D085354F09C}">
      <dgm:prSet/>
      <dgm:spPr/>
      <dgm:t>
        <a:bodyPr/>
        <a:lstStyle/>
        <a:p>
          <a:endParaRPr lang="bg-BG"/>
        </a:p>
      </dgm:t>
    </dgm:pt>
    <dgm:pt modelId="{49E41E86-7C6E-415D-BC32-7E844E7AE551}" type="sibTrans" cxnId="{3DD225EC-3684-4B77-9344-7D085354F09C}">
      <dgm:prSet/>
      <dgm:spPr/>
      <dgm:t>
        <a:bodyPr/>
        <a:lstStyle/>
        <a:p>
          <a:endParaRPr lang="bg-BG"/>
        </a:p>
      </dgm:t>
    </dgm:pt>
    <dgm:pt modelId="{A9F644A9-400C-4636-BDBE-D694FB15D2E8}" type="pres">
      <dgm:prSet presAssocID="{B769F1C1-4E51-4DDA-AF41-D134B586F084}" presName="linear" presStyleCnt="0">
        <dgm:presLayoutVars>
          <dgm:animLvl val="lvl"/>
          <dgm:resizeHandles val="exact"/>
        </dgm:presLayoutVars>
      </dgm:prSet>
      <dgm:spPr/>
    </dgm:pt>
    <dgm:pt modelId="{2FCFFD6B-6C63-4A98-8FB3-25EC8E6652E3}" type="pres">
      <dgm:prSet presAssocID="{38E34134-842D-4804-838C-D58AFD12165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18F6FC1-D628-4F7A-8E70-92AAF3D987D6}" type="presOf" srcId="{38E34134-842D-4804-838C-D58AFD121652}" destId="{2FCFFD6B-6C63-4A98-8FB3-25EC8E6652E3}" srcOrd="0" destOrd="0" presId="urn:microsoft.com/office/officeart/2005/8/layout/vList2"/>
    <dgm:cxn modelId="{0D4471E5-67B5-49D0-BCE6-E26341887593}" type="presOf" srcId="{B769F1C1-4E51-4DDA-AF41-D134B586F084}" destId="{A9F644A9-400C-4636-BDBE-D694FB15D2E8}" srcOrd="0" destOrd="0" presId="urn:microsoft.com/office/officeart/2005/8/layout/vList2"/>
    <dgm:cxn modelId="{3DD225EC-3684-4B77-9344-7D085354F09C}" srcId="{B769F1C1-4E51-4DDA-AF41-D134B586F084}" destId="{38E34134-842D-4804-838C-D58AFD121652}" srcOrd="0" destOrd="0" parTransId="{613E3854-85C6-4591-A9C8-AB5A479C3399}" sibTransId="{49E41E86-7C6E-415D-BC32-7E844E7AE551}"/>
    <dgm:cxn modelId="{6C089BE5-03AF-4E7A-8D44-1CB9E7E85F4F}" type="presParOf" srcId="{A9F644A9-400C-4636-BDBE-D694FB15D2E8}" destId="{2FCFFD6B-6C63-4A98-8FB3-25EC8E6652E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EDD52E0-C729-4FCE-90F1-C12ECE1C833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2C1BB29D-4C84-44FC-ADA2-0DF76D6DE28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Tim Svjetske banke, Ministarstvo financija, radne skupine – </a:t>
          </a:r>
          <a:r>
            <a:rPr lang="hr-HR" sz="2200" b="0" dirty="0"/>
            <a:t>odabir najmanje triju opcija za svaku proračunsku jedinicu, procjena utjecaja i izvedivosti (moguće uštede, troškovi, utjecaj na krajnje korisnike, rizici), priprema plana za provedbu utvrđenih aktivnosti / politika (izmjene zakonodavstva, postupaka i organizacije)</a:t>
          </a:r>
          <a:endParaRPr lang="hr-HR" sz="2200" dirty="0"/>
        </a:p>
      </dgm:t>
    </dgm:pt>
    <dgm:pt modelId="{111406E1-B6E3-49CF-A931-C9A940FE4562}" type="parTrans" cxnId="{21CE0CB0-97F2-4E3E-87AE-3D9A43444F1F}">
      <dgm:prSet/>
      <dgm:spPr/>
      <dgm:t>
        <a:bodyPr/>
        <a:lstStyle/>
        <a:p>
          <a:endParaRPr lang="bg-BG"/>
        </a:p>
      </dgm:t>
    </dgm:pt>
    <dgm:pt modelId="{AD02FE12-265B-413D-A8E6-85AF501C2302}" type="sibTrans" cxnId="{21CE0CB0-97F2-4E3E-87AE-3D9A43444F1F}">
      <dgm:prSet/>
      <dgm:spPr/>
      <dgm:t>
        <a:bodyPr/>
        <a:lstStyle/>
        <a:p>
          <a:endParaRPr lang="bg-BG"/>
        </a:p>
      </dgm:t>
    </dgm:pt>
    <dgm:pt modelId="{3D31F389-3C2C-44E2-A2A7-375F5BC77444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Upravni odbor</a:t>
          </a:r>
          <a:r>
            <a:rPr sz="2200" dirty="0"/>
            <a:t> – </a:t>
          </a:r>
          <a:r>
            <a:rPr sz="2200" dirty="0" err="1"/>
            <a:t>odlučuje</a:t>
          </a:r>
          <a:r>
            <a:rPr sz="2200" dirty="0"/>
            <a:t> o </a:t>
          </a:r>
          <a:r>
            <a:rPr sz="2200" dirty="0" err="1"/>
            <a:t>opcijama</a:t>
          </a:r>
          <a:r>
            <a:rPr sz="2200" dirty="0"/>
            <a:t> </a:t>
          </a:r>
          <a:r>
            <a:rPr sz="2200" dirty="0" err="1"/>
            <a:t>reforme</a:t>
          </a:r>
          <a:r>
            <a:rPr sz="2200" dirty="0"/>
            <a:t> </a:t>
          </a:r>
          <a:r>
            <a:rPr sz="2200" dirty="0" err="1"/>
            <a:t>na</a:t>
          </a:r>
          <a:r>
            <a:rPr sz="2200" dirty="0"/>
            <a:t> </a:t>
          </a:r>
          <a:r>
            <a:rPr sz="2200" dirty="0" err="1"/>
            <a:t>temelju</a:t>
          </a:r>
          <a:r>
            <a:rPr sz="2200" dirty="0"/>
            <a:t> </a:t>
          </a:r>
          <a:r>
            <a:rPr sz="2200" dirty="0" err="1"/>
            <a:t>rezultata</a:t>
          </a:r>
          <a:r>
            <a:rPr sz="2200" dirty="0"/>
            <a:t> </a:t>
          </a:r>
          <a:r>
            <a:rPr sz="2200" dirty="0" err="1"/>
            <a:t>dubinske</a:t>
          </a:r>
          <a:r>
            <a:rPr sz="2200" dirty="0"/>
            <a:t> </a:t>
          </a:r>
          <a:r>
            <a:rPr sz="2200" dirty="0" err="1"/>
            <a:t>analize</a:t>
          </a:r>
          <a:endParaRPr lang="hr-HR" sz="2200" dirty="0"/>
        </a:p>
      </dgm:t>
    </dgm:pt>
    <dgm:pt modelId="{E3E04F0B-04B2-41EB-8754-00EA431B7CA0}" type="parTrans" cxnId="{D9D7370D-2A62-4C07-B061-C6B4C90DA4C0}">
      <dgm:prSet/>
      <dgm:spPr/>
      <dgm:t>
        <a:bodyPr/>
        <a:lstStyle/>
        <a:p>
          <a:endParaRPr lang="bg-BG"/>
        </a:p>
      </dgm:t>
    </dgm:pt>
    <dgm:pt modelId="{0F027FF7-4A96-4808-8F81-4889DE59CD6E}" type="sibTrans" cxnId="{D9D7370D-2A62-4C07-B061-C6B4C90DA4C0}">
      <dgm:prSet/>
      <dgm:spPr/>
      <dgm:t>
        <a:bodyPr/>
        <a:lstStyle/>
        <a:p>
          <a:endParaRPr lang="bg-BG"/>
        </a:p>
      </dgm:t>
    </dgm:pt>
    <dgm:pt modelId="{DD0B29A5-7D9D-4A5A-883E-16D1BDBBA8FA}" type="pres">
      <dgm:prSet presAssocID="{AEDD52E0-C729-4FCE-90F1-C12ECE1C833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F359958-9D54-415C-AE2B-797A8A2B7617}" type="pres">
      <dgm:prSet presAssocID="{2C1BB29D-4C84-44FC-ADA2-0DF76D6DE28D}" presName="circle1" presStyleLbl="node1" presStyleIdx="0" presStyleCnt="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5E088644-F6B9-44A9-9470-D7035AC0F4C9}" type="pres">
      <dgm:prSet presAssocID="{2C1BB29D-4C84-44FC-ADA2-0DF76D6DE28D}" presName="space" presStyleCnt="0"/>
      <dgm:spPr/>
    </dgm:pt>
    <dgm:pt modelId="{4A335DE2-84E3-40AA-95A8-0FF7EACB71EA}" type="pres">
      <dgm:prSet presAssocID="{2C1BB29D-4C84-44FC-ADA2-0DF76D6DE28D}" presName="rect1" presStyleLbl="alignAcc1" presStyleIdx="0" presStyleCnt="2"/>
      <dgm:spPr/>
    </dgm:pt>
    <dgm:pt modelId="{65495816-C8DF-461C-815B-A74C365612C7}" type="pres">
      <dgm:prSet presAssocID="{3D31F389-3C2C-44E2-A2A7-375F5BC77444}" presName="vertSpace2" presStyleLbl="node1" presStyleIdx="0" presStyleCnt="2"/>
      <dgm:spPr/>
    </dgm:pt>
    <dgm:pt modelId="{7474C8A8-0E4A-4FF1-BEB4-AF4438C98C01}" type="pres">
      <dgm:prSet presAssocID="{3D31F389-3C2C-44E2-A2A7-375F5BC77444}" presName="circle2" presStyleLbl="node1" presStyleIdx="1" presStyleCnt="2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1914BF51-A29B-42DB-9AA1-A0A74EBF0396}" type="pres">
      <dgm:prSet presAssocID="{3D31F389-3C2C-44E2-A2A7-375F5BC77444}" presName="rect2" presStyleLbl="alignAcc1" presStyleIdx="1" presStyleCnt="2" custScaleY="40640"/>
      <dgm:spPr/>
    </dgm:pt>
    <dgm:pt modelId="{39D01210-8018-4E96-B88E-96A80C3A3FCC}" type="pres">
      <dgm:prSet presAssocID="{2C1BB29D-4C84-44FC-ADA2-0DF76D6DE28D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FCCDEEE6-184A-4BF9-AF00-76C967CCC59B}" type="pres">
      <dgm:prSet presAssocID="{3D31F389-3C2C-44E2-A2A7-375F5BC77444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FDDF3D04-6DE0-4FE4-85CD-39F717B22ED0}" type="presOf" srcId="{2C1BB29D-4C84-44FC-ADA2-0DF76D6DE28D}" destId="{4A335DE2-84E3-40AA-95A8-0FF7EACB71EA}" srcOrd="0" destOrd="0" presId="urn:microsoft.com/office/officeart/2005/8/layout/target3"/>
    <dgm:cxn modelId="{D9D7370D-2A62-4C07-B061-C6B4C90DA4C0}" srcId="{AEDD52E0-C729-4FCE-90F1-C12ECE1C8339}" destId="{3D31F389-3C2C-44E2-A2A7-375F5BC77444}" srcOrd="1" destOrd="0" parTransId="{E3E04F0B-04B2-41EB-8754-00EA431B7CA0}" sibTransId="{0F027FF7-4A96-4808-8F81-4889DE59CD6E}"/>
    <dgm:cxn modelId="{AAF3FF1F-0420-4B0A-89BD-773226A02C02}" type="presOf" srcId="{3D31F389-3C2C-44E2-A2A7-375F5BC77444}" destId="{1914BF51-A29B-42DB-9AA1-A0A74EBF0396}" srcOrd="0" destOrd="0" presId="urn:microsoft.com/office/officeart/2005/8/layout/target3"/>
    <dgm:cxn modelId="{0E870565-0C33-4894-8072-527727C70AF0}" type="presOf" srcId="{AEDD52E0-C729-4FCE-90F1-C12ECE1C8339}" destId="{DD0B29A5-7D9D-4A5A-883E-16D1BDBBA8FA}" srcOrd="0" destOrd="0" presId="urn:microsoft.com/office/officeart/2005/8/layout/target3"/>
    <dgm:cxn modelId="{21CE0CB0-97F2-4E3E-87AE-3D9A43444F1F}" srcId="{AEDD52E0-C729-4FCE-90F1-C12ECE1C8339}" destId="{2C1BB29D-4C84-44FC-ADA2-0DF76D6DE28D}" srcOrd="0" destOrd="0" parTransId="{111406E1-B6E3-49CF-A931-C9A940FE4562}" sibTransId="{AD02FE12-265B-413D-A8E6-85AF501C2302}"/>
    <dgm:cxn modelId="{EBF25FD5-98FE-4F86-93AC-9ACD17ECBD87}" type="presOf" srcId="{3D31F389-3C2C-44E2-A2A7-375F5BC77444}" destId="{FCCDEEE6-184A-4BF9-AF00-76C967CCC59B}" srcOrd="1" destOrd="0" presId="urn:microsoft.com/office/officeart/2005/8/layout/target3"/>
    <dgm:cxn modelId="{C55CC5D5-38EB-40FB-B4A7-8320EF324DE4}" type="presOf" srcId="{2C1BB29D-4C84-44FC-ADA2-0DF76D6DE28D}" destId="{39D01210-8018-4E96-B88E-96A80C3A3FCC}" srcOrd="1" destOrd="0" presId="urn:microsoft.com/office/officeart/2005/8/layout/target3"/>
    <dgm:cxn modelId="{A85111E9-33AA-4F10-8D51-DD60D3D59260}" type="presParOf" srcId="{DD0B29A5-7D9D-4A5A-883E-16D1BDBBA8FA}" destId="{5F359958-9D54-415C-AE2B-797A8A2B7617}" srcOrd="0" destOrd="0" presId="urn:microsoft.com/office/officeart/2005/8/layout/target3"/>
    <dgm:cxn modelId="{580C547E-DA2B-4140-9901-D65A9E36481E}" type="presParOf" srcId="{DD0B29A5-7D9D-4A5A-883E-16D1BDBBA8FA}" destId="{5E088644-F6B9-44A9-9470-D7035AC0F4C9}" srcOrd="1" destOrd="0" presId="urn:microsoft.com/office/officeart/2005/8/layout/target3"/>
    <dgm:cxn modelId="{C307A54E-3640-4C07-9EB4-D9CE7A563649}" type="presParOf" srcId="{DD0B29A5-7D9D-4A5A-883E-16D1BDBBA8FA}" destId="{4A335DE2-84E3-40AA-95A8-0FF7EACB71EA}" srcOrd="2" destOrd="0" presId="urn:microsoft.com/office/officeart/2005/8/layout/target3"/>
    <dgm:cxn modelId="{7D44BDEA-4973-47B7-A451-1E8509C0D9A8}" type="presParOf" srcId="{DD0B29A5-7D9D-4A5A-883E-16D1BDBBA8FA}" destId="{65495816-C8DF-461C-815B-A74C365612C7}" srcOrd="3" destOrd="0" presId="urn:microsoft.com/office/officeart/2005/8/layout/target3"/>
    <dgm:cxn modelId="{44B7104A-2853-40B1-8AD5-72C7C9E9E33B}" type="presParOf" srcId="{DD0B29A5-7D9D-4A5A-883E-16D1BDBBA8FA}" destId="{7474C8A8-0E4A-4FF1-BEB4-AF4438C98C01}" srcOrd="4" destOrd="0" presId="urn:microsoft.com/office/officeart/2005/8/layout/target3"/>
    <dgm:cxn modelId="{BC025DA2-5315-4499-8B8A-B1DD9F7B18AE}" type="presParOf" srcId="{DD0B29A5-7D9D-4A5A-883E-16D1BDBBA8FA}" destId="{1914BF51-A29B-42DB-9AA1-A0A74EBF0396}" srcOrd="5" destOrd="0" presId="urn:microsoft.com/office/officeart/2005/8/layout/target3"/>
    <dgm:cxn modelId="{58A0E296-0636-4B63-8FC2-DA884F459329}" type="presParOf" srcId="{DD0B29A5-7D9D-4A5A-883E-16D1BDBBA8FA}" destId="{39D01210-8018-4E96-B88E-96A80C3A3FCC}" srcOrd="6" destOrd="0" presId="urn:microsoft.com/office/officeart/2005/8/layout/target3"/>
    <dgm:cxn modelId="{F5B60C8E-2572-4E50-9F29-8617E06DFF6C}" type="presParOf" srcId="{DD0B29A5-7D9D-4A5A-883E-16D1BDBBA8FA}" destId="{FCCDEEE6-184A-4BF9-AF00-76C967CCC59B}" srcOrd="7" destOrd="0" presId="urn:microsoft.com/office/officeart/2005/8/layout/target3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727133CC-DC0E-4D77-978C-BC96A95D6D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B9022FDD-6EC0-4323-AFDF-AEE1B3A15C10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Provedba opcija reformi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EA9230F9-7893-4EB9-A51E-59A778B17BD8}" type="parTrans" cxnId="{420EF65C-C437-4018-A9A2-E1077BABD2B0}">
      <dgm:prSet/>
      <dgm:spPr/>
      <dgm:t>
        <a:bodyPr/>
        <a:lstStyle/>
        <a:p>
          <a:endParaRPr lang="bg-BG"/>
        </a:p>
      </dgm:t>
    </dgm:pt>
    <dgm:pt modelId="{E848D239-79F5-4587-A87F-D5D9B6BCA357}" type="sibTrans" cxnId="{420EF65C-C437-4018-A9A2-E1077BABD2B0}">
      <dgm:prSet/>
      <dgm:spPr/>
      <dgm:t>
        <a:bodyPr/>
        <a:lstStyle/>
        <a:p>
          <a:endParaRPr lang="bg-BG"/>
        </a:p>
      </dgm:t>
    </dgm:pt>
    <dgm:pt modelId="{52CED5B3-6923-4370-9E17-9797A50E7B59}" type="pres">
      <dgm:prSet presAssocID="{727133CC-DC0E-4D77-978C-BC96A95D6DF2}" presName="linear" presStyleCnt="0">
        <dgm:presLayoutVars>
          <dgm:animLvl val="lvl"/>
          <dgm:resizeHandles val="exact"/>
        </dgm:presLayoutVars>
      </dgm:prSet>
      <dgm:spPr/>
    </dgm:pt>
    <dgm:pt modelId="{0873D29A-2EA9-4A82-B753-408A312420B9}" type="pres">
      <dgm:prSet presAssocID="{B9022FDD-6EC0-4323-AFDF-AEE1B3A15C1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20EF65C-C437-4018-A9A2-E1077BABD2B0}" srcId="{727133CC-DC0E-4D77-978C-BC96A95D6DF2}" destId="{B9022FDD-6EC0-4323-AFDF-AEE1B3A15C10}" srcOrd="0" destOrd="0" parTransId="{EA9230F9-7893-4EB9-A51E-59A778B17BD8}" sibTransId="{E848D239-79F5-4587-A87F-D5D9B6BCA357}"/>
    <dgm:cxn modelId="{FD5C2446-B90C-4CBA-B5EE-1157ADF748A4}" type="presOf" srcId="{B9022FDD-6EC0-4323-AFDF-AEE1B3A15C10}" destId="{0873D29A-2EA9-4A82-B753-408A312420B9}" srcOrd="0" destOrd="0" presId="urn:microsoft.com/office/officeart/2005/8/layout/vList2"/>
    <dgm:cxn modelId="{E49426D7-1E9B-42B0-8F52-4201DD58B259}" type="presOf" srcId="{727133CC-DC0E-4D77-978C-BC96A95D6DF2}" destId="{52CED5B3-6923-4370-9E17-9797A50E7B59}" srcOrd="0" destOrd="0" presId="urn:microsoft.com/office/officeart/2005/8/layout/vList2"/>
    <dgm:cxn modelId="{3121C540-EEAB-4D31-A9B9-213F243477E4}" type="presParOf" srcId="{52CED5B3-6923-4370-9E17-9797A50E7B59}" destId="{0873D29A-2EA9-4A82-B753-408A312420B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AB7D1E93-3137-4C3A-85C9-D3F3439270C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2D40BAB-43D4-424E-A39F-C6161A2ADC11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Tim Svjetske banke, Ministarstvo financija</a:t>
          </a:r>
          <a:r>
            <a:rPr sz="2200" dirty="0"/>
            <a:t> – </a:t>
          </a:r>
          <a:r>
            <a:rPr sz="2200" dirty="0" err="1"/>
            <a:t>uspostavljanje</a:t>
          </a:r>
          <a:r>
            <a:rPr sz="2200" dirty="0"/>
            <a:t> </a:t>
          </a:r>
          <a:r>
            <a:rPr sz="2200" dirty="0" err="1"/>
            <a:t>sustava</a:t>
          </a:r>
          <a:r>
            <a:rPr sz="2200" dirty="0"/>
            <a:t> </a:t>
          </a:r>
          <a:r>
            <a:rPr sz="2200" dirty="0" err="1"/>
            <a:t>praćenja</a:t>
          </a:r>
          <a:r>
            <a:rPr sz="2200" dirty="0"/>
            <a:t> i </a:t>
          </a:r>
          <a:r>
            <a:rPr sz="2200" dirty="0" err="1"/>
            <a:t>procjene</a:t>
          </a:r>
          <a:endParaRPr lang="hr-HR" sz="2200" dirty="0"/>
        </a:p>
      </dgm:t>
    </dgm:pt>
    <dgm:pt modelId="{623CBFF9-05ED-4784-A5F7-39ED7797AFE2}" type="parTrans" cxnId="{0548F9C2-7369-4447-8FE1-09B5373A6BA0}">
      <dgm:prSet/>
      <dgm:spPr/>
      <dgm:t>
        <a:bodyPr/>
        <a:lstStyle/>
        <a:p>
          <a:endParaRPr lang="bg-BG"/>
        </a:p>
      </dgm:t>
    </dgm:pt>
    <dgm:pt modelId="{DD328DF6-E9B9-4762-9863-834376129236}" type="sibTrans" cxnId="{0548F9C2-7369-4447-8FE1-09B5373A6BA0}">
      <dgm:prSet/>
      <dgm:spPr/>
      <dgm:t>
        <a:bodyPr/>
        <a:lstStyle/>
        <a:p>
          <a:endParaRPr lang="bg-BG"/>
        </a:p>
      </dgm:t>
    </dgm:pt>
    <dgm:pt modelId="{3D1B8D48-B9D7-4BD8-AD6E-7643C2D7844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Upravni odbor, Ministarstvo financija</a:t>
          </a:r>
          <a:r>
            <a:rPr sz="2200" dirty="0"/>
            <a:t> – </a:t>
          </a:r>
          <a:r>
            <a:rPr sz="2200" dirty="0" err="1"/>
            <a:t>usko</a:t>
          </a:r>
          <a:r>
            <a:rPr sz="2200" dirty="0"/>
            <a:t> </a:t>
          </a:r>
          <a:r>
            <a:rPr sz="2200" dirty="0" err="1"/>
            <a:t>praćenje</a:t>
          </a:r>
          <a:r>
            <a:rPr sz="2200" dirty="0"/>
            <a:t> </a:t>
          </a:r>
          <a:r>
            <a:rPr sz="2200" dirty="0" err="1"/>
            <a:t>provedbe</a:t>
          </a:r>
          <a:r>
            <a:rPr sz="2200" dirty="0"/>
            <a:t> i </a:t>
          </a:r>
          <a:r>
            <a:rPr sz="2200" dirty="0" err="1"/>
            <a:t>koristi</a:t>
          </a:r>
          <a:r>
            <a:rPr sz="2200" dirty="0"/>
            <a:t>, </a:t>
          </a:r>
          <a:r>
            <a:rPr sz="2200" dirty="0" err="1"/>
            <a:t>uključujući</a:t>
          </a:r>
          <a:r>
            <a:rPr sz="2200" dirty="0"/>
            <a:t> </a:t>
          </a:r>
          <a:r>
            <a:rPr sz="2200" dirty="0" err="1"/>
            <a:t>procjenu</a:t>
          </a:r>
          <a:r>
            <a:rPr sz="2200" dirty="0"/>
            <a:t> </a:t>
          </a:r>
          <a:r>
            <a:rPr sz="2200" dirty="0" err="1"/>
            <a:t>stvarne</a:t>
          </a:r>
          <a:r>
            <a:rPr sz="2200" dirty="0"/>
            <a:t> </a:t>
          </a:r>
          <a:r>
            <a:rPr sz="2200" dirty="0" err="1"/>
            <a:t>uštede</a:t>
          </a:r>
          <a:r>
            <a:rPr sz="2200" dirty="0"/>
            <a:t> i </a:t>
          </a:r>
          <a:r>
            <a:rPr sz="2200" dirty="0" err="1"/>
            <a:t>troškova</a:t>
          </a:r>
          <a:r>
            <a:rPr sz="2200" dirty="0"/>
            <a:t> </a:t>
          </a:r>
          <a:r>
            <a:rPr sz="2200" dirty="0" err="1"/>
            <a:t>na</a:t>
          </a:r>
          <a:r>
            <a:rPr sz="2200" dirty="0"/>
            <a:t> </a:t>
          </a:r>
          <a:r>
            <a:rPr sz="2200" dirty="0" err="1"/>
            <a:t>kraju</a:t>
          </a:r>
          <a:r>
            <a:rPr sz="2200" dirty="0"/>
            <a:t> </a:t>
          </a:r>
          <a:r>
            <a:rPr sz="2200" dirty="0" err="1"/>
            <a:t>provedbene</a:t>
          </a:r>
          <a:r>
            <a:rPr sz="2200" dirty="0"/>
            <a:t> faze</a:t>
          </a:r>
          <a:endParaRPr lang="hr-HR" sz="2200" dirty="0"/>
        </a:p>
      </dgm:t>
    </dgm:pt>
    <dgm:pt modelId="{4578F94D-D28D-4A43-8EE5-E7FD9268CD01}" type="parTrans" cxnId="{4A383AFB-1D4F-42E1-AFFA-15E4327C0419}">
      <dgm:prSet/>
      <dgm:spPr/>
      <dgm:t>
        <a:bodyPr/>
        <a:lstStyle/>
        <a:p>
          <a:endParaRPr lang="bg-BG"/>
        </a:p>
      </dgm:t>
    </dgm:pt>
    <dgm:pt modelId="{8D202F1D-AF43-479F-9DBF-7BB61007F699}" type="sibTrans" cxnId="{4A383AFB-1D4F-42E1-AFFA-15E4327C0419}">
      <dgm:prSet/>
      <dgm:spPr/>
      <dgm:t>
        <a:bodyPr/>
        <a:lstStyle/>
        <a:p>
          <a:endParaRPr lang="bg-BG"/>
        </a:p>
      </dgm:t>
    </dgm:pt>
    <dgm:pt modelId="{98D8829B-7B0F-4BBD-B215-23F75FB3A6CF}" type="pres">
      <dgm:prSet presAssocID="{AB7D1E93-3137-4C3A-85C9-D3F3439270C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ED84F0F-DA1D-40C8-9395-1068E717D597}" type="pres">
      <dgm:prSet presAssocID="{12D40BAB-43D4-424E-A39F-C6161A2ADC11}" presName="circle1" presStyleLbl="node1" presStyleIdx="0" presStyleCnt="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8018D244-1BC6-4DFB-A173-A0A3C494D240}" type="pres">
      <dgm:prSet presAssocID="{12D40BAB-43D4-424E-A39F-C6161A2ADC11}" presName="space" presStyleCnt="0"/>
      <dgm:spPr/>
    </dgm:pt>
    <dgm:pt modelId="{434F6A6C-4089-4FBC-B599-B548F98C151F}" type="pres">
      <dgm:prSet presAssocID="{12D40BAB-43D4-424E-A39F-C6161A2ADC11}" presName="rect1" presStyleLbl="alignAcc1" presStyleIdx="0" presStyleCnt="2" custLinFactNeighborX="-342" custLinFactNeighborY="632"/>
      <dgm:spPr/>
    </dgm:pt>
    <dgm:pt modelId="{5DBCFC8A-3F6A-4364-AB17-17AFB209A2B5}" type="pres">
      <dgm:prSet presAssocID="{3D1B8D48-B9D7-4BD8-AD6E-7643C2D78449}" presName="vertSpace2" presStyleLbl="node1" presStyleIdx="0" presStyleCnt="2"/>
      <dgm:spPr/>
    </dgm:pt>
    <dgm:pt modelId="{F72E9037-7670-4681-9285-BAF495660AD6}" type="pres">
      <dgm:prSet presAssocID="{3D1B8D48-B9D7-4BD8-AD6E-7643C2D78449}" presName="circle2" presStyleLbl="node1" presStyleIdx="1" presStyleCnt="2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</dgm:pt>
    <dgm:pt modelId="{C6AA64B2-3FE4-4F1A-B5DA-0464D576359E}" type="pres">
      <dgm:prSet presAssocID="{3D1B8D48-B9D7-4BD8-AD6E-7643C2D78449}" presName="rect2" presStyleLbl="alignAcc1" presStyleIdx="1" presStyleCnt="2" custLinFactNeighborX="-342" custLinFactNeighborY="-1535"/>
      <dgm:spPr/>
    </dgm:pt>
    <dgm:pt modelId="{D29EEC9B-9785-4940-9BA8-7EEB00B47478}" type="pres">
      <dgm:prSet presAssocID="{12D40BAB-43D4-424E-A39F-C6161A2ADC11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BCD27E49-1AEE-486B-9875-F72666091BCD}" type="pres">
      <dgm:prSet presAssocID="{3D1B8D48-B9D7-4BD8-AD6E-7643C2D78449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9662251C-3E89-4B01-B1D5-01D910752A5B}" type="presOf" srcId="{3D1B8D48-B9D7-4BD8-AD6E-7643C2D78449}" destId="{C6AA64B2-3FE4-4F1A-B5DA-0464D576359E}" srcOrd="0" destOrd="0" presId="urn:microsoft.com/office/officeart/2005/8/layout/target3"/>
    <dgm:cxn modelId="{ED95DB3D-F799-4B47-9143-1632319A0836}" type="presOf" srcId="{3D1B8D48-B9D7-4BD8-AD6E-7643C2D78449}" destId="{BCD27E49-1AEE-486B-9875-F72666091BCD}" srcOrd="1" destOrd="0" presId="urn:microsoft.com/office/officeart/2005/8/layout/target3"/>
    <dgm:cxn modelId="{01DCC78B-18FB-4145-BDF8-7C7B56458697}" type="presOf" srcId="{12D40BAB-43D4-424E-A39F-C6161A2ADC11}" destId="{D29EEC9B-9785-4940-9BA8-7EEB00B47478}" srcOrd="1" destOrd="0" presId="urn:microsoft.com/office/officeart/2005/8/layout/target3"/>
    <dgm:cxn modelId="{7F7730BB-11A4-453B-8419-35F75C89A8C6}" type="presOf" srcId="{AB7D1E93-3137-4C3A-85C9-D3F3439270CE}" destId="{98D8829B-7B0F-4BBD-B215-23F75FB3A6CF}" srcOrd="0" destOrd="0" presId="urn:microsoft.com/office/officeart/2005/8/layout/target3"/>
    <dgm:cxn modelId="{0548F9C2-7369-4447-8FE1-09B5373A6BA0}" srcId="{AB7D1E93-3137-4C3A-85C9-D3F3439270CE}" destId="{12D40BAB-43D4-424E-A39F-C6161A2ADC11}" srcOrd="0" destOrd="0" parTransId="{623CBFF9-05ED-4784-A5F7-39ED7797AFE2}" sibTransId="{DD328DF6-E9B9-4762-9863-834376129236}"/>
    <dgm:cxn modelId="{0D51D9CA-A801-4370-9220-6BAC70843584}" type="presOf" srcId="{12D40BAB-43D4-424E-A39F-C6161A2ADC11}" destId="{434F6A6C-4089-4FBC-B599-B548F98C151F}" srcOrd="0" destOrd="0" presId="urn:microsoft.com/office/officeart/2005/8/layout/target3"/>
    <dgm:cxn modelId="{4A383AFB-1D4F-42E1-AFFA-15E4327C0419}" srcId="{AB7D1E93-3137-4C3A-85C9-D3F3439270CE}" destId="{3D1B8D48-B9D7-4BD8-AD6E-7643C2D78449}" srcOrd="1" destOrd="0" parTransId="{4578F94D-D28D-4A43-8EE5-E7FD9268CD01}" sibTransId="{8D202F1D-AF43-479F-9DBF-7BB61007F699}"/>
    <dgm:cxn modelId="{7D26630E-4AA8-40A3-A5C1-1F89FB4A0745}" type="presParOf" srcId="{98D8829B-7B0F-4BBD-B215-23F75FB3A6CF}" destId="{7ED84F0F-DA1D-40C8-9395-1068E717D597}" srcOrd="0" destOrd="0" presId="urn:microsoft.com/office/officeart/2005/8/layout/target3"/>
    <dgm:cxn modelId="{CC1D157F-8D05-4310-8C16-12215F91007F}" type="presParOf" srcId="{98D8829B-7B0F-4BBD-B215-23F75FB3A6CF}" destId="{8018D244-1BC6-4DFB-A173-A0A3C494D240}" srcOrd="1" destOrd="0" presId="urn:microsoft.com/office/officeart/2005/8/layout/target3"/>
    <dgm:cxn modelId="{0F1D2496-A3EB-45EF-AB2C-0955B83B15D9}" type="presParOf" srcId="{98D8829B-7B0F-4BBD-B215-23F75FB3A6CF}" destId="{434F6A6C-4089-4FBC-B599-B548F98C151F}" srcOrd="2" destOrd="0" presId="urn:microsoft.com/office/officeart/2005/8/layout/target3"/>
    <dgm:cxn modelId="{BC2391CF-FEFC-4D68-B7CF-DC49D80FF811}" type="presParOf" srcId="{98D8829B-7B0F-4BBD-B215-23F75FB3A6CF}" destId="{5DBCFC8A-3F6A-4364-AB17-17AFB209A2B5}" srcOrd="3" destOrd="0" presId="urn:microsoft.com/office/officeart/2005/8/layout/target3"/>
    <dgm:cxn modelId="{ABEFDAF2-FE45-49F7-8E21-58F1F7F6D337}" type="presParOf" srcId="{98D8829B-7B0F-4BBD-B215-23F75FB3A6CF}" destId="{F72E9037-7670-4681-9285-BAF495660AD6}" srcOrd="4" destOrd="0" presId="urn:microsoft.com/office/officeart/2005/8/layout/target3"/>
    <dgm:cxn modelId="{EB82D6BD-3C3C-4926-BB7E-72357C009A2F}" type="presParOf" srcId="{98D8829B-7B0F-4BBD-B215-23F75FB3A6CF}" destId="{C6AA64B2-3FE4-4F1A-B5DA-0464D576359E}" srcOrd="5" destOrd="0" presId="urn:microsoft.com/office/officeart/2005/8/layout/target3"/>
    <dgm:cxn modelId="{DBDA3CF9-DC31-4FBB-B1B6-68F4C0FB0BA6}" type="presParOf" srcId="{98D8829B-7B0F-4BBD-B215-23F75FB3A6CF}" destId="{D29EEC9B-9785-4940-9BA8-7EEB00B47478}" srcOrd="6" destOrd="0" presId="urn:microsoft.com/office/officeart/2005/8/layout/target3"/>
    <dgm:cxn modelId="{D3E042C8-B655-4C62-AB60-4BAC9CD44DD8}" type="presParOf" srcId="{98D8829B-7B0F-4BBD-B215-23F75FB3A6CF}" destId="{BCD27E49-1AEE-486B-9875-F72666091BCD}" srcOrd="7" destOrd="0" presId="urn:microsoft.com/office/officeart/2005/8/layout/target3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13D5F558-4F59-42D0-8392-624A205D41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927D2FD-344C-4564-A318-C0264F5CB5FF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Metodologija analize (I.)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9A75B202-CFD1-4ABB-9994-D9E2EB96B516}" type="parTrans" cxnId="{156A7CE5-64DD-46C2-B89D-145A71A08819}">
      <dgm:prSet/>
      <dgm:spPr/>
      <dgm:t>
        <a:bodyPr/>
        <a:lstStyle/>
        <a:p>
          <a:endParaRPr lang="bg-BG"/>
        </a:p>
      </dgm:t>
    </dgm:pt>
    <dgm:pt modelId="{8327495E-AA8E-43C9-9AB2-401E9C3C1AB7}" type="sibTrans" cxnId="{156A7CE5-64DD-46C2-B89D-145A71A08819}">
      <dgm:prSet/>
      <dgm:spPr/>
      <dgm:t>
        <a:bodyPr/>
        <a:lstStyle/>
        <a:p>
          <a:endParaRPr lang="bg-BG"/>
        </a:p>
      </dgm:t>
    </dgm:pt>
    <dgm:pt modelId="{A25EDC56-4BE7-4868-BA4D-1DB18625EB4F}" type="pres">
      <dgm:prSet presAssocID="{13D5F558-4F59-42D0-8392-624A205D41D1}" presName="linear" presStyleCnt="0">
        <dgm:presLayoutVars>
          <dgm:animLvl val="lvl"/>
          <dgm:resizeHandles val="exact"/>
        </dgm:presLayoutVars>
      </dgm:prSet>
      <dgm:spPr/>
    </dgm:pt>
    <dgm:pt modelId="{9161EB44-94FE-444F-A13D-B86E909E43AB}" type="pres">
      <dgm:prSet presAssocID="{A927D2FD-344C-4564-A318-C0264F5CB5F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EBD903A-D0FA-4545-9D41-1A7EB30CCA3E}" type="presOf" srcId="{13D5F558-4F59-42D0-8392-624A205D41D1}" destId="{A25EDC56-4BE7-4868-BA4D-1DB18625EB4F}" srcOrd="0" destOrd="0" presId="urn:microsoft.com/office/officeart/2005/8/layout/vList2"/>
    <dgm:cxn modelId="{7D1CF968-5F90-41B4-92A6-18879684CCD9}" type="presOf" srcId="{A927D2FD-344C-4564-A318-C0264F5CB5FF}" destId="{9161EB44-94FE-444F-A13D-B86E909E43AB}" srcOrd="0" destOrd="0" presId="urn:microsoft.com/office/officeart/2005/8/layout/vList2"/>
    <dgm:cxn modelId="{156A7CE5-64DD-46C2-B89D-145A71A08819}" srcId="{13D5F558-4F59-42D0-8392-624A205D41D1}" destId="{A927D2FD-344C-4564-A318-C0264F5CB5FF}" srcOrd="0" destOrd="0" parTransId="{9A75B202-CFD1-4ABB-9994-D9E2EB96B516}" sibTransId="{8327495E-AA8E-43C9-9AB2-401E9C3C1AB7}"/>
    <dgm:cxn modelId="{01CD9C91-9D26-4867-827D-2C5A537D2877}" type="presParOf" srcId="{A25EDC56-4BE7-4868-BA4D-1DB18625EB4F}" destId="{9161EB44-94FE-444F-A13D-B86E909E43A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5B9DED2-D6C6-49FA-8AF6-CC6F1828A9D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9C55136-290D-4450-A96C-BE79E7A508A3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Analiza obrazaca rashoda</a:t>
          </a:r>
          <a:r>
            <a:rPr sz="2200" dirty="0"/>
            <a:t> i </a:t>
          </a:r>
          <a:r>
            <a:rPr sz="2200" dirty="0" err="1"/>
            <a:t>neefikasnosti</a:t>
          </a:r>
          <a:r>
            <a:rPr sz="2200" dirty="0"/>
            <a:t> – </a:t>
          </a:r>
          <a:r>
            <a:rPr sz="2200" dirty="0" err="1"/>
            <a:t>procjena</a:t>
          </a:r>
          <a:r>
            <a:rPr sz="2200" dirty="0"/>
            <a:t> </a:t>
          </a:r>
          <a:r>
            <a:rPr sz="2200" dirty="0" err="1"/>
            <a:t>trendova</a:t>
          </a:r>
          <a:r>
            <a:rPr sz="2200" dirty="0"/>
            <a:t> / </a:t>
          </a:r>
          <a:r>
            <a:rPr sz="2200" dirty="0" err="1"/>
            <a:t>obrazaca</a:t>
          </a:r>
          <a:r>
            <a:rPr sz="2200" dirty="0"/>
            <a:t> </a:t>
          </a:r>
          <a:r>
            <a:rPr sz="2200" dirty="0" err="1"/>
            <a:t>rashoda</a:t>
          </a:r>
          <a:r>
            <a:rPr sz="2200" dirty="0"/>
            <a:t>, </a:t>
          </a:r>
          <a:r>
            <a:rPr sz="2200" dirty="0" err="1"/>
            <a:t>broja</a:t>
          </a:r>
          <a:r>
            <a:rPr sz="2200" dirty="0"/>
            <a:t> </a:t>
          </a:r>
          <a:r>
            <a:rPr sz="2200" dirty="0" err="1"/>
            <a:t>zaposlenih</a:t>
          </a:r>
          <a:r>
            <a:rPr sz="2200" dirty="0"/>
            <a:t>, </a:t>
          </a:r>
          <a:r>
            <a:rPr sz="2200" dirty="0" err="1"/>
            <a:t>podataka</a:t>
          </a:r>
          <a:r>
            <a:rPr sz="2200" dirty="0"/>
            <a:t> o </a:t>
          </a:r>
          <a:r>
            <a:rPr sz="2200" dirty="0" err="1"/>
            <a:t>obračunu</a:t>
          </a:r>
          <a:r>
            <a:rPr sz="2200" dirty="0"/>
            <a:t> </a:t>
          </a:r>
          <a:r>
            <a:rPr sz="2200" dirty="0" err="1"/>
            <a:t>plaća</a:t>
          </a:r>
          <a:r>
            <a:rPr sz="2200" dirty="0"/>
            <a:t>, </a:t>
          </a:r>
          <a:r>
            <a:rPr sz="2200" dirty="0" err="1"/>
            <a:t>izlaznih</a:t>
          </a:r>
          <a:r>
            <a:rPr sz="2200" dirty="0"/>
            <a:t> </a:t>
          </a:r>
          <a:r>
            <a:rPr sz="2200" dirty="0" err="1"/>
            <a:t>rezultata</a:t>
          </a:r>
          <a:r>
            <a:rPr sz="2200" dirty="0"/>
            <a:t> i </a:t>
          </a:r>
          <a:r>
            <a:rPr sz="2200" dirty="0" err="1"/>
            <a:t>krajnjih</a:t>
          </a:r>
          <a:r>
            <a:rPr sz="2200" dirty="0"/>
            <a:t> </a:t>
          </a:r>
          <a:r>
            <a:rPr sz="2200" dirty="0" err="1"/>
            <a:t>rezultata</a:t>
          </a:r>
          <a:r>
            <a:rPr sz="2200" dirty="0"/>
            <a:t> </a:t>
          </a:r>
          <a:r>
            <a:rPr sz="2200" dirty="0" err="1"/>
            <a:t>programa</a:t>
          </a:r>
          <a:endParaRPr lang="hr-HR" sz="2200" dirty="0"/>
        </a:p>
      </dgm:t>
    </dgm:pt>
    <dgm:pt modelId="{301FBE42-DC99-484E-9BCD-2D0ED0EAAE96}" type="parTrans" cxnId="{343F515F-1171-4C1C-9341-234573A420F0}">
      <dgm:prSet/>
      <dgm:spPr/>
      <dgm:t>
        <a:bodyPr/>
        <a:lstStyle/>
        <a:p>
          <a:endParaRPr lang="bg-BG"/>
        </a:p>
      </dgm:t>
    </dgm:pt>
    <dgm:pt modelId="{DA8B972C-E46B-413F-81CD-6B8A254B8A90}" type="sibTrans" cxnId="{343F515F-1171-4C1C-9341-234573A420F0}">
      <dgm:prSet/>
      <dgm:spPr/>
      <dgm:t>
        <a:bodyPr/>
        <a:lstStyle/>
        <a:p>
          <a:endParaRPr lang="bg-BG"/>
        </a:p>
      </dgm:t>
    </dgm:pt>
    <dgm:pt modelId="{1A180345-BD14-4FCC-9D96-9B44E23BD202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Konceptualni okvir</a:t>
          </a:r>
          <a:r>
            <a:rPr sz="2200" dirty="0"/>
            <a:t> (</a:t>
          </a:r>
          <a:r>
            <a:rPr sz="2200" dirty="0" err="1"/>
            <a:t>uz</a:t>
          </a:r>
          <a:r>
            <a:rPr sz="2200" dirty="0"/>
            <a:t> </a:t>
          </a:r>
          <a:r>
            <a:rPr sz="2200" dirty="0" err="1"/>
            <a:t>uobičajeni</a:t>
          </a:r>
          <a:r>
            <a:rPr sz="2200" dirty="0"/>
            <a:t> </a:t>
          </a:r>
          <a:r>
            <a:rPr sz="2200" dirty="0" err="1"/>
            <a:t>skup</a:t>
          </a:r>
          <a:r>
            <a:rPr sz="2200" dirty="0"/>
            <a:t> </a:t>
          </a:r>
          <a:r>
            <a:rPr sz="2200" dirty="0" err="1"/>
            <a:t>pitanja</a:t>
          </a:r>
          <a:r>
            <a:rPr sz="2200" dirty="0"/>
            <a:t>) – </a:t>
          </a:r>
          <a:r>
            <a:rPr sz="2200" dirty="0" err="1"/>
            <a:t>radi</a:t>
          </a:r>
          <a:r>
            <a:rPr sz="2200" dirty="0"/>
            <a:t> </a:t>
          </a:r>
          <a:r>
            <a:rPr sz="2200" dirty="0" err="1"/>
            <a:t>preispitivanja</a:t>
          </a:r>
          <a:r>
            <a:rPr sz="2200" dirty="0"/>
            <a:t> </a:t>
          </a:r>
          <a:r>
            <a:rPr sz="2200" dirty="0" err="1"/>
            <a:t>ciljeva</a:t>
          </a:r>
          <a:r>
            <a:rPr sz="2200" dirty="0"/>
            <a:t> i </a:t>
          </a:r>
          <a:r>
            <a:rPr sz="2200" dirty="0" err="1"/>
            <a:t>krajnjih</a:t>
          </a:r>
          <a:r>
            <a:rPr sz="2200" dirty="0"/>
            <a:t> </a:t>
          </a:r>
          <a:r>
            <a:rPr sz="2200" dirty="0" err="1"/>
            <a:t>rezultata</a:t>
          </a:r>
          <a:r>
            <a:rPr sz="2200" dirty="0"/>
            <a:t> </a:t>
          </a:r>
          <a:r>
            <a:rPr sz="2200" dirty="0" err="1"/>
            <a:t>državnih</a:t>
          </a:r>
          <a:r>
            <a:rPr sz="2200" dirty="0"/>
            <a:t> </a:t>
          </a:r>
          <a:r>
            <a:rPr sz="2200" dirty="0" err="1"/>
            <a:t>programa</a:t>
          </a:r>
          <a:endParaRPr lang="hr-HR" sz="2200" dirty="0"/>
        </a:p>
      </dgm:t>
    </dgm:pt>
    <dgm:pt modelId="{C4615C71-00A4-44AE-A6FC-8ED6FCF2B732}" type="parTrans" cxnId="{D90B7673-C25E-411C-98DE-4278BE291D52}">
      <dgm:prSet/>
      <dgm:spPr/>
      <dgm:t>
        <a:bodyPr/>
        <a:lstStyle/>
        <a:p>
          <a:endParaRPr lang="bg-BG"/>
        </a:p>
      </dgm:t>
    </dgm:pt>
    <dgm:pt modelId="{2A080695-BFFD-4939-BEB8-0A34E734EBCB}" type="sibTrans" cxnId="{D90B7673-C25E-411C-98DE-4278BE291D52}">
      <dgm:prSet/>
      <dgm:spPr/>
      <dgm:t>
        <a:bodyPr/>
        <a:lstStyle/>
        <a:p>
          <a:endParaRPr lang="bg-BG"/>
        </a:p>
      </dgm:t>
    </dgm:pt>
    <dgm:pt modelId="{D407FF4F-C8FB-4742-B47A-6E081A29BFA5}" type="pres">
      <dgm:prSet presAssocID="{35B9DED2-D6C6-49FA-8AF6-CC6F1828A9D1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E8C9EC95-F449-4765-9CBD-AEBE9139054A}" type="pres">
      <dgm:prSet presAssocID="{D9C55136-290D-4450-A96C-BE79E7A508A3}" presName="horFlow" presStyleCnt="0"/>
      <dgm:spPr/>
    </dgm:pt>
    <dgm:pt modelId="{7A36A4F8-1967-41AC-83D8-548A999EF1E7}" type="pres">
      <dgm:prSet presAssocID="{D9C55136-290D-4450-A96C-BE79E7A508A3}" presName="bigChev" presStyleLbl="node1" presStyleIdx="0" presStyleCnt="2" custScaleX="156098"/>
      <dgm:spPr/>
    </dgm:pt>
    <dgm:pt modelId="{DA9FCCE5-0DBF-4F68-94F2-DC6F58707FC0}" type="pres">
      <dgm:prSet presAssocID="{D9C55136-290D-4450-A96C-BE79E7A508A3}" presName="vSp" presStyleCnt="0"/>
      <dgm:spPr/>
    </dgm:pt>
    <dgm:pt modelId="{3CE46D88-C4EF-48FC-A8E8-BC7F6D7440DA}" type="pres">
      <dgm:prSet presAssocID="{1A180345-BD14-4FCC-9D96-9B44E23BD202}" presName="horFlow" presStyleCnt="0"/>
      <dgm:spPr/>
    </dgm:pt>
    <dgm:pt modelId="{F862FED2-3DAB-44F1-BEB1-413D5AE34219}" type="pres">
      <dgm:prSet presAssocID="{1A180345-BD14-4FCC-9D96-9B44E23BD202}" presName="bigChev" presStyleLbl="node1" presStyleIdx="1" presStyleCnt="2" custScaleX="155860"/>
      <dgm:spPr/>
    </dgm:pt>
  </dgm:ptLst>
  <dgm:cxnLst>
    <dgm:cxn modelId="{125CEE03-EB88-4B3C-BA8C-F1CE3550B315}" type="presOf" srcId="{35B9DED2-D6C6-49FA-8AF6-CC6F1828A9D1}" destId="{D407FF4F-C8FB-4742-B47A-6E081A29BFA5}" srcOrd="0" destOrd="0" presId="urn:microsoft.com/office/officeart/2005/8/layout/lProcess3"/>
    <dgm:cxn modelId="{343F515F-1171-4C1C-9341-234573A420F0}" srcId="{35B9DED2-D6C6-49FA-8AF6-CC6F1828A9D1}" destId="{D9C55136-290D-4450-A96C-BE79E7A508A3}" srcOrd="0" destOrd="0" parTransId="{301FBE42-DC99-484E-9BCD-2D0ED0EAAE96}" sibTransId="{DA8B972C-E46B-413F-81CD-6B8A254B8A90}"/>
    <dgm:cxn modelId="{D90B7673-C25E-411C-98DE-4278BE291D52}" srcId="{35B9DED2-D6C6-49FA-8AF6-CC6F1828A9D1}" destId="{1A180345-BD14-4FCC-9D96-9B44E23BD202}" srcOrd="1" destOrd="0" parTransId="{C4615C71-00A4-44AE-A6FC-8ED6FCF2B732}" sibTransId="{2A080695-BFFD-4939-BEB8-0A34E734EBCB}"/>
    <dgm:cxn modelId="{E6FA527F-FFD9-4E6A-9CB7-75DBD6AE7E16}" type="presOf" srcId="{1A180345-BD14-4FCC-9D96-9B44E23BD202}" destId="{F862FED2-3DAB-44F1-BEB1-413D5AE34219}" srcOrd="0" destOrd="0" presId="urn:microsoft.com/office/officeart/2005/8/layout/lProcess3"/>
    <dgm:cxn modelId="{B0D17FFF-FF34-4F9B-A039-9F222AAFE1E6}" type="presOf" srcId="{D9C55136-290D-4450-A96C-BE79E7A508A3}" destId="{7A36A4F8-1967-41AC-83D8-548A999EF1E7}" srcOrd="0" destOrd="0" presId="urn:microsoft.com/office/officeart/2005/8/layout/lProcess3"/>
    <dgm:cxn modelId="{BEBE1236-F17B-4CC7-99CF-6105063A7C3C}" type="presParOf" srcId="{D407FF4F-C8FB-4742-B47A-6E081A29BFA5}" destId="{E8C9EC95-F449-4765-9CBD-AEBE9139054A}" srcOrd="0" destOrd="0" presId="urn:microsoft.com/office/officeart/2005/8/layout/lProcess3"/>
    <dgm:cxn modelId="{D70C3313-CF50-4EDE-BCB3-2D3A973B68E2}" type="presParOf" srcId="{E8C9EC95-F449-4765-9CBD-AEBE9139054A}" destId="{7A36A4F8-1967-41AC-83D8-548A999EF1E7}" srcOrd="0" destOrd="0" presId="urn:microsoft.com/office/officeart/2005/8/layout/lProcess3"/>
    <dgm:cxn modelId="{739BF25A-8AE8-41E0-8C23-E9FE220CE538}" type="presParOf" srcId="{D407FF4F-C8FB-4742-B47A-6E081A29BFA5}" destId="{DA9FCCE5-0DBF-4F68-94F2-DC6F58707FC0}" srcOrd="1" destOrd="0" presId="urn:microsoft.com/office/officeart/2005/8/layout/lProcess3"/>
    <dgm:cxn modelId="{261FB7CD-7B6A-4140-A319-C86CA84EBB3D}" type="presParOf" srcId="{D407FF4F-C8FB-4742-B47A-6E081A29BFA5}" destId="{3CE46D88-C4EF-48FC-A8E8-BC7F6D7440DA}" srcOrd="2" destOrd="0" presId="urn:microsoft.com/office/officeart/2005/8/layout/lProcess3"/>
    <dgm:cxn modelId="{CF0D8C2A-0C6C-4543-9D74-C1057CBB6EC2}" type="presParOf" srcId="{3CE46D88-C4EF-48FC-A8E8-BC7F6D7440DA}" destId="{F862FED2-3DAB-44F1-BEB1-413D5AE34219}" srcOrd="0" destOrd="0" presId="urn:microsoft.com/office/officeart/2005/8/layout/lProcess3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44DFCFAA-0021-4309-95D5-8BA0FBA78C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544C3A8-FEB2-4038-A438-8A655F54EC32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Metodologija analize (II.)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18894A51-6296-4762-BA99-0E273B957152}" type="parTrans" cxnId="{6B003EEF-77B7-4EDA-965F-B0CC6AB97816}">
      <dgm:prSet/>
      <dgm:spPr/>
      <dgm:t>
        <a:bodyPr/>
        <a:lstStyle/>
        <a:p>
          <a:endParaRPr lang="bg-BG"/>
        </a:p>
      </dgm:t>
    </dgm:pt>
    <dgm:pt modelId="{0E9F6765-64F0-46E5-B713-EB6DA29E801B}" type="sibTrans" cxnId="{6B003EEF-77B7-4EDA-965F-B0CC6AB97816}">
      <dgm:prSet/>
      <dgm:spPr/>
      <dgm:t>
        <a:bodyPr/>
        <a:lstStyle/>
        <a:p>
          <a:endParaRPr lang="bg-BG"/>
        </a:p>
      </dgm:t>
    </dgm:pt>
    <dgm:pt modelId="{5096F080-1B13-4612-96EE-F12FAF6D6274}" type="pres">
      <dgm:prSet presAssocID="{44DFCFAA-0021-4309-95D5-8BA0FBA78C2A}" presName="linear" presStyleCnt="0">
        <dgm:presLayoutVars>
          <dgm:animLvl val="lvl"/>
          <dgm:resizeHandles val="exact"/>
        </dgm:presLayoutVars>
      </dgm:prSet>
      <dgm:spPr/>
    </dgm:pt>
    <dgm:pt modelId="{36F57842-A3A6-4066-BD29-FA35208B253B}" type="pres">
      <dgm:prSet presAssocID="{3544C3A8-FEB2-4038-A438-8A655F54EC3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30B330D-28FC-4B35-BCC9-FCCE3596CADA}" type="presOf" srcId="{44DFCFAA-0021-4309-95D5-8BA0FBA78C2A}" destId="{5096F080-1B13-4612-96EE-F12FAF6D6274}" srcOrd="0" destOrd="0" presId="urn:microsoft.com/office/officeart/2005/8/layout/vList2"/>
    <dgm:cxn modelId="{3B08F9D9-AC6C-4957-8D93-8CC97CEB744E}" type="presOf" srcId="{3544C3A8-FEB2-4038-A438-8A655F54EC32}" destId="{36F57842-A3A6-4066-BD29-FA35208B253B}" srcOrd="0" destOrd="0" presId="urn:microsoft.com/office/officeart/2005/8/layout/vList2"/>
    <dgm:cxn modelId="{6B003EEF-77B7-4EDA-965F-B0CC6AB97816}" srcId="{44DFCFAA-0021-4309-95D5-8BA0FBA78C2A}" destId="{3544C3A8-FEB2-4038-A438-8A655F54EC32}" srcOrd="0" destOrd="0" parTransId="{18894A51-6296-4762-BA99-0E273B957152}" sibTransId="{0E9F6765-64F0-46E5-B713-EB6DA29E801B}"/>
    <dgm:cxn modelId="{42436D9D-D9C4-40EC-9791-86F041892833}" type="presParOf" srcId="{5096F080-1B13-4612-96EE-F12FAF6D6274}" destId="{36F57842-A3A6-4066-BD29-FA35208B253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0953305-FFD9-4AD7-A1C1-46DA76D0205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83D396F-F8EE-48B5-9565-459943BABEFC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Metodološke smjernice</a:t>
          </a:r>
          <a:r>
            <a:rPr sz="2200" dirty="0"/>
            <a:t> – </a:t>
          </a:r>
          <a:r>
            <a:rPr sz="2200" dirty="0" err="1"/>
            <a:t>cilj</a:t>
          </a:r>
          <a:r>
            <a:rPr sz="2200" dirty="0"/>
            <a:t> je </a:t>
          </a:r>
          <a:r>
            <a:rPr sz="2200" dirty="0" err="1"/>
            <a:t>osigurati</a:t>
          </a:r>
          <a:r>
            <a:rPr sz="2200" dirty="0"/>
            <a:t> da se </a:t>
          </a:r>
          <a:r>
            <a:rPr sz="2200" dirty="0" err="1"/>
            <a:t>moguća</a:t>
          </a:r>
          <a:r>
            <a:rPr sz="2200" dirty="0"/>
            <a:t> </a:t>
          </a:r>
          <a:r>
            <a:rPr sz="2200" dirty="0" err="1"/>
            <a:t>ušteda</a:t>
          </a:r>
          <a:r>
            <a:rPr sz="2200" dirty="0"/>
            <a:t> </a:t>
          </a:r>
          <a:r>
            <a:rPr sz="2200" dirty="0" err="1"/>
            <a:t>izračunava</a:t>
          </a:r>
          <a:r>
            <a:rPr sz="2200" dirty="0"/>
            <a:t> </a:t>
          </a:r>
          <a:r>
            <a:rPr sz="2200" dirty="0" err="1"/>
            <a:t>dosljedno</a:t>
          </a:r>
          <a:r>
            <a:rPr sz="2200" dirty="0"/>
            <a:t> / da je </a:t>
          </a:r>
          <a:r>
            <a:rPr sz="2200" dirty="0" err="1"/>
            <a:t>razina</a:t>
          </a:r>
          <a:r>
            <a:rPr sz="2200" dirty="0"/>
            <a:t> </a:t>
          </a:r>
          <a:r>
            <a:rPr sz="2200" dirty="0" err="1"/>
            <a:t>dostupnih</a:t>
          </a:r>
          <a:r>
            <a:rPr sz="2200" dirty="0"/>
            <a:t> </a:t>
          </a:r>
          <a:r>
            <a:rPr sz="2200" dirty="0" err="1"/>
            <a:t>pojedinosti</a:t>
          </a:r>
          <a:r>
            <a:rPr sz="2200" dirty="0"/>
            <a:t> o </a:t>
          </a:r>
          <a:r>
            <a:rPr sz="2200" dirty="0" err="1"/>
            <a:t>svakoj</a:t>
          </a:r>
          <a:r>
            <a:rPr sz="2200" dirty="0"/>
            <a:t> </a:t>
          </a:r>
          <a:r>
            <a:rPr sz="2200" dirty="0" err="1"/>
            <a:t>opciji</a:t>
          </a:r>
          <a:r>
            <a:rPr sz="2200" dirty="0"/>
            <a:t> </a:t>
          </a:r>
          <a:r>
            <a:rPr sz="2200" dirty="0" err="1"/>
            <a:t>reforme</a:t>
          </a:r>
          <a:r>
            <a:rPr sz="2200" dirty="0"/>
            <a:t> </a:t>
          </a:r>
          <a:r>
            <a:rPr sz="2200" dirty="0" err="1"/>
            <a:t>dosljedna</a:t>
          </a:r>
          <a:r>
            <a:rPr sz="2200" dirty="0"/>
            <a:t> s </a:t>
          </a:r>
          <a:r>
            <a:rPr sz="2200" dirty="0" err="1"/>
            <a:t>državnom</a:t>
          </a:r>
          <a:r>
            <a:rPr sz="2200" dirty="0"/>
            <a:t> </a:t>
          </a:r>
          <a:r>
            <a:rPr sz="2200" dirty="0" err="1"/>
            <a:t>analizom</a:t>
          </a:r>
          <a:r>
            <a:rPr sz="2200" dirty="0"/>
            <a:t> </a:t>
          </a:r>
          <a:r>
            <a:rPr sz="2200" dirty="0" err="1"/>
            <a:t>podataka</a:t>
          </a:r>
          <a:endParaRPr lang="hr-HR" sz="2200" dirty="0">
            <a:solidFill>
              <a:schemeClr val="tx1"/>
            </a:solidFill>
          </a:endParaRPr>
        </a:p>
      </dgm:t>
    </dgm:pt>
    <dgm:pt modelId="{5C5B3ACC-18C6-42A9-9524-2AB53F82C5C7}" type="parTrans" cxnId="{4C0D1A66-7305-41A4-AB41-606B00E90E8A}">
      <dgm:prSet/>
      <dgm:spPr/>
      <dgm:t>
        <a:bodyPr/>
        <a:lstStyle/>
        <a:p>
          <a:endParaRPr lang="bg-BG"/>
        </a:p>
      </dgm:t>
    </dgm:pt>
    <dgm:pt modelId="{A2DF9BD8-3469-4AB6-8282-95E960FAF0E8}" type="sibTrans" cxnId="{4C0D1A66-7305-41A4-AB41-606B00E90E8A}">
      <dgm:prSet/>
      <dgm:spPr/>
      <dgm:t>
        <a:bodyPr/>
        <a:lstStyle/>
        <a:p>
          <a:endParaRPr lang="bg-BG"/>
        </a:p>
      </dgm:t>
    </dgm:pt>
    <dgm:pt modelId="{D83D0E42-0A21-4ADB-8612-F37BA8A40702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sz="2200" b="1" dirty="0"/>
            <a:t>Preporuke / dodatne rasprave</a:t>
          </a:r>
          <a:r>
            <a:rPr sz="2200" dirty="0"/>
            <a:t> – </a:t>
          </a:r>
          <a:r>
            <a:rPr sz="2200" dirty="0" err="1"/>
            <a:t>glavni</a:t>
          </a:r>
          <a:r>
            <a:rPr sz="2200" dirty="0"/>
            <a:t> </a:t>
          </a:r>
          <a:r>
            <a:rPr sz="2200" dirty="0" err="1"/>
            <a:t>nalazi</a:t>
          </a:r>
          <a:r>
            <a:rPr sz="2200" dirty="0"/>
            <a:t> </a:t>
          </a:r>
          <a:r>
            <a:rPr sz="2200" dirty="0" err="1"/>
            <a:t>moraju</a:t>
          </a:r>
          <a:r>
            <a:rPr sz="2200" dirty="0"/>
            <a:t> </a:t>
          </a:r>
          <a:r>
            <a:rPr sz="2200" dirty="0" err="1"/>
            <a:t>biti</a:t>
          </a:r>
          <a:r>
            <a:rPr sz="2200" dirty="0"/>
            <a:t> </a:t>
          </a:r>
          <a:r>
            <a:rPr sz="2200" dirty="0" err="1"/>
            <a:t>dostupni</a:t>
          </a:r>
          <a:r>
            <a:rPr sz="2200" dirty="0"/>
            <a:t> </a:t>
          </a:r>
          <a:r>
            <a:rPr sz="2200" dirty="0" err="1"/>
            <a:t>donositeljima</a:t>
          </a:r>
          <a:r>
            <a:rPr sz="2200" dirty="0"/>
            <a:t> </a:t>
          </a:r>
          <a:r>
            <a:rPr sz="2200" dirty="0" err="1"/>
            <a:t>odluka</a:t>
          </a:r>
          <a:endParaRPr lang="hr-HR" sz="2200" dirty="0">
            <a:solidFill>
              <a:schemeClr val="tx1"/>
            </a:solidFill>
          </a:endParaRPr>
        </a:p>
      </dgm:t>
    </dgm:pt>
    <dgm:pt modelId="{487C6C00-4663-4A51-9F6C-C5A9987EE669}" type="parTrans" cxnId="{6130B257-030C-4EE6-9F3D-838BBC34CE3E}">
      <dgm:prSet/>
      <dgm:spPr/>
      <dgm:t>
        <a:bodyPr/>
        <a:lstStyle/>
        <a:p>
          <a:endParaRPr lang="bg-BG"/>
        </a:p>
      </dgm:t>
    </dgm:pt>
    <dgm:pt modelId="{86BC6B20-F4D4-4743-BD35-3ED4AB612D76}" type="sibTrans" cxnId="{6130B257-030C-4EE6-9F3D-838BBC34CE3E}">
      <dgm:prSet/>
      <dgm:spPr/>
      <dgm:t>
        <a:bodyPr/>
        <a:lstStyle/>
        <a:p>
          <a:endParaRPr lang="bg-BG"/>
        </a:p>
      </dgm:t>
    </dgm:pt>
    <dgm:pt modelId="{563E19C7-99C4-46BD-9614-109FEBDE973E}" type="pres">
      <dgm:prSet presAssocID="{40953305-FFD9-4AD7-A1C1-46DA76D0205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598C889C-B19B-45BE-9DDF-E4C2A35ECE18}" type="pres">
      <dgm:prSet presAssocID="{D83D396F-F8EE-48B5-9565-459943BABEFC}" presName="horFlow" presStyleCnt="0"/>
      <dgm:spPr/>
    </dgm:pt>
    <dgm:pt modelId="{D5FF5A3D-3AE5-4243-B3BF-3793567A72F4}" type="pres">
      <dgm:prSet presAssocID="{D83D396F-F8EE-48B5-9565-459943BABEFC}" presName="bigChev" presStyleLbl="node1" presStyleIdx="0" presStyleCnt="2" custScaleX="165964" custScaleY="113798"/>
      <dgm:spPr/>
    </dgm:pt>
    <dgm:pt modelId="{458DB58A-401A-4E7D-87C0-C09CC4E54E0E}" type="pres">
      <dgm:prSet presAssocID="{D83D396F-F8EE-48B5-9565-459943BABEFC}" presName="vSp" presStyleCnt="0"/>
      <dgm:spPr/>
    </dgm:pt>
    <dgm:pt modelId="{782BF048-BAE3-49D6-9D48-2A52AE40D9D9}" type="pres">
      <dgm:prSet presAssocID="{D83D0E42-0A21-4ADB-8612-F37BA8A40702}" presName="horFlow" presStyleCnt="0"/>
      <dgm:spPr/>
    </dgm:pt>
    <dgm:pt modelId="{2B16C82B-96D2-4DEB-8B4C-BF7FE170908C}" type="pres">
      <dgm:prSet presAssocID="{D83D0E42-0A21-4ADB-8612-F37BA8A40702}" presName="bigChev" presStyleLbl="node1" presStyleIdx="1" presStyleCnt="2" custScaleX="165696"/>
      <dgm:spPr/>
    </dgm:pt>
  </dgm:ptLst>
  <dgm:cxnLst>
    <dgm:cxn modelId="{4C0D1A66-7305-41A4-AB41-606B00E90E8A}" srcId="{40953305-FFD9-4AD7-A1C1-46DA76D0205B}" destId="{D83D396F-F8EE-48B5-9565-459943BABEFC}" srcOrd="0" destOrd="0" parTransId="{5C5B3ACC-18C6-42A9-9524-2AB53F82C5C7}" sibTransId="{A2DF9BD8-3469-4AB6-8282-95E960FAF0E8}"/>
    <dgm:cxn modelId="{6130B257-030C-4EE6-9F3D-838BBC34CE3E}" srcId="{40953305-FFD9-4AD7-A1C1-46DA76D0205B}" destId="{D83D0E42-0A21-4ADB-8612-F37BA8A40702}" srcOrd="1" destOrd="0" parTransId="{487C6C00-4663-4A51-9F6C-C5A9987EE669}" sibTransId="{86BC6B20-F4D4-4743-BD35-3ED4AB612D76}"/>
    <dgm:cxn modelId="{27F9C68C-B7FD-44F9-A760-0FC1CE404305}" type="presOf" srcId="{D83D0E42-0A21-4ADB-8612-F37BA8A40702}" destId="{2B16C82B-96D2-4DEB-8B4C-BF7FE170908C}" srcOrd="0" destOrd="0" presId="urn:microsoft.com/office/officeart/2005/8/layout/lProcess3"/>
    <dgm:cxn modelId="{2EFB348F-C1BB-48F3-8017-176622910470}" type="presOf" srcId="{40953305-FFD9-4AD7-A1C1-46DA76D0205B}" destId="{563E19C7-99C4-46BD-9614-109FEBDE973E}" srcOrd="0" destOrd="0" presId="urn:microsoft.com/office/officeart/2005/8/layout/lProcess3"/>
    <dgm:cxn modelId="{6D6FBEDD-078C-48F4-B48A-8E606A408F8A}" type="presOf" srcId="{D83D396F-F8EE-48B5-9565-459943BABEFC}" destId="{D5FF5A3D-3AE5-4243-B3BF-3793567A72F4}" srcOrd="0" destOrd="0" presId="urn:microsoft.com/office/officeart/2005/8/layout/lProcess3"/>
    <dgm:cxn modelId="{E35588BB-68E7-4E74-ACF6-7CBAF1D7A16C}" type="presParOf" srcId="{563E19C7-99C4-46BD-9614-109FEBDE973E}" destId="{598C889C-B19B-45BE-9DDF-E4C2A35ECE18}" srcOrd="0" destOrd="0" presId="urn:microsoft.com/office/officeart/2005/8/layout/lProcess3"/>
    <dgm:cxn modelId="{B2863C2D-8794-469E-89FC-3EA9AEFFEB3F}" type="presParOf" srcId="{598C889C-B19B-45BE-9DDF-E4C2A35ECE18}" destId="{D5FF5A3D-3AE5-4243-B3BF-3793567A72F4}" srcOrd="0" destOrd="0" presId="urn:microsoft.com/office/officeart/2005/8/layout/lProcess3"/>
    <dgm:cxn modelId="{57AAC5AA-9956-44F7-8DD3-23F754D6624D}" type="presParOf" srcId="{563E19C7-99C4-46BD-9614-109FEBDE973E}" destId="{458DB58A-401A-4E7D-87C0-C09CC4E54E0E}" srcOrd="1" destOrd="0" presId="urn:microsoft.com/office/officeart/2005/8/layout/lProcess3"/>
    <dgm:cxn modelId="{46D02FA0-DC20-4A26-A92A-FB17E430816C}" type="presParOf" srcId="{563E19C7-99C4-46BD-9614-109FEBDE973E}" destId="{782BF048-BAE3-49D6-9D48-2A52AE40D9D9}" srcOrd="2" destOrd="0" presId="urn:microsoft.com/office/officeart/2005/8/layout/lProcess3"/>
    <dgm:cxn modelId="{3E6DE490-01A6-421F-B3C2-068029004010}" type="presParOf" srcId="{782BF048-BAE3-49D6-9D48-2A52AE40D9D9}" destId="{2B16C82B-96D2-4DEB-8B4C-BF7FE170908C}" srcOrd="0" destOrd="0" presId="urn:microsoft.com/office/officeart/2005/8/layout/lProcess3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535EB0-7A3F-4394-8B04-689D1F19C2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7ACBF924-4A05-4FBC-A6AA-F50D35FCB04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Ista (ili bolja) razina usluga sa smanjenom </a:t>
          </a:r>
          <a:r>
            <a:rPr lang="en-US" b="1" dirty="0" err="1"/>
            <a:t>količinom</a:t>
          </a:r>
          <a:r>
            <a:rPr lang="en-US" b="1" dirty="0"/>
            <a:t> </a:t>
          </a:r>
          <a:r>
            <a:rPr lang="bs-Latn-BA" b="1" dirty="0"/>
            <a:t>inputa</a:t>
          </a:r>
          <a:endParaRPr lang="hr-HR" b="1" dirty="0"/>
        </a:p>
      </dgm:t>
    </dgm:pt>
    <dgm:pt modelId="{9ED9478A-15E3-4801-BFBC-6F3EFA3A7EDE}" type="parTrans" cxnId="{E6C20A77-49B4-491C-AE11-39914AE57978}">
      <dgm:prSet/>
      <dgm:spPr/>
      <dgm:t>
        <a:bodyPr/>
        <a:lstStyle/>
        <a:p>
          <a:endParaRPr lang="bg-BG"/>
        </a:p>
      </dgm:t>
    </dgm:pt>
    <dgm:pt modelId="{C5D6506C-A3F4-4890-B285-EC7A611BBB34}" type="sibTrans" cxnId="{E6C20A77-49B4-491C-AE11-39914AE57978}">
      <dgm:prSet/>
      <dgm:spPr/>
      <dgm:t>
        <a:bodyPr/>
        <a:lstStyle/>
        <a:p>
          <a:endParaRPr lang="bg-BG"/>
        </a:p>
      </dgm:t>
    </dgm:pt>
    <dgm:pt modelId="{00E3AA6A-301A-4891-80C1-F680CBC8FE74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Niži troškovi pružanja javnih usluga</a:t>
          </a:r>
          <a:endParaRPr lang="hr-HR" b="1" dirty="0"/>
        </a:p>
      </dgm:t>
    </dgm:pt>
    <dgm:pt modelId="{69FE7382-3FB6-4DF3-9B92-DE5C121758AE}" type="parTrans" cxnId="{63696CA4-23D9-4B6C-9DA5-DEB6048C5C60}">
      <dgm:prSet/>
      <dgm:spPr/>
      <dgm:t>
        <a:bodyPr/>
        <a:lstStyle/>
        <a:p>
          <a:endParaRPr lang="bg-BG"/>
        </a:p>
      </dgm:t>
    </dgm:pt>
    <dgm:pt modelId="{D52A63BE-A7E6-4FEF-88D5-F20E7C5367E7}" type="sibTrans" cxnId="{63696CA4-23D9-4B6C-9DA5-DEB6048C5C60}">
      <dgm:prSet/>
      <dgm:spPr/>
      <dgm:t>
        <a:bodyPr/>
        <a:lstStyle/>
        <a:p>
          <a:endParaRPr lang="bg-BG"/>
        </a:p>
      </dgm:t>
    </dgm:pt>
    <dgm:pt modelId="{706C8DE0-8125-46F2-98D2-0F041F685204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Dodatni izlazni rezultati za istu </a:t>
          </a:r>
          <a:r>
            <a:rPr lang="en-US" b="1" dirty="0" err="1"/>
            <a:t>razinu</a:t>
          </a:r>
          <a:r>
            <a:rPr lang="en-US" b="1" dirty="0"/>
            <a:t> </a:t>
          </a:r>
          <a:r>
            <a:rPr lang="bs-Latn-BA" b="1" dirty="0"/>
            <a:t>inputa</a:t>
          </a:r>
          <a:endParaRPr lang="hr-HR" b="1" dirty="0"/>
        </a:p>
      </dgm:t>
    </dgm:pt>
    <dgm:pt modelId="{EEDCDE9A-3460-4E33-8252-33F884927B12}" type="parTrans" cxnId="{D32AC69E-F3DD-4D88-89C6-028CEB863EDF}">
      <dgm:prSet/>
      <dgm:spPr/>
      <dgm:t>
        <a:bodyPr/>
        <a:lstStyle/>
        <a:p>
          <a:endParaRPr lang="bg-BG"/>
        </a:p>
      </dgm:t>
    </dgm:pt>
    <dgm:pt modelId="{B0C57F5F-DAA6-42E9-93AB-B678F459BE1C}" type="sibTrans" cxnId="{D32AC69E-F3DD-4D88-89C6-028CEB863EDF}">
      <dgm:prSet/>
      <dgm:spPr/>
      <dgm:t>
        <a:bodyPr/>
        <a:lstStyle/>
        <a:p>
          <a:endParaRPr lang="bg-BG"/>
        </a:p>
      </dgm:t>
    </dgm:pt>
    <dgm:pt modelId="{7828C1E0-BE8B-478D-8C0D-94D9CBB8F0A1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 err="1"/>
            <a:t>Promjena</a:t>
          </a:r>
          <a:r>
            <a:rPr lang="en-US" b="1" dirty="0"/>
            <a:t> </a:t>
          </a:r>
          <a:r>
            <a:rPr lang="bs-Latn-BA" b="1" dirty="0"/>
            <a:t>u ravnoteži</a:t>
          </a:r>
          <a:r>
            <a:rPr lang="en-US" b="1" dirty="0"/>
            <a:t> različitih izlaznih rezultata radi </a:t>
          </a:r>
          <a:r>
            <a:rPr lang="en-US" b="1" dirty="0" err="1"/>
            <a:t>postizanja</a:t>
          </a:r>
          <a:r>
            <a:rPr lang="en-US" b="1" dirty="0"/>
            <a:t> </a:t>
          </a:r>
          <a:r>
            <a:rPr lang="bs-Latn-BA" b="1" dirty="0"/>
            <a:t>boljeg</a:t>
          </a:r>
          <a:r>
            <a:rPr lang="en-US" b="1" dirty="0"/>
            <a:t> ukupnog izlaznog rezultata s </a:t>
          </a:r>
          <a:r>
            <a:rPr lang="en-US" b="1" dirty="0" err="1"/>
            <a:t>istim</a:t>
          </a:r>
          <a:r>
            <a:rPr lang="en-US" b="1" dirty="0"/>
            <a:t> </a:t>
          </a:r>
          <a:r>
            <a:rPr lang="bs-Latn-BA" b="1" dirty="0"/>
            <a:t>inputima </a:t>
          </a:r>
          <a:r>
            <a:rPr lang="en-US" b="1" dirty="0"/>
            <a:t>(</a:t>
          </a:r>
          <a:r>
            <a:rPr lang="en-US" b="1" dirty="0" err="1"/>
            <a:t>efikasnost</a:t>
          </a:r>
          <a:r>
            <a:rPr lang="en-US" b="1" dirty="0"/>
            <a:t> </a:t>
          </a:r>
          <a:r>
            <a:rPr lang="bs-Latn-BA" b="1" dirty="0"/>
            <a:t>u </a:t>
          </a:r>
          <a:r>
            <a:rPr lang="en-US" b="1" dirty="0" err="1"/>
            <a:t>dodjel</a:t>
          </a:r>
          <a:r>
            <a:rPr lang="bs-Latn-BA" b="1" dirty="0"/>
            <a:t>i</a:t>
          </a:r>
          <a:r>
            <a:rPr lang="en-US" b="1" dirty="0"/>
            <a:t> sredstava)</a:t>
          </a:r>
          <a:endParaRPr lang="hr-HR" b="1" dirty="0"/>
        </a:p>
      </dgm:t>
    </dgm:pt>
    <dgm:pt modelId="{5A5F68FE-38E8-4FB2-9EF5-026068820A7D}" type="parTrans" cxnId="{C590D6A2-F6CB-4034-B49A-9E088F5C9F76}">
      <dgm:prSet/>
      <dgm:spPr/>
      <dgm:t>
        <a:bodyPr/>
        <a:lstStyle/>
        <a:p>
          <a:endParaRPr lang="bg-BG"/>
        </a:p>
      </dgm:t>
    </dgm:pt>
    <dgm:pt modelId="{E05D993D-F18C-42FB-84E4-F543CC6D7F86}" type="sibTrans" cxnId="{C590D6A2-F6CB-4034-B49A-9E088F5C9F76}">
      <dgm:prSet/>
      <dgm:spPr/>
      <dgm:t>
        <a:bodyPr/>
        <a:lstStyle/>
        <a:p>
          <a:endParaRPr lang="bg-BG"/>
        </a:p>
      </dgm:t>
    </dgm:pt>
    <dgm:pt modelId="{375F00A9-78E7-491B-BDC2-75A30EBA5843}" type="pres">
      <dgm:prSet presAssocID="{44535EB0-7A3F-4394-8B04-689D1F19C2F5}" presName="linear" presStyleCnt="0">
        <dgm:presLayoutVars>
          <dgm:animLvl val="lvl"/>
          <dgm:resizeHandles val="exact"/>
        </dgm:presLayoutVars>
      </dgm:prSet>
      <dgm:spPr/>
    </dgm:pt>
    <dgm:pt modelId="{6C27AF69-F55A-4501-8BC4-6C0AF58EF627}" type="pres">
      <dgm:prSet presAssocID="{7ACBF924-4A05-4FBC-A6AA-F50D35FCB04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5D29D54-F420-4EBE-B8F6-973DAC0D331C}" type="pres">
      <dgm:prSet presAssocID="{C5D6506C-A3F4-4890-B285-EC7A611BBB34}" presName="spacer" presStyleCnt="0"/>
      <dgm:spPr/>
    </dgm:pt>
    <dgm:pt modelId="{DF349663-88A8-4AF2-8E9F-87C04499BF83}" type="pres">
      <dgm:prSet presAssocID="{00E3AA6A-301A-4891-80C1-F680CBC8FE7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A6C039F-32D3-4B7C-B6BB-FF5BD92BE519}" type="pres">
      <dgm:prSet presAssocID="{D52A63BE-A7E6-4FEF-88D5-F20E7C5367E7}" presName="spacer" presStyleCnt="0"/>
      <dgm:spPr/>
    </dgm:pt>
    <dgm:pt modelId="{902BE1A2-EAF5-41C0-9021-ABBBA719B9F7}" type="pres">
      <dgm:prSet presAssocID="{706C8DE0-8125-46F2-98D2-0F041F68520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5719B1D-95AC-4EEC-8160-7607C044A63D}" type="pres">
      <dgm:prSet presAssocID="{B0C57F5F-DAA6-42E9-93AB-B678F459BE1C}" presName="spacer" presStyleCnt="0"/>
      <dgm:spPr/>
    </dgm:pt>
    <dgm:pt modelId="{888D06E3-EC64-464B-8C33-603EAF0630A8}" type="pres">
      <dgm:prSet presAssocID="{7828C1E0-BE8B-478D-8C0D-94D9CBB8F0A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F98E133-408D-467C-A510-DEE112CCD858}" type="presOf" srcId="{706C8DE0-8125-46F2-98D2-0F041F685204}" destId="{902BE1A2-EAF5-41C0-9021-ABBBA719B9F7}" srcOrd="0" destOrd="0" presId="urn:microsoft.com/office/officeart/2005/8/layout/vList2"/>
    <dgm:cxn modelId="{53DD3A36-ABF2-407C-80B4-70A807002B00}" type="presOf" srcId="{00E3AA6A-301A-4891-80C1-F680CBC8FE74}" destId="{DF349663-88A8-4AF2-8E9F-87C04499BF83}" srcOrd="0" destOrd="0" presId="urn:microsoft.com/office/officeart/2005/8/layout/vList2"/>
    <dgm:cxn modelId="{60F95948-B38C-4EC0-8474-B3B17276E3ED}" type="presOf" srcId="{7828C1E0-BE8B-478D-8C0D-94D9CBB8F0A1}" destId="{888D06E3-EC64-464B-8C33-603EAF0630A8}" srcOrd="0" destOrd="0" presId="urn:microsoft.com/office/officeart/2005/8/layout/vList2"/>
    <dgm:cxn modelId="{E6C20A77-49B4-491C-AE11-39914AE57978}" srcId="{44535EB0-7A3F-4394-8B04-689D1F19C2F5}" destId="{7ACBF924-4A05-4FBC-A6AA-F50D35FCB04A}" srcOrd="0" destOrd="0" parTransId="{9ED9478A-15E3-4801-BFBC-6F3EFA3A7EDE}" sibTransId="{C5D6506C-A3F4-4890-B285-EC7A611BBB34}"/>
    <dgm:cxn modelId="{D32AC69E-F3DD-4D88-89C6-028CEB863EDF}" srcId="{44535EB0-7A3F-4394-8B04-689D1F19C2F5}" destId="{706C8DE0-8125-46F2-98D2-0F041F685204}" srcOrd="2" destOrd="0" parTransId="{EEDCDE9A-3460-4E33-8252-33F884927B12}" sibTransId="{B0C57F5F-DAA6-42E9-93AB-B678F459BE1C}"/>
    <dgm:cxn modelId="{C590D6A2-F6CB-4034-B49A-9E088F5C9F76}" srcId="{44535EB0-7A3F-4394-8B04-689D1F19C2F5}" destId="{7828C1E0-BE8B-478D-8C0D-94D9CBB8F0A1}" srcOrd="3" destOrd="0" parTransId="{5A5F68FE-38E8-4FB2-9EF5-026068820A7D}" sibTransId="{E05D993D-F18C-42FB-84E4-F543CC6D7F86}"/>
    <dgm:cxn modelId="{63696CA4-23D9-4B6C-9DA5-DEB6048C5C60}" srcId="{44535EB0-7A3F-4394-8B04-689D1F19C2F5}" destId="{00E3AA6A-301A-4891-80C1-F680CBC8FE74}" srcOrd="1" destOrd="0" parTransId="{69FE7382-3FB6-4DF3-9B92-DE5C121758AE}" sibTransId="{D52A63BE-A7E6-4FEF-88D5-F20E7C5367E7}"/>
    <dgm:cxn modelId="{AAB8CFAB-517C-4BB4-AE9F-3CA661990881}" type="presOf" srcId="{44535EB0-7A3F-4394-8B04-689D1F19C2F5}" destId="{375F00A9-78E7-491B-BDC2-75A30EBA5843}" srcOrd="0" destOrd="0" presId="urn:microsoft.com/office/officeart/2005/8/layout/vList2"/>
    <dgm:cxn modelId="{ED73BCAD-9217-47F9-BC57-4CA85441CD3B}" type="presOf" srcId="{7ACBF924-4A05-4FBC-A6AA-F50D35FCB04A}" destId="{6C27AF69-F55A-4501-8BC4-6C0AF58EF627}" srcOrd="0" destOrd="0" presId="urn:microsoft.com/office/officeart/2005/8/layout/vList2"/>
    <dgm:cxn modelId="{0207F6AA-84C6-4AF9-8564-C961707573EF}" type="presParOf" srcId="{375F00A9-78E7-491B-BDC2-75A30EBA5843}" destId="{6C27AF69-F55A-4501-8BC4-6C0AF58EF627}" srcOrd="0" destOrd="0" presId="urn:microsoft.com/office/officeart/2005/8/layout/vList2"/>
    <dgm:cxn modelId="{CE376105-3604-49F5-9468-23543A8C233A}" type="presParOf" srcId="{375F00A9-78E7-491B-BDC2-75A30EBA5843}" destId="{D5D29D54-F420-4EBE-B8F6-973DAC0D331C}" srcOrd="1" destOrd="0" presId="urn:microsoft.com/office/officeart/2005/8/layout/vList2"/>
    <dgm:cxn modelId="{9892F345-58D7-4B39-BB5B-FC4323A065F7}" type="presParOf" srcId="{375F00A9-78E7-491B-BDC2-75A30EBA5843}" destId="{DF349663-88A8-4AF2-8E9F-87C04499BF83}" srcOrd="2" destOrd="0" presId="urn:microsoft.com/office/officeart/2005/8/layout/vList2"/>
    <dgm:cxn modelId="{9FC81770-3236-48C7-8539-EB020077CBFA}" type="presParOf" srcId="{375F00A9-78E7-491B-BDC2-75A30EBA5843}" destId="{CA6C039F-32D3-4B7C-B6BB-FF5BD92BE519}" srcOrd="3" destOrd="0" presId="urn:microsoft.com/office/officeart/2005/8/layout/vList2"/>
    <dgm:cxn modelId="{D05577F3-C3C1-49DD-BF7E-638BF7ACB9D5}" type="presParOf" srcId="{375F00A9-78E7-491B-BDC2-75A30EBA5843}" destId="{902BE1A2-EAF5-41C0-9021-ABBBA719B9F7}" srcOrd="4" destOrd="0" presId="urn:microsoft.com/office/officeart/2005/8/layout/vList2"/>
    <dgm:cxn modelId="{CA21034D-B37E-49AB-BFDD-D30049ECFB3D}" type="presParOf" srcId="{375F00A9-78E7-491B-BDC2-75A30EBA5843}" destId="{05719B1D-95AC-4EEC-8160-7607C044A63D}" srcOrd="5" destOrd="0" presId="urn:microsoft.com/office/officeart/2005/8/layout/vList2"/>
    <dgm:cxn modelId="{5C8A9AF3-0569-4BB0-8581-A04C19299D61}" type="presParOf" srcId="{375F00A9-78E7-491B-BDC2-75A30EBA5843}" destId="{888D06E3-EC64-464B-8C33-603EAF0630A8}" srcOrd="6" destOrd="0" presId="urn:microsoft.com/office/officeart/2005/8/layout/vList2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474A7E34-BB33-4864-AA64-34D6156BF99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D7110C9-840F-491A-B557-65C9B773912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Bugarska – analiza javnih rashoda za poljoprivredu i ruralni razvoj:</a:t>
          </a:r>
          <a:endParaRPr lang="hr-HR" b="1" dirty="0"/>
        </a:p>
      </dgm:t>
    </dgm:pt>
    <dgm:pt modelId="{EB157995-9963-45D0-AE53-30861EA1DE55}" type="parTrans" cxnId="{3D0F4E7A-E870-42FC-AAB3-6F09E01E650B}">
      <dgm:prSet/>
      <dgm:spPr/>
      <dgm:t>
        <a:bodyPr/>
        <a:lstStyle/>
        <a:p>
          <a:endParaRPr lang="bg-BG"/>
        </a:p>
      </dgm:t>
    </dgm:pt>
    <dgm:pt modelId="{5E7D086F-4623-49CA-8DEC-3915E773F901}" type="sibTrans" cxnId="{3D0F4E7A-E870-42FC-AAB3-6F09E01E650B}">
      <dgm:prSet/>
      <dgm:spPr/>
      <dgm:t>
        <a:bodyPr/>
        <a:lstStyle/>
        <a:p>
          <a:endParaRPr lang="bg-BG"/>
        </a:p>
      </dgm:t>
    </dgm:pt>
    <dgm:pt modelId="{A9DD45DE-7F1A-4535-A140-F5C95C81B672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t>pripremljena na temelju misije Svjetske banke u Bugarskoj u veljači 2009.</a:t>
          </a:r>
          <a:endParaRPr lang="hr-HR" dirty="0"/>
        </a:p>
      </dgm:t>
    </dgm:pt>
    <dgm:pt modelId="{5461D0B0-9763-4511-B3FC-45F5FE71A387}" type="parTrans" cxnId="{EF905C95-5B9B-46D0-BB40-877BDB404DB8}">
      <dgm:prSet/>
      <dgm:spPr/>
      <dgm:t>
        <a:bodyPr/>
        <a:lstStyle/>
        <a:p>
          <a:endParaRPr lang="bg-BG"/>
        </a:p>
      </dgm:t>
    </dgm:pt>
    <dgm:pt modelId="{C110BBC6-59BE-4C3D-A476-39C2F6EC1AA8}" type="sibTrans" cxnId="{EF905C95-5B9B-46D0-BB40-877BDB404DB8}">
      <dgm:prSet/>
      <dgm:spPr/>
      <dgm:t>
        <a:bodyPr/>
        <a:lstStyle/>
        <a:p>
          <a:endParaRPr lang="bg-BG"/>
        </a:p>
      </dgm:t>
    </dgm:pt>
    <dgm:pt modelId="{486625B5-B356-4257-9374-948A7AC01BBF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t>objavila ju je Svjetska banka u lipnju 2010. </a:t>
          </a:r>
          <a:endParaRPr lang="hr-HR" dirty="0"/>
        </a:p>
      </dgm:t>
    </dgm:pt>
    <dgm:pt modelId="{10D1AB73-8A62-481C-9679-6B0B3DA5BC34}" type="parTrans" cxnId="{1F694C8A-9486-479B-9BDE-2180E4521C0A}">
      <dgm:prSet/>
      <dgm:spPr/>
      <dgm:t>
        <a:bodyPr/>
        <a:lstStyle/>
        <a:p>
          <a:endParaRPr lang="bg-BG"/>
        </a:p>
      </dgm:t>
    </dgm:pt>
    <dgm:pt modelId="{0722EE40-E811-4119-B86D-6A2F82B1AAD2}" type="sibTrans" cxnId="{1F694C8A-9486-479B-9BDE-2180E4521C0A}">
      <dgm:prSet/>
      <dgm:spPr/>
      <dgm:t>
        <a:bodyPr/>
        <a:lstStyle/>
        <a:p>
          <a:endParaRPr lang="bg-BG"/>
        </a:p>
      </dgm:t>
    </dgm:pt>
    <dgm:pt modelId="{150C9BE2-1F01-449F-BC02-76256AA07B25}" type="pres">
      <dgm:prSet presAssocID="{474A7E34-BB33-4864-AA64-34D6156BF99C}" presName="Name0" presStyleCnt="0">
        <dgm:presLayoutVars>
          <dgm:dir/>
          <dgm:animLvl val="lvl"/>
          <dgm:resizeHandles val="exact"/>
        </dgm:presLayoutVars>
      </dgm:prSet>
      <dgm:spPr/>
    </dgm:pt>
    <dgm:pt modelId="{7A4854B7-1562-4D1C-8795-767F56292BB1}" type="pres">
      <dgm:prSet presAssocID="{1D7110C9-840F-491A-B557-65C9B773912C}" presName="composite" presStyleCnt="0"/>
      <dgm:spPr/>
    </dgm:pt>
    <dgm:pt modelId="{E256F69F-20DF-45C4-85BD-D72A6230D69D}" type="pres">
      <dgm:prSet presAssocID="{1D7110C9-840F-491A-B557-65C9B773912C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9FDE368B-00D5-4981-BA28-958485C07ABA}" type="pres">
      <dgm:prSet presAssocID="{1D7110C9-840F-491A-B557-65C9B773912C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2A21A947-41CB-4369-AC2F-91379245B73E}" type="presOf" srcId="{1D7110C9-840F-491A-B557-65C9B773912C}" destId="{E256F69F-20DF-45C4-85BD-D72A6230D69D}" srcOrd="0" destOrd="0" presId="urn:microsoft.com/office/officeart/2005/8/layout/hList1"/>
    <dgm:cxn modelId="{3D0F4E7A-E870-42FC-AAB3-6F09E01E650B}" srcId="{474A7E34-BB33-4864-AA64-34D6156BF99C}" destId="{1D7110C9-840F-491A-B557-65C9B773912C}" srcOrd="0" destOrd="0" parTransId="{EB157995-9963-45D0-AE53-30861EA1DE55}" sibTransId="{5E7D086F-4623-49CA-8DEC-3915E773F901}"/>
    <dgm:cxn modelId="{1F694C8A-9486-479B-9BDE-2180E4521C0A}" srcId="{1D7110C9-840F-491A-B557-65C9B773912C}" destId="{486625B5-B356-4257-9374-948A7AC01BBF}" srcOrd="1" destOrd="0" parTransId="{10D1AB73-8A62-481C-9679-6B0B3DA5BC34}" sibTransId="{0722EE40-E811-4119-B86D-6A2F82B1AAD2}"/>
    <dgm:cxn modelId="{9D9A2293-52CC-406C-9E20-EE1DC43B0B1E}" type="presOf" srcId="{474A7E34-BB33-4864-AA64-34D6156BF99C}" destId="{150C9BE2-1F01-449F-BC02-76256AA07B25}" srcOrd="0" destOrd="0" presId="urn:microsoft.com/office/officeart/2005/8/layout/hList1"/>
    <dgm:cxn modelId="{EF905C95-5B9B-46D0-BB40-877BDB404DB8}" srcId="{1D7110C9-840F-491A-B557-65C9B773912C}" destId="{A9DD45DE-7F1A-4535-A140-F5C95C81B672}" srcOrd="0" destOrd="0" parTransId="{5461D0B0-9763-4511-B3FC-45F5FE71A387}" sibTransId="{C110BBC6-59BE-4C3D-A476-39C2F6EC1AA8}"/>
    <dgm:cxn modelId="{E9C90A9D-6DE4-4AD2-AF08-1D83232B71A0}" type="presOf" srcId="{A9DD45DE-7F1A-4535-A140-F5C95C81B672}" destId="{9FDE368B-00D5-4981-BA28-958485C07ABA}" srcOrd="0" destOrd="0" presId="urn:microsoft.com/office/officeart/2005/8/layout/hList1"/>
    <dgm:cxn modelId="{9166EDB5-2918-4612-8F20-98099A076D1A}" type="presOf" srcId="{486625B5-B356-4257-9374-948A7AC01BBF}" destId="{9FDE368B-00D5-4981-BA28-958485C07ABA}" srcOrd="0" destOrd="1" presId="urn:microsoft.com/office/officeart/2005/8/layout/hList1"/>
    <dgm:cxn modelId="{1703CB88-22D6-46A1-B8BE-799AD3410571}" type="presParOf" srcId="{150C9BE2-1F01-449F-BC02-76256AA07B25}" destId="{7A4854B7-1562-4D1C-8795-767F56292BB1}" srcOrd="0" destOrd="0" presId="urn:microsoft.com/office/officeart/2005/8/layout/hList1"/>
    <dgm:cxn modelId="{331E66DF-4C26-4690-96A2-A6E92853BA09}" type="presParOf" srcId="{7A4854B7-1562-4D1C-8795-767F56292BB1}" destId="{E256F69F-20DF-45C4-85BD-D72A6230D69D}" srcOrd="0" destOrd="0" presId="urn:microsoft.com/office/officeart/2005/8/layout/hList1"/>
    <dgm:cxn modelId="{0CD90CAA-13AD-451F-BDAC-054BDF944E22}" type="presParOf" srcId="{7A4854B7-1562-4D1C-8795-767F56292BB1}" destId="{9FDE368B-00D5-4981-BA28-958485C07ABA}" srcOrd="1" destOrd="0" presId="urn:microsoft.com/office/officeart/2005/8/layout/hList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E7D3860C-751C-44AE-A3E9-B61CC9BEC77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81BABB54-83B5-4F9B-88F9-FF3A66027DD7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2000" b="1" dirty="0"/>
            <a:t>Glavni cilj – osigurati dugoročni rast u poljoprivrednom sektoru</a:t>
          </a:r>
          <a:endParaRPr lang="hr-HR" sz="2000" b="1" dirty="0"/>
        </a:p>
      </dgm:t>
    </dgm:pt>
    <dgm:pt modelId="{80D75BC2-3F4C-40D4-BC2F-91B0E3C4D02D}" type="parTrans" cxnId="{A395B6A4-76D8-4DCC-B8FF-DD9D9FE3E2C2}">
      <dgm:prSet/>
      <dgm:spPr/>
      <dgm:t>
        <a:bodyPr/>
        <a:lstStyle/>
        <a:p>
          <a:endParaRPr lang="bg-BG"/>
        </a:p>
      </dgm:t>
    </dgm:pt>
    <dgm:pt modelId="{15181BCA-3269-4FA4-9692-5FA0285871E8}" type="sibTrans" cxnId="{A395B6A4-76D8-4DCC-B8FF-DD9D9FE3E2C2}">
      <dgm:prSet/>
      <dgm:spPr/>
      <dgm:t>
        <a:bodyPr/>
        <a:lstStyle/>
        <a:p>
          <a:endParaRPr lang="bg-BG"/>
        </a:p>
      </dgm:t>
    </dgm:pt>
    <dgm:pt modelId="{11EEF615-4A26-4A9D-94F4-A1B4A6749BC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2000" b="1" dirty="0"/>
            <a:t>Trebalo bi ga postići poticanjem ulaganja umjesto jednostavne dohodovne potpore</a:t>
          </a:r>
          <a:endParaRPr lang="hr-HR" sz="2000" b="1" dirty="0"/>
        </a:p>
      </dgm:t>
    </dgm:pt>
    <dgm:pt modelId="{847CB40F-8D79-46D1-8F45-0B22BEDE63A4}" type="parTrans" cxnId="{16D91D56-7CAA-4323-AE77-9E4F13C89133}">
      <dgm:prSet/>
      <dgm:spPr/>
      <dgm:t>
        <a:bodyPr/>
        <a:lstStyle/>
        <a:p>
          <a:endParaRPr lang="bg-BG"/>
        </a:p>
      </dgm:t>
    </dgm:pt>
    <dgm:pt modelId="{DD2C532E-1ADA-408C-AD29-64AC55222EFC}" type="sibTrans" cxnId="{16D91D56-7CAA-4323-AE77-9E4F13C89133}">
      <dgm:prSet/>
      <dgm:spPr/>
      <dgm:t>
        <a:bodyPr/>
        <a:lstStyle/>
        <a:p>
          <a:endParaRPr lang="bg-BG"/>
        </a:p>
      </dgm:t>
    </dgm:pt>
    <dgm:pt modelId="{67FBF692-9DF1-4771-B572-698D4F855408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1800" b="1" dirty="0"/>
            <a:t>Glavni koraci:</a:t>
          </a:r>
          <a:endParaRPr lang="hr-HR" sz="1800" b="1" dirty="0"/>
        </a:p>
      </dgm:t>
    </dgm:pt>
    <dgm:pt modelId="{41435ACC-0FFD-4BB7-B430-BB1674CA8E17}" type="parTrans" cxnId="{F3C12ACF-EC60-43F0-9C79-A1F6C6B64E79}">
      <dgm:prSet/>
      <dgm:spPr/>
      <dgm:t>
        <a:bodyPr/>
        <a:lstStyle/>
        <a:p>
          <a:endParaRPr lang="bg-BG"/>
        </a:p>
      </dgm:t>
    </dgm:pt>
    <dgm:pt modelId="{9D90CFDB-5BA1-4459-8B1E-5A1623434E3B}" type="sibTrans" cxnId="{F3C12ACF-EC60-43F0-9C79-A1F6C6B64E79}">
      <dgm:prSet/>
      <dgm:spPr/>
      <dgm:t>
        <a:bodyPr/>
        <a:lstStyle/>
        <a:p>
          <a:endParaRPr lang="bg-BG"/>
        </a:p>
      </dgm:t>
    </dgm:pt>
    <dgm:pt modelId="{59431F97-FE59-4F41-B7B3-CADAFC3F586F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1800" b="1" dirty="0"/>
            <a:t>zatvaranje postojećih programa državne potpore u skladu s pravilima EU-a</a:t>
          </a:r>
          <a:endParaRPr lang="hr-HR" sz="1800" b="1" dirty="0"/>
        </a:p>
      </dgm:t>
    </dgm:pt>
    <dgm:pt modelId="{F3AADDBA-3318-4BB2-B04E-D45DA0420519}" type="parTrans" cxnId="{C9A4DEAE-63AB-477D-8E5A-A28426EE8848}">
      <dgm:prSet/>
      <dgm:spPr/>
      <dgm:t>
        <a:bodyPr/>
        <a:lstStyle/>
        <a:p>
          <a:endParaRPr lang="bg-BG"/>
        </a:p>
      </dgm:t>
    </dgm:pt>
    <dgm:pt modelId="{80E10ED8-01D1-4490-9BAB-8F9E5140C298}" type="sibTrans" cxnId="{C9A4DEAE-63AB-477D-8E5A-A28426EE8848}">
      <dgm:prSet/>
      <dgm:spPr/>
      <dgm:t>
        <a:bodyPr/>
        <a:lstStyle/>
        <a:p>
          <a:endParaRPr lang="bg-BG"/>
        </a:p>
      </dgm:t>
    </dgm:pt>
    <dgm:pt modelId="{BF1AE2C6-625A-4DC3-8A24-F775B9696AFF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1800" b="1" dirty="0"/>
            <a:t>Prilagodba provedbe Zajedničke poljoprivredne politike EU-a radi ispunjenja potreba države</a:t>
          </a:r>
          <a:endParaRPr lang="hr-HR" sz="1800" b="1" dirty="0"/>
        </a:p>
      </dgm:t>
    </dgm:pt>
    <dgm:pt modelId="{4208ACE1-2531-49AD-B224-137EE0CED231}" type="parTrans" cxnId="{45AC82D0-8657-4F32-B55C-31AD8DE0F8CD}">
      <dgm:prSet/>
      <dgm:spPr/>
      <dgm:t>
        <a:bodyPr/>
        <a:lstStyle/>
        <a:p>
          <a:endParaRPr lang="bg-BG"/>
        </a:p>
      </dgm:t>
    </dgm:pt>
    <dgm:pt modelId="{8286B0BD-1862-47D0-B22B-E508D4EFC63F}" type="sibTrans" cxnId="{45AC82D0-8657-4F32-B55C-31AD8DE0F8CD}">
      <dgm:prSet/>
      <dgm:spPr/>
      <dgm:t>
        <a:bodyPr/>
        <a:lstStyle/>
        <a:p>
          <a:endParaRPr lang="bg-BG"/>
        </a:p>
      </dgm:t>
    </dgm:pt>
    <dgm:pt modelId="{A557CD31-FB33-438A-BDF4-EACB4CA779A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1800" b="1" dirty="0"/>
            <a:t>Stjecanje odgovarajućih administrativnih kapaciteta</a:t>
          </a:r>
          <a:endParaRPr lang="hr-HR" sz="1800" b="1" dirty="0"/>
        </a:p>
      </dgm:t>
    </dgm:pt>
    <dgm:pt modelId="{0F9324E4-41CB-4F67-9F6F-3829C33B42F2}" type="parTrans" cxnId="{6D921B1A-E69C-429C-AD68-04145E1CBD9A}">
      <dgm:prSet/>
      <dgm:spPr/>
      <dgm:t>
        <a:bodyPr/>
        <a:lstStyle/>
        <a:p>
          <a:endParaRPr lang="bg-BG"/>
        </a:p>
      </dgm:t>
    </dgm:pt>
    <dgm:pt modelId="{BA13ED07-356B-483D-9843-F0C90EBE07B7}" type="sibTrans" cxnId="{6D921B1A-E69C-429C-AD68-04145E1CBD9A}">
      <dgm:prSet/>
      <dgm:spPr/>
      <dgm:t>
        <a:bodyPr/>
        <a:lstStyle/>
        <a:p>
          <a:endParaRPr lang="bg-BG"/>
        </a:p>
      </dgm:t>
    </dgm:pt>
    <dgm:pt modelId="{6E8DDDF5-29DF-42BD-8879-C82CA740662C}" type="pres">
      <dgm:prSet presAssocID="{E7D3860C-751C-44AE-A3E9-B61CC9BEC77D}" presName="Name0" presStyleCnt="0">
        <dgm:presLayoutVars>
          <dgm:dir/>
          <dgm:resizeHandles val="exact"/>
        </dgm:presLayoutVars>
      </dgm:prSet>
      <dgm:spPr/>
    </dgm:pt>
    <dgm:pt modelId="{650EDC81-F3CD-499F-BA05-31209C8A8859}" type="pres">
      <dgm:prSet presAssocID="{81BABB54-83B5-4F9B-88F9-FF3A66027DD7}" presName="node" presStyleLbl="node1" presStyleIdx="0" presStyleCnt="3" custScaleX="119105" custScaleY="155473">
        <dgm:presLayoutVars>
          <dgm:bulletEnabled val="1"/>
        </dgm:presLayoutVars>
      </dgm:prSet>
      <dgm:spPr/>
    </dgm:pt>
    <dgm:pt modelId="{8FB06EEB-60F4-4636-A728-4F33F3030D46}" type="pres">
      <dgm:prSet presAssocID="{15181BCA-3269-4FA4-9692-5FA0285871E8}" presName="sibTrans" presStyleLbl="sibTrans2D1" presStyleIdx="0" presStyleCnt="2"/>
      <dgm:spPr/>
    </dgm:pt>
    <dgm:pt modelId="{1C28A213-29A2-4B9D-971A-7575790F6F75}" type="pres">
      <dgm:prSet presAssocID="{15181BCA-3269-4FA4-9692-5FA0285871E8}" presName="connectorText" presStyleLbl="sibTrans2D1" presStyleIdx="0" presStyleCnt="2"/>
      <dgm:spPr/>
    </dgm:pt>
    <dgm:pt modelId="{7E83644A-2F96-4BD3-B5DF-247C1244EB91}" type="pres">
      <dgm:prSet presAssocID="{11EEF615-4A26-4A9D-94F4-A1B4A6749BC4}" presName="node" presStyleLbl="node1" presStyleIdx="1" presStyleCnt="3" custScaleX="113675" custScaleY="157764">
        <dgm:presLayoutVars>
          <dgm:bulletEnabled val="1"/>
        </dgm:presLayoutVars>
      </dgm:prSet>
      <dgm:spPr/>
    </dgm:pt>
    <dgm:pt modelId="{DFD30984-9724-4178-B147-602565A3074A}" type="pres">
      <dgm:prSet presAssocID="{DD2C532E-1ADA-408C-AD29-64AC55222EFC}" presName="sibTrans" presStyleLbl="sibTrans2D1" presStyleIdx="1" presStyleCnt="2"/>
      <dgm:spPr/>
    </dgm:pt>
    <dgm:pt modelId="{E2744EBD-C784-4B3A-97EF-88FB56C41BEE}" type="pres">
      <dgm:prSet presAssocID="{DD2C532E-1ADA-408C-AD29-64AC55222EFC}" presName="connectorText" presStyleLbl="sibTrans2D1" presStyleIdx="1" presStyleCnt="2"/>
      <dgm:spPr/>
    </dgm:pt>
    <dgm:pt modelId="{B7EA4CBD-EF35-49B0-B46E-84BD0F4F87B9}" type="pres">
      <dgm:prSet presAssocID="{67FBF692-9DF1-4771-B572-698D4F855408}" presName="node" presStyleLbl="node1" presStyleIdx="2" presStyleCnt="3" custScaleX="114261" custScaleY="164140">
        <dgm:presLayoutVars>
          <dgm:bulletEnabled val="1"/>
        </dgm:presLayoutVars>
      </dgm:prSet>
      <dgm:spPr/>
    </dgm:pt>
  </dgm:ptLst>
  <dgm:cxnLst>
    <dgm:cxn modelId="{2395E211-620E-4350-AD51-4BFF874875B5}" type="presOf" srcId="{59431F97-FE59-4F41-B7B3-CADAFC3F586F}" destId="{B7EA4CBD-EF35-49B0-B46E-84BD0F4F87B9}" srcOrd="0" destOrd="1" presId="urn:microsoft.com/office/officeart/2005/8/layout/process1"/>
    <dgm:cxn modelId="{6D921B1A-E69C-429C-AD68-04145E1CBD9A}" srcId="{67FBF692-9DF1-4771-B572-698D4F855408}" destId="{A557CD31-FB33-438A-BDF4-EACB4CA779A9}" srcOrd="2" destOrd="0" parTransId="{0F9324E4-41CB-4F67-9F6F-3829C33B42F2}" sibTransId="{BA13ED07-356B-483D-9843-F0C90EBE07B7}"/>
    <dgm:cxn modelId="{385AF42D-49F2-4559-A2F1-22C0226A00CC}" type="presOf" srcId="{A557CD31-FB33-438A-BDF4-EACB4CA779A9}" destId="{B7EA4CBD-EF35-49B0-B46E-84BD0F4F87B9}" srcOrd="0" destOrd="3" presId="urn:microsoft.com/office/officeart/2005/8/layout/process1"/>
    <dgm:cxn modelId="{2745E36B-AE62-40BA-B740-6ABE176A2B3F}" type="presOf" srcId="{67FBF692-9DF1-4771-B572-698D4F855408}" destId="{B7EA4CBD-EF35-49B0-B46E-84BD0F4F87B9}" srcOrd="0" destOrd="0" presId="urn:microsoft.com/office/officeart/2005/8/layout/process1"/>
    <dgm:cxn modelId="{16D91D56-7CAA-4323-AE77-9E4F13C89133}" srcId="{E7D3860C-751C-44AE-A3E9-B61CC9BEC77D}" destId="{11EEF615-4A26-4A9D-94F4-A1B4A6749BC4}" srcOrd="1" destOrd="0" parTransId="{847CB40F-8D79-46D1-8F45-0B22BEDE63A4}" sibTransId="{DD2C532E-1ADA-408C-AD29-64AC55222EFC}"/>
    <dgm:cxn modelId="{4D603E8D-3AC7-4404-A2DE-4EA1E1C0E1B6}" type="presOf" srcId="{11EEF615-4A26-4A9D-94F4-A1B4A6749BC4}" destId="{7E83644A-2F96-4BD3-B5DF-247C1244EB91}" srcOrd="0" destOrd="0" presId="urn:microsoft.com/office/officeart/2005/8/layout/process1"/>
    <dgm:cxn modelId="{0CACE490-D5F4-4B28-AC8C-9345AF59DF83}" type="presOf" srcId="{DD2C532E-1ADA-408C-AD29-64AC55222EFC}" destId="{DFD30984-9724-4178-B147-602565A3074A}" srcOrd="0" destOrd="0" presId="urn:microsoft.com/office/officeart/2005/8/layout/process1"/>
    <dgm:cxn modelId="{A395B6A4-76D8-4DCC-B8FF-DD9D9FE3E2C2}" srcId="{E7D3860C-751C-44AE-A3E9-B61CC9BEC77D}" destId="{81BABB54-83B5-4F9B-88F9-FF3A66027DD7}" srcOrd="0" destOrd="0" parTransId="{80D75BC2-3F4C-40D4-BC2F-91B0E3C4D02D}" sibTransId="{15181BCA-3269-4FA4-9692-5FA0285871E8}"/>
    <dgm:cxn modelId="{C9A4DEAE-63AB-477D-8E5A-A28426EE8848}" srcId="{67FBF692-9DF1-4771-B572-698D4F855408}" destId="{59431F97-FE59-4F41-B7B3-CADAFC3F586F}" srcOrd="0" destOrd="0" parTransId="{F3AADDBA-3318-4BB2-B04E-D45DA0420519}" sibTransId="{80E10ED8-01D1-4490-9BAB-8F9E5140C298}"/>
    <dgm:cxn modelId="{52E796BA-08F6-4553-86EE-4642F1A4293F}" type="presOf" srcId="{15181BCA-3269-4FA4-9692-5FA0285871E8}" destId="{8FB06EEB-60F4-4636-A728-4F33F3030D46}" srcOrd="0" destOrd="0" presId="urn:microsoft.com/office/officeart/2005/8/layout/process1"/>
    <dgm:cxn modelId="{AC966FC3-4B18-4E16-965E-8A15C59B746B}" type="presOf" srcId="{81BABB54-83B5-4F9B-88F9-FF3A66027DD7}" destId="{650EDC81-F3CD-499F-BA05-31209C8A8859}" srcOrd="0" destOrd="0" presId="urn:microsoft.com/office/officeart/2005/8/layout/process1"/>
    <dgm:cxn modelId="{74CB5ACA-CAAF-420E-AB07-E35FB6104FFE}" type="presOf" srcId="{BF1AE2C6-625A-4DC3-8A24-F775B9696AFF}" destId="{B7EA4CBD-EF35-49B0-B46E-84BD0F4F87B9}" srcOrd="0" destOrd="2" presId="urn:microsoft.com/office/officeart/2005/8/layout/process1"/>
    <dgm:cxn modelId="{F3C12ACF-EC60-43F0-9C79-A1F6C6B64E79}" srcId="{E7D3860C-751C-44AE-A3E9-B61CC9BEC77D}" destId="{67FBF692-9DF1-4771-B572-698D4F855408}" srcOrd="2" destOrd="0" parTransId="{41435ACC-0FFD-4BB7-B430-BB1674CA8E17}" sibTransId="{9D90CFDB-5BA1-4459-8B1E-5A1623434E3B}"/>
    <dgm:cxn modelId="{B47334CF-75BE-4D48-9AFC-5D7188894948}" type="presOf" srcId="{DD2C532E-1ADA-408C-AD29-64AC55222EFC}" destId="{E2744EBD-C784-4B3A-97EF-88FB56C41BEE}" srcOrd="1" destOrd="0" presId="urn:microsoft.com/office/officeart/2005/8/layout/process1"/>
    <dgm:cxn modelId="{45AC82D0-8657-4F32-B55C-31AD8DE0F8CD}" srcId="{67FBF692-9DF1-4771-B572-698D4F855408}" destId="{BF1AE2C6-625A-4DC3-8A24-F775B9696AFF}" srcOrd="1" destOrd="0" parTransId="{4208ACE1-2531-49AD-B224-137EE0CED231}" sibTransId="{8286B0BD-1862-47D0-B22B-E508D4EFC63F}"/>
    <dgm:cxn modelId="{FDB9BAD2-2FCA-437D-AA58-6F665B004F43}" type="presOf" srcId="{E7D3860C-751C-44AE-A3E9-B61CC9BEC77D}" destId="{6E8DDDF5-29DF-42BD-8879-C82CA740662C}" srcOrd="0" destOrd="0" presId="urn:microsoft.com/office/officeart/2005/8/layout/process1"/>
    <dgm:cxn modelId="{DFA68CD4-9124-4932-A669-F76E4C1D005B}" type="presOf" srcId="{15181BCA-3269-4FA4-9692-5FA0285871E8}" destId="{1C28A213-29A2-4B9D-971A-7575790F6F75}" srcOrd="1" destOrd="0" presId="urn:microsoft.com/office/officeart/2005/8/layout/process1"/>
    <dgm:cxn modelId="{E1E45CDC-DFE8-4C3F-9691-56DC9618229D}" type="presParOf" srcId="{6E8DDDF5-29DF-42BD-8879-C82CA740662C}" destId="{650EDC81-F3CD-499F-BA05-31209C8A8859}" srcOrd="0" destOrd="0" presId="urn:microsoft.com/office/officeart/2005/8/layout/process1"/>
    <dgm:cxn modelId="{B52807BD-FD72-4ED3-80F2-8CD9F961E7BE}" type="presParOf" srcId="{6E8DDDF5-29DF-42BD-8879-C82CA740662C}" destId="{8FB06EEB-60F4-4636-A728-4F33F3030D46}" srcOrd="1" destOrd="0" presId="urn:microsoft.com/office/officeart/2005/8/layout/process1"/>
    <dgm:cxn modelId="{DADCEDA7-707A-4BEC-B2ED-6E7C88A74606}" type="presParOf" srcId="{8FB06EEB-60F4-4636-A728-4F33F3030D46}" destId="{1C28A213-29A2-4B9D-971A-7575790F6F75}" srcOrd="0" destOrd="0" presId="urn:microsoft.com/office/officeart/2005/8/layout/process1"/>
    <dgm:cxn modelId="{D044D3E0-E6DD-4556-8968-00E356F46D34}" type="presParOf" srcId="{6E8DDDF5-29DF-42BD-8879-C82CA740662C}" destId="{7E83644A-2F96-4BD3-B5DF-247C1244EB91}" srcOrd="2" destOrd="0" presId="urn:microsoft.com/office/officeart/2005/8/layout/process1"/>
    <dgm:cxn modelId="{D19391EF-C1BD-450E-80AC-2E8E8EC58EA4}" type="presParOf" srcId="{6E8DDDF5-29DF-42BD-8879-C82CA740662C}" destId="{DFD30984-9724-4178-B147-602565A3074A}" srcOrd="3" destOrd="0" presId="urn:microsoft.com/office/officeart/2005/8/layout/process1"/>
    <dgm:cxn modelId="{29E8FA04-3013-47C0-A9E0-2F780D1B4453}" type="presParOf" srcId="{DFD30984-9724-4178-B147-602565A3074A}" destId="{E2744EBD-C784-4B3A-97EF-88FB56C41BEE}" srcOrd="0" destOrd="0" presId="urn:microsoft.com/office/officeart/2005/8/layout/process1"/>
    <dgm:cxn modelId="{A9D107C1-5337-47CF-9520-0BD35ADEACC6}" type="presParOf" srcId="{6E8DDDF5-29DF-42BD-8879-C82CA740662C}" destId="{B7EA4CBD-EF35-49B0-B46E-84BD0F4F87B9}" srcOrd="4" destOrd="0" presId="urn:microsoft.com/office/officeart/2005/8/layout/process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DB15A679-07BE-4245-B64C-4AFAA39313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9E45A8F-26FF-4DC6-BF7C-7DC674F4C411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Glavne promjene:</a:t>
          </a:r>
          <a:endParaRPr lang="hr-HR" b="1" dirty="0"/>
        </a:p>
      </dgm:t>
    </dgm:pt>
    <dgm:pt modelId="{BBA878DD-D9A6-498C-AA4D-A2762A5F299C}" type="parTrans" cxnId="{25BEB462-2F07-4304-8D99-A2645A5131FE}">
      <dgm:prSet/>
      <dgm:spPr/>
      <dgm:t>
        <a:bodyPr/>
        <a:lstStyle/>
        <a:p>
          <a:endParaRPr lang="bg-BG"/>
        </a:p>
      </dgm:t>
    </dgm:pt>
    <dgm:pt modelId="{AEF73EBD-BE39-46AE-9B80-2035143BBA32}" type="sibTrans" cxnId="{25BEB462-2F07-4304-8D99-A2645A5131FE}">
      <dgm:prSet/>
      <dgm:spPr/>
      <dgm:t>
        <a:bodyPr/>
        <a:lstStyle/>
        <a:p>
          <a:endParaRPr lang="bg-BG"/>
        </a:p>
      </dgm:t>
    </dgm:pt>
    <dgm:pt modelId="{E45C9237-410F-435F-ADB1-5C8B1838B55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značajna fragmentacija zemljišnog vlasništva predstavlja značajnu zapreku za dugoročna ulaganja</a:t>
          </a:r>
          <a:endParaRPr lang="hr-HR" b="1" dirty="0"/>
        </a:p>
      </dgm:t>
    </dgm:pt>
    <dgm:pt modelId="{009DBF38-EA19-43F6-B948-25ED25F25E8A}" type="parTrans" cxnId="{A45D40EC-EE2A-4AD8-829C-0CEFB9ACD7C1}">
      <dgm:prSet/>
      <dgm:spPr/>
      <dgm:t>
        <a:bodyPr/>
        <a:lstStyle/>
        <a:p>
          <a:endParaRPr lang="bg-BG"/>
        </a:p>
      </dgm:t>
    </dgm:pt>
    <dgm:pt modelId="{B3578F48-8CA1-4648-AFFA-3EBE0D79CFA4}" type="sibTrans" cxnId="{A45D40EC-EE2A-4AD8-829C-0CEFB9ACD7C1}">
      <dgm:prSet/>
      <dgm:spPr/>
      <dgm:t>
        <a:bodyPr/>
        <a:lstStyle/>
        <a:p>
          <a:endParaRPr lang="bg-BG"/>
        </a:p>
      </dgm:t>
    </dgm:pt>
    <dgm:pt modelId="{B9ED215D-3B8E-4510-962B-40F561D4269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Stariji zaposlenici</a:t>
          </a:r>
          <a:endParaRPr lang="hr-HR" b="1" dirty="0"/>
        </a:p>
      </dgm:t>
    </dgm:pt>
    <dgm:pt modelId="{044EE546-0600-47E6-9A98-3D1A9CA46B89}" type="parTrans" cxnId="{C268E68D-1B0C-4E4A-A1AC-1E726CB06DBB}">
      <dgm:prSet/>
      <dgm:spPr/>
      <dgm:t>
        <a:bodyPr/>
        <a:lstStyle/>
        <a:p>
          <a:endParaRPr lang="bg-BG"/>
        </a:p>
      </dgm:t>
    </dgm:pt>
    <dgm:pt modelId="{93CB3BF3-FCD1-4EC8-A691-9AFF552ED9BF}" type="sibTrans" cxnId="{C268E68D-1B0C-4E4A-A1AC-1E726CB06DBB}">
      <dgm:prSet/>
      <dgm:spPr/>
      <dgm:t>
        <a:bodyPr/>
        <a:lstStyle/>
        <a:p>
          <a:endParaRPr lang="bg-BG"/>
        </a:p>
      </dgm:t>
    </dgm:pt>
    <dgm:pt modelId="{3DEA348C-2C61-440E-AC23-8378E0BD6A1B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Relativno malo mladih vlasnika poljoprivrednih gospodarstava</a:t>
          </a:r>
          <a:endParaRPr lang="hr-HR" b="1" dirty="0"/>
        </a:p>
      </dgm:t>
    </dgm:pt>
    <dgm:pt modelId="{32B814CD-BE91-4C49-A3D7-D2341B4B2BFF}" type="parTrans" cxnId="{10FE782C-0834-40AD-B7C7-87303B12B889}">
      <dgm:prSet/>
      <dgm:spPr/>
      <dgm:t>
        <a:bodyPr/>
        <a:lstStyle/>
        <a:p>
          <a:endParaRPr lang="bg-BG"/>
        </a:p>
      </dgm:t>
    </dgm:pt>
    <dgm:pt modelId="{1CCE48F5-76F9-4921-BAAB-3A2A9BF3E158}" type="sibTrans" cxnId="{10FE782C-0834-40AD-B7C7-87303B12B889}">
      <dgm:prSet/>
      <dgm:spPr/>
      <dgm:t>
        <a:bodyPr/>
        <a:lstStyle/>
        <a:p>
          <a:endParaRPr lang="bg-BG"/>
        </a:p>
      </dgm:t>
    </dgm:pt>
    <dgm:pt modelId="{D40B882E-9222-41CA-9E08-3E53E2F920D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Niska obrazovanost zaposlenika</a:t>
          </a:r>
          <a:endParaRPr lang="hr-HR" b="1" dirty="0"/>
        </a:p>
      </dgm:t>
    </dgm:pt>
    <dgm:pt modelId="{6D0A16F1-10BE-420A-80C8-4CFBF0CDFE6D}" type="parTrans" cxnId="{1915B7CE-969C-4B29-8E45-FC4D4B930F46}">
      <dgm:prSet/>
      <dgm:spPr/>
      <dgm:t>
        <a:bodyPr/>
        <a:lstStyle/>
        <a:p>
          <a:endParaRPr lang="bg-BG"/>
        </a:p>
      </dgm:t>
    </dgm:pt>
    <dgm:pt modelId="{422DA8F4-9540-44DA-82BC-C884204C3F46}" type="sibTrans" cxnId="{1915B7CE-969C-4B29-8E45-FC4D4B930F46}">
      <dgm:prSet/>
      <dgm:spPr/>
      <dgm:t>
        <a:bodyPr/>
        <a:lstStyle/>
        <a:p>
          <a:endParaRPr lang="bg-BG"/>
        </a:p>
      </dgm:t>
    </dgm:pt>
    <dgm:pt modelId="{EF569561-369F-4FD4-B4EF-F69318F5974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Niska radna produktivnost zbog zastarjelih tehnologija</a:t>
          </a:r>
          <a:endParaRPr lang="hr-HR" b="1" dirty="0"/>
        </a:p>
      </dgm:t>
    </dgm:pt>
    <dgm:pt modelId="{07532590-0006-49C5-A65C-69DB02CA4668}" type="parTrans" cxnId="{114FF19D-9232-47EC-A1DB-1B33180623C1}">
      <dgm:prSet/>
      <dgm:spPr/>
      <dgm:t>
        <a:bodyPr/>
        <a:lstStyle/>
        <a:p>
          <a:endParaRPr lang="bg-BG"/>
        </a:p>
      </dgm:t>
    </dgm:pt>
    <dgm:pt modelId="{6D16729E-68FB-4E1F-A23C-0D2B803DCBD3}" type="sibTrans" cxnId="{114FF19D-9232-47EC-A1DB-1B33180623C1}">
      <dgm:prSet/>
      <dgm:spPr/>
      <dgm:t>
        <a:bodyPr/>
        <a:lstStyle/>
        <a:p>
          <a:endParaRPr lang="bg-BG"/>
        </a:p>
      </dgm:t>
    </dgm:pt>
    <dgm:pt modelId="{9ADEEF7F-5A8C-4181-BEA6-24502FB9B13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Slaba dostupnost zajmova malim i srednjim proizvođačima</a:t>
          </a:r>
          <a:endParaRPr lang="hr-HR" b="1" dirty="0"/>
        </a:p>
      </dgm:t>
    </dgm:pt>
    <dgm:pt modelId="{4976BB1C-93E3-43C4-8CCC-95353AA701BF}" type="parTrans" cxnId="{3F3EEC06-CB5B-454E-9456-36CCF85E33E3}">
      <dgm:prSet/>
      <dgm:spPr/>
      <dgm:t>
        <a:bodyPr/>
        <a:lstStyle/>
        <a:p>
          <a:endParaRPr lang="bg-BG"/>
        </a:p>
      </dgm:t>
    </dgm:pt>
    <dgm:pt modelId="{025B2AAB-1213-40D5-9E79-E2F93AB80377}" type="sibTrans" cxnId="{3F3EEC06-CB5B-454E-9456-36CCF85E33E3}">
      <dgm:prSet/>
      <dgm:spPr/>
      <dgm:t>
        <a:bodyPr/>
        <a:lstStyle/>
        <a:p>
          <a:endParaRPr lang="bg-BG"/>
        </a:p>
      </dgm:t>
    </dgm:pt>
    <dgm:pt modelId="{E2B89572-A859-4B75-8CC5-9F24D71627F8}" type="pres">
      <dgm:prSet presAssocID="{DB15A679-07BE-4245-B64C-4AFAA3931346}" presName="Name0" presStyleCnt="0">
        <dgm:presLayoutVars>
          <dgm:dir/>
          <dgm:animLvl val="lvl"/>
          <dgm:resizeHandles val="exact"/>
        </dgm:presLayoutVars>
      </dgm:prSet>
      <dgm:spPr/>
    </dgm:pt>
    <dgm:pt modelId="{B784B1E6-3997-4F62-918D-7A00B553EE2B}" type="pres">
      <dgm:prSet presAssocID="{39E45A8F-26FF-4DC6-BF7C-7DC674F4C411}" presName="linNode" presStyleCnt="0"/>
      <dgm:spPr/>
    </dgm:pt>
    <dgm:pt modelId="{51724467-57BB-4E4A-827A-CB6A63B2634E}" type="pres">
      <dgm:prSet presAssocID="{39E45A8F-26FF-4DC6-BF7C-7DC674F4C411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71B9E4E8-0B59-45CF-AF96-84577BF3384A}" type="pres">
      <dgm:prSet presAssocID="{39E45A8F-26FF-4DC6-BF7C-7DC674F4C411}" presName="descendantText" presStyleLbl="alignAccFollowNode1" presStyleIdx="0" presStyleCnt="1" custScaleY="123185">
        <dgm:presLayoutVars>
          <dgm:bulletEnabled val="1"/>
        </dgm:presLayoutVars>
      </dgm:prSet>
      <dgm:spPr/>
    </dgm:pt>
  </dgm:ptLst>
  <dgm:cxnLst>
    <dgm:cxn modelId="{3F3EEC06-CB5B-454E-9456-36CCF85E33E3}" srcId="{39E45A8F-26FF-4DC6-BF7C-7DC674F4C411}" destId="{9ADEEF7F-5A8C-4181-BEA6-24502FB9B13E}" srcOrd="5" destOrd="0" parTransId="{4976BB1C-93E3-43C4-8CCC-95353AA701BF}" sibTransId="{025B2AAB-1213-40D5-9E79-E2F93AB80377}"/>
    <dgm:cxn modelId="{A2643A1F-A3FA-4EE9-A23F-FF769DE4EC70}" type="presOf" srcId="{DB15A679-07BE-4245-B64C-4AFAA3931346}" destId="{E2B89572-A859-4B75-8CC5-9F24D71627F8}" srcOrd="0" destOrd="0" presId="urn:microsoft.com/office/officeart/2005/8/layout/vList5"/>
    <dgm:cxn modelId="{DD3B6F26-CA68-4D68-9DB9-2DEC815F41B4}" type="presOf" srcId="{EF569561-369F-4FD4-B4EF-F69318F59742}" destId="{71B9E4E8-0B59-45CF-AF96-84577BF3384A}" srcOrd="0" destOrd="4" presId="urn:microsoft.com/office/officeart/2005/8/layout/vList5"/>
    <dgm:cxn modelId="{10FE782C-0834-40AD-B7C7-87303B12B889}" srcId="{39E45A8F-26FF-4DC6-BF7C-7DC674F4C411}" destId="{3DEA348C-2C61-440E-AC23-8378E0BD6A1B}" srcOrd="2" destOrd="0" parTransId="{32B814CD-BE91-4C49-A3D7-D2341B4B2BFF}" sibTransId="{1CCE48F5-76F9-4921-BAAB-3A2A9BF3E158}"/>
    <dgm:cxn modelId="{A73E462F-1F6E-4D1D-AA2A-D005A3EFF30A}" type="presOf" srcId="{E45C9237-410F-435F-ADB1-5C8B1838B551}" destId="{71B9E4E8-0B59-45CF-AF96-84577BF3384A}" srcOrd="0" destOrd="0" presId="urn:microsoft.com/office/officeart/2005/8/layout/vList5"/>
    <dgm:cxn modelId="{E0EF985F-D81E-4883-868E-E17B6E87A073}" type="presOf" srcId="{9ADEEF7F-5A8C-4181-BEA6-24502FB9B13E}" destId="{71B9E4E8-0B59-45CF-AF96-84577BF3384A}" srcOrd="0" destOrd="5" presId="urn:microsoft.com/office/officeart/2005/8/layout/vList5"/>
    <dgm:cxn modelId="{25BEB462-2F07-4304-8D99-A2645A5131FE}" srcId="{DB15A679-07BE-4245-B64C-4AFAA3931346}" destId="{39E45A8F-26FF-4DC6-BF7C-7DC674F4C411}" srcOrd="0" destOrd="0" parTransId="{BBA878DD-D9A6-498C-AA4D-A2762A5F299C}" sibTransId="{AEF73EBD-BE39-46AE-9B80-2035143BBA32}"/>
    <dgm:cxn modelId="{C268E68D-1B0C-4E4A-A1AC-1E726CB06DBB}" srcId="{39E45A8F-26FF-4DC6-BF7C-7DC674F4C411}" destId="{B9ED215D-3B8E-4510-962B-40F561D42692}" srcOrd="1" destOrd="0" parTransId="{044EE546-0600-47E6-9A98-3D1A9CA46B89}" sibTransId="{93CB3BF3-FCD1-4EC8-A691-9AFF552ED9BF}"/>
    <dgm:cxn modelId="{50362191-8E7F-4019-B21D-02E04597153E}" type="presOf" srcId="{39E45A8F-26FF-4DC6-BF7C-7DC674F4C411}" destId="{51724467-57BB-4E4A-827A-CB6A63B2634E}" srcOrd="0" destOrd="0" presId="urn:microsoft.com/office/officeart/2005/8/layout/vList5"/>
    <dgm:cxn modelId="{114FF19D-9232-47EC-A1DB-1B33180623C1}" srcId="{39E45A8F-26FF-4DC6-BF7C-7DC674F4C411}" destId="{EF569561-369F-4FD4-B4EF-F69318F59742}" srcOrd="4" destOrd="0" parTransId="{07532590-0006-49C5-A65C-69DB02CA4668}" sibTransId="{6D16729E-68FB-4E1F-A23C-0D2B803DCBD3}"/>
    <dgm:cxn modelId="{1071CEB6-660E-47D0-AB7D-B011B09B236D}" type="presOf" srcId="{D40B882E-9222-41CA-9E08-3E53E2F920DE}" destId="{71B9E4E8-0B59-45CF-AF96-84577BF3384A}" srcOrd="0" destOrd="3" presId="urn:microsoft.com/office/officeart/2005/8/layout/vList5"/>
    <dgm:cxn modelId="{422BFCB6-5C7C-4E38-99F7-CA643ED953F0}" type="presOf" srcId="{3DEA348C-2C61-440E-AC23-8378E0BD6A1B}" destId="{71B9E4E8-0B59-45CF-AF96-84577BF3384A}" srcOrd="0" destOrd="2" presId="urn:microsoft.com/office/officeart/2005/8/layout/vList5"/>
    <dgm:cxn modelId="{0D3FBEC6-F396-4C17-A9A6-53A2CB11B0AA}" type="presOf" srcId="{B9ED215D-3B8E-4510-962B-40F561D42692}" destId="{71B9E4E8-0B59-45CF-AF96-84577BF3384A}" srcOrd="0" destOrd="1" presId="urn:microsoft.com/office/officeart/2005/8/layout/vList5"/>
    <dgm:cxn modelId="{1915B7CE-969C-4B29-8E45-FC4D4B930F46}" srcId="{39E45A8F-26FF-4DC6-BF7C-7DC674F4C411}" destId="{D40B882E-9222-41CA-9E08-3E53E2F920DE}" srcOrd="3" destOrd="0" parTransId="{6D0A16F1-10BE-420A-80C8-4CFBF0CDFE6D}" sibTransId="{422DA8F4-9540-44DA-82BC-C884204C3F46}"/>
    <dgm:cxn modelId="{A45D40EC-EE2A-4AD8-829C-0CEFB9ACD7C1}" srcId="{39E45A8F-26FF-4DC6-BF7C-7DC674F4C411}" destId="{E45C9237-410F-435F-ADB1-5C8B1838B551}" srcOrd="0" destOrd="0" parTransId="{009DBF38-EA19-43F6-B948-25ED25F25E8A}" sibTransId="{B3578F48-8CA1-4648-AFFA-3EBE0D79CFA4}"/>
    <dgm:cxn modelId="{F7E5D19F-1B0B-4FD2-B51F-46B95783015B}" type="presParOf" srcId="{E2B89572-A859-4B75-8CC5-9F24D71627F8}" destId="{B784B1E6-3997-4F62-918D-7A00B553EE2B}" srcOrd="0" destOrd="0" presId="urn:microsoft.com/office/officeart/2005/8/layout/vList5"/>
    <dgm:cxn modelId="{75DE0E31-BDE7-4E73-8F2E-49E679497AC1}" type="presParOf" srcId="{B784B1E6-3997-4F62-918D-7A00B553EE2B}" destId="{51724467-57BB-4E4A-827A-CB6A63B2634E}" srcOrd="0" destOrd="0" presId="urn:microsoft.com/office/officeart/2005/8/layout/vList5"/>
    <dgm:cxn modelId="{796C64F6-C07B-4F29-957C-243BE55828F3}" type="presParOf" srcId="{B784B1E6-3997-4F62-918D-7A00B553EE2B}" destId="{71B9E4E8-0B59-45CF-AF96-84577BF3384A}" srcOrd="1" destOrd="0" presId="urn:microsoft.com/office/officeart/2005/8/layout/vList5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7D473590-9B68-4CFB-B3E9-72D610C696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9732FFCB-2747-4183-9C18-2AFD6CCB8BAB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Zajednička poljoprivredna politika EU-a – dva glavna područja intervencije:</a:t>
          </a:r>
          <a:endParaRPr lang="hr-HR" b="1" dirty="0"/>
        </a:p>
      </dgm:t>
    </dgm:pt>
    <dgm:pt modelId="{51EF5B3F-EC20-426E-BEEA-0B926F50CD2E}" type="parTrans" cxnId="{8F664A94-0121-4531-91AC-D6B8AA87AE25}">
      <dgm:prSet/>
      <dgm:spPr/>
      <dgm:t>
        <a:bodyPr/>
        <a:lstStyle/>
        <a:p>
          <a:endParaRPr lang="bg-BG"/>
        </a:p>
      </dgm:t>
    </dgm:pt>
    <dgm:pt modelId="{8C2BAFBA-9D05-4C94-B6EC-82899D079428}" type="sibTrans" cxnId="{8F664A94-0121-4531-91AC-D6B8AA87AE25}">
      <dgm:prSet/>
      <dgm:spPr/>
      <dgm:t>
        <a:bodyPr/>
        <a:lstStyle/>
        <a:p>
          <a:endParaRPr lang="bg-BG"/>
        </a:p>
      </dgm:t>
    </dgm:pt>
    <dgm:pt modelId="{C1EFDEF2-47A9-4DAA-A61E-4C35882DFE33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Prvi stup – dohodovna potpora poljoprivrednicima EU-a putem izravnih plaćanja po površini</a:t>
          </a:r>
          <a:endParaRPr lang="hr-HR" b="1" dirty="0"/>
        </a:p>
      </dgm:t>
    </dgm:pt>
    <dgm:pt modelId="{C62B88D3-7C5A-4378-BDF1-204C97F41E83}" type="parTrans" cxnId="{E580EA35-91B0-4F23-8395-0F83A0FCB5FC}">
      <dgm:prSet/>
      <dgm:spPr/>
      <dgm:t>
        <a:bodyPr/>
        <a:lstStyle/>
        <a:p>
          <a:endParaRPr lang="bg-BG"/>
        </a:p>
      </dgm:t>
    </dgm:pt>
    <dgm:pt modelId="{5B7471F8-B2E2-4416-B949-0093F49758AB}" type="sibTrans" cxnId="{E580EA35-91B0-4F23-8395-0F83A0FCB5FC}">
      <dgm:prSet/>
      <dgm:spPr/>
      <dgm:t>
        <a:bodyPr/>
        <a:lstStyle/>
        <a:p>
          <a:endParaRPr lang="bg-BG"/>
        </a:p>
      </dgm:t>
    </dgm:pt>
    <dgm:pt modelId="{77C00672-B34B-442E-AC60-3BA3DD1E905E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Drugi stup – sveobuhvatan skup programa ruralnog razvoja</a:t>
          </a:r>
          <a:endParaRPr lang="hr-HR" b="1" dirty="0"/>
        </a:p>
      </dgm:t>
    </dgm:pt>
    <dgm:pt modelId="{CB26D749-0AD5-4381-93F8-14CC0F31E67E}" type="parTrans" cxnId="{EB76E74A-DAFF-4B7C-A9B8-F8A43326F4AA}">
      <dgm:prSet/>
      <dgm:spPr/>
      <dgm:t>
        <a:bodyPr/>
        <a:lstStyle/>
        <a:p>
          <a:endParaRPr lang="bg-BG"/>
        </a:p>
      </dgm:t>
    </dgm:pt>
    <dgm:pt modelId="{D585F5E7-2605-4790-B2F7-9DE706F0AE45}" type="sibTrans" cxnId="{EB76E74A-DAFF-4B7C-A9B8-F8A43326F4AA}">
      <dgm:prSet/>
      <dgm:spPr/>
      <dgm:t>
        <a:bodyPr/>
        <a:lstStyle/>
        <a:p>
          <a:endParaRPr lang="bg-BG"/>
        </a:p>
      </dgm:t>
    </dgm:pt>
    <dgm:pt modelId="{E9B0377B-C5B9-42A8-9B8D-CB5FA091C545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Izvori sredstava:</a:t>
          </a:r>
          <a:endParaRPr lang="hr-HR" b="1" dirty="0"/>
        </a:p>
      </dgm:t>
    </dgm:pt>
    <dgm:pt modelId="{35FB116D-B65B-4BC8-A51B-C31C09E68372}" type="parTrans" cxnId="{C469B454-C512-4C06-B714-F54B83D35C80}">
      <dgm:prSet/>
      <dgm:spPr/>
      <dgm:t>
        <a:bodyPr/>
        <a:lstStyle/>
        <a:p>
          <a:endParaRPr lang="bg-BG"/>
        </a:p>
      </dgm:t>
    </dgm:pt>
    <dgm:pt modelId="{5F75B2F4-58B3-462F-B19A-CB0C3A21DB65}" type="sibTrans" cxnId="{C469B454-C512-4C06-B714-F54B83D35C80}">
      <dgm:prSet/>
      <dgm:spPr/>
      <dgm:t>
        <a:bodyPr/>
        <a:lstStyle/>
        <a:p>
          <a:endParaRPr lang="bg-BG"/>
        </a:p>
      </dgm:t>
    </dgm:pt>
    <dgm:pt modelId="{92696FE1-F8EB-4E47-BB15-47B9E9EF5945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Europski fond za jamstva u poljoprivredi (fond EU-a izvan državnog proračuna)</a:t>
          </a:r>
          <a:endParaRPr lang="hr-HR" b="1" dirty="0"/>
        </a:p>
      </dgm:t>
    </dgm:pt>
    <dgm:pt modelId="{F0144E32-0C65-40AE-BA03-5D1FB1D770CB}" type="parTrans" cxnId="{6B0B2570-890F-4701-9F23-8DEAC1AC3B82}">
      <dgm:prSet/>
      <dgm:spPr/>
      <dgm:t>
        <a:bodyPr/>
        <a:lstStyle/>
        <a:p>
          <a:endParaRPr lang="bg-BG"/>
        </a:p>
      </dgm:t>
    </dgm:pt>
    <dgm:pt modelId="{FD546C50-CF67-4FCD-92FD-64A58ECAFED2}" type="sibTrans" cxnId="{6B0B2570-890F-4701-9F23-8DEAC1AC3B82}">
      <dgm:prSet/>
      <dgm:spPr/>
      <dgm:t>
        <a:bodyPr/>
        <a:lstStyle/>
        <a:p>
          <a:endParaRPr lang="bg-BG"/>
        </a:p>
      </dgm:t>
    </dgm:pt>
    <dgm:pt modelId="{97C98EBF-0773-42A2-8F9A-D92D40EC8168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Europski poljoprivredni fond za ruralni razvoj (strukturni fond EU-a kroz državni proračun)</a:t>
          </a:r>
          <a:endParaRPr lang="hr-HR" b="1" dirty="0"/>
        </a:p>
      </dgm:t>
    </dgm:pt>
    <dgm:pt modelId="{E3081499-5EB6-4DA9-B090-9822B56695DD}" type="parTrans" cxnId="{EF938132-C485-4B80-BC58-3CF65C94E974}">
      <dgm:prSet/>
      <dgm:spPr/>
      <dgm:t>
        <a:bodyPr/>
        <a:lstStyle/>
        <a:p>
          <a:endParaRPr lang="bg-BG"/>
        </a:p>
      </dgm:t>
    </dgm:pt>
    <dgm:pt modelId="{84DF5208-4CB8-4CF4-863F-5D6815271929}" type="sibTrans" cxnId="{EF938132-C485-4B80-BC58-3CF65C94E974}">
      <dgm:prSet/>
      <dgm:spPr/>
      <dgm:t>
        <a:bodyPr/>
        <a:lstStyle/>
        <a:p>
          <a:endParaRPr lang="bg-BG"/>
        </a:p>
      </dgm:t>
    </dgm:pt>
    <dgm:pt modelId="{361C6093-18C3-4E66-AD22-DB64451B3D3D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Domaća sredstva – iz proračuna Ministarstva poljoprivrede i državnog fonda za poljoprivredu</a:t>
          </a:r>
          <a:endParaRPr lang="hr-HR" b="1" dirty="0"/>
        </a:p>
      </dgm:t>
    </dgm:pt>
    <dgm:pt modelId="{57B9EFFB-218C-45F1-9E89-45653504AC05}" type="parTrans" cxnId="{6CB8ECA7-29F6-452B-BC4E-15CFF2E0776F}">
      <dgm:prSet/>
      <dgm:spPr/>
      <dgm:t>
        <a:bodyPr/>
        <a:lstStyle/>
        <a:p>
          <a:endParaRPr lang="bg-BG"/>
        </a:p>
      </dgm:t>
    </dgm:pt>
    <dgm:pt modelId="{F28EDE23-1F4E-4854-AFD7-1E0B9B97CD25}" type="sibTrans" cxnId="{6CB8ECA7-29F6-452B-BC4E-15CFF2E0776F}">
      <dgm:prSet/>
      <dgm:spPr/>
      <dgm:t>
        <a:bodyPr/>
        <a:lstStyle/>
        <a:p>
          <a:endParaRPr lang="bg-BG"/>
        </a:p>
      </dgm:t>
    </dgm:pt>
    <dgm:pt modelId="{FBFAB47A-80D1-4FDB-9749-0A6F6C63552C}" type="pres">
      <dgm:prSet presAssocID="{7D473590-9B68-4CFB-B3E9-72D610C69636}" presName="Name0" presStyleCnt="0">
        <dgm:presLayoutVars>
          <dgm:dir/>
          <dgm:animLvl val="lvl"/>
          <dgm:resizeHandles val="exact"/>
        </dgm:presLayoutVars>
      </dgm:prSet>
      <dgm:spPr/>
    </dgm:pt>
    <dgm:pt modelId="{CAFA6132-4D6F-4237-96E3-5F9B8B5F682D}" type="pres">
      <dgm:prSet presAssocID="{9732FFCB-2747-4183-9C18-2AFD6CCB8BAB}" presName="composite" presStyleCnt="0"/>
      <dgm:spPr/>
    </dgm:pt>
    <dgm:pt modelId="{45BB553E-3D76-41B3-B9C1-64A28D19A92A}" type="pres">
      <dgm:prSet presAssocID="{9732FFCB-2747-4183-9C18-2AFD6CCB8BA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ED65D51-99A8-4656-A90A-73263F475C6F}" type="pres">
      <dgm:prSet presAssocID="{9732FFCB-2747-4183-9C18-2AFD6CCB8BAB}" presName="desTx" presStyleLbl="alignAccFollowNode1" presStyleIdx="0" presStyleCnt="2">
        <dgm:presLayoutVars>
          <dgm:bulletEnabled val="1"/>
        </dgm:presLayoutVars>
      </dgm:prSet>
      <dgm:spPr/>
    </dgm:pt>
    <dgm:pt modelId="{5B9CBCC3-A3B5-46B1-8C99-0B56E468F500}" type="pres">
      <dgm:prSet presAssocID="{8C2BAFBA-9D05-4C94-B6EC-82899D079428}" presName="space" presStyleCnt="0"/>
      <dgm:spPr/>
    </dgm:pt>
    <dgm:pt modelId="{CF090393-6B27-4E92-82E3-A9374BE62418}" type="pres">
      <dgm:prSet presAssocID="{E9B0377B-C5B9-42A8-9B8D-CB5FA091C545}" presName="composite" presStyleCnt="0"/>
      <dgm:spPr/>
    </dgm:pt>
    <dgm:pt modelId="{4286AA7E-294E-48C5-90E6-E6BA5C9D7E66}" type="pres">
      <dgm:prSet presAssocID="{E9B0377B-C5B9-42A8-9B8D-CB5FA091C54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7BA269A-C467-4925-825C-69DD376BAEB3}" type="pres">
      <dgm:prSet presAssocID="{E9B0377B-C5B9-42A8-9B8D-CB5FA091C54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2BFE317-A0F9-4AA5-AA18-0664622502E8}" type="presOf" srcId="{C1EFDEF2-47A9-4DAA-A61E-4C35882DFE33}" destId="{AED65D51-99A8-4656-A90A-73263F475C6F}" srcOrd="0" destOrd="0" presId="urn:microsoft.com/office/officeart/2005/8/layout/hList1"/>
    <dgm:cxn modelId="{EF938132-C485-4B80-BC58-3CF65C94E974}" srcId="{E9B0377B-C5B9-42A8-9B8D-CB5FA091C545}" destId="{97C98EBF-0773-42A2-8F9A-D92D40EC8168}" srcOrd="1" destOrd="0" parTransId="{E3081499-5EB6-4DA9-B090-9822B56695DD}" sibTransId="{84DF5208-4CB8-4CF4-863F-5D6815271929}"/>
    <dgm:cxn modelId="{E580EA35-91B0-4F23-8395-0F83A0FCB5FC}" srcId="{9732FFCB-2747-4183-9C18-2AFD6CCB8BAB}" destId="{C1EFDEF2-47A9-4DAA-A61E-4C35882DFE33}" srcOrd="0" destOrd="0" parTransId="{C62B88D3-7C5A-4378-BDF1-204C97F41E83}" sibTransId="{5B7471F8-B2E2-4416-B949-0093F49758AB}"/>
    <dgm:cxn modelId="{9CAA343B-B45B-4EB0-962B-9867937C1A6E}" type="presOf" srcId="{7D473590-9B68-4CFB-B3E9-72D610C69636}" destId="{FBFAB47A-80D1-4FDB-9749-0A6F6C63552C}" srcOrd="0" destOrd="0" presId="urn:microsoft.com/office/officeart/2005/8/layout/hList1"/>
    <dgm:cxn modelId="{EB76E74A-DAFF-4B7C-A9B8-F8A43326F4AA}" srcId="{9732FFCB-2747-4183-9C18-2AFD6CCB8BAB}" destId="{77C00672-B34B-442E-AC60-3BA3DD1E905E}" srcOrd="1" destOrd="0" parTransId="{CB26D749-0AD5-4381-93F8-14CC0F31E67E}" sibTransId="{D585F5E7-2605-4790-B2F7-9DE706F0AE45}"/>
    <dgm:cxn modelId="{8103866C-C60B-4994-9AA4-4F316FF042EA}" type="presOf" srcId="{92696FE1-F8EB-4E47-BB15-47B9E9EF5945}" destId="{57BA269A-C467-4925-825C-69DD376BAEB3}" srcOrd="0" destOrd="0" presId="urn:microsoft.com/office/officeart/2005/8/layout/hList1"/>
    <dgm:cxn modelId="{8ECFB44C-0AFD-47BE-B34B-B713CACDE518}" type="presOf" srcId="{361C6093-18C3-4E66-AD22-DB64451B3D3D}" destId="{57BA269A-C467-4925-825C-69DD376BAEB3}" srcOrd="0" destOrd="2" presId="urn:microsoft.com/office/officeart/2005/8/layout/hList1"/>
    <dgm:cxn modelId="{6B0B2570-890F-4701-9F23-8DEAC1AC3B82}" srcId="{E9B0377B-C5B9-42A8-9B8D-CB5FA091C545}" destId="{92696FE1-F8EB-4E47-BB15-47B9E9EF5945}" srcOrd="0" destOrd="0" parTransId="{F0144E32-0C65-40AE-BA03-5D1FB1D770CB}" sibTransId="{FD546C50-CF67-4FCD-92FD-64A58ECAFED2}"/>
    <dgm:cxn modelId="{C469B454-C512-4C06-B714-F54B83D35C80}" srcId="{7D473590-9B68-4CFB-B3E9-72D610C69636}" destId="{E9B0377B-C5B9-42A8-9B8D-CB5FA091C545}" srcOrd="1" destOrd="0" parTransId="{35FB116D-B65B-4BC8-A51B-C31C09E68372}" sibTransId="{5F75B2F4-58B3-462F-B19A-CB0C3A21DB65}"/>
    <dgm:cxn modelId="{6AF74C59-1AAF-4EC9-8329-44DF927C67C3}" type="presOf" srcId="{E9B0377B-C5B9-42A8-9B8D-CB5FA091C545}" destId="{4286AA7E-294E-48C5-90E6-E6BA5C9D7E66}" srcOrd="0" destOrd="0" presId="urn:microsoft.com/office/officeart/2005/8/layout/hList1"/>
    <dgm:cxn modelId="{8F664A94-0121-4531-91AC-D6B8AA87AE25}" srcId="{7D473590-9B68-4CFB-B3E9-72D610C69636}" destId="{9732FFCB-2747-4183-9C18-2AFD6CCB8BAB}" srcOrd="0" destOrd="0" parTransId="{51EF5B3F-EC20-426E-BEEA-0B926F50CD2E}" sibTransId="{8C2BAFBA-9D05-4C94-B6EC-82899D079428}"/>
    <dgm:cxn modelId="{6CB8ECA7-29F6-452B-BC4E-15CFF2E0776F}" srcId="{E9B0377B-C5B9-42A8-9B8D-CB5FA091C545}" destId="{361C6093-18C3-4E66-AD22-DB64451B3D3D}" srcOrd="2" destOrd="0" parTransId="{57B9EFFB-218C-45F1-9E89-45653504AC05}" sibTransId="{F28EDE23-1F4E-4854-AFD7-1E0B9B97CD25}"/>
    <dgm:cxn modelId="{7E24B2BD-2961-45C6-81A4-63AD020450FA}" type="presOf" srcId="{9732FFCB-2747-4183-9C18-2AFD6CCB8BAB}" destId="{45BB553E-3D76-41B3-B9C1-64A28D19A92A}" srcOrd="0" destOrd="0" presId="urn:microsoft.com/office/officeart/2005/8/layout/hList1"/>
    <dgm:cxn modelId="{7B655BD6-B526-4DD4-9A40-82EECB592566}" type="presOf" srcId="{97C98EBF-0773-42A2-8F9A-D92D40EC8168}" destId="{57BA269A-C467-4925-825C-69DD376BAEB3}" srcOrd="0" destOrd="1" presId="urn:microsoft.com/office/officeart/2005/8/layout/hList1"/>
    <dgm:cxn modelId="{4084F4DA-93AF-408C-9561-B6ED60189B98}" type="presOf" srcId="{77C00672-B34B-442E-AC60-3BA3DD1E905E}" destId="{AED65D51-99A8-4656-A90A-73263F475C6F}" srcOrd="0" destOrd="1" presId="urn:microsoft.com/office/officeart/2005/8/layout/hList1"/>
    <dgm:cxn modelId="{062E2614-1967-4768-9B09-E596A25A519F}" type="presParOf" srcId="{FBFAB47A-80D1-4FDB-9749-0A6F6C63552C}" destId="{CAFA6132-4D6F-4237-96E3-5F9B8B5F682D}" srcOrd="0" destOrd="0" presId="urn:microsoft.com/office/officeart/2005/8/layout/hList1"/>
    <dgm:cxn modelId="{76A8A999-60EA-45F4-895A-AD15F7C379D7}" type="presParOf" srcId="{CAFA6132-4D6F-4237-96E3-5F9B8B5F682D}" destId="{45BB553E-3D76-41B3-B9C1-64A28D19A92A}" srcOrd="0" destOrd="0" presId="urn:microsoft.com/office/officeart/2005/8/layout/hList1"/>
    <dgm:cxn modelId="{EDFF7E20-6991-4ECA-82A9-51C8ABAB8DD3}" type="presParOf" srcId="{CAFA6132-4D6F-4237-96E3-5F9B8B5F682D}" destId="{AED65D51-99A8-4656-A90A-73263F475C6F}" srcOrd="1" destOrd="0" presId="urn:microsoft.com/office/officeart/2005/8/layout/hList1"/>
    <dgm:cxn modelId="{F0C16A81-6F0D-4004-ADC1-18C467844FF5}" type="presParOf" srcId="{FBFAB47A-80D1-4FDB-9749-0A6F6C63552C}" destId="{5B9CBCC3-A3B5-46B1-8C99-0B56E468F500}" srcOrd="1" destOrd="0" presId="urn:microsoft.com/office/officeart/2005/8/layout/hList1"/>
    <dgm:cxn modelId="{D2806831-F2E8-4E46-B3EE-5CE76888A389}" type="presParOf" srcId="{FBFAB47A-80D1-4FDB-9749-0A6F6C63552C}" destId="{CF090393-6B27-4E92-82E3-A9374BE62418}" srcOrd="2" destOrd="0" presId="urn:microsoft.com/office/officeart/2005/8/layout/hList1"/>
    <dgm:cxn modelId="{78B5B650-0207-4BF0-93AD-EC38A4063A9F}" type="presParOf" srcId="{CF090393-6B27-4E92-82E3-A9374BE62418}" destId="{4286AA7E-294E-48C5-90E6-E6BA5C9D7E66}" srcOrd="0" destOrd="0" presId="urn:microsoft.com/office/officeart/2005/8/layout/hList1"/>
    <dgm:cxn modelId="{B25E0EBD-E35B-4777-B5BB-A8FF0593F14B}" type="presParOf" srcId="{CF090393-6B27-4E92-82E3-A9374BE62418}" destId="{57BA269A-C467-4925-825C-69DD376BAEB3}" srcOrd="1" destOrd="0" presId="urn:microsoft.com/office/officeart/2005/8/layout/hList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44AE9246-79ED-4C02-9738-8CA0749A71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B600631-6B6B-4DD8-B923-789FBF903F8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Primjena Zajedničke poljoprivredne politike EU-a:</a:t>
          </a:r>
          <a:endParaRPr lang="hr-HR" b="1" dirty="0"/>
        </a:p>
      </dgm:t>
    </dgm:pt>
    <dgm:pt modelId="{BE8C513F-3940-4FC1-BF20-CEEE113DF155}" type="parTrans" cxnId="{95158196-A58D-4E2B-844C-224CCB5A1753}">
      <dgm:prSet/>
      <dgm:spPr/>
      <dgm:t>
        <a:bodyPr/>
        <a:lstStyle/>
        <a:p>
          <a:endParaRPr lang="bg-BG"/>
        </a:p>
      </dgm:t>
    </dgm:pt>
    <dgm:pt modelId="{F8C2A108-1FC3-4DC7-AF67-62724400D5D7}" type="sibTrans" cxnId="{95158196-A58D-4E2B-844C-224CCB5A1753}">
      <dgm:prSet/>
      <dgm:spPr/>
      <dgm:t>
        <a:bodyPr/>
        <a:lstStyle/>
        <a:p>
          <a:endParaRPr lang="bg-BG"/>
        </a:p>
      </dgm:t>
    </dgm:pt>
    <dgm:pt modelId="{1BEFB15F-5743-4803-8F38-E49F2EC5D7BB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Kratkoročno – ograničiti primjenu izravnih nacionalnih plaćanja države na 30 % od prosjeka za EU15</a:t>
          </a:r>
          <a:endParaRPr lang="hr-HR" b="1" dirty="0"/>
        </a:p>
      </dgm:t>
    </dgm:pt>
    <dgm:pt modelId="{502728A2-ADC6-4030-94BF-7246DA578DAE}" type="parTrans" cxnId="{17C699C9-CC49-4771-AD1D-DE06F8B48512}">
      <dgm:prSet/>
      <dgm:spPr/>
      <dgm:t>
        <a:bodyPr/>
        <a:lstStyle/>
        <a:p>
          <a:endParaRPr lang="bg-BG"/>
        </a:p>
      </dgm:t>
    </dgm:pt>
    <dgm:pt modelId="{B1778BD2-2090-4CEB-915F-2D7A663C762A}" type="sibTrans" cxnId="{17C699C9-CC49-4771-AD1D-DE06F8B48512}">
      <dgm:prSet/>
      <dgm:spPr/>
      <dgm:t>
        <a:bodyPr/>
        <a:lstStyle/>
        <a:p>
          <a:endParaRPr lang="bg-BG"/>
        </a:p>
      </dgm:t>
    </dgm:pt>
    <dgm:pt modelId="{7B8C4AA7-0AEB-45E7-AC6B-1391F8C6B4EB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Srednjoročno – prebacivanje puštenih financijskih sredstava na prioritetna ulaganja čime bi se olakšala integracija na jedinstveno tržište EU-a</a:t>
          </a:r>
          <a:endParaRPr lang="hr-HR" b="1" dirty="0"/>
        </a:p>
      </dgm:t>
    </dgm:pt>
    <dgm:pt modelId="{412B5E42-8B61-4803-8DCB-67EA7A5D1EB9}" type="parTrans" cxnId="{9E4403A0-1E65-45B5-B90D-FBD68685B430}">
      <dgm:prSet/>
      <dgm:spPr/>
      <dgm:t>
        <a:bodyPr/>
        <a:lstStyle/>
        <a:p>
          <a:endParaRPr lang="bg-BG"/>
        </a:p>
      </dgm:t>
    </dgm:pt>
    <dgm:pt modelId="{9954CA23-B314-4B63-A342-C578A02E7DF5}" type="sibTrans" cxnId="{9E4403A0-1E65-45B5-B90D-FBD68685B430}">
      <dgm:prSet/>
      <dgm:spPr/>
      <dgm:t>
        <a:bodyPr/>
        <a:lstStyle/>
        <a:p>
          <a:endParaRPr lang="bg-BG"/>
        </a:p>
      </dgm:t>
    </dgm:pt>
    <dgm:pt modelId="{A754A315-67A6-48C6-8C1A-02D911173BD0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Nacionalni programi:</a:t>
          </a:r>
          <a:endParaRPr lang="hr-HR" b="1" dirty="0"/>
        </a:p>
      </dgm:t>
    </dgm:pt>
    <dgm:pt modelId="{6C9F8A0B-0E26-4A1C-8240-ACB9E77980A9}" type="parTrans" cxnId="{114892C4-176C-4AC5-B322-664CEECA67CD}">
      <dgm:prSet/>
      <dgm:spPr/>
      <dgm:t>
        <a:bodyPr/>
        <a:lstStyle/>
        <a:p>
          <a:endParaRPr lang="bg-BG"/>
        </a:p>
      </dgm:t>
    </dgm:pt>
    <dgm:pt modelId="{9114904A-EC80-4303-B98E-295798EC16EA}" type="sibTrans" cxnId="{114892C4-176C-4AC5-B322-664CEECA67CD}">
      <dgm:prSet/>
      <dgm:spPr/>
      <dgm:t>
        <a:bodyPr/>
        <a:lstStyle/>
        <a:p>
          <a:endParaRPr lang="bg-BG"/>
        </a:p>
      </dgm:t>
    </dgm:pt>
    <dgm:pt modelId="{BFC60D46-B168-47A3-B388-FA6367F37A9B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Kratkoročno – funkcionalne analize</a:t>
          </a:r>
          <a:endParaRPr lang="hr-HR" b="1" dirty="0"/>
        </a:p>
      </dgm:t>
    </dgm:pt>
    <dgm:pt modelId="{B6B02489-1DFE-4E90-B1F2-9B22B5A81723}" type="parTrans" cxnId="{0DADA502-DCBC-4A03-9E85-5A0612297D87}">
      <dgm:prSet/>
      <dgm:spPr/>
      <dgm:t>
        <a:bodyPr/>
        <a:lstStyle/>
        <a:p>
          <a:endParaRPr lang="bg-BG"/>
        </a:p>
      </dgm:t>
    </dgm:pt>
    <dgm:pt modelId="{1EBC8693-C7E6-4D5F-BF94-FCD3605C7277}" type="sibTrans" cxnId="{0DADA502-DCBC-4A03-9E85-5A0612297D87}">
      <dgm:prSet/>
      <dgm:spPr/>
      <dgm:t>
        <a:bodyPr/>
        <a:lstStyle/>
        <a:p>
          <a:endParaRPr lang="bg-BG"/>
        </a:p>
      </dgm:t>
    </dgm:pt>
    <dgm:pt modelId="{58B7D488-FC77-4046-B1D3-DB367C3B6C30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Srednjoročno – strategije za potporu dobrovoljne konsolidacije zemljišta, ulaganje u hidromelioraciju, problemi zbog klimatskih promjena</a:t>
          </a:r>
          <a:endParaRPr lang="hr-HR" b="1" dirty="0"/>
        </a:p>
      </dgm:t>
    </dgm:pt>
    <dgm:pt modelId="{ECF633E7-878F-4151-B804-62CF06D06C64}" type="parTrans" cxnId="{D5255434-A18B-4E18-B1C2-426EFFACE5E6}">
      <dgm:prSet/>
      <dgm:spPr/>
      <dgm:t>
        <a:bodyPr/>
        <a:lstStyle/>
        <a:p>
          <a:endParaRPr lang="bg-BG"/>
        </a:p>
      </dgm:t>
    </dgm:pt>
    <dgm:pt modelId="{2D77646A-E62B-4352-B5CB-11FDC915C5DC}" type="sibTrans" cxnId="{D5255434-A18B-4E18-B1C2-426EFFACE5E6}">
      <dgm:prSet/>
      <dgm:spPr/>
      <dgm:t>
        <a:bodyPr/>
        <a:lstStyle/>
        <a:p>
          <a:endParaRPr lang="bg-BG"/>
        </a:p>
      </dgm:t>
    </dgm:pt>
    <dgm:pt modelId="{3D136578-A7A8-4FF1-9929-A6638C3F7481}" type="pres">
      <dgm:prSet presAssocID="{44AE9246-79ED-4C02-9738-8CA0749A7118}" presName="compositeShape" presStyleCnt="0">
        <dgm:presLayoutVars>
          <dgm:chMax val="7"/>
          <dgm:dir/>
          <dgm:resizeHandles val="exact"/>
        </dgm:presLayoutVars>
      </dgm:prSet>
      <dgm:spPr/>
    </dgm:pt>
    <dgm:pt modelId="{0320EF28-D765-45A5-984C-379B742AF3FF}" type="pres">
      <dgm:prSet presAssocID="{3B600631-6B6B-4DD8-B923-789FBF903F8A}" presName="circ1" presStyleLbl="vennNode1" presStyleIdx="0" presStyleCnt="2"/>
      <dgm:spPr/>
    </dgm:pt>
    <dgm:pt modelId="{F142569D-9A93-4159-B883-1D028D6F52B8}" type="pres">
      <dgm:prSet presAssocID="{3B600631-6B6B-4DD8-B923-789FBF903F8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DADF959-76ED-43D3-81E6-FF5CEFA50A7E}" type="pres">
      <dgm:prSet presAssocID="{A754A315-67A6-48C6-8C1A-02D911173BD0}" presName="circ2" presStyleLbl="vennNode1" presStyleIdx="1" presStyleCnt="2"/>
      <dgm:spPr/>
    </dgm:pt>
    <dgm:pt modelId="{B9C6053B-87F1-4AE3-9BEC-4128EBAFBFA0}" type="pres">
      <dgm:prSet presAssocID="{A754A315-67A6-48C6-8C1A-02D911173BD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DADA502-DCBC-4A03-9E85-5A0612297D87}" srcId="{A754A315-67A6-48C6-8C1A-02D911173BD0}" destId="{BFC60D46-B168-47A3-B388-FA6367F37A9B}" srcOrd="0" destOrd="0" parTransId="{B6B02489-1DFE-4E90-B1F2-9B22B5A81723}" sibTransId="{1EBC8693-C7E6-4D5F-BF94-FCD3605C7277}"/>
    <dgm:cxn modelId="{746DD70B-F7A2-4EA3-8635-C9B22B40B319}" type="presOf" srcId="{BFC60D46-B168-47A3-B388-FA6367F37A9B}" destId="{0DADF959-76ED-43D3-81E6-FF5CEFA50A7E}" srcOrd="0" destOrd="1" presId="urn:microsoft.com/office/officeart/2005/8/layout/venn1"/>
    <dgm:cxn modelId="{C1AA6A0C-EAC9-42AA-BF9E-DA20D53D9904}" type="presOf" srcId="{A754A315-67A6-48C6-8C1A-02D911173BD0}" destId="{B9C6053B-87F1-4AE3-9BEC-4128EBAFBFA0}" srcOrd="1" destOrd="0" presId="urn:microsoft.com/office/officeart/2005/8/layout/venn1"/>
    <dgm:cxn modelId="{A0856B16-7E04-4949-8D9A-B17ACAD62650}" type="presOf" srcId="{58B7D488-FC77-4046-B1D3-DB367C3B6C30}" destId="{0DADF959-76ED-43D3-81E6-FF5CEFA50A7E}" srcOrd="0" destOrd="2" presId="urn:microsoft.com/office/officeart/2005/8/layout/venn1"/>
    <dgm:cxn modelId="{43BE3E1A-2450-411F-A0AA-5BF8299FA8B5}" type="presOf" srcId="{3B600631-6B6B-4DD8-B923-789FBF903F8A}" destId="{0320EF28-D765-45A5-984C-379B742AF3FF}" srcOrd="0" destOrd="0" presId="urn:microsoft.com/office/officeart/2005/8/layout/venn1"/>
    <dgm:cxn modelId="{D5255434-A18B-4E18-B1C2-426EFFACE5E6}" srcId="{A754A315-67A6-48C6-8C1A-02D911173BD0}" destId="{58B7D488-FC77-4046-B1D3-DB367C3B6C30}" srcOrd="1" destOrd="0" parTransId="{ECF633E7-878F-4151-B804-62CF06D06C64}" sibTransId="{2D77646A-E62B-4352-B5CB-11FDC915C5DC}"/>
    <dgm:cxn modelId="{299B7036-2392-490B-83B5-73F9F9F496AE}" type="presOf" srcId="{1BEFB15F-5743-4803-8F38-E49F2EC5D7BB}" destId="{0320EF28-D765-45A5-984C-379B742AF3FF}" srcOrd="0" destOrd="1" presId="urn:microsoft.com/office/officeart/2005/8/layout/venn1"/>
    <dgm:cxn modelId="{C5A29E60-EEF5-4607-BB8E-77E59AE4114E}" type="presOf" srcId="{BFC60D46-B168-47A3-B388-FA6367F37A9B}" destId="{B9C6053B-87F1-4AE3-9BEC-4128EBAFBFA0}" srcOrd="1" destOrd="1" presId="urn:microsoft.com/office/officeart/2005/8/layout/venn1"/>
    <dgm:cxn modelId="{203AB54B-F3AF-47C2-81DF-FE6AEF202E59}" type="presOf" srcId="{1BEFB15F-5743-4803-8F38-E49F2EC5D7BB}" destId="{F142569D-9A93-4159-B883-1D028D6F52B8}" srcOrd="1" destOrd="1" presId="urn:microsoft.com/office/officeart/2005/8/layout/venn1"/>
    <dgm:cxn modelId="{09A3E86B-3B54-46D8-B717-5730137BE9F0}" type="presOf" srcId="{A754A315-67A6-48C6-8C1A-02D911173BD0}" destId="{0DADF959-76ED-43D3-81E6-FF5CEFA50A7E}" srcOrd="0" destOrd="0" presId="urn:microsoft.com/office/officeart/2005/8/layout/venn1"/>
    <dgm:cxn modelId="{1656378C-9264-4002-B59C-4F97AC371DC9}" type="presOf" srcId="{3B600631-6B6B-4DD8-B923-789FBF903F8A}" destId="{F142569D-9A93-4159-B883-1D028D6F52B8}" srcOrd="1" destOrd="0" presId="urn:microsoft.com/office/officeart/2005/8/layout/venn1"/>
    <dgm:cxn modelId="{2DB23F8C-9E32-4799-8C0E-04C499FE10B4}" type="presOf" srcId="{7B8C4AA7-0AEB-45E7-AC6B-1391F8C6B4EB}" destId="{F142569D-9A93-4159-B883-1D028D6F52B8}" srcOrd="1" destOrd="2" presId="urn:microsoft.com/office/officeart/2005/8/layout/venn1"/>
    <dgm:cxn modelId="{95158196-A58D-4E2B-844C-224CCB5A1753}" srcId="{44AE9246-79ED-4C02-9738-8CA0749A7118}" destId="{3B600631-6B6B-4DD8-B923-789FBF903F8A}" srcOrd="0" destOrd="0" parTransId="{BE8C513F-3940-4FC1-BF20-CEEE113DF155}" sibTransId="{F8C2A108-1FC3-4DC7-AF67-62724400D5D7}"/>
    <dgm:cxn modelId="{4A31CB98-3949-4245-B866-ED4F03D01EEC}" type="presOf" srcId="{7B8C4AA7-0AEB-45E7-AC6B-1391F8C6B4EB}" destId="{0320EF28-D765-45A5-984C-379B742AF3FF}" srcOrd="0" destOrd="2" presId="urn:microsoft.com/office/officeart/2005/8/layout/venn1"/>
    <dgm:cxn modelId="{9E4403A0-1E65-45B5-B90D-FBD68685B430}" srcId="{3B600631-6B6B-4DD8-B923-789FBF903F8A}" destId="{7B8C4AA7-0AEB-45E7-AC6B-1391F8C6B4EB}" srcOrd="1" destOrd="0" parTransId="{412B5E42-8B61-4803-8DCB-67EA7A5D1EB9}" sibTransId="{9954CA23-B314-4B63-A342-C578A02E7DF5}"/>
    <dgm:cxn modelId="{114892C4-176C-4AC5-B322-664CEECA67CD}" srcId="{44AE9246-79ED-4C02-9738-8CA0749A7118}" destId="{A754A315-67A6-48C6-8C1A-02D911173BD0}" srcOrd="1" destOrd="0" parTransId="{6C9F8A0B-0E26-4A1C-8240-ACB9E77980A9}" sibTransId="{9114904A-EC80-4303-B98E-295798EC16EA}"/>
    <dgm:cxn modelId="{17C699C9-CC49-4771-AD1D-DE06F8B48512}" srcId="{3B600631-6B6B-4DD8-B923-789FBF903F8A}" destId="{1BEFB15F-5743-4803-8F38-E49F2EC5D7BB}" srcOrd="0" destOrd="0" parTransId="{502728A2-ADC6-4030-94BF-7246DA578DAE}" sibTransId="{B1778BD2-2090-4CEB-915F-2D7A663C762A}"/>
    <dgm:cxn modelId="{04323FEA-0AA0-405D-8438-E12653943898}" type="presOf" srcId="{58B7D488-FC77-4046-B1D3-DB367C3B6C30}" destId="{B9C6053B-87F1-4AE3-9BEC-4128EBAFBFA0}" srcOrd="1" destOrd="2" presId="urn:microsoft.com/office/officeart/2005/8/layout/venn1"/>
    <dgm:cxn modelId="{A6AACAFD-4B69-424A-BAB5-8783DE0F76E6}" type="presOf" srcId="{44AE9246-79ED-4C02-9738-8CA0749A7118}" destId="{3D136578-A7A8-4FF1-9929-A6638C3F7481}" srcOrd="0" destOrd="0" presId="urn:microsoft.com/office/officeart/2005/8/layout/venn1"/>
    <dgm:cxn modelId="{4FAC19BA-7605-4827-9E14-0F8DFB9370BB}" type="presParOf" srcId="{3D136578-A7A8-4FF1-9929-A6638C3F7481}" destId="{0320EF28-D765-45A5-984C-379B742AF3FF}" srcOrd="0" destOrd="0" presId="urn:microsoft.com/office/officeart/2005/8/layout/venn1"/>
    <dgm:cxn modelId="{C94517D4-D725-4D7F-BA4F-7DBD28C7CD25}" type="presParOf" srcId="{3D136578-A7A8-4FF1-9929-A6638C3F7481}" destId="{F142569D-9A93-4159-B883-1D028D6F52B8}" srcOrd="1" destOrd="0" presId="urn:microsoft.com/office/officeart/2005/8/layout/venn1"/>
    <dgm:cxn modelId="{1F65487F-DB65-4473-ACD0-0F203F448DDB}" type="presParOf" srcId="{3D136578-A7A8-4FF1-9929-A6638C3F7481}" destId="{0DADF959-76ED-43D3-81E6-FF5CEFA50A7E}" srcOrd="2" destOrd="0" presId="urn:microsoft.com/office/officeart/2005/8/layout/venn1"/>
    <dgm:cxn modelId="{7366ABEF-B76C-490C-89C2-CBAD317EE09D}" type="presParOf" srcId="{3D136578-A7A8-4FF1-9929-A6638C3F7481}" destId="{B9C6053B-87F1-4AE3-9BEC-4128EBAFBFA0}" srcOrd="3" destOrd="0" presId="urn:microsoft.com/office/officeart/2005/8/layout/venn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69A12F04-36F5-4D45-9F7F-1E61C51594B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9696D06-2FAC-4D02-8E8B-6D11B9B7C8C1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b="1"/>
            <a:t>Preporuka – jedinica u Ministarstvu poljoprivrede odgovorna za razvoj i procjenu podataka o učinku</a:t>
          </a:r>
          <a:r>
            <a:t> (relativna djelotvornost različitih programa, osmišljanje programa / izazovi upravljanja, određivanje prioriteta i ograničavanje broja pokazatelja učinka poslanih Ministarstvu financija i Parlamentu)</a:t>
          </a:r>
          <a:endParaRPr lang="hr-HR" sz="1800" b="0" dirty="0"/>
        </a:p>
      </dgm:t>
    </dgm:pt>
    <dgm:pt modelId="{4F25CF29-672E-4A4E-98FA-A8519D861160}" type="parTrans" cxnId="{94BFDDC0-49A5-49DA-9198-E0BABC091CE6}">
      <dgm:prSet/>
      <dgm:spPr/>
      <dgm:t>
        <a:bodyPr/>
        <a:lstStyle/>
        <a:p>
          <a:endParaRPr lang="bg-BG"/>
        </a:p>
      </dgm:t>
    </dgm:pt>
    <dgm:pt modelId="{44B41BDA-B44C-40C9-B0BF-61B73DD8AECA}" type="sibTrans" cxnId="{94BFDDC0-49A5-49DA-9198-E0BABC091CE6}">
      <dgm:prSet/>
      <dgm:spPr/>
      <dgm:t>
        <a:bodyPr/>
        <a:lstStyle/>
        <a:p>
          <a:endParaRPr lang="bg-BG"/>
        </a:p>
      </dgm:t>
    </dgm:pt>
    <dgm:pt modelId="{265825AF-6BE5-4335-83F3-D282865D3839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1800" b="1" dirty="0"/>
            <a:t>Aktivnost – interni razvoj i procjena podataka o učinku provode Programska vijeća u ministarstvima  </a:t>
          </a:r>
        </a:p>
        <a:p>
          <a:pPr algn="just" rtl="0"/>
          <a:r>
            <a:rPr lang="en-US" sz="1800" b="1" dirty="0"/>
            <a:t>Funkcije vanjske procjene dodijeljene su uvijek aktivnoj Potkomisiji za odgovornost javnog sektora i Komisiji Nacionalne skupštine za proračun i financije koja od proračunskih korisnika prve razine može zatražiti izvješća o provedbi konačnih proračunskih programa nakon čega se priprema izvješće o ocjeni stanja i predaje se državnoj skupštini</a:t>
          </a:r>
          <a:endParaRPr lang="hr-HR" sz="1800" dirty="0"/>
        </a:p>
      </dgm:t>
    </dgm:pt>
    <dgm:pt modelId="{E1F821A0-D462-4468-9B18-F64DF54AF4A2}" type="parTrans" cxnId="{4CBEAFF5-68F0-465C-BE70-97920AF3D954}">
      <dgm:prSet/>
      <dgm:spPr/>
      <dgm:t>
        <a:bodyPr/>
        <a:lstStyle/>
        <a:p>
          <a:endParaRPr lang="bg-BG"/>
        </a:p>
      </dgm:t>
    </dgm:pt>
    <dgm:pt modelId="{7E611E92-B6F6-4DFD-AA12-FB8E230DD215}" type="sibTrans" cxnId="{4CBEAFF5-68F0-465C-BE70-97920AF3D954}">
      <dgm:prSet/>
      <dgm:spPr/>
      <dgm:t>
        <a:bodyPr/>
        <a:lstStyle/>
        <a:p>
          <a:endParaRPr lang="bg-BG"/>
        </a:p>
      </dgm:t>
    </dgm:pt>
    <dgm:pt modelId="{8FC2CA81-FEB1-44D9-8320-A0543C39258A}" type="pres">
      <dgm:prSet presAssocID="{69A12F04-36F5-4D45-9F7F-1E61C51594BA}" presName="Name0" presStyleCnt="0">
        <dgm:presLayoutVars>
          <dgm:dir/>
          <dgm:resizeHandles val="exact"/>
        </dgm:presLayoutVars>
      </dgm:prSet>
      <dgm:spPr/>
    </dgm:pt>
    <dgm:pt modelId="{8C557562-1220-40D3-87DE-4A89D826C613}" type="pres">
      <dgm:prSet presAssocID="{F9696D06-2FAC-4D02-8E8B-6D11B9B7C8C1}" presName="node" presStyleLbl="node1" presStyleIdx="0" presStyleCnt="2" custScaleY="122737">
        <dgm:presLayoutVars>
          <dgm:bulletEnabled val="1"/>
        </dgm:presLayoutVars>
      </dgm:prSet>
      <dgm:spPr/>
    </dgm:pt>
    <dgm:pt modelId="{A21630ED-0818-4657-9285-D8ACB1061150}" type="pres">
      <dgm:prSet presAssocID="{44B41BDA-B44C-40C9-B0BF-61B73DD8AECA}" presName="sibTrans" presStyleLbl="sibTrans2D1" presStyleIdx="0" presStyleCnt="1"/>
      <dgm:spPr/>
    </dgm:pt>
    <dgm:pt modelId="{418E9D9C-AEBA-4F1A-B74F-A2CBC79DBF53}" type="pres">
      <dgm:prSet presAssocID="{44B41BDA-B44C-40C9-B0BF-61B73DD8AECA}" presName="connectorText" presStyleLbl="sibTrans2D1" presStyleIdx="0" presStyleCnt="1"/>
      <dgm:spPr/>
    </dgm:pt>
    <dgm:pt modelId="{3F23CB6B-C6E1-4997-AAE2-63E7A0876E73}" type="pres">
      <dgm:prSet presAssocID="{265825AF-6BE5-4335-83F3-D282865D3839}" presName="node" presStyleLbl="node1" presStyleIdx="1" presStyleCnt="2" custScaleY="122737">
        <dgm:presLayoutVars>
          <dgm:bulletEnabled val="1"/>
        </dgm:presLayoutVars>
      </dgm:prSet>
      <dgm:spPr/>
    </dgm:pt>
  </dgm:ptLst>
  <dgm:cxnLst>
    <dgm:cxn modelId="{23F9D205-85FB-46E8-ACF2-259D3298C8D9}" type="presOf" srcId="{F9696D06-2FAC-4D02-8E8B-6D11B9B7C8C1}" destId="{8C557562-1220-40D3-87DE-4A89D826C613}" srcOrd="0" destOrd="0" presId="urn:microsoft.com/office/officeart/2005/8/layout/process1"/>
    <dgm:cxn modelId="{24EF4E32-CD09-4B87-8AD9-B8BCB9DDD848}" type="presOf" srcId="{44B41BDA-B44C-40C9-B0BF-61B73DD8AECA}" destId="{418E9D9C-AEBA-4F1A-B74F-A2CBC79DBF53}" srcOrd="1" destOrd="0" presId="urn:microsoft.com/office/officeart/2005/8/layout/process1"/>
    <dgm:cxn modelId="{5FE0AD84-D703-49B5-A0C0-00D4E41B806B}" type="presOf" srcId="{265825AF-6BE5-4335-83F3-D282865D3839}" destId="{3F23CB6B-C6E1-4997-AAE2-63E7A0876E73}" srcOrd="0" destOrd="0" presId="urn:microsoft.com/office/officeart/2005/8/layout/process1"/>
    <dgm:cxn modelId="{94BFDDC0-49A5-49DA-9198-E0BABC091CE6}" srcId="{69A12F04-36F5-4D45-9F7F-1E61C51594BA}" destId="{F9696D06-2FAC-4D02-8E8B-6D11B9B7C8C1}" srcOrd="0" destOrd="0" parTransId="{4F25CF29-672E-4A4E-98FA-A8519D861160}" sibTransId="{44B41BDA-B44C-40C9-B0BF-61B73DD8AECA}"/>
    <dgm:cxn modelId="{062CB1C9-62CA-4400-8C3B-CA4989728BE3}" type="presOf" srcId="{69A12F04-36F5-4D45-9F7F-1E61C51594BA}" destId="{8FC2CA81-FEB1-44D9-8320-A0543C39258A}" srcOrd="0" destOrd="0" presId="urn:microsoft.com/office/officeart/2005/8/layout/process1"/>
    <dgm:cxn modelId="{14B813D9-B648-4458-A099-0295ACD7197B}" type="presOf" srcId="{44B41BDA-B44C-40C9-B0BF-61B73DD8AECA}" destId="{A21630ED-0818-4657-9285-D8ACB1061150}" srcOrd="0" destOrd="0" presId="urn:microsoft.com/office/officeart/2005/8/layout/process1"/>
    <dgm:cxn modelId="{4CBEAFF5-68F0-465C-BE70-97920AF3D954}" srcId="{69A12F04-36F5-4D45-9F7F-1E61C51594BA}" destId="{265825AF-6BE5-4335-83F3-D282865D3839}" srcOrd="1" destOrd="0" parTransId="{E1F821A0-D462-4468-9B18-F64DF54AF4A2}" sibTransId="{7E611E92-B6F6-4DFD-AA12-FB8E230DD215}"/>
    <dgm:cxn modelId="{62FFED70-8EA6-47B5-836B-961F9BBB60AE}" type="presParOf" srcId="{8FC2CA81-FEB1-44D9-8320-A0543C39258A}" destId="{8C557562-1220-40D3-87DE-4A89D826C613}" srcOrd="0" destOrd="0" presId="urn:microsoft.com/office/officeart/2005/8/layout/process1"/>
    <dgm:cxn modelId="{0B73C26C-C032-43A4-BA78-74D2D89C48FB}" type="presParOf" srcId="{8FC2CA81-FEB1-44D9-8320-A0543C39258A}" destId="{A21630ED-0818-4657-9285-D8ACB1061150}" srcOrd="1" destOrd="0" presId="urn:microsoft.com/office/officeart/2005/8/layout/process1"/>
    <dgm:cxn modelId="{960F4C88-67FE-477C-840A-0B11574C7485}" type="presParOf" srcId="{A21630ED-0818-4657-9285-D8ACB1061150}" destId="{418E9D9C-AEBA-4F1A-B74F-A2CBC79DBF53}" srcOrd="0" destOrd="0" presId="urn:microsoft.com/office/officeart/2005/8/layout/process1"/>
    <dgm:cxn modelId="{D0D8BEAD-D89B-42C3-8499-C61495CB6E53}" type="presParOf" srcId="{8FC2CA81-FEB1-44D9-8320-A0543C39258A}" destId="{3F23CB6B-C6E1-4997-AAE2-63E7A0876E73}" srcOrd="2" destOrd="0" presId="urn:microsoft.com/office/officeart/2005/8/layout/process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009CCFA1-EBED-42BA-8E75-EDCACFE51EC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5FBFBD77-1C36-4D85-860A-79783FD1703B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2000" b="1" dirty="0"/>
            <a:t>Preporuka – odabir u suradnji s Ministarstvom financija četiri do šest pokazatelja visoke razine usmjerenih na ishod koje treba pratiti i izvješćivati Parlamentu u okviru ukupnog razvoja sektora</a:t>
          </a:r>
          <a:endParaRPr lang="hr-HR" sz="2000" b="1" dirty="0"/>
        </a:p>
      </dgm:t>
    </dgm:pt>
    <dgm:pt modelId="{BA75D27D-1991-4B2A-84ED-4DE6474C6FAF}" type="parTrans" cxnId="{2B6947D9-752F-48A0-95DD-D383BB22CA49}">
      <dgm:prSet/>
      <dgm:spPr/>
      <dgm:t>
        <a:bodyPr/>
        <a:lstStyle/>
        <a:p>
          <a:endParaRPr lang="bg-BG"/>
        </a:p>
      </dgm:t>
    </dgm:pt>
    <dgm:pt modelId="{D170C025-C4C9-424E-AD2A-761FF3E52F02}" type="sibTrans" cxnId="{2B6947D9-752F-48A0-95DD-D383BB22CA49}">
      <dgm:prSet/>
      <dgm:spPr/>
      <dgm:t>
        <a:bodyPr/>
        <a:lstStyle/>
        <a:p>
          <a:endParaRPr lang="bg-BG"/>
        </a:p>
      </dgm:t>
    </dgm:pt>
    <dgm:pt modelId="{DEC6ADB5-3ED4-46B4-B539-AC4269A87DF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Aktivnost – ti su pokazatelji dio programskog oblika proračuna Ministarstva poljoprivrede koji su predani Parlamentu</a:t>
          </a:r>
        </a:p>
        <a:p>
          <a:pPr algn="just" rtl="0"/>
          <a:r>
            <a:rPr lang="en-US" b="1" dirty="0"/>
            <a:t>Pri analizi nacrta zakona o državnom proračunu, Nacionalna je skupština dužna poslušati izvješća resornih ministarstava odgovornih za politike u pripadajućim sektorima (čl. 86. st. 1 Zakona o javnim financijama)</a:t>
          </a:r>
        </a:p>
        <a:p>
          <a:pPr algn="just" rtl="0"/>
          <a:r>
            <a:rPr lang="en-US" b="1" dirty="0"/>
            <a:t>Proračunski korisnici prve razine koji primjenjuju oblik programskog planiranja proračuna predaju detaljno polugodišnje i godišnje izvješće Ministarstvu financija, Nacionalnoj skupštini i Državnom uredu za reviziju (čl. 133. st. 3 Zakona o javnim financijama)</a:t>
          </a:r>
          <a:endParaRPr lang="hr-HR" b="1" dirty="0"/>
        </a:p>
      </dgm:t>
    </dgm:pt>
    <dgm:pt modelId="{E5FFA437-04A6-4F95-92B7-D4B8F69BC13C}" type="parTrans" cxnId="{B2E844E7-91DC-4B41-A457-31AE608F5B30}">
      <dgm:prSet/>
      <dgm:spPr/>
      <dgm:t>
        <a:bodyPr/>
        <a:lstStyle/>
        <a:p>
          <a:endParaRPr lang="bg-BG"/>
        </a:p>
      </dgm:t>
    </dgm:pt>
    <dgm:pt modelId="{DC779624-4718-4454-85B1-B35F8EC9C8EB}" type="sibTrans" cxnId="{B2E844E7-91DC-4B41-A457-31AE608F5B30}">
      <dgm:prSet/>
      <dgm:spPr/>
      <dgm:t>
        <a:bodyPr/>
        <a:lstStyle/>
        <a:p>
          <a:endParaRPr lang="bg-BG"/>
        </a:p>
      </dgm:t>
    </dgm:pt>
    <dgm:pt modelId="{626731BC-3668-4307-B2A4-5F2C6AF29FD4}" type="pres">
      <dgm:prSet presAssocID="{009CCFA1-EBED-42BA-8E75-EDCACFE51EC2}" presName="Name0" presStyleCnt="0">
        <dgm:presLayoutVars>
          <dgm:dir/>
          <dgm:resizeHandles val="exact"/>
        </dgm:presLayoutVars>
      </dgm:prSet>
      <dgm:spPr/>
    </dgm:pt>
    <dgm:pt modelId="{B4F080AB-BD73-4186-B193-3AA65CDFC35B}" type="pres">
      <dgm:prSet presAssocID="{5FBFBD77-1C36-4D85-860A-79783FD1703B}" presName="node" presStyleLbl="node1" presStyleIdx="0" presStyleCnt="2" custScaleY="202869">
        <dgm:presLayoutVars>
          <dgm:bulletEnabled val="1"/>
        </dgm:presLayoutVars>
      </dgm:prSet>
      <dgm:spPr/>
    </dgm:pt>
    <dgm:pt modelId="{AF72E520-247C-436A-BDE4-ACE6C9ED5305}" type="pres">
      <dgm:prSet presAssocID="{D170C025-C4C9-424E-AD2A-761FF3E52F02}" presName="sibTrans" presStyleLbl="sibTrans2D1" presStyleIdx="0" presStyleCnt="1"/>
      <dgm:spPr/>
    </dgm:pt>
    <dgm:pt modelId="{AA23FFCD-2390-4591-BEA5-F039AF0A2A33}" type="pres">
      <dgm:prSet presAssocID="{D170C025-C4C9-424E-AD2A-761FF3E52F02}" presName="connectorText" presStyleLbl="sibTrans2D1" presStyleIdx="0" presStyleCnt="1"/>
      <dgm:spPr/>
    </dgm:pt>
    <dgm:pt modelId="{CF505F99-269D-497B-A1B6-A4B7B29D7980}" type="pres">
      <dgm:prSet presAssocID="{DEC6ADB5-3ED4-46B4-B539-AC4269A87DF7}" presName="node" presStyleLbl="node1" presStyleIdx="1" presStyleCnt="2" custScaleY="209872">
        <dgm:presLayoutVars>
          <dgm:bulletEnabled val="1"/>
        </dgm:presLayoutVars>
      </dgm:prSet>
      <dgm:spPr/>
    </dgm:pt>
  </dgm:ptLst>
  <dgm:cxnLst>
    <dgm:cxn modelId="{43FECB66-70BF-4CE5-914D-2AC5CE2DF91E}" type="presOf" srcId="{009CCFA1-EBED-42BA-8E75-EDCACFE51EC2}" destId="{626731BC-3668-4307-B2A4-5F2C6AF29FD4}" srcOrd="0" destOrd="0" presId="urn:microsoft.com/office/officeart/2005/8/layout/process1"/>
    <dgm:cxn modelId="{7201ED4E-D7B7-4E46-A9AD-925EC36F9FBE}" type="presOf" srcId="{DEC6ADB5-3ED4-46B4-B539-AC4269A87DF7}" destId="{CF505F99-269D-497B-A1B6-A4B7B29D7980}" srcOrd="0" destOrd="0" presId="urn:microsoft.com/office/officeart/2005/8/layout/process1"/>
    <dgm:cxn modelId="{CD29425A-15A2-404C-BA01-73943691EE59}" type="presOf" srcId="{5FBFBD77-1C36-4D85-860A-79783FD1703B}" destId="{B4F080AB-BD73-4186-B193-3AA65CDFC35B}" srcOrd="0" destOrd="0" presId="urn:microsoft.com/office/officeart/2005/8/layout/process1"/>
    <dgm:cxn modelId="{B6FD25C0-BC8C-427B-B8A5-728971BCF8BF}" type="presOf" srcId="{D170C025-C4C9-424E-AD2A-761FF3E52F02}" destId="{AA23FFCD-2390-4591-BEA5-F039AF0A2A33}" srcOrd="1" destOrd="0" presId="urn:microsoft.com/office/officeart/2005/8/layout/process1"/>
    <dgm:cxn modelId="{A28B1DC7-13D9-43B8-A4FF-D9BCD56B24F7}" type="presOf" srcId="{D170C025-C4C9-424E-AD2A-761FF3E52F02}" destId="{AF72E520-247C-436A-BDE4-ACE6C9ED5305}" srcOrd="0" destOrd="0" presId="urn:microsoft.com/office/officeart/2005/8/layout/process1"/>
    <dgm:cxn modelId="{2B6947D9-752F-48A0-95DD-D383BB22CA49}" srcId="{009CCFA1-EBED-42BA-8E75-EDCACFE51EC2}" destId="{5FBFBD77-1C36-4D85-860A-79783FD1703B}" srcOrd="0" destOrd="0" parTransId="{BA75D27D-1991-4B2A-84ED-4DE6474C6FAF}" sibTransId="{D170C025-C4C9-424E-AD2A-761FF3E52F02}"/>
    <dgm:cxn modelId="{B2E844E7-91DC-4B41-A457-31AE608F5B30}" srcId="{009CCFA1-EBED-42BA-8E75-EDCACFE51EC2}" destId="{DEC6ADB5-3ED4-46B4-B539-AC4269A87DF7}" srcOrd="1" destOrd="0" parTransId="{E5FFA437-04A6-4F95-92B7-D4B8F69BC13C}" sibTransId="{DC779624-4718-4454-85B1-B35F8EC9C8EB}"/>
    <dgm:cxn modelId="{10B675CD-D9A8-4544-82F0-1427E1D6B859}" type="presParOf" srcId="{626731BC-3668-4307-B2A4-5F2C6AF29FD4}" destId="{B4F080AB-BD73-4186-B193-3AA65CDFC35B}" srcOrd="0" destOrd="0" presId="urn:microsoft.com/office/officeart/2005/8/layout/process1"/>
    <dgm:cxn modelId="{FB3635D9-1443-46BB-A515-B70571BC396F}" type="presParOf" srcId="{626731BC-3668-4307-B2A4-5F2C6AF29FD4}" destId="{AF72E520-247C-436A-BDE4-ACE6C9ED5305}" srcOrd="1" destOrd="0" presId="urn:microsoft.com/office/officeart/2005/8/layout/process1"/>
    <dgm:cxn modelId="{59213DAF-0D9E-43A1-A9C5-9C331F3D655B}" type="presParOf" srcId="{AF72E520-247C-436A-BDE4-ACE6C9ED5305}" destId="{AA23FFCD-2390-4591-BEA5-F039AF0A2A33}" srcOrd="0" destOrd="0" presId="urn:microsoft.com/office/officeart/2005/8/layout/process1"/>
    <dgm:cxn modelId="{6CFF6AAE-A187-437F-A9A0-D4BC2E755B87}" type="presParOf" srcId="{626731BC-3668-4307-B2A4-5F2C6AF29FD4}" destId="{CF505F99-269D-497B-A1B6-A4B7B29D7980}" srcOrd="2" destOrd="0" presId="urn:microsoft.com/office/officeart/2005/8/layout/process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DAA32681-2398-4780-9827-BFFF24E369B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45624743-4712-4546-B013-C7EFB83720A0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sz="2200" b="1" dirty="0"/>
            <a:t>Preporuka – Prijedlog Ministarstva financija za izmjene organskog Zakona o proračunu u svrhu smanjivanja broja i obuhvata izmjena koje se mogu provesti na godišnjem proračunu za nove mjere politike </a:t>
          </a:r>
          <a:endParaRPr lang="hr-HR" sz="2200" dirty="0"/>
        </a:p>
      </dgm:t>
    </dgm:pt>
    <dgm:pt modelId="{6D49D9A5-CDF1-4269-8AD6-390E23168F45}" type="parTrans" cxnId="{F8DEC940-2F22-40D7-A4F9-D3127C1EBA89}">
      <dgm:prSet/>
      <dgm:spPr/>
      <dgm:t>
        <a:bodyPr/>
        <a:lstStyle/>
        <a:p>
          <a:endParaRPr lang="bg-BG"/>
        </a:p>
      </dgm:t>
    </dgm:pt>
    <dgm:pt modelId="{A1154880-FBDE-4708-A3AD-7906609DAC51}" type="sibTrans" cxnId="{F8DEC940-2F22-40D7-A4F9-D3127C1EBA89}">
      <dgm:prSet/>
      <dgm:spPr/>
      <dgm:t>
        <a:bodyPr/>
        <a:lstStyle/>
        <a:p>
          <a:endParaRPr lang="bg-BG"/>
        </a:p>
      </dgm:t>
    </dgm:pt>
    <dgm:pt modelId="{866D778E-420C-45EF-A58A-2EE7B6971DA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endParaRPr lang="hr-HR" sz="1600" b="1" dirty="0"/>
        </a:p>
        <a:p>
          <a:pPr algn="just" rtl="0"/>
          <a:endParaRPr lang="hr-HR" sz="1600" b="1" dirty="0"/>
        </a:p>
        <a:p>
          <a:pPr algn="just" rtl="0"/>
          <a:endParaRPr lang="hr-HR" sz="1600" b="1" dirty="0"/>
        </a:p>
        <a:p>
          <a:pPr algn="just" rtl="0"/>
          <a:r>
            <a:rPr lang="en-US" sz="1600" b="1" dirty="0"/>
            <a:t>Aktivnost – izmjene pokazatelja u skladu s ekonomskom klasifikacijom ograničene su zbog oskudnijeg iznošenja pojedinosti, što omogućuje veći stupanj fleksibilnosti (uz iznimku osobnih rashoda)</a:t>
          </a:r>
          <a:endParaRPr lang="hr-HR" sz="1600" b="1" dirty="0"/>
        </a:p>
        <a:p>
          <a:pPr algn="just" rtl="0"/>
          <a:r>
            <a:rPr lang="en-US" sz="1600" b="1" dirty="0"/>
            <a:t>U skladu sa Zakonom o javnim financijama koji je na snazi od 1. siječnja 2014.</a:t>
          </a:r>
        </a:p>
        <a:p>
          <a:pPr algn="just" rtl="0"/>
          <a:r>
            <a:rPr lang="en-US" sz="1600" b="1" dirty="0"/>
            <a:t>Za interno nadoknađene izmjene utvrđenih rashoda po područjima politika potrebno je odobrenje Vijeća ministara, a izmjene među proračunskim programima unutar određenog područja politike provodi ministar financija (čl. 109. i 110. Zakona o javnim financijama)</a:t>
          </a:r>
        </a:p>
        <a:p>
          <a:pPr algn="just" rtl="0"/>
          <a:endParaRPr lang="hr-HR" sz="1500" b="1" dirty="0"/>
        </a:p>
        <a:p>
          <a:pPr algn="just" rtl="0"/>
          <a:endParaRPr lang="hr-HR" sz="1500" dirty="0"/>
        </a:p>
        <a:p>
          <a:pPr algn="just" rtl="0"/>
          <a:endParaRPr lang="hr-HR" sz="1500" dirty="0"/>
        </a:p>
      </dgm:t>
    </dgm:pt>
    <dgm:pt modelId="{67F3FD22-56F2-4C20-A10A-8F788DAD938E}" type="parTrans" cxnId="{A1E1D989-3579-47C1-8598-68624851D807}">
      <dgm:prSet/>
      <dgm:spPr/>
      <dgm:t>
        <a:bodyPr/>
        <a:lstStyle/>
        <a:p>
          <a:endParaRPr lang="bg-BG"/>
        </a:p>
      </dgm:t>
    </dgm:pt>
    <dgm:pt modelId="{9EF279B8-7135-4402-9832-887F5115FD10}" type="sibTrans" cxnId="{A1E1D989-3579-47C1-8598-68624851D807}">
      <dgm:prSet/>
      <dgm:spPr/>
      <dgm:t>
        <a:bodyPr/>
        <a:lstStyle/>
        <a:p>
          <a:endParaRPr lang="bg-BG"/>
        </a:p>
      </dgm:t>
    </dgm:pt>
    <dgm:pt modelId="{373118E7-DA51-4BFC-B097-03CDD911D87F}" type="pres">
      <dgm:prSet presAssocID="{DAA32681-2398-4780-9827-BFFF24E369B2}" presName="Name0" presStyleCnt="0">
        <dgm:presLayoutVars>
          <dgm:dir/>
          <dgm:resizeHandles val="exact"/>
        </dgm:presLayoutVars>
      </dgm:prSet>
      <dgm:spPr/>
    </dgm:pt>
    <dgm:pt modelId="{72A5FD02-A7D5-4DF1-84DC-9FFCE6464CD0}" type="pres">
      <dgm:prSet presAssocID="{45624743-4712-4546-B013-C7EFB83720A0}" presName="node" presStyleLbl="node1" presStyleIdx="0" presStyleCnt="2" custScaleY="196281">
        <dgm:presLayoutVars>
          <dgm:bulletEnabled val="1"/>
        </dgm:presLayoutVars>
      </dgm:prSet>
      <dgm:spPr/>
    </dgm:pt>
    <dgm:pt modelId="{2AB45F42-E162-48AE-A0E9-6ACF6B4D0F10}" type="pres">
      <dgm:prSet presAssocID="{A1154880-FBDE-4708-A3AD-7906609DAC51}" presName="sibTrans" presStyleLbl="sibTrans2D1" presStyleIdx="0" presStyleCnt="1"/>
      <dgm:spPr/>
    </dgm:pt>
    <dgm:pt modelId="{58787666-2ADC-44B5-B03A-63248B3D1987}" type="pres">
      <dgm:prSet presAssocID="{A1154880-FBDE-4708-A3AD-7906609DAC51}" presName="connectorText" presStyleLbl="sibTrans2D1" presStyleIdx="0" presStyleCnt="1"/>
      <dgm:spPr/>
    </dgm:pt>
    <dgm:pt modelId="{977766BF-7B6E-4A0A-BF76-15A263425481}" type="pres">
      <dgm:prSet presAssocID="{866D778E-420C-45EF-A58A-2EE7B6971DA8}" presName="node" presStyleLbl="node1" presStyleIdx="1" presStyleCnt="2" custScaleY="196281">
        <dgm:presLayoutVars>
          <dgm:bulletEnabled val="1"/>
        </dgm:presLayoutVars>
      </dgm:prSet>
      <dgm:spPr/>
    </dgm:pt>
  </dgm:ptLst>
  <dgm:cxnLst>
    <dgm:cxn modelId="{797DAD16-378B-4273-8AE1-6940867DFFFD}" type="presOf" srcId="{45624743-4712-4546-B013-C7EFB83720A0}" destId="{72A5FD02-A7D5-4DF1-84DC-9FFCE6464CD0}" srcOrd="0" destOrd="0" presId="urn:microsoft.com/office/officeart/2005/8/layout/process1"/>
    <dgm:cxn modelId="{FE048739-5E85-4BD0-A1E8-C004C6461C3C}" type="presOf" srcId="{866D778E-420C-45EF-A58A-2EE7B6971DA8}" destId="{977766BF-7B6E-4A0A-BF76-15A263425481}" srcOrd="0" destOrd="0" presId="urn:microsoft.com/office/officeart/2005/8/layout/process1"/>
    <dgm:cxn modelId="{F8DEC940-2F22-40D7-A4F9-D3127C1EBA89}" srcId="{DAA32681-2398-4780-9827-BFFF24E369B2}" destId="{45624743-4712-4546-B013-C7EFB83720A0}" srcOrd="0" destOrd="0" parTransId="{6D49D9A5-CDF1-4269-8AD6-390E23168F45}" sibTransId="{A1154880-FBDE-4708-A3AD-7906609DAC51}"/>
    <dgm:cxn modelId="{E64E9645-0CB5-4D7F-A450-6804BC0CF2BA}" type="presOf" srcId="{DAA32681-2398-4780-9827-BFFF24E369B2}" destId="{373118E7-DA51-4BFC-B097-03CDD911D87F}" srcOrd="0" destOrd="0" presId="urn:microsoft.com/office/officeart/2005/8/layout/process1"/>
    <dgm:cxn modelId="{A1E1D989-3579-47C1-8598-68624851D807}" srcId="{DAA32681-2398-4780-9827-BFFF24E369B2}" destId="{866D778E-420C-45EF-A58A-2EE7B6971DA8}" srcOrd="1" destOrd="0" parTransId="{67F3FD22-56F2-4C20-A10A-8F788DAD938E}" sibTransId="{9EF279B8-7135-4402-9832-887F5115FD10}"/>
    <dgm:cxn modelId="{B98027B8-D8F8-48D4-A053-F811094F13C8}" type="presOf" srcId="{A1154880-FBDE-4708-A3AD-7906609DAC51}" destId="{2AB45F42-E162-48AE-A0E9-6ACF6B4D0F10}" srcOrd="0" destOrd="0" presId="urn:microsoft.com/office/officeart/2005/8/layout/process1"/>
    <dgm:cxn modelId="{DE4FDAC8-1A72-4B12-9AE1-F4C60D4FEFD9}" type="presOf" srcId="{A1154880-FBDE-4708-A3AD-7906609DAC51}" destId="{58787666-2ADC-44B5-B03A-63248B3D1987}" srcOrd="1" destOrd="0" presId="urn:microsoft.com/office/officeart/2005/8/layout/process1"/>
    <dgm:cxn modelId="{20BAB6DB-FF58-4143-B423-746383990FCE}" type="presParOf" srcId="{373118E7-DA51-4BFC-B097-03CDD911D87F}" destId="{72A5FD02-A7D5-4DF1-84DC-9FFCE6464CD0}" srcOrd="0" destOrd="0" presId="urn:microsoft.com/office/officeart/2005/8/layout/process1"/>
    <dgm:cxn modelId="{C12DAEE4-F296-4331-95EE-F48B2E0C23D4}" type="presParOf" srcId="{373118E7-DA51-4BFC-B097-03CDD911D87F}" destId="{2AB45F42-E162-48AE-A0E9-6ACF6B4D0F10}" srcOrd="1" destOrd="0" presId="urn:microsoft.com/office/officeart/2005/8/layout/process1"/>
    <dgm:cxn modelId="{0CC24248-3D7B-4560-85FE-DC829DDFE4BA}" type="presParOf" srcId="{2AB45F42-E162-48AE-A0E9-6ACF6B4D0F10}" destId="{58787666-2ADC-44B5-B03A-63248B3D1987}" srcOrd="0" destOrd="0" presId="urn:microsoft.com/office/officeart/2005/8/layout/process1"/>
    <dgm:cxn modelId="{E7D2B2C4-689F-435B-8822-C6CF0C599FD6}" type="presParOf" srcId="{373118E7-DA51-4BFC-B097-03CDD911D87F}" destId="{977766BF-7B6E-4A0A-BF76-15A263425481}" srcOrd="2" destOrd="0" presId="urn:microsoft.com/office/officeart/2005/8/layout/process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FAE51F56-C7AA-40CD-9A6D-3830C78BFDE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F3D7D32-9139-4205-BB42-C406B93E6F6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b="1"/>
            <a:t>Preporuka – dodjela odgovornosti pojedincima za upravljanje sredstvima na razini programa i dostavljanje izlaznih rezultata programa </a:t>
          </a:r>
          <a:r>
            <a:t>(upravitelj svakog programa ima ovlast za raspodjelu sredstava)</a:t>
          </a:r>
          <a:endParaRPr lang="hr-HR" sz="2200" b="0" dirty="0"/>
        </a:p>
      </dgm:t>
    </dgm:pt>
    <dgm:pt modelId="{4F0C59B8-0530-4863-8E1B-EA468534B575}" type="parTrans" cxnId="{98AB9CFF-B335-4057-ACB7-46B7B54EC44B}">
      <dgm:prSet/>
      <dgm:spPr/>
      <dgm:t>
        <a:bodyPr/>
        <a:lstStyle/>
        <a:p>
          <a:endParaRPr lang="bg-BG"/>
        </a:p>
      </dgm:t>
    </dgm:pt>
    <dgm:pt modelId="{B8D433C4-B1AB-4504-B50D-4C956FCA8366}" type="sibTrans" cxnId="{98AB9CFF-B335-4057-ACB7-46B7B54EC44B}">
      <dgm:prSet/>
      <dgm:spPr/>
      <dgm:t>
        <a:bodyPr/>
        <a:lstStyle/>
        <a:p>
          <a:endParaRPr lang="bg-BG"/>
        </a:p>
      </dgm:t>
    </dgm:pt>
    <dgm:pt modelId="{DCA9280F-9B30-44F0-A8C0-4A72BB7D700E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sz="1700" b="1" dirty="0" err="1"/>
            <a:t>Aktivnost</a:t>
          </a:r>
          <a:r>
            <a:rPr lang="hr-HR" sz="1700" b="1" dirty="0"/>
            <a:t> – direktori odgovorni za provedbu proračunskog programa moraju dostaviti izlazne rezultate, ali ne raspodjeljuju sredstva </a:t>
          </a:r>
          <a:r>
            <a:rPr sz="1700" dirty="0"/>
            <a:t>(</a:t>
          </a:r>
          <a:r>
            <a:rPr sz="1700" dirty="0" err="1"/>
            <a:t>konceptualni</a:t>
          </a:r>
          <a:r>
            <a:rPr sz="1700" dirty="0"/>
            <a:t> </a:t>
          </a:r>
          <a:r>
            <a:rPr sz="1700" dirty="0" err="1"/>
            <a:t>okvir</a:t>
          </a:r>
          <a:r>
            <a:rPr sz="1700" dirty="0"/>
            <a:t> </a:t>
          </a:r>
          <a:r>
            <a:rPr sz="1700" dirty="0" err="1"/>
            <a:t>programskog</a:t>
          </a:r>
          <a:r>
            <a:rPr sz="1700" dirty="0"/>
            <a:t>  </a:t>
          </a:r>
          <a:r>
            <a:rPr sz="1700" dirty="0" err="1"/>
            <a:t>planiranja</a:t>
          </a:r>
          <a:r>
            <a:rPr sz="1700" dirty="0"/>
            <a:t> </a:t>
          </a:r>
          <a:r>
            <a:rPr sz="1700" dirty="0" err="1"/>
            <a:t>proračuna</a:t>
          </a:r>
          <a:r>
            <a:rPr sz="1700" dirty="0"/>
            <a:t> u </a:t>
          </a:r>
          <a:r>
            <a:rPr sz="1700" dirty="0" err="1"/>
            <a:t>državi</a:t>
          </a:r>
          <a:r>
            <a:rPr sz="1700" dirty="0"/>
            <a:t>)</a:t>
          </a:r>
        </a:p>
        <a:p>
          <a:pPr algn="just" rtl="0"/>
          <a:r>
            <a:rPr lang="en-US" sz="1700" b="1" dirty="0"/>
            <a:t>Kako bi se osigurala održivost proračunskog procesa, najnovije izmjene Zakona o javnim financijama uređuju klasifikaciju područja politika i proračunskih programa korisnika prve razine, a donijelo ih je Vijeće ministara za vrijeme mandata vlade te se mogu mijenjati samo u slučaju organizacijskih ili zakonodavnih izmjena  </a:t>
          </a:r>
          <a:endParaRPr lang="hr-HR" sz="1700" dirty="0"/>
        </a:p>
      </dgm:t>
    </dgm:pt>
    <dgm:pt modelId="{C5B5E819-9831-4BFF-AA07-B70F418BBC7A}" type="parTrans" cxnId="{4EE57455-875B-41FC-9139-B15DDC3F7799}">
      <dgm:prSet/>
      <dgm:spPr/>
      <dgm:t>
        <a:bodyPr/>
        <a:lstStyle/>
        <a:p>
          <a:endParaRPr lang="bg-BG"/>
        </a:p>
      </dgm:t>
    </dgm:pt>
    <dgm:pt modelId="{7DC941EF-1F0C-41C4-99B6-D5C3BBB69367}" type="sibTrans" cxnId="{4EE57455-875B-41FC-9139-B15DDC3F7799}">
      <dgm:prSet/>
      <dgm:spPr/>
      <dgm:t>
        <a:bodyPr/>
        <a:lstStyle/>
        <a:p>
          <a:endParaRPr lang="bg-BG"/>
        </a:p>
      </dgm:t>
    </dgm:pt>
    <dgm:pt modelId="{E8F86EA4-9108-440D-8A06-7A8740756F5E}" type="pres">
      <dgm:prSet presAssocID="{FAE51F56-C7AA-40CD-9A6D-3830C78BFDE1}" presName="Name0" presStyleCnt="0">
        <dgm:presLayoutVars>
          <dgm:dir/>
          <dgm:resizeHandles val="exact"/>
        </dgm:presLayoutVars>
      </dgm:prSet>
      <dgm:spPr/>
    </dgm:pt>
    <dgm:pt modelId="{A1A5107C-568D-4C39-B62A-CB8D9C052F51}" type="pres">
      <dgm:prSet presAssocID="{FF3D7D32-9139-4205-BB42-C406B93E6F6D}" presName="node" presStyleLbl="node1" presStyleIdx="0" presStyleCnt="2" custScaleY="209872">
        <dgm:presLayoutVars>
          <dgm:bulletEnabled val="1"/>
        </dgm:presLayoutVars>
      </dgm:prSet>
      <dgm:spPr/>
    </dgm:pt>
    <dgm:pt modelId="{B8603D30-CC06-400F-A0C1-066AAC7AC80B}" type="pres">
      <dgm:prSet presAssocID="{B8D433C4-B1AB-4504-B50D-4C956FCA8366}" presName="sibTrans" presStyleLbl="sibTrans2D1" presStyleIdx="0" presStyleCnt="1"/>
      <dgm:spPr/>
    </dgm:pt>
    <dgm:pt modelId="{94067358-04BF-4BC3-B6DC-9B7C7340B2B6}" type="pres">
      <dgm:prSet presAssocID="{B8D433C4-B1AB-4504-B50D-4C956FCA8366}" presName="connectorText" presStyleLbl="sibTrans2D1" presStyleIdx="0" presStyleCnt="1"/>
      <dgm:spPr/>
    </dgm:pt>
    <dgm:pt modelId="{B72F89DA-5CA4-4BD0-B1D9-C8D74173EBCB}" type="pres">
      <dgm:prSet presAssocID="{DCA9280F-9B30-44F0-A8C0-4A72BB7D700E}" presName="node" presStyleLbl="node1" presStyleIdx="1" presStyleCnt="2" custScaleY="202869">
        <dgm:presLayoutVars>
          <dgm:bulletEnabled val="1"/>
        </dgm:presLayoutVars>
      </dgm:prSet>
      <dgm:spPr/>
    </dgm:pt>
  </dgm:ptLst>
  <dgm:cxnLst>
    <dgm:cxn modelId="{2B9F5029-4D8D-4B35-B8DB-2879A7FBD866}" type="presOf" srcId="{FAE51F56-C7AA-40CD-9A6D-3830C78BFDE1}" destId="{E8F86EA4-9108-440D-8A06-7A8740756F5E}" srcOrd="0" destOrd="0" presId="urn:microsoft.com/office/officeart/2005/8/layout/process1"/>
    <dgm:cxn modelId="{24991C75-0BAD-4A3B-9EDB-56F7C8FEF766}" type="presOf" srcId="{B8D433C4-B1AB-4504-B50D-4C956FCA8366}" destId="{94067358-04BF-4BC3-B6DC-9B7C7340B2B6}" srcOrd="1" destOrd="0" presId="urn:microsoft.com/office/officeart/2005/8/layout/process1"/>
    <dgm:cxn modelId="{4EE57455-875B-41FC-9139-B15DDC3F7799}" srcId="{FAE51F56-C7AA-40CD-9A6D-3830C78BFDE1}" destId="{DCA9280F-9B30-44F0-A8C0-4A72BB7D700E}" srcOrd="1" destOrd="0" parTransId="{C5B5E819-9831-4BFF-AA07-B70F418BBC7A}" sibTransId="{7DC941EF-1F0C-41C4-99B6-D5C3BBB69367}"/>
    <dgm:cxn modelId="{CC518979-7146-4A34-85DA-F320E543C4C1}" type="presOf" srcId="{DCA9280F-9B30-44F0-A8C0-4A72BB7D700E}" destId="{B72F89DA-5CA4-4BD0-B1D9-C8D74173EBCB}" srcOrd="0" destOrd="0" presId="urn:microsoft.com/office/officeart/2005/8/layout/process1"/>
    <dgm:cxn modelId="{2F85BFB4-A5FC-489E-A2E2-A444DFCC8F33}" type="presOf" srcId="{FF3D7D32-9139-4205-BB42-C406B93E6F6D}" destId="{A1A5107C-568D-4C39-B62A-CB8D9C052F51}" srcOrd="0" destOrd="0" presId="urn:microsoft.com/office/officeart/2005/8/layout/process1"/>
    <dgm:cxn modelId="{C58B16EE-ACCA-4C9C-8F97-07C7BD81E9EA}" type="presOf" srcId="{B8D433C4-B1AB-4504-B50D-4C956FCA8366}" destId="{B8603D30-CC06-400F-A0C1-066AAC7AC80B}" srcOrd="0" destOrd="0" presId="urn:microsoft.com/office/officeart/2005/8/layout/process1"/>
    <dgm:cxn modelId="{98AB9CFF-B335-4057-ACB7-46B7B54EC44B}" srcId="{FAE51F56-C7AA-40CD-9A6D-3830C78BFDE1}" destId="{FF3D7D32-9139-4205-BB42-C406B93E6F6D}" srcOrd="0" destOrd="0" parTransId="{4F0C59B8-0530-4863-8E1B-EA468534B575}" sibTransId="{B8D433C4-B1AB-4504-B50D-4C956FCA8366}"/>
    <dgm:cxn modelId="{84DC7DBF-EAED-4BF4-B9C8-A9C616AD530C}" type="presParOf" srcId="{E8F86EA4-9108-440D-8A06-7A8740756F5E}" destId="{A1A5107C-568D-4C39-B62A-CB8D9C052F51}" srcOrd="0" destOrd="0" presId="urn:microsoft.com/office/officeart/2005/8/layout/process1"/>
    <dgm:cxn modelId="{2A021163-EE69-4D2C-9A48-8F9BFADC2BED}" type="presParOf" srcId="{E8F86EA4-9108-440D-8A06-7A8740756F5E}" destId="{B8603D30-CC06-400F-A0C1-066AAC7AC80B}" srcOrd="1" destOrd="0" presId="urn:microsoft.com/office/officeart/2005/8/layout/process1"/>
    <dgm:cxn modelId="{9039F956-B46F-4428-939B-C4D9A80FEA0A}" type="presParOf" srcId="{B8603D30-CC06-400F-A0C1-066AAC7AC80B}" destId="{94067358-04BF-4BC3-B6DC-9B7C7340B2B6}" srcOrd="0" destOrd="0" presId="urn:microsoft.com/office/officeart/2005/8/layout/process1"/>
    <dgm:cxn modelId="{B33A3768-C10C-413A-9FFC-27E20C231A03}" type="presParOf" srcId="{E8F86EA4-9108-440D-8A06-7A8740756F5E}" destId="{B72F89DA-5CA4-4BD0-B1D9-C8D74173EBCB}" srcOrd="2" destOrd="0" presId="urn:microsoft.com/office/officeart/2005/8/layout/process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1ECF2573-560A-4F65-AE0E-F42C4C51248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9D345E65-FC5F-4291-9127-C04A1D64C843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b="1"/>
            <a:t>Preporuka – poboljšanje izvješća o provedbi (procjena čimbenika koji utječu na učinak, budući planovi, manji broja pokazatelja učinka, ali više informacija o njihovu utjecaju)</a:t>
          </a:r>
          <a:endParaRPr lang="hr-HR" sz="2000" dirty="0"/>
        </a:p>
      </dgm:t>
    </dgm:pt>
    <dgm:pt modelId="{3BB7AB0E-5CB5-44C0-953E-FE13E952420F}" type="parTrans" cxnId="{7FACADBF-E3C1-4758-A362-6EEAB7488BF1}">
      <dgm:prSet/>
      <dgm:spPr/>
      <dgm:t>
        <a:bodyPr/>
        <a:lstStyle/>
        <a:p>
          <a:endParaRPr lang="bg-BG"/>
        </a:p>
      </dgm:t>
    </dgm:pt>
    <dgm:pt modelId="{1BF61338-8770-4B58-84C1-351988C4EF4F}" type="sibTrans" cxnId="{7FACADBF-E3C1-4758-A362-6EEAB7488BF1}">
      <dgm:prSet/>
      <dgm:spPr/>
      <dgm:t>
        <a:bodyPr/>
        <a:lstStyle/>
        <a:p>
          <a:endParaRPr lang="bg-BG"/>
        </a:p>
      </dgm:t>
    </dgm:pt>
    <dgm:pt modelId="{BA826863-70BC-48FF-B63C-71059C9E5AA5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b="1" dirty="0" err="1"/>
            <a:t>Aktivnost</a:t>
          </a:r>
          <a:r>
            <a:rPr lang="hr-HR" b="1" dirty="0"/>
            <a:t> – proširenje područja primjene institucija koje primjenjuju programsko planiranje proračuna </a:t>
          </a:r>
          <a:r>
            <a:rPr dirty="0"/>
            <a:t>(ne </a:t>
          </a:r>
          <a:r>
            <a:rPr dirty="0" err="1"/>
            <a:t>samo</a:t>
          </a:r>
          <a:r>
            <a:rPr dirty="0"/>
            <a:t> </a:t>
          </a:r>
          <a:r>
            <a:rPr dirty="0" err="1"/>
            <a:t>Ministarstvo</a:t>
          </a:r>
          <a:r>
            <a:rPr dirty="0"/>
            <a:t> </a:t>
          </a:r>
          <a:r>
            <a:rPr dirty="0" err="1"/>
            <a:t>poljoprivrede</a:t>
          </a:r>
          <a:r>
            <a:rPr dirty="0"/>
            <a:t> </a:t>
          </a:r>
          <a:r>
            <a:rPr dirty="0" err="1"/>
            <a:t>nego</a:t>
          </a:r>
          <a:r>
            <a:rPr dirty="0"/>
            <a:t> i Fond </a:t>
          </a:r>
          <a:r>
            <a:rPr dirty="0" err="1"/>
            <a:t>za</a:t>
          </a:r>
          <a:r>
            <a:rPr dirty="0"/>
            <a:t> </a:t>
          </a:r>
          <a:r>
            <a:rPr dirty="0" err="1"/>
            <a:t>poljoprivredu</a:t>
          </a:r>
          <a:r>
            <a:rPr dirty="0"/>
            <a:t>), </a:t>
          </a:r>
          <a:r>
            <a:rPr b="1" dirty="0" err="1"/>
            <a:t>programski</a:t>
          </a:r>
          <a:r>
            <a:rPr b="1" dirty="0"/>
            <a:t> </a:t>
          </a:r>
          <a:r>
            <a:rPr b="1" dirty="0" err="1"/>
            <a:t>proračuni</a:t>
          </a:r>
          <a:r>
            <a:rPr b="1" dirty="0"/>
            <a:t> </a:t>
          </a:r>
          <a:r>
            <a:rPr b="1" dirty="0" err="1"/>
            <a:t>koji</a:t>
          </a:r>
          <a:r>
            <a:rPr b="1" dirty="0"/>
            <a:t> </a:t>
          </a:r>
          <a:r>
            <a:rPr b="1" dirty="0" err="1"/>
            <a:t>uključuju</a:t>
          </a:r>
          <a:r>
            <a:rPr b="1" dirty="0"/>
            <a:t> i </a:t>
          </a:r>
          <a:r>
            <a:rPr b="1" dirty="0" err="1"/>
            <a:t>državna</a:t>
          </a:r>
          <a:r>
            <a:rPr b="1" dirty="0"/>
            <a:t> </a:t>
          </a:r>
          <a:r>
            <a:rPr b="1" dirty="0" err="1"/>
            <a:t>sredstva</a:t>
          </a:r>
          <a:r>
            <a:rPr b="1" dirty="0"/>
            <a:t> i </a:t>
          </a:r>
          <a:r>
            <a:rPr b="1" dirty="0" err="1"/>
            <a:t>račune</a:t>
          </a:r>
          <a:r>
            <a:rPr b="1" dirty="0"/>
            <a:t> </a:t>
          </a:r>
          <a:r>
            <a:rPr b="1" dirty="0" err="1"/>
            <a:t>fondova</a:t>
          </a:r>
          <a:r>
            <a:rPr b="1" dirty="0"/>
            <a:t> EU-a</a:t>
          </a:r>
        </a:p>
        <a:p>
          <a:pPr algn="just" rtl="0"/>
          <a:r>
            <a:rPr lang="en-US" sz="2000" b="1" dirty="0"/>
            <a:t>Neprestana nastojanja za povećanjem kvalitete proračunskih dokumenata</a:t>
          </a:r>
        </a:p>
        <a:p>
          <a:pPr algn="just" rtl="0"/>
          <a:endParaRPr lang="hr-HR" sz="1900" b="1" dirty="0"/>
        </a:p>
      </dgm:t>
    </dgm:pt>
    <dgm:pt modelId="{0C8E0B6D-85AA-498E-9447-806247E549E3}" type="parTrans" cxnId="{A4A66C3E-3B2E-45D4-80F3-DEB27CEDDB77}">
      <dgm:prSet/>
      <dgm:spPr/>
      <dgm:t>
        <a:bodyPr/>
        <a:lstStyle/>
        <a:p>
          <a:endParaRPr lang="bg-BG"/>
        </a:p>
      </dgm:t>
    </dgm:pt>
    <dgm:pt modelId="{D785EE83-6093-44E5-83D4-DF81CEB15CF6}" type="sibTrans" cxnId="{A4A66C3E-3B2E-45D4-80F3-DEB27CEDDB77}">
      <dgm:prSet/>
      <dgm:spPr/>
      <dgm:t>
        <a:bodyPr/>
        <a:lstStyle/>
        <a:p>
          <a:endParaRPr lang="bg-BG"/>
        </a:p>
      </dgm:t>
    </dgm:pt>
    <dgm:pt modelId="{24A215D4-5D00-4413-9428-086D075B9A5C}" type="pres">
      <dgm:prSet presAssocID="{1ECF2573-560A-4F65-AE0E-F42C4C512486}" presName="Name0" presStyleCnt="0">
        <dgm:presLayoutVars>
          <dgm:dir/>
          <dgm:resizeHandles val="exact"/>
        </dgm:presLayoutVars>
      </dgm:prSet>
      <dgm:spPr/>
    </dgm:pt>
    <dgm:pt modelId="{E51D692B-06EB-4EB1-8187-41BCF81EA787}" type="pres">
      <dgm:prSet presAssocID="{9D345E65-FC5F-4291-9127-C04A1D64C843}" presName="node" presStyleLbl="node1" presStyleIdx="0" presStyleCnt="2" custScaleY="195866">
        <dgm:presLayoutVars>
          <dgm:bulletEnabled val="1"/>
        </dgm:presLayoutVars>
      </dgm:prSet>
      <dgm:spPr/>
    </dgm:pt>
    <dgm:pt modelId="{70521E49-9946-40FE-8184-D1F95B4B2E2E}" type="pres">
      <dgm:prSet presAssocID="{1BF61338-8770-4B58-84C1-351988C4EF4F}" presName="sibTrans" presStyleLbl="sibTrans2D1" presStyleIdx="0" presStyleCnt="1"/>
      <dgm:spPr/>
    </dgm:pt>
    <dgm:pt modelId="{32FDD0D3-6EFD-4CA4-B767-2262C5F20FC1}" type="pres">
      <dgm:prSet presAssocID="{1BF61338-8770-4B58-84C1-351988C4EF4F}" presName="connectorText" presStyleLbl="sibTrans2D1" presStyleIdx="0" presStyleCnt="1"/>
      <dgm:spPr/>
    </dgm:pt>
    <dgm:pt modelId="{083D3C9C-B464-4533-9933-811EEB87EC37}" type="pres">
      <dgm:prSet presAssocID="{BA826863-70BC-48FF-B63C-71059C9E5AA5}" presName="node" presStyleLbl="node1" presStyleIdx="1" presStyleCnt="2" custScaleY="195866">
        <dgm:presLayoutVars>
          <dgm:bulletEnabled val="1"/>
        </dgm:presLayoutVars>
      </dgm:prSet>
      <dgm:spPr/>
    </dgm:pt>
  </dgm:ptLst>
  <dgm:cxnLst>
    <dgm:cxn modelId="{0A5DA105-00D9-4E56-A77D-39C720064006}" type="presOf" srcId="{BA826863-70BC-48FF-B63C-71059C9E5AA5}" destId="{083D3C9C-B464-4533-9933-811EEB87EC37}" srcOrd="0" destOrd="0" presId="urn:microsoft.com/office/officeart/2005/8/layout/process1"/>
    <dgm:cxn modelId="{F30E710C-D38D-4547-B7C4-1C91324A6AD0}" type="presOf" srcId="{1BF61338-8770-4B58-84C1-351988C4EF4F}" destId="{32FDD0D3-6EFD-4CA4-B767-2262C5F20FC1}" srcOrd="1" destOrd="0" presId="urn:microsoft.com/office/officeart/2005/8/layout/process1"/>
    <dgm:cxn modelId="{A4A66C3E-3B2E-45D4-80F3-DEB27CEDDB77}" srcId="{1ECF2573-560A-4F65-AE0E-F42C4C512486}" destId="{BA826863-70BC-48FF-B63C-71059C9E5AA5}" srcOrd="1" destOrd="0" parTransId="{0C8E0B6D-85AA-498E-9447-806247E549E3}" sibTransId="{D785EE83-6093-44E5-83D4-DF81CEB15CF6}"/>
    <dgm:cxn modelId="{7FACADBF-E3C1-4758-A362-6EEAB7488BF1}" srcId="{1ECF2573-560A-4F65-AE0E-F42C4C512486}" destId="{9D345E65-FC5F-4291-9127-C04A1D64C843}" srcOrd="0" destOrd="0" parTransId="{3BB7AB0E-5CB5-44C0-953E-FE13E952420F}" sibTransId="{1BF61338-8770-4B58-84C1-351988C4EF4F}"/>
    <dgm:cxn modelId="{1217BCC8-22D2-422C-9C87-2629CC410AC7}" type="presOf" srcId="{1ECF2573-560A-4F65-AE0E-F42C4C512486}" destId="{24A215D4-5D00-4413-9428-086D075B9A5C}" srcOrd="0" destOrd="0" presId="urn:microsoft.com/office/officeart/2005/8/layout/process1"/>
    <dgm:cxn modelId="{073E7DEC-72D7-4BDC-8001-8192E1366F50}" type="presOf" srcId="{1BF61338-8770-4B58-84C1-351988C4EF4F}" destId="{70521E49-9946-40FE-8184-D1F95B4B2E2E}" srcOrd="0" destOrd="0" presId="urn:microsoft.com/office/officeart/2005/8/layout/process1"/>
    <dgm:cxn modelId="{E975EDF9-6034-4624-BE5D-77B162F9300E}" type="presOf" srcId="{9D345E65-FC5F-4291-9127-C04A1D64C843}" destId="{E51D692B-06EB-4EB1-8187-41BCF81EA787}" srcOrd="0" destOrd="0" presId="urn:microsoft.com/office/officeart/2005/8/layout/process1"/>
    <dgm:cxn modelId="{F11FA2B1-D644-4779-9034-942FF2CEFE56}" type="presParOf" srcId="{24A215D4-5D00-4413-9428-086D075B9A5C}" destId="{E51D692B-06EB-4EB1-8187-41BCF81EA787}" srcOrd="0" destOrd="0" presId="urn:microsoft.com/office/officeart/2005/8/layout/process1"/>
    <dgm:cxn modelId="{78FB557E-D2B9-498E-83D7-4D345D07741C}" type="presParOf" srcId="{24A215D4-5D00-4413-9428-086D075B9A5C}" destId="{70521E49-9946-40FE-8184-D1F95B4B2E2E}" srcOrd="1" destOrd="0" presId="urn:microsoft.com/office/officeart/2005/8/layout/process1"/>
    <dgm:cxn modelId="{BBA704CB-612D-4973-91E1-FB9112BE3763}" type="presParOf" srcId="{70521E49-9946-40FE-8184-D1F95B4B2E2E}" destId="{32FDD0D3-6EFD-4CA4-B767-2262C5F20FC1}" srcOrd="0" destOrd="0" presId="urn:microsoft.com/office/officeart/2005/8/layout/process1"/>
    <dgm:cxn modelId="{E7A9B19F-EB3A-473C-ADBB-66D3CF438262}" type="presParOf" srcId="{24A215D4-5D00-4413-9428-086D075B9A5C}" destId="{083D3C9C-B464-4533-9933-811EEB87EC37}" srcOrd="2" destOrd="0" presId="urn:microsoft.com/office/officeart/2005/8/layout/process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4B1F66-D370-43E2-BA3B-964F3DA26B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8C02552-AA47-4296-BFA0-F21623E12F90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Kategorije rashoda  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843D244F-3960-45BE-9C0A-F1CE93B30DF0}" type="parTrans" cxnId="{4EEA4865-34AD-4B48-9108-7B1AF8059DEB}">
      <dgm:prSet/>
      <dgm:spPr/>
      <dgm:t>
        <a:bodyPr/>
        <a:lstStyle/>
        <a:p>
          <a:endParaRPr lang="bg-BG"/>
        </a:p>
      </dgm:t>
    </dgm:pt>
    <dgm:pt modelId="{87DC1D58-1546-4F60-8DBC-537C7799AEBD}" type="sibTrans" cxnId="{4EEA4865-34AD-4B48-9108-7B1AF8059DEB}">
      <dgm:prSet/>
      <dgm:spPr/>
      <dgm:t>
        <a:bodyPr/>
        <a:lstStyle/>
        <a:p>
          <a:endParaRPr lang="bg-BG"/>
        </a:p>
      </dgm:t>
    </dgm:pt>
    <dgm:pt modelId="{5BCC5209-499D-47CA-93C1-2260A2350E68}" type="pres">
      <dgm:prSet presAssocID="{6D4B1F66-D370-43E2-BA3B-964F3DA26BF0}" presName="linear" presStyleCnt="0">
        <dgm:presLayoutVars>
          <dgm:animLvl val="lvl"/>
          <dgm:resizeHandles val="exact"/>
        </dgm:presLayoutVars>
      </dgm:prSet>
      <dgm:spPr/>
    </dgm:pt>
    <dgm:pt modelId="{9C7589DA-8559-4559-9806-D31472D3D266}" type="pres">
      <dgm:prSet presAssocID="{38C02552-AA47-4296-BFA0-F21623E12F9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A75F53A-0022-4C5A-ADD5-A06235507C74}" type="presOf" srcId="{38C02552-AA47-4296-BFA0-F21623E12F90}" destId="{9C7589DA-8559-4559-9806-D31472D3D266}" srcOrd="0" destOrd="0" presId="urn:microsoft.com/office/officeart/2005/8/layout/vList2"/>
    <dgm:cxn modelId="{6F65A65D-2C1C-4B37-B47E-4B9AC07CF51E}" type="presOf" srcId="{6D4B1F66-D370-43E2-BA3B-964F3DA26BF0}" destId="{5BCC5209-499D-47CA-93C1-2260A2350E68}" srcOrd="0" destOrd="0" presId="urn:microsoft.com/office/officeart/2005/8/layout/vList2"/>
    <dgm:cxn modelId="{4EEA4865-34AD-4B48-9108-7B1AF8059DEB}" srcId="{6D4B1F66-D370-43E2-BA3B-964F3DA26BF0}" destId="{38C02552-AA47-4296-BFA0-F21623E12F90}" srcOrd="0" destOrd="0" parTransId="{843D244F-3960-45BE-9C0A-F1CE93B30DF0}" sibTransId="{87DC1D58-1546-4F60-8DBC-537C7799AEBD}"/>
    <dgm:cxn modelId="{12A474DC-2F40-42A8-85AD-1E70229F50F4}" type="presParOf" srcId="{5BCC5209-499D-47CA-93C1-2260A2350E68}" destId="{9C7589DA-8559-4559-9806-D31472D3D2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373CE2-B096-4DC5-A11B-18FC070F0BF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B94581A0-9AAB-47C9-AEC1-70BDE2F1DE8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Sveobuhvatne dubinske analize rashoda ne mogu analizirati svu javnu potrošnju </a:t>
          </a:r>
          <a:endParaRPr lang="hr-HR" b="1" dirty="0"/>
        </a:p>
      </dgm:t>
    </dgm:pt>
    <dgm:pt modelId="{2E6DD046-DFAB-4335-B3AD-B092563D868A}" type="parTrans" cxnId="{1F011BAF-032F-48D1-BF33-CB75ED007699}">
      <dgm:prSet/>
      <dgm:spPr/>
      <dgm:t>
        <a:bodyPr/>
        <a:lstStyle/>
        <a:p>
          <a:endParaRPr lang="bg-BG"/>
        </a:p>
      </dgm:t>
    </dgm:pt>
    <dgm:pt modelId="{EA8D7C0E-B394-4FDB-B85E-367A4B39D402}" type="sibTrans" cxnId="{1F011BAF-032F-48D1-BF33-CB75ED007699}">
      <dgm:prSet/>
      <dgm:spPr/>
      <dgm:t>
        <a:bodyPr/>
        <a:lstStyle/>
        <a:p>
          <a:endParaRPr lang="bg-BG"/>
        </a:p>
      </dgm:t>
    </dgm:pt>
    <dgm:pt modelId="{39BAB577-ED80-4E30-8721-CAC8D84A4B4E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t>Stoga će naglasak zadatka biti na </a:t>
          </a:r>
          <a:r>
            <a:rPr lang="hr-HR" b="1"/>
            <a:t>dvjema vrstama rashoda</a:t>
          </a:r>
          <a:r>
            <a:t>:</a:t>
          </a:r>
          <a:endParaRPr lang="hr-HR" dirty="0"/>
        </a:p>
      </dgm:t>
    </dgm:pt>
    <dgm:pt modelId="{5FE80F69-F49B-4045-A714-DE928AB6C2F2}" type="parTrans" cxnId="{FFFB73C3-0EB2-45E4-BDC2-0B3CD951D966}">
      <dgm:prSet/>
      <dgm:spPr/>
      <dgm:t>
        <a:bodyPr/>
        <a:lstStyle/>
        <a:p>
          <a:endParaRPr lang="bg-BG"/>
        </a:p>
      </dgm:t>
    </dgm:pt>
    <dgm:pt modelId="{C9044534-4065-48D0-8AED-E7E9F9AAE257}" type="sibTrans" cxnId="{FFFB73C3-0EB2-45E4-BDC2-0B3CD951D966}">
      <dgm:prSet/>
      <dgm:spPr/>
      <dgm:t>
        <a:bodyPr/>
        <a:lstStyle/>
        <a:p>
          <a:endParaRPr lang="bg-BG"/>
        </a:p>
      </dgm:t>
    </dgm:pt>
    <dgm:pt modelId="{3D585F57-02D9-4021-A9BC-2A1D74DA24C0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b="1"/>
            <a:t>Operativni troškovi i troškovi održavanja</a:t>
          </a:r>
          <a:r>
            <a:t> – definirani kao intermedijarna potrošnja / potrošnja za robu i usluge</a:t>
          </a:r>
          <a:endParaRPr lang="hr-HR" dirty="0"/>
        </a:p>
      </dgm:t>
    </dgm:pt>
    <dgm:pt modelId="{068B78FF-148E-400B-BCC2-CAE7EFD1B65A}" type="parTrans" cxnId="{BDF403D8-FFF0-4157-9D64-3E035944A631}">
      <dgm:prSet/>
      <dgm:spPr/>
      <dgm:t>
        <a:bodyPr/>
        <a:lstStyle/>
        <a:p>
          <a:endParaRPr lang="bg-BG"/>
        </a:p>
      </dgm:t>
    </dgm:pt>
    <dgm:pt modelId="{455ECE8D-2898-4464-8087-4381C8815C54}" type="sibTrans" cxnId="{BDF403D8-FFF0-4157-9D64-3E035944A631}">
      <dgm:prSet/>
      <dgm:spPr/>
      <dgm:t>
        <a:bodyPr/>
        <a:lstStyle/>
        <a:p>
          <a:endParaRPr lang="bg-BG"/>
        </a:p>
      </dgm:t>
    </dgm:pt>
    <dgm:pt modelId="{D08EF071-C2F0-4CB1-9095-9EBFE5D2E29E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Rashodi za zaposlene</a:t>
          </a:r>
          <a:endParaRPr lang="hr-HR" dirty="0"/>
        </a:p>
      </dgm:t>
    </dgm:pt>
    <dgm:pt modelId="{FB9D55F9-3CA6-4B30-A665-3914AB28D875}" type="parTrans" cxnId="{D0658DF1-26E0-4489-8D6F-C00534973F29}">
      <dgm:prSet/>
      <dgm:spPr/>
      <dgm:t>
        <a:bodyPr/>
        <a:lstStyle/>
        <a:p>
          <a:endParaRPr lang="bg-BG"/>
        </a:p>
      </dgm:t>
    </dgm:pt>
    <dgm:pt modelId="{838DC8B2-A106-45A6-B5BD-28FDAEA5E638}" type="sibTrans" cxnId="{D0658DF1-26E0-4489-8D6F-C00534973F29}">
      <dgm:prSet/>
      <dgm:spPr/>
      <dgm:t>
        <a:bodyPr/>
        <a:lstStyle/>
        <a:p>
          <a:endParaRPr lang="bg-BG"/>
        </a:p>
      </dgm:t>
    </dgm:pt>
    <dgm:pt modelId="{4A1487AD-9A96-4451-B1CB-DEADC16B6EF7}" type="pres">
      <dgm:prSet presAssocID="{E4373CE2-B096-4DC5-A11B-18FC070F0BF3}" presName="Name0" presStyleCnt="0">
        <dgm:presLayoutVars>
          <dgm:dir/>
          <dgm:resizeHandles val="exact"/>
        </dgm:presLayoutVars>
      </dgm:prSet>
      <dgm:spPr/>
    </dgm:pt>
    <dgm:pt modelId="{5F122A73-10D2-4F3A-AB12-5465D312E7FC}" type="pres">
      <dgm:prSet presAssocID="{B94581A0-9AAB-47C9-AEC1-70BDE2F1DE85}" presName="node" presStyleLbl="node1" presStyleIdx="0" presStyleCnt="2" custScaleY="202869">
        <dgm:presLayoutVars>
          <dgm:bulletEnabled val="1"/>
        </dgm:presLayoutVars>
      </dgm:prSet>
      <dgm:spPr/>
    </dgm:pt>
    <dgm:pt modelId="{94F85FCD-3B6B-4E7A-B607-71DE55AA090C}" type="pres">
      <dgm:prSet presAssocID="{EA8D7C0E-B394-4FDB-B85E-367A4B39D402}" presName="sibTrans" presStyleLbl="sibTrans2D1" presStyleIdx="0" presStyleCnt="1"/>
      <dgm:spPr/>
    </dgm:pt>
    <dgm:pt modelId="{23DA8EC1-A471-4267-8C71-F315E0F14F7D}" type="pres">
      <dgm:prSet presAssocID="{EA8D7C0E-B394-4FDB-B85E-367A4B39D402}" presName="connectorText" presStyleLbl="sibTrans2D1" presStyleIdx="0" presStyleCnt="1"/>
      <dgm:spPr/>
    </dgm:pt>
    <dgm:pt modelId="{09DA7E3B-494C-4A1E-966E-3E489A07B581}" type="pres">
      <dgm:prSet presAssocID="{39BAB577-ED80-4E30-8721-CAC8D84A4B4E}" presName="node" presStyleLbl="node1" presStyleIdx="1" presStyleCnt="2" custScaleY="202869">
        <dgm:presLayoutVars>
          <dgm:bulletEnabled val="1"/>
        </dgm:presLayoutVars>
      </dgm:prSet>
      <dgm:spPr/>
    </dgm:pt>
  </dgm:ptLst>
  <dgm:cxnLst>
    <dgm:cxn modelId="{21FBF903-7C76-4A4B-8C21-A8AA6E46525A}" type="presOf" srcId="{EA8D7C0E-B394-4FDB-B85E-367A4B39D402}" destId="{94F85FCD-3B6B-4E7A-B607-71DE55AA090C}" srcOrd="0" destOrd="0" presId="urn:microsoft.com/office/officeart/2005/8/layout/process1"/>
    <dgm:cxn modelId="{3700139C-FB28-4C46-B07B-B885AEF3ED8D}" type="presOf" srcId="{B94581A0-9AAB-47C9-AEC1-70BDE2F1DE85}" destId="{5F122A73-10D2-4F3A-AB12-5465D312E7FC}" srcOrd="0" destOrd="0" presId="urn:microsoft.com/office/officeart/2005/8/layout/process1"/>
    <dgm:cxn modelId="{1F011BAF-032F-48D1-BF33-CB75ED007699}" srcId="{E4373CE2-B096-4DC5-A11B-18FC070F0BF3}" destId="{B94581A0-9AAB-47C9-AEC1-70BDE2F1DE85}" srcOrd="0" destOrd="0" parTransId="{2E6DD046-DFAB-4335-B3AD-B092563D868A}" sibTransId="{EA8D7C0E-B394-4FDB-B85E-367A4B39D402}"/>
    <dgm:cxn modelId="{1FBC34B7-8538-4CF9-AD74-ABA45D7419D7}" type="presOf" srcId="{3D585F57-02D9-4021-A9BC-2A1D74DA24C0}" destId="{09DA7E3B-494C-4A1E-966E-3E489A07B581}" srcOrd="0" destOrd="1" presId="urn:microsoft.com/office/officeart/2005/8/layout/process1"/>
    <dgm:cxn modelId="{C05427BE-2943-4BE4-A0A7-BE152A4F7971}" type="presOf" srcId="{39BAB577-ED80-4E30-8721-CAC8D84A4B4E}" destId="{09DA7E3B-494C-4A1E-966E-3E489A07B581}" srcOrd="0" destOrd="0" presId="urn:microsoft.com/office/officeart/2005/8/layout/process1"/>
    <dgm:cxn modelId="{AA4649C1-595F-4CAD-AB72-247B900CE4C2}" type="presOf" srcId="{EA8D7C0E-B394-4FDB-B85E-367A4B39D402}" destId="{23DA8EC1-A471-4267-8C71-F315E0F14F7D}" srcOrd="1" destOrd="0" presId="urn:microsoft.com/office/officeart/2005/8/layout/process1"/>
    <dgm:cxn modelId="{FFFB73C3-0EB2-45E4-BDC2-0B3CD951D966}" srcId="{E4373CE2-B096-4DC5-A11B-18FC070F0BF3}" destId="{39BAB577-ED80-4E30-8721-CAC8D84A4B4E}" srcOrd="1" destOrd="0" parTransId="{5FE80F69-F49B-4045-A714-DE928AB6C2F2}" sibTransId="{C9044534-4065-48D0-8AED-E7E9F9AAE257}"/>
    <dgm:cxn modelId="{BDF403D8-FFF0-4157-9D64-3E035944A631}" srcId="{39BAB577-ED80-4E30-8721-CAC8D84A4B4E}" destId="{3D585F57-02D9-4021-A9BC-2A1D74DA24C0}" srcOrd="0" destOrd="0" parTransId="{068B78FF-148E-400B-BCC2-CAE7EFD1B65A}" sibTransId="{455ECE8D-2898-4464-8087-4381C8815C54}"/>
    <dgm:cxn modelId="{8A2F08DE-09A4-4E54-93A1-2C098D0FEE3F}" type="presOf" srcId="{E4373CE2-B096-4DC5-A11B-18FC070F0BF3}" destId="{4A1487AD-9A96-4451-B1CB-DEADC16B6EF7}" srcOrd="0" destOrd="0" presId="urn:microsoft.com/office/officeart/2005/8/layout/process1"/>
    <dgm:cxn modelId="{D34055E0-C43C-4449-BB5F-D9B66B35ED51}" type="presOf" srcId="{D08EF071-C2F0-4CB1-9095-9EBFE5D2E29E}" destId="{09DA7E3B-494C-4A1E-966E-3E489A07B581}" srcOrd="0" destOrd="2" presId="urn:microsoft.com/office/officeart/2005/8/layout/process1"/>
    <dgm:cxn modelId="{D0658DF1-26E0-4489-8D6F-C00534973F29}" srcId="{39BAB577-ED80-4E30-8721-CAC8D84A4B4E}" destId="{D08EF071-C2F0-4CB1-9095-9EBFE5D2E29E}" srcOrd="1" destOrd="0" parTransId="{FB9D55F9-3CA6-4B30-A665-3914AB28D875}" sibTransId="{838DC8B2-A106-45A6-B5BD-28FDAEA5E638}"/>
    <dgm:cxn modelId="{91C4DCD4-D432-4B70-B6BF-F8F59FD6E0B8}" type="presParOf" srcId="{4A1487AD-9A96-4451-B1CB-DEADC16B6EF7}" destId="{5F122A73-10D2-4F3A-AB12-5465D312E7FC}" srcOrd="0" destOrd="0" presId="urn:microsoft.com/office/officeart/2005/8/layout/process1"/>
    <dgm:cxn modelId="{A413CBCD-99B7-4391-8134-A1547773068F}" type="presParOf" srcId="{4A1487AD-9A96-4451-B1CB-DEADC16B6EF7}" destId="{94F85FCD-3B6B-4E7A-B607-71DE55AA090C}" srcOrd="1" destOrd="0" presId="urn:microsoft.com/office/officeart/2005/8/layout/process1"/>
    <dgm:cxn modelId="{9360039E-EAA0-4B9F-A11A-355514D68E3C}" type="presParOf" srcId="{94F85FCD-3B6B-4E7A-B607-71DE55AA090C}" destId="{23DA8EC1-A471-4267-8C71-F315E0F14F7D}" srcOrd="0" destOrd="0" presId="urn:microsoft.com/office/officeart/2005/8/layout/process1"/>
    <dgm:cxn modelId="{29E2F0E9-F922-488B-A708-F0D1F3B8D76D}" type="presParOf" srcId="{4A1487AD-9A96-4451-B1CB-DEADC16B6EF7}" destId="{09DA7E3B-494C-4A1E-966E-3E489A07B581}" srcOrd="2" destOrd="0" presId="urn:microsoft.com/office/officeart/2005/8/layout/process1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B238832-4B4E-4906-BBAA-C4972B3320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4659F651-A91E-437E-92FD-77BAF08EDD33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Rashodi za zaposlene (I.)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B97AD5F0-9E1E-43B3-97E2-E379442E9937}" type="parTrans" cxnId="{3588E8CB-5A67-4443-8006-7A689F67B6DB}">
      <dgm:prSet/>
      <dgm:spPr/>
      <dgm:t>
        <a:bodyPr/>
        <a:lstStyle/>
        <a:p>
          <a:endParaRPr lang="bg-BG"/>
        </a:p>
      </dgm:t>
    </dgm:pt>
    <dgm:pt modelId="{EDCB9E1D-70CD-4F09-A12D-B453078AC3BF}" type="sibTrans" cxnId="{3588E8CB-5A67-4443-8006-7A689F67B6DB}">
      <dgm:prSet/>
      <dgm:spPr/>
      <dgm:t>
        <a:bodyPr/>
        <a:lstStyle/>
        <a:p>
          <a:endParaRPr lang="bg-BG"/>
        </a:p>
      </dgm:t>
    </dgm:pt>
    <dgm:pt modelId="{FDAB22AE-476A-4D6E-8669-7990B38C9B34}" type="pres">
      <dgm:prSet presAssocID="{CB238832-4B4E-4906-BBAA-C4972B332088}" presName="linear" presStyleCnt="0">
        <dgm:presLayoutVars>
          <dgm:animLvl val="lvl"/>
          <dgm:resizeHandles val="exact"/>
        </dgm:presLayoutVars>
      </dgm:prSet>
      <dgm:spPr/>
    </dgm:pt>
    <dgm:pt modelId="{CBE6F843-B0C7-402E-9C66-251E4D2D5B38}" type="pres">
      <dgm:prSet presAssocID="{4659F651-A91E-437E-92FD-77BAF08EDD3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171CD37-48F1-4163-B3EC-A01F690DF7BB}" type="presOf" srcId="{CB238832-4B4E-4906-BBAA-C4972B332088}" destId="{FDAB22AE-476A-4D6E-8669-7990B38C9B34}" srcOrd="0" destOrd="0" presId="urn:microsoft.com/office/officeart/2005/8/layout/vList2"/>
    <dgm:cxn modelId="{0A5F245C-A0EA-477A-8658-E5F66F819EB2}" type="presOf" srcId="{4659F651-A91E-437E-92FD-77BAF08EDD33}" destId="{CBE6F843-B0C7-402E-9C66-251E4D2D5B38}" srcOrd="0" destOrd="0" presId="urn:microsoft.com/office/officeart/2005/8/layout/vList2"/>
    <dgm:cxn modelId="{3588E8CB-5A67-4443-8006-7A689F67B6DB}" srcId="{CB238832-4B4E-4906-BBAA-C4972B332088}" destId="{4659F651-A91E-437E-92FD-77BAF08EDD33}" srcOrd="0" destOrd="0" parTransId="{B97AD5F0-9E1E-43B3-97E2-E379442E9937}" sibTransId="{EDCB9E1D-70CD-4F09-A12D-B453078AC3BF}"/>
    <dgm:cxn modelId="{5C92251B-CD24-46B8-B225-C9570734E760}" type="presParOf" srcId="{FDAB22AE-476A-4D6E-8669-7990B38C9B34}" destId="{CBE6F843-B0C7-402E-9C66-251E4D2D5B3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AED961-8EC5-4242-B55B-83E0C517330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83A871D2-F461-4BEC-B1FE-F38CEE693650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b="1"/>
            <a:t>Cilj</a:t>
          </a:r>
          <a:r>
            <a:t> – utvrđivanje reformi koje mogu donijeti fiskalnu uštedu</a:t>
          </a:r>
          <a:endParaRPr lang="hr-HR" dirty="0"/>
        </a:p>
      </dgm:t>
    </dgm:pt>
    <dgm:pt modelId="{43A47B3D-3A03-45B3-9BE0-E98E5B9EEBCF}" type="parTrans" cxnId="{104CB0F8-E331-49FD-96FD-EE2BBDFEFF8B}">
      <dgm:prSet/>
      <dgm:spPr/>
      <dgm:t>
        <a:bodyPr/>
        <a:lstStyle/>
        <a:p>
          <a:endParaRPr lang="bg-BG"/>
        </a:p>
      </dgm:t>
    </dgm:pt>
    <dgm:pt modelId="{D1541E52-4E8E-4CA4-95E7-69CC8CC8F167}" type="sibTrans" cxnId="{104CB0F8-E331-49FD-96FD-EE2BBDFEFF8B}">
      <dgm:prSet/>
      <dgm:spPr/>
      <dgm:t>
        <a:bodyPr/>
        <a:lstStyle/>
        <a:p>
          <a:endParaRPr lang="bg-BG"/>
        </a:p>
      </dgm:t>
    </dgm:pt>
    <dgm:pt modelId="{4B1AB877-392C-4781-AC54-2A01A1F6A819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en-US" b="1" dirty="0"/>
            <a:t>Procjena:</a:t>
          </a:r>
          <a:endParaRPr lang="hr-HR" b="1" dirty="0"/>
        </a:p>
      </dgm:t>
    </dgm:pt>
    <dgm:pt modelId="{96673533-A0C5-4F07-848C-A7705C628F0D}" type="parTrans" cxnId="{7A7E28DC-C998-4767-8815-0932C88BE221}">
      <dgm:prSet/>
      <dgm:spPr/>
      <dgm:t>
        <a:bodyPr/>
        <a:lstStyle/>
        <a:p>
          <a:endParaRPr lang="bg-BG"/>
        </a:p>
      </dgm:t>
    </dgm:pt>
    <dgm:pt modelId="{F74A424D-2FB1-4705-B59F-EEA697A469E0}" type="sibTrans" cxnId="{7A7E28DC-C998-4767-8815-0932C88BE221}">
      <dgm:prSet/>
      <dgm:spPr/>
      <dgm:t>
        <a:bodyPr/>
        <a:lstStyle/>
        <a:p>
          <a:endParaRPr lang="bg-BG"/>
        </a:p>
      </dgm:t>
    </dgm:pt>
    <dgm:pt modelId="{06FDDA59-85F2-4626-B31D-BB162DE8B573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b="1"/>
            <a:t>razina/trendovi rashoda za zaposlene</a:t>
          </a:r>
          <a:r>
            <a:t> izraženih kao udio BDP-a / razine ukupne potrošnje i troškova osoblja u 2015. u odnosu na referentne države EU-a, prema općinama i prema ministarstvima</a:t>
          </a:r>
          <a:endParaRPr lang="hr-HR" dirty="0"/>
        </a:p>
      </dgm:t>
    </dgm:pt>
    <dgm:pt modelId="{0C72344B-538B-4D90-9216-56D4E9BFDB2B}" type="parTrans" cxnId="{A3616C5A-F4AA-4C7E-BBB2-8B30B83FD766}">
      <dgm:prSet/>
      <dgm:spPr/>
      <dgm:t>
        <a:bodyPr/>
        <a:lstStyle/>
        <a:p>
          <a:endParaRPr lang="bg-BG"/>
        </a:p>
      </dgm:t>
    </dgm:pt>
    <dgm:pt modelId="{6D41C217-8E42-4C96-A416-DC2B5A73FBB2}" type="sibTrans" cxnId="{A3616C5A-F4AA-4C7E-BBB2-8B30B83FD766}">
      <dgm:prSet/>
      <dgm:spPr/>
      <dgm:t>
        <a:bodyPr/>
        <a:lstStyle/>
        <a:p>
          <a:endParaRPr lang="bg-BG"/>
        </a:p>
      </dgm:t>
    </dgm:pt>
    <dgm:pt modelId="{DCA09C4C-08DC-4841-8AD2-4C6E1E607949}" type="pres">
      <dgm:prSet presAssocID="{E1AED961-8EC5-4242-B55B-83E0C5173307}" presName="Name0" presStyleCnt="0">
        <dgm:presLayoutVars>
          <dgm:dir/>
          <dgm:animLvl val="lvl"/>
          <dgm:resizeHandles val="exact"/>
        </dgm:presLayoutVars>
      </dgm:prSet>
      <dgm:spPr/>
    </dgm:pt>
    <dgm:pt modelId="{9A3394D2-F3E3-421A-B784-89DE71C113EE}" type="pres">
      <dgm:prSet presAssocID="{83A871D2-F461-4BEC-B1FE-F38CEE693650}" presName="linNode" presStyleCnt="0"/>
      <dgm:spPr/>
    </dgm:pt>
    <dgm:pt modelId="{E57449AA-243D-4BBA-BBDE-E60AE8E9C04E}" type="pres">
      <dgm:prSet presAssocID="{83A871D2-F461-4BEC-B1FE-F38CEE693650}" presName="parentText" presStyleLbl="node1" presStyleIdx="0" presStyleCnt="2" custScaleX="277778">
        <dgm:presLayoutVars>
          <dgm:chMax val="1"/>
          <dgm:bulletEnabled val="1"/>
        </dgm:presLayoutVars>
      </dgm:prSet>
      <dgm:spPr/>
    </dgm:pt>
    <dgm:pt modelId="{6BA8731F-BF2D-412C-BBF3-F69A8C28F24F}" type="pres">
      <dgm:prSet presAssocID="{D1541E52-4E8E-4CA4-95E7-69CC8CC8F167}" presName="sp" presStyleCnt="0"/>
      <dgm:spPr/>
    </dgm:pt>
    <dgm:pt modelId="{E71CF54E-EE21-4BDB-9C5C-AE0B93C6B96D}" type="pres">
      <dgm:prSet presAssocID="{4B1AB877-392C-4781-AC54-2A01A1F6A819}" presName="linNode" presStyleCnt="0"/>
      <dgm:spPr/>
    </dgm:pt>
    <dgm:pt modelId="{D2EB01E9-F29A-4D99-9C2D-E08515161C9D}" type="pres">
      <dgm:prSet presAssocID="{4B1AB877-392C-4781-AC54-2A01A1F6A81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4D000D7D-544D-43BC-AB99-4266A243FFAF}" type="pres">
      <dgm:prSet presAssocID="{4B1AB877-392C-4781-AC54-2A01A1F6A819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E7BFCA10-F631-4107-BB2B-8AC103F6354A}" type="presOf" srcId="{83A871D2-F461-4BEC-B1FE-F38CEE693650}" destId="{E57449AA-243D-4BBA-BBDE-E60AE8E9C04E}" srcOrd="0" destOrd="0" presId="urn:microsoft.com/office/officeart/2005/8/layout/vList5"/>
    <dgm:cxn modelId="{7BE01A2F-90FA-441B-9A49-50C65361735E}" type="presOf" srcId="{E1AED961-8EC5-4242-B55B-83E0C5173307}" destId="{DCA09C4C-08DC-4841-8AD2-4C6E1E607949}" srcOrd="0" destOrd="0" presId="urn:microsoft.com/office/officeart/2005/8/layout/vList5"/>
    <dgm:cxn modelId="{CCBA664F-737E-4E9D-9218-C809EEEE4D5E}" type="presOf" srcId="{06FDDA59-85F2-4626-B31D-BB162DE8B573}" destId="{4D000D7D-544D-43BC-AB99-4266A243FFAF}" srcOrd="0" destOrd="0" presId="urn:microsoft.com/office/officeart/2005/8/layout/vList5"/>
    <dgm:cxn modelId="{A3616C5A-F4AA-4C7E-BBB2-8B30B83FD766}" srcId="{4B1AB877-392C-4781-AC54-2A01A1F6A819}" destId="{06FDDA59-85F2-4626-B31D-BB162DE8B573}" srcOrd="0" destOrd="0" parTransId="{0C72344B-538B-4D90-9216-56D4E9BFDB2B}" sibTransId="{6D41C217-8E42-4C96-A416-DC2B5A73FBB2}"/>
    <dgm:cxn modelId="{37B6368B-2D03-4607-9B37-99A3A273420E}" type="presOf" srcId="{4B1AB877-392C-4781-AC54-2A01A1F6A819}" destId="{D2EB01E9-F29A-4D99-9C2D-E08515161C9D}" srcOrd="0" destOrd="0" presId="urn:microsoft.com/office/officeart/2005/8/layout/vList5"/>
    <dgm:cxn modelId="{7A7E28DC-C998-4767-8815-0932C88BE221}" srcId="{E1AED961-8EC5-4242-B55B-83E0C5173307}" destId="{4B1AB877-392C-4781-AC54-2A01A1F6A819}" srcOrd="1" destOrd="0" parTransId="{96673533-A0C5-4F07-848C-A7705C628F0D}" sibTransId="{F74A424D-2FB1-4705-B59F-EEA697A469E0}"/>
    <dgm:cxn modelId="{104CB0F8-E331-49FD-96FD-EE2BBDFEFF8B}" srcId="{E1AED961-8EC5-4242-B55B-83E0C5173307}" destId="{83A871D2-F461-4BEC-B1FE-F38CEE693650}" srcOrd="0" destOrd="0" parTransId="{43A47B3D-3A03-45B3-9BE0-E98E5B9EEBCF}" sibTransId="{D1541E52-4E8E-4CA4-95E7-69CC8CC8F167}"/>
    <dgm:cxn modelId="{8A65DFFF-ADA5-4ECC-AE98-F5EC193E2A8F}" type="presParOf" srcId="{DCA09C4C-08DC-4841-8AD2-4C6E1E607949}" destId="{9A3394D2-F3E3-421A-B784-89DE71C113EE}" srcOrd="0" destOrd="0" presId="urn:microsoft.com/office/officeart/2005/8/layout/vList5"/>
    <dgm:cxn modelId="{A4BF5F0C-9119-4950-B368-0070B357021E}" type="presParOf" srcId="{9A3394D2-F3E3-421A-B784-89DE71C113EE}" destId="{E57449AA-243D-4BBA-BBDE-E60AE8E9C04E}" srcOrd="0" destOrd="0" presId="urn:microsoft.com/office/officeart/2005/8/layout/vList5"/>
    <dgm:cxn modelId="{51EA465F-0743-44FB-8C1C-4F53D9EC0E1A}" type="presParOf" srcId="{DCA09C4C-08DC-4841-8AD2-4C6E1E607949}" destId="{6BA8731F-BF2D-412C-BBF3-F69A8C28F24F}" srcOrd="1" destOrd="0" presId="urn:microsoft.com/office/officeart/2005/8/layout/vList5"/>
    <dgm:cxn modelId="{3DE4B9BC-4993-4470-AF07-02446DF05C25}" type="presParOf" srcId="{DCA09C4C-08DC-4841-8AD2-4C6E1E607949}" destId="{E71CF54E-EE21-4BDB-9C5C-AE0B93C6B96D}" srcOrd="2" destOrd="0" presId="urn:microsoft.com/office/officeart/2005/8/layout/vList5"/>
    <dgm:cxn modelId="{B94B9E5D-51C7-4E29-8901-722A1196F683}" type="presParOf" srcId="{E71CF54E-EE21-4BDB-9C5C-AE0B93C6B96D}" destId="{D2EB01E9-F29A-4D99-9C2D-E08515161C9D}" srcOrd="0" destOrd="0" presId="urn:microsoft.com/office/officeart/2005/8/layout/vList5"/>
    <dgm:cxn modelId="{3D76594A-0F69-4040-AB2F-64FD85A43861}" type="presParOf" srcId="{E71CF54E-EE21-4BDB-9C5C-AE0B93C6B96D}" destId="{4D000D7D-544D-43BC-AB99-4266A243FFAF}" srcOrd="1" destOrd="0" presId="urn:microsoft.com/office/officeart/2005/8/layout/vList5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F3345E-B5C9-442C-871F-0ACB591067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BEDE7899-0522-4BFF-98A9-D23493ECEC7D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en-US" b="1" dirty="0">
              <a:solidFill>
                <a:schemeClr val="accent6">
                  <a:lumMod val="75000"/>
                </a:schemeClr>
              </a:solidFill>
            </a:rPr>
            <a:t>Rashodi za zaposlene (II.)</a:t>
          </a:r>
          <a:endParaRPr lang="hr-HR" dirty="0">
            <a:solidFill>
              <a:schemeClr val="accent6">
                <a:lumMod val="75000"/>
              </a:schemeClr>
            </a:solidFill>
          </a:endParaRPr>
        </a:p>
      </dgm:t>
    </dgm:pt>
    <dgm:pt modelId="{0DC456E9-E848-4042-A97E-665778E84EAE}" type="parTrans" cxnId="{90892ACC-8773-48E4-A9ED-7BFAAB0B5076}">
      <dgm:prSet/>
      <dgm:spPr/>
      <dgm:t>
        <a:bodyPr/>
        <a:lstStyle/>
        <a:p>
          <a:endParaRPr lang="bg-BG"/>
        </a:p>
      </dgm:t>
    </dgm:pt>
    <dgm:pt modelId="{A21A4B37-7CFB-4AF1-8033-FB428F654CFA}" type="sibTrans" cxnId="{90892ACC-8773-48E4-A9ED-7BFAAB0B5076}">
      <dgm:prSet/>
      <dgm:spPr/>
      <dgm:t>
        <a:bodyPr/>
        <a:lstStyle/>
        <a:p>
          <a:endParaRPr lang="bg-BG"/>
        </a:p>
      </dgm:t>
    </dgm:pt>
    <dgm:pt modelId="{C3A648CD-25F8-43C1-9D52-0D995C7435E5}" type="pres">
      <dgm:prSet presAssocID="{47F3345E-B5C9-442C-871F-0ACB591067B1}" presName="linear" presStyleCnt="0">
        <dgm:presLayoutVars>
          <dgm:animLvl val="lvl"/>
          <dgm:resizeHandles val="exact"/>
        </dgm:presLayoutVars>
      </dgm:prSet>
      <dgm:spPr/>
    </dgm:pt>
    <dgm:pt modelId="{6B67D27B-7050-4ACE-B383-DCCE5B30BB52}" type="pres">
      <dgm:prSet presAssocID="{BEDE7899-0522-4BFF-98A9-D23493ECEC7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4F8AC5A-0340-492B-AAF9-BE5F95552E1E}" type="presOf" srcId="{BEDE7899-0522-4BFF-98A9-D23493ECEC7D}" destId="{6B67D27B-7050-4ACE-B383-DCCE5B30BB52}" srcOrd="0" destOrd="0" presId="urn:microsoft.com/office/officeart/2005/8/layout/vList2"/>
    <dgm:cxn modelId="{91FEECBD-0387-49F2-A8C4-C4B56E7A79B3}" type="presOf" srcId="{47F3345E-B5C9-442C-871F-0ACB591067B1}" destId="{C3A648CD-25F8-43C1-9D52-0D995C7435E5}" srcOrd="0" destOrd="0" presId="urn:microsoft.com/office/officeart/2005/8/layout/vList2"/>
    <dgm:cxn modelId="{90892ACC-8773-48E4-A9ED-7BFAAB0B5076}" srcId="{47F3345E-B5C9-442C-871F-0ACB591067B1}" destId="{BEDE7899-0522-4BFF-98A9-D23493ECEC7D}" srcOrd="0" destOrd="0" parTransId="{0DC456E9-E848-4042-A97E-665778E84EAE}" sibTransId="{A21A4B37-7CFB-4AF1-8033-FB428F654CFA}"/>
    <dgm:cxn modelId="{D27E77A1-38CA-4BCD-92BA-24C6D1B5B705}" type="presParOf" srcId="{C3A648CD-25F8-43C1-9D52-0D995C7435E5}" destId="{6B67D27B-7050-4ACE-B383-DCCE5B30BB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D9BB08-9047-4BC8-B68C-158CAA932F8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8F844D23-FD42-440F-B0FE-97DE5567325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b="1" dirty="0"/>
            <a:t>Procjena:</a:t>
          </a:r>
          <a:endParaRPr lang="hr-HR" b="1" dirty="0"/>
        </a:p>
      </dgm:t>
    </dgm:pt>
    <dgm:pt modelId="{76484762-7164-4DD2-9237-2A2E8DC96687}" type="parTrans" cxnId="{6A158665-F2B0-4CC0-AA69-1B8E75D865EF}">
      <dgm:prSet/>
      <dgm:spPr/>
      <dgm:t>
        <a:bodyPr/>
        <a:lstStyle/>
        <a:p>
          <a:endParaRPr lang="bg-BG"/>
        </a:p>
      </dgm:t>
    </dgm:pt>
    <dgm:pt modelId="{DD38135B-F655-4BDA-B5EA-AD4722EAC07C}" type="sibTrans" cxnId="{6A158665-F2B0-4CC0-AA69-1B8E75D865EF}">
      <dgm:prSet/>
      <dgm:spPr/>
      <dgm:t>
        <a:bodyPr/>
        <a:lstStyle/>
        <a:p>
          <a:endParaRPr lang="bg-BG"/>
        </a:p>
      </dgm:t>
    </dgm:pt>
    <dgm:pt modelId="{6BA90B33-93DD-4266-B3A0-0C48419A1131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b="1" dirty="0" err="1"/>
            <a:t>rashoda</a:t>
          </a:r>
          <a:r>
            <a:rPr b="1" dirty="0"/>
            <a:t> </a:t>
          </a:r>
          <a:r>
            <a:rPr b="1" dirty="0" err="1"/>
            <a:t>za</a:t>
          </a:r>
          <a:r>
            <a:rPr b="1" dirty="0"/>
            <a:t> </a:t>
          </a:r>
          <a:r>
            <a:rPr b="1" dirty="0" err="1"/>
            <a:t>zaposlene</a:t>
          </a:r>
          <a:r>
            <a:rPr lang="hr-HR" b="1" dirty="0"/>
            <a:t> dekompozicijom promjene</a:t>
          </a:r>
          <a:r>
            <a:rPr dirty="0"/>
            <a:t> (</a:t>
          </a:r>
          <a:r>
            <a:rPr dirty="0" err="1"/>
            <a:t>smanjenja</a:t>
          </a:r>
          <a:r>
            <a:rPr dirty="0"/>
            <a:t> </a:t>
          </a:r>
          <a:r>
            <a:rPr dirty="0" err="1"/>
            <a:t>plaća</a:t>
          </a:r>
          <a:r>
            <a:rPr dirty="0"/>
            <a:t>, </a:t>
          </a:r>
          <a:r>
            <a:rPr dirty="0" err="1"/>
            <a:t>bonusi</a:t>
          </a:r>
          <a:r>
            <a:rPr dirty="0"/>
            <a:t>, </a:t>
          </a:r>
          <a:r>
            <a:rPr dirty="0" err="1"/>
            <a:t>dodaci</a:t>
          </a:r>
          <a:r>
            <a:rPr dirty="0"/>
            <a:t>, </a:t>
          </a:r>
          <a:r>
            <a:rPr dirty="0" err="1"/>
            <a:t>otpremnine</a:t>
          </a:r>
          <a:r>
            <a:rPr dirty="0"/>
            <a:t>, </a:t>
          </a:r>
          <a:r>
            <a:rPr dirty="0" err="1"/>
            <a:t>naknade</a:t>
          </a:r>
          <a:r>
            <a:rPr dirty="0"/>
            <a:t> </a:t>
          </a:r>
          <a:r>
            <a:rPr dirty="0" err="1"/>
            <a:t>za</a:t>
          </a:r>
          <a:r>
            <a:rPr dirty="0"/>
            <a:t> </a:t>
          </a:r>
          <a:r>
            <a:rPr dirty="0" err="1"/>
            <a:t>prijevremeno</a:t>
          </a:r>
          <a:r>
            <a:rPr dirty="0"/>
            <a:t> </a:t>
          </a:r>
          <a:r>
            <a:rPr dirty="0" err="1"/>
            <a:t>umirovljenje</a:t>
          </a:r>
          <a:r>
            <a:rPr dirty="0"/>
            <a:t>, </a:t>
          </a:r>
          <a:r>
            <a:rPr dirty="0" err="1"/>
            <a:t>plaćanje</a:t>
          </a:r>
          <a:r>
            <a:rPr dirty="0"/>
            <a:t> u </a:t>
          </a:r>
          <a:r>
            <a:rPr dirty="0" err="1"/>
            <a:t>naravi</a:t>
          </a:r>
          <a:r>
            <a:rPr dirty="0"/>
            <a:t>, </a:t>
          </a:r>
          <a:r>
            <a:rPr dirty="0" err="1"/>
            <a:t>smanjenje</a:t>
          </a:r>
          <a:r>
            <a:rPr dirty="0"/>
            <a:t> </a:t>
          </a:r>
          <a:r>
            <a:rPr dirty="0" err="1"/>
            <a:t>broja</a:t>
          </a:r>
          <a:r>
            <a:rPr dirty="0"/>
            <a:t> </a:t>
          </a:r>
          <a:r>
            <a:rPr dirty="0" err="1"/>
            <a:t>zaposlenih</a:t>
          </a:r>
          <a:r>
            <a:rPr dirty="0"/>
            <a:t>)</a:t>
          </a:r>
          <a:endParaRPr lang="hr-HR" dirty="0"/>
        </a:p>
      </dgm:t>
    </dgm:pt>
    <dgm:pt modelId="{38D99595-A9EA-431F-B80F-E63DC9595295}" type="parTrans" cxnId="{1CD4AD0C-9CD9-4E89-AD2F-5F0301CA18FB}">
      <dgm:prSet/>
      <dgm:spPr/>
      <dgm:t>
        <a:bodyPr/>
        <a:lstStyle/>
        <a:p>
          <a:endParaRPr lang="bg-BG"/>
        </a:p>
      </dgm:t>
    </dgm:pt>
    <dgm:pt modelId="{F1A4F188-5E6E-465A-A4DA-0B58FFBFFE8A}" type="sibTrans" cxnId="{1CD4AD0C-9CD9-4E89-AD2F-5F0301CA18FB}">
      <dgm:prSet/>
      <dgm:spPr/>
      <dgm:t>
        <a:bodyPr/>
        <a:lstStyle/>
        <a:p>
          <a:endParaRPr lang="bg-BG"/>
        </a:p>
      </dgm:t>
    </dgm:pt>
    <dgm:pt modelId="{F3F1A4D3-5F28-477D-8F36-7EB3760B9381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hr-HR" b="1"/>
            <a:t>strukture javne uprave</a:t>
          </a:r>
          <a:r>
            <a:t> (broj rukovodstvenih mjesta na ukupni broj zaposlenika, naknada za slične funkcije)</a:t>
          </a:r>
          <a:endParaRPr lang="hr-HR" dirty="0"/>
        </a:p>
      </dgm:t>
    </dgm:pt>
    <dgm:pt modelId="{643C57F0-7AB3-41AC-B194-632DD40A7C82}" type="parTrans" cxnId="{51E3BE14-488C-4364-908E-88917055B0AB}">
      <dgm:prSet/>
      <dgm:spPr/>
      <dgm:t>
        <a:bodyPr/>
        <a:lstStyle/>
        <a:p>
          <a:endParaRPr lang="bg-BG"/>
        </a:p>
      </dgm:t>
    </dgm:pt>
    <dgm:pt modelId="{82EDE1FA-5037-48CA-A8D5-7AB194861F01}" type="sibTrans" cxnId="{51E3BE14-488C-4364-908E-88917055B0AB}">
      <dgm:prSet/>
      <dgm:spPr/>
      <dgm:t>
        <a:bodyPr/>
        <a:lstStyle/>
        <a:p>
          <a:endParaRPr lang="bg-BG"/>
        </a:p>
      </dgm:t>
    </dgm:pt>
    <dgm:pt modelId="{A383D487-08A9-4842-BF8E-DD1427BF452C}" type="pres">
      <dgm:prSet presAssocID="{08D9BB08-9047-4BC8-B68C-158CAA932F88}" presName="Name0" presStyleCnt="0">
        <dgm:presLayoutVars>
          <dgm:dir/>
          <dgm:animLvl val="lvl"/>
          <dgm:resizeHandles val="exact"/>
        </dgm:presLayoutVars>
      </dgm:prSet>
      <dgm:spPr/>
    </dgm:pt>
    <dgm:pt modelId="{4E57FE65-660E-4BF3-B256-8CDED8CE7E17}" type="pres">
      <dgm:prSet presAssocID="{8F844D23-FD42-440F-B0FE-97DE5567325E}" presName="linNode" presStyleCnt="0"/>
      <dgm:spPr/>
    </dgm:pt>
    <dgm:pt modelId="{CF1DE663-C3DA-40E6-A390-A96FCB877BF5}" type="pres">
      <dgm:prSet presAssocID="{8F844D23-FD42-440F-B0FE-97DE5567325E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50938F53-8501-4052-949E-A9A56E163B9D}" type="pres">
      <dgm:prSet presAssocID="{8F844D23-FD42-440F-B0FE-97DE5567325E}" presName="descendantText" presStyleLbl="alignAccFollowNode1" presStyleIdx="0" presStyleCnt="1" custScaleY="123420">
        <dgm:presLayoutVars>
          <dgm:bulletEnabled val="1"/>
        </dgm:presLayoutVars>
      </dgm:prSet>
      <dgm:spPr/>
    </dgm:pt>
  </dgm:ptLst>
  <dgm:cxnLst>
    <dgm:cxn modelId="{1CD4AD0C-9CD9-4E89-AD2F-5F0301CA18FB}" srcId="{8F844D23-FD42-440F-B0FE-97DE5567325E}" destId="{6BA90B33-93DD-4266-B3A0-0C48419A1131}" srcOrd="0" destOrd="0" parTransId="{38D99595-A9EA-431F-B80F-E63DC9595295}" sibTransId="{F1A4F188-5E6E-465A-A4DA-0B58FFBFFE8A}"/>
    <dgm:cxn modelId="{51E3BE14-488C-4364-908E-88917055B0AB}" srcId="{8F844D23-FD42-440F-B0FE-97DE5567325E}" destId="{F3F1A4D3-5F28-477D-8F36-7EB3760B9381}" srcOrd="1" destOrd="0" parTransId="{643C57F0-7AB3-41AC-B194-632DD40A7C82}" sibTransId="{82EDE1FA-5037-48CA-A8D5-7AB194861F01}"/>
    <dgm:cxn modelId="{6A158665-F2B0-4CC0-AA69-1B8E75D865EF}" srcId="{08D9BB08-9047-4BC8-B68C-158CAA932F88}" destId="{8F844D23-FD42-440F-B0FE-97DE5567325E}" srcOrd="0" destOrd="0" parTransId="{76484762-7164-4DD2-9237-2A2E8DC96687}" sibTransId="{DD38135B-F655-4BDA-B5EA-AD4722EAC07C}"/>
    <dgm:cxn modelId="{D626116E-777E-4843-AAA1-B45FD3A3056F}" type="presOf" srcId="{08D9BB08-9047-4BC8-B68C-158CAA932F88}" destId="{A383D487-08A9-4842-BF8E-DD1427BF452C}" srcOrd="0" destOrd="0" presId="urn:microsoft.com/office/officeart/2005/8/layout/vList5"/>
    <dgm:cxn modelId="{862AD86E-4A25-477E-A569-CA9E49E4383E}" type="presOf" srcId="{8F844D23-FD42-440F-B0FE-97DE5567325E}" destId="{CF1DE663-C3DA-40E6-A390-A96FCB877BF5}" srcOrd="0" destOrd="0" presId="urn:microsoft.com/office/officeart/2005/8/layout/vList5"/>
    <dgm:cxn modelId="{940EFB89-8ECB-42E1-BDEF-9A9B6A125BA6}" type="presOf" srcId="{6BA90B33-93DD-4266-B3A0-0C48419A1131}" destId="{50938F53-8501-4052-949E-A9A56E163B9D}" srcOrd="0" destOrd="0" presId="urn:microsoft.com/office/officeart/2005/8/layout/vList5"/>
    <dgm:cxn modelId="{C2B7F795-8D2D-4CF3-8EB3-482C01832991}" type="presOf" srcId="{F3F1A4D3-5F28-477D-8F36-7EB3760B9381}" destId="{50938F53-8501-4052-949E-A9A56E163B9D}" srcOrd="0" destOrd="1" presId="urn:microsoft.com/office/officeart/2005/8/layout/vList5"/>
    <dgm:cxn modelId="{1B6B8C7D-D574-4B5B-918E-271B49DE11DF}" type="presParOf" srcId="{A383D487-08A9-4842-BF8E-DD1427BF452C}" destId="{4E57FE65-660E-4BF3-B256-8CDED8CE7E17}" srcOrd="0" destOrd="0" presId="urn:microsoft.com/office/officeart/2005/8/layout/vList5"/>
    <dgm:cxn modelId="{A2F9FF5C-9C64-4295-ADE8-A88E1BEC2950}" type="presParOf" srcId="{4E57FE65-660E-4BF3-B256-8CDED8CE7E17}" destId="{CF1DE663-C3DA-40E6-A390-A96FCB877BF5}" srcOrd="0" destOrd="0" presId="urn:microsoft.com/office/officeart/2005/8/layout/vList5"/>
    <dgm:cxn modelId="{02FAD018-CC41-4E3F-9FE5-A3512A691181}" type="presParOf" srcId="{4E57FE65-660E-4BF3-B256-8CDED8CE7E17}" destId="{50938F53-8501-4052-949E-A9A56E163B9D}" srcOrd="1" destOrd="0" presId="urn:microsoft.com/office/officeart/2005/8/layout/vList5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E6CD0-0001-44EE-950C-1852BBDDA0FD}">
      <dsp:nvSpPr>
        <dsp:cNvPr id="0" name=""/>
        <dsp:cNvSpPr/>
      </dsp:nvSpPr>
      <dsp:spPr>
        <a:xfrm>
          <a:off x="0" y="617061"/>
          <a:ext cx="8229600" cy="3291840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marL="0" lvl="0" indent="0" algn="just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3400" kern="1200" dirty="0" err="1"/>
            <a:t>Zahtjev</a:t>
          </a:r>
          <a:r>
            <a:rPr sz="3400" kern="1200" dirty="0"/>
            <a:t> </a:t>
          </a:r>
          <a:r>
            <a:rPr lang="hr-HR" sz="3400" b="1" kern="1200" dirty="0"/>
            <a:t>bugarskog Ministarstva financija</a:t>
          </a:r>
          <a:r>
            <a:rPr sz="3400" kern="1200" dirty="0"/>
            <a:t> </a:t>
          </a:r>
          <a:r>
            <a:rPr sz="3400" kern="1200" dirty="0" err="1"/>
            <a:t>za</a:t>
          </a:r>
          <a:r>
            <a:rPr sz="3400" kern="1200" dirty="0"/>
            <a:t> </a:t>
          </a:r>
          <a:r>
            <a:rPr sz="3400" kern="1200" dirty="0" err="1"/>
            <a:t>pružanje</a:t>
          </a:r>
          <a:r>
            <a:rPr sz="3400" kern="1200" dirty="0"/>
            <a:t> </a:t>
          </a:r>
          <a:r>
            <a:rPr lang="hr-HR" sz="3400" b="1" kern="1200" dirty="0"/>
            <a:t>ključnih inputa</a:t>
          </a:r>
          <a:r>
            <a:rPr sz="3400" kern="1200" dirty="0"/>
            <a:t> </a:t>
          </a:r>
          <a:r>
            <a:rPr sz="3400" kern="1200" dirty="0" err="1"/>
            <a:t>Svjetskoj</a:t>
          </a:r>
          <a:r>
            <a:rPr sz="3400" kern="1200" dirty="0"/>
            <a:t> </a:t>
          </a:r>
          <a:r>
            <a:rPr sz="3400" kern="1200" dirty="0" err="1"/>
            <a:t>banci</a:t>
          </a:r>
          <a:r>
            <a:rPr sz="3400" kern="1200" dirty="0"/>
            <a:t> u </a:t>
          </a:r>
          <a:r>
            <a:rPr sz="3400" kern="1200" dirty="0" err="1"/>
            <a:t>svrhu</a:t>
          </a:r>
          <a:r>
            <a:rPr sz="3400" kern="1200" dirty="0"/>
            <a:t> </a:t>
          </a:r>
          <a:r>
            <a:rPr sz="3400" kern="1200" dirty="0" err="1"/>
            <a:t>pripremanja</a:t>
          </a:r>
          <a:r>
            <a:rPr sz="3400" kern="1200" dirty="0"/>
            <a:t> </a:t>
          </a:r>
          <a:r>
            <a:rPr lang="hr-HR" sz="3400" b="1" kern="1200" dirty="0"/>
            <a:t>sveobuhvatne dubinske analize rashoda</a:t>
          </a:r>
        </a:p>
      </dsp:txBody>
      <dsp:txXfrm>
        <a:off x="1645920" y="617061"/>
        <a:ext cx="4937760" cy="32918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A95F6-1A1F-4D4C-84B6-92F204DC1F85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Rashodi za zaposlene (III.)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090B8-B092-4B60-ACAA-13944BFD96F0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00BDFC-B115-40DB-8CC4-C3C972D8E1CE}">
      <dsp:nvSpPr>
        <dsp:cNvPr id="0" name=""/>
        <dsp:cNvSpPr/>
      </dsp:nvSpPr>
      <dsp:spPr>
        <a:xfrm>
          <a:off x="180415" y="172620"/>
          <a:ext cx="2413164" cy="4180722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Analiza postojećih praksi upravljanja učinkom, razlike u plaćama muškaraca i žena, prilagodba plaća za određena ministarstva</a:t>
          </a:r>
          <a:endParaRPr lang="hr-HR" sz="2200" b="1" kern="1200" dirty="0"/>
        </a:p>
      </dsp:txBody>
      <dsp:txXfrm>
        <a:off x="298216" y="290421"/>
        <a:ext cx="2177562" cy="3945120"/>
      </dsp:txXfrm>
    </dsp:sp>
    <dsp:sp modelId="{571E188F-1CF9-4012-9333-A3D24C8D1942}">
      <dsp:nvSpPr>
        <dsp:cNvPr id="0" name=""/>
        <dsp:cNvSpPr/>
      </dsp:nvSpPr>
      <dsp:spPr>
        <a:xfrm>
          <a:off x="2908217" y="244628"/>
          <a:ext cx="2413164" cy="4036706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chemeClr val="tx1"/>
              </a:solidFill>
            </a:rPr>
            <a:t>Pregled pravnog okvira za primanja zaposlenih u javnom sektoru i usporedba s najboljim praksama u referentnim državama</a:t>
          </a:r>
          <a:endParaRPr lang="hr-HR" sz="2200" b="1" kern="1200" dirty="0">
            <a:solidFill>
              <a:schemeClr val="tx1"/>
            </a:solidFill>
          </a:endParaRPr>
        </a:p>
      </dsp:txBody>
      <dsp:txXfrm>
        <a:off x="3026018" y="362429"/>
        <a:ext cx="2177562" cy="3801104"/>
      </dsp:txXfrm>
    </dsp:sp>
    <dsp:sp modelId="{EA2F7837-57E4-432B-8906-95FC37CB8E2C}">
      <dsp:nvSpPr>
        <dsp:cNvPr id="0" name=""/>
        <dsp:cNvSpPr/>
      </dsp:nvSpPr>
      <dsp:spPr>
        <a:xfrm>
          <a:off x="5636019" y="244628"/>
          <a:ext cx="2413164" cy="4036706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Utvrđivanje učinkovitih načina smanjenja primanja zaposlenih u određenim ministarstvima</a:t>
          </a:r>
          <a:endParaRPr lang="hr-HR" sz="2200" b="1" kern="1200" dirty="0"/>
        </a:p>
      </dsp:txBody>
      <dsp:txXfrm>
        <a:off x="5753820" y="362429"/>
        <a:ext cx="2177562" cy="380110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25145-6AA2-4366-B552-BF724D92973D}">
      <dsp:nvSpPr>
        <dsp:cNvPr id="0" name=""/>
        <dsp:cNvSpPr/>
      </dsp:nvSpPr>
      <dsp:spPr>
        <a:xfrm>
          <a:off x="0" y="139770"/>
          <a:ext cx="8229600" cy="863460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chemeClr val="accent6">
                  <a:lumMod val="75000"/>
                </a:schemeClr>
              </a:solidFill>
            </a:rPr>
            <a:t>Operativni troškovi / troškovi održavanja</a:t>
          </a:r>
          <a:endParaRPr lang="hr-HR" sz="36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2151" y="181921"/>
        <a:ext cx="8145298" cy="77915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26CD02-F327-4F05-B678-A2193305DC2C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ECDD7E-6F4B-469A-BCBD-350EE57F9B1B}">
      <dsp:nvSpPr>
        <dsp:cNvPr id="0" name=""/>
        <dsp:cNvSpPr/>
      </dsp:nvSpPr>
      <dsp:spPr>
        <a:xfrm>
          <a:off x="133672" y="104875"/>
          <a:ext cx="2431200" cy="4316211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just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b="1" kern="1200"/>
            <a:t>Procjena razina/trendova u rashodima za poslovanje i održavanje</a:t>
          </a:r>
          <a:r>
            <a:rPr kern="1200"/>
            <a:t> (najamnina, komunalne usluge, telekomunikacija, prijevoz, uredska oprema, renoviranje objekata) u odnosu na referentne države iz EU-a</a:t>
          </a:r>
          <a:endParaRPr lang="hr-HR" sz="2000" b="0" kern="1200" dirty="0">
            <a:solidFill>
              <a:schemeClr val="tx1"/>
            </a:solidFill>
          </a:endParaRPr>
        </a:p>
      </dsp:txBody>
      <dsp:txXfrm>
        <a:off x="252353" y="223556"/>
        <a:ext cx="2193838" cy="4078849"/>
      </dsp:txXfrm>
    </dsp:sp>
    <dsp:sp modelId="{9E19C2AC-98FB-4929-A3EF-F539625EA371}">
      <dsp:nvSpPr>
        <dsp:cNvPr id="0" name=""/>
        <dsp:cNvSpPr/>
      </dsp:nvSpPr>
      <dsp:spPr>
        <a:xfrm>
          <a:off x="2899199" y="104875"/>
          <a:ext cx="2431200" cy="4316211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chemeClr val="tx1"/>
              </a:solidFill>
            </a:rPr>
            <a:t>Razvoj okvira za procjenu efikasnosti rashoda za poslovanje i održavanje</a:t>
          </a:r>
          <a:endParaRPr lang="hr-HR" sz="2300" b="1" kern="1200" dirty="0">
            <a:solidFill>
              <a:schemeClr val="tx1"/>
            </a:solidFill>
          </a:endParaRPr>
        </a:p>
      </dsp:txBody>
      <dsp:txXfrm>
        <a:off x="3017880" y="223556"/>
        <a:ext cx="2193838" cy="4078849"/>
      </dsp:txXfrm>
    </dsp:sp>
    <dsp:sp modelId="{9CBB781E-8026-4192-AA5E-2BCAFF1C1EB6}">
      <dsp:nvSpPr>
        <dsp:cNvPr id="0" name=""/>
        <dsp:cNvSpPr/>
      </dsp:nvSpPr>
      <dsp:spPr>
        <a:xfrm>
          <a:off x="5664727" y="104875"/>
          <a:ext cx="2431200" cy="4316211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chemeClr val="tx1"/>
              </a:solidFill>
            </a:rPr>
            <a:t>Primjena okvira na odabrana ministarstva i općine</a:t>
          </a:r>
          <a:endParaRPr lang="hr-HR" sz="2300" b="1" kern="1200" dirty="0">
            <a:solidFill>
              <a:schemeClr val="tx1"/>
            </a:solidFill>
          </a:endParaRPr>
        </a:p>
      </dsp:txBody>
      <dsp:txXfrm>
        <a:off x="5783408" y="223556"/>
        <a:ext cx="2193838" cy="407884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09941-B56D-4044-AAEF-3D8C38D29E5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Područje primjene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BB6B6-C4A4-433F-A18D-5FFDB4A19C1D}">
      <dsp:nvSpPr>
        <dsp:cNvPr id="0" name=""/>
        <dsp:cNvSpPr/>
      </dsp:nvSpPr>
      <dsp:spPr>
        <a:xfrm rot="5400000">
          <a:off x="-677569" y="681986"/>
          <a:ext cx="4517127" cy="3161989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Procjena rashoda i </a:t>
          </a:r>
          <a:r>
            <a:rPr lang="hr-HR" sz="3200" b="1" kern="1200" dirty="0"/>
            <a:t>na državnoj i na općinskoj razini</a:t>
          </a:r>
          <a:r>
            <a:rPr lang="en-US" sz="3200" kern="1200" dirty="0"/>
            <a:t>:</a:t>
          </a:r>
          <a:endParaRPr lang="hr-HR" sz="3200" kern="1200" dirty="0"/>
        </a:p>
      </dsp:txBody>
      <dsp:txXfrm rot="-5400000">
        <a:off x="1" y="1585412"/>
        <a:ext cx="3161989" cy="1355138"/>
      </dsp:txXfrm>
    </dsp:sp>
    <dsp:sp modelId="{8B0C713F-32B8-4F97-8B5F-60B0162CB78D}">
      <dsp:nvSpPr>
        <dsp:cNvPr id="0" name=""/>
        <dsp:cNvSpPr/>
      </dsp:nvSpPr>
      <dsp:spPr>
        <a:xfrm rot="5400000">
          <a:off x="4226956" y="-1060549"/>
          <a:ext cx="2937676" cy="506761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just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b="1" kern="1200" dirty="0"/>
            <a:t>sedam ministarstava, uključujući njihove proračunske korisnike druge razine</a:t>
          </a:r>
          <a:r>
            <a:rPr sz="2200" kern="1200" dirty="0"/>
            <a:t> u </a:t>
          </a:r>
          <a:r>
            <a:rPr sz="2200" kern="1200" dirty="0" err="1"/>
            <a:t>kojima</a:t>
          </a:r>
          <a:r>
            <a:rPr sz="2200" kern="1200" dirty="0"/>
            <a:t> je </a:t>
          </a:r>
          <a:r>
            <a:rPr sz="2200" kern="1200" dirty="0" err="1"/>
            <a:t>internom</a:t>
          </a:r>
          <a:r>
            <a:rPr sz="2200" kern="1200" dirty="0"/>
            <a:t> </a:t>
          </a:r>
          <a:r>
            <a:rPr sz="2200" kern="1200" dirty="0" err="1"/>
            <a:t>analizom</a:t>
          </a:r>
          <a:r>
            <a:rPr sz="2200" kern="1200" dirty="0"/>
            <a:t> </a:t>
          </a:r>
          <a:r>
            <a:rPr sz="2200" kern="1200" dirty="0" err="1"/>
            <a:t>Ministarstva</a:t>
          </a:r>
          <a:r>
            <a:rPr sz="2200" kern="1200" dirty="0"/>
            <a:t> </a:t>
          </a:r>
          <a:r>
            <a:rPr sz="2200" kern="1200" dirty="0" err="1"/>
            <a:t>financija</a:t>
          </a:r>
          <a:r>
            <a:rPr sz="2200" kern="1200" dirty="0"/>
            <a:t> </a:t>
          </a:r>
          <a:r>
            <a:rPr sz="2200" kern="1200" dirty="0" err="1"/>
            <a:t>pronađeno</a:t>
          </a:r>
          <a:r>
            <a:rPr sz="2200" kern="1200" dirty="0"/>
            <a:t> </a:t>
          </a:r>
          <a:r>
            <a:rPr sz="2200" kern="1200" dirty="0" err="1"/>
            <a:t>podosta</a:t>
          </a:r>
          <a:r>
            <a:rPr sz="2200" kern="1200" dirty="0"/>
            <a:t> </a:t>
          </a:r>
          <a:r>
            <a:rPr sz="2200" kern="1200" dirty="0" err="1"/>
            <a:t>prostora</a:t>
          </a:r>
          <a:r>
            <a:rPr sz="2200" kern="1200" dirty="0"/>
            <a:t> </a:t>
          </a:r>
          <a:r>
            <a:rPr sz="2200" kern="1200" dirty="0" err="1"/>
            <a:t>za</a:t>
          </a:r>
          <a:r>
            <a:rPr sz="2200" kern="1200" dirty="0"/>
            <a:t> </a:t>
          </a:r>
          <a:r>
            <a:rPr sz="2200" kern="1200" dirty="0" err="1"/>
            <a:t>poboljšanje</a:t>
          </a:r>
          <a:r>
            <a:rPr sz="2200" kern="1200" dirty="0"/>
            <a:t>  </a:t>
          </a:r>
          <a:r>
            <a:rPr sz="2200" kern="1200" dirty="0" err="1"/>
            <a:t>efikasnosti</a:t>
          </a:r>
          <a:r>
            <a:rPr sz="2200" kern="1200" dirty="0"/>
            <a:t> i </a:t>
          </a:r>
          <a:r>
            <a:rPr sz="2200" kern="1200" dirty="0" err="1"/>
            <a:t>učinkovitosti</a:t>
          </a:r>
          <a:r>
            <a:rPr sz="2200" kern="1200" dirty="0"/>
            <a:t> </a:t>
          </a:r>
          <a:r>
            <a:rPr sz="2200" kern="1200" dirty="0" err="1"/>
            <a:t>rashoda</a:t>
          </a:r>
          <a:endParaRPr lang="hr-HR" sz="2200" kern="1200" dirty="0"/>
        </a:p>
        <a:p>
          <a:pPr marL="228600" lvl="1" indent="-228600" algn="just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b="1" kern="1200" dirty="0"/>
            <a:t>21 općina</a:t>
          </a:r>
          <a:r>
            <a:rPr sz="2200" kern="1200" dirty="0"/>
            <a:t> (</a:t>
          </a:r>
          <a:r>
            <a:rPr sz="2200" kern="1200" dirty="0" err="1"/>
            <a:t>uključujući</a:t>
          </a:r>
          <a:r>
            <a:rPr sz="2200" kern="1200" dirty="0"/>
            <a:t> one u </a:t>
          </a:r>
          <a:r>
            <a:rPr sz="2200" kern="1200" dirty="0" err="1"/>
            <a:t>postupku</a:t>
          </a:r>
          <a:r>
            <a:rPr sz="2200" kern="1200" dirty="0"/>
            <a:t> </a:t>
          </a:r>
          <a:r>
            <a:rPr sz="2200" kern="1200" dirty="0" err="1"/>
            <a:t>financijskog</a:t>
          </a:r>
          <a:r>
            <a:rPr sz="2200" kern="1200" dirty="0"/>
            <a:t> </a:t>
          </a:r>
          <a:r>
            <a:rPr sz="2200" kern="1200" dirty="0" err="1"/>
            <a:t>oporavka</a:t>
          </a:r>
          <a:r>
            <a:rPr sz="2200" kern="1200" dirty="0"/>
            <a:t>)</a:t>
          </a:r>
          <a:endParaRPr lang="hr-HR" sz="2200" kern="1200" dirty="0"/>
        </a:p>
      </dsp:txBody>
      <dsp:txXfrm rot="-5400000">
        <a:off x="3161989" y="147824"/>
        <a:ext cx="4924204" cy="265086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CD55B-D794-4183-AFE3-31D8574E54DF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Upravljanje procesima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E5BB1-657E-45E8-A942-BBA5A7D68942}">
      <dsp:nvSpPr>
        <dsp:cNvPr id="0" name=""/>
        <dsp:cNvSpPr/>
      </dsp:nvSpPr>
      <dsp:spPr>
        <a:xfrm>
          <a:off x="4114800" y="1872698"/>
          <a:ext cx="2248774" cy="780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283"/>
              </a:lnTo>
              <a:lnTo>
                <a:pt x="2248774" y="390283"/>
              </a:lnTo>
              <a:lnTo>
                <a:pt x="2248774" y="780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333B9C-3404-4968-A5E6-8A632AE0157D}">
      <dsp:nvSpPr>
        <dsp:cNvPr id="0" name=""/>
        <dsp:cNvSpPr/>
      </dsp:nvSpPr>
      <dsp:spPr>
        <a:xfrm>
          <a:off x="1866025" y="1872698"/>
          <a:ext cx="2248774" cy="780566"/>
        </a:xfrm>
        <a:custGeom>
          <a:avLst/>
          <a:gdLst/>
          <a:ahLst/>
          <a:cxnLst/>
          <a:rect l="0" t="0" r="0" b="0"/>
          <a:pathLst>
            <a:path>
              <a:moveTo>
                <a:pt x="2248774" y="0"/>
              </a:moveTo>
              <a:lnTo>
                <a:pt x="2248774" y="390283"/>
              </a:lnTo>
              <a:lnTo>
                <a:pt x="0" y="390283"/>
              </a:lnTo>
              <a:lnTo>
                <a:pt x="0" y="780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BA669-7647-4076-AC90-95F9343D7C65}">
      <dsp:nvSpPr>
        <dsp:cNvPr id="0" name=""/>
        <dsp:cNvSpPr/>
      </dsp:nvSpPr>
      <dsp:spPr>
        <a:xfrm>
          <a:off x="5545" y="14207"/>
          <a:ext cx="8218508" cy="185849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Političari će uložiti sve napore kako bi se dobivene preporuke primijenile na odgovarajući način u nadolazećem proračunskom postupku</a:t>
          </a:r>
          <a:endParaRPr lang="hr-HR" sz="3200" b="1" kern="1200" dirty="0"/>
        </a:p>
      </dsp:txBody>
      <dsp:txXfrm>
        <a:off x="5545" y="14207"/>
        <a:ext cx="8218508" cy="1858491"/>
      </dsp:txXfrm>
    </dsp:sp>
    <dsp:sp modelId="{0F7BD595-4D5E-474D-9C6D-3D918B5D944C}">
      <dsp:nvSpPr>
        <dsp:cNvPr id="0" name=""/>
        <dsp:cNvSpPr/>
      </dsp:nvSpPr>
      <dsp:spPr>
        <a:xfrm>
          <a:off x="7534" y="2653264"/>
          <a:ext cx="3716982" cy="1858491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Upravni odbor</a:t>
          </a:r>
          <a:r>
            <a:rPr sz="2000" kern="1200" dirty="0"/>
            <a:t> – </a:t>
          </a:r>
          <a:r>
            <a:rPr sz="2000" kern="1200" dirty="0" err="1"/>
            <a:t>njime</a:t>
          </a:r>
          <a:r>
            <a:rPr sz="2000" kern="1200" dirty="0"/>
            <a:t> </a:t>
          </a:r>
          <a:r>
            <a:rPr sz="2000" kern="1200" dirty="0" err="1"/>
            <a:t>predsjeda</a:t>
          </a:r>
          <a:r>
            <a:rPr sz="2000" kern="1200" dirty="0"/>
            <a:t> </a:t>
          </a:r>
          <a:r>
            <a:rPr sz="2000" kern="1200" dirty="0" err="1"/>
            <a:t>zamjenik</a:t>
          </a:r>
          <a:r>
            <a:rPr sz="2000" kern="1200" dirty="0"/>
            <a:t> </a:t>
          </a:r>
          <a:r>
            <a:rPr sz="2000" kern="1200" dirty="0" err="1"/>
            <a:t>ministra</a:t>
          </a:r>
          <a:r>
            <a:rPr sz="2000" kern="1200" dirty="0"/>
            <a:t> </a:t>
          </a:r>
          <a:r>
            <a:rPr sz="2000" kern="1200" dirty="0" err="1"/>
            <a:t>financija</a:t>
          </a:r>
          <a:r>
            <a:rPr sz="2000" kern="1200" dirty="0"/>
            <a:t> i </a:t>
          </a:r>
          <a:r>
            <a:rPr sz="2000" kern="1200" dirty="0" err="1"/>
            <a:t>čine</a:t>
          </a:r>
          <a:r>
            <a:rPr sz="2000" kern="1200" dirty="0"/>
            <a:t> </a:t>
          </a:r>
          <a:r>
            <a:rPr sz="2000" kern="1200" dirty="0" err="1"/>
            <a:t>ga</a:t>
          </a:r>
          <a:r>
            <a:rPr sz="2000" kern="1200" dirty="0"/>
            <a:t> </a:t>
          </a:r>
          <a:r>
            <a:rPr sz="2000" kern="1200" dirty="0" err="1"/>
            <a:t>zamjenici</a:t>
          </a:r>
          <a:r>
            <a:rPr sz="2000" kern="1200" dirty="0"/>
            <a:t> </a:t>
          </a:r>
          <a:r>
            <a:rPr sz="2000" kern="1200" dirty="0" err="1"/>
            <a:t>ministara</a:t>
          </a:r>
          <a:r>
            <a:rPr sz="2000" kern="1200" dirty="0"/>
            <a:t> </a:t>
          </a:r>
          <a:r>
            <a:rPr sz="2000" kern="1200" dirty="0" err="1"/>
            <a:t>svih</a:t>
          </a:r>
          <a:r>
            <a:rPr sz="2000" kern="1200" dirty="0"/>
            <a:t> </a:t>
          </a:r>
          <a:r>
            <a:rPr sz="2000" kern="1200" dirty="0" err="1"/>
            <a:t>resornih</a:t>
          </a:r>
          <a:r>
            <a:rPr sz="2000" kern="1200" dirty="0"/>
            <a:t> </a:t>
          </a:r>
          <a:r>
            <a:rPr sz="2000" kern="1200" dirty="0" err="1"/>
            <a:t>ministarstava</a:t>
          </a:r>
          <a:r>
            <a:rPr sz="2000" kern="1200" dirty="0"/>
            <a:t> </a:t>
          </a:r>
          <a:r>
            <a:rPr sz="2000" kern="1200" dirty="0" err="1"/>
            <a:t>koja</a:t>
          </a:r>
          <a:r>
            <a:rPr sz="2000" kern="1200" dirty="0"/>
            <a:t> </a:t>
          </a:r>
          <a:r>
            <a:rPr sz="2000" kern="1200" dirty="0" err="1"/>
            <a:t>su</a:t>
          </a:r>
          <a:r>
            <a:rPr sz="2000" kern="1200" dirty="0"/>
            <a:t> </a:t>
          </a:r>
          <a:r>
            <a:rPr sz="2000" kern="1200" dirty="0" err="1"/>
            <a:t>obuhvaćena</a:t>
          </a:r>
          <a:r>
            <a:rPr sz="2000" kern="1200" dirty="0"/>
            <a:t> </a:t>
          </a:r>
          <a:r>
            <a:rPr sz="2000" kern="1200" dirty="0" err="1"/>
            <a:t>analizom</a:t>
          </a:r>
          <a:endParaRPr lang="hr-HR" sz="2000" kern="1200" dirty="0"/>
        </a:p>
      </dsp:txBody>
      <dsp:txXfrm>
        <a:off x="7534" y="2653264"/>
        <a:ext cx="3716982" cy="1858491"/>
      </dsp:txXfrm>
    </dsp:sp>
    <dsp:sp modelId="{B7E18816-9D07-4CCD-8EF9-6B5E6156D9E1}">
      <dsp:nvSpPr>
        <dsp:cNvPr id="0" name=""/>
        <dsp:cNvSpPr/>
      </dsp:nvSpPr>
      <dsp:spPr>
        <a:xfrm>
          <a:off x="4505083" y="2653264"/>
          <a:ext cx="3716982" cy="185849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Posebne radne skupine</a:t>
          </a:r>
          <a:endParaRPr lang="hr-HR" sz="2400" b="1" kern="1200" dirty="0"/>
        </a:p>
      </dsp:txBody>
      <dsp:txXfrm>
        <a:off x="4505083" y="2653264"/>
        <a:ext cx="3716982" cy="185849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77EDF-0B3F-4967-B281-FF51F36FB95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Faza dijagnosticiranja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5F256-BB6C-4A1E-AD64-97D3B6EE6D2D}">
      <dsp:nvSpPr>
        <dsp:cNvPr id="0" name=""/>
        <dsp:cNvSpPr/>
      </dsp:nvSpPr>
      <dsp:spPr>
        <a:xfrm rot="5400000">
          <a:off x="3584005" y="-370490"/>
          <a:ext cx="4024245" cy="5266944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b="1" kern="1200" dirty="0"/>
            <a:t>provođenje analize</a:t>
          </a:r>
          <a:r>
            <a:rPr sz="2200" kern="1200" dirty="0"/>
            <a:t> </a:t>
          </a:r>
          <a:r>
            <a:rPr sz="2200" kern="1200" dirty="0" err="1"/>
            <a:t>obrazaca</a:t>
          </a:r>
          <a:r>
            <a:rPr sz="2200" kern="1200" dirty="0"/>
            <a:t> </a:t>
          </a:r>
          <a:r>
            <a:rPr sz="2200" kern="1200" dirty="0" err="1"/>
            <a:t>operativnih</a:t>
          </a:r>
          <a:r>
            <a:rPr sz="2200" kern="1200" dirty="0"/>
            <a:t> </a:t>
          </a:r>
          <a:r>
            <a:rPr sz="2200" kern="1200" dirty="0" err="1"/>
            <a:t>rashoda</a:t>
          </a:r>
          <a:r>
            <a:rPr sz="2200" kern="1200" dirty="0"/>
            <a:t>,  </a:t>
          </a:r>
          <a:r>
            <a:rPr sz="2200" kern="1200" dirty="0" err="1"/>
            <a:t>rashoda</a:t>
          </a:r>
          <a:r>
            <a:rPr sz="2200" kern="1200" dirty="0"/>
            <a:t> </a:t>
          </a:r>
          <a:r>
            <a:rPr sz="2200" kern="1200" dirty="0" err="1"/>
            <a:t>održavanja</a:t>
          </a:r>
          <a:r>
            <a:rPr sz="2200" kern="1200" dirty="0"/>
            <a:t> i </a:t>
          </a:r>
          <a:r>
            <a:rPr sz="2200" kern="1200" dirty="0" err="1"/>
            <a:t>rashoda</a:t>
          </a:r>
          <a:r>
            <a:rPr sz="2200" kern="1200" dirty="0"/>
            <a:t> </a:t>
          </a:r>
          <a:r>
            <a:rPr sz="2200" kern="1200" dirty="0" err="1"/>
            <a:t>za</a:t>
          </a:r>
          <a:r>
            <a:rPr sz="2200" kern="1200" dirty="0"/>
            <a:t> </a:t>
          </a:r>
          <a:r>
            <a:rPr sz="2200" kern="1200" dirty="0" err="1"/>
            <a:t>zaposlene</a:t>
          </a:r>
          <a:r>
            <a:rPr sz="2200" kern="1200" dirty="0"/>
            <a:t> </a:t>
          </a:r>
          <a:r>
            <a:rPr sz="2200" kern="1200" dirty="0" err="1"/>
            <a:t>tijekom</a:t>
          </a:r>
          <a:r>
            <a:rPr sz="2200" kern="1200" dirty="0"/>
            <a:t> </a:t>
          </a:r>
          <a:r>
            <a:rPr sz="2200" kern="1200" dirty="0" err="1"/>
            <a:t>vremena</a:t>
          </a:r>
          <a:r>
            <a:rPr sz="2200" kern="1200" dirty="0"/>
            <a:t> i </a:t>
          </a:r>
          <a:r>
            <a:rPr sz="2200" kern="1200" dirty="0" err="1"/>
            <a:t>odnosu</a:t>
          </a:r>
          <a:r>
            <a:rPr sz="2200" kern="1200" dirty="0"/>
            <a:t> </a:t>
          </a:r>
          <a:r>
            <a:rPr sz="2200" kern="1200" dirty="0" err="1"/>
            <a:t>na</a:t>
          </a:r>
          <a:r>
            <a:rPr sz="2200" kern="1200" dirty="0"/>
            <a:t> </a:t>
          </a:r>
          <a:r>
            <a:rPr sz="2200" kern="1200" dirty="0" err="1"/>
            <a:t>referentne</a:t>
          </a:r>
          <a:r>
            <a:rPr sz="2200" kern="1200" dirty="0"/>
            <a:t> </a:t>
          </a:r>
          <a:r>
            <a:rPr sz="2200" kern="1200" dirty="0" err="1"/>
            <a:t>države</a:t>
          </a:r>
          <a:r>
            <a:rPr sz="2200" kern="1200" dirty="0"/>
            <a:t> (</a:t>
          </a:r>
          <a:r>
            <a:rPr sz="2200" kern="1200" dirty="0" err="1"/>
            <a:t>nove</a:t>
          </a:r>
          <a:r>
            <a:rPr sz="2200" kern="1200" dirty="0"/>
            <a:t> </a:t>
          </a:r>
          <a:r>
            <a:rPr sz="2200" kern="1200" dirty="0" err="1"/>
            <a:t>države</a:t>
          </a:r>
          <a:r>
            <a:rPr sz="2200" kern="1200" dirty="0"/>
            <a:t> </a:t>
          </a:r>
          <a:r>
            <a:rPr sz="2200" kern="1200" dirty="0" err="1"/>
            <a:t>članice</a:t>
          </a:r>
          <a:r>
            <a:rPr sz="2200" kern="1200" dirty="0"/>
            <a:t> EU-a i </a:t>
          </a:r>
          <a:r>
            <a:rPr sz="2200" kern="1200" dirty="0" err="1"/>
            <a:t>zemlje</a:t>
          </a:r>
          <a:r>
            <a:rPr sz="2200" kern="1200" dirty="0"/>
            <a:t> </a:t>
          </a:r>
          <a:r>
            <a:rPr sz="2200" kern="1200" dirty="0" err="1"/>
            <a:t>sa</a:t>
          </a:r>
          <a:r>
            <a:rPr sz="2200" kern="1200" dirty="0"/>
            <a:t> </a:t>
          </a:r>
          <a:r>
            <a:rPr sz="2200" kern="1200" dirty="0" err="1"/>
            <a:t>sličnim</a:t>
          </a:r>
          <a:r>
            <a:rPr sz="2200" kern="1200" dirty="0"/>
            <a:t> </a:t>
          </a:r>
          <a:r>
            <a:rPr sz="2200" kern="1200" dirty="0" err="1"/>
            <a:t>dohotkom</a:t>
          </a:r>
          <a:r>
            <a:rPr sz="2200" kern="1200" dirty="0"/>
            <a:t> </a:t>
          </a:r>
          <a:r>
            <a:rPr sz="2200" kern="1200" dirty="0" err="1"/>
            <a:t>po</a:t>
          </a:r>
          <a:r>
            <a:rPr sz="2200" kern="1200" dirty="0"/>
            <a:t> </a:t>
          </a:r>
          <a:r>
            <a:rPr sz="2200" kern="1200" dirty="0" err="1"/>
            <a:t>stanovniku</a:t>
          </a:r>
          <a:r>
            <a:rPr sz="2200" kern="1200" dirty="0"/>
            <a:t>)</a:t>
          </a:r>
          <a:endParaRPr lang="hr-HR" sz="2200" kern="1200" dirty="0"/>
        </a:p>
        <a:p>
          <a:pPr marL="228600" lvl="1" indent="-228600" algn="just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b="1" kern="1200" dirty="0"/>
            <a:t>Utvrđivanje mogućih područja</a:t>
          </a:r>
          <a:r>
            <a:rPr sz="2200" kern="1200" dirty="0"/>
            <a:t> </a:t>
          </a:r>
          <a:r>
            <a:rPr sz="2200" kern="1200" dirty="0" err="1"/>
            <a:t>neefikasnih</a:t>
          </a:r>
          <a:r>
            <a:rPr sz="2200" kern="1200" dirty="0"/>
            <a:t> i </a:t>
          </a:r>
          <a:r>
            <a:rPr sz="2200" kern="1200" dirty="0" err="1"/>
            <a:t>neučinkovitih</a:t>
          </a:r>
          <a:r>
            <a:rPr sz="2200" kern="1200" dirty="0"/>
            <a:t> </a:t>
          </a:r>
          <a:r>
            <a:rPr sz="2200" kern="1200" dirty="0" err="1"/>
            <a:t>rashoda</a:t>
          </a:r>
          <a:r>
            <a:rPr sz="2200" kern="1200" dirty="0"/>
            <a:t> u </a:t>
          </a:r>
          <a:r>
            <a:rPr sz="2200" kern="1200" dirty="0" err="1"/>
            <a:t>odabranim</a:t>
          </a:r>
          <a:r>
            <a:rPr sz="2200" kern="1200" dirty="0"/>
            <a:t> </a:t>
          </a:r>
          <a:r>
            <a:rPr sz="2200" kern="1200" dirty="0" err="1"/>
            <a:t>područjima</a:t>
          </a:r>
          <a:endParaRPr lang="hr-HR" sz="2200" kern="1200" dirty="0"/>
        </a:p>
      </dsp:txBody>
      <dsp:txXfrm rot="-5400000">
        <a:off x="2962656" y="447306"/>
        <a:ext cx="5070497" cy="3631351"/>
      </dsp:txXfrm>
    </dsp:sp>
    <dsp:sp modelId="{F0C188AB-4DD2-424D-B331-4532AF8C91D0}">
      <dsp:nvSpPr>
        <dsp:cNvPr id="0" name=""/>
        <dsp:cNvSpPr/>
      </dsp:nvSpPr>
      <dsp:spPr>
        <a:xfrm>
          <a:off x="0" y="2209"/>
          <a:ext cx="2962656" cy="452154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just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1" kern="1200" dirty="0"/>
            <a:t>Glavne će aktivnosti uključivati:</a:t>
          </a:r>
          <a:endParaRPr lang="hr-HR" sz="4100" b="1" kern="1200" dirty="0"/>
        </a:p>
      </dsp:txBody>
      <dsp:txXfrm>
        <a:off x="144625" y="146834"/>
        <a:ext cx="2673406" cy="4232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309E0-D4A0-453B-8DCE-73617E56B5BC}">
      <dsp:nvSpPr>
        <dsp:cNvPr id="0" name=""/>
        <dsp:cNvSpPr/>
      </dsp:nvSpPr>
      <dsp:spPr>
        <a:xfrm>
          <a:off x="7" y="804542"/>
          <a:ext cx="3407568" cy="1363027"/>
        </a:xfrm>
        <a:prstGeom prst="chevron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Glavni ciljevi</a:t>
          </a:r>
          <a:endParaRPr lang="hr-HR" sz="3100" kern="1200" dirty="0"/>
        </a:p>
      </dsp:txBody>
      <dsp:txXfrm>
        <a:off x="681521" y="804542"/>
        <a:ext cx="2044541" cy="1363027"/>
      </dsp:txXfrm>
    </dsp:sp>
    <dsp:sp modelId="{61FA807A-A2FA-4E8E-ACE4-D24F5026B7AB}">
      <dsp:nvSpPr>
        <dsp:cNvPr id="0" name=""/>
        <dsp:cNvSpPr/>
      </dsp:nvSpPr>
      <dsp:spPr>
        <a:xfrm>
          <a:off x="2964592" y="920399"/>
          <a:ext cx="2828282" cy="1131312"/>
        </a:xfrm>
        <a:prstGeom prst="chevron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Poboljšanje efikasnosti i </a:t>
          </a:r>
          <a:r>
            <a:rPr lang="en-US" sz="1700" b="1" kern="1200" dirty="0" err="1"/>
            <a:t>učinkovitosti</a:t>
          </a:r>
          <a:r>
            <a:rPr lang="en-US" sz="1700" b="1" kern="1200" dirty="0"/>
            <a:t> </a:t>
          </a:r>
          <a:r>
            <a:rPr lang="bs-Latn-BA" sz="1700" b="1" kern="1200" dirty="0"/>
            <a:t>vladine</a:t>
          </a:r>
          <a:r>
            <a:rPr lang="en-US" sz="1700" b="1" kern="1200" dirty="0"/>
            <a:t> potrošnje</a:t>
          </a:r>
          <a:endParaRPr lang="hr-HR" sz="1700" b="1" kern="1200" dirty="0"/>
        </a:p>
      </dsp:txBody>
      <dsp:txXfrm>
        <a:off x="3530248" y="920399"/>
        <a:ext cx="1696970" cy="1131312"/>
      </dsp:txXfrm>
    </dsp:sp>
    <dsp:sp modelId="{8A72F5D5-E61B-47A5-BEFD-0A6536C7CE28}">
      <dsp:nvSpPr>
        <dsp:cNvPr id="0" name=""/>
        <dsp:cNvSpPr/>
      </dsp:nvSpPr>
      <dsp:spPr>
        <a:xfrm>
          <a:off x="5396914" y="920399"/>
          <a:ext cx="2828282" cy="1131312"/>
        </a:xfrm>
        <a:prstGeom prst="chevron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Utvrđivanje sektora, programa i područja za moguću uštedu</a:t>
          </a:r>
          <a:endParaRPr lang="hr-HR" sz="1700" b="1" kern="1200" dirty="0"/>
        </a:p>
      </dsp:txBody>
      <dsp:txXfrm>
        <a:off x="5962570" y="920399"/>
        <a:ext cx="1696970" cy="1131312"/>
      </dsp:txXfrm>
    </dsp:sp>
    <dsp:sp modelId="{03E7B324-BC10-450F-B057-F16BD68E4D5C}">
      <dsp:nvSpPr>
        <dsp:cNvPr id="0" name=""/>
        <dsp:cNvSpPr/>
      </dsp:nvSpPr>
      <dsp:spPr>
        <a:xfrm>
          <a:off x="7" y="2358393"/>
          <a:ext cx="8229585" cy="1363027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marL="0" lvl="0" indent="0" algn="just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100" b="1" kern="1200" dirty="0"/>
            <a:t>Glavni zadatak</a:t>
          </a:r>
          <a:r>
            <a:rPr sz="3100" kern="1200" dirty="0"/>
            <a:t> – </a:t>
          </a:r>
          <a:r>
            <a:rPr sz="3100" kern="1200" dirty="0" err="1"/>
            <a:t>utvrđivanje</a:t>
          </a:r>
          <a:r>
            <a:rPr sz="3100" kern="1200" dirty="0"/>
            <a:t> </a:t>
          </a:r>
          <a:r>
            <a:rPr sz="3100" kern="1200" dirty="0" err="1"/>
            <a:t>reformi</a:t>
          </a:r>
          <a:r>
            <a:rPr sz="3100" kern="1200" dirty="0"/>
            <a:t> </a:t>
          </a:r>
          <a:r>
            <a:rPr sz="3100" kern="1200" dirty="0" err="1"/>
            <a:t>koj</a:t>
          </a:r>
          <a:r>
            <a:rPr lang="bs-Latn-BA" sz="3100" kern="1200" dirty="0"/>
            <a:t>e će osigurati efikasnost u procesima i korištenju sredstava</a:t>
          </a:r>
          <a:endParaRPr lang="hr-HR" sz="3100" kern="1200" dirty="0"/>
        </a:p>
      </dsp:txBody>
      <dsp:txXfrm>
        <a:off x="681521" y="2358393"/>
        <a:ext cx="6866558" cy="136302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6B404-A72C-4D8D-8392-7ABB06931CB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Odabir opcija reformi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A6ADA-1A6E-4015-8F30-774E81B8ECF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989D5192-9AD6-428A-8135-B025E30A5D1B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Upravni odbor</a:t>
          </a:r>
          <a:r>
            <a:rPr sz="2200" kern="1200" dirty="0"/>
            <a:t> – </a:t>
          </a:r>
          <a:r>
            <a:rPr sz="2200" kern="1200" dirty="0" err="1"/>
            <a:t>odabir</a:t>
          </a:r>
          <a:r>
            <a:rPr sz="2200" kern="1200" dirty="0"/>
            <a:t> </a:t>
          </a:r>
          <a:r>
            <a:rPr sz="2200" kern="1200" dirty="0" err="1"/>
            <a:t>dviju</a:t>
          </a:r>
          <a:r>
            <a:rPr sz="2200" kern="1200" dirty="0"/>
            <a:t> </a:t>
          </a:r>
          <a:r>
            <a:rPr sz="2200" kern="1200" dirty="0" err="1"/>
            <a:t>proračunskih</a:t>
          </a:r>
          <a:r>
            <a:rPr sz="2200" kern="1200" dirty="0"/>
            <a:t> </a:t>
          </a:r>
          <a:r>
            <a:rPr sz="2200" kern="1200" dirty="0" err="1"/>
            <a:t>jedinica</a:t>
          </a:r>
          <a:r>
            <a:rPr sz="2200" kern="1200" dirty="0"/>
            <a:t> / </a:t>
          </a:r>
          <a:r>
            <a:rPr sz="2200" kern="1200" dirty="0" err="1"/>
            <a:t>sektora</a:t>
          </a:r>
          <a:r>
            <a:rPr sz="2200" kern="1200" dirty="0"/>
            <a:t> / </a:t>
          </a:r>
          <a:r>
            <a:rPr sz="2200" kern="1200" dirty="0" err="1"/>
            <a:t>programa</a:t>
          </a:r>
          <a:r>
            <a:rPr sz="2200" kern="1200" dirty="0"/>
            <a:t> </a:t>
          </a:r>
          <a:r>
            <a:rPr sz="2200" kern="1200" dirty="0" err="1"/>
            <a:t>koji</a:t>
          </a:r>
          <a:r>
            <a:rPr sz="2200" kern="1200" dirty="0"/>
            <a:t> </a:t>
          </a:r>
          <a:r>
            <a:rPr sz="2200" kern="1200" dirty="0" err="1"/>
            <a:t>će</a:t>
          </a:r>
          <a:r>
            <a:rPr sz="2200" kern="1200" dirty="0"/>
            <a:t> se </a:t>
          </a:r>
          <a:r>
            <a:rPr sz="2200" kern="1200" dirty="0" err="1"/>
            <a:t>podvrgnuti</a:t>
          </a:r>
          <a:r>
            <a:rPr sz="2200" kern="1200" dirty="0"/>
            <a:t> </a:t>
          </a:r>
          <a:r>
            <a:rPr sz="2200" kern="1200" dirty="0" err="1"/>
            <a:t>dubinskoj</a:t>
          </a:r>
          <a:r>
            <a:rPr sz="2200" kern="1200" dirty="0"/>
            <a:t> </a:t>
          </a:r>
          <a:r>
            <a:rPr sz="2200" kern="1200" dirty="0" err="1"/>
            <a:t>analizi</a:t>
          </a:r>
          <a:r>
            <a:rPr sz="2200" kern="1200" dirty="0"/>
            <a:t> (</a:t>
          </a:r>
          <a:r>
            <a:rPr sz="2200" kern="1200" dirty="0" err="1"/>
            <a:t>detaljna</a:t>
          </a:r>
          <a:r>
            <a:rPr sz="2200" kern="1200" dirty="0"/>
            <a:t> </a:t>
          </a:r>
          <a:r>
            <a:rPr sz="2200" kern="1200" dirty="0" err="1"/>
            <a:t>analiza</a:t>
          </a:r>
          <a:r>
            <a:rPr sz="2200" kern="1200" dirty="0"/>
            <a:t> </a:t>
          </a:r>
          <a:r>
            <a:rPr sz="2200" kern="1200" dirty="0" err="1"/>
            <a:t>određenih</a:t>
          </a:r>
          <a:r>
            <a:rPr sz="2200" kern="1200" dirty="0"/>
            <a:t> </a:t>
          </a:r>
          <a:r>
            <a:rPr sz="2200" kern="1200" dirty="0" err="1"/>
            <a:t>opcija</a:t>
          </a:r>
          <a:r>
            <a:rPr sz="2200" kern="1200" dirty="0"/>
            <a:t> </a:t>
          </a:r>
          <a:r>
            <a:rPr sz="2200" kern="1200" dirty="0" err="1"/>
            <a:t>za</a:t>
          </a:r>
          <a:r>
            <a:rPr sz="2200" kern="1200" dirty="0"/>
            <a:t> </a:t>
          </a:r>
          <a:r>
            <a:rPr sz="2200" kern="1200" dirty="0" err="1"/>
            <a:t>uštedu</a:t>
          </a:r>
          <a:r>
            <a:rPr sz="2200" kern="1200" dirty="0"/>
            <a:t>/</a:t>
          </a:r>
          <a:r>
            <a:rPr sz="2200" kern="1200" dirty="0" err="1"/>
            <a:t>koristi</a:t>
          </a:r>
          <a:r>
            <a:rPr sz="2200" kern="1200" dirty="0"/>
            <a:t> u </a:t>
          </a:r>
          <a:r>
            <a:rPr sz="2200" kern="1200" dirty="0" err="1"/>
            <a:t>pogledu</a:t>
          </a:r>
          <a:r>
            <a:rPr sz="2200" kern="1200" dirty="0"/>
            <a:t> </a:t>
          </a:r>
          <a:r>
            <a:rPr sz="2200" kern="1200" dirty="0" err="1"/>
            <a:t>efikasnosti</a:t>
          </a:r>
          <a:r>
            <a:rPr sz="2200" kern="1200" dirty="0"/>
            <a:t> i </a:t>
          </a:r>
          <a:r>
            <a:rPr sz="2200" kern="1200" dirty="0" err="1"/>
            <a:t>učinkovitosti</a:t>
          </a:r>
          <a:r>
            <a:rPr sz="2200" kern="1200" dirty="0"/>
            <a:t> s </a:t>
          </a:r>
          <a:r>
            <a:rPr sz="2200" kern="1200" dirty="0" err="1"/>
            <a:t>mogućim</a:t>
          </a:r>
          <a:r>
            <a:rPr sz="2200" kern="1200" dirty="0"/>
            <a:t> </a:t>
          </a:r>
          <a:r>
            <a:rPr sz="2200" kern="1200" dirty="0" err="1"/>
            <a:t>utjecajem</a:t>
          </a:r>
          <a:r>
            <a:rPr sz="2200" kern="1200" dirty="0"/>
            <a:t> i </a:t>
          </a:r>
          <a:r>
            <a:rPr sz="2200" kern="1200" dirty="0" err="1"/>
            <a:t>pravodobnošću</a:t>
          </a:r>
          <a:r>
            <a:rPr sz="2200" kern="1200" dirty="0"/>
            <a:t>)</a:t>
          </a:r>
          <a:endParaRPr lang="hr-HR" sz="2200" kern="1200" dirty="0"/>
        </a:p>
      </dsp:txBody>
      <dsp:txXfrm>
        <a:off x="2262981" y="0"/>
        <a:ext cx="5966618" cy="2149832"/>
      </dsp:txXfrm>
    </dsp:sp>
    <dsp:sp modelId="{E401C548-3DC4-455E-9695-1595FC7914E2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D3E93AD5-F8D6-4376-B971-F4C6A4A85B16}">
      <dsp:nvSpPr>
        <dsp:cNvPr id="0" name=""/>
        <dsp:cNvSpPr/>
      </dsp:nvSpPr>
      <dsp:spPr>
        <a:xfrm>
          <a:off x="2262981" y="2149832"/>
          <a:ext cx="5966618" cy="214983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Tim Svjetske banke, Ministarstvo financija, radne skupine</a:t>
          </a:r>
          <a:r>
            <a:rPr sz="2200" kern="1200" dirty="0"/>
            <a:t> – </a:t>
          </a:r>
          <a:r>
            <a:rPr sz="2200" kern="1200" dirty="0" err="1"/>
            <a:t>provođenje</a:t>
          </a:r>
          <a:r>
            <a:rPr sz="2200" kern="1200" dirty="0"/>
            <a:t> </a:t>
          </a:r>
          <a:r>
            <a:rPr sz="2200" kern="1200" dirty="0" err="1"/>
            <a:t>dubinske</a:t>
          </a:r>
          <a:r>
            <a:rPr sz="2200" kern="1200" dirty="0"/>
            <a:t> </a:t>
          </a:r>
          <a:r>
            <a:rPr sz="2200" kern="1200" dirty="0" err="1"/>
            <a:t>procjene</a:t>
          </a:r>
          <a:r>
            <a:rPr sz="2200" kern="1200" dirty="0"/>
            <a:t> </a:t>
          </a:r>
          <a:r>
            <a:rPr sz="2200" kern="1200" dirty="0" err="1"/>
            <a:t>fiskalnih</a:t>
          </a:r>
          <a:r>
            <a:rPr sz="2200" kern="1200" dirty="0"/>
            <a:t> </a:t>
          </a:r>
          <a:r>
            <a:rPr sz="2200" kern="1200" dirty="0" err="1"/>
            <a:t>ušteda</a:t>
          </a:r>
          <a:r>
            <a:rPr sz="2200" kern="1200" dirty="0"/>
            <a:t>, </a:t>
          </a:r>
          <a:r>
            <a:rPr sz="2200" kern="1200" dirty="0" err="1"/>
            <a:t>opcija</a:t>
          </a:r>
          <a:r>
            <a:rPr sz="2200" kern="1200" dirty="0"/>
            <a:t> </a:t>
          </a:r>
          <a:r>
            <a:rPr sz="2200" kern="1200" dirty="0" err="1"/>
            <a:t>reformi</a:t>
          </a:r>
          <a:r>
            <a:rPr sz="2200" kern="1200" dirty="0"/>
            <a:t> i </a:t>
          </a:r>
          <a:r>
            <a:rPr sz="2200" kern="1200" dirty="0" err="1"/>
            <a:t>očekivanog</a:t>
          </a:r>
          <a:r>
            <a:rPr sz="2200" kern="1200" dirty="0"/>
            <a:t> </a:t>
          </a:r>
          <a:r>
            <a:rPr sz="2200" kern="1200" dirty="0" err="1"/>
            <a:t>utjecaja</a:t>
          </a:r>
          <a:r>
            <a:rPr sz="2200" kern="1200" dirty="0"/>
            <a:t> </a:t>
          </a:r>
          <a:r>
            <a:rPr sz="2200" kern="1200" dirty="0" err="1"/>
            <a:t>na</a:t>
          </a:r>
          <a:r>
            <a:rPr sz="2200" kern="1200" dirty="0"/>
            <a:t> </a:t>
          </a:r>
          <a:r>
            <a:rPr sz="2200" kern="1200" dirty="0" err="1"/>
            <a:t>odabrane</a:t>
          </a:r>
          <a:r>
            <a:rPr sz="2200" kern="1200" dirty="0"/>
            <a:t> </a:t>
          </a:r>
          <a:r>
            <a:rPr sz="2200" kern="1200" dirty="0" err="1"/>
            <a:t>sektore</a:t>
          </a:r>
          <a:r>
            <a:rPr sz="2200" kern="1200" dirty="0"/>
            <a:t>/</a:t>
          </a:r>
          <a:r>
            <a:rPr sz="2200" kern="1200" dirty="0" err="1"/>
            <a:t>programe</a:t>
          </a:r>
          <a:endParaRPr lang="hr-HR" sz="2200" kern="1200" dirty="0"/>
        </a:p>
      </dsp:txBody>
      <dsp:txXfrm>
        <a:off x="2262981" y="2149832"/>
        <a:ext cx="5966618" cy="214983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FFD6B-6C63-4A98-8FB3-25EC8E6652E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Odluka o opcijama reformi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59958-9D54-415C-AE2B-797A8A2B7617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4A335DE2-84E3-40AA-95A8-0FF7EACB71EA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Tim Svjetske banke, Ministarstvo financija, radne skupine – </a:t>
          </a:r>
          <a:r>
            <a:rPr lang="hr-HR" sz="2200" b="0" kern="1200" dirty="0"/>
            <a:t>odabir najmanje triju opcija za svaku proračunsku jedinicu, procjena utjecaja i izvedivosti (moguće uštede, troškovi, utjecaj na krajnje korisnike, rizici), priprema plana za provedbu utvrđenih aktivnosti / politika (izmjene zakonodavstva, postupaka i organizacije)</a:t>
          </a:r>
          <a:endParaRPr lang="hr-HR" sz="2200" kern="1200" dirty="0"/>
        </a:p>
      </dsp:txBody>
      <dsp:txXfrm>
        <a:off x="2262981" y="0"/>
        <a:ext cx="5966618" cy="2149832"/>
      </dsp:txXfrm>
    </dsp:sp>
    <dsp:sp modelId="{7474C8A8-0E4A-4FF1-BEB4-AF4438C98C01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1914BF51-A29B-42DB-9AA1-A0A74EBF0396}">
      <dsp:nvSpPr>
        <dsp:cNvPr id="0" name=""/>
        <dsp:cNvSpPr/>
      </dsp:nvSpPr>
      <dsp:spPr>
        <a:xfrm>
          <a:off x="2262981" y="2787902"/>
          <a:ext cx="5966618" cy="873691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Upravni odbor</a:t>
          </a:r>
          <a:r>
            <a:rPr sz="2200" kern="1200" dirty="0"/>
            <a:t> – </a:t>
          </a:r>
          <a:r>
            <a:rPr sz="2200" kern="1200" dirty="0" err="1"/>
            <a:t>odlučuje</a:t>
          </a:r>
          <a:r>
            <a:rPr sz="2200" kern="1200" dirty="0"/>
            <a:t> o </a:t>
          </a:r>
          <a:r>
            <a:rPr sz="2200" kern="1200" dirty="0" err="1"/>
            <a:t>opcijama</a:t>
          </a:r>
          <a:r>
            <a:rPr sz="2200" kern="1200" dirty="0"/>
            <a:t> </a:t>
          </a:r>
          <a:r>
            <a:rPr sz="2200" kern="1200" dirty="0" err="1"/>
            <a:t>reforme</a:t>
          </a:r>
          <a:r>
            <a:rPr sz="2200" kern="1200" dirty="0"/>
            <a:t> </a:t>
          </a:r>
          <a:r>
            <a:rPr sz="2200" kern="1200" dirty="0" err="1"/>
            <a:t>na</a:t>
          </a:r>
          <a:r>
            <a:rPr sz="2200" kern="1200" dirty="0"/>
            <a:t> </a:t>
          </a:r>
          <a:r>
            <a:rPr sz="2200" kern="1200" dirty="0" err="1"/>
            <a:t>temelju</a:t>
          </a:r>
          <a:r>
            <a:rPr sz="2200" kern="1200" dirty="0"/>
            <a:t> </a:t>
          </a:r>
          <a:r>
            <a:rPr sz="2200" kern="1200" dirty="0" err="1"/>
            <a:t>rezultata</a:t>
          </a:r>
          <a:r>
            <a:rPr sz="2200" kern="1200" dirty="0"/>
            <a:t> </a:t>
          </a:r>
          <a:r>
            <a:rPr sz="2200" kern="1200" dirty="0" err="1"/>
            <a:t>dubinske</a:t>
          </a:r>
          <a:r>
            <a:rPr sz="2200" kern="1200" dirty="0"/>
            <a:t> </a:t>
          </a:r>
          <a:r>
            <a:rPr sz="2200" kern="1200" dirty="0" err="1"/>
            <a:t>analize</a:t>
          </a:r>
          <a:endParaRPr lang="hr-HR" sz="2200" kern="1200" dirty="0"/>
        </a:p>
      </dsp:txBody>
      <dsp:txXfrm>
        <a:off x="2262981" y="2787902"/>
        <a:ext cx="5966618" cy="87369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3D29A-2EA9-4A82-B753-408A312420B9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Provedba opcija reformi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84F0F-DA1D-40C8-9395-1068E717D597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434F6A6C-4089-4FBC-B599-B548F98C151F}">
      <dsp:nvSpPr>
        <dsp:cNvPr id="0" name=""/>
        <dsp:cNvSpPr/>
      </dsp:nvSpPr>
      <dsp:spPr>
        <a:xfrm>
          <a:off x="2242575" y="0"/>
          <a:ext cx="5966618" cy="4525963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Tim Svjetske banke, Ministarstvo financija</a:t>
          </a:r>
          <a:r>
            <a:rPr sz="2200" kern="1200" dirty="0"/>
            <a:t> – </a:t>
          </a:r>
          <a:r>
            <a:rPr sz="2200" kern="1200" dirty="0" err="1"/>
            <a:t>uspostavljanje</a:t>
          </a:r>
          <a:r>
            <a:rPr sz="2200" kern="1200" dirty="0"/>
            <a:t> </a:t>
          </a:r>
          <a:r>
            <a:rPr sz="2200" kern="1200" dirty="0" err="1"/>
            <a:t>sustava</a:t>
          </a:r>
          <a:r>
            <a:rPr sz="2200" kern="1200" dirty="0"/>
            <a:t> </a:t>
          </a:r>
          <a:r>
            <a:rPr sz="2200" kern="1200" dirty="0" err="1"/>
            <a:t>praćenja</a:t>
          </a:r>
          <a:r>
            <a:rPr sz="2200" kern="1200" dirty="0"/>
            <a:t> i </a:t>
          </a:r>
          <a:r>
            <a:rPr sz="2200" kern="1200" dirty="0" err="1"/>
            <a:t>procjene</a:t>
          </a:r>
          <a:endParaRPr lang="hr-HR" sz="2200" kern="1200" dirty="0"/>
        </a:p>
      </dsp:txBody>
      <dsp:txXfrm>
        <a:off x="2242575" y="0"/>
        <a:ext cx="5966618" cy="2149832"/>
      </dsp:txXfrm>
    </dsp:sp>
    <dsp:sp modelId="{F72E9037-7670-4681-9285-BAF495660AD6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C6AA64B2-3FE4-4F1A-B5DA-0464D576359E}">
      <dsp:nvSpPr>
        <dsp:cNvPr id="0" name=""/>
        <dsp:cNvSpPr/>
      </dsp:nvSpPr>
      <dsp:spPr>
        <a:xfrm>
          <a:off x="2242575" y="2116832"/>
          <a:ext cx="5966618" cy="214983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Upravni odbor, Ministarstvo financija</a:t>
          </a:r>
          <a:r>
            <a:rPr sz="2200" kern="1200" dirty="0"/>
            <a:t> – </a:t>
          </a:r>
          <a:r>
            <a:rPr sz="2200" kern="1200" dirty="0" err="1"/>
            <a:t>usko</a:t>
          </a:r>
          <a:r>
            <a:rPr sz="2200" kern="1200" dirty="0"/>
            <a:t> </a:t>
          </a:r>
          <a:r>
            <a:rPr sz="2200" kern="1200" dirty="0" err="1"/>
            <a:t>praćenje</a:t>
          </a:r>
          <a:r>
            <a:rPr sz="2200" kern="1200" dirty="0"/>
            <a:t> </a:t>
          </a:r>
          <a:r>
            <a:rPr sz="2200" kern="1200" dirty="0" err="1"/>
            <a:t>provedbe</a:t>
          </a:r>
          <a:r>
            <a:rPr sz="2200" kern="1200" dirty="0"/>
            <a:t> i </a:t>
          </a:r>
          <a:r>
            <a:rPr sz="2200" kern="1200" dirty="0" err="1"/>
            <a:t>koristi</a:t>
          </a:r>
          <a:r>
            <a:rPr sz="2200" kern="1200" dirty="0"/>
            <a:t>, </a:t>
          </a:r>
          <a:r>
            <a:rPr sz="2200" kern="1200" dirty="0" err="1"/>
            <a:t>uključujući</a:t>
          </a:r>
          <a:r>
            <a:rPr sz="2200" kern="1200" dirty="0"/>
            <a:t> </a:t>
          </a:r>
          <a:r>
            <a:rPr sz="2200" kern="1200" dirty="0" err="1"/>
            <a:t>procjenu</a:t>
          </a:r>
          <a:r>
            <a:rPr sz="2200" kern="1200" dirty="0"/>
            <a:t> </a:t>
          </a:r>
          <a:r>
            <a:rPr sz="2200" kern="1200" dirty="0" err="1"/>
            <a:t>stvarne</a:t>
          </a:r>
          <a:r>
            <a:rPr sz="2200" kern="1200" dirty="0"/>
            <a:t> </a:t>
          </a:r>
          <a:r>
            <a:rPr sz="2200" kern="1200" dirty="0" err="1"/>
            <a:t>uštede</a:t>
          </a:r>
          <a:r>
            <a:rPr sz="2200" kern="1200" dirty="0"/>
            <a:t> i </a:t>
          </a:r>
          <a:r>
            <a:rPr sz="2200" kern="1200" dirty="0" err="1"/>
            <a:t>troškova</a:t>
          </a:r>
          <a:r>
            <a:rPr sz="2200" kern="1200" dirty="0"/>
            <a:t> </a:t>
          </a:r>
          <a:r>
            <a:rPr sz="2200" kern="1200" dirty="0" err="1"/>
            <a:t>na</a:t>
          </a:r>
          <a:r>
            <a:rPr sz="2200" kern="1200" dirty="0"/>
            <a:t> </a:t>
          </a:r>
          <a:r>
            <a:rPr sz="2200" kern="1200" dirty="0" err="1"/>
            <a:t>kraju</a:t>
          </a:r>
          <a:r>
            <a:rPr sz="2200" kern="1200" dirty="0"/>
            <a:t> </a:t>
          </a:r>
          <a:r>
            <a:rPr sz="2200" kern="1200" dirty="0" err="1"/>
            <a:t>provedbene</a:t>
          </a:r>
          <a:r>
            <a:rPr sz="2200" kern="1200" dirty="0"/>
            <a:t> faze</a:t>
          </a:r>
          <a:endParaRPr lang="hr-HR" sz="2200" kern="1200" dirty="0"/>
        </a:p>
      </dsp:txBody>
      <dsp:txXfrm>
        <a:off x="2242575" y="2116832"/>
        <a:ext cx="5966618" cy="214983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1EB44-94FE-444F-A13D-B86E909E43A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Metodologija analize (I.)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6A4F8-1967-41AC-83D8-548A999EF1E7}">
      <dsp:nvSpPr>
        <dsp:cNvPr id="0" name=""/>
        <dsp:cNvSpPr/>
      </dsp:nvSpPr>
      <dsp:spPr>
        <a:xfrm>
          <a:off x="6261" y="9967"/>
          <a:ext cx="8217077" cy="2105620"/>
        </a:xfrm>
        <a:prstGeom prst="chevron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Analiza obrazaca rashoda</a:t>
          </a:r>
          <a:r>
            <a:rPr sz="2200" kern="1200" dirty="0"/>
            <a:t> i </a:t>
          </a:r>
          <a:r>
            <a:rPr sz="2200" kern="1200" dirty="0" err="1"/>
            <a:t>neefikasnosti</a:t>
          </a:r>
          <a:r>
            <a:rPr sz="2200" kern="1200" dirty="0"/>
            <a:t> – </a:t>
          </a:r>
          <a:r>
            <a:rPr sz="2200" kern="1200" dirty="0" err="1"/>
            <a:t>procjena</a:t>
          </a:r>
          <a:r>
            <a:rPr sz="2200" kern="1200" dirty="0"/>
            <a:t> </a:t>
          </a:r>
          <a:r>
            <a:rPr sz="2200" kern="1200" dirty="0" err="1"/>
            <a:t>trendova</a:t>
          </a:r>
          <a:r>
            <a:rPr sz="2200" kern="1200" dirty="0"/>
            <a:t> / </a:t>
          </a:r>
          <a:r>
            <a:rPr sz="2200" kern="1200" dirty="0" err="1"/>
            <a:t>obrazaca</a:t>
          </a:r>
          <a:r>
            <a:rPr sz="2200" kern="1200" dirty="0"/>
            <a:t> </a:t>
          </a:r>
          <a:r>
            <a:rPr sz="2200" kern="1200" dirty="0" err="1"/>
            <a:t>rashoda</a:t>
          </a:r>
          <a:r>
            <a:rPr sz="2200" kern="1200" dirty="0"/>
            <a:t>, </a:t>
          </a:r>
          <a:r>
            <a:rPr sz="2200" kern="1200" dirty="0" err="1"/>
            <a:t>broja</a:t>
          </a:r>
          <a:r>
            <a:rPr sz="2200" kern="1200" dirty="0"/>
            <a:t> </a:t>
          </a:r>
          <a:r>
            <a:rPr sz="2200" kern="1200" dirty="0" err="1"/>
            <a:t>zaposlenih</a:t>
          </a:r>
          <a:r>
            <a:rPr sz="2200" kern="1200" dirty="0"/>
            <a:t>, </a:t>
          </a:r>
          <a:r>
            <a:rPr sz="2200" kern="1200" dirty="0" err="1"/>
            <a:t>podataka</a:t>
          </a:r>
          <a:r>
            <a:rPr sz="2200" kern="1200" dirty="0"/>
            <a:t> o </a:t>
          </a:r>
          <a:r>
            <a:rPr sz="2200" kern="1200" dirty="0" err="1"/>
            <a:t>obračunu</a:t>
          </a:r>
          <a:r>
            <a:rPr sz="2200" kern="1200" dirty="0"/>
            <a:t> </a:t>
          </a:r>
          <a:r>
            <a:rPr sz="2200" kern="1200" dirty="0" err="1"/>
            <a:t>plaća</a:t>
          </a:r>
          <a:r>
            <a:rPr sz="2200" kern="1200" dirty="0"/>
            <a:t>, </a:t>
          </a:r>
          <a:r>
            <a:rPr sz="2200" kern="1200" dirty="0" err="1"/>
            <a:t>izlaznih</a:t>
          </a:r>
          <a:r>
            <a:rPr sz="2200" kern="1200" dirty="0"/>
            <a:t> </a:t>
          </a:r>
          <a:r>
            <a:rPr sz="2200" kern="1200" dirty="0" err="1"/>
            <a:t>rezultata</a:t>
          </a:r>
          <a:r>
            <a:rPr sz="2200" kern="1200" dirty="0"/>
            <a:t> i </a:t>
          </a:r>
          <a:r>
            <a:rPr sz="2200" kern="1200" dirty="0" err="1"/>
            <a:t>krajnjih</a:t>
          </a:r>
          <a:r>
            <a:rPr sz="2200" kern="1200" dirty="0"/>
            <a:t> </a:t>
          </a:r>
          <a:r>
            <a:rPr sz="2200" kern="1200" dirty="0" err="1"/>
            <a:t>rezultata</a:t>
          </a:r>
          <a:r>
            <a:rPr sz="2200" kern="1200" dirty="0"/>
            <a:t> </a:t>
          </a:r>
          <a:r>
            <a:rPr sz="2200" kern="1200" dirty="0" err="1"/>
            <a:t>programa</a:t>
          </a:r>
          <a:endParaRPr lang="hr-HR" sz="2200" kern="1200" dirty="0"/>
        </a:p>
      </dsp:txBody>
      <dsp:txXfrm>
        <a:off x="1059071" y="9967"/>
        <a:ext cx="6111457" cy="2105620"/>
      </dsp:txXfrm>
    </dsp:sp>
    <dsp:sp modelId="{F862FED2-3DAB-44F1-BEB1-413D5AE34219}">
      <dsp:nvSpPr>
        <dsp:cNvPr id="0" name=""/>
        <dsp:cNvSpPr/>
      </dsp:nvSpPr>
      <dsp:spPr>
        <a:xfrm>
          <a:off x="6261" y="2410374"/>
          <a:ext cx="8204549" cy="2105620"/>
        </a:xfrm>
        <a:prstGeom prst="chevron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Konceptualni okvir</a:t>
          </a:r>
          <a:r>
            <a:rPr sz="2200" kern="1200" dirty="0"/>
            <a:t> (</a:t>
          </a:r>
          <a:r>
            <a:rPr sz="2200" kern="1200" dirty="0" err="1"/>
            <a:t>uz</a:t>
          </a:r>
          <a:r>
            <a:rPr sz="2200" kern="1200" dirty="0"/>
            <a:t> </a:t>
          </a:r>
          <a:r>
            <a:rPr sz="2200" kern="1200" dirty="0" err="1"/>
            <a:t>uobičajeni</a:t>
          </a:r>
          <a:r>
            <a:rPr sz="2200" kern="1200" dirty="0"/>
            <a:t> </a:t>
          </a:r>
          <a:r>
            <a:rPr sz="2200" kern="1200" dirty="0" err="1"/>
            <a:t>skup</a:t>
          </a:r>
          <a:r>
            <a:rPr sz="2200" kern="1200" dirty="0"/>
            <a:t> </a:t>
          </a:r>
          <a:r>
            <a:rPr sz="2200" kern="1200" dirty="0" err="1"/>
            <a:t>pitanja</a:t>
          </a:r>
          <a:r>
            <a:rPr sz="2200" kern="1200" dirty="0"/>
            <a:t>) – </a:t>
          </a:r>
          <a:r>
            <a:rPr sz="2200" kern="1200" dirty="0" err="1"/>
            <a:t>radi</a:t>
          </a:r>
          <a:r>
            <a:rPr sz="2200" kern="1200" dirty="0"/>
            <a:t> </a:t>
          </a:r>
          <a:r>
            <a:rPr sz="2200" kern="1200" dirty="0" err="1"/>
            <a:t>preispitivanja</a:t>
          </a:r>
          <a:r>
            <a:rPr sz="2200" kern="1200" dirty="0"/>
            <a:t> </a:t>
          </a:r>
          <a:r>
            <a:rPr sz="2200" kern="1200" dirty="0" err="1"/>
            <a:t>ciljeva</a:t>
          </a:r>
          <a:r>
            <a:rPr sz="2200" kern="1200" dirty="0"/>
            <a:t> i </a:t>
          </a:r>
          <a:r>
            <a:rPr sz="2200" kern="1200" dirty="0" err="1"/>
            <a:t>krajnjih</a:t>
          </a:r>
          <a:r>
            <a:rPr sz="2200" kern="1200" dirty="0"/>
            <a:t> </a:t>
          </a:r>
          <a:r>
            <a:rPr sz="2200" kern="1200" dirty="0" err="1"/>
            <a:t>rezultata</a:t>
          </a:r>
          <a:r>
            <a:rPr sz="2200" kern="1200" dirty="0"/>
            <a:t> </a:t>
          </a:r>
          <a:r>
            <a:rPr sz="2200" kern="1200" dirty="0" err="1"/>
            <a:t>državnih</a:t>
          </a:r>
          <a:r>
            <a:rPr sz="2200" kern="1200" dirty="0"/>
            <a:t> </a:t>
          </a:r>
          <a:r>
            <a:rPr sz="2200" kern="1200" dirty="0" err="1"/>
            <a:t>programa</a:t>
          </a:r>
          <a:endParaRPr lang="hr-HR" sz="2200" kern="1200" dirty="0"/>
        </a:p>
      </dsp:txBody>
      <dsp:txXfrm>
        <a:off x="1059071" y="2410374"/>
        <a:ext cx="6098929" cy="21056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57842-A3A6-4066-BD29-FA35208B253B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Metodologija analize (II.)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F5A3D-3AE5-4243-B3BF-3793567A72F4}">
      <dsp:nvSpPr>
        <dsp:cNvPr id="0" name=""/>
        <dsp:cNvSpPr/>
      </dsp:nvSpPr>
      <dsp:spPr>
        <a:xfrm>
          <a:off x="8" y="3837"/>
          <a:ext cx="8229582" cy="2257140"/>
        </a:xfrm>
        <a:prstGeom prst="chevron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Metodološke smjernice</a:t>
          </a:r>
          <a:r>
            <a:rPr sz="2200" kern="1200" dirty="0"/>
            <a:t> – </a:t>
          </a:r>
          <a:r>
            <a:rPr sz="2200" kern="1200" dirty="0" err="1"/>
            <a:t>cilj</a:t>
          </a:r>
          <a:r>
            <a:rPr sz="2200" kern="1200" dirty="0"/>
            <a:t> je </a:t>
          </a:r>
          <a:r>
            <a:rPr sz="2200" kern="1200" dirty="0" err="1"/>
            <a:t>osigurati</a:t>
          </a:r>
          <a:r>
            <a:rPr sz="2200" kern="1200" dirty="0"/>
            <a:t> da se </a:t>
          </a:r>
          <a:r>
            <a:rPr sz="2200" kern="1200" dirty="0" err="1"/>
            <a:t>moguća</a:t>
          </a:r>
          <a:r>
            <a:rPr sz="2200" kern="1200" dirty="0"/>
            <a:t> </a:t>
          </a:r>
          <a:r>
            <a:rPr sz="2200" kern="1200" dirty="0" err="1"/>
            <a:t>ušteda</a:t>
          </a:r>
          <a:r>
            <a:rPr sz="2200" kern="1200" dirty="0"/>
            <a:t> </a:t>
          </a:r>
          <a:r>
            <a:rPr sz="2200" kern="1200" dirty="0" err="1"/>
            <a:t>izračunava</a:t>
          </a:r>
          <a:r>
            <a:rPr sz="2200" kern="1200" dirty="0"/>
            <a:t> </a:t>
          </a:r>
          <a:r>
            <a:rPr sz="2200" kern="1200" dirty="0" err="1"/>
            <a:t>dosljedno</a:t>
          </a:r>
          <a:r>
            <a:rPr sz="2200" kern="1200" dirty="0"/>
            <a:t> / da je </a:t>
          </a:r>
          <a:r>
            <a:rPr sz="2200" kern="1200" dirty="0" err="1"/>
            <a:t>razina</a:t>
          </a:r>
          <a:r>
            <a:rPr sz="2200" kern="1200" dirty="0"/>
            <a:t> </a:t>
          </a:r>
          <a:r>
            <a:rPr sz="2200" kern="1200" dirty="0" err="1"/>
            <a:t>dostupnih</a:t>
          </a:r>
          <a:r>
            <a:rPr sz="2200" kern="1200" dirty="0"/>
            <a:t> </a:t>
          </a:r>
          <a:r>
            <a:rPr sz="2200" kern="1200" dirty="0" err="1"/>
            <a:t>pojedinosti</a:t>
          </a:r>
          <a:r>
            <a:rPr sz="2200" kern="1200" dirty="0"/>
            <a:t> o </a:t>
          </a:r>
          <a:r>
            <a:rPr sz="2200" kern="1200" dirty="0" err="1"/>
            <a:t>svakoj</a:t>
          </a:r>
          <a:r>
            <a:rPr sz="2200" kern="1200" dirty="0"/>
            <a:t> </a:t>
          </a:r>
          <a:r>
            <a:rPr sz="2200" kern="1200" dirty="0" err="1"/>
            <a:t>opciji</a:t>
          </a:r>
          <a:r>
            <a:rPr sz="2200" kern="1200" dirty="0"/>
            <a:t> </a:t>
          </a:r>
          <a:r>
            <a:rPr sz="2200" kern="1200" dirty="0" err="1"/>
            <a:t>reforme</a:t>
          </a:r>
          <a:r>
            <a:rPr sz="2200" kern="1200" dirty="0"/>
            <a:t> </a:t>
          </a:r>
          <a:r>
            <a:rPr sz="2200" kern="1200" dirty="0" err="1"/>
            <a:t>dosljedna</a:t>
          </a:r>
          <a:r>
            <a:rPr sz="2200" kern="1200" dirty="0"/>
            <a:t> s </a:t>
          </a:r>
          <a:r>
            <a:rPr sz="2200" kern="1200" dirty="0" err="1"/>
            <a:t>državnom</a:t>
          </a:r>
          <a:r>
            <a:rPr sz="2200" kern="1200" dirty="0"/>
            <a:t> </a:t>
          </a:r>
          <a:r>
            <a:rPr sz="2200" kern="1200" dirty="0" err="1"/>
            <a:t>analizom</a:t>
          </a:r>
          <a:r>
            <a:rPr sz="2200" kern="1200" dirty="0"/>
            <a:t> </a:t>
          </a:r>
          <a:r>
            <a:rPr sz="2200" kern="1200" dirty="0" err="1"/>
            <a:t>podataka</a:t>
          </a:r>
          <a:endParaRPr lang="hr-HR" sz="2200" kern="1200" dirty="0">
            <a:solidFill>
              <a:schemeClr val="tx1"/>
            </a:solidFill>
          </a:endParaRPr>
        </a:p>
      </dsp:txBody>
      <dsp:txXfrm>
        <a:off x="1128578" y="3837"/>
        <a:ext cx="5972442" cy="2257140"/>
      </dsp:txXfrm>
    </dsp:sp>
    <dsp:sp modelId="{2B16C82B-96D2-4DEB-8B4C-BF7FE170908C}">
      <dsp:nvSpPr>
        <dsp:cNvPr id="0" name=""/>
        <dsp:cNvSpPr/>
      </dsp:nvSpPr>
      <dsp:spPr>
        <a:xfrm>
          <a:off x="8" y="2538662"/>
          <a:ext cx="8216293" cy="1983462"/>
        </a:xfrm>
        <a:prstGeom prst="chevron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 dirty="0"/>
            <a:t>Preporuke / dodatne rasprave</a:t>
          </a:r>
          <a:r>
            <a:rPr sz="2200" kern="1200" dirty="0"/>
            <a:t> – </a:t>
          </a:r>
          <a:r>
            <a:rPr sz="2200" kern="1200" dirty="0" err="1"/>
            <a:t>glavni</a:t>
          </a:r>
          <a:r>
            <a:rPr sz="2200" kern="1200" dirty="0"/>
            <a:t> </a:t>
          </a:r>
          <a:r>
            <a:rPr sz="2200" kern="1200" dirty="0" err="1"/>
            <a:t>nalazi</a:t>
          </a:r>
          <a:r>
            <a:rPr sz="2200" kern="1200" dirty="0"/>
            <a:t> </a:t>
          </a:r>
          <a:r>
            <a:rPr sz="2200" kern="1200" dirty="0" err="1"/>
            <a:t>moraju</a:t>
          </a:r>
          <a:r>
            <a:rPr sz="2200" kern="1200" dirty="0"/>
            <a:t> </a:t>
          </a:r>
          <a:r>
            <a:rPr sz="2200" kern="1200" dirty="0" err="1"/>
            <a:t>biti</a:t>
          </a:r>
          <a:r>
            <a:rPr sz="2200" kern="1200" dirty="0"/>
            <a:t> </a:t>
          </a:r>
          <a:r>
            <a:rPr sz="2200" kern="1200" dirty="0" err="1"/>
            <a:t>dostupni</a:t>
          </a:r>
          <a:r>
            <a:rPr sz="2200" kern="1200" dirty="0"/>
            <a:t> </a:t>
          </a:r>
          <a:r>
            <a:rPr sz="2200" kern="1200" dirty="0" err="1"/>
            <a:t>donositeljima</a:t>
          </a:r>
          <a:r>
            <a:rPr sz="2200" kern="1200" dirty="0"/>
            <a:t> </a:t>
          </a:r>
          <a:r>
            <a:rPr sz="2200" kern="1200" dirty="0" err="1"/>
            <a:t>odluka</a:t>
          </a:r>
          <a:endParaRPr lang="hr-HR" sz="2200" kern="1200" dirty="0">
            <a:solidFill>
              <a:schemeClr val="tx1"/>
            </a:solidFill>
          </a:endParaRPr>
        </a:p>
      </dsp:txBody>
      <dsp:txXfrm>
        <a:off x="991739" y="2538662"/>
        <a:ext cx="6232831" cy="1983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7AF69-F55A-4501-8BC4-6C0AF58EF627}">
      <dsp:nvSpPr>
        <dsp:cNvPr id="0" name=""/>
        <dsp:cNvSpPr/>
      </dsp:nvSpPr>
      <dsp:spPr>
        <a:xfrm>
          <a:off x="0" y="587575"/>
          <a:ext cx="8229600" cy="79450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Ista (ili bolja) razina usluga sa smanjenom </a:t>
          </a:r>
          <a:r>
            <a:rPr lang="en-US" sz="2000" b="1" kern="1200" dirty="0" err="1"/>
            <a:t>količinom</a:t>
          </a:r>
          <a:r>
            <a:rPr lang="en-US" sz="2000" b="1" kern="1200" dirty="0"/>
            <a:t> </a:t>
          </a:r>
          <a:r>
            <a:rPr lang="bs-Latn-BA" sz="2000" b="1" kern="1200" dirty="0"/>
            <a:t>inputa</a:t>
          </a:r>
          <a:endParaRPr lang="hr-HR" sz="2000" b="1" kern="1200" dirty="0"/>
        </a:p>
      </dsp:txBody>
      <dsp:txXfrm>
        <a:off x="38784" y="626359"/>
        <a:ext cx="8152032" cy="716935"/>
      </dsp:txXfrm>
    </dsp:sp>
    <dsp:sp modelId="{DF349663-88A8-4AF2-8E9F-87C04499BF83}">
      <dsp:nvSpPr>
        <dsp:cNvPr id="0" name=""/>
        <dsp:cNvSpPr/>
      </dsp:nvSpPr>
      <dsp:spPr>
        <a:xfrm>
          <a:off x="0" y="1439678"/>
          <a:ext cx="8229600" cy="79450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Niži troškovi pružanja javnih usluga</a:t>
          </a:r>
          <a:endParaRPr lang="hr-HR" sz="2000" b="1" kern="1200" dirty="0"/>
        </a:p>
      </dsp:txBody>
      <dsp:txXfrm>
        <a:off x="38784" y="1478462"/>
        <a:ext cx="8152032" cy="716935"/>
      </dsp:txXfrm>
    </dsp:sp>
    <dsp:sp modelId="{902BE1A2-EAF5-41C0-9021-ABBBA719B9F7}">
      <dsp:nvSpPr>
        <dsp:cNvPr id="0" name=""/>
        <dsp:cNvSpPr/>
      </dsp:nvSpPr>
      <dsp:spPr>
        <a:xfrm>
          <a:off x="0" y="2291781"/>
          <a:ext cx="8229600" cy="79450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Dodatni izlazni rezultati za istu </a:t>
          </a:r>
          <a:r>
            <a:rPr lang="en-US" sz="2000" b="1" kern="1200" dirty="0" err="1"/>
            <a:t>razinu</a:t>
          </a:r>
          <a:r>
            <a:rPr lang="en-US" sz="2000" b="1" kern="1200" dirty="0"/>
            <a:t> </a:t>
          </a:r>
          <a:r>
            <a:rPr lang="bs-Latn-BA" sz="2000" b="1" kern="1200" dirty="0"/>
            <a:t>inputa</a:t>
          </a:r>
          <a:endParaRPr lang="hr-HR" sz="2000" b="1" kern="1200" dirty="0"/>
        </a:p>
      </dsp:txBody>
      <dsp:txXfrm>
        <a:off x="38784" y="2330565"/>
        <a:ext cx="8152032" cy="716935"/>
      </dsp:txXfrm>
    </dsp:sp>
    <dsp:sp modelId="{888D06E3-EC64-464B-8C33-603EAF0630A8}">
      <dsp:nvSpPr>
        <dsp:cNvPr id="0" name=""/>
        <dsp:cNvSpPr/>
      </dsp:nvSpPr>
      <dsp:spPr>
        <a:xfrm>
          <a:off x="0" y="3143884"/>
          <a:ext cx="8229600" cy="794503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Promjena</a:t>
          </a:r>
          <a:r>
            <a:rPr lang="en-US" sz="2000" b="1" kern="1200" dirty="0"/>
            <a:t> </a:t>
          </a:r>
          <a:r>
            <a:rPr lang="bs-Latn-BA" sz="2000" b="1" kern="1200" dirty="0"/>
            <a:t>u ravnoteži</a:t>
          </a:r>
          <a:r>
            <a:rPr lang="en-US" sz="2000" b="1" kern="1200" dirty="0"/>
            <a:t> različitih izlaznih rezultata radi </a:t>
          </a:r>
          <a:r>
            <a:rPr lang="en-US" sz="2000" b="1" kern="1200" dirty="0" err="1"/>
            <a:t>postizanja</a:t>
          </a:r>
          <a:r>
            <a:rPr lang="en-US" sz="2000" b="1" kern="1200" dirty="0"/>
            <a:t> </a:t>
          </a:r>
          <a:r>
            <a:rPr lang="bs-Latn-BA" sz="2000" b="1" kern="1200" dirty="0"/>
            <a:t>boljeg</a:t>
          </a:r>
          <a:r>
            <a:rPr lang="en-US" sz="2000" b="1" kern="1200" dirty="0"/>
            <a:t> ukupnog izlaznog rezultata s </a:t>
          </a:r>
          <a:r>
            <a:rPr lang="en-US" sz="2000" b="1" kern="1200" dirty="0" err="1"/>
            <a:t>istim</a:t>
          </a:r>
          <a:r>
            <a:rPr lang="en-US" sz="2000" b="1" kern="1200" dirty="0"/>
            <a:t> </a:t>
          </a:r>
          <a:r>
            <a:rPr lang="bs-Latn-BA" sz="2000" b="1" kern="1200" dirty="0"/>
            <a:t>inputima </a:t>
          </a:r>
          <a:r>
            <a:rPr lang="en-US" sz="2000" b="1" kern="1200" dirty="0"/>
            <a:t>(</a:t>
          </a:r>
          <a:r>
            <a:rPr lang="en-US" sz="2000" b="1" kern="1200" dirty="0" err="1"/>
            <a:t>efikasnost</a:t>
          </a:r>
          <a:r>
            <a:rPr lang="en-US" sz="2000" b="1" kern="1200" dirty="0"/>
            <a:t> </a:t>
          </a:r>
          <a:r>
            <a:rPr lang="bs-Latn-BA" sz="2000" b="1" kern="1200" dirty="0"/>
            <a:t>u </a:t>
          </a:r>
          <a:r>
            <a:rPr lang="en-US" sz="2000" b="1" kern="1200" dirty="0" err="1"/>
            <a:t>dodjel</a:t>
          </a:r>
          <a:r>
            <a:rPr lang="bs-Latn-BA" sz="2000" b="1" kern="1200" dirty="0"/>
            <a:t>i</a:t>
          </a:r>
          <a:r>
            <a:rPr lang="en-US" sz="2000" b="1" kern="1200" dirty="0"/>
            <a:t> sredstava)</a:t>
          </a:r>
          <a:endParaRPr lang="hr-HR" sz="2000" b="1" kern="1200" dirty="0"/>
        </a:p>
      </dsp:txBody>
      <dsp:txXfrm>
        <a:off x="38784" y="3182668"/>
        <a:ext cx="8152032" cy="71693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6F69F-20DF-45C4-85BD-D72A6230D69D}">
      <dsp:nvSpPr>
        <dsp:cNvPr id="0" name=""/>
        <dsp:cNvSpPr/>
      </dsp:nvSpPr>
      <dsp:spPr>
        <a:xfrm>
          <a:off x="0" y="245305"/>
          <a:ext cx="8229600" cy="134388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63144" tIns="150368" rIns="263144" bIns="150368" numCol="1" spcCol="1270" anchor="ctr" anchorCtr="0">
          <a:noAutofit/>
        </a:bodyPr>
        <a:lstStyle/>
        <a:p>
          <a:pPr marL="0" lvl="0" indent="0" algn="just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/>
            <a:t>Bugarska – analiza javnih rashoda za poljoprivredu i ruralni razvoj:</a:t>
          </a:r>
          <a:endParaRPr lang="hr-HR" sz="3700" b="1" kern="1200" dirty="0"/>
        </a:p>
      </dsp:txBody>
      <dsp:txXfrm>
        <a:off x="0" y="245305"/>
        <a:ext cx="8229600" cy="1343880"/>
      </dsp:txXfrm>
    </dsp:sp>
    <dsp:sp modelId="{9FDE368B-00D5-4981-BA28-958485C07ABA}">
      <dsp:nvSpPr>
        <dsp:cNvPr id="0" name=""/>
        <dsp:cNvSpPr/>
      </dsp:nvSpPr>
      <dsp:spPr>
        <a:xfrm>
          <a:off x="0" y="1589185"/>
          <a:ext cx="8229600" cy="2691472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97358" tIns="197358" rIns="263144" bIns="296037" numCol="1" spcCol="1270" anchor="t" anchorCtr="0">
          <a:noAutofit/>
        </a:bodyPr>
        <a:lstStyle/>
        <a:p>
          <a:pPr marL="285750" lvl="1" indent="-285750" algn="just" defTabSz="1644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sz="3700" kern="1200"/>
            <a:t>pripremljena na temelju misije Svjetske banke u Bugarskoj u veljači 2009.</a:t>
          </a:r>
          <a:endParaRPr lang="hr-HR" sz="3700" kern="1200" dirty="0"/>
        </a:p>
        <a:p>
          <a:pPr marL="285750" lvl="1" indent="-285750" algn="just" defTabSz="1644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sz="3700" kern="1200"/>
            <a:t>objavila ju je Svjetska banka u lipnju 2010. </a:t>
          </a:r>
          <a:endParaRPr lang="hr-HR" sz="3700" kern="1200" dirty="0"/>
        </a:p>
      </dsp:txBody>
      <dsp:txXfrm>
        <a:off x="0" y="1589185"/>
        <a:ext cx="8229600" cy="2691472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EDC81-F3CD-499F-BA05-31209C8A8859}">
      <dsp:nvSpPr>
        <dsp:cNvPr id="0" name=""/>
        <dsp:cNvSpPr/>
      </dsp:nvSpPr>
      <dsp:spPr>
        <a:xfrm>
          <a:off x="4697" y="32862"/>
          <a:ext cx="2292677" cy="44602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Glavni cilj – osigurati dugoročni rast u poljoprivrednom sektoru</a:t>
          </a:r>
          <a:endParaRPr lang="hr-HR" sz="2000" b="1" kern="1200" dirty="0"/>
        </a:p>
      </dsp:txBody>
      <dsp:txXfrm>
        <a:off x="71847" y="100012"/>
        <a:ext cx="2158377" cy="4325938"/>
      </dsp:txXfrm>
    </dsp:sp>
    <dsp:sp modelId="{8FB06EEB-60F4-4636-A728-4F33F3030D46}">
      <dsp:nvSpPr>
        <dsp:cNvPr id="0" name=""/>
        <dsp:cNvSpPr/>
      </dsp:nvSpPr>
      <dsp:spPr>
        <a:xfrm>
          <a:off x="2489867" y="2024291"/>
          <a:ext cx="408083" cy="4773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2000" kern="1200"/>
        </a:p>
      </dsp:txBody>
      <dsp:txXfrm>
        <a:off x="2489867" y="2119767"/>
        <a:ext cx="285658" cy="286428"/>
      </dsp:txXfrm>
    </dsp:sp>
    <dsp:sp modelId="{7E83644A-2F96-4BD3-B5DF-247C1244EB91}">
      <dsp:nvSpPr>
        <dsp:cNvPr id="0" name=""/>
        <dsp:cNvSpPr/>
      </dsp:nvSpPr>
      <dsp:spPr>
        <a:xfrm>
          <a:off x="3067344" y="0"/>
          <a:ext cx="2188154" cy="45259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Trebalo bi ga postići poticanjem ulaganja umjesto jednostavne dohodovne potpore</a:t>
          </a:r>
          <a:endParaRPr lang="hr-HR" sz="2000" b="1" kern="1200" dirty="0"/>
        </a:p>
      </dsp:txBody>
      <dsp:txXfrm>
        <a:off x="3131433" y="64089"/>
        <a:ext cx="2059976" cy="4397785"/>
      </dsp:txXfrm>
    </dsp:sp>
    <dsp:sp modelId="{DFD30984-9724-4178-B147-602565A3074A}">
      <dsp:nvSpPr>
        <dsp:cNvPr id="0" name=""/>
        <dsp:cNvSpPr/>
      </dsp:nvSpPr>
      <dsp:spPr>
        <a:xfrm>
          <a:off x="5447991" y="2024291"/>
          <a:ext cx="408083" cy="4773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2000" kern="1200"/>
        </a:p>
      </dsp:txBody>
      <dsp:txXfrm>
        <a:off x="5447991" y="2119767"/>
        <a:ext cx="285658" cy="286428"/>
      </dsp:txXfrm>
    </dsp:sp>
    <dsp:sp modelId="{B7EA4CBD-EF35-49B0-B46E-84BD0F4F87B9}">
      <dsp:nvSpPr>
        <dsp:cNvPr id="0" name=""/>
        <dsp:cNvSpPr/>
      </dsp:nvSpPr>
      <dsp:spPr>
        <a:xfrm>
          <a:off x="6025467" y="-91457"/>
          <a:ext cx="2199434" cy="470887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Glavni koraci:</a:t>
          </a:r>
          <a:endParaRPr lang="hr-HR" sz="1800" b="1" kern="1200" dirty="0"/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zatvaranje postojećih programa državne potpore u skladu s pravilima EU-a</a:t>
          </a:r>
          <a:endParaRPr lang="hr-HR" sz="1800" b="1" kern="1200" dirty="0"/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Prilagodba provedbe Zajedničke poljoprivredne politike EU-a radi ispunjenja potreba države</a:t>
          </a:r>
          <a:endParaRPr lang="hr-HR" sz="1800" b="1" kern="1200" dirty="0"/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Stjecanje odgovarajućih administrativnih kapaciteta</a:t>
          </a:r>
          <a:endParaRPr lang="hr-HR" sz="1800" b="1" kern="1200" dirty="0"/>
        </a:p>
      </dsp:txBody>
      <dsp:txXfrm>
        <a:off x="6089886" y="-27038"/>
        <a:ext cx="2070596" cy="4580040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9E4E8-0B59-45CF-AF96-84577BF3384A}">
      <dsp:nvSpPr>
        <dsp:cNvPr id="0" name=""/>
        <dsp:cNvSpPr/>
      </dsp:nvSpPr>
      <dsp:spPr>
        <a:xfrm rot="5400000">
          <a:off x="3366004" y="-370490"/>
          <a:ext cx="4460246" cy="5266944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just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1" kern="1200" dirty="0"/>
            <a:t>značajna fragmentacija zemljišnog vlasništva predstavlja značajnu zapreku za dugoročna ulaganja</a:t>
          </a:r>
          <a:endParaRPr lang="hr-HR" sz="2300" b="1" kern="1200" dirty="0"/>
        </a:p>
        <a:p>
          <a:pPr marL="228600" lvl="1" indent="-228600" algn="just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1" kern="1200" dirty="0"/>
            <a:t>Stariji zaposlenici</a:t>
          </a:r>
          <a:endParaRPr lang="hr-HR" sz="2300" b="1" kern="1200" dirty="0"/>
        </a:p>
        <a:p>
          <a:pPr marL="228600" lvl="1" indent="-228600" algn="just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1" kern="1200" dirty="0"/>
            <a:t>Relativno malo mladih vlasnika poljoprivrednih gospodarstava</a:t>
          </a:r>
          <a:endParaRPr lang="hr-HR" sz="2300" b="1" kern="1200" dirty="0"/>
        </a:p>
        <a:p>
          <a:pPr marL="228600" lvl="1" indent="-228600" algn="just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1" kern="1200" dirty="0"/>
            <a:t>Niska obrazovanost zaposlenika</a:t>
          </a:r>
          <a:endParaRPr lang="hr-HR" sz="2300" b="1" kern="1200" dirty="0"/>
        </a:p>
        <a:p>
          <a:pPr marL="228600" lvl="1" indent="-228600" algn="just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1" kern="1200" dirty="0"/>
            <a:t>Niska radna produktivnost zbog zastarjelih tehnologija</a:t>
          </a:r>
          <a:endParaRPr lang="hr-HR" sz="2300" b="1" kern="1200" dirty="0"/>
        </a:p>
        <a:p>
          <a:pPr marL="228600" lvl="1" indent="-228600" algn="just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1" kern="1200" dirty="0"/>
            <a:t>Slaba dostupnost zajmova malim i srednjim proizvođačima</a:t>
          </a:r>
          <a:endParaRPr lang="hr-HR" sz="2300" b="1" kern="1200" dirty="0"/>
        </a:p>
      </dsp:txBody>
      <dsp:txXfrm rot="-5400000">
        <a:off x="2962656" y="250589"/>
        <a:ext cx="5049213" cy="4024784"/>
      </dsp:txXfrm>
    </dsp:sp>
    <dsp:sp modelId="{51724467-57BB-4E4A-827A-CB6A63B2634E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just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/>
            <a:t>Glavne promjene:</a:t>
          </a:r>
          <a:endParaRPr lang="hr-HR" sz="4200" b="1" kern="1200" dirty="0"/>
        </a:p>
      </dsp:txBody>
      <dsp:txXfrm>
        <a:off x="144625" y="144625"/>
        <a:ext cx="2673406" cy="423671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BB553E-3D76-41B3-B9C1-64A28D19A92A}">
      <dsp:nvSpPr>
        <dsp:cNvPr id="0" name=""/>
        <dsp:cNvSpPr/>
      </dsp:nvSpPr>
      <dsp:spPr>
        <a:xfrm>
          <a:off x="40" y="155214"/>
          <a:ext cx="3845569" cy="1027044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Zajednička poljoprivredna politika EU-a – dva glavna područja intervencije:</a:t>
          </a:r>
          <a:endParaRPr lang="hr-HR" sz="2000" b="1" kern="1200" dirty="0"/>
        </a:p>
      </dsp:txBody>
      <dsp:txXfrm>
        <a:off x="40" y="155214"/>
        <a:ext cx="3845569" cy="1027044"/>
      </dsp:txXfrm>
    </dsp:sp>
    <dsp:sp modelId="{AED65D51-99A8-4656-A90A-73263F475C6F}">
      <dsp:nvSpPr>
        <dsp:cNvPr id="0" name=""/>
        <dsp:cNvSpPr/>
      </dsp:nvSpPr>
      <dsp:spPr>
        <a:xfrm>
          <a:off x="40" y="1182259"/>
          <a:ext cx="3845569" cy="3188489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Prvi stup – dohodovna potpora poljoprivrednicima EU-a putem izravnih plaćanja po površini</a:t>
          </a:r>
          <a:endParaRPr lang="hr-HR" sz="2000" b="1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Drugi stup – sveobuhvatan skup programa ruralnog razvoja</a:t>
          </a:r>
          <a:endParaRPr lang="hr-HR" sz="2000" b="1" kern="1200" dirty="0"/>
        </a:p>
      </dsp:txBody>
      <dsp:txXfrm>
        <a:off x="40" y="1182259"/>
        <a:ext cx="3845569" cy="3188489"/>
      </dsp:txXfrm>
    </dsp:sp>
    <dsp:sp modelId="{4286AA7E-294E-48C5-90E6-E6BA5C9D7E66}">
      <dsp:nvSpPr>
        <dsp:cNvPr id="0" name=""/>
        <dsp:cNvSpPr/>
      </dsp:nvSpPr>
      <dsp:spPr>
        <a:xfrm>
          <a:off x="4383989" y="155214"/>
          <a:ext cx="3845569" cy="1027044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Izvori sredstava:</a:t>
          </a:r>
          <a:endParaRPr lang="hr-HR" sz="2000" b="1" kern="1200" dirty="0"/>
        </a:p>
      </dsp:txBody>
      <dsp:txXfrm>
        <a:off x="4383989" y="155214"/>
        <a:ext cx="3845569" cy="1027044"/>
      </dsp:txXfrm>
    </dsp:sp>
    <dsp:sp modelId="{57BA269A-C467-4925-825C-69DD376BAEB3}">
      <dsp:nvSpPr>
        <dsp:cNvPr id="0" name=""/>
        <dsp:cNvSpPr/>
      </dsp:nvSpPr>
      <dsp:spPr>
        <a:xfrm>
          <a:off x="4383989" y="1182259"/>
          <a:ext cx="3845569" cy="3188489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Europski fond za jamstva u poljoprivredi (fond EU-a izvan državnog proračuna)</a:t>
          </a:r>
          <a:endParaRPr lang="hr-HR" sz="2000" b="1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Europski poljoprivredni fond za ruralni razvoj (strukturni fond EU-a kroz državni proračun)</a:t>
          </a:r>
          <a:endParaRPr lang="hr-HR" sz="2000" b="1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Domaća sredstva – iz proračuna Ministarstva poljoprivrede i državnog fonda za poljoprivredu</a:t>
          </a:r>
          <a:endParaRPr lang="hr-HR" sz="2000" b="1" kern="1200" dirty="0"/>
        </a:p>
      </dsp:txBody>
      <dsp:txXfrm>
        <a:off x="4383989" y="1182259"/>
        <a:ext cx="3845569" cy="3188489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0EF28-D765-45A5-984C-379B742AF3FF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just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Primjena Zajedničke poljoprivredne politike EU-a:</a:t>
          </a:r>
          <a:endParaRPr lang="hr-HR" sz="2100" b="1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Kratkoročno – ograničiti primjenu izravnih nacionalnih plaćanja države na 30 % od prosjeka za EU15</a:t>
          </a:r>
          <a:endParaRPr lang="hr-HR" sz="1600" b="1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Srednjoročno – prebacivanje puštenih financijskih sredstava na prioritetna ulaganja čime bi se olakšala integracija na jedinstveno tržište EU-a</a:t>
          </a:r>
          <a:endParaRPr lang="hr-HR" sz="1600" b="1" kern="1200" dirty="0"/>
        </a:p>
      </dsp:txBody>
      <dsp:txXfrm>
        <a:off x="870589" y="543115"/>
        <a:ext cx="2595368" cy="3439731"/>
      </dsp:txXfrm>
    </dsp:sp>
    <dsp:sp modelId="{0DADF959-76ED-43D3-81E6-FF5CEFA50A7E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just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Nacionalni programi:</a:t>
          </a:r>
          <a:endParaRPr lang="hr-HR" sz="2100" b="1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Kratkoročno – funkcionalne analize</a:t>
          </a:r>
          <a:endParaRPr lang="hr-HR" sz="1600" b="1" kern="1200" dirty="0"/>
        </a:p>
        <a:p>
          <a:pPr marL="171450" lvl="1" indent="-171450" algn="just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Srednjoročno – strategije za potporu dobrovoljne konsolidacije zemljišta, ulaganje u hidromelioraciju, problemi zbog klimatskih promjena</a:t>
          </a:r>
          <a:endParaRPr lang="hr-HR" sz="1600" b="1" kern="1200" dirty="0"/>
        </a:p>
      </dsp:txBody>
      <dsp:txXfrm>
        <a:off x="4763642" y="543115"/>
        <a:ext cx="2595368" cy="3439731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57562-1220-40D3-87DE-4A89D826C613}">
      <dsp:nvSpPr>
        <dsp:cNvPr id="0" name=""/>
        <dsp:cNvSpPr/>
      </dsp:nvSpPr>
      <dsp:spPr>
        <a:xfrm>
          <a:off x="1607" y="0"/>
          <a:ext cx="3427660" cy="45259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just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b="1" kern="1200"/>
            <a:t>Preporuka – jedinica u Ministarstvu poljoprivrede odgovorna za razvoj i procjenu podataka o učinku</a:t>
          </a:r>
          <a:r>
            <a:rPr kern="1200"/>
            <a:t> (relativna djelotvornost različitih programa, osmišljanje programa / izazovi upravljanja, određivanje prioriteta i ograničavanje broja pokazatelja učinka poslanih Ministarstvu financija i Parlamentu)</a:t>
          </a:r>
          <a:endParaRPr lang="hr-HR" sz="1800" b="0" kern="1200" dirty="0"/>
        </a:p>
      </dsp:txBody>
      <dsp:txXfrm>
        <a:off x="102000" y="100393"/>
        <a:ext cx="3226874" cy="4325177"/>
      </dsp:txXfrm>
    </dsp:sp>
    <dsp:sp modelId="{A21630ED-0818-4657-9285-D8ACB1061150}">
      <dsp:nvSpPr>
        <dsp:cNvPr id="0" name=""/>
        <dsp:cNvSpPr/>
      </dsp:nvSpPr>
      <dsp:spPr>
        <a:xfrm>
          <a:off x="3772033" y="1837951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3600" kern="1200"/>
        </a:p>
      </dsp:txBody>
      <dsp:txXfrm>
        <a:off x="3772033" y="2007963"/>
        <a:ext cx="508665" cy="510035"/>
      </dsp:txXfrm>
    </dsp:sp>
    <dsp:sp modelId="{3F23CB6B-C6E1-4997-AAE2-63E7A0876E73}">
      <dsp:nvSpPr>
        <dsp:cNvPr id="0" name=""/>
        <dsp:cNvSpPr/>
      </dsp:nvSpPr>
      <dsp:spPr>
        <a:xfrm>
          <a:off x="4800332" y="0"/>
          <a:ext cx="3427660" cy="45259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Aktivnost – interni razvoj i procjena podataka o učinku provode Programska vijeća u ministarstvima  </a:t>
          </a:r>
        </a:p>
        <a:p>
          <a:pPr marL="0" lvl="0" indent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Funkcije vanjske procjene dodijeljene su uvijek aktivnoj Potkomisiji za odgovornost javnog sektora i Komisiji Nacionalne skupštine za proračun i financije koja od proračunskih korisnika prve razine može zatražiti izvješća o provedbi konačnih proračunskih programa nakon čega se priprema izvješće o ocjeni stanja i predaje se državnoj skupštini</a:t>
          </a:r>
          <a:endParaRPr lang="hr-HR" sz="1800" kern="1200" dirty="0"/>
        </a:p>
      </dsp:txBody>
      <dsp:txXfrm>
        <a:off x="4900725" y="100393"/>
        <a:ext cx="3226874" cy="4325177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F080AB-BD73-4186-B193-3AA65CDFC35B}">
      <dsp:nvSpPr>
        <dsp:cNvPr id="0" name=""/>
        <dsp:cNvSpPr/>
      </dsp:nvSpPr>
      <dsp:spPr>
        <a:xfrm>
          <a:off x="5624" y="75511"/>
          <a:ext cx="3424313" cy="43749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Preporuka – odabir u suradnji s Ministarstvom financija četiri do šest pokazatelja visoke razine usmjerenih na ishod koje treba pratiti i izvješćivati Parlamentu u okviru ukupnog razvoja sektora</a:t>
          </a:r>
          <a:endParaRPr lang="hr-HR" sz="2000" b="1" kern="1200" dirty="0"/>
        </a:p>
      </dsp:txBody>
      <dsp:txXfrm>
        <a:off x="105919" y="175806"/>
        <a:ext cx="3223723" cy="4174350"/>
      </dsp:txXfrm>
    </dsp:sp>
    <dsp:sp modelId="{AF72E520-247C-436A-BDE4-ACE6C9ED5305}">
      <dsp:nvSpPr>
        <dsp:cNvPr id="0" name=""/>
        <dsp:cNvSpPr/>
      </dsp:nvSpPr>
      <dsp:spPr>
        <a:xfrm>
          <a:off x="3772368" y="1838366"/>
          <a:ext cx="725954" cy="8492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1300" kern="1200"/>
        </a:p>
      </dsp:txBody>
      <dsp:txXfrm>
        <a:off x="3772368" y="2008212"/>
        <a:ext cx="508168" cy="509537"/>
      </dsp:txXfrm>
    </dsp:sp>
    <dsp:sp modelId="{CF505F99-269D-497B-A1B6-A4B7B29D7980}">
      <dsp:nvSpPr>
        <dsp:cNvPr id="0" name=""/>
        <dsp:cNvSpPr/>
      </dsp:nvSpPr>
      <dsp:spPr>
        <a:xfrm>
          <a:off x="4799662" y="0"/>
          <a:ext cx="3424313" cy="45259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Aktivnost – ti su pokazatelji dio programskog oblika proračuna Ministarstva poljoprivrede koji su predani Parlamentu</a:t>
          </a:r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Pri analizi nacrta zakona o državnom proračunu, Nacionalna je skupština dužna poslušati izvješća resornih ministarstava odgovornih za politike u pripadajućim sektorima (čl. 86. st. 1 Zakona o javnim financijama)</a:t>
          </a:r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Proračunski korisnici prve razine koji primjenjuju oblik programskog planiranja proračuna predaju detaljno polugodišnje i godišnje izvješće Ministarstvu financija, Nacionalnoj skupštini i Državnom uredu za reviziju (čl. 133. st. 3 Zakona o javnim financijama)</a:t>
          </a:r>
          <a:endParaRPr lang="hr-HR" sz="1600" b="1" kern="1200" dirty="0"/>
        </a:p>
      </dsp:txBody>
      <dsp:txXfrm>
        <a:off x="4899957" y="100295"/>
        <a:ext cx="3223723" cy="432537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5FD02-A7D5-4DF1-84DC-9FFCE6464CD0}">
      <dsp:nvSpPr>
        <dsp:cNvPr id="0" name=""/>
        <dsp:cNvSpPr/>
      </dsp:nvSpPr>
      <dsp:spPr>
        <a:xfrm>
          <a:off x="5624" y="0"/>
          <a:ext cx="3424313" cy="45259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Preporuka – Prijedlog Ministarstva financija za izmjene organskog Zakona o proračunu u svrhu smanjivanja broja i obuhvata izmjena koje se mogu provesti na godišnjem proračunu za nove mjere politike </a:t>
          </a:r>
          <a:endParaRPr lang="hr-HR" sz="2200" kern="1200" dirty="0"/>
        </a:p>
      </dsp:txBody>
      <dsp:txXfrm>
        <a:off x="105919" y="100295"/>
        <a:ext cx="3223723" cy="4325373"/>
      </dsp:txXfrm>
    </dsp:sp>
    <dsp:sp modelId="{2AB45F42-E162-48AE-A0E9-6ACF6B4D0F10}">
      <dsp:nvSpPr>
        <dsp:cNvPr id="0" name=""/>
        <dsp:cNvSpPr/>
      </dsp:nvSpPr>
      <dsp:spPr>
        <a:xfrm>
          <a:off x="3772368" y="1838366"/>
          <a:ext cx="725954" cy="8492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3600" kern="1200"/>
        </a:p>
      </dsp:txBody>
      <dsp:txXfrm>
        <a:off x="3772368" y="2008212"/>
        <a:ext cx="508168" cy="509537"/>
      </dsp:txXfrm>
    </dsp:sp>
    <dsp:sp modelId="{977766BF-7B6E-4A0A-BF76-15A263425481}">
      <dsp:nvSpPr>
        <dsp:cNvPr id="0" name=""/>
        <dsp:cNvSpPr/>
      </dsp:nvSpPr>
      <dsp:spPr>
        <a:xfrm>
          <a:off x="4799662" y="0"/>
          <a:ext cx="3424313" cy="45259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600" b="1" kern="1200" dirty="0"/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600" b="1" kern="1200" dirty="0"/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600" b="1" kern="1200" dirty="0"/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Aktivnost – izmjene pokazatelja u skladu s ekonomskom klasifikacijom ograničene su zbog oskudnijeg iznošenja pojedinosti, što omogućuje veći stupanj fleksibilnosti (uz iznimku osobnih rashoda)</a:t>
          </a:r>
          <a:endParaRPr lang="hr-HR" sz="1600" b="1" kern="1200" dirty="0"/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U skladu sa Zakonom o javnim financijama koji je na snazi od 1. siječnja 2014.</a:t>
          </a:r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Za interno nadoknađene izmjene utvrđenih rashoda po područjima politika potrebno je odobrenje Vijeća ministara, a izmjene među proračunskim programima unutar određenog područja politike provodi ministar financija (čl. 109. i 110. Zakona o javnim financijama)</a:t>
          </a:r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500" b="1" kern="1200" dirty="0"/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500" kern="1200" dirty="0"/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500" kern="1200" dirty="0"/>
        </a:p>
      </dsp:txBody>
      <dsp:txXfrm>
        <a:off x="4899957" y="100295"/>
        <a:ext cx="3223723" cy="432537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5107C-568D-4C39-B62A-CB8D9C052F51}">
      <dsp:nvSpPr>
        <dsp:cNvPr id="0" name=""/>
        <dsp:cNvSpPr/>
      </dsp:nvSpPr>
      <dsp:spPr>
        <a:xfrm>
          <a:off x="5624" y="0"/>
          <a:ext cx="3424313" cy="45259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just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b="1" kern="1200"/>
            <a:t>Preporuka – dodjela odgovornosti pojedincima za upravljanje sredstvima na razini programa i dostavljanje izlaznih rezultata programa </a:t>
          </a:r>
          <a:r>
            <a:rPr kern="1200"/>
            <a:t>(upravitelj svakog programa ima ovlast za raspodjelu sredstava)</a:t>
          </a:r>
          <a:endParaRPr lang="hr-HR" sz="2200" b="0" kern="1200" dirty="0"/>
        </a:p>
      </dsp:txBody>
      <dsp:txXfrm>
        <a:off x="105919" y="100295"/>
        <a:ext cx="3223723" cy="4325373"/>
      </dsp:txXfrm>
    </dsp:sp>
    <dsp:sp modelId="{B8603D30-CC06-400F-A0C1-066AAC7AC80B}">
      <dsp:nvSpPr>
        <dsp:cNvPr id="0" name=""/>
        <dsp:cNvSpPr/>
      </dsp:nvSpPr>
      <dsp:spPr>
        <a:xfrm>
          <a:off x="3772368" y="1838366"/>
          <a:ext cx="725954" cy="8492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3600" kern="1200"/>
        </a:p>
      </dsp:txBody>
      <dsp:txXfrm>
        <a:off x="3772368" y="2008212"/>
        <a:ext cx="508168" cy="509537"/>
      </dsp:txXfrm>
    </dsp:sp>
    <dsp:sp modelId="{B72F89DA-5CA4-4BD0-B1D9-C8D74173EBCB}">
      <dsp:nvSpPr>
        <dsp:cNvPr id="0" name=""/>
        <dsp:cNvSpPr/>
      </dsp:nvSpPr>
      <dsp:spPr>
        <a:xfrm>
          <a:off x="4799662" y="75511"/>
          <a:ext cx="3424313" cy="43749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1700" b="1" kern="1200" dirty="0" err="1"/>
            <a:t>Aktivnost</a:t>
          </a:r>
          <a:r>
            <a:rPr lang="hr-HR" sz="1700" b="1" kern="1200" dirty="0"/>
            <a:t> – direktori odgovorni za provedbu proračunskog programa moraju dostaviti izlazne rezultate, ali ne raspodjeljuju sredstva </a:t>
          </a:r>
          <a:r>
            <a:rPr sz="1700" kern="1200" dirty="0"/>
            <a:t>(</a:t>
          </a:r>
          <a:r>
            <a:rPr sz="1700" kern="1200" dirty="0" err="1"/>
            <a:t>konceptualni</a:t>
          </a:r>
          <a:r>
            <a:rPr sz="1700" kern="1200" dirty="0"/>
            <a:t> </a:t>
          </a:r>
          <a:r>
            <a:rPr sz="1700" kern="1200" dirty="0" err="1"/>
            <a:t>okvir</a:t>
          </a:r>
          <a:r>
            <a:rPr sz="1700" kern="1200" dirty="0"/>
            <a:t> </a:t>
          </a:r>
          <a:r>
            <a:rPr sz="1700" kern="1200" dirty="0" err="1"/>
            <a:t>programskog</a:t>
          </a:r>
          <a:r>
            <a:rPr sz="1700" kern="1200" dirty="0"/>
            <a:t>  </a:t>
          </a:r>
          <a:r>
            <a:rPr sz="1700" kern="1200" dirty="0" err="1"/>
            <a:t>planiranja</a:t>
          </a:r>
          <a:r>
            <a:rPr sz="1700" kern="1200" dirty="0"/>
            <a:t> </a:t>
          </a:r>
          <a:r>
            <a:rPr sz="1700" kern="1200" dirty="0" err="1"/>
            <a:t>proračuna</a:t>
          </a:r>
          <a:r>
            <a:rPr sz="1700" kern="1200" dirty="0"/>
            <a:t> u </a:t>
          </a:r>
          <a:r>
            <a:rPr sz="1700" kern="1200" dirty="0" err="1"/>
            <a:t>državi</a:t>
          </a:r>
          <a:r>
            <a:rPr sz="1700" kern="1200" dirty="0"/>
            <a:t>)</a:t>
          </a:r>
        </a:p>
        <a:p>
          <a:pPr marL="0" lvl="0" indent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Kako bi se osigurala održivost proračunskog procesa, najnovije izmjene Zakona o javnim financijama uređuju klasifikaciju područja politika i proračunskih programa korisnika prve razine, a donijelo ih je Vijeće ministara za vrijeme mandata vlade te se mogu mijenjati samo u slučaju organizacijskih ili zakonodavnih izmjena  </a:t>
          </a:r>
          <a:endParaRPr lang="hr-HR" sz="1700" kern="1200" dirty="0"/>
        </a:p>
      </dsp:txBody>
      <dsp:txXfrm>
        <a:off x="4899957" y="175806"/>
        <a:ext cx="3223723" cy="4174350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D692B-06EB-4EB1-8187-41BCF81EA787}">
      <dsp:nvSpPr>
        <dsp:cNvPr id="0" name=""/>
        <dsp:cNvSpPr/>
      </dsp:nvSpPr>
      <dsp:spPr>
        <a:xfrm>
          <a:off x="1607" y="0"/>
          <a:ext cx="3427660" cy="45259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just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b="1" kern="1200"/>
            <a:t>Preporuka – poboljšanje izvješća o provedbi (procjena čimbenika koji utječu na učinak, budući planovi, manji broja pokazatelja učinka, ali više informacija o njihovu utjecaju)</a:t>
          </a:r>
          <a:endParaRPr lang="hr-HR" sz="2000" kern="1200" dirty="0"/>
        </a:p>
      </dsp:txBody>
      <dsp:txXfrm>
        <a:off x="102000" y="100393"/>
        <a:ext cx="3226874" cy="4325177"/>
      </dsp:txXfrm>
    </dsp:sp>
    <dsp:sp modelId="{70521E49-9946-40FE-8184-D1F95B4B2E2E}">
      <dsp:nvSpPr>
        <dsp:cNvPr id="0" name=""/>
        <dsp:cNvSpPr/>
      </dsp:nvSpPr>
      <dsp:spPr>
        <a:xfrm>
          <a:off x="3772033" y="1837951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3600" kern="1200"/>
        </a:p>
      </dsp:txBody>
      <dsp:txXfrm>
        <a:off x="3772033" y="2007963"/>
        <a:ext cx="508665" cy="510035"/>
      </dsp:txXfrm>
    </dsp:sp>
    <dsp:sp modelId="{083D3C9C-B464-4533-9933-811EEB87EC37}">
      <dsp:nvSpPr>
        <dsp:cNvPr id="0" name=""/>
        <dsp:cNvSpPr/>
      </dsp:nvSpPr>
      <dsp:spPr>
        <a:xfrm>
          <a:off x="4800332" y="0"/>
          <a:ext cx="3427660" cy="45259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just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b="1" kern="1200" dirty="0" err="1"/>
            <a:t>Aktivnost</a:t>
          </a:r>
          <a:r>
            <a:rPr lang="hr-HR" b="1" kern="1200" dirty="0"/>
            <a:t> – proširenje područja primjene institucija koje primjenjuju programsko planiranje proračuna </a:t>
          </a:r>
          <a:r>
            <a:rPr kern="1200" dirty="0"/>
            <a:t>(ne </a:t>
          </a:r>
          <a:r>
            <a:rPr kern="1200" dirty="0" err="1"/>
            <a:t>samo</a:t>
          </a:r>
          <a:r>
            <a:rPr kern="1200" dirty="0"/>
            <a:t> </a:t>
          </a:r>
          <a:r>
            <a:rPr kern="1200" dirty="0" err="1"/>
            <a:t>Ministarstvo</a:t>
          </a:r>
          <a:r>
            <a:rPr kern="1200" dirty="0"/>
            <a:t> </a:t>
          </a:r>
          <a:r>
            <a:rPr kern="1200" dirty="0" err="1"/>
            <a:t>poljoprivrede</a:t>
          </a:r>
          <a:r>
            <a:rPr kern="1200" dirty="0"/>
            <a:t> </a:t>
          </a:r>
          <a:r>
            <a:rPr kern="1200" dirty="0" err="1"/>
            <a:t>nego</a:t>
          </a:r>
          <a:r>
            <a:rPr kern="1200" dirty="0"/>
            <a:t> i Fond </a:t>
          </a:r>
          <a:r>
            <a:rPr kern="1200" dirty="0" err="1"/>
            <a:t>za</a:t>
          </a:r>
          <a:r>
            <a:rPr kern="1200" dirty="0"/>
            <a:t> </a:t>
          </a:r>
          <a:r>
            <a:rPr kern="1200" dirty="0" err="1"/>
            <a:t>poljoprivredu</a:t>
          </a:r>
          <a:r>
            <a:rPr kern="1200" dirty="0"/>
            <a:t>), </a:t>
          </a:r>
          <a:r>
            <a:rPr b="1" kern="1200" dirty="0" err="1"/>
            <a:t>programski</a:t>
          </a:r>
          <a:r>
            <a:rPr b="1" kern="1200" dirty="0"/>
            <a:t> </a:t>
          </a:r>
          <a:r>
            <a:rPr b="1" kern="1200" dirty="0" err="1"/>
            <a:t>proračuni</a:t>
          </a:r>
          <a:r>
            <a:rPr b="1" kern="1200" dirty="0"/>
            <a:t> </a:t>
          </a:r>
          <a:r>
            <a:rPr b="1" kern="1200" dirty="0" err="1"/>
            <a:t>koji</a:t>
          </a:r>
          <a:r>
            <a:rPr b="1" kern="1200" dirty="0"/>
            <a:t> </a:t>
          </a:r>
          <a:r>
            <a:rPr b="1" kern="1200" dirty="0" err="1"/>
            <a:t>uključuju</a:t>
          </a:r>
          <a:r>
            <a:rPr b="1" kern="1200" dirty="0"/>
            <a:t> i </a:t>
          </a:r>
          <a:r>
            <a:rPr b="1" kern="1200" dirty="0" err="1"/>
            <a:t>državna</a:t>
          </a:r>
          <a:r>
            <a:rPr b="1" kern="1200" dirty="0"/>
            <a:t> </a:t>
          </a:r>
          <a:r>
            <a:rPr b="1" kern="1200" dirty="0" err="1"/>
            <a:t>sredstva</a:t>
          </a:r>
          <a:r>
            <a:rPr b="1" kern="1200" dirty="0"/>
            <a:t> i </a:t>
          </a:r>
          <a:r>
            <a:rPr b="1" kern="1200" dirty="0" err="1"/>
            <a:t>račune</a:t>
          </a:r>
          <a:r>
            <a:rPr b="1" kern="1200" dirty="0"/>
            <a:t> </a:t>
          </a:r>
          <a:r>
            <a:rPr b="1" kern="1200" dirty="0" err="1"/>
            <a:t>fondova</a:t>
          </a:r>
          <a:r>
            <a:rPr b="1" kern="1200" dirty="0"/>
            <a:t> EU-a</a:t>
          </a:r>
        </a:p>
        <a:p>
          <a:pPr marL="0" lvl="0" indent="0" algn="just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Neprestana nastojanja za povećanjem kvalitete proračunskih dokumenata</a:t>
          </a:r>
        </a:p>
        <a:p>
          <a:pPr marL="0" lvl="0" indent="0" algn="just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900" b="1" kern="1200" dirty="0"/>
        </a:p>
      </dsp:txBody>
      <dsp:txXfrm>
        <a:off x="4900725" y="100393"/>
        <a:ext cx="3226874" cy="43251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589DA-8559-4559-9806-D31472D3D26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Kategorije rashoda  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22A73-10D2-4F3A-AB12-5465D312E7FC}">
      <dsp:nvSpPr>
        <dsp:cNvPr id="0" name=""/>
        <dsp:cNvSpPr/>
      </dsp:nvSpPr>
      <dsp:spPr>
        <a:xfrm>
          <a:off x="1607" y="176883"/>
          <a:ext cx="3427660" cy="417219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Sveobuhvatne dubinske analize rashoda ne mogu analizirati svu javnu potrošnju </a:t>
          </a:r>
          <a:endParaRPr lang="hr-HR" sz="2400" b="1" kern="1200" dirty="0"/>
        </a:p>
      </dsp:txBody>
      <dsp:txXfrm>
        <a:off x="102000" y="277276"/>
        <a:ext cx="3226874" cy="3971410"/>
      </dsp:txXfrm>
    </dsp:sp>
    <dsp:sp modelId="{94F85FCD-3B6B-4E7A-B607-71DE55AA090C}">
      <dsp:nvSpPr>
        <dsp:cNvPr id="0" name=""/>
        <dsp:cNvSpPr/>
      </dsp:nvSpPr>
      <dsp:spPr>
        <a:xfrm>
          <a:off x="3772033" y="1837951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bg-BG" sz="1900" kern="1200"/>
        </a:p>
      </dsp:txBody>
      <dsp:txXfrm>
        <a:off x="3772033" y="2007963"/>
        <a:ext cx="508665" cy="510035"/>
      </dsp:txXfrm>
    </dsp:sp>
    <dsp:sp modelId="{09DA7E3B-494C-4A1E-966E-3E489A07B581}">
      <dsp:nvSpPr>
        <dsp:cNvPr id="0" name=""/>
        <dsp:cNvSpPr/>
      </dsp:nvSpPr>
      <dsp:spPr>
        <a:xfrm>
          <a:off x="4800332" y="176883"/>
          <a:ext cx="3427660" cy="417219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2400" kern="1200"/>
            <a:t>Stoga će naglasak zadatka biti na </a:t>
          </a:r>
          <a:r>
            <a:rPr lang="hr-HR" sz="2400" b="1" kern="1200"/>
            <a:t>dvjema vrstama rashoda</a:t>
          </a:r>
          <a:r>
            <a:rPr sz="2400" kern="1200"/>
            <a:t>:</a:t>
          </a:r>
          <a:endParaRPr lang="hr-HR" sz="2400" kern="1200" dirty="0"/>
        </a:p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b="1" kern="1200"/>
            <a:t>Operativni troškovi i troškovi održavanja</a:t>
          </a:r>
          <a:r>
            <a:rPr sz="1900" kern="1200"/>
            <a:t> – definirani kao intermedijarna potrošnja / potrošnja za robu i usluge</a:t>
          </a:r>
          <a:endParaRPr lang="hr-HR" sz="1900" kern="1200" dirty="0"/>
        </a:p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 dirty="0"/>
            <a:t>Rashodi za zaposlene</a:t>
          </a:r>
          <a:endParaRPr lang="hr-HR" sz="1900" kern="1200" dirty="0"/>
        </a:p>
      </dsp:txBody>
      <dsp:txXfrm>
        <a:off x="4900725" y="277276"/>
        <a:ext cx="3226874" cy="39714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6F843-B0C7-402E-9C66-251E4D2D5B3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Rashodi za zaposlene (I.)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449AA-243D-4BBA-BBDE-E60AE8E9C04E}">
      <dsp:nvSpPr>
        <dsp:cNvPr id="0" name=""/>
        <dsp:cNvSpPr/>
      </dsp:nvSpPr>
      <dsp:spPr>
        <a:xfrm>
          <a:off x="0" y="55"/>
          <a:ext cx="8221569" cy="2207732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just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4600" b="1" kern="1200"/>
            <a:t>Cilj</a:t>
          </a:r>
          <a:r>
            <a:rPr sz="4600" kern="1200"/>
            <a:t> – utvrđivanje reformi koje mogu donijeti fiskalnu uštedu</a:t>
          </a:r>
          <a:endParaRPr lang="hr-HR" sz="4600" kern="1200" dirty="0"/>
        </a:p>
      </dsp:txBody>
      <dsp:txXfrm>
        <a:off x="107773" y="107828"/>
        <a:ext cx="8006023" cy="1992186"/>
      </dsp:txXfrm>
    </dsp:sp>
    <dsp:sp modelId="{4D000D7D-544D-43BC-AB99-4266A243FFAF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just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100" b="1" kern="1200"/>
            <a:t>razina/trendovi rashoda za zaposlene</a:t>
          </a:r>
          <a:r>
            <a:rPr sz="2100" kern="1200"/>
            <a:t> izraženih kao udio BDP-a / razine ukupne potrošnje i troškova osoblja u 2015. u odnosu na referentne države EU-a, prema općinama i prema ministarstvima</a:t>
          </a:r>
          <a:endParaRPr lang="hr-HR" sz="2100" kern="1200" dirty="0"/>
        </a:p>
      </dsp:txBody>
      <dsp:txXfrm rot="-5400000">
        <a:off x="2962655" y="2625166"/>
        <a:ext cx="5180726" cy="1593750"/>
      </dsp:txXfrm>
    </dsp:sp>
    <dsp:sp modelId="{D2EB01E9-F29A-4D99-9C2D-E08515161C9D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just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Procjena:</a:t>
          </a:r>
          <a:endParaRPr lang="hr-HR" sz="4600" b="1" kern="1200" dirty="0"/>
        </a:p>
      </dsp:txBody>
      <dsp:txXfrm>
        <a:off x="107773" y="2425947"/>
        <a:ext cx="2747110" cy="19921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7D27B-7050-4ACE-B383-DCCE5B30BB5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>
              <a:solidFill>
                <a:schemeClr val="accent6">
                  <a:lumMod val="75000"/>
                </a:schemeClr>
              </a:solidFill>
            </a:rPr>
            <a:t>Rashodi za zaposlene (II.)</a:t>
          </a:r>
          <a:endParaRPr lang="hr-HR" sz="47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30" y="62882"/>
        <a:ext cx="8119540" cy="10172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38F53-8501-4052-949E-A9A56E163B9D}">
      <dsp:nvSpPr>
        <dsp:cNvPr id="0" name=""/>
        <dsp:cNvSpPr/>
      </dsp:nvSpPr>
      <dsp:spPr>
        <a:xfrm rot="5400000">
          <a:off x="3361750" y="-370490"/>
          <a:ext cx="4468754" cy="5266944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just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sz="2500" b="1" kern="1200" dirty="0" err="1"/>
            <a:t>rashoda</a:t>
          </a:r>
          <a:r>
            <a:rPr sz="2500" b="1" kern="1200" dirty="0"/>
            <a:t> </a:t>
          </a:r>
          <a:r>
            <a:rPr sz="2500" b="1" kern="1200" dirty="0" err="1"/>
            <a:t>za</a:t>
          </a:r>
          <a:r>
            <a:rPr sz="2500" b="1" kern="1200" dirty="0"/>
            <a:t> </a:t>
          </a:r>
          <a:r>
            <a:rPr sz="2500" b="1" kern="1200" dirty="0" err="1"/>
            <a:t>zaposlene</a:t>
          </a:r>
          <a:r>
            <a:rPr lang="hr-HR" sz="2500" b="1" kern="1200" dirty="0"/>
            <a:t> dekompozicijom promjene</a:t>
          </a:r>
          <a:r>
            <a:rPr sz="2500" kern="1200" dirty="0"/>
            <a:t> (</a:t>
          </a:r>
          <a:r>
            <a:rPr sz="2500" kern="1200" dirty="0" err="1"/>
            <a:t>smanjenja</a:t>
          </a:r>
          <a:r>
            <a:rPr sz="2500" kern="1200" dirty="0"/>
            <a:t> </a:t>
          </a:r>
          <a:r>
            <a:rPr sz="2500" kern="1200" dirty="0" err="1"/>
            <a:t>plaća</a:t>
          </a:r>
          <a:r>
            <a:rPr sz="2500" kern="1200" dirty="0"/>
            <a:t>, </a:t>
          </a:r>
          <a:r>
            <a:rPr sz="2500" kern="1200" dirty="0" err="1"/>
            <a:t>bonusi</a:t>
          </a:r>
          <a:r>
            <a:rPr sz="2500" kern="1200" dirty="0"/>
            <a:t>, </a:t>
          </a:r>
          <a:r>
            <a:rPr sz="2500" kern="1200" dirty="0" err="1"/>
            <a:t>dodaci</a:t>
          </a:r>
          <a:r>
            <a:rPr sz="2500" kern="1200" dirty="0"/>
            <a:t>, </a:t>
          </a:r>
          <a:r>
            <a:rPr sz="2500" kern="1200" dirty="0" err="1"/>
            <a:t>otpremnine</a:t>
          </a:r>
          <a:r>
            <a:rPr sz="2500" kern="1200" dirty="0"/>
            <a:t>, </a:t>
          </a:r>
          <a:r>
            <a:rPr sz="2500" kern="1200" dirty="0" err="1"/>
            <a:t>naknade</a:t>
          </a:r>
          <a:r>
            <a:rPr sz="2500" kern="1200" dirty="0"/>
            <a:t> </a:t>
          </a:r>
          <a:r>
            <a:rPr sz="2500" kern="1200" dirty="0" err="1"/>
            <a:t>za</a:t>
          </a:r>
          <a:r>
            <a:rPr sz="2500" kern="1200" dirty="0"/>
            <a:t> </a:t>
          </a:r>
          <a:r>
            <a:rPr sz="2500" kern="1200" dirty="0" err="1"/>
            <a:t>prijevremeno</a:t>
          </a:r>
          <a:r>
            <a:rPr sz="2500" kern="1200" dirty="0"/>
            <a:t> </a:t>
          </a:r>
          <a:r>
            <a:rPr sz="2500" kern="1200" dirty="0" err="1"/>
            <a:t>umirovljenje</a:t>
          </a:r>
          <a:r>
            <a:rPr sz="2500" kern="1200" dirty="0"/>
            <a:t>, </a:t>
          </a:r>
          <a:r>
            <a:rPr sz="2500" kern="1200" dirty="0" err="1"/>
            <a:t>plaćanje</a:t>
          </a:r>
          <a:r>
            <a:rPr sz="2500" kern="1200" dirty="0"/>
            <a:t> u </a:t>
          </a:r>
          <a:r>
            <a:rPr sz="2500" kern="1200" dirty="0" err="1"/>
            <a:t>naravi</a:t>
          </a:r>
          <a:r>
            <a:rPr sz="2500" kern="1200" dirty="0"/>
            <a:t>, </a:t>
          </a:r>
          <a:r>
            <a:rPr sz="2500" kern="1200" dirty="0" err="1"/>
            <a:t>smanjenje</a:t>
          </a:r>
          <a:r>
            <a:rPr sz="2500" kern="1200" dirty="0"/>
            <a:t> </a:t>
          </a:r>
          <a:r>
            <a:rPr sz="2500" kern="1200" dirty="0" err="1"/>
            <a:t>broja</a:t>
          </a:r>
          <a:r>
            <a:rPr sz="2500" kern="1200" dirty="0"/>
            <a:t> </a:t>
          </a:r>
          <a:r>
            <a:rPr sz="2500" kern="1200" dirty="0" err="1"/>
            <a:t>zaposlenih</a:t>
          </a:r>
          <a:r>
            <a:rPr sz="2500" kern="1200" dirty="0"/>
            <a:t>)</a:t>
          </a:r>
          <a:endParaRPr lang="hr-HR" sz="2500" kern="1200" dirty="0"/>
        </a:p>
        <a:p>
          <a:pPr marL="228600" lvl="1" indent="-228600" algn="just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500" b="1" kern="1200"/>
            <a:t>strukture javne uprave</a:t>
          </a:r>
          <a:r>
            <a:rPr sz="2500" kern="1200"/>
            <a:t> (broj rukovodstvenih mjesta na ukupni broj zaposlenika, naknada za slične funkcije)</a:t>
          </a:r>
          <a:endParaRPr lang="hr-HR" sz="2500" kern="1200" dirty="0"/>
        </a:p>
      </dsp:txBody>
      <dsp:txXfrm rot="-5400000">
        <a:off x="2962656" y="246751"/>
        <a:ext cx="5048797" cy="4032460"/>
      </dsp:txXfrm>
    </dsp:sp>
    <dsp:sp modelId="{CF1DE663-C3DA-40E6-A390-A96FCB877BF5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Procjena:</a:t>
          </a:r>
          <a:endParaRPr lang="hr-HR" sz="4600" b="1" kern="1200" dirty="0"/>
        </a:p>
      </dsp:txBody>
      <dsp:txXfrm>
        <a:off x="144625" y="144625"/>
        <a:ext cx="2673406" cy="4236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773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546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859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5887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352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526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1276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229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019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331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8884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70666-2FF8-4D99-B334-07D64F474060}" type="datetimeFigureOut">
              <a:rPr lang="bg-BG" smtClean="0"/>
              <a:t>8.4.2017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E569-1083-48D4-827B-03045315FD6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676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5.xml"/><Relationship Id="rId3" Type="http://schemas.openxmlformats.org/officeDocument/2006/relationships/diagramLayout" Target="../diagrams/layout24.xml"/><Relationship Id="rId7" Type="http://schemas.openxmlformats.org/officeDocument/2006/relationships/diagramData" Target="../diagrams/data25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11" Type="http://schemas.microsoft.com/office/2007/relationships/diagramDrawing" Target="../diagrams/drawing25.xml"/><Relationship Id="rId5" Type="http://schemas.openxmlformats.org/officeDocument/2006/relationships/diagramColors" Target="../diagrams/colors24.xml"/><Relationship Id="rId10" Type="http://schemas.openxmlformats.org/officeDocument/2006/relationships/diagramColors" Target="../diagrams/colors25.xml"/><Relationship Id="rId4" Type="http://schemas.openxmlformats.org/officeDocument/2006/relationships/diagramQuickStyle" Target="../diagrams/quickStyle24.xml"/><Relationship Id="rId9" Type="http://schemas.openxmlformats.org/officeDocument/2006/relationships/diagramQuickStyle" Target="../diagrams/quickStyle2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7.xml"/><Relationship Id="rId3" Type="http://schemas.openxmlformats.org/officeDocument/2006/relationships/diagramLayout" Target="../diagrams/layout26.xml"/><Relationship Id="rId7" Type="http://schemas.openxmlformats.org/officeDocument/2006/relationships/diagramData" Target="../diagrams/data27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11" Type="http://schemas.microsoft.com/office/2007/relationships/diagramDrawing" Target="../diagrams/drawing27.xml"/><Relationship Id="rId5" Type="http://schemas.openxmlformats.org/officeDocument/2006/relationships/diagramColors" Target="../diagrams/colors26.xml"/><Relationship Id="rId10" Type="http://schemas.openxmlformats.org/officeDocument/2006/relationships/diagramColors" Target="../diagrams/colors27.xml"/><Relationship Id="rId4" Type="http://schemas.openxmlformats.org/officeDocument/2006/relationships/diagramQuickStyle" Target="../diagrams/quickStyle26.xml"/><Relationship Id="rId9" Type="http://schemas.openxmlformats.org/officeDocument/2006/relationships/diagramQuickStyle" Target="../diagrams/quickStyle2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9.xml"/><Relationship Id="rId3" Type="http://schemas.openxmlformats.org/officeDocument/2006/relationships/diagramLayout" Target="../diagrams/layout28.xml"/><Relationship Id="rId7" Type="http://schemas.openxmlformats.org/officeDocument/2006/relationships/diagramData" Target="../diagrams/data29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11" Type="http://schemas.microsoft.com/office/2007/relationships/diagramDrawing" Target="../diagrams/drawing29.xml"/><Relationship Id="rId5" Type="http://schemas.openxmlformats.org/officeDocument/2006/relationships/diagramColors" Target="../diagrams/colors28.xml"/><Relationship Id="rId10" Type="http://schemas.openxmlformats.org/officeDocument/2006/relationships/diagramColors" Target="../diagrams/colors29.xml"/><Relationship Id="rId4" Type="http://schemas.openxmlformats.org/officeDocument/2006/relationships/diagramQuickStyle" Target="../diagrams/quickStyle28.xml"/><Relationship Id="rId9" Type="http://schemas.openxmlformats.org/officeDocument/2006/relationships/diagramQuickStyle" Target="../diagrams/quickStyle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/>
              <a:t>Dubinske analize rashoda u Bugarskoj </a:t>
            </a:r>
            <a:br>
              <a:rPr lang="hr-HR" b="1" dirty="0"/>
            </a:br>
            <a:r>
              <a:rPr lang="hr-HR" b="1" dirty="0"/>
              <a:t>– Planovi i iskustva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549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hr-HR" dirty="0">
                <a:solidFill>
                  <a:schemeClr val="tx1"/>
                </a:solidFill>
              </a:rPr>
              <a:t>Emil Nurgaliev, viši stručni suradnik, Ministarstvo financija, Bugarska</a:t>
            </a:r>
          </a:p>
        </p:txBody>
      </p:sp>
    </p:spTree>
    <p:extLst>
      <p:ext uri="{BB962C8B-B14F-4D97-AF65-F5344CB8AC3E}">
        <p14:creationId xmlns:p14="http://schemas.microsoft.com/office/powerpoint/2010/main" val="330582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467250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672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12677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5043669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1002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93742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9020590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0147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45424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4458634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9098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07087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9949707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8570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96675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7196315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1439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94900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7048945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6045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37662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40060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0526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47061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Iskustvo s dubinskim analizama potrošnje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7002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3373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Glavni cilj i glavni koraci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9471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027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Dubinske analize rashoda koje treba provesti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9166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20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Glavne promjene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0497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2130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Zajednička poljoprivredna politika EU-a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6535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3689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Sažetak preporuka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2982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7632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Prijedlozi za poboljšanje planiranja proračuna prema učinku (I.)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8906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7996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Prijedlozi za poboljšanje planiranja proračuna prema učinku (II.)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1526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879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Prijedlozi za poboljšanje planiranja proračuna prema učinku (III.)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8943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7268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Prijedlozi za poboljšanje planiranja proračuna prema učinku (IV.)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3141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739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Prijedlozi za poboljšanje planiranja proračuna prema učinku (V.)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3838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5909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9600" dirty="0"/>
              <a:t>Hvala!</a:t>
            </a:r>
          </a:p>
        </p:txBody>
      </p:sp>
    </p:spTree>
    <p:extLst>
      <p:ext uri="{BB962C8B-B14F-4D97-AF65-F5344CB8AC3E}">
        <p14:creationId xmlns:p14="http://schemas.microsoft.com/office/powerpoint/2010/main" val="240810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br/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Glavni ciljevi i zadaci</a:t>
            </a:r>
            <a:br/>
            <a:endParaRPr lang="hr-H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0107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622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br/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Očekivani rezultati</a:t>
            </a:r>
            <a:br/>
            <a:endParaRPr lang="hr-H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9595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273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656826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3235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698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8184016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5848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6889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856126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1475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26283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6628894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2233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77030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3325921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5810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5131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8541</TotalTime>
  <Words>1486</Words>
  <Application>Microsoft Office PowerPoint</Application>
  <PresentationFormat>On-screen Show (4:3)</PresentationFormat>
  <Paragraphs>123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Dubinske analize rashoda u Bugarskoj  – Planovi i iskustva</vt:lpstr>
      <vt:lpstr>Dubinske analize rashoda koje treba provesti</vt:lpstr>
      <vt:lpstr> Glavni ciljevi i zadaci </vt:lpstr>
      <vt:lpstr> Očekivani rezultati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Iskustvo s dubinskim analizama potrošnje</vt:lpstr>
      <vt:lpstr>Glavni cilj i glavni koraci</vt:lpstr>
      <vt:lpstr>Glavne promjene</vt:lpstr>
      <vt:lpstr>Zajednička poljoprivredna politika EU-a</vt:lpstr>
      <vt:lpstr>Sažetak preporuka</vt:lpstr>
      <vt:lpstr>Prijedlozi za poboljšanje planiranja proračuna prema učinku (I.)</vt:lpstr>
      <vt:lpstr>Prijedlozi za poboljšanje planiranja proračuna prema učinku (II.)</vt:lpstr>
      <vt:lpstr>Prijedlozi za poboljšanje planiranja proračuna prema učinku (III.)</vt:lpstr>
      <vt:lpstr>Prijedlozi za poboljšanje planiranja proračuna prema učinku (IV.)</vt:lpstr>
      <vt:lpstr>Prijedlozi za poboljšanje planiranja proračuna prema učinku (V.)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Емил Нургалиев</dc:creator>
  <cp:lastModifiedBy>Naida Carsimamovic</cp:lastModifiedBy>
  <cp:revision>127</cp:revision>
  <dcterms:created xsi:type="dcterms:W3CDTF">2017-01-16T10:54:10Z</dcterms:created>
  <dcterms:modified xsi:type="dcterms:W3CDTF">2017-04-08T13:05:12Z</dcterms:modified>
</cp:coreProperties>
</file>