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5" r:id="rId4"/>
    <p:sldId id="263" r:id="rId5"/>
    <p:sldId id="259" r:id="rId6"/>
    <p:sldId id="260" r:id="rId7"/>
    <p:sldId id="261" r:id="rId8"/>
    <p:sldId id="262" r:id="rId9"/>
    <p:sldId id="266" r:id="rId10"/>
    <p:sldId id="267" r:id="rId11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BF9678C-26E4-4AAC-99F8-058E083EAF4C}" v="9361" dt="2019-03-07T08:46:38.46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70" d="100"/>
          <a:sy n="70" d="100"/>
        </p:scale>
        <p:origin x="38" y="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nna Anatolievna Davidova" userId="615709de-f45c-42cb-8bad-60412f98c39f" providerId="ADAL" clId="{079A57F5-30A5-46A7-AA6C-E0CA2B70628B}"/>
    <pc:docChg chg="undo redo custSel modSld">
      <pc:chgData name="Inna Anatolievna Davidova" userId="615709de-f45c-42cb-8bad-60412f98c39f" providerId="ADAL" clId="{079A57F5-30A5-46A7-AA6C-E0CA2B70628B}" dt="2019-03-04T15:41:22.552" v="8399" actId="20577"/>
      <pc:docMkLst>
        <pc:docMk/>
      </pc:docMkLst>
      <pc:sldChg chg="modSp">
        <pc:chgData name="Inna Anatolievna Davidova" userId="615709de-f45c-42cb-8bad-60412f98c39f" providerId="ADAL" clId="{079A57F5-30A5-46A7-AA6C-E0CA2B70628B}" dt="2019-03-04T14:51:43.312" v="6703"/>
        <pc:sldMkLst>
          <pc:docMk/>
          <pc:sldMk cId="2673099392" sldId="256"/>
        </pc:sldMkLst>
        <pc:spChg chg="mod">
          <ac:chgData name="Inna Anatolievna Davidova" userId="615709de-f45c-42cb-8bad-60412f98c39f" providerId="ADAL" clId="{079A57F5-30A5-46A7-AA6C-E0CA2B70628B}" dt="2019-03-04T14:51:43.312" v="6703"/>
          <ac:spMkLst>
            <pc:docMk/>
            <pc:sldMk cId="2673099392" sldId="256"/>
            <ac:spMk id="4" creationId="{00000000-0000-0000-0000-000000000000}"/>
          </ac:spMkLst>
        </pc:spChg>
      </pc:sldChg>
      <pc:sldChg chg="modSp">
        <pc:chgData name="Inna Anatolievna Davidova" userId="615709de-f45c-42cb-8bad-60412f98c39f" providerId="ADAL" clId="{079A57F5-30A5-46A7-AA6C-E0CA2B70628B}" dt="2019-03-04T15:36:47.012" v="8069" actId="20577"/>
        <pc:sldMkLst>
          <pc:docMk/>
          <pc:sldMk cId="1394252660" sldId="259"/>
        </pc:sldMkLst>
        <pc:spChg chg="mod">
          <ac:chgData name="Inna Anatolievna Davidova" userId="615709de-f45c-42cb-8bad-60412f98c39f" providerId="ADAL" clId="{079A57F5-30A5-46A7-AA6C-E0CA2B70628B}" dt="2019-03-04T13:46:00.909" v="2358" actId="6549"/>
          <ac:spMkLst>
            <pc:docMk/>
            <pc:sldMk cId="1394252660" sldId="259"/>
            <ac:spMk id="2" creationId="{00000000-0000-0000-0000-000000000000}"/>
          </ac:spMkLst>
        </pc:spChg>
        <pc:spChg chg="mod">
          <ac:chgData name="Inna Anatolievna Davidova" userId="615709de-f45c-42cb-8bad-60412f98c39f" providerId="ADAL" clId="{079A57F5-30A5-46A7-AA6C-E0CA2B70628B}" dt="2019-03-04T15:36:47.012" v="8069" actId="20577"/>
          <ac:spMkLst>
            <pc:docMk/>
            <pc:sldMk cId="1394252660" sldId="259"/>
            <ac:spMk id="3" creationId="{00000000-0000-0000-0000-000000000000}"/>
          </ac:spMkLst>
        </pc:spChg>
      </pc:sldChg>
      <pc:sldChg chg="modSp">
        <pc:chgData name="Inna Anatolievna Davidova" userId="615709de-f45c-42cb-8bad-60412f98c39f" providerId="ADAL" clId="{079A57F5-30A5-46A7-AA6C-E0CA2B70628B}" dt="2019-03-04T15:39:05.825" v="8218" actId="20577"/>
        <pc:sldMkLst>
          <pc:docMk/>
          <pc:sldMk cId="2155063057" sldId="260"/>
        </pc:sldMkLst>
        <pc:spChg chg="mod">
          <ac:chgData name="Inna Anatolievna Davidova" userId="615709de-f45c-42cb-8bad-60412f98c39f" providerId="ADAL" clId="{079A57F5-30A5-46A7-AA6C-E0CA2B70628B}" dt="2019-03-04T13:52:03.200" v="3330"/>
          <ac:spMkLst>
            <pc:docMk/>
            <pc:sldMk cId="2155063057" sldId="260"/>
            <ac:spMk id="2" creationId="{00000000-0000-0000-0000-000000000000}"/>
          </ac:spMkLst>
        </pc:spChg>
        <pc:spChg chg="mod">
          <ac:chgData name="Inna Anatolievna Davidova" userId="615709de-f45c-42cb-8bad-60412f98c39f" providerId="ADAL" clId="{079A57F5-30A5-46A7-AA6C-E0CA2B70628B}" dt="2019-03-04T15:39:05.825" v="8218" actId="20577"/>
          <ac:spMkLst>
            <pc:docMk/>
            <pc:sldMk cId="2155063057" sldId="260"/>
            <ac:spMk id="3" creationId="{00000000-0000-0000-0000-000000000000}"/>
          </ac:spMkLst>
        </pc:spChg>
      </pc:sldChg>
      <pc:sldChg chg="modSp">
        <pc:chgData name="Inna Anatolievna Davidova" userId="615709de-f45c-42cb-8bad-60412f98c39f" providerId="ADAL" clId="{079A57F5-30A5-46A7-AA6C-E0CA2B70628B}" dt="2019-03-04T15:40:16.112" v="8319" actId="20577"/>
        <pc:sldMkLst>
          <pc:docMk/>
          <pc:sldMk cId="3133372644" sldId="261"/>
        </pc:sldMkLst>
        <pc:spChg chg="mod">
          <ac:chgData name="Inna Anatolievna Davidova" userId="615709de-f45c-42cb-8bad-60412f98c39f" providerId="ADAL" clId="{079A57F5-30A5-46A7-AA6C-E0CA2B70628B}" dt="2019-03-04T14:20:48.859" v="4339"/>
          <ac:spMkLst>
            <pc:docMk/>
            <pc:sldMk cId="3133372644" sldId="261"/>
            <ac:spMk id="2" creationId="{00000000-0000-0000-0000-000000000000}"/>
          </ac:spMkLst>
        </pc:spChg>
        <pc:spChg chg="mod">
          <ac:chgData name="Inna Anatolievna Davidova" userId="615709de-f45c-42cb-8bad-60412f98c39f" providerId="ADAL" clId="{079A57F5-30A5-46A7-AA6C-E0CA2B70628B}" dt="2019-03-04T15:40:16.112" v="8319" actId="20577"/>
          <ac:spMkLst>
            <pc:docMk/>
            <pc:sldMk cId="3133372644" sldId="261"/>
            <ac:spMk id="3" creationId="{00000000-0000-0000-0000-000000000000}"/>
          </ac:spMkLst>
        </pc:spChg>
      </pc:sldChg>
      <pc:sldChg chg="modSp">
        <pc:chgData name="Inna Anatolievna Davidova" userId="615709de-f45c-42cb-8bad-60412f98c39f" providerId="ADAL" clId="{079A57F5-30A5-46A7-AA6C-E0CA2B70628B}" dt="2019-03-04T15:10:38.330" v="7645" actId="20577"/>
        <pc:sldMkLst>
          <pc:docMk/>
          <pc:sldMk cId="3362665444" sldId="262"/>
        </pc:sldMkLst>
        <pc:spChg chg="mod">
          <ac:chgData name="Inna Anatolievna Davidova" userId="615709de-f45c-42cb-8bad-60412f98c39f" providerId="ADAL" clId="{079A57F5-30A5-46A7-AA6C-E0CA2B70628B}" dt="2019-03-04T14:26:07.293" v="5255" actId="6549"/>
          <ac:spMkLst>
            <pc:docMk/>
            <pc:sldMk cId="3362665444" sldId="262"/>
            <ac:spMk id="2" creationId="{00000000-0000-0000-0000-000000000000}"/>
          </ac:spMkLst>
        </pc:spChg>
        <pc:spChg chg="mod">
          <ac:chgData name="Inna Anatolievna Davidova" userId="615709de-f45c-42cb-8bad-60412f98c39f" providerId="ADAL" clId="{079A57F5-30A5-46A7-AA6C-E0CA2B70628B}" dt="2019-03-04T15:10:38.330" v="7645" actId="20577"/>
          <ac:spMkLst>
            <pc:docMk/>
            <pc:sldMk cId="3362665444" sldId="262"/>
            <ac:spMk id="3" creationId="{00000000-0000-0000-0000-000000000000}"/>
          </ac:spMkLst>
        </pc:spChg>
      </pc:sldChg>
      <pc:sldChg chg="modSp">
        <pc:chgData name="Inna Anatolievna Davidova" userId="615709de-f45c-42cb-8bad-60412f98c39f" providerId="ADAL" clId="{079A57F5-30A5-46A7-AA6C-E0CA2B70628B}" dt="2019-03-04T15:36:05.185" v="7998" actId="20577"/>
        <pc:sldMkLst>
          <pc:docMk/>
          <pc:sldMk cId="39388313" sldId="263"/>
        </pc:sldMkLst>
        <pc:spChg chg="mod">
          <ac:chgData name="Inna Anatolievna Davidova" userId="615709de-f45c-42cb-8bad-60412f98c39f" providerId="ADAL" clId="{079A57F5-30A5-46A7-AA6C-E0CA2B70628B}" dt="2019-03-04T13:43:47.218" v="1709" actId="27636"/>
          <ac:spMkLst>
            <pc:docMk/>
            <pc:sldMk cId="39388313" sldId="263"/>
            <ac:spMk id="2" creationId="{00000000-0000-0000-0000-000000000000}"/>
          </ac:spMkLst>
        </pc:spChg>
        <pc:spChg chg="mod">
          <ac:chgData name="Inna Anatolievna Davidova" userId="615709de-f45c-42cb-8bad-60412f98c39f" providerId="ADAL" clId="{079A57F5-30A5-46A7-AA6C-E0CA2B70628B}" dt="2019-03-04T15:36:05.185" v="7998" actId="20577"/>
          <ac:spMkLst>
            <pc:docMk/>
            <pc:sldMk cId="39388313" sldId="263"/>
            <ac:spMk id="3" creationId="{00000000-0000-0000-0000-000000000000}"/>
          </ac:spMkLst>
        </pc:spChg>
      </pc:sldChg>
      <pc:sldChg chg="modSp">
        <pc:chgData name="Inna Anatolievna Davidova" userId="615709de-f45c-42cb-8bad-60412f98c39f" providerId="ADAL" clId="{079A57F5-30A5-46A7-AA6C-E0CA2B70628B}" dt="2019-03-04T15:34:23.403" v="7855" actId="313"/>
        <pc:sldMkLst>
          <pc:docMk/>
          <pc:sldMk cId="1267869166" sldId="264"/>
        </pc:sldMkLst>
        <pc:spChg chg="mod">
          <ac:chgData name="Inna Anatolievna Davidova" userId="615709de-f45c-42cb-8bad-60412f98c39f" providerId="ADAL" clId="{079A57F5-30A5-46A7-AA6C-E0CA2B70628B}" dt="2019-03-04T15:00:47.719" v="7237" actId="20577"/>
          <ac:spMkLst>
            <pc:docMk/>
            <pc:sldMk cId="1267869166" sldId="264"/>
            <ac:spMk id="2" creationId="{00000000-0000-0000-0000-000000000000}"/>
          </ac:spMkLst>
        </pc:spChg>
        <pc:spChg chg="mod">
          <ac:chgData name="Inna Anatolievna Davidova" userId="615709de-f45c-42cb-8bad-60412f98c39f" providerId="ADAL" clId="{079A57F5-30A5-46A7-AA6C-E0CA2B70628B}" dt="2019-03-04T15:34:23.403" v="7855" actId="313"/>
          <ac:spMkLst>
            <pc:docMk/>
            <pc:sldMk cId="1267869166" sldId="264"/>
            <ac:spMk id="3" creationId="{00000000-0000-0000-0000-000000000000}"/>
          </ac:spMkLst>
        </pc:spChg>
      </pc:sldChg>
      <pc:sldChg chg="modSp">
        <pc:chgData name="Inna Anatolievna Davidova" userId="615709de-f45c-42cb-8bad-60412f98c39f" providerId="ADAL" clId="{079A57F5-30A5-46A7-AA6C-E0CA2B70628B}" dt="2019-03-04T15:35:01.673" v="7893" actId="20577"/>
        <pc:sldMkLst>
          <pc:docMk/>
          <pc:sldMk cId="4182703137" sldId="265"/>
        </pc:sldMkLst>
        <pc:spChg chg="mod">
          <ac:chgData name="Inna Anatolievna Davidova" userId="615709de-f45c-42cb-8bad-60412f98c39f" providerId="ADAL" clId="{079A57F5-30A5-46A7-AA6C-E0CA2B70628B}" dt="2019-03-04T14:52:06.687" v="6733" actId="6549"/>
          <ac:spMkLst>
            <pc:docMk/>
            <pc:sldMk cId="4182703137" sldId="265"/>
            <ac:spMk id="2" creationId="{00000000-0000-0000-0000-000000000000}"/>
          </ac:spMkLst>
        </pc:spChg>
        <pc:spChg chg="mod">
          <ac:chgData name="Inna Anatolievna Davidova" userId="615709de-f45c-42cb-8bad-60412f98c39f" providerId="ADAL" clId="{079A57F5-30A5-46A7-AA6C-E0CA2B70628B}" dt="2019-03-04T15:35:01.673" v="7893" actId="20577"/>
          <ac:spMkLst>
            <pc:docMk/>
            <pc:sldMk cId="4182703137" sldId="265"/>
            <ac:spMk id="3" creationId="{00000000-0000-0000-0000-000000000000}"/>
          </ac:spMkLst>
        </pc:spChg>
      </pc:sldChg>
      <pc:sldChg chg="modSp">
        <pc:chgData name="Inna Anatolievna Davidova" userId="615709de-f45c-42cb-8bad-60412f98c39f" providerId="ADAL" clId="{079A57F5-30A5-46A7-AA6C-E0CA2B70628B}" dt="2019-03-04T15:41:22.552" v="8399" actId="20577"/>
        <pc:sldMkLst>
          <pc:docMk/>
          <pc:sldMk cId="3597673407" sldId="266"/>
        </pc:sldMkLst>
        <pc:spChg chg="mod">
          <ac:chgData name="Inna Anatolievna Davidova" userId="615709de-f45c-42cb-8bad-60412f98c39f" providerId="ADAL" clId="{079A57F5-30A5-46A7-AA6C-E0CA2B70628B}" dt="2019-03-04T15:10:47.367" v="7650" actId="20577"/>
          <ac:spMkLst>
            <pc:docMk/>
            <pc:sldMk cId="3597673407" sldId="266"/>
            <ac:spMk id="2" creationId="{00000000-0000-0000-0000-000000000000}"/>
          </ac:spMkLst>
        </pc:spChg>
        <pc:spChg chg="mod">
          <ac:chgData name="Inna Anatolievna Davidova" userId="615709de-f45c-42cb-8bad-60412f98c39f" providerId="ADAL" clId="{079A57F5-30A5-46A7-AA6C-E0CA2B70628B}" dt="2019-03-04T15:41:22.552" v="8399" actId="20577"/>
          <ac:spMkLst>
            <pc:docMk/>
            <pc:sldMk cId="3597673407" sldId="266"/>
            <ac:spMk id="3" creationId="{00000000-0000-0000-0000-000000000000}"/>
          </ac:spMkLst>
        </pc:spChg>
      </pc:sldChg>
      <pc:sldChg chg="modSp">
        <pc:chgData name="Inna Anatolievna Davidova" userId="615709de-f45c-42cb-8bad-60412f98c39f" providerId="ADAL" clId="{079A57F5-30A5-46A7-AA6C-E0CA2B70628B}" dt="2019-03-04T14:49:12.515" v="6701" actId="6549"/>
        <pc:sldMkLst>
          <pc:docMk/>
          <pc:sldMk cId="2279181580" sldId="267"/>
        </pc:sldMkLst>
        <pc:spChg chg="mod">
          <ac:chgData name="Inna Anatolievna Davidova" userId="615709de-f45c-42cb-8bad-60412f98c39f" providerId="ADAL" clId="{079A57F5-30A5-46A7-AA6C-E0CA2B70628B}" dt="2019-03-04T14:49:12.515" v="6701" actId="6549"/>
          <ac:spMkLst>
            <pc:docMk/>
            <pc:sldMk cId="2279181580" sldId="267"/>
            <ac:spMk id="3" creationId="{00000000-0000-0000-0000-000000000000}"/>
          </ac:spMkLst>
        </pc:spChg>
      </pc:sldChg>
    </pc:docChg>
  </pc:docChgLst>
  <pc:docChgLst>
    <pc:chgData name="Inna Anatolievna Davidova" userId="615709de-f45c-42cb-8bad-60412f98c39f" providerId="ADAL" clId="{EBF9678C-26E4-4AAC-99F8-058E083EAF4C}"/>
    <pc:docChg chg="undo custSel modSld">
      <pc:chgData name="Inna Anatolievna Davidova" userId="615709de-f45c-42cb-8bad-60412f98c39f" providerId="ADAL" clId="{EBF9678C-26E4-4AAC-99F8-058E083EAF4C}" dt="2019-03-07T08:46:38.466" v="958" actId="6549"/>
      <pc:docMkLst>
        <pc:docMk/>
      </pc:docMkLst>
      <pc:sldChg chg="modSp">
        <pc:chgData name="Inna Anatolievna Davidova" userId="615709de-f45c-42cb-8bad-60412f98c39f" providerId="ADAL" clId="{EBF9678C-26E4-4AAC-99F8-058E083EAF4C}" dt="2019-03-05T09:07:19.681" v="463" actId="20577"/>
        <pc:sldMkLst>
          <pc:docMk/>
          <pc:sldMk cId="1394252660" sldId="259"/>
        </pc:sldMkLst>
        <pc:spChg chg="mod">
          <ac:chgData name="Inna Anatolievna Davidova" userId="615709de-f45c-42cb-8bad-60412f98c39f" providerId="ADAL" clId="{EBF9678C-26E4-4AAC-99F8-058E083EAF4C}" dt="2019-03-05T09:07:19.681" v="463" actId="20577"/>
          <ac:spMkLst>
            <pc:docMk/>
            <pc:sldMk cId="1394252660" sldId="259"/>
            <ac:spMk id="3" creationId="{00000000-0000-0000-0000-000000000000}"/>
          </ac:spMkLst>
        </pc:spChg>
      </pc:sldChg>
      <pc:sldChg chg="modSp">
        <pc:chgData name="Inna Anatolievna Davidova" userId="615709de-f45c-42cb-8bad-60412f98c39f" providerId="ADAL" clId="{EBF9678C-26E4-4AAC-99F8-058E083EAF4C}" dt="2019-03-05T09:05:45.799" v="451" actId="20577"/>
        <pc:sldMkLst>
          <pc:docMk/>
          <pc:sldMk cId="2155063057" sldId="260"/>
        </pc:sldMkLst>
        <pc:spChg chg="mod">
          <ac:chgData name="Inna Anatolievna Davidova" userId="615709de-f45c-42cb-8bad-60412f98c39f" providerId="ADAL" clId="{EBF9678C-26E4-4AAC-99F8-058E083EAF4C}" dt="2019-03-05T09:05:45.799" v="451" actId="20577"/>
          <ac:spMkLst>
            <pc:docMk/>
            <pc:sldMk cId="2155063057" sldId="260"/>
            <ac:spMk id="3" creationId="{00000000-0000-0000-0000-000000000000}"/>
          </ac:spMkLst>
        </pc:spChg>
      </pc:sldChg>
      <pc:sldChg chg="modSp">
        <pc:chgData name="Inna Anatolievna Davidova" userId="615709de-f45c-42cb-8bad-60412f98c39f" providerId="ADAL" clId="{EBF9678C-26E4-4AAC-99F8-058E083EAF4C}" dt="2019-03-07T08:46:38.466" v="958" actId="6549"/>
        <pc:sldMkLst>
          <pc:docMk/>
          <pc:sldMk cId="3133372644" sldId="261"/>
        </pc:sldMkLst>
        <pc:spChg chg="mod">
          <ac:chgData name="Inna Anatolievna Davidova" userId="615709de-f45c-42cb-8bad-60412f98c39f" providerId="ADAL" clId="{EBF9678C-26E4-4AAC-99F8-058E083EAF4C}" dt="2019-03-07T08:46:38.466" v="958" actId="6549"/>
          <ac:spMkLst>
            <pc:docMk/>
            <pc:sldMk cId="3133372644" sldId="261"/>
            <ac:spMk id="3" creationId="{00000000-0000-0000-0000-000000000000}"/>
          </ac:spMkLst>
        </pc:spChg>
      </pc:sldChg>
      <pc:sldChg chg="modSp">
        <pc:chgData name="Inna Anatolievna Davidova" userId="615709de-f45c-42cb-8bad-60412f98c39f" providerId="ADAL" clId="{EBF9678C-26E4-4AAC-99F8-058E083EAF4C}" dt="2019-03-07T08:44:34.707" v="956" actId="20577"/>
        <pc:sldMkLst>
          <pc:docMk/>
          <pc:sldMk cId="39388313" sldId="263"/>
        </pc:sldMkLst>
        <pc:spChg chg="mod">
          <ac:chgData name="Inna Anatolievna Davidova" userId="615709de-f45c-42cb-8bad-60412f98c39f" providerId="ADAL" clId="{EBF9678C-26E4-4AAC-99F8-058E083EAF4C}" dt="2019-03-07T08:44:34.707" v="956" actId="20577"/>
          <ac:spMkLst>
            <pc:docMk/>
            <pc:sldMk cId="39388313" sldId="263"/>
            <ac:spMk id="3" creationId="{00000000-0000-0000-0000-000000000000}"/>
          </ac:spMkLst>
        </pc:spChg>
      </pc:sldChg>
      <pc:sldChg chg="modSp">
        <pc:chgData name="Inna Anatolievna Davidova" userId="615709de-f45c-42cb-8bad-60412f98c39f" providerId="ADAL" clId="{EBF9678C-26E4-4AAC-99F8-058E083EAF4C}" dt="2019-03-05T08:19:32.157" v="107" actId="6549"/>
        <pc:sldMkLst>
          <pc:docMk/>
          <pc:sldMk cId="1267869166" sldId="264"/>
        </pc:sldMkLst>
        <pc:spChg chg="mod">
          <ac:chgData name="Inna Anatolievna Davidova" userId="615709de-f45c-42cb-8bad-60412f98c39f" providerId="ADAL" clId="{EBF9678C-26E4-4AAC-99F8-058E083EAF4C}" dt="2019-03-05T08:19:32.157" v="107" actId="6549"/>
          <ac:spMkLst>
            <pc:docMk/>
            <pc:sldMk cId="1267869166" sldId="264"/>
            <ac:spMk id="3" creationId="{00000000-0000-0000-0000-000000000000}"/>
          </ac:spMkLst>
        </pc:spChg>
      </pc:sldChg>
      <pc:sldChg chg="modSp">
        <pc:chgData name="Inna Anatolievna Davidova" userId="615709de-f45c-42cb-8bad-60412f98c39f" providerId="ADAL" clId="{EBF9678C-26E4-4AAC-99F8-058E083EAF4C}" dt="2019-03-07T08:43:34.609" v="952" actId="313"/>
        <pc:sldMkLst>
          <pc:docMk/>
          <pc:sldMk cId="4182703137" sldId="265"/>
        </pc:sldMkLst>
        <pc:spChg chg="mod">
          <ac:chgData name="Inna Anatolievna Davidova" userId="615709de-f45c-42cb-8bad-60412f98c39f" providerId="ADAL" clId="{EBF9678C-26E4-4AAC-99F8-058E083EAF4C}" dt="2019-03-07T08:43:34.609" v="952" actId="313"/>
          <ac:spMkLst>
            <pc:docMk/>
            <pc:sldMk cId="4182703137" sldId="265"/>
            <ac:spMk id="2" creationId="{00000000-0000-0000-0000-000000000000}"/>
          </ac:spMkLst>
        </pc:spChg>
        <pc:spChg chg="mod">
          <ac:chgData name="Inna Anatolievna Davidova" userId="615709de-f45c-42cb-8bad-60412f98c39f" providerId="ADAL" clId="{EBF9678C-26E4-4AAC-99F8-058E083EAF4C}" dt="2019-03-05T08:21:31.352" v="161" actId="20577"/>
          <ac:spMkLst>
            <pc:docMk/>
            <pc:sldMk cId="4182703137" sldId="265"/>
            <ac:spMk id="3" creationId="{00000000-0000-0000-0000-000000000000}"/>
          </ac:spMkLst>
        </pc:spChg>
      </pc:sldChg>
      <pc:sldChg chg="modSp">
        <pc:chgData name="Inna Anatolievna Davidova" userId="615709de-f45c-42cb-8bad-60412f98c39f" providerId="ADAL" clId="{EBF9678C-26E4-4AAC-99F8-058E083EAF4C}" dt="2019-03-07T08:41:20.755" v="925" actId="6549"/>
        <pc:sldMkLst>
          <pc:docMk/>
          <pc:sldMk cId="3597673407" sldId="266"/>
        </pc:sldMkLst>
        <pc:spChg chg="mod">
          <ac:chgData name="Inna Anatolievna Davidova" userId="615709de-f45c-42cb-8bad-60412f98c39f" providerId="ADAL" clId="{EBF9678C-26E4-4AAC-99F8-058E083EAF4C}" dt="2019-03-07T08:41:20.755" v="925" actId="6549"/>
          <ac:spMkLst>
            <pc:docMk/>
            <pc:sldMk cId="3597673407" sldId="266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C878D-8169-4335-91F7-38F861D07A8B}" type="datetimeFigureOut">
              <a:rPr lang="bg-BG" smtClean="0"/>
              <a:t>7.3.2019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00730-9C73-4785-A938-AFE8B0425366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875914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C878D-8169-4335-91F7-38F861D07A8B}" type="datetimeFigureOut">
              <a:rPr lang="bg-BG" smtClean="0"/>
              <a:t>7.3.2019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00730-9C73-4785-A938-AFE8B0425366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426451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C878D-8169-4335-91F7-38F861D07A8B}" type="datetimeFigureOut">
              <a:rPr lang="bg-BG" smtClean="0"/>
              <a:t>7.3.2019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00730-9C73-4785-A938-AFE8B0425366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962110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C878D-8169-4335-91F7-38F861D07A8B}" type="datetimeFigureOut">
              <a:rPr lang="bg-BG" smtClean="0"/>
              <a:t>7.3.2019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00730-9C73-4785-A938-AFE8B0425366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3283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C878D-8169-4335-91F7-38F861D07A8B}" type="datetimeFigureOut">
              <a:rPr lang="bg-BG" smtClean="0"/>
              <a:t>7.3.2019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00730-9C73-4785-A938-AFE8B0425366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57069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C878D-8169-4335-91F7-38F861D07A8B}" type="datetimeFigureOut">
              <a:rPr lang="bg-BG" smtClean="0"/>
              <a:t>7.3.2019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00730-9C73-4785-A938-AFE8B0425366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053020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C878D-8169-4335-91F7-38F861D07A8B}" type="datetimeFigureOut">
              <a:rPr lang="bg-BG" smtClean="0"/>
              <a:t>7.3.2019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00730-9C73-4785-A938-AFE8B0425366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99827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C878D-8169-4335-91F7-38F861D07A8B}" type="datetimeFigureOut">
              <a:rPr lang="bg-BG" smtClean="0"/>
              <a:t>7.3.2019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00730-9C73-4785-A938-AFE8B0425366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131327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C878D-8169-4335-91F7-38F861D07A8B}" type="datetimeFigureOut">
              <a:rPr lang="bg-BG" smtClean="0"/>
              <a:t>7.3.2019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00730-9C73-4785-A938-AFE8B0425366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996607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C878D-8169-4335-91F7-38F861D07A8B}" type="datetimeFigureOut">
              <a:rPr lang="bg-BG" smtClean="0"/>
              <a:t>7.3.2019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00730-9C73-4785-A938-AFE8B0425366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330018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C878D-8169-4335-91F7-38F861D07A8B}" type="datetimeFigureOut">
              <a:rPr lang="bg-BG" smtClean="0"/>
              <a:t>7.3.2019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00730-9C73-4785-A938-AFE8B0425366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556937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0C878D-8169-4335-91F7-38F861D07A8B}" type="datetimeFigureOut">
              <a:rPr lang="bg-BG" smtClean="0"/>
              <a:t>7.3.2019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F00730-9C73-4785-A938-AFE8B0425366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142334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Болгария: учет капитальных затрат в бюджете и бюджетные ведомства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6730993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6600" dirty="0"/>
              <a:t>Спасибо</a:t>
            </a:r>
            <a:r>
              <a:rPr lang="en-US" sz="6600" dirty="0"/>
              <a:t>!</a:t>
            </a:r>
            <a:endParaRPr lang="bg-BG" sz="6600" dirty="0"/>
          </a:p>
        </p:txBody>
      </p:sp>
    </p:spTree>
    <p:extLst>
      <p:ext uri="{BB962C8B-B14F-4D97-AF65-F5344CB8AC3E}">
        <p14:creationId xmlns:p14="http://schemas.microsoft.com/office/powerpoint/2010/main" val="2279181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Доля капитальных затрат и государственных инвестиций в ВВП и в совокупных государственных расходах</a:t>
            </a:r>
            <a:endParaRPr lang="bg-BG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sz="2400" dirty="0"/>
              <a:t>Совокупный размер расходов в консолидированной налогово-бюджетной программе на </a:t>
            </a:r>
            <a:r>
              <a:rPr lang="en-US" sz="2400" dirty="0"/>
              <a:t>2019 </a:t>
            </a:r>
            <a:r>
              <a:rPr lang="ru-RU" sz="2400" dirty="0"/>
              <a:t>г. </a:t>
            </a:r>
            <a:r>
              <a:rPr lang="en-US" sz="2400" dirty="0"/>
              <a:t>(</a:t>
            </a:r>
            <a:r>
              <a:rPr lang="ru-RU" sz="2400" dirty="0"/>
              <a:t>включая отчисления в бюджет ЕС</a:t>
            </a:r>
            <a:r>
              <a:rPr lang="en-US" sz="2400" dirty="0"/>
              <a:t>) </a:t>
            </a:r>
            <a:r>
              <a:rPr lang="ru-RU" sz="2400" dirty="0"/>
              <a:t>составляет </a:t>
            </a:r>
            <a:r>
              <a:rPr lang="en-US" sz="2400" dirty="0"/>
              <a:t>44 457,0 </a:t>
            </a:r>
            <a:r>
              <a:rPr lang="ru-RU" sz="2400" dirty="0"/>
              <a:t>млн болгарских левов, т.е. </a:t>
            </a:r>
            <a:r>
              <a:rPr lang="en-US" sz="2400" dirty="0"/>
              <a:t>38</a:t>
            </a:r>
            <a:r>
              <a:rPr lang="ru-RU" sz="2400" dirty="0"/>
              <a:t>,</a:t>
            </a:r>
            <a:r>
              <a:rPr lang="en-US" sz="2400" dirty="0"/>
              <a:t>2% </a:t>
            </a:r>
            <a:r>
              <a:rPr lang="ru-RU" sz="2400" dirty="0"/>
              <a:t>ВВП </a:t>
            </a:r>
            <a:r>
              <a:rPr lang="en-US" sz="2400" dirty="0"/>
              <a:t>(</a:t>
            </a:r>
            <a:r>
              <a:rPr lang="ru-RU" sz="2400" dirty="0"/>
              <a:t>цель по ВВП на </a:t>
            </a:r>
            <a:r>
              <a:rPr lang="en-US" sz="2400" dirty="0"/>
              <a:t>2019 </a:t>
            </a:r>
            <a:r>
              <a:rPr lang="ru-RU" sz="2400" dirty="0"/>
              <a:t>г.  - </a:t>
            </a:r>
            <a:r>
              <a:rPr lang="en-US" sz="2400" dirty="0"/>
              <a:t>116 411,7 </a:t>
            </a:r>
            <a:r>
              <a:rPr lang="ru-RU" sz="2400" dirty="0"/>
              <a:t>млн болгарских левов</a:t>
            </a:r>
            <a:r>
              <a:rPr lang="en-US" sz="2400" dirty="0"/>
              <a:t>);</a:t>
            </a:r>
            <a:endParaRPr lang="bg-BG" sz="2400" dirty="0"/>
          </a:p>
          <a:p>
            <a:pPr algn="just"/>
            <a:r>
              <a:rPr lang="ru-RU" sz="2400" dirty="0"/>
              <a:t>Размер капитальных затрат в консолидированной налогово-бюджетной программе на </a:t>
            </a:r>
            <a:r>
              <a:rPr lang="en-US" sz="2400" dirty="0"/>
              <a:t>2019 </a:t>
            </a:r>
            <a:r>
              <a:rPr lang="ru-RU" sz="2400" dirty="0"/>
              <a:t>г. составляет </a:t>
            </a:r>
            <a:r>
              <a:rPr lang="en-US" sz="2400" dirty="0"/>
              <a:t>6 565,9 </a:t>
            </a:r>
            <a:r>
              <a:rPr lang="ru-RU" sz="2400" dirty="0"/>
              <a:t>млн болгарских левов </a:t>
            </a:r>
            <a:r>
              <a:rPr lang="en-US" sz="2400" dirty="0"/>
              <a:t>(57</a:t>
            </a:r>
            <a:r>
              <a:rPr lang="ru-RU" sz="2400" dirty="0"/>
              <a:t>,</a:t>
            </a:r>
            <a:r>
              <a:rPr lang="en-US" sz="2400" dirty="0"/>
              <a:t>7% </a:t>
            </a:r>
            <a:r>
              <a:rPr lang="ru-RU" sz="2400" dirty="0"/>
              <a:t>в национальном бюджете и </a:t>
            </a:r>
            <a:r>
              <a:rPr lang="en-US" sz="2400" dirty="0"/>
              <a:t>42</a:t>
            </a:r>
            <a:r>
              <a:rPr lang="ru-RU" sz="2400" dirty="0"/>
              <a:t>,</a:t>
            </a:r>
            <a:r>
              <a:rPr lang="en-US" sz="2400" dirty="0"/>
              <a:t>3% </a:t>
            </a:r>
            <a:r>
              <a:rPr lang="ru-RU" sz="2400" dirty="0"/>
              <a:t>за счет средств ЕС</a:t>
            </a:r>
            <a:r>
              <a:rPr lang="en-US" sz="2400" dirty="0"/>
              <a:t>)</a:t>
            </a:r>
            <a:r>
              <a:rPr lang="ru-RU" sz="2400" dirty="0"/>
              <a:t>, что составляет </a:t>
            </a:r>
            <a:r>
              <a:rPr lang="en-US" sz="2400" dirty="0"/>
              <a:t>5</a:t>
            </a:r>
            <a:r>
              <a:rPr lang="ru-RU" sz="2400" dirty="0"/>
              <a:t>,</a:t>
            </a:r>
            <a:r>
              <a:rPr lang="en-US" sz="2400" dirty="0"/>
              <a:t>6% </a:t>
            </a:r>
            <a:r>
              <a:rPr lang="ru-RU" sz="2400" dirty="0"/>
              <a:t>ВВП и </a:t>
            </a:r>
            <a:r>
              <a:rPr lang="en-US" sz="2400" dirty="0"/>
              <a:t>14</a:t>
            </a:r>
            <a:r>
              <a:rPr lang="ru-RU" sz="2400" dirty="0"/>
              <a:t>,</a:t>
            </a:r>
            <a:r>
              <a:rPr lang="en-US" sz="2400" dirty="0"/>
              <a:t>8% </a:t>
            </a:r>
            <a:r>
              <a:rPr lang="ru-RU" sz="2400" dirty="0"/>
              <a:t>совокупных расходов;</a:t>
            </a:r>
            <a:endParaRPr lang="bg-BG" sz="2400" dirty="0"/>
          </a:p>
          <a:p>
            <a:pPr algn="just"/>
            <a:r>
              <a:rPr lang="ru-RU" sz="2400" dirty="0"/>
              <a:t>В консолидированную налогово-бюджетную программу включены расходы государственного бюджета</a:t>
            </a:r>
            <a:r>
              <a:rPr lang="en-US" sz="2400" dirty="0"/>
              <a:t>, </a:t>
            </a:r>
            <a:r>
              <a:rPr lang="ru-RU" sz="2400" dirty="0"/>
              <a:t>Государственного фонда социального страхования и Национального фонда медицинского страхования</a:t>
            </a:r>
            <a:r>
              <a:rPr lang="en-US" sz="2400" dirty="0"/>
              <a:t>, </a:t>
            </a:r>
            <a:r>
              <a:rPr lang="ru-RU" sz="2400" dirty="0"/>
              <a:t>а также расходы муниципальных образований, автономных организаций и других отдельных субъектов</a:t>
            </a:r>
            <a:r>
              <a:rPr lang="en-US" sz="2400" dirty="0"/>
              <a:t>.</a:t>
            </a:r>
            <a:endParaRPr lang="bg-BG" sz="2400" dirty="0"/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2678691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/>
              <a:t>Законодательно установленные и институциональные обязательства по учету в бюджете капитальных затрат и государственных инвестиций</a:t>
            </a:r>
            <a:endParaRPr lang="bg-BG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sz="2400" dirty="0"/>
              <a:t>Закон о государственных финансах не содержит положений об учете в бюджете капитальных затрат</a:t>
            </a:r>
            <a:r>
              <a:rPr lang="en-US" sz="2400" dirty="0"/>
              <a:t>;</a:t>
            </a:r>
            <a:endParaRPr lang="bg-BG" sz="2400" dirty="0"/>
          </a:p>
          <a:p>
            <a:pPr algn="just"/>
            <a:r>
              <a:rPr lang="ru-RU" sz="2400" dirty="0"/>
              <a:t>Законодательство содержит конкретные правила и процедуры отбора и управления инвестиционными проектами в государственном секторе – Закон о государственных закупках, Закон о концессиях и положение об управлении средствами в Законе о Европейских структурных и инвестиционных фондах</a:t>
            </a:r>
            <a:r>
              <a:rPr lang="en-US" sz="2400" dirty="0"/>
              <a:t>;</a:t>
            </a:r>
            <a:endParaRPr lang="bg-BG" sz="2400" dirty="0"/>
          </a:p>
          <a:p>
            <a:pPr algn="just"/>
            <a:r>
              <a:rPr lang="ru-RU" sz="2400" dirty="0"/>
              <a:t>Бюджетные организации планируют свои капитальные затраты в рамках бюджетных процедур в соответствии с руководством Министерства финансов</a:t>
            </a:r>
            <a:r>
              <a:rPr lang="en-US" sz="2400" dirty="0"/>
              <a:t>;</a:t>
            </a:r>
            <a:endParaRPr lang="bg-BG" sz="2400" dirty="0"/>
          </a:p>
          <a:p>
            <a:pPr algn="just"/>
            <a:r>
              <a:rPr lang="ru-RU" sz="2400" dirty="0"/>
              <a:t>Органы управления Операционных программ планируют капитальные затраты в рамках проектов, финанисруруемых за счет средств ЕС</a:t>
            </a:r>
            <a:r>
              <a:rPr lang="en-US" sz="2400" dirty="0"/>
              <a:t>.</a:t>
            </a:r>
          </a:p>
          <a:p>
            <a:pPr algn="just"/>
            <a:endParaRPr lang="bg-BG" sz="2400" dirty="0"/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41827031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Роль Министерства финансов по учету в бюджете капитальных затрат и государственных инвестиций </a:t>
            </a:r>
            <a:r>
              <a:rPr lang="en-US" sz="3200" dirty="0"/>
              <a:t> </a:t>
            </a:r>
            <a:endParaRPr lang="bg-BG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sz="2600" dirty="0"/>
              <a:t>Сбор и анализ сведений о капитальных затратах на уровне центральных и местных органов власти</a:t>
            </a:r>
            <a:r>
              <a:rPr lang="en-US" sz="2600" dirty="0"/>
              <a:t>;</a:t>
            </a:r>
            <a:endParaRPr lang="ru-RU" sz="2600" dirty="0"/>
          </a:p>
          <a:p>
            <a:pPr algn="just"/>
            <a:r>
              <a:rPr lang="ru-RU" sz="2600" dirty="0"/>
              <a:t>Оценка прогнозов распорядителей бюджетных средств первого уровня и мониторинг исполнения консолидированной налогово-бюджетной программы</a:t>
            </a:r>
            <a:r>
              <a:rPr lang="en-US" sz="2600" dirty="0"/>
              <a:t>;</a:t>
            </a:r>
            <a:endParaRPr lang="ru-RU" sz="2600" dirty="0"/>
          </a:p>
          <a:p>
            <a:pPr algn="just"/>
            <a:r>
              <a:rPr lang="ru-RU" sz="2600" dirty="0"/>
              <a:t>Оценка прогнозов включает анализ соответствия бюджетных предложений структуре бюджета, ресурсам и государственным приоритетам;</a:t>
            </a:r>
          </a:p>
          <a:p>
            <a:pPr algn="just"/>
            <a:r>
              <a:rPr lang="ru-RU" sz="2600" dirty="0"/>
              <a:t>Разработка прогнозов доходов, расходов, межбюджетных отношений и других показателей бюджетов распорядителей бюджетных средств первого уровня и внесение предложений об объемах доходов, расходов и других показателей</a:t>
            </a:r>
            <a:r>
              <a:rPr lang="en-US" sz="2600" dirty="0"/>
              <a:t>.</a:t>
            </a:r>
            <a:r>
              <a:rPr lang="ru-RU" sz="2600" dirty="0"/>
              <a:t> 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93883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Цели Бюджетного совета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ru-RU" dirty="0"/>
              <a:t>Бюджетный совет преследует следующие цели (Закон о Бюджетном совете и о механизмах автоматической коррекции</a:t>
            </a:r>
            <a:r>
              <a:rPr lang="en-US" dirty="0"/>
              <a:t>):</a:t>
            </a:r>
          </a:p>
          <a:p>
            <a:pPr algn="just"/>
            <a:r>
              <a:rPr lang="ru-RU" dirty="0"/>
              <a:t>Повышение качества официальных макроэкономических и бюджетных прогнозов путем беспристрастной оценки на основе объективных критериев </a:t>
            </a:r>
            <a:r>
              <a:rPr lang="en-US" dirty="0"/>
              <a:t>(</a:t>
            </a:r>
            <a:r>
              <a:rPr lang="ru-RU" dirty="0"/>
              <a:t>требование Директивы </a:t>
            </a:r>
            <a:r>
              <a:rPr lang="en-US" dirty="0"/>
              <a:t>85/EC/2011 – </a:t>
            </a:r>
            <a:r>
              <a:rPr lang="ru-RU" dirty="0"/>
              <a:t>макроэкономические и бюджетные прогнозы для планирования бюджета подлежат регулярной беспристрастной и комплексной оценке на основе объективных критериев, в том числе оценки по факту</a:t>
            </a:r>
            <a:r>
              <a:rPr lang="en-US" dirty="0"/>
              <a:t>);</a:t>
            </a:r>
          </a:p>
          <a:p>
            <a:pPr algn="just"/>
            <a:r>
              <a:rPr lang="ru-RU" dirty="0"/>
              <a:t>Повышение прозрачности и информированности населения об управлении бюджетом в стране </a:t>
            </a:r>
            <a:r>
              <a:rPr lang="en-US" dirty="0"/>
              <a:t>(</a:t>
            </a:r>
            <a:r>
              <a:rPr lang="ru-RU" dirty="0"/>
              <a:t>требование Директивы </a:t>
            </a:r>
            <a:r>
              <a:rPr lang="en-US" dirty="0"/>
              <a:t>85/EC/2011 – </a:t>
            </a:r>
            <a:r>
              <a:rPr lang="ru-RU" dirty="0"/>
              <a:t>итоги такой оценки публикуются и учитывается в рамках будущих макроэкономических и бюджетных прогнозов</a:t>
            </a:r>
            <a:r>
              <a:rPr lang="en-US" dirty="0"/>
              <a:t>);</a:t>
            </a:r>
          </a:p>
          <a:p>
            <a:pPr algn="just"/>
            <a:r>
              <a:rPr lang="ru-RU" dirty="0"/>
              <a:t>Независимое наблюдение и анализ структуры бюджета в целях поддержания устойчивости государственных финансов</a:t>
            </a:r>
            <a:r>
              <a:rPr lang="en-US" dirty="0"/>
              <a:t>.</a:t>
            </a:r>
            <a:endParaRPr lang="ru-RU" dirty="0"/>
          </a:p>
          <a:p>
            <a:pPr algn="just"/>
            <a:endParaRPr lang="ru-RU" dirty="0"/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3942526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Функции Бюджетного совета </a:t>
            </a:r>
            <a:r>
              <a:rPr lang="en-US" dirty="0"/>
              <a:t>(I)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ru-RU" dirty="0"/>
              <a:t>Бюджетный совет выполняет следующие функции </a:t>
            </a:r>
            <a:r>
              <a:rPr lang="en-US" dirty="0"/>
              <a:t>(</a:t>
            </a:r>
            <a:r>
              <a:rPr lang="ru-RU" dirty="0"/>
              <a:t>закон о Бюджетном совете и автоматических механизмах коррекции)</a:t>
            </a:r>
            <a:r>
              <a:rPr lang="en-US" dirty="0"/>
              <a:t>:</a:t>
            </a:r>
          </a:p>
          <a:p>
            <a:pPr algn="just"/>
            <a:r>
              <a:rPr lang="ru-RU" dirty="0"/>
              <a:t>Мониторинг соблюдения числовых бюджетных правил </a:t>
            </a:r>
            <a:r>
              <a:rPr lang="en-US" dirty="0"/>
              <a:t>(</a:t>
            </a:r>
            <a:r>
              <a:rPr lang="ru-RU" dirty="0"/>
              <a:t>как в рамках консолидированной налогово-бюджетной программы, так и сектора общегосударственного управления</a:t>
            </a:r>
            <a:r>
              <a:rPr lang="en-US" dirty="0"/>
              <a:t>)</a:t>
            </a:r>
            <a:r>
              <a:rPr lang="ru-RU" dirty="0"/>
              <a:t>;</a:t>
            </a:r>
          </a:p>
          <a:p>
            <a:pPr algn="just"/>
            <a:r>
              <a:rPr lang="ru-RU" dirty="0"/>
              <a:t>Подготовка мотивированного суждения и рекомендаций при разработке весенних и осенних макроэкономических прогнозов Министром финансов в течение не более чем 10 дней после публикации на вебсайте Минфина;</a:t>
            </a:r>
          </a:p>
          <a:p>
            <a:pPr algn="just"/>
            <a:r>
              <a:rPr lang="ru-RU" dirty="0"/>
              <a:t>Подготовка мотивированного суждения и рекомендаций к законопроекту о государственном бюджете, к законопроекту о  Государственном фонде социального страхования и Национальном фонде медицинского страхования, к законопроектам о внесении в них изменений, к законопроекту о среднесрочном прогнозе бюджета, а также к другим стратегическим документам Совета министров, связанным с соблюдением числовых бюджетных правил</a:t>
            </a:r>
            <a:r>
              <a:rPr lang="en-US" dirty="0"/>
              <a:t>;</a:t>
            </a:r>
          </a:p>
          <a:p>
            <a:pPr algn="just"/>
            <a:r>
              <a:rPr lang="ru-RU" dirty="0"/>
              <a:t>Подготовка мотивированного суждения об отчетах об исполнении государственного бюджет, бюджета Государственного фонда социального страхования и Национального фонда медицинского страхования</a:t>
            </a:r>
            <a:r>
              <a:rPr lang="en-US" dirty="0"/>
              <a:t>.</a:t>
            </a:r>
            <a:endParaRPr lang="ru-RU" dirty="0"/>
          </a:p>
          <a:p>
            <a:pPr algn="just"/>
            <a:endParaRPr lang="ru-RU" dirty="0"/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1550630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Функции Бюджетного совета</a:t>
            </a:r>
            <a:r>
              <a:rPr lang="en-US" dirty="0"/>
              <a:t>(II)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ru-RU" dirty="0"/>
              <a:t>Бюджетный совет выполняет следующие функции </a:t>
            </a:r>
            <a:r>
              <a:rPr lang="en-US" dirty="0"/>
              <a:t>(</a:t>
            </a:r>
            <a:r>
              <a:rPr lang="ru-RU" dirty="0"/>
              <a:t>закон о Бюджетном совете и автоматических механизмах коррекции):</a:t>
            </a:r>
          </a:p>
          <a:p>
            <a:pPr algn="just"/>
            <a:r>
              <a:rPr lang="ru-RU" dirty="0"/>
              <a:t>Подготовка мотивированного суждения о рисках устойчивости государственных финансов</a:t>
            </a:r>
            <a:r>
              <a:rPr lang="en-US" dirty="0"/>
              <a:t>;</a:t>
            </a:r>
          </a:p>
          <a:p>
            <a:pPr algn="just"/>
            <a:r>
              <a:rPr lang="ru-RU" dirty="0"/>
              <a:t>Периодическая подготовка беспристрастной и комплексной оценки макроэкономического и бюджетного прогнозов Минфина, в том числе оценки по факту;</a:t>
            </a:r>
            <a:endParaRPr lang="en-US" dirty="0"/>
          </a:p>
          <a:p>
            <a:pPr algn="just"/>
            <a:r>
              <a:rPr lang="ru-RU" dirty="0"/>
              <a:t>Рекомендации Министру финансов о принятии необходимых шагов для коррекции данных, если в ходе оценки выявляется существенное отклонение, влияющее на прогнозные показатели на срок не менее 4 лет подряд, по сравнению с данными отчетности </a:t>
            </a:r>
            <a:r>
              <a:rPr lang="en-US" dirty="0"/>
              <a:t>(</a:t>
            </a:r>
            <a:r>
              <a:rPr lang="ru-RU" dirty="0"/>
              <a:t>рекомендации Директивы </a:t>
            </a:r>
            <a:r>
              <a:rPr lang="en-US" dirty="0"/>
              <a:t>85/EC/2011 – </a:t>
            </a:r>
            <a:r>
              <a:rPr lang="ru-RU" dirty="0"/>
              <a:t>если в ходе оценки будут выявлены существенные отклонения, влияющие на макроэкономический прогноз в течение, как минимум, </a:t>
            </a:r>
            <a:r>
              <a:rPr lang="en-US" dirty="0"/>
              <a:t>4 </a:t>
            </a:r>
            <a:r>
              <a:rPr lang="ru-RU" dirty="0"/>
              <a:t>лет подряд, то государства-члены должны принять соответствующие меры и опубликовать решение</a:t>
            </a:r>
            <a:r>
              <a:rPr lang="en-US" dirty="0"/>
              <a:t>.</a:t>
            </a:r>
            <a:endParaRPr lang="ru-RU" dirty="0"/>
          </a:p>
          <a:p>
            <a:pPr algn="just"/>
            <a:endParaRPr lang="ru-RU" dirty="0"/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1333726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Структура Бюджетного совета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/>
              <a:t>В Бюджетный совет входят пять членов, в том числе председатель, которого избирает Национальная Ассамблея</a:t>
            </a:r>
            <a:r>
              <a:rPr lang="en-US" dirty="0"/>
              <a:t>;</a:t>
            </a:r>
            <a:endParaRPr lang="ru-RU" dirty="0"/>
          </a:p>
          <a:p>
            <a:pPr algn="just"/>
            <a:r>
              <a:rPr lang="ru-RU" dirty="0"/>
              <a:t>Члены Совета избираются на </a:t>
            </a:r>
            <a:r>
              <a:rPr lang="en-US" dirty="0"/>
              <a:t>6 </a:t>
            </a:r>
            <a:r>
              <a:rPr lang="ru-RU" dirty="0"/>
              <a:t>лет. Один и тот же человек не может избираться более двух раз подряд</a:t>
            </a:r>
            <a:r>
              <a:rPr lang="en-US" dirty="0"/>
              <a:t>;</a:t>
            </a:r>
          </a:p>
          <a:p>
            <a:pPr algn="just"/>
            <a:r>
              <a:rPr lang="ru-RU" dirty="0"/>
              <a:t>Члены Совета должны иметь степень магистра по экономике и, как минимум, </a:t>
            </a:r>
            <a:r>
              <a:rPr lang="en-US" dirty="0"/>
              <a:t>10 </a:t>
            </a:r>
            <a:r>
              <a:rPr lang="ru-RU" dirty="0"/>
              <a:t>лет профессионального опыта в области экономического анализа и/или управления государственными финансами</a:t>
            </a:r>
            <a:r>
              <a:rPr lang="en-US" dirty="0"/>
              <a:t>.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3626654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Основные заявления Бюджетного совета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dirty="0"/>
              <a:t>Заявления о законопроекте о бюджете на </a:t>
            </a:r>
            <a:r>
              <a:rPr lang="en-US" dirty="0"/>
              <a:t>2019 </a:t>
            </a:r>
            <a:r>
              <a:rPr lang="ru-RU" dirty="0"/>
              <a:t>г. и уточненный среднесрочный прогноз бюджета на </a:t>
            </a:r>
            <a:r>
              <a:rPr lang="en-US" dirty="0"/>
              <a:t>2019-2021</a:t>
            </a:r>
            <a:r>
              <a:rPr lang="ru-RU" dirty="0"/>
              <a:t> гг.</a:t>
            </a:r>
            <a:r>
              <a:rPr lang="en-US" dirty="0"/>
              <a:t>:</a:t>
            </a:r>
          </a:p>
          <a:p>
            <a:pPr algn="just"/>
            <a:r>
              <a:rPr lang="ru-RU" dirty="0"/>
              <a:t>Макроэкономический прогноз соответствует текущим ожиданиям развития мировой экономики</a:t>
            </a:r>
            <a:r>
              <a:rPr lang="en-US" dirty="0"/>
              <a:t>;</a:t>
            </a:r>
          </a:p>
          <a:p>
            <a:pPr algn="just"/>
            <a:r>
              <a:rPr lang="ru-RU" dirty="0"/>
              <a:t>Бюджетные правила, соответствующие закону о государственных финансах, учитываются в бюджетном прогнозе, что является важным фактором достижения устойчивого сальдо бюджета и надлежащего управления бюджетом</a:t>
            </a:r>
            <a:r>
              <a:rPr lang="en-US" dirty="0"/>
              <a:t>;</a:t>
            </a:r>
          </a:p>
          <a:p>
            <a:pPr algn="just"/>
            <a:r>
              <a:rPr lang="ru-RU" dirty="0"/>
              <a:t>Бюджетный совет положительно оценивает тенденцию к сокращению доли государственных расходов в соответствии с экономическим циклом</a:t>
            </a:r>
            <a:r>
              <a:rPr lang="en-US" dirty="0"/>
              <a:t>;</a:t>
            </a:r>
          </a:p>
          <a:p>
            <a:pPr algn="just"/>
            <a:r>
              <a:rPr lang="ru-RU" dirty="0"/>
              <a:t>Невыполнение планов по капитальным расходам в связи с отсрочкой реализации инвестиционных проектов, </a:t>
            </a:r>
            <a:r>
              <a:rPr lang="ru-RU" dirty="0" err="1"/>
              <a:t>софинансируемых</a:t>
            </a:r>
            <a:r>
              <a:rPr lang="ru-RU" dirty="0"/>
              <a:t> в рамках операционных программ ЕС, свидетельствует о серьезном отставании от графика освоения средств ЕС и об угрозе потенциального лишения таких средств</a:t>
            </a:r>
            <a:r>
              <a:rPr lang="en-US" dirty="0"/>
              <a:t>.</a:t>
            </a:r>
            <a:r>
              <a:rPr lang="ru-RU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76734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1857</TotalTime>
  <Words>906</Words>
  <Application>Microsoft Office PowerPoint</Application>
  <PresentationFormat>Widescreen</PresentationFormat>
  <Paragraphs>42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Болгария: учет капитальных затрат в бюджете и бюджетные ведомства</vt:lpstr>
      <vt:lpstr>Доля капитальных затрат и государственных инвестиций в ВВП и в совокупных государственных расходах</vt:lpstr>
      <vt:lpstr>Законодательно установленные и институциональные обязательства по учету в бюджете капитальных затрат и государственных инвестиций</vt:lpstr>
      <vt:lpstr>Роль Министерства финансов по учету в бюджете капитальных затрат и государственных инвестиций  </vt:lpstr>
      <vt:lpstr>Цели Бюджетного совета</vt:lpstr>
      <vt:lpstr>Функции Бюджетного совета (I)</vt:lpstr>
      <vt:lpstr>Функции Бюджетного совета(II)</vt:lpstr>
      <vt:lpstr>Структура Бюджетного совета</vt:lpstr>
      <vt:lpstr>Основные заявления Бюджетного совета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Inna Anatolievna Davidova</cp:lastModifiedBy>
  <cp:revision>53</cp:revision>
  <cp:lastPrinted>2019-03-04T15:13:21Z</cp:lastPrinted>
  <dcterms:created xsi:type="dcterms:W3CDTF">2019-02-18T16:55:45Z</dcterms:created>
  <dcterms:modified xsi:type="dcterms:W3CDTF">2019-03-07T08:46:46Z</dcterms:modified>
</cp:coreProperties>
</file>