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65" r:id="rId1"/>
  </p:sldMasterIdLst>
  <p:notesMasterIdLst>
    <p:notesMasterId r:id="rId12"/>
  </p:notesMasterIdLst>
  <p:handoutMasterIdLst>
    <p:handoutMasterId r:id="rId13"/>
  </p:handoutMasterIdLst>
  <p:sldIdLst>
    <p:sldId id="320" r:id="rId2"/>
    <p:sldId id="321" r:id="rId3"/>
    <p:sldId id="322" r:id="rId4"/>
    <p:sldId id="323" r:id="rId5"/>
    <p:sldId id="324" r:id="rId6"/>
    <p:sldId id="325" r:id="rId7"/>
    <p:sldId id="326" r:id="rId8"/>
    <p:sldId id="327" r:id="rId9"/>
    <p:sldId id="328" r:id="rId10"/>
    <p:sldId id="329" r:id="rId11"/>
  </p:sldIdLst>
  <p:sldSz cx="12192000" cy="6858000"/>
  <p:notesSz cx="7010400" cy="9296400"/>
  <p:defaultTextStyle>
    <a:defPPr>
      <a:defRPr lang="en-US"/>
    </a:defPPr>
    <a:lvl1pPr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1pPr>
    <a:lvl2pPr marL="457200"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2pPr>
    <a:lvl3pPr marL="914400"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3pPr>
    <a:lvl4pPr marL="1371600"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4pPr>
    <a:lvl5pPr marL="1828800"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5pPr>
    <a:lvl6pPr marL="22860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6pPr>
    <a:lvl7pPr marL="27432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7pPr>
    <a:lvl8pPr marL="32004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8pPr>
    <a:lvl9pPr marL="36576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5673AD-07B3-AAFA-8756-639AE26A09F2}" name="Naida Čaršimamović Vukotić" initials="NCV" userId="Naida Čaršimamović Vukotić"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A0"/>
    <a:srgbClr val="595959"/>
    <a:srgbClr val="87888A"/>
    <a:srgbClr val="FFFFFF"/>
    <a:srgbClr val="8C8D90"/>
    <a:srgbClr val="FFCCCC"/>
    <a:srgbClr val="FBB7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91AE72-3D89-A2BE-2DB7-FD28716CAD1C}" v="14" dt="2023-03-15T17:04:02.352"/>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80" autoAdjust="0"/>
    <p:restoredTop sz="90582" autoAdjust="0"/>
  </p:normalViewPr>
  <p:slideViewPr>
    <p:cSldViewPr snapToGrid="0" snapToObjects="1">
      <p:cViewPr varScale="1">
        <p:scale>
          <a:sx n="113" d="100"/>
          <a:sy n="113" d="100"/>
        </p:scale>
        <p:origin x="1016"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ida Carsimamovic Vukotic" userId="S::ncarsimamovicvuk@worldbank.org::b5f3d785-f55f-4b89-8c51-6b4c0beedd1b" providerId="AD" clId="Web-{4291AE72-3D89-A2BE-2DB7-FD28716CAD1C}"/>
    <pc:docChg chg="modSld">
      <pc:chgData name="Naida Carsimamovic Vukotic" userId="S::ncarsimamovicvuk@worldbank.org::b5f3d785-f55f-4b89-8c51-6b4c0beedd1b" providerId="AD" clId="Web-{4291AE72-3D89-A2BE-2DB7-FD28716CAD1C}" dt="2023-03-15T17:03:59.977" v="10" actId="20577"/>
      <pc:docMkLst>
        <pc:docMk/>
      </pc:docMkLst>
      <pc:sldChg chg="modSp">
        <pc:chgData name="Naida Carsimamovic Vukotic" userId="S::ncarsimamovicvuk@worldbank.org::b5f3d785-f55f-4b89-8c51-6b4c0beedd1b" providerId="AD" clId="Web-{4291AE72-3D89-A2BE-2DB7-FD28716CAD1C}" dt="2023-03-15T17:03:43.461" v="1" actId="20577"/>
        <pc:sldMkLst>
          <pc:docMk/>
          <pc:sldMk cId="2972825559" sldId="323"/>
        </pc:sldMkLst>
        <pc:spChg chg="mod">
          <ac:chgData name="Naida Carsimamovic Vukotic" userId="S::ncarsimamovicvuk@worldbank.org::b5f3d785-f55f-4b89-8c51-6b4c0beedd1b" providerId="AD" clId="Web-{4291AE72-3D89-A2BE-2DB7-FD28716CAD1C}" dt="2023-03-15T17:03:43.461" v="1" actId="20577"/>
          <ac:spMkLst>
            <pc:docMk/>
            <pc:sldMk cId="2972825559" sldId="323"/>
            <ac:spMk id="2" creationId="{1CED33E1-97B3-48BF-B88A-E577261FD122}"/>
          </ac:spMkLst>
        </pc:spChg>
      </pc:sldChg>
      <pc:sldChg chg="modSp">
        <pc:chgData name="Naida Carsimamovic Vukotic" userId="S::ncarsimamovicvuk@worldbank.org::b5f3d785-f55f-4b89-8c51-6b4c0beedd1b" providerId="AD" clId="Web-{4291AE72-3D89-A2BE-2DB7-FD28716CAD1C}" dt="2023-03-15T17:03:48.914" v="4" actId="20577"/>
        <pc:sldMkLst>
          <pc:docMk/>
          <pc:sldMk cId="619054634" sldId="324"/>
        </pc:sldMkLst>
        <pc:spChg chg="mod">
          <ac:chgData name="Naida Carsimamovic Vukotic" userId="S::ncarsimamovicvuk@worldbank.org::b5f3d785-f55f-4b89-8c51-6b4c0beedd1b" providerId="AD" clId="Web-{4291AE72-3D89-A2BE-2DB7-FD28716CAD1C}" dt="2023-03-15T17:03:48.914" v="4" actId="20577"/>
          <ac:spMkLst>
            <pc:docMk/>
            <pc:sldMk cId="619054634" sldId="324"/>
            <ac:spMk id="2" creationId="{1CED33E1-97B3-48BF-B88A-E577261FD122}"/>
          </ac:spMkLst>
        </pc:spChg>
      </pc:sldChg>
      <pc:sldChg chg="modSp">
        <pc:chgData name="Naida Carsimamovic Vukotic" userId="S::ncarsimamovicvuk@worldbank.org::b5f3d785-f55f-4b89-8c51-6b4c0beedd1b" providerId="AD" clId="Web-{4291AE72-3D89-A2BE-2DB7-FD28716CAD1C}" dt="2023-03-15T17:03:53.914" v="7" actId="20577"/>
        <pc:sldMkLst>
          <pc:docMk/>
          <pc:sldMk cId="2234946654" sldId="325"/>
        </pc:sldMkLst>
        <pc:spChg chg="mod">
          <ac:chgData name="Naida Carsimamovic Vukotic" userId="S::ncarsimamovicvuk@worldbank.org::b5f3d785-f55f-4b89-8c51-6b4c0beedd1b" providerId="AD" clId="Web-{4291AE72-3D89-A2BE-2DB7-FD28716CAD1C}" dt="2023-03-15T17:03:53.914" v="7" actId="20577"/>
          <ac:spMkLst>
            <pc:docMk/>
            <pc:sldMk cId="2234946654" sldId="325"/>
            <ac:spMk id="2" creationId="{1CED33E1-97B3-48BF-B88A-E577261FD122}"/>
          </ac:spMkLst>
        </pc:spChg>
      </pc:sldChg>
      <pc:sldChg chg="modSp">
        <pc:chgData name="Naida Carsimamovic Vukotic" userId="S::ncarsimamovicvuk@worldbank.org::b5f3d785-f55f-4b89-8c51-6b4c0beedd1b" providerId="AD" clId="Web-{4291AE72-3D89-A2BE-2DB7-FD28716CAD1C}" dt="2023-03-15T17:03:59.977" v="10" actId="20577"/>
        <pc:sldMkLst>
          <pc:docMk/>
          <pc:sldMk cId="2897803406" sldId="326"/>
        </pc:sldMkLst>
        <pc:spChg chg="mod">
          <ac:chgData name="Naida Carsimamovic Vukotic" userId="S::ncarsimamovicvuk@worldbank.org::b5f3d785-f55f-4b89-8c51-6b4c0beedd1b" providerId="AD" clId="Web-{4291AE72-3D89-A2BE-2DB7-FD28716CAD1C}" dt="2023-03-15T17:03:59.977" v="10" actId="20577"/>
          <ac:spMkLst>
            <pc:docMk/>
            <pc:sldMk cId="2897803406" sldId="326"/>
            <ac:spMk id="2" creationId="{1CED33E1-97B3-48BF-B88A-E577261FD12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586CEED-D896-42B8-925A-D8D401642E37}"/>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Trebuchet MS" pitchFamily="34" charset="0"/>
                <a:ea typeface="+mn-ea"/>
                <a:cs typeface="Times New Roman" pitchFamily="18" charset="0"/>
              </a:defRPr>
            </a:lvl1pPr>
          </a:lstStyle>
          <a:p>
            <a:pPr>
              <a:defRPr/>
            </a:pPr>
            <a:endParaRPr lang="en-US"/>
          </a:p>
        </p:txBody>
      </p:sp>
      <p:sp>
        <p:nvSpPr>
          <p:cNvPr id="3" name="Date Placeholder 2">
            <a:extLst>
              <a:ext uri="{FF2B5EF4-FFF2-40B4-BE49-F238E27FC236}">
                <a16:creationId xmlns:a16="http://schemas.microsoft.com/office/drawing/2014/main" id="{6B7EDF18-8A50-487C-BB31-4F0EFC1ACF4D}"/>
              </a:ext>
            </a:extLst>
          </p:cNvPr>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atin typeface="Trebuchet MS" pitchFamily="34" charset="0"/>
                <a:ea typeface="+mn-ea"/>
                <a:cs typeface="Times New Roman" pitchFamily="18" charset="0"/>
              </a:defRPr>
            </a:lvl1pPr>
          </a:lstStyle>
          <a:p>
            <a:pPr>
              <a:defRPr/>
            </a:pPr>
            <a:fld id="{5F4904CE-D62F-4C76-A3BD-CFFA922BFBC0}" type="datetimeFigureOut">
              <a:rPr lang="en-US"/>
              <a:pPr>
                <a:defRPr/>
              </a:pPr>
              <a:t>3/15/2023</a:t>
            </a:fld>
            <a:endParaRPr lang="en-US"/>
          </a:p>
        </p:txBody>
      </p:sp>
      <p:sp>
        <p:nvSpPr>
          <p:cNvPr id="4" name="Footer Placeholder 3">
            <a:extLst>
              <a:ext uri="{FF2B5EF4-FFF2-40B4-BE49-F238E27FC236}">
                <a16:creationId xmlns:a16="http://schemas.microsoft.com/office/drawing/2014/main" id="{9F4854F1-7190-4F01-80AC-FA7E4793DA08}"/>
              </a:ext>
            </a:extLst>
          </p:cNvPr>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Trebuchet MS" pitchFamily="34" charset="0"/>
                <a:ea typeface="+mn-ea"/>
                <a:cs typeface="Times New Roman" pitchFamily="18" charset="0"/>
              </a:defRPr>
            </a:lvl1pPr>
          </a:lstStyle>
          <a:p>
            <a:pPr>
              <a:defRPr/>
            </a:pPr>
            <a:endParaRPr lang="en-US"/>
          </a:p>
        </p:txBody>
      </p:sp>
      <p:sp>
        <p:nvSpPr>
          <p:cNvPr id="5" name="Slide Number Placeholder 4">
            <a:extLst>
              <a:ext uri="{FF2B5EF4-FFF2-40B4-BE49-F238E27FC236}">
                <a16:creationId xmlns:a16="http://schemas.microsoft.com/office/drawing/2014/main" id="{3A069492-77E5-4AFF-BF61-2F8149DA3E25}"/>
              </a:ext>
            </a:extLst>
          </p:cNvPr>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cs typeface="Times New Roman" panose="02020603050405020304" pitchFamily="18" charset="0"/>
              </a:defRPr>
            </a:lvl1pPr>
          </a:lstStyle>
          <a:p>
            <a:fld id="{2388627F-400E-4734-A3A2-B1D32444BD3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566C99-1E77-4902-BD16-23AEBA799163}"/>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Trebuchet MS" pitchFamily="34" charset="0"/>
                <a:ea typeface="+mn-ea"/>
                <a:cs typeface="Times New Roman" pitchFamily="18" charset="0"/>
              </a:defRPr>
            </a:lvl1pPr>
          </a:lstStyle>
          <a:p>
            <a:pPr>
              <a:defRPr/>
            </a:pPr>
            <a:endParaRPr lang="en-US"/>
          </a:p>
        </p:txBody>
      </p:sp>
      <p:sp>
        <p:nvSpPr>
          <p:cNvPr id="3" name="Date Placeholder 2">
            <a:extLst>
              <a:ext uri="{FF2B5EF4-FFF2-40B4-BE49-F238E27FC236}">
                <a16:creationId xmlns:a16="http://schemas.microsoft.com/office/drawing/2014/main" id="{4EC3076C-A0D1-4402-B1B6-4388031E71D2}"/>
              </a:ext>
            </a:extLst>
          </p:cNvPr>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atin typeface="Trebuchet MS" pitchFamily="34" charset="0"/>
                <a:ea typeface="+mn-ea"/>
                <a:cs typeface="Times New Roman" pitchFamily="18" charset="0"/>
              </a:defRPr>
            </a:lvl1pPr>
          </a:lstStyle>
          <a:p>
            <a:pPr>
              <a:defRPr/>
            </a:pPr>
            <a:fld id="{576C5189-FAE0-4249-8558-51AB8C104E17}" type="datetimeFigureOut">
              <a:rPr lang="en-US"/>
              <a:pPr>
                <a:defRPr/>
              </a:pPr>
              <a:t>3/15/2023</a:t>
            </a:fld>
            <a:endParaRPr lang="en-US"/>
          </a:p>
        </p:txBody>
      </p:sp>
      <p:sp>
        <p:nvSpPr>
          <p:cNvPr id="4" name="Slide Image Placeholder 3">
            <a:extLst>
              <a:ext uri="{FF2B5EF4-FFF2-40B4-BE49-F238E27FC236}">
                <a16:creationId xmlns:a16="http://schemas.microsoft.com/office/drawing/2014/main" id="{A1689662-1B20-4E08-BF79-43D422DD9540}"/>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0E61390-940D-4972-ABEF-A23A2B0696DA}"/>
              </a:ext>
            </a:extLst>
          </p:cNvPr>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13267F5-37A0-4006-A315-E4B1B024DB06}"/>
              </a:ext>
            </a:extLst>
          </p:cNvPr>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atin typeface="Trebuchet MS" pitchFamily="34" charset="0"/>
                <a:ea typeface="+mn-ea"/>
                <a:cs typeface="Times New Roman"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70E01EB7-80AA-46B4-9616-609C651AD197}"/>
              </a:ext>
            </a:extLst>
          </p:cNvPr>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cs typeface="Times New Roman" panose="02020603050405020304" pitchFamily="18" charset="0"/>
              </a:defRPr>
            </a:lvl1pPr>
          </a:lstStyle>
          <a:p>
            <a:fld id="{4402518C-9F00-47AE-90B2-73A2408FE050}"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A" dirty="0"/>
          </a:p>
          <a:p>
            <a:endParaRPr lang="en-BA" dirty="0"/>
          </a:p>
        </p:txBody>
      </p:sp>
      <p:sp>
        <p:nvSpPr>
          <p:cNvPr id="4" name="Slide Number Placeholder 3"/>
          <p:cNvSpPr>
            <a:spLocks noGrp="1"/>
          </p:cNvSpPr>
          <p:nvPr>
            <p:ph type="sldNum" sz="quarter" idx="5"/>
          </p:nvPr>
        </p:nvSpPr>
        <p:spPr/>
        <p:txBody>
          <a:bodyPr/>
          <a:lstStyle/>
          <a:p>
            <a:fld id="{4402518C-9F00-47AE-90B2-73A2408FE050}" type="slidenum">
              <a:rPr lang="en-US" altLang="en-US" smtClean="0"/>
              <a:pPr/>
              <a:t>1</a:t>
            </a:fld>
            <a:endParaRPr lang="en-US" altLang="en-US"/>
          </a:p>
        </p:txBody>
      </p:sp>
    </p:spTree>
    <p:extLst>
      <p:ext uri="{BB962C8B-B14F-4D97-AF65-F5344CB8AC3E}">
        <p14:creationId xmlns:p14="http://schemas.microsoft.com/office/powerpoint/2010/main" val="829693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A" dirty="0"/>
          </a:p>
        </p:txBody>
      </p:sp>
      <p:sp>
        <p:nvSpPr>
          <p:cNvPr id="4" name="Slide Number Placeholder 3"/>
          <p:cNvSpPr>
            <a:spLocks noGrp="1"/>
          </p:cNvSpPr>
          <p:nvPr>
            <p:ph type="sldNum" sz="quarter" idx="5"/>
          </p:nvPr>
        </p:nvSpPr>
        <p:spPr/>
        <p:txBody>
          <a:bodyPr/>
          <a:lstStyle/>
          <a:p>
            <a:fld id="{4402518C-9F00-47AE-90B2-73A2408FE050}" type="slidenum">
              <a:rPr lang="en-US" altLang="en-US" smtClean="0"/>
              <a:pPr/>
              <a:t>2</a:t>
            </a:fld>
            <a:endParaRPr lang="en-US" altLang="en-US"/>
          </a:p>
        </p:txBody>
      </p:sp>
    </p:spTree>
    <p:extLst>
      <p:ext uri="{BB962C8B-B14F-4D97-AF65-F5344CB8AC3E}">
        <p14:creationId xmlns:p14="http://schemas.microsoft.com/office/powerpoint/2010/main" val="2455976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A" dirty="0"/>
              <a:t> </a:t>
            </a:r>
          </a:p>
        </p:txBody>
      </p:sp>
      <p:sp>
        <p:nvSpPr>
          <p:cNvPr id="4" name="Slide Number Placeholder 3"/>
          <p:cNvSpPr>
            <a:spLocks noGrp="1"/>
          </p:cNvSpPr>
          <p:nvPr>
            <p:ph type="sldNum" sz="quarter" idx="5"/>
          </p:nvPr>
        </p:nvSpPr>
        <p:spPr/>
        <p:txBody>
          <a:bodyPr/>
          <a:lstStyle/>
          <a:p>
            <a:fld id="{4402518C-9F00-47AE-90B2-73A2408FE050}" type="slidenum">
              <a:rPr lang="en-US" altLang="en-US" smtClean="0"/>
              <a:pPr/>
              <a:t>3</a:t>
            </a:fld>
            <a:endParaRPr lang="en-US" altLang="en-US"/>
          </a:p>
        </p:txBody>
      </p:sp>
    </p:spTree>
    <p:extLst>
      <p:ext uri="{BB962C8B-B14F-4D97-AF65-F5344CB8AC3E}">
        <p14:creationId xmlns:p14="http://schemas.microsoft.com/office/powerpoint/2010/main" val="397505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A" dirty="0"/>
              <a:t> </a:t>
            </a:r>
          </a:p>
        </p:txBody>
      </p:sp>
      <p:sp>
        <p:nvSpPr>
          <p:cNvPr id="4" name="Slide Number Placeholder 3"/>
          <p:cNvSpPr>
            <a:spLocks noGrp="1"/>
          </p:cNvSpPr>
          <p:nvPr>
            <p:ph type="sldNum" sz="quarter" idx="5"/>
          </p:nvPr>
        </p:nvSpPr>
        <p:spPr/>
        <p:txBody>
          <a:bodyPr/>
          <a:lstStyle/>
          <a:p>
            <a:fld id="{4402518C-9F00-47AE-90B2-73A2408FE050}" type="slidenum">
              <a:rPr lang="en-US" altLang="en-US" smtClean="0"/>
              <a:pPr/>
              <a:t>4</a:t>
            </a:fld>
            <a:endParaRPr lang="en-US" altLang="en-US"/>
          </a:p>
        </p:txBody>
      </p:sp>
    </p:spTree>
    <p:extLst>
      <p:ext uri="{BB962C8B-B14F-4D97-AF65-F5344CB8AC3E}">
        <p14:creationId xmlns:p14="http://schemas.microsoft.com/office/powerpoint/2010/main" val="1626681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A" dirty="0"/>
              <a:t> </a:t>
            </a:r>
          </a:p>
        </p:txBody>
      </p:sp>
      <p:sp>
        <p:nvSpPr>
          <p:cNvPr id="4" name="Slide Number Placeholder 3"/>
          <p:cNvSpPr>
            <a:spLocks noGrp="1"/>
          </p:cNvSpPr>
          <p:nvPr>
            <p:ph type="sldNum" sz="quarter" idx="5"/>
          </p:nvPr>
        </p:nvSpPr>
        <p:spPr/>
        <p:txBody>
          <a:bodyPr/>
          <a:lstStyle/>
          <a:p>
            <a:fld id="{4402518C-9F00-47AE-90B2-73A2408FE050}" type="slidenum">
              <a:rPr lang="en-US" altLang="en-US" smtClean="0"/>
              <a:pPr/>
              <a:t>5</a:t>
            </a:fld>
            <a:endParaRPr lang="en-US" altLang="en-US"/>
          </a:p>
        </p:txBody>
      </p:sp>
    </p:spTree>
    <p:extLst>
      <p:ext uri="{BB962C8B-B14F-4D97-AF65-F5344CB8AC3E}">
        <p14:creationId xmlns:p14="http://schemas.microsoft.com/office/powerpoint/2010/main" val="810713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A" dirty="0"/>
              <a:t> </a:t>
            </a:r>
          </a:p>
        </p:txBody>
      </p:sp>
      <p:sp>
        <p:nvSpPr>
          <p:cNvPr id="4" name="Slide Number Placeholder 3"/>
          <p:cNvSpPr>
            <a:spLocks noGrp="1"/>
          </p:cNvSpPr>
          <p:nvPr>
            <p:ph type="sldNum" sz="quarter" idx="5"/>
          </p:nvPr>
        </p:nvSpPr>
        <p:spPr/>
        <p:txBody>
          <a:bodyPr/>
          <a:lstStyle/>
          <a:p>
            <a:fld id="{4402518C-9F00-47AE-90B2-73A2408FE050}" type="slidenum">
              <a:rPr lang="en-US" altLang="en-US" smtClean="0"/>
              <a:pPr/>
              <a:t>6</a:t>
            </a:fld>
            <a:endParaRPr lang="en-US" altLang="en-US"/>
          </a:p>
        </p:txBody>
      </p:sp>
    </p:spTree>
    <p:extLst>
      <p:ext uri="{BB962C8B-B14F-4D97-AF65-F5344CB8AC3E}">
        <p14:creationId xmlns:p14="http://schemas.microsoft.com/office/powerpoint/2010/main" val="2772013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A" dirty="0"/>
              <a:t> </a:t>
            </a:r>
          </a:p>
        </p:txBody>
      </p:sp>
      <p:sp>
        <p:nvSpPr>
          <p:cNvPr id="4" name="Slide Number Placeholder 3"/>
          <p:cNvSpPr>
            <a:spLocks noGrp="1"/>
          </p:cNvSpPr>
          <p:nvPr>
            <p:ph type="sldNum" sz="quarter" idx="5"/>
          </p:nvPr>
        </p:nvSpPr>
        <p:spPr/>
        <p:txBody>
          <a:bodyPr/>
          <a:lstStyle/>
          <a:p>
            <a:fld id="{4402518C-9F00-47AE-90B2-73A2408FE050}" type="slidenum">
              <a:rPr lang="en-US" altLang="en-US" smtClean="0"/>
              <a:pPr/>
              <a:t>7</a:t>
            </a:fld>
            <a:endParaRPr lang="en-US" altLang="en-US"/>
          </a:p>
        </p:txBody>
      </p:sp>
    </p:spTree>
    <p:extLst>
      <p:ext uri="{BB962C8B-B14F-4D97-AF65-F5344CB8AC3E}">
        <p14:creationId xmlns:p14="http://schemas.microsoft.com/office/powerpoint/2010/main" val="3300069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A" dirty="0"/>
              <a:t> </a:t>
            </a:r>
          </a:p>
        </p:txBody>
      </p:sp>
      <p:sp>
        <p:nvSpPr>
          <p:cNvPr id="4" name="Slide Number Placeholder 3"/>
          <p:cNvSpPr>
            <a:spLocks noGrp="1"/>
          </p:cNvSpPr>
          <p:nvPr>
            <p:ph type="sldNum" sz="quarter" idx="5"/>
          </p:nvPr>
        </p:nvSpPr>
        <p:spPr/>
        <p:txBody>
          <a:bodyPr/>
          <a:lstStyle/>
          <a:p>
            <a:fld id="{4402518C-9F00-47AE-90B2-73A2408FE050}" type="slidenum">
              <a:rPr lang="en-US" altLang="en-US" smtClean="0"/>
              <a:pPr/>
              <a:t>8</a:t>
            </a:fld>
            <a:endParaRPr lang="en-US" altLang="en-US"/>
          </a:p>
        </p:txBody>
      </p:sp>
    </p:spTree>
    <p:extLst>
      <p:ext uri="{BB962C8B-B14F-4D97-AF65-F5344CB8AC3E}">
        <p14:creationId xmlns:p14="http://schemas.microsoft.com/office/powerpoint/2010/main" val="2820160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A" dirty="0"/>
              <a:t> </a:t>
            </a:r>
          </a:p>
        </p:txBody>
      </p:sp>
      <p:sp>
        <p:nvSpPr>
          <p:cNvPr id="4" name="Slide Number Placeholder 3"/>
          <p:cNvSpPr>
            <a:spLocks noGrp="1"/>
          </p:cNvSpPr>
          <p:nvPr>
            <p:ph type="sldNum" sz="quarter" idx="5"/>
          </p:nvPr>
        </p:nvSpPr>
        <p:spPr/>
        <p:txBody>
          <a:bodyPr/>
          <a:lstStyle/>
          <a:p>
            <a:fld id="{4402518C-9F00-47AE-90B2-73A2408FE050}" type="slidenum">
              <a:rPr lang="en-US" altLang="en-US" smtClean="0"/>
              <a:pPr/>
              <a:t>9</a:t>
            </a:fld>
            <a:endParaRPr lang="en-US" altLang="en-US"/>
          </a:p>
        </p:txBody>
      </p:sp>
    </p:spTree>
    <p:extLst>
      <p:ext uri="{BB962C8B-B14F-4D97-AF65-F5344CB8AC3E}">
        <p14:creationId xmlns:p14="http://schemas.microsoft.com/office/powerpoint/2010/main" val="2057584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Light Blue 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2672735-6109-410D-9C5F-F528D838D8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3271"/>
          <a:stretch/>
        </p:blipFill>
        <p:spPr>
          <a:xfrm>
            <a:off x="0" y="1245109"/>
            <a:ext cx="12192000" cy="5612891"/>
          </a:xfrm>
          <a:prstGeom prst="rect">
            <a:avLst/>
          </a:prstGeom>
        </p:spPr>
      </p:pic>
      <p:sp>
        <p:nvSpPr>
          <p:cNvPr id="330" name="Title 329"/>
          <p:cNvSpPr>
            <a:spLocks noGrp="1"/>
          </p:cNvSpPr>
          <p:nvPr>
            <p:ph type="title"/>
          </p:nvPr>
        </p:nvSpPr>
        <p:spPr>
          <a:xfrm>
            <a:off x="617221" y="1980751"/>
            <a:ext cx="10957559" cy="2195009"/>
          </a:xfrm>
        </p:spPr>
        <p:txBody>
          <a:bodyPr anchor="ctr"/>
          <a:lstStyle>
            <a:lvl1pPr>
              <a:lnSpc>
                <a:spcPct val="114000"/>
              </a:lnSpc>
              <a:spcBef>
                <a:spcPts val="0"/>
              </a:spcBef>
              <a:defRPr sz="3600" b="1" baseline="0">
                <a:solidFill>
                  <a:schemeClr val="bg1"/>
                </a:solidFill>
              </a:defRPr>
            </a:lvl1pPr>
          </a:lstStyle>
          <a:p>
            <a:r>
              <a:rPr lang="en-US" dirty="0"/>
              <a:t>Click to edit Master title style</a:t>
            </a:r>
          </a:p>
        </p:txBody>
      </p:sp>
      <p:sp>
        <p:nvSpPr>
          <p:cNvPr id="332" name="Text Placeholder 331"/>
          <p:cNvSpPr>
            <a:spLocks noGrp="1"/>
          </p:cNvSpPr>
          <p:nvPr>
            <p:ph type="body" sz="quarter" idx="13" hasCustomPrompt="1"/>
          </p:nvPr>
        </p:nvSpPr>
        <p:spPr>
          <a:xfrm>
            <a:off x="617221" y="5624952"/>
            <a:ext cx="10957559" cy="740827"/>
          </a:xfrm>
        </p:spPr>
        <p:txBody>
          <a:bodyPr anchor="ctr">
            <a:normAutofit/>
          </a:bodyPr>
          <a:lstStyle>
            <a:lvl1pPr marL="0" indent="0">
              <a:lnSpc>
                <a:spcPct val="114000"/>
              </a:lnSpc>
              <a:spcBef>
                <a:spcPts val="0"/>
              </a:spcBef>
              <a:buNone/>
              <a:defRPr sz="2000" b="0" i="0" cap="none" baseline="0">
                <a:solidFill>
                  <a:srgbClr val="FFFFFF"/>
                </a:solidFill>
                <a:latin typeface="Calibri" panose="020F0502020204030204" pitchFamily="34" charset="0"/>
                <a:cs typeface="Calibri" panose="020F0502020204030204" pitchFamily="34" charset="0"/>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a:t>Date / Author</a:t>
            </a:r>
          </a:p>
        </p:txBody>
      </p:sp>
      <p:sp>
        <p:nvSpPr>
          <p:cNvPr id="7" name="Rectangle 6">
            <a:extLst>
              <a:ext uri="{FF2B5EF4-FFF2-40B4-BE49-F238E27FC236}">
                <a16:creationId xmlns:a16="http://schemas.microsoft.com/office/drawing/2014/main" id="{65DD2FEE-A21F-4F10-858B-BE22DBAF4A53}"/>
              </a:ext>
            </a:extLst>
          </p:cNvPr>
          <p:cNvSpPr>
            <a:spLocks noChangeArrowheads="1"/>
          </p:cNvSpPr>
          <p:nvPr userDrawn="1"/>
        </p:nvSpPr>
        <p:spPr bwMode="auto">
          <a:xfrm>
            <a:off x="0" y="4877249"/>
            <a:ext cx="12192000" cy="60781"/>
          </a:xfrm>
          <a:prstGeom prst="rect">
            <a:avLst/>
          </a:prstGeom>
          <a:solidFill>
            <a:schemeClr val="bg1"/>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pic>
        <p:nvPicPr>
          <p:cNvPr id="8" name="Picture 7">
            <a:extLst>
              <a:ext uri="{FF2B5EF4-FFF2-40B4-BE49-F238E27FC236}">
                <a16:creationId xmlns:a16="http://schemas.microsoft.com/office/drawing/2014/main" id="{492DF02A-EF05-4E90-927D-D24F28BBDE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58373" y="411088"/>
            <a:ext cx="2868880" cy="444720"/>
          </a:xfrm>
          <a:prstGeom prst="rect">
            <a:avLst/>
          </a:prstGeom>
        </p:spPr>
      </p:pic>
      <p:pic>
        <p:nvPicPr>
          <p:cNvPr id="9" name="Picture 8">
            <a:extLst>
              <a:ext uri="{FF2B5EF4-FFF2-40B4-BE49-F238E27FC236}">
                <a16:creationId xmlns:a16="http://schemas.microsoft.com/office/drawing/2014/main" id="{57DBA4E9-8FA1-43BE-8283-61F9F1169C1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641384" y="349984"/>
            <a:ext cx="2630429" cy="566929"/>
          </a:xfrm>
          <a:prstGeom prst="rect">
            <a:avLst/>
          </a:prstGeom>
        </p:spPr>
      </p:pic>
    </p:spTree>
    <p:extLst>
      <p:ext uri="{BB962C8B-B14F-4D97-AF65-F5344CB8AC3E}">
        <p14:creationId xmlns:p14="http://schemas.microsoft.com/office/powerpoint/2010/main" val="275723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AA90D2B-9B8E-4A05-BFC3-1BE9298DE3C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 b="6200"/>
          <a:stretch/>
        </p:blipFill>
        <p:spPr>
          <a:xfrm>
            <a:off x="-1" y="-3554"/>
            <a:ext cx="12192000" cy="6861554"/>
          </a:xfrm>
          <a:prstGeom prst="rect">
            <a:avLst/>
          </a:prstGeom>
        </p:spPr>
      </p:pic>
      <p:sp>
        <p:nvSpPr>
          <p:cNvPr id="2" name="Title 1"/>
          <p:cNvSpPr>
            <a:spLocks noGrp="1"/>
          </p:cNvSpPr>
          <p:nvPr>
            <p:ph type="ctrTitle"/>
          </p:nvPr>
        </p:nvSpPr>
        <p:spPr>
          <a:xfrm>
            <a:off x="605367" y="1823297"/>
            <a:ext cx="10981266" cy="2214789"/>
          </a:xfrm>
        </p:spPr>
        <p:txBody>
          <a:bodyPr anchor="ctr">
            <a:normAutofit/>
          </a:bodyPr>
          <a:lstStyle>
            <a:lvl1pPr algn="ctr">
              <a:defRPr sz="4000">
                <a:solidFill>
                  <a:srgbClr val="FFFFFF"/>
                </a:solidFill>
                <a:latin typeface="Andes Bold" panose="02000000000000000000" pitchFamily="50" charset="0"/>
              </a:defRPr>
            </a:lvl1pPr>
          </a:lstStyle>
          <a:p>
            <a:r>
              <a:rPr lang="en-US" dirty="0"/>
              <a:t>Click to edit Master title style</a:t>
            </a:r>
          </a:p>
        </p:txBody>
      </p:sp>
      <p:sp>
        <p:nvSpPr>
          <p:cNvPr id="12" name="Rectangle 11">
            <a:extLst>
              <a:ext uri="{FF2B5EF4-FFF2-40B4-BE49-F238E27FC236}">
                <a16:creationId xmlns:a16="http://schemas.microsoft.com/office/drawing/2014/main" id="{A60DF510-989E-456B-B650-CD59E6BC3B5A}"/>
              </a:ext>
            </a:extLst>
          </p:cNvPr>
          <p:cNvSpPr>
            <a:spLocks noChangeArrowheads="1"/>
          </p:cNvSpPr>
          <p:nvPr userDrawn="1"/>
        </p:nvSpPr>
        <p:spPr bwMode="auto">
          <a:xfrm>
            <a:off x="0" y="4877249"/>
            <a:ext cx="12192000" cy="60781"/>
          </a:xfrm>
          <a:prstGeom prst="rect">
            <a:avLst/>
          </a:prstGeom>
          <a:solidFill>
            <a:schemeClr val="bg1"/>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pic>
        <p:nvPicPr>
          <p:cNvPr id="4" name="Picture 3">
            <a:extLst>
              <a:ext uri="{FF2B5EF4-FFF2-40B4-BE49-F238E27FC236}">
                <a16:creationId xmlns:a16="http://schemas.microsoft.com/office/drawing/2014/main" id="{00B490E8-339F-431A-84A6-7E434BC83B4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0958" y="3915700"/>
            <a:ext cx="1724156" cy="1019094"/>
          </a:xfrm>
          <a:prstGeom prst="rect">
            <a:avLst/>
          </a:prstGeom>
        </p:spPr>
      </p:pic>
    </p:spTree>
    <p:extLst>
      <p:ext uri="{BB962C8B-B14F-4D97-AF65-F5344CB8AC3E}">
        <p14:creationId xmlns:p14="http://schemas.microsoft.com/office/powerpoint/2010/main" val="3645993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ub-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605367" y="3136604"/>
            <a:ext cx="10981266" cy="1486195"/>
          </a:xfrm>
        </p:spPr>
        <p:txBody>
          <a:bodyPr anchor="ctr">
            <a:normAutofit/>
          </a:bodyPr>
          <a:lstStyle>
            <a:lvl1pPr algn="ctr">
              <a:lnSpc>
                <a:spcPct val="114000"/>
              </a:lnSpc>
              <a:defRPr sz="3200">
                <a:solidFill>
                  <a:srgbClr val="006AA0"/>
                </a:solidFill>
                <a:latin typeface="Andes Bold" panose="02000000000000000000" pitchFamily="50" charset="0"/>
              </a:defRPr>
            </a:lvl1pPr>
          </a:lstStyle>
          <a:p>
            <a:r>
              <a:rPr lang="en-US" dirty="0"/>
              <a:t>Click to edit Master title style</a:t>
            </a:r>
          </a:p>
        </p:txBody>
      </p:sp>
      <p:pic>
        <p:nvPicPr>
          <p:cNvPr id="6" name="Picture 5">
            <a:extLst>
              <a:ext uri="{FF2B5EF4-FFF2-40B4-BE49-F238E27FC236}">
                <a16:creationId xmlns:a16="http://schemas.microsoft.com/office/drawing/2014/main" id="{BB6ED053-0E5B-49F8-AEE7-B1321E37A9A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 b="61014"/>
          <a:stretch/>
        </p:blipFill>
        <p:spPr>
          <a:xfrm>
            <a:off x="-1" y="-3554"/>
            <a:ext cx="12192000" cy="2851792"/>
          </a:xfrm>
          <a:prstGeom prst="rect">
            <a:avLst/>
          </a:prstGeom>
        </p:spPr>
      </p:pic>
      <p:sp>
        <p:nvSpPr>
          <p:cNvPr id="5" name="Rectangle 4">
            <a:extLst>
              <a:ext uri="{FF2B5EF4-FFF2-40B4-BE49-F238E27FC236}">
                <a16:creationId xmlns:a16="http://schemas.microsoft.com/office/drawing/2014/main" id="{4C6DCE26-6249-4A4A-9F25-C8F9A835CE43}"/>
              </a:ext>
            </a:extLst>
          </p:cNvPr>
          <p:cNvSpPr>
            <a:spLocks noChangeArrowheads="1"/>
          </p:cNvSpPr>
          <p:nvPr userDrawn="1"/>
        </p:nvSpPr>
        <p:spPr bwMode="auto">
          <a:xfrm>
            <a:off x="0" y="2848238"/>
            <a:ext cx="12192000" cy="60781"/>
          </a:xfrm>
          <a:prstGeom prst="rect">
            <a:avLst/>
          </a:prstGeom>
          <a:solidFill>
            <a:srgbClr val="87888A"/>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pic>
        <p:nvPicPr>
          <p:cNvPr id="10" name="Picture 9">
            <a:extLst>
              <a:ext uri="{FF2B5EF4-FFF2-40B4-BE49-F238E27FC236}">
                <a16:creationId xmlns:a16="http://schemas.microsoft.com/office/drawing/2014/main" id="{268514CD-F034-4DB3-BC75-60D9CF97D8B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8240" y="1895176"/>
            <a:ext cx="1715273" cy="1013843"/>
          </a:xfrm>
          <a:prstGeom prst="rect">
            <a:avLst/>
          </a:prstGeom>
        </p:spPr>
      </p:pic>
    </p:spTree>
    <p:extLst>
      <p:ext uri="{BB962C8B-B14F-4D97-AF65-F5344CB8AC3E}">
        <p14:creationId xmlns:p14="http://schemas.microsoft.com/office/powerpoint/2010/main" val="2555824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Full Page">
    <p:spTree>
      <p:nvGrpSpPr>
        <p:cNvPr id="1" name=""/>
        <p:cNvGrpSpPr/>
        <p:nvPr/>
      </p:nvGrpSpPr>
      <p:grpSpPr>
        <a:xfrm>
          <a:off x="0" y="0"/>
          <a:ext cx="0" cy="0"/>
          <a:chOff x="0" y="0"/>
          <a:chExt cx="0" cy="0"/>
        </a:xfrm>
      </p:grpSpPr>
      <p:sp>
        <p:nvSpPr>
          <p:cNvPr id="69" name="Title 1">
            <a:extLst>
              <a:ext uri="{FF2B5EF4-FFF2-40B4-BE49-F238E27FC236}">
                <a16:creationId xmlns:a16="http://schemas.microsoft.com/office/drawing/2014/main" id="{56D0661D-B5D3-43BD-84A6-091458B32DB6}"/>
              </a:ext>
            </a:extLst>
          </p:cNvPr>
          <p:cNvSpPr>
            <a:spLocks noGrp="1"/>
          </p:cNvSpPr>
          <p:nvPr>
            <p:ph type="title"/>
          </p:nvPr>
        </p:nvSpPr>
        <p:spPr>
          <a:xfrm>
            <a:off x="620728" y="175739"/>
            <a:ext cx="10950545" cy="756707"/>
          </a:xfrm>
        </p:spPr>
        <p:txBody>
          <a:bodyPr anchor="ctr">
            <a:normAutofit/>
          </a:bodyPr>
          <a:lstStyle>
            <a:lvl1pPr algn="ctr">
              <a:lnSpc>
                <a:spcPct val="114000"/>
              </a:lnSpc>
              <a:defRPr sz="2200" b="1" i="0">
                <a:solidFill>
                  <a:srgbClr val="006AA0"/>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7F97E2AB-01DE-4815-A8F9-8E31A38C423B}"/>
              </a:ext>
            </a:extLst>
          </p:cNvPr>
          <p:cNvSpPr>
            <a:spLocks noGrp="1"/>
          </p:cNvSpPr>
          <p:nvPr>
            <p:ph type="body" sz="quarter" idx="13" hasCustomPrompt="1"/>
          </p:nvPr>
        </p:nvSpPr>
        <p:spPr>
          <a:xfrm>
            <a:off x="620728" y="1670050"/>
            <a:ext cx="10950545" cy="4964666"/>
          </a:xfrm>
        </p:spPr>
        <p:txBody>
          <a:bodyPr>
            <a:normAutofit/>
          </a:bodyPr>
          <a:lstStyle>
            <a:lvl1pPr marL="342900" indent="-342900">
              <a:buClr>
                <a:srgbClr val="006AA0"/>
              </a:buClr>
              <a:buFont typeface="Wingdings" panose="05000000000000000000" pitchFamily="2" charset="2"/>
              <a:buChar char=""/>
              <a:defRPr/>
            </a:lvl1pPr>
            <a:lvl2pPr marL="690563" indent="-342900">
              <a:buClr>
                <a:srgbClr val="006AA0"/>
              </a:buClr>
              <a:buFont typeface="Wingdings 2" panose="05020102010507070707" pitchFamily="18" charset="2"/>
              <a:buChar char=""/>
              <a:defRPr/>
            </a:lvl2pPr>
            <a:lvl3pPr marL="1031875" indent="-342900">
              <a:buClr>
                <a:srgbClr val="006AA0"/>
              </a:buClr>
              <a:buFont typeface="Wingdings 2" panose="05020102010507070707" pitchFamily="18" charset="2"/>
              <a:buChar char=""/>
              <a:defRPr/>
            </a:lvl3pPr>
            <a:lvl4pPr marL="1371600" indent="-342900">
              <a:buClr>
                <a:srgbClr val="006AA0"/>
              </a:buClr>
              <a:buFont typeface="Wingdings 2" panose="05020102010507070707" pitchFamily="18" charset="2"/>
              <a:buChar char=""/>
              <a:defRPr/>
            </a:lvl4pPr>
            <a:lvl5pPr marL="1711325" indent="-342900">
              <a:buClr>
                <a:srgbClr val="006AA0"/>
              </a:buClr>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4" name="Slide Number Placeholder 9">
            <a:extLst>
              <a:ext uri="{FF2B5EF4-FFF2-40B4-BE49-F238E27FC236}">
                <a16:creationId xmlns:a16="http://schemas.microsoft.com/office/drawing/2014/main" id="{5420DA97-6919-4D29-A80F-35CF789F7158}"/>
              </a:ext>
            </a:extLst>
          </p:cNvPr>
          <p:cNvSpPr>
            <a:spLocks noGrp="1"/>
          </p:cNvSpPr>
          <p:nvPr>
            <p:ph type="sldNum" sz="quarter" idx="12"/>
          </p:nvPr>
        </p:nvSpPr>
        <p:spPr>
          <a:xfrm>
            <a:off x="11710415" y="1116485"/>
            <a:ext cx="364419" cy="365125"/>
          </a:xfrm>
        </p:spPr>
        <p:txBody>
          <a:bodyPr>
            <a:normAutofit/>
          </a:bodyPr>
          <a:lstStyle>
            <a:lvl1pPr algn="ctr">
              <a:defRPr sz="1050">
                <a:solidFill>
                  <a:srgbClr val="006AA0"/>
                </a:solidFill>
                <a:latin typeface="Calibri" panose="020F0502020204030204" pitchFamily="34" charset="0"/>
              </a:defRPr>
            </a:lvl1pPr>
          </a:lstStyle>
          <a:p>
            <a:fld id="{8C00F7A5-9486-468C-ACE0-CB009C4DAD76}" type="slidenum">
              <a:rPr lang="en-US" altLang="en-US" smtClean="0"/>
              <a:pPr/>
              <a:t>‹#›</a:t>
            </a:fld>
            <a:endParaRPr lang="en-US" altLang="en-US" dirty="0"/>
          </a:p>
        </p:txBody>
      </p:sp>
      <p:sp>
        <p:nvSpPr>
          <p:cNvPr id="8" name="Rectangle 7">
            <a:extLst>
              <a:ext uri="{FF2B5EF4-FFF2-40B4-BE49-F238E27FC236}">
                <a16:creationId xmlns:a16="http://schemas.microsoft.com/office/drawing/2014/main" id="{A88FC042-83C4-4175-8256-081DC55CD2B7}"/>
              </a:ext>
            </a:extLst>
          </p:cNvPr>
          <p:cNvSpPr>
            <a:spLocks noChangeArrowheads="1"/>
          </p:cNvSpPr>
          <p:nvPr userDrawn="1"/>
        </p:nvSpPr>
        <p:spPr bwMode="auto">
          <a:xfrm rot="5400000">
            <a:off x="-2187029" y="4009537"/>
            <a:ext cx="4964667" cy="285690"/>
          </a:xfrm>
          <a:prstGeom prst="rect">
            <a:avLst/>
          </a:prstGeom>
          <a:gradFill flip="none" rotWithShape="1">
            <a:gsLst>
              <a:gs pos="0">
                <a:srgbClr val="006AA0"/>
              </a:gs>
              <a:gs pos="100000">
                <a:srgbClr val="006AA0">
                  <a:alpha val="50000"/>
                </a:srgbClr>
              </a:gs>
            </a:gsLst>
            <a:lin ang="0" scaled="1"/>
            <a:tileRect/>
          </a:gra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10" name="Rectangle 9">
            <a:extLst>
              <a:ext uri="{FF2B5EF4-FFF2-40B4-BE49-F238E27FC236}">
                <a16:creationId xmlns:a16="http://schemas.microsoft.com/office/drawing/2014/main" id="{1E1BAAE6-4A87-42A7-BE6D-8A1D7ACC1C10}"/>
              </a:ext>
            </a:extLst>
          </p:cNvPr>
          <p:cNvSpPr>
            <a:spLocks noChangeArrowheads="1"/>
          </p:cNvSpPr>
          <p:nvPr userDrawn="1"/>
        </p:nvSpPr>
        <p:spPr bwMode="auto">
          <a:xfrm rot="5400000">
            <a:off x="-83050" y="411248"/>
            <a:ext cx="756707" cy="285690"/>
          </a:xfrm>
          <a:prstGeom prst="rect">
            <a:avLst/>
          </a:prstGeom>
          <a:gradFill flip="none" rotWithShape="1">
            <a:gsLst>
              <a:gs pos="0">
                <a:srgbClr val="006AA0"/>
              </a:gs>
              <a:gs pos="100000">
                <a:srgbClr val="006AA0">
                  <a:alpha val="50000"/>
                </a:srgbClr>
              </a:gs>
            </a:gsLst>
            <a:lin ang="0" scaled="1"/>
            <a:tileRect/>
          </a:gra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12" name="Rectangle 11">
            <a:extLst>
              <a:ext uri="{FF2B5EF4-FFF2-40B4-BE49-F238E27FC236}">
                <a16:creationId xmlns:a16="http://schemas.microsoft.com/office/drawing/2014/main" id="{C663E0B6-1971-4DEE-9202-81FE0654CE2A}"/>
              </a:ext>
            </a:extLst>
          </p:cNvPr>
          <p:cNvSpPr>
            <a:spLocks noChangeArrowheads="1"/>
          </p:cNvSpPr>
          <p:nvPr userDrawn="1"/>
        </p:nvSpPr>
        <p:spPr bwMode="auto">
          <a:xfrm rot="5400000">
            <a:off x="9410291" y="4009540"/>
            <a:ext cx="4964667" cy="285690"/>
          </a:xfrm>
          <a:prstGeom prst="rect">
            <a:avLst/>
          </a:prstGeom>
          <a:gradFill flip="none" rotWithShape="1">
            <a:gsLst>
              <a:gs pos="0">
                <a:srgbClr val="006AA0"/>
              </a:gs>
              <a:gs pos="100000">
                <a:srgbClr val="006AA0">
                  <a:alpha val="50000"/>
                </a:srgbClr>
              </a:gs>
            </a:gsLst>
            <a:lin ang="0" scaled="1"/>
            <a:tileRect/>
          </a:gra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13" name="Rectangle 12">
            <a:extLst>
              <a:ext uri="{FF2B5EF4-FFF2-40B4-BE49-F238E27FC236}">
                <a16:creationId xmlns:a16="http://schemas.microsoft.com/office/drawing/2014/main" id="{D67DB284-88BC-4D10-AB41-0C359409C5E9}"/>
              </a:ext>
            </a:extLst>
          </p:cNvPr>
          <p:cNvSpPr>
            <a:spLocks noChangeArrowheads="1"/>
          </p:cNvSpPr>
          <p:nvPr userDrawn="1"/>
        </p:nvSpPr>
        <p:spPr bwMode="auto">
          <a:xfrm rot="5400000">
            <a:off x="11514271" y="411251"/>
            <a:ext cx="756707" cy="285690"/>
          </a:xfrm>
          <a:prstGeom prst="rect">
            <a:avLst/>
          </a:prstGeom>
          <a:gradFill flip="none" rotWithShape="1">
            <a:gsLst>
              <a:gs pos="0">
                <a:srgbClr val="006AA0"/>
              </a:gs>
              <a:gs pos="100000">
                <a:srgbClr val="006AA0">
                  <a:alpha val="50000"/>
                </a:srgbClr>
              </a:gs>
            </a:gsLst>
            <a:lin ang="0" scaled="1"/>
            <a:tileRect/>
          </a:gra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11" name="Rectangle 10">
            <a:extLst>
              <a:ext uri="{FF2B5EF4-FFF2-40B4-BE49-F238E27FC236}">
                <a16:creationId xmlns:a16="http://schemas.microsoft.com/office/drawing/2014/main" id="{CA060F1A-87F5-47FD-90A7-5292E68FEC92}"/>
              </a:ext>
            </a:extLst>
          </p:cNvPr>
          <p:cNvSpPr>
            <a:spLocks noChangeArrowheads="1"/>
          </p:cNvSpPr>
          <p:nvPr userDrawn="1"/>
        </p:nvSpPr>
        <p:spPr bwMode="auto">
          <a:xfrm>
            <a:off x="563174" y="1321723"/>
            <a:ext cx="442091" cy="184031"/>
          </a:xfrm>
          <a:prstGeom prst="rect">
            <a:avLst/>
          </a:prstGeom>
          <a:solidFill>
            <a:srgbClr val="006AA0"/>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14" name="Rectangle 13">
            <a:extLst>
              <a:ext uri="{FF2B5EF4-FFF2-40B4-BE49-F238E27FC236}">
                <a16:creationId xmlns:a16="http://schemas.microsoft.com/office/drawing/2014/main" id="{4C446E3B-3BB9-4F4F-9285-BEE09EC4E137}"/>
              </a:ext>
            </a:extLst>
          </p:cNvPr>
          <p:cNvSpPr>
            <a:spLocks noChangeArrowheads="1"/>
          </p:cNvSpPr>
          <p:nvPr userDrawn="1"/>
        </p:nvSpPr>
        <p:spPr bwMode="auto">
          <a:xfrm>
            <a:off x="748936" y="1092340"/>
            <a:ext cx="10822337" cy="413415"/>
          </a:xfrm>
          <a:prstGeom prst="rect">
            <a:avLst/>
          </a:prstGeom>
          <a:solidFill>
            <a:srgbClr val="006AA0"/>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pic>
        <p:nvPicPr>
          <p:cNvPr id="3" name="Picture 2">
            <a:extLst>
              <a:ext uri="{FF2B5EF4-FFF2-40B4-BE49-F238E27FC236}">
                <a16:creationId xmlns:a16="http://schemas.microsoft.com/office/drawing/2014/main" id="{9CCFE4AE-E9EF-49B9-B183-CF2F1C531D7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2459" y="1092339"/>
            <a:ext cx="699439" cy="413416"/>
          </a:xfrm>
          <a:prstGeom prst="rect">
            <a:avLst/>
          </a:prstGeom>
        </p:spPr>
      </p:pic>
    </p:spTree>
    <p:extLst>
      <p:ext uri="{BB962C8B-B14F-4D97-AF65-F5344CB8AC3E}">
        <p14:creationId xmlns:p14="http://schemas.microsoft.com/office/powerpoint/2010/main" val="3724145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Full P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90DED0-C0C6-4DB1-8096-A6DD4BA52799}"/>
              </a:ext>
            </a:extLst>
          </p:cNvPr>
          <p:cNvSpPr>
            <a:spLocks noGrp="1"/>
          </p:cNvSpPr>
          <p:nvPr>
            <p:ph type="pic" sz="quarter" idx="14"/>
          </p:nvPr>
        </p:nvSpPr>
        <p:spPr>
          <a:xfrm>
            <a:off x="620728" y="1670050"/>
            <a:ext cx="10950545" cy="4964113"/>
          </a:xfrm>
        </p:spPr>
        <p:txBody>
          <a:bodyPr/>
          <a:lstStyle>
            <a:lvl1pPr marL="0" marR="0" indent="0" algn="l" defTabSz="914400" rtl="0" eaLnBrk="0" fontAlgn="base" latinLnBrk="0" hangingPunct="0">
              <a:lnSpc>
                <a:spcPct val="114000"/>
              </a:lnSpc>
              <a:spcBef>
                <a:spcPts val="1000"/>
              </a:spcBef>
              <a:spcAft>
                <a:spcPct val="0"/>
              </a:spcAft>
              <a:buClr>
                <a:srgbClr val="006AA0"/>
              </a:buClr>
              <a:buSzPct val="90000"/>
              <a:buFont typeface="Wingdings" panose="05000000000000000000" pitchFamily="2" charset="2"/>
              <a:buChar char="p"/>
              <a:tabLst/>
              <a:defRPr lang="en-US" sz="2000" dirty="0">
                <a:solidFill>
                  <a:srgbClr val="595959"/>
                </a:solidFill>
                <a:latin typeface="Calibri" panose="020F0502020204030204" pitchFamily="34" charset="0"/>
                <a:ea typeface="MS PGothic" pitchFamily="34" charset="-128"/>
                <a:cs typeface="Arial"/>
              </a:defRPr>
            </a:lvl1pPr>
          </a:lstStyle>
          <a:p>
            <a:pPr marL="342900" marR="0" lvl="0" indent="-342900" algn="l" defTabSz="914400" rtl="0" eaLnBrk="0" fontAlgn="base" latinLnBrk="0" hangingPunct="0">
              <a:lnSpc>
                <a:spcPct val="114000"/>
              </a:lnSpc>
              <a:spcBef>
                <a:spcPts val="1000"/>
              </a:spcBef>
              <a:spcAft>
                <a:spcPct val="0"/>
              </a:spcAft>
              <a:buClr>
                <a:schemeClr val="tx1"/>
              </a:buClr>
              <a:buSzPct val="90000"/>
              <a:buFont typeface="Wingdings" panose="05000000000000000000" pitchFamily="2" charset="2"/>
              <a:buChar char="£"/>
              <a:tabLst/>
              <a:defRPr/>
            </a:pPr>
            <a:r>
              <a:rPr lang="en-US" dirty="0"/>
              <a:t>Click icon to add picture</a:t>
            </a:r>
          </a:p>
        </p:txBody>
      </p:sp>
      <p:sp>
        <p:nvSpPr>
          <p:cNvPr id="16" name="Title 1">
            <a:extLst>
              <a:ext uri="{FF2B5EF4-FFF2-40B4-BE49-F238E27FC236}">
                <a16:creationId xmlns:a16="http://schemas.microsoft.com/office/drawing/2014/main" id="{A0563D6E-AEE8-4F8F-BB0A-0B13C37A0E58}"/>
              </a:ext>
            </a:extLst>
          </p:cNvPr>
          <p:cNvSpPr>
            <a:spLocks noGrp="1"/>
          </p:cNvSpPr>
          <p:nvPr>
            <p:ph type="title"/>
          </p:nvPr>
        </p:nvSpPr>
        <p:spPr>
          <a:xfrm>
            <a:off x="620728" y="175739"/>
            <a:ext cx="10950545" cy="756707"/>
          </a:xfrm>
        </p:spPr>
        <p:txBody>
          <a:bodyPr anchor="ctr">
            <a:normAutofit/>
          </a:bodyPr>
          <a:lstStyle>
            <a:lvl1pPr algn="ctr">
              <a:lnSpc>
                <a:spcPct val="114000"/>
              </a:lnSpc>
              <a:defRPr sz="2200" b="1" i="0">
                <a:solidFill>
                  <a:srgbClr val="006AA0"/>
                </a:solidFill>
              </a:defRPr>
            </a:lvl1pPr>
          </a:lstStyle>
          <a:p>
            <a:r>
              <a:rPr lang="en-US" dirty="0"/>
              <a:t>Click to edit Master title style</a:t>
            </a:r>
          </a:p>
        </p:txBody>
      </p:sp>
      <p:sp>
        <p:nvSpPr>
          <p:cNvPr id="17" name="Slide Number Placeholder 9">
            <a:extLst>
              <a:ext uri="{FF2B5EF4-FFF2-40B4-BE49-F238E27FC236}">
                <a16:creationId xmlns:a16="http://schemas.microsoft.com/office/drawing/2014/main" id="{D3084286-265F-43B5-BAF3-70B015EE58A0}"/>
              </a:ext>
            </a:extLst>
          </p:cNvPr>
          <p:cNvSpPr>
            <a:spLocks noGrp="1"/>
          </p:cNvSpPr>
          <p:nvPr>
            <p:ph type="sldNum" sz="quarter" idx="12"/>
          </p:nvPr>
        </p:nvSpPr>
        <p:spPr>
          <a:xfrm>
            <a:off x="11710414" y="1116485"/>
            <a:ext cx="364419" cy="365125"/>
          </a:xfrm>
        </p:spPr>
        <p:txBody>
          <a:bodyPr>
            <a:normAutofit/>
          </a:bodyPr>
          <a:lstStyle>
            <a:lvl1pPr algn="ctr">
              <a:defRPr sz="1050">
                <a:solidFill>
                  <a:srgbClr val="006AA0"/>
                </a:solidFill>
                <a:latin typeface="Calibri" panose="020F0502020204030204" pitchFamily="34" charset="0"/>
              </a:defRPr>
            </a:lvl1pPr>
          </a:lstStyle>
          <a:p>
            <a:fld id="{8C00F7A5-9486-468C-ACE0-CB009C4DAD76}" type="slidenum">
              <a:rPr lang="en-US" altLang="en-US" smtClean="0"/>
              <a:pPr/>
              <a:t>‹#›</a:t>
            </a:fld>
            <a:endParaRPr lang="en-US" altLang="en-US" dirty="0"/>
          </a:p>
        </p:txBody>
      </p:sp>
      <p:sp>
        <p:nvSpPr>
          <p:cNvPr id="20" name="Rectangle 19">
            <a:extLst>
              <a:ext uri="{FF2B5EF4-FFF2-40B4-BE49-F238E27FC236}">
                <a16:creationId xmlns:a16="http://schemas.microsoft.com/office/drawing/2014/main" id="{DFE7993B-600C-4764-89C8-6FB5A26C6F2D}"/>
              </a:ext>
            </a:extLst>
          </p:cNvPr>
          <p:cNvSpPr>
            <a:spLocks noChangeArrowheads="1"/>
          </p:cNvSpPr>
          <p:nvPr userDrawn="1"/>
        </p:nvSpPr>
        <p:spPr bwMode="auto">
          <a:xfrm rot="5400000">
            <a:off x="-2187029" y="4009537"/>
            <a:ext cx="4964667" cy="285690"/>
          </a:xfrm>
          <a:prstGeom prst="rect">
            <a:avLst/>
          </a:prstGeom>
          <a:gradFill flip="none" rotWithShape="1">
            <a:gsLst>
              <a:gs pos="0">
                <a:srgbClr val="006AA0"/>
              </a:gs>
              <a:gs pos="100000">
                <a:srgbClr val="006AA0">
                  <a:alpha val="50000"/>
                </a:srgbClr>
              </a:gs>
            </a:gsLst>
            <a:lin ang="0" scaled="1"/>
            <a:tileRect/>
          </a:gra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21" name="Rectangle 20">
            <a:extLst>
              <a:ext uri="{FF2B5EF4-FFF2-40B4-BE49-F238E27FC236}">
                <a16:creationId xmlns:a16="http://schemas.microsoft.com/office/drawing/2014/main" id="{9442F54A-9EEF-4BF3-BDDD-0ABE3951EA92}"/>
              </a:ext>
            </a:extLst>
          </p:cNvPr>
          <p:cNvSpPr>
            <a:spLocks noChangeArrowheads="1"/>
          </p:cNvSpPr>
          <p:nvPr userDrawn="1"/>
        </p:nvSpPr>
        <p:spPr bwMode="auto">
          <a:xfrm rot="5400000">
            <a:off x="-83050" y="411248"/>
            <a:ext cx="756707" cy="285690"/>
          </a:xfrm>
          <a:prstGeom prst="rect">
            <a:avLst/>
          </a:prstGeom>
          <a:gradFill flip="none" rotWithShape="1">
            <a:gsLst>
              <a:gs pos="0">
                <a:srgbClr val="006AA0"/>
              </a:gs>
              <a:gs pos="100000">
                <a:srgbClr val="006AA0">
                  <a:alpha val="50000"/>
                </a:srgbClr>
              </a:gs>
            </a:gsLst>
            <a:lin ang="0" scaled="1"/>
            <a:tileRect/>
          </a:gra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22" name="Rectangle 21">
            <a:extLst>
              <a:ext uri="{FF2B5EF4-FFF2-40B4-BE49-F238E27FC236}">
                <a16:creationId xmlns:a16="http://schemas.microsoft.com/office/drawing/2014/main" id="{C80B52B1-65F7-47BF-8714-29E5B946B659}"/>
              </a:ext>
            </a:extLst>
          </p:cNvPr>
          <p:cNvSpPr>
            <a:spLocks noChangeArrowheads="1"/>
          </p:cNvSpPr>
          <p:nvPr userDrawn="1"/>
        </p:nvSpPr>
        <p:spPr bwMode="auto">
          <a:xfrm rot="5400000">
            <a:off x="9410291" y="4009540"/>
            <a:ext cx="4964667" cy="285690"/>
          </a:xfrm>
          <a:prstGeom prst="rect">
            <a:avLst/>
          </a:prstGeom>
          <a:gradFill flip="none" rotWithShape="1">
            <a:gsLst>
              <a:gs pos="0">
                <a:srgbClr val="006AA0"/>
              </a:gs>
              <a:gs pos="100000">
                <a:srgbClr val="006AA0">
                  <a:alpha val="50000"/>
                </a:srgbClr>
              </a:gs>
            </a:gsLst>
            <a:lin ang="0" scaled="1"/>
            <a:tileRect/>
          </a:gra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23" name="Rectangle 22">
            <a:extLst>
              <a:ext uri="{FF2B5EF4-FFF2-40B4-BE49-F238E27FC236}">
                <a16:creationId xmlns:a16="http://schemas.microsoft.com/office/drawing/2014/main" id="{C70E66E1-E8D9-4465-8100-E7AC18BCC7C4}"/>
              </a:ext>
            </a:extLst>
          </p:cNvPr>
          <p:cNvSpPr>
            <a:spLocks noChangeArrowheads="1"/>
          </p:cNvSpPr>
          <p:nvPr userDrawn="1"/>
        </p:nvSpPr>
        <p:spPr bwMode="auto">
          <a:xfrm rot="5400000">
            <a:off x="11514271" y="411251"/>
            <a:ext cx="756707" cy="285690"/>
          </a:xfrm>
          <a:prstGeom prst="rect">
            <a:avLst/>
          </a:prstGeom>
          <a:gradFill flip="none" rotWithShape="1">
            <a:gsLst>
              <a:gs pos="0">
                <a:srgbClr val="006AA0"/>
              </a:gs>
              <a:gs pos="100000">
                <a:srgbClr val="006AA0">
                  <a:alpha val="50000"/>
                </a:srgbClr>
              </a:gs>
            </a:gsLst>
            <a:lin ang="0" scaled="1"/>
            <a:tileRect/>
          </a:gra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14" name="Rectangle 13">
            <a:extLst>
              <a:ext uri="{FF2B5EF4-FFF2-40B4-BE49-F238E27FC236}">
                <a16:creationId xmlns:a16="http://schemas.microsoft.com/office/drawing/2014/main" id="{5B9F8DAD-6907-4E89-9A37-48355C917B70}"/>
              </a:ext>
            </a:extLst>
          </p:cNvPr>
          <p:cNvSpPr>
            <a:spLocks noChangeArrowheads="1"/>
          </p:cNvSpPr>
          <p:nvPr userDrawn="1"/>
        </p:nvSpPr>
        <p:spPr bwMode="auto">
          <a:xfrm>
            <a:off x="563174" y="1321723"/>
            <a:ext cx="442091" cy="184031"/>
          </a:xfrm>
          <a:prstGeom prst="rect">
            <a:avLst/>
          </a:prstGeom>
          <a:solidFill>
            <a:srgbClr val="006AA0"/>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15" name="Rectangle 14">
            <a:extLst>
              <a:ext uri="{FF2B5EF4-FFF2-40B4-BE49-F238E27FC236}">
                <a16:creationId xmlns:a16="http://schemas.microsoft.com/office/drawing/2014/main" id="{23D342C6-A9D4-4459-AEFA-C4B9E104A43A}"/>
              </a:ext>
            </a:extLst>
          </p:cNvPr>
          <p:cNvSpPr>
            <a:spLocks noChangeArrowheads="1"/>
          </p:cNvSpPr>
          <p:nvPr userDrawn="1"/>
        </p:nvSpPr>
        <p:spPr bwMode="auto">
          <a:xfrm>
            <a:off x="748936" y="1092340"/>
            <a:ext cx="10822337" cy="413415"/>
          </a:xfrm>
          <a:prstGeom prst="rect">
            <a:avLst/>
          </a:prstGeom>
          <a:solidFill>
            <a:srgbClr val="006AA0"/>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pic>
        <p:nvPicPr>
          <p:cNvPr id="12" name="Picture 11">
            <a:extLst>
              <a:ext uri="{FF2B5EF4-FFF2-40B4-BE49-F238E27FC236}">
                <a16:creationId xmlns:a16="http://schemas.microsoft.com/office/drawing/2014/main" id="{B1467D63-910E-45E5-B52D-ECAFA74A1F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2459" y="1092339"/>
            <a:ext cx="699439" cy="413416"/>
          </a:xfrm>
          <a:prstGeom prst="rect">
            <a:avLst/>
          </a:prstGeom>
        </p:spPr>
      </p:pic>
    </p:spTree>
    <p:extLst>
      <p:ext uri="{BB962C8B-B14F-4D97-AF65-F5344CB8AC3E}">
        <p14:creationId xmlns:p14="http://schemas.microsoft.com/office/powerpoint/2010/main" val="2565256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Full P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F97E2AB-01DE-4815-A8F9-8E31A38C423B}"/>
              </a:ext>
            </a:extLst>
          </p:cNvPr>
          <p:cNvSpPr>
            <a:spLocks noGrp="1"/>
          </p:cNvSpPr>
          <p:nvPr>
            <p:ph type="body" sz="quarter" idx="13" hasCustomPrompt="1"/>
          </p:nvPr>
        </p:nvSpPr>
        <p:spPr>
          <a:xfrm>
            <a:off x="620728" y="1670050"/>
            <a:ext cx="5303520" cy="4964666"/>
          </a:xfrm>
        </p:spPr>
        <p:txBody>
          <a:bodyPr/>
          <a:lstStyle>
            <a:lvl1pPr marL="342900" marR="0" indent="-342900" algn="l" defTabSz="914400" rtl="0" eaLnBrk="0" fontAlgn="base" latinLnBrk="0" hangingPunct="0">
              <a:lnSpc>
                <a:spcPct val="114000"/>
              </a:lnSpc>
              <a:spcBef>
                <a:spcPts val="1000"/>
              </a:spcBef>
              <a:spcAft>
                <a:spcPct val="0"/>
              </a:spcAft>
              <a:buClr>
                <a:srgbClr val="006AA0"/>
              </a:buClr>
              <a:buSzPct val="90000"/>
              <a:buFont typeface="Wingdings" panose="05000000000000000000" pitchFamily="2" charset="2"/>
              <a:buChar char="p"/>
              <a:tabLst/>
              <a:defRPr/>
            </a:lvl1pPr>
            <a:lvl2pPr marL="690563" marR="0" indent="-342900" algn="l" defTabSz="914400" rtl="0" eaLnBrk="0" fontAlgn="base" latinLnBrk="0" hangingPunct="0">
              <a:lnSpc>
                <a:spcPct val="114000"/>
              </a:lnSpc>
              <a:spcBef>
                <a:spcPts val="500"/>
              </a:spcBef>
              <a:spcAft>
                <a:spcPct val="0"/>
              </a:spcAft>
              <a:buClr>
                <a:srgbClr val="006AA0"/>
              </a:buClr>
              <a:buSzPct val="80000"/>
              <a:buFont typeface="Wingdings 2" panose="05020102010507070707" pitchFamily="18" charset="2"/>
              <a:buChar char="£"/>
              <a:tabLst/>
              <a:defRPr/>
            </a:lvl2pPr>
            <a:lvl3pPr marL="1031875" marR="0" indent="-342900" algn="l" defTabSz="914400" rtl="0" eaLnBrk="0" fontAlgn="base" latinLnBrk="0" hangingPunct="0">
              <a:lnSpc>
                <a:spcPct val="114000"/>
              </a:lnSpc>
              <a:spcBef>
                <a:spcPts val="500"/>
              </a:spcBef>
              <a:spcAft>
                <a:spcPct val="0"/>
              </a:spcAft>
              <a:buClr>
                <a:srgbClr val="006AA0"/>
              </a:buClr>
              <a:buSzPct val="60000"/>
              <a:buFont typeface="Wingdings 2" panose="05020102010507070707" pitchFamily="18" charset="2"/>
              <a:buChar char="§"/>
              <a:tabLst/>
              <a:defRPr/>
            </a:lvl3pPr>
            <a:lvl4pPr marL="1371600" marR="0" indent="-342900" algn="l" defTabSz="914400" rtl="0" eaLnBrk="0" fontAlgn="base" latinLnBrk="0" hangingPunct="0">
              <a:lnSpc>
                <a:spcPct val="114000"/>
              </a:lnSpc>
              <a:spcBef>
                <a:spcPts val="500"/>
              </a:spcBef>
              <a:spcAft>
                <a:spcPct val="0"/>
              </a:spcAft>
              <a:buClr>
                <a:srgbClr val="006AA0"/>
              </a:buClr>
              <a:buSzTx/>
              <a:buFont typeface="Wingdings 2" panose="05020102010507070707" pitchFamily="18" charset="2"/>
              <a:buChar char="¡"/>
              <a:tabLst/>
              <a:defRPr/>
            </a:lvl4pPr>
            <a:lvl5pPr marL="1711325" marR="0" indent="-342900" algn="l" defTabSz="914400" rtl="0" eaLnBrk="0" fontAlgn="base" latinLnBrk="0" hangingPunct="0">
              <a:lnSpc>
                <a:spcPct val="114000"/>
              </a:lnSpc>
              <a:spcBef>
                <a:spcPts val="500"/>
              </a:spcBef>
              <a:spcAft>
                <a:spcPct val="0"/>
              </a:spcAft>
              <a:buClr>
                <a:srgbClr val="006AA0"/>
              </a:buClr>
              <a:buSzTx/>
              <a:buFont typeface="Wingdings" panose="05000000000000000000" pitchFamily="2" charset="2"/>
              <a:buChar char="§"/>
              <a:tabLst/>
              <a:defRPr/>
            </a:lvl5pPr>
          </a:lstStyle>
          <a:p>
            <a:pPr marL="342900" marR="0" lvl="0" indent="-342900" algn="l" defTabSz="914400" rtl="0" eaLnBrk="0" fontAlgn="base" latinLnBrk="0" hangingPunct="0">
              <a:lnSpc>
                <a:spcPct val="114000"/>
              </a:lnSpc>
              <a:spcBef>
                <a:spcPts val="1000"/>
              </a:spcBef>
              <a:spcAft>
                <a:spcPct val="0"/>
              </a:spcAft>
              <a:buClr>
                <a:srgbClr val="006AA0"/>
              </a:buClr>
              <a:buSzPct val="90000"/>
              <a:buFont typeface="Wingdings" panose="05000000000000000000" pitchFamily="2" charset="2"/>
              <a:buChar char="p"/>
              <a:tabLst/>
              <a:defRPr/>
            </a:pPr>
            <a:r>
              <a:rPr kumimoji="0" lang="en-US" sz="2000" b="0" i="0" u="none" strike="noStrike" kern="0" cap="none" spc="0" normalizeH="0" baseline="0" noProof="0" dirty="0">
                <a:ln>
                  <a:noFill/>
                </a:ln>
                <a:solidFill>
                  <a:srgbClr val="595959"/>
                </a:solidFill>
                <a:effectLst/>
                <a:uLnTx/>
                <a:uFillTx/>
                <a:latin typeface="Calibri" panose="020F0502020204030204" pitchFamily="34" charset="0"/>
                <a:ea typeface="MS PGothic" pitchFamily="34" charset="-128"/>
                <a:cs typeface="Arial"/>
              </a:rPr>
              <a:t>Edit Master text styles</a:t>
            </a:r>
          </a:p>
          <a:p>
            <a:pPr marL="690563" marR="0" lvl="1" indent="-342900" algn="l" defTabSz="914400" rtl="0" eaLnBrk="0" fontAlgn="base" latinLnBrk="0" hangingPunct="0">
              <a:lnSpc>
                <a:spcPct val="114000"/>
              </a:lnSpc>
              <a:spcBef>
                <a:spcPts val="500"/>
              </a:spcBef>
              <a:spcAft>
                <a:spcPct val="0"/>
              </a:spcAft>
              <a:buClr>
                <a:srgbClr val="006AA0"/>
              </a:buClr>
              <a:buSzPct val="80000"/>
              <a:buFont typeface="Wingdings 2" panose="05020102010507070707" pitchFamily="18" charset="2"/>
              <a:buChar char="£"/>
              <a:tabLst/>
              <a:defRPr/>
            </a:pPr>
            <a:r>
              <a:rPr kumimoji="0" lang="en-US" sz="2000" b="0" i="0" u="none" strike="noStrike" kern="0" cap="none" spc="0" normalizeH="0" baseline="0" noProof="0" dirty="0">
                <a:ln>
                  <a:noFill/>
                </a:ln>
                <a:solidFill>
                  <a:srgbClr val="595959"/>
                </a:solidFill>
                <a:effectLst/>
                <a:uLnTx/>
                <a:uFillTx/>
                <a:latin typeface="Calibri" panose="020F0502020204030204" pitchFamily="34" charset="0"/>
                <a:ea typeface="MS PGothic" pitchFamily="34" charset="-128"/>
                <a:cs typeface="Arial"/>
              </a:rPr>
              <a:t>Second level</a:t>
            </a:r>
          </a:p>
          <a:p>
            <a:pPr marL="1031875" marR="0" lvl="2" indent="-342900" algn="l" defTabSz="914400" rtl="0" eaLnBrk="0" fontAlgn="base" latinLnBrk="0" hangingPunct="0">
              <a:lnSpc>
                <a:spcPct val="114000"/>
              </a:lnSpc>
              <a:spcBef>
                <a:spcPts val="500"/>
              </a:spcBef>
              <a:spcAft>
                <a:spcPct val="0"/>
              </a:spcAft>
              <a:buClr>
                <a:srgbClr val="006AA0"/>
              </a:buClr>
              <a:buSzPct val="60000"/>
              <a:buFont typeface="Wingdings 2" panose="05020102010507070707" pitchFamily="18" charset="2"/>
              <a:buChar char="§"/>
              <a:tabLst/>
              <a:defRPr/>
            </a:pPr>
            <a:r>
              <a:rPr kumimoji="0" lang="en-US" sz="2000" b="0" i="0" u="none" strike="noStrike" kern="0" cap="none" spc="0" normalizeH="0" baseline="0" noProof="0" dirty="0">
                <a:ln>
                  <a:noFill/>
                </a:ln>
                <a:solidFill>
                  <a:srgbClr val="595959"/>
                </a:solidFill>
                <a:effectLst/>
                <a:uLnTx/>
                <a:uFillTx/>
                <a:latin typeface="Calibri" panose="020F0502020204030204" pitchFamily="34" charset="0"/>
                <a:ea typeface="MS PGothic" pitchFamily="34" charset="-128"/>
                <a:cs typeface="Arial"/>
              </a:rPr>
              <a:t>Third level</a:t>
            </a:r>
          </a:p>
          <a:p>
            <a:pPr marL="1371600" marR="0" lvl="3" indent="-342900" algn="l" defTabSz="914400" rtl="0" eaLnBrk="0" fontAlgn="base" latinLnBrk="0" hangingPunct="0">
              <a:lnSpc>
                <a:spcPct val="114000"/>
              </a:lnSpc>
              <a:spcBef>
                <a:spcPts val="500"/>
              </a:spcBef>
              <a:spcAft>
                <a:spcPct val="0"/>
              </a:spcAft>
              <a:buClr>
                <a:srgbClr val="006AA0"/>
              </a:buClr>
              <a:buSzTx/>
              <a:buFont typeface="Wingdings 2" panose="05020102010507070707" pitchFamily="18" charset="2"/>
              <a:buChar char="¡"/>
              <a:tabLst/>
              <a:defRPr/>
            </a:pPr>
            <a:r>
              <a:rPr kumimoji="0" lang="en-US" sz="2000" b="0" i="0" u="none" strike="noStrike" kern="0" cap="none" spc="0" normalizeH="0" baseline="0" noProof="0" dirty="0">
                <a:ln>
                  <a:noFill/>
                </a:ln>
                <a:solidFill>
                  <a:srgbClr val="595959"/>
                </a:solidFill>
                <a:effectLst/>
                <a:uLnTx/>
                <a:uFillTx/>
                <a:latin typeface="Calibri" panose="020F0502020204030204" pitchFamily="34" charset="0"/>
                <a:ea typeface="MS PGothic" pitchFamily="34" charset="-128"/>
                <a:cs typeface="Arial"/>
              </a:rPr>
              <a:t>Fourth level</a:t>
            </a:r>
          </a:p>
          <a:p>
            <a:pPr marL="1711325" marR="0" lvl="4" indent="-342900" algn="l" defTabSz="914400" rtl="0" eaLnBrk="0" fontAlgn="base" latinLnBrk="0" hangingPunct="0">
              <a:lnSpc>
                <a:spcPct val="114000"/>
              </a:lnSpc>
              <a:spcBef>
                <a:spcPts val="500"/>
              </a:spcBef>
              <a:spcAft>
                <a:spcPct val="0"/>
              </a:spcAft>
              <a:buClr>
                <a:srgbClr val="006AA0"/>
              </a:buClr>
              <a:buSzTx/>
              <a:buFont typeface="Wingdings" panose="05000000000000000000" pitchFamily="2" charset="2"/>
              <a:buChar char="§"/>
              <a:tabLst/>
              <a:defRPr/>
            </a:pPr>
            <a:r>
              <a:rPr kumimoji="0" lang="en-US" sz="2000" b="0" i="0" u="none" strike="noStrike" kern="0" cap="none" spc="0" normalizeH="0" baseline="0" noProof="0" dirty="0">
                <a:ln>
                  <a:noFill/>
                </a:ln>
                <a:solidFill>
                  <a:srgbClr val="595959"/>
                </a:solidFill>
                <a:effectLst/>
                <a:uLnTx/>
                <a:uFillTx/>
                <a:latin typeface="Calibri" panose="020F0502020204030204" pitchFamily="34" charset="0"/>
                <a:ea typeface="MS PGothic" pitchFamily="34" charset="-128"/>
                <a:cs typeface="Arial"/>
              </a:rPr>
              <a:t>Fifth level</a:t>
            </a:r>
          </a:p>
        </p:txBody>
      </p:sp>
      <p:sp>
        <p:nvSpPr>
          <p:cNvPr id="9" name="Text Placeholder 4">
            <a:extLst>
              <a:ext uri="{FF2B5EF4-FFF2-40B4-BE49-F238E27FC236}">
                <a16:creationId xmlns:a16="http://schemas.microsoft.com/office/drawing/2014/main" id="{711FD8D0-FF6F-4DEF-9269-6228A8BD5AC9}"/>
              </a:ext>
            </a:extLst>
          </p:cNvPr>
          <p:cNvSpPr>
            <a:spLocks noGrp="1"/>
          </p:cNvSpPr>
          <p:nvPr>
            <p:ph type="body" sz="quarter" idx="14"/>
          </p:nvPr>
        </p:nvSpPr>
        <p:spPr>
          <a:xfrm>
            <a:off x="6267752" y="1674333"/>
            <a:ext cx="5303520" cy="496466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2D55FDE7-533A-4995-B9CE-6002B94C347A}"/>
              </a:ext>
            </a:extLst>
          </p:cNvPr>
          <p:cNvSpPr>
            <a:spLocks noGrp="1"/>
          </p:cNvSpPr>
          <p:nvPr>
            <p:ph type="title"/>
          </p:nvPr>
        </p:nvSpPr>
        <p:spPr>
          <a:xfrm>
            <a:off x="620728" y="175739"/>
            <a:ext cx="10950545" cy="756707"/>
          </a:xfrm>
        </p:spPr>
        <p:txBody>
          <a:bodyPr anchor="ctr">
            <a:normAutofit/>
          </a:bodyPr>
          <a:lstStyle>
            <a:lvl1pPr algn="ctr">
              <a:lnSpc>
                <a:spcPct val="114000"/>
              </a:lnSpc>
              <a:defRPr sz="2200" b="1" i="0">
                <a:solidFill>
                  <a:srgbClr val="006AA0"/>
                </a:solidFill>
              </a:defRPr>
            </a:lvl1pPr>
          </a:lstStyle>
          <a:p>
            <a:r>
              <a:rPr lang="en-US" dirty="0"/>
              <a:t>Click to edit Master title style</a:t>
            </a:r>
          </a:p>
        </p:txBody>
      </p:sp>
      <p:sp>
        <p:nvSpPr>
          <p:cNvPr id="13" name="Slide Number Placeholder 9">
            <a:extLst>
              <a:ext uri="{FF2B5EF4-FFF2-40B4-BE49-F238E27FC236}">
                <a16:creationId xmlns:a16="http://schemas.microsoft.com/office/drawing/2014/main" id="{78AD9087-2C1D-42FC-AD31-C4A91E8E3DA2}"/>
              </a:ext>
            </a:extLst>
          </p:cNvPr>
          <p:cNvSpPr>
            <a:spLocks noGrp="1"/>
          </p:cNvSpPr>
          <p:nvPr>
            <p:ph type="sldNum" sz="quarter" idx="12"/>
          </p:nvPr>
        </p:nvSpPr>
        <p:spPr>
          <a:xfrm>
            <a:off x="11710414" y="1116484"/>
            <a:ext cx="364419" cy="365125"/>
          </a:xfrm>
        </p:spPr>
        <p:txBody>
          <a:bodyPr>
            <a:normAutofit/>
          </a:bodyPr>
          <a:lstStyle>
            <a:lvl1pPr algn="ctr">
              <a:defRPr sz="1050">
                <a:solidFill>
                  <a:srgbClr val="006AA0"/>
                </a:solidFill>
                <a:latin typeface="Calibri" panose="020F0502020204030204" pitchFamily="34" charset="0"/>
              </a:defRPr>
            </a:lvl1pPr>
          </a:lstStyle>
          <a:p>
            <a:fld id="{8C00F7A5-9486-468C-ACE0-CB009C4DAD76}" type="slidenum">
              <a:rPr lang="en-US" altLang="en-US" smtClean="0"/>
              <a:pPr/>
              <a:t>‹#›</a:t>
            </a:fld>
            <a:endParaRPr lang="en-US" altLang="en-US" dirty="0"/>
          </a:p>
        </p:txBody>
      </p:sp>
      <p:sp>
        <p:nvSpPr>
          <p:cNvPr id="21" name="Rectangle 20">
            <a:extLst>
              <a:ext uri="{FF2B5EF4-FFF2-40B4-BE49-F238E27FC236}">
                <a16:creationId xmlns:a16="http://schemas.microsoft.com/office/drawing/2014/main" id="{739557AE-D2EA-4A15-BEC1-9A0E8359CB37}"/>
              </a:ext>
            </a:extLst>
          </p:cNvPr>
          <p:cNvSpPr>
            <a:spLocks noChangeArrowheads="1"/>
          </p:cNvSpPr>
          <p:nvPr userDrawn="1"/>
        </p:nvSpPr>
        <p:spPr bwMode="auto">
          <a:xfrm rot="5400000">
            <a:off x="-2187029" y="4009537"/>
            <a:ext cx="4964667" cy="285690"/>
          </a:xfrm>
          <a:prstGeom prst="rect">
            <a:avLst/>
          </a:prstGeom>
          <a:gradFill flip="none" rotWithShape="1">
            <a:gsLst>
              <a:gs pos="0">
                <a:srgbClr val="006AA0"/>
              </a:gs>
              <a:gs pos="100000">
                <a:srgbClr val="006AA0">
                  <a:alpha val="50000"/>
                </a:srgbClr>
              </a:gs>
            </a:gsLst>
            <a:lin ang="0" scaled="1"/>
            <a:tileRect/>
          </a:gra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22" name="Rectangle 21">
            <a:extLst>
              <a:ext uri="{FF2B5EF4-FFF2-40B4-BE49-F238E27FC236}">
                <a16:creationId xmlns:a16="http://schemas.microsoft.com/office/drawing/2014/main" id="{76BDDA61-3FD3-4D53-A45B-F27B7298F9AF}"/>
              </a:ext>
            </a:extLst>
          </p:cNvPr>
          <p:cNvSpPr>
            <a:spLocks noChangeArrowheads="1"/>
          </p:cNvSpPr>
          <p:nvPr userDrawn="1"/>
        </p:nvSpPr>
        <p:spPr bwMode="auto">
          <a:xfrm rot="5400000">
            <a:off x="-83050" y="411248"/>
            <a:ext cx="756707" cy="285690"/>
          </a:xfrm>
          <a:prstGeom prst="rect">
            <a:avLst/>
          </a:prstGeom>
          <a:gradFill flip="none" rotWithShape="1">
            <a:gsLst>
              <a:gs pos="0">
                <a:srgbClr val="006AA0"/>
              </a:gs>
              <a:gs pos="100000">
                <a:srgbClr val="006AA0">
                  <a:alpha val="50000"/>
                </a:srgbClr>
              </a:gs>
            </a:gsLst>
            <a:lin ang="0" scaled="1"/>
            <a:tileRect/>
          </a:gra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23" name="Rectangle 22">
            <a:extLst>
              <a:ext uri="{FF2B5EF4-FFF2-40B4-BE49-F238E27FC236}">
                <a16:creationId xmlns:a16="http://schemas.microsoft.com/office/drawing/2014/main" id="{8F8E648E-8B52-4A8C-88DF-997B0833C78C}"/>
              </a:ext>
            </a:extLst>
          </p:cNvPr>
          <p:cNvSpPr>
            <a:spLocks noChangeArrowheads="1"/>
          </p:cNvSpPr>
          <p:nvPr userDrawn="1"/>
        </p:nvSpPr>
        <p:spPr bwMode="auto">
          <a:xfrm rot="5400000">
            <a:off x="9410291" y="4009540"/>
            <a:ext cx="4964667" cy="285690"/>
          </a:xfrm>
          <a:prstGeom prst="rect">
            <a:avLst/>
          </a:prstGeom>
          <a:gradFill flip="none" rotWithShape="1">
            <a:gsLst>
              <a:gs pos="0">
                <a:srgbClr val="006AA0"/>
              </a:gs>
              <a:gs pos="100000">
                <a:srgbClr val="006AA0">
                  <a:alpha val="50000"/>
                </a:srgbClr>
              </a:gs>
            </a:gsLst>
            <a:lin ang="0" scaled="1"/>
            <a:tileRect/>
          </a:gra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24" name="Rectangle 23">
            <a:extLst>
              <a:ext uri="{FF2B5EF4-FFF2-40B4-BE49-F238E27FC236}">
                <a16:creationId xmlns:a16="http://schemas.microsoft.com/office/drawing/2014/main" id="{8BFA508D-5272-4015-8CC8-263B26C3B153}"/>
              </a:ext>
            </a:extLst>
          </p:cNvPr>
          <p:cNvSpPr>
            <a:spLocks noChangeArrowheads="1"/>
          </p:cNvSpPr>
          <p:nvPr userDrawn="1"/>
        </p:nvSpPr>
        <p:spPr bwMode="auto">
          <a:xfrm rot="5400000">
            <a:off x="11514271" y="411251"/>
            <a:ext cx="756707" cy="285690"/>
          </a:xfrm>
          <a:prstGeom prst="rect">
            <a:avLst/>
          </a:prstGeom>
          <a:gradFill flip="none" rotWithShape="1">
            <a:gsLst>
              <a:gs pos="0">
                <a:srgbClr val="006AA0"/>
              </a:gs>
              <a:gs pos="100000">
                <a:srgbClr val="006AA0">
                  <a:alpha val="50000"/>
                </a:srgbClr>
              </a:gs>
            </a:gsLst>
            <a:lin ang="0" scaled="1"/>
            <a:tileRect/>
          </a:gra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11" name="Rectangle 10">
            <a:extLst>
              <a:ext uri="{FF2B5EF4-FFF2-40B4-BE49-F238E27FC236}">
                <a16:creationId xmlns:a16="http://schemas.microsoft.com/office/drawing/2014/main" id="{411A7B33-7AC3-4E07-AB8D-1578D08248DC}"/>
              </a:ext>
            </a:extLst>
          </p:cNvPr>
          <p:cNvSpPr>
            <a:spLocks noChangeArrowheads="1"/>
          </p:cNvSpPr>
          <p:nvPr userDrawn="1"/>
        </p:nvSpPr>
        <p:spPr bwMode="auto">
          <a:xfrm>
            <a:off x="563174" y="1321723"/>
            <a:ext cx="442091" cy="184031"/>
          </a:xfrm>
          <a:prstGeom prst="rect">
            <a:avLst/>
          </a:prstGeom>
          <a:solidFill>
            <a:srgbClr val="006AA0"/>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14" name="Rectangle 13">
            <a:extLst>
              <a:ext uri="{FF2B5EF4-FFF2-40B4-BE49-F238E27FC236}">
                <a16:creationId xmlns:a16="http://schemas.microsoft.com/office/drawing/2014/main" id="{16C0FE27-DC2B-4C7E-A332-12D35291EF76}"/>
              </a:ext>
            </a:extLst>
          </p:cNvPr>
          <p:cNvSpPr>
            <a:spLocks noChangeArrowheads="1"/>
          </p:cNvSpPr>
          <p:nvPr userDrawn="1"/>
        </p:nvSpPr>
        <p:spPr bwMode="auto">
          <a:xfrm>
            <a:off x="748936" y="1092340"/>
            <a:ext cx="10822337" cy="413415"/>
          </a:xfrm>
          <a:prstGeom prst="rect">
            <a:avLst/>
          </a:prstGeom>
          <a:solidFill>
            <a:srgbClr val="006AA0"/>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pic>
        <p:nvPicPr>
          <p:cNvPr id="16" name="Picture 15">
            <a:extLst>
              <a:ext uri="{FF2B5EF4-FFF2-40B4-BE49-F238E27FC236}">
                <a16:creationId xmlns:a16="http://schemas.microsoft.com/office/drawing/2014/main" id="{FCE19EEE-F80B-4493-BC7A-31667DB3253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2459" y="1092339"/>
            <a:ext cx="699439" cy="413416"/>
          </a:xfrm>
          <a:prstGeom prst="rect">
            <a:avLst/>
          </a:prstGeom>
        </p:spPr>
      </p:pic>
    </p:spTree>
    <p:extLst>
      <p:ext uri="{BB962C8B-B14F-4D97-AF65-F5344CB8AC3E}">
        <p14:creationId xmlns:p14="http://schemas.microsoft.com/office/powerpoint/2010/main" val="1627534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Full P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F97E2AB-01DE-4815-A8F9-8E31A38C423B}"/>
              </a:ext>
            </a:extLst>
          </p:cNvPr>
          <p:cNvSpPr>
            <a:spLocks noGrp="1"/>
          </p:cNvSpPr>
          <p:nvPr>
            <p:ph type="body" sz="quarter" idx="13"/>
          </p:nvPr>
        </p:nvSpPr>
        <p:spPr>
          <a:xfrm>
            <a:off x="625527" y="2419940"/>
            <a:ext cx="5303520" cy="42147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a:extLst>
              <a:ext uri="{FF2B5EF4-FFF2-40B4-BE49-F238E27FC236}">
                <a16:creationId xmlns:a16="http://schemas.microsoft.com/office/drawing/2014/main" id="{711FD8D0-FF6F-4DEF-9269-6228A8BD5AC9}"/>
              </a:ext>
            </a:extLst>
          </p:cNvPr>
          <p:cNvSpPr>
            <a:spLocks noGrp="1"/>
          </p:cNvSpPr>
          <p:nvPr>
            <p:ph type="body" sz="quarter" idx="14"/>
          </p:nvPr>
        </p:nvSpPr>
        <p:spPr>
          <a:xfrm>
            <a:off x="6262674" y="2424223"/>
            <a:ext cx="5303520" cy="42147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BCA567D3-C202-41DD-A7BC-48C20A4C6597}"/>
              </a:ext>
            </a:extLst>
          </p:cNvPr>
          <p:cNvSpPr>
            <a:spLocks noGrp="1"/>
          </p:cNvSpPr>
          <p:nvPr>
            <p:ph type="body" sz="quarter" idx="15"/>
          </p:nvPr>
        </p:nvSpPr>
        <p:spPr>
          <a:xfrm>
            <a:off x="620728" y="1733107"/>
            <a:ext cx="5308600" cy="60528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0" indent="0" algn="ctr">
              <a:buNone/>
              <a:defRPr lang="en-US" sz="2200" b="1" i="0" dirty="0" smtClean="0">
                <a:solidFill>
                  <a:srgbClr val="006AA0"/>
                </a:solidFill>
                <a:latin typeface="Andes" panose="02000000000000000000" pitchFamily="50" charset="0"/>
                <a:cs typeface="Andes" panose="02000000000000000000" pitchFamily="50" charset="0"/>
              </a:defRPr>
            </a:lvl1pPr>
            <a:lvl2pPr marL="347663" indent="0">
              <a:buNone/>
              <a:defRPr lang="en-US" sz="2200" dirty="0" smtClean="0">
                <a:solidFill>
                  <a:schemeClr val="tx1"/>
                </a:solidFill>
                <a:latin typeface="Arial" charset="0"/>
                <a:cs typeface="Andes ExtraLight" pitchFamily="50" charset="0"/>
              </a:defRPr>
            </a:lvl2pPr>
            <a:lvl3pPr marL="688975" indent="0">
              <a:buNone/>
              <a:defRPr lang="en-US" sz="2200" dirty="0" smtClean="0">
                <a:solidFill>
                  <a:schemeClr val="tx1"/>
                </a:solidFill>
                <a:latin typeface="Arial" charset="0"/>
                <a:cs typeface="Andes ExtraLight" pitchFamily="50" charset="0"/>
              </a:defRPr>
            </a:lvl3pPr>
            <a:lvl4pPr marL="1028700" indent="0">
              <a:buNone/>
              <a:defRPr lang="en-US" sz="2200" dirty="0" smtClean="0">
                <a:solidFill>
                  <a:schemeClr val="tx1"/>
                </a:solidFill>
                <a:latin typeface="Arial" charset="0"/>
                <a:cs typeface="Andes ExtraLight" pitchFamily="50" charset="0"/>
              </a:defRPr>
            </a:lvl4pPr>
            <a:lvl5pPr marL="1368425" indent="0">
              <a:buNone/>
              <a:defRPr lang="en-US" sz="2200" dirty="0">
                <a:solidFill>
                  <a:schemeClr val="tx1"/>
                </a:solidFill>
                <a:latin typeface="Arial" charset="0"/>
                <a:cs typeface="Andes ExtraLight" pitchFamily="50" charset="0"/>
              </a:defRPr>
            </a:lvl5pPr>
          </a:lstStyle>
          <a:p>
            <a:pPr lvl="0">
              <a:spcBef>
                <a:spcPct val="0"/>
              </a:spcBef>
              <a:buFont typeface="Arial" panose="020B0604020202020204" pitchFamily="34" charset="0"/>
            </a:pPr>
            <a:r>
              <a:rPr lang="en-US" dirty="0"/>
              <a:t>Edit Master text styles</a:t>
            </a:r>
          </a:p>
        </p:txBody>
      </p:sp>
      <p:sp>
        <p:nvSpPr>
          <p:cNvPr id="17" name="Text Placeholder 2">
            <a:extLst>
              <a:ext uri="{FF2B5EF4-FFF2-40B4-BE49-F238E27FC236}">
                <a16:creationId xmlns:a16="http://schemas.microsoft.com/office/drawing/2014/main" id="{7657F8BE-C9F2-4A26-9DCC-1B43D35659A3}"/>
              </a:ext>
            </a:extLst>
          </p:cNvPr>
          <p:cNvSpPr>
            <a:spLocks noGrp="1"/>
          </p:cNvSpPr>
          <p:nvPr>
            <p:ph type="body" sz="quarter" idx="16"/>
          </p:nvPr>
        </p:nvSpPr>
        <p:spPr>
          <a:xfrm>
            <a:off x="6257594" y="1733107"/>
            <a:ext cx="5308600" cy="60528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0" indent="0" algn="ctr">
              <a:buNone/>
              <a:defRPr lang="en-US" sz="2200" b="1" i="0" dirty="0" smtClean="0">
                <a:solidFill>
                  <a:srgbClr val="006AA0"/>
                </a:solidFill>
                <a:latin typeface="Andes" panose="02000000000000000000" pitchFamily="50" charset="0"/>
                <a:cs typeface="Andes" panose="02000000000000000000" pitchFamily="50" charset="0"/>
              </a:defRPr>
            </a:lvl1pPr>
            <a:lvl2pPr marL="347663" indent="0">
              <a:buNone/>
              <a:defRPr lang="en-US" sz="2200" dirty="0" smtClean="0">
                <a:solidFill>
                  <a:schemeClr val="tx1"/>
                </a:solidFill>
                <a:latin typeface="Arial" charset="0"/>
                <a:cs typeface="Andes ExtraLight" pitchFamily="50" charset="0"/>
              </a:defRPr>
            </a:lvl2pPr>
            <a:lvl3pPr marL="688975" indent="0">
              <a:buNone/>
              <a:defRPr lang="en-US" sz="2200" dirty="0" smtClean="0">
                <a:solidFill>
                  <a:schemeClr val="tx1"/>
                </a:solidFill>
                <a:latin typeface="Arial" charset="0"/>
                <a:cs typeface="Andes ExtraLight" pitchFamily="50" charset="0"/>
              </a:defRPr>
            </a:lvl3pPr>
            <a:lvl4pPr marL="1028700" indent="0">
              <a:buNone/>
              <a:defRPr lang="en-US" sz="2200" dirty="0" smtClean="0">
                <a:solidFill>
                  <a:schemeClr val="tx1"/>
                </a:solidFill>
                <a:latin typeface="Arial" charset="0"/>
                <a:cs typeface="Andes ExtraLight" pitchFamily="50" charset="0"/>
              </a:defRPr>
            </a:lvl4pPr>
            <a:lvl5pPr marL="1368425" indent="0">
              <a:buNone/>
              <a:defRPr lang="en-US" sz="2200" dirty="0">
                <a:solidFill>
                  <a:schemeClr val="tx1"/>
                </a:solidFill>
                <a:latin typeface="Arial" charset="0"/>
                <a:cs typeface="Andes ExtraLight" pitchFamily="50" charset="0"/>
              </a:defRPr>
            </a:lvl5pPr>
          </a:lstStyle>
          <a:p>
            <a:pPr lvl="0">
              <a:spcBef>
                <a:spcPct val="0"/>
              </a:spcBef>
              <a:buFont typeface="Arial" panose="020B0604020202020204" pitchFamily="34" charset="0"/>
            </a:pPr>
            <a:r>
              <a:rPr lang="en-US" dirty="0"/>
              <a:t>Edit Master text styles</a:t>
            </a:r>
          </a:p>
        </p:txBody>
      </p:sp>
      <p:sp>
        <p:nvSpPr>
          <p:cNvPr id="14" name="Title 1">
            <a:extLst>
              <a:ext uri="{FF2B5EF4-FFF2-40B4-BE49-F238E27FC236}">
                <a16:creationId xmlns:a16="http://schemas.microsoft.com/office/drawing/2014/main" id="{D6EE9709-B607-4697-8A6B-45308B4DDC59}"/>
              </a:ext>
            </a:extLst>
          </p:cNvPr>
          <p:cNvSpPr>
            <a:spLocks noGrp="1"/>
          </p:cNvSpPr>
          <p:nvPr>
            <p:ph type="title"/>
          </p:nvPr>
        </p:nvSpPr>
        <p:spPr>
          <a:xfrm>
            <a:off x="620728" y="175739"/>
            <a:ext cx="10950545" cy="756707"/>
          </a:xfrm>
        </p:spPr>
        <p:txBody>
          <a:bodyPr anchor="ctr">
            <a:normAutofit/>
          </a:bodyPr>
          <a:lstStyle>
            <a:lvl1pPr algn="ctr">
              <a:lnSpc>
                <a:spcPct val="114000"/>
              </a:lnSpc>
              <a:defRPr sz="2200" b="1" i="0">
                <a:solidFill>
                  <a:srgbClr val="006AA0"/>
                </a:solidFill>
              </a:defRPr>
            </a:lvl1pPr>
          </a:lstStyle>
          <a:p>
            <a:r>
              <a:rPr lang="en-US" dirty="0"/>
              <a:t>Click to edit Master title style</a:t>
            </a:r>
          </a:p>
        </p:txBody>
      </p:sp>
      <p:sp>
        <p:nvSpPr>
          <p:cNvPr id="15" name="Slide Number Placeholder 9">
            <a:extLst>
              <a:ext uri="{FF2B5EF4-FFF2-40B4-BE49-F238E27FC236}">
                <a16:creationId xmlns:a16="http://schemas.microsoft.com/office/drawing/2014/main" id="{9307E651-EA63-4D7C-8DD4-A0CC3674412D}"/>
              </a:ext>
            </a:extLst>
          </p:cNvPr>
          <p:cNvSpPr>
            <a:spLocks noGrp="1"/>
          </p:cNvSpPr>
          <p:nvPr>
            <p:ph type="sldNum" sz="quarter" idx="12"/>
          </p:nvPr>
        </p:nvSpPr>
        <p:spPr>
          <a:xfrm>
            <a:off x="11710414" y="1118688"/>
            <a:ext cx="364419" cy="365125"/>
          </a:xfrm>
        </p:spPr>
        <p:txBody>
          <a:bodyPr>
            <a:normAutofit/>
          </a:bodyPr>
          <a:lstStyle>
            <a:lvl1pPr algn="ctr">
              <a:defRPr sz="1050">
                <a:solidFill>
                  <a:srgbClr val="006AA0"/>
                </a:solidFill>
                <a:latin typeface="Calibri" panose="020F0502020204030204" pitchFamily="34" charset="0"/>
              </a:defRPr>
            </a:lvl1pPr>
          </a:lstStyle>
          <a:p>
            <a:fld id="{8C00F7A5-9486-468C-ACE0-CB009C4DAD76}" type="slidenum">
              <a:rPr lang="en-US" altLang="en-US" smtClean="0"/>
              <a:pPr/>
              <a:t>‹#›</a:t>
            </a:fld>
            <a:endParaRPr lang="en-US" altLang="en-US" dirty="0"/>
          </a:p>
        </p:txBody>
      </p:sp>
      <p:sp>
        <p:nvSpPr>
          <p:cNvPr id="23" name="Rectangle 22">
            <a:extLst>
              <a:ext uri="{FF2B5EF4-FFF2-40B4-BE49-F238E27FC236}">
                <a16:creationId xmlns:a16="http://schemas.microsoft.com/office/drawing/2014/main" id="{DDCFA5E0-AF88-4DA7-936D-8E8C1323142E}"/>
              </a:ext>
            </a:extLst>
          </p:cNvPr>
          <p:cNvSpPr>
            <a:spLocks noChangeArrowheads="1"/>
          </p:cNvSpPr>
          <p:nvPr userDrawn="1"/>
        </p:nvSpPr>
        <p:spPr bwMode="auto">
          <a:xfrm rot="5400000">
            <a:off x="-2187029" y="4009537"/>
            <a:ext cx="4964667" cy="285690"/>
          </a:xfrm>
          <a:prstGeom prst="rect">
            <a:avLst/>
          </a:prstGeom>
          <a:gradFill flip="none" rotWithShape="1">
            <a:gsLst>
              <a:gs pos="0">
                <a:srgbClr val="006AA0"/>
              </a:gs>
              <a:gs pos="100000">
                <a:srgbClr val="006AA0">
                  <a:alpha val="50000"/>
                </a:srgbClr>
              </a:gs>
            </a:gsLst>
            <a:lin ang="0" scaled="1"/>
            <a:tileRect/>
          </a:gra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24" name="Rectangle 23">
            <a:extLst>
              <a:ext uri="{FF2B5EF4-FFF2-40B4-BE49-F238E27FC236}">
                <a16:creationId xmlns:a16="http://schemas.microsoft.com/office/drawing/2014/main" id="{DBA3B756-032A-4CD2-87F6-45C1FA38DAF9}"/>
              </a:ext>
            </a:extLst>
          </p:cNvPr>
          <p:cNvSpPr>
            <a:spLocks noChangeArrowheads="1"/>
          </p:cNvSpPr>
          <p:nvPr userDrawn="1"/>
        </p:nvSpPr>
        <p:spPr bwMode="auto">
          <a:xfrm rot="5400000">
            <a:off x="-83050" y="411248"/>
            <a:ext cx="756707" cy="285690"/>
          </a:xfrm>
          <a:prstGeom prst="rect">
            <a:avLst/>
          </a:prstGeom>
          <a:gradFill flip="none" rotWithShape="1">
            <a:gsLst>
              <a:gs pos="0">
                <a:srgbClr val="006AA0"/>
              </a:gs>
              <a:gs pos="100000">
                <a:srgbClr val="006AA0">
                  <a:alpha val="50000"/>
                </a:srgbClr>
              </a:gs>
            </a:gsLst>
            <a:lin ang="0" scaled="1"/>
            <a:tileRect/>
          </a:gra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25" name="Rectangle 24">
            <a:extLst>
              <a:ext uri="{FF2B5EF4-FFF2-40B4-BE49-F238E27FC236}">
                <a16:creationId xmlns:a16="http://schemas.microsoft.com/office/drawing/2014/main" id="{39E4E065-0EA9-4B03-BF17-7784F3E8AFA4}"/>
              </a:ext>
            </a:extLst>
          </p:cNvPr>
          <p:cNvSpPr>
            <a:spLocks noChangeArrowheads="1"/>
          </p:cNvSpPr>
          <p:nvPr userDrawn="1"/>
        </p:nvSpPr>
        <p:spPr bwMode="auto">
          <a:xfrm rot="5400000">
            <a:off x="9410291" y="4009540"/>
            <a:ext cx="4964667" cy="285690"/>
          </a:xfrm>
          <a:prstGeom prst="rect">
            <a:avLst/>
          </a:prstGeom>
          <a:gradFill flip="none" rotWithShape="1">
            <a:gsLst>
              <a:gs pos="0">
                <a:srgbClr val="006AA0"/>
              </a:gs>
              <a:gs pos="100000">
                <a:srgbClr val="006AA0">
                  <a:alpha val="50000"/>
                </a:srgbClr>
              </a:gs>
            </a:gsLst>
            <a:lin ang="0" scaled="1"/>
            <a:tileRect/>
          </a:gra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26" name="Rectangle 25">
            <a:extLst>
              <a:ext uri="{FF2B5EF4-FFF2-40B4-BE49-F238E27FC236}">
                <a16:creationId xmlns:a16="http://schemas.microsoft.com/office/drawing/2014/main" id="{59567370-E06E-41DF-8D23-53E4EF4B2347}"/>
              </a:ext>
            </a:extLst>
          </p:cNvPr>
          <p:cNvSpPr>
            <a:spLocks noChangeArrowheads="1"/>
          </p:cNvSpPr>
          <p:nvPr userDrawn="1"/>
        </p:nvSpPr>
        <p:spPr bwMode="auto">
          <a:xfrm rot="5400000">
            <a:off x="11514271" y="411251"/>
            <a:ext cx="756707" cy="285690"/>
          </a:xfrm>
          <a:prstGeom prst="rect">
            <a:avLst/>
          </a:prstGeom>
          <a:gradFill flip="none" rotWithShape="1">
            <a:gsLst>
              <a:gs pos="0">
                <a:srgbClr val="006AA0"/>
              </a:gs>
              <a:gs pos="100000">
                <a:srgbClr val="006AA0">
                  <a:alpha val="50000"/>
                </a:srgbClr>
              </a:gs>
            </a:gsLst>
            <a:lin ang="0" scaled="1"/>
            <a:tileRect/>
          </a:gra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13" name="Rectangle 12">
            <a:extLst>
              <a:ext uri="{FF2B5EF4-FFF2-40B4-BE49-F238E27FC236}">
                <a16:creationId xmlns:a16="http://schemas.microsoft.com/office/drawing/2014/main" id="{155CCF5F-C0D4-494E-8974-7DF2D8D9E377}"/>
              </a:ext>
            </a:extLst>
          </p:cNvPr>
          <p:cNvSpPr>
            <a:spLocks noChangeArrowheads="1"/>
          </p:cNvSpPr>
          <p:nvPr userDrawn="1"/>
        </p:nvSpPr>
        <p:spPr bwMode="auto">
          <a:xfrm>
            <a:off x="563174" y="1321723"/>
            <a:ext cx="442091" cy="184031"/>
          </a:xfrm>
          <a:prstGeom prst="rect">
            <a:avLst/>
          </a:prstGeom>
          <a:solidFill>
            <a:srgbClr val="006AA0"/>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16" name="Rectangle 15">
            <a:extLst>
              <a:ext uri="{FF2B5EF4-FFF2-40B4-BE49-F238E27FC236}">
                <a16:creationId xmlns:a16="http://schemas.microsoft.com/office/drawing/2014/main" id="{E8D0A2FE-CE86-4B9F-A1AB-AD2F8FCB6358}"/>
              </a:ext>
            </a:extLst>
          </p:cNvPr>
          <p:cNvSpPr>
            <a:spLocks noChangeArrowheads="1"/>
          </p:cNvSpPr>
          <p:nvPr userDrawn="1"/>
        </p:nvSpPr>
        <p:spPr bwMode="auto">
          <a:xfrm>
            <a:off x="748936" y="1092340"/>
            <a:ext cx="10822337" cy="413415"/>
          </a:xfrm>
          <a:prstGeom prst="rect">
            <a:avLst/>
          </a:prstGeom>
          <a:solidFill>
            <a:srgbClr val="006AA0"/>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pic>
        <p:nvPicPr>
          <p:cNvPr id="19" name="Picture 18">
            <a:extLst>
              <a:ext uri="{FF2B5EF4-FFF2-40B4-BE49-F238E27FC236}">
                <a16:creationId xmlns:a16="http://schemas.microsoft.com/office/drawing/2014/main" id="{B55F4F53-35A3-4A59-8B0C-3CF7EA3EEFA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2459" y="1092339"/>
            <a:ext cx="699439" cy="413416"/>
          </a:xfrm>
          <a:prstGeom prst="rect">
            <a:avLst/>
          </a:prstGeom>
        </p:spPr>
      </p:pic>
    </p:spTree>
    <p:extLst>
      <p:ext uri="{BB962C8B-B14F-4D97-AF65-F5344CB8AC3E}">
        <p14:creationId xmlns:p14="http://schemas.microsoft.com/office/powerpoint/2010/main" val="1456301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txBox="1">
            <a:spLocks/>
          </p:cNvSpPr>
          <p:nvPr userDrawn="1"/>
        </p:nvSpPr>
        <p:spPr>
          <a:xfrm>
            <a:off x="9057168"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z="1050" smtClean="0">
                <a:latin typeface="Calibri" panose="020F0502020204030204" pitchFamily="34" charset="0"/>
              </a:rPr>
              <a:pPr/>
              <a:t>‹#›</a:t>
            </a:fld>
            <a:endParaRPr lang="en-US" sz="1050" dirty="0">
              <a:latin typeface="Calibri" panose="020F0502020204030204" pitchFamily="34" charset="0"/>
            </a:endParaRPr>
          </a:p>
        </p:txBody>
      </p:sp>
    </p:spTree>
    <p:extLst>
      <p:ext uri="{BB962C8B-B14F-4D97-AF65-F5344CB8AC3E}">
        <p14:creationId xmlns:p14="http://schemas.microsoft.com/office/powerpoint/2010/main" val="2494274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a:extLst>
              <a:ext uri="{FF2B5EF4-FFF2-40B4-BE49-F238E27FC236}">
                <a16:creationId xmlns:a16="http://schemas.microsoft.com/office/drawing/2014/main" id="{437853CB-B0EC-4623-90AA-F0C10BDDCE41}"/>
              </a:ext>
            </a:extLst>
          </p:cNvPr>
          <p:cNvSpPr>
            <a:spLocks/>
          </p:cNvSpPr>
          <p:nvPr/>
        </p:nvSpPr>
        <p:spPr bwMode="auto">
          <a:xfrm flipH="1">
            <a:off x="10919885" y="6323016"/>
            <a:ext cx="465667"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1799012972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2051" name="Freeform 85">
            <a:extLst>
              <a:ext uri="{FF2B5EF4-FFF2-40B4-BE49-F238E27FC236}">
                <a16:creationId xmlns:a16="http://schemas.microsoft.com/office/drawing/2014/main" id="{CC25ADCC-ACB8-438D-B212-A1DCD98DD112}"/>
              </a:ext>
            </a:extLst>
          </p:cNvPr>
          <p:cNvSpPr>
            <a:spLocks/>
          </p:cNvSpPr>
          <p:nvPr/>
        </p:nvSpPr>
        <p:spPr bwMode="auto">
          <a:xfrm flipH="1">
            <a:off x="11394017" y="6146800"/>
            <a:ext cx="328083"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2052" name="Rectangle 2">
            <a:extLst>
              <a:ext uri="{FF2B5EF4-FFF2-40B4-BE49-F238E27FC236}">
                <a16:creationId xmlns:a16="http://schemas.microsoft.com/office/drawing/2014/main" id="{484A7080-FE3E-4EB7-9870-97B34FA4B478}"/>
              </a:ext>
            </a:extLst>
          </p:cNvPr>
          <p:cNvSpPr>
            <a:spLocks noGrp="1" noChangeArrowheads="1"/>
          </p:cNvSpPr>
          <p:nvPr>
            <p:ph type="title"/>
          </p:nvPr>
        </p:nvSpPr>
        <p:spPr bwMode="auto">
          <a:xfrm>
            <a:off x="476253" y="301625"/>
            <a:ext cx="11281833"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dirty="0"/>
              <a:t>Click to edit Master title style</a:t>
            </a:r>
          </a:p>
        </p:txBody>
      </p:sp>
      <p:sp>
        <p:nvSpPr>
          <p:cNvPr id="1033" name="Rectangle 3">
            <a:extLst>
              <a:ext uri="{FF2B5EF4-FFF2-40B4-BE49-F238E27FC236}">
                <a16:creationId xmlns:a16="http://schemas.microsoft.com/office/drawing/2014/main" id="{BBC8ED65-0CA2-46B9-828B-CD8EAAAFEDD7}"/>
              </a:ext>
            </a:extLst>
          </p:cNvPr>
          <p:cNvSpPr>
            <a:spLocks noGrp="1" noChangeArrowheads="1"/>
          </p:cNvSpPr>
          <p:nvPr>
            <p:ph type="body" idx="1"/>
          </p:nvPr>
        </p:nvSpPr>
        <p:spPr bwMode="auto">
          <a:xfrm>
            <a:off x="476251" y="1697041"/>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54" name="TextBox 7">
            <a:extLst>
              <a:ext uri="{FF2B5EF4-FFF2-40B4-BE49-F238E27FC236}">
                <a16:creationId xmlns:a16="http://schemas.microsoft.com/office/drawing/2014/main" id="{3F1A1849-9B07-4EA0-912C-134F9720C0DD}"/>
              </a:ext>
            </a:extLst>
          </p:cNvPr>
          <p:cNvSpPr txBox="1">
            <a:spLocks noChangeArrowheads="1"/>
          </p:cNvSpPr>
          <p:nvPr/>
        </p:nvSpPr>
        <p:spPr bwMode="auto">
          <a:xfrm>
            <a:off x="11578169"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sz="1600"/>
          </a:p>
        </p:txBody>
      </p:sp>
      <p:sp>
        <p:nvSpPr>
          <p:cNvPr id="4" name="Slide Number Placeholder 3">
            <a:extLst>
              <a:ext uri="{FF2B5EF4-FFF2-40B4-BE49-F238E27FC236}">
                <a16:creationId xmlns:a16="http://schemas.microsoft.com/office/drawing/2014/main" id="{C1D5A73E-B9D0-4CA9-B064-BFE2B4C6D308}"/>
              </a:ext>
            </a:extLst>
          </p:cNvPr>
          <p:cNvSpPr>
            <a:spLocks noGrp="1"/>
          </p:cNvSpPr>
          <p:nvPr>
            <p:ph type="sldNum" sz="quarter" idx="4"/>
          </p:nvPr>
        </p:nvSpPr>
        <p:spPr>
          <a:xfrm>
            <a:off x="480484" y="6356353"/>
            <a:ext cx="423333" cy="365125"/>
          </a:xfrm>
          <a:prstGeom prst="rect">
            <a:avLst/>
          </a:prstGeom>
        </p:spPr>
        <p:txBody>
          <a:bodyPr vert="horz" wrap="square" lIns="0" tIns="0" rIns="0" bIns="0" numCol="1" anchor="ctr" anchorCtr="0" compatLnSpc="1">
            <a:prstTxWarp prst="textNoShape">
              <a:avLst/>
            </a:prstTxWarp>
            <a:normAutofit/>
          </a:bodyPr>
          <a:lstStyle>
            <a:lvl1pPr>
              <a:defRPr sz="1100" b="0">
                <a:solidFill>
                  <a:srgbClr val="595959"/>
                </a:solidFill>
                <a:latin typeface="Arial" panose="020B0604020202020204" pitchFamily="34" charset="0"/>
                <a:cs typeface="Times New Roman" panose="02020603050405020304" pitchFamily="18" charset="0"/>
              </a:defRPr>
            </a:lvl1pPr>
          </a:lstStyle>
          <a:p>
            <a:fld id="{F7D673A0-D8F3-4155-A929-BED01BE6F57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455" r:id="rId1"/>
    <p:sldLayoutId id="2147485444" r:id="rId2"/>
    <p:sldLayoutId id="2147485454" r:id="rId3"/>
    <p:sldLayoutId id="2147485443" r:id="rId4"/>
    <p:sldLayoutId id="2147485446" r:id="rId5"/>
    <p:sldLayoutId id="2147485452" r:id="rId6"/>
    <p:sldLayoutId id="2147485453" r:id="rId7"/>
    <p:sldLayoutId id="2147485451" r:id="rId8"/>
  </p:sldLayoutIdLst>
  <p:hf hdr="0" dt="0"/>
  <p:txStyles>
    <p:titleStyle>
      <a:lvl1pPr algn="l" rtl="0" eaLnBrk="0" fontAlgn="base" hangingPunct="0">
        <a:spcBef>
          <a:spcPct val="0"/>
        </a:spcBef>
        <a:spcAft>
          <a:spcPct val="0"/>
        </a:spcAft>
        <a:buFont typeface="Arial" panose="020B0604020202020204" pitchFamily="34" charset="0"/>
        <a:defRPr sz="2200" b="1">
          <a:solidFill>
            <a:srgbClr val="006AA0"/>
          </a:solidFill>
          <a:latin typeface="Andes" panose="02000000000000000000" pitchFamily="50" charset="0"/>
          <a:ea typeface="MS PGothic" pitchFamily="34" charset="-128"/>
          <a:cs typeface="Andes" panose="02000000000000000000" pitchFamily="50" charset="0"/>
        </a:defRPr>
      </a:lvl1pPr>
      <a:lvl2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14000"/>
        </a:lnSpc>
        <a:spcBef>
          <a:spcPts val="1000"/>
        </a:spcBef>
        <a:spcAft>
          <a:spcPct val="0"/>
        </a:spcAft>
        <a:buClr>
          <a:srgbClr val="006AA0"/>
        </a:buClr>
        <a:buSzPct val="90000"/>
        <a:buFont typeface="Wingdings" panose="05000000000000000000" pitchFamily="2" charset="2"/>
        <a:buChar char="p"/>
        <a:defRPr sz="2000">
          <a:solidFill>
            <a:srgbClr val="595959"/>
          </a:solidFill>
          <a:latin typeface="Calibri" panose="020F0502020204030204" pitchFamily="34" charset="0"/>
          <a:ea typeface="MS PGothic" pitchFamily="34" charset="-128"/>
          <a:cs typeface="Arial"/>
        </a:defRPr>
      </a:lvl1pPr>
      <a:lvl2pPr marL="690563" indent="-342900" algn="l" rtl="0" eaLnBrk="0" fontAlgn="base" hangingPunct="0">
        <a:lnSpc>
          <a:spcPct val="114000"/>
        </a:lnSpc>
        <a:spcBef>
          <a:spcPts val="500"/>
        </a:spcBef>
        <a:spcAft>
          <a:spcPct val="0"/>
        </a:spcAft>
        <a:buClr>
          <a:srgbClr val="006AA0"/>
        </a:buClr>
        <a:buSzPct val="80000"/>
        <a:buFont typeface="Wingdings 2" panose="05020102010507070707" pitchFamily="18" charset="2"/>
        <a:buChar char="£"/>
        <a:defRPr sz="2000">
          <a:solidFill>
            <a:srgbClr val="595959"/>
          </a:solidFill>
          <a:latin typeface="Calibri" panose="020F0502020204030204" pitchFamily="34" charset="0"/>
          <a:ea typeface="MS PGothic" pitchFamily="34" charset="-128"/>
          <a:cs typeface="Arial"/>
        </a:defRPr>
      </a:lvl2pPr>
      <a:lvl3pPr marL="1031875" indent="-342900" algn="l" rtl="0" eaLnBrk="0" fontAlgn="base" hangingPunct="0">
        <a:lnSpc>
          <a:spcPct val="114000"/>
        </a:lnSpc>
        <a:spcBef>
          <a:spcPts val="500"/>
        </a:spcBef>
        <a:spcAft>
          <a:spcPct val="0"/>
        </a:spcAft>
        <a:buClr>
          <a:srgbClr val="006AA0"/>
        </a:buClr>
        <a:buSzPct val="60000"/>
        <a:buFont typeface="Wingdings 2" panose="05020102010507070707" pitchFamily="18" charset="2"/>
        <a:buChar char="§"/>
        <a:defRPr sz="2000">
          <a:solidFill>
            <a:srgbClr val="595959"/>
          </a:solidFill>
          <a:latin typeface="Calibri" panose="020F0502020204030204" pitchFamily="34" charset="0"/>
          <a:ea typeface="MS PGothic" pitchFamily="34" charset="-128"/>
          <a:cs typeface="Arial"/>
        </a:defRPr>
      </a:lvl3pPr>
      <a:lvl4pPr marL="1371600" indent="-342900" algn="l" rtl="0" eaLnBrk="0" fontAlgn="base" hangingPunct="0">
        <a:lnSpc>
          <a:spcPct val="114000"/>
        </a:lnSpc>
        <a:spcBef>
          <a:spcPts val="500"/>
        </a:spcBef>
        <a:spcAft>
          <a:spcPct val="0"/>
        </a:spcAft>
        <a:buClr>
          <a:srgbClr val="006AA0"/>
        </a:buClr>
        <a:buFont typeface="Wingdings 2" panose="05020102010507070707" pitchFamily="18" charset="2"/>
        <a:buChar char="¡"/>
        <a:defRPr sz="2000">
          <a:solidFill>
            <a:srgbClr val="595959"/>
          </a:solidFill>
          <a:latin typeface="Calibri" panose="020F0502020204030204" pitchFamily="34" charset="0"/>
          <a:ea typeface="MS PGothic" pitchFamily="34" charset="-128"/>
          <a:cs typeface="Arial"/>
        </a:defRPr>
      </a:lvl4pPr>
      <a:lvl5pPr marL="1711325" indent="-342900" algn="l" rtl="0" eaLnBrk="0" fontAlgn="base" hangingPunct="0">
        <a:lnSpc>
          <a:spcPct val="114000"/>
        </a:lnSpc>
        <a:spcBef>
          <a:spcPts val="500"/>
        </a:spcBef>
        <a:spcAft>
          <a:spcPct val="0"/>
        </a:spcAft>
        <a:buClr>
          <a:srgbClr val="006AA0"/>
        </a:buClr>
        <a:buFont typeface="Wingdings" panose="05000000000000000000" pitchFamily="2" charset="2"/>
        <a:buChar char="§"/>
        <a:tabLst/>
        <a:defRPr sz="2000">
          <a:solidFill>
            <a:srgbClr val="595959"/>
          </a:solidFill>
          <a:latin typeface="Calibri" panose="020F0502020204030204" pitchFamily="34" charset="0"/>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pempal.org/knowledge-product/breaking-challenges-constructing-citizens-budgets-pempal-countrie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www.pempal.org/knowledge-product/public-participation-fiscal-policy-and-budget-process-%E2%80%93establishing-andor"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www.pempal.org/knowledge-product/mechanisms-national-ministries-finance-pempal-countries-design-participatory"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www.pempal.org/knowledge-product/improving-clarity-and-accessibility-budget-documentation"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B5BEBA-E219-40B2-980C-DA3D3C8ABDE2}"/>
              </a:ext>
            </a:extLst>
          </p:cNvPr>
          <p:cNvSpPr>
            <a:spLocks noGrp="1"/>
          </p:cNvSpPr>
          <p:nvPr>
            <p:ph type="title"/>
          </p:nvPr>
        </p:nvSpPr>
        <p:spPr>
          <a:xfrm>
            <a:off x="617219" y="1216522"/>
            <a:ext cx="10957559" cy="3709807"/>
          </a:xfrm>
        </p:spPr>
        <p:txBody>
          <a:bodyPr/>
          <a:lstStyle/>
          <a:p>
            <a:r>
              <a:rPr lang="en-US" dirty="0"/>
              <a:t>BCOP’s BUDGET LITERACY AND TRANSPARENCY WORKING GROUP (BLTWG):</a:t>
            </a:r>
            <a:br>
              <a:rPr lang="en-US" dirty="0"/>
            </a:br>
            <a:br>
              <a:rPr lang="en-US" dirty="0"/>
            </a:br>
            <a:r>
              <a:rPr lang="en-US" dirty="0"/>
              <a:t>Overview of BLTWG’s Recent Work</a:t>
            </a:r>
          </a:p>
        </p:txBody>
      </p:sp>
      <p:sp>
        <p:nvSpPr>
          <p:cNvPr id="7" name="Text Placeholder 6">
            <a:extLst>
              <a:ext uri="{FF2B5EF4-FFF2-40B4-BE49-F238E27FC236}">
                <a16:creationId xmlns:a16="http://schemas.microsoft.com/office/drawing/2014/main" id="{13594638-2FB2-4B61-AFE5-DD4AAF3E1AD8}"/>
              </a:ext>
            </a:extLst>
          </p:cNvPr>
          <p:cNvSpPr>
            <a:spLocks noGrp="1"/>
          </p:cNvSpPr>
          <p:nvPr>
            <p:ph type="body" sz="quarter" idx="13"/>
          </p:nvPr>
        </p:nvSpPr>
        <p:spPr>
          <a:xfrm>
            <a:off x="617220" y="5112137"/>
            <a:ext cx="10957559" cy="1225067"/>
          </a:xfrm>
        </p:spPr>
        <p:txBody>
          <a:bodyPr>
            <a:normAutofit/>
          </a:bodyPr>
          <a:lstStyle/>
          <a:p>
            <a:r>
              <a:rPr lang="en-US" b="1" i="1" dirty="0"/>
              <a:t>2023 PEMPAL BCOP Annual Plenary Meeting, Ljubljana, Slovenia, March 2023</a:t>
            </a:r>
          </a:p>
          <a:p>
            <a:endParaRPr lang="en-US" i="1" dirty="0"/>
          </a:p>
          <a:p>
            <a:r>
              <a:rPr lang="en-US" i="1" dirty="0"/>
              <a:t>Iryna </a:t>
            </a:r>
            <a:r>
              <a:rPr lang="en-US" i="1" dirty="0" err="1"/>
              <a:t>Shcherbyna</a:t>
            </a:r>
            <a:r>
              <a:rPr lang="en-US" i="1" dirty="0"/>
              <a:t>, World Bank Senior Public Sector Specialist and BCOP Resource Team Coordinator</a:t>
            </a:r>
          </a:p>
        </p:txBody>
      </p:sp>
    </p:spTree>
    <p:extLst>
      <p:ext uri="{BB962C8B-B14F-4D97-AF65-F5344CB8AC3E}">
        <p14:creationId xmlns:p14="http://schemas.microsoft.com/office/powerpoint/2010/main" val="1368118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B0649-31D8-46D4-B261-EFCD20357FFF}"/>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2221127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D33E1-97B3-48BF-B88A-E577261FD122}"/>
              </a:ext>
            </a:extLst>
          </p:cNvPr>
          <p:cNvSpPr>
            <a:spLocks noGrp="1"/>
          </p:cNvSpPr>
          <p:nvPr>
            <p:ph type="title"/>
          </p:nvPr>
        </p:nvSpPr>
        <p:spPr/>
        <p:txBody>
          <a:bodyPr>
            <a:normAutofit/>
          </a:bodyPr>
          <a:lstStyle/>
          <a:p>
            <a:r>
              <a:rPr lang="en-US" sz="4000" dirty="0"/>
              <a:t>Presentation Overview</a:t>
            </a:r>
          </a:p>
        </p:txBody>
      </p:sp>
      <p:sp>
        <p:nvSpPr>
          <p:cNvPr id="3" name="Text Placeholder 2">
            <a:extLst>
              <a:ext uri="{FF2B5EF4-FFF2-40B4-BE49-F238E27FC236}">
                <a16:creationId xmlns:a16="http://schemas.microsoft.com/office/drawing/2014/main" id="{A62C1F22-6AFF-461B-A5D3-7AC659EB24AC}"/>
              </a:ext>
            </a:extLst>
          </p:cNvPr>
          <p:cNvSpPr>
            <a:spLocks noGrp="1"/>
          </p:cNvSpPr>
          <p:nvPr>
            <p:ph type="body" sz="quarter" idx="13"/>
          </p:nvPr>
        </p:nvSpPr>
        <p:spPr>
          <a:xfrm>
            <a:off x="1447499" y="2256845"/>
            <a:ext cx="8953801" cy="3320995"/>
          </a:xfrm>
        </p:spPr>
        <p:txBody>
          <a:bodyPr>
            <a:normAutofit lnSpcReduction="10000"/>
          </a:bodyPr>
          <a:lstStyle/>
          <a:p>
            <a:pPr marL="542925" indent="-542925">
              <a:buFont typeface="+mj-lt"/>
              <a:buAutoNum type="romanUcPeriod"/>
            </a:pPr>
            <a:r>
              <a:rPr lang="en-US" sz="3000" dirty="0"/>
              <a:t>BLTWG’s Objectives, Membership, and Partnerships</a:t>
            </a:r>
          </a:p>
          <a:p>
            <a:pPr marL="542925" indent="-542925">
              <a:buFont typeface="+mj-lt"/>
              <a:buAutoNum type="romanUcPeriod"/>
            </a:pPr>
            <a:r>
              <a:rPr lang="en-US" sz="3000" dirty="0"/>
              <a:t>BLTWG’s Knowledge Products</a:t>
            </a:r>
          </a:p>
          <a:p>
            <a:pPr marL="542925" indent="-542925">
              <a:buFont typeface="+mj-lt"/>
              <a:buAutoNum type="romanUcPeriod"/>
            </a:pPr>
            <a:r>
              <a:rPr lang="en-US" sz="3000" dirty="0"/>
              <a:t>Key Additional BLTWG Topics Examined in Meetings Since 2018</a:t>
            </a:r>
          </a:p>
          <a:p>
            <a:pPr marL="542925" indent="-542925">
              <a:buFont typeface="+mj-lt"/>
              <a:buAutoNum type="romanUcPeriod"/>
            </a:pPr>
            <a:r>
              <a:rPr lang="en-US" sz="3000" dirty="0"/>
              <a:t>Gathering Feedback for Planning Next BLTWG Activities: Group Discussion </a:t>
            </a:r>
          </a:p>
          <a:p>
            <a:pPr marL="542925" indent="-542925">
              <a:buFont typeface="+mj-lt"/>
              <a:buAutoNum type="romanUcPeriod"/>
            </a:pPr>
            <a:endParaRPr lang="en-US" sz="3000" dirty="0"/>
          </a:p>
          <a:p>
            <a:pPr marL="0" indent="0">
              <a:buNone/>
            </a:pPr>
            <a:endParaRPr lang="en-US" sz="4000" dirty="0"/>
          </a:p>
          <a:p>
            <a:pPr marL="0" indent="0">
              <a:buNone/>
            </a:pPr>
            <a:endParaRPr lang="en-US" dirty="0"/>
          </a:p>
        </p:txBody>
      </p:sp>
      <p:sp>
        <p:nvSpPr>
          <p:cNvPr id="4" name="Slide Number Placeholder 3">
            <a:extLst>
              <a:ext uri="{FF2B5EF4-FFF2-40B4-BE49-F238E27FC236}">
                <a16:creationId xmlns:a16="http://schemas.microsoft.com/office/drawing/2014/main" id="{96F3040E-6095-47CF-9BCF-CC1998B6DDCF}"/>
              </a:ext>
            </a:extLst>
          </p:cNvPr>
          <p:cNvSpPr>
            <a:spLocks noGrp="1"/>
          </p:cNvSpPr>
          <p:nvPr>
            <p:ph type="sldNum" sz="quarter" idx="12"/>
          </p:nvPr>
        </p:nvSpPr>
        <p:spPr/>
        <p:txBody>
          <a:bodyPr/>
          <a:lstStyle/>
          <a:p>
            <a:fld id="{8C00F7A5-9486-468C-ACE0-CB009C4DAD76}" type="slidenum">
              <a:rPr lang="en-US" altLang="en-US" smtClean="0"/>
              <a:pPr/>
              <a:t>2</a:t>
            </a:fld>
            <a:endParaRPr lang="en-US" altLang="en-US" dirty="0"/>
          </a:p>
        </p:txBody>
      </p:sp>
    </p:spTree>
    <p:extLst>
      <p:ext uri="{BB962C8B-B14F-4D97-AF65-F5344CB8AC3E}">
        <p14:creationId xmlns:p14="http://schemas.microsoft.com/office/powerpoint/2010/main" val="17335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D33E1-97B3-48BF-B88A-E577261FD122}"/>
              </a:ext>
            </a:extLst>
          </p:cNvPr>
          <p:cNvSpPr>
            <a:spLocks noGrp="1"/>
          </p:cNvSpPr>
          <p:nvPr>
            <p:ph type="title"/>
          </p:nvPr>
        </p:nvSpPr>
        <p:spPr/>
        <p:txBody>
          <a:bodyPr>
            <a:normAutofit/>
          </a:bodyPr>
          <a:lstStyle/>
          <a:p>
            <a:r>
              <a:rPr lang="en-GB" sz="4000" dirty="0"/>
              <a:t>I. </a:t>
            </a:r>
            <a:r>
              <a:rPr lang="en-US" sz="4000" dirty="0"/>
              <a:t>Objectives, Membership, and Partnerships </a:t>
            </a:r>
          </a:p>
        </p:txBody>
      </p:sp>
      <p:sp>
        <p:nvSpPr>
          <p:cNvPr id="3" name="Text Placeholder 2">
            <a:extLst>
              <a:ext uri="{FF2B5EF4-FFF2-40B4-BE49-F238E27FC236}">
                <a16:creationId xmlns:a16="http://schemas.microsoft.com/office/drawing/2014/main" id="{A62C1F22-6AFF-461B-A5D3-7AC659EB24AC}"/>
              </a:ext>
            </a:extLst>
          </p:cNvPr>
          <p:cNvSpPr>
            <a:spLocks noGrp="1"/>
          </p:cNvSpPr>
          <p:nvPr>
            <p:ph type="body" sz="quarter" idx="13"/>
          </p:nvPr>
        </p:nvSpPr>
        <p:spPr>
          <a:xfrm>
            <a:off x="551156" y="1796353"/>
            <a:ext cx="11089687" cy="5273520"/>
          </a:xfrm>
        </p:spPr>
        <p:txBody>
          <a:bodyPr>
            <a:normAutofit/>
          </a:bodyPr>
          <a:lstStyle/>
          <a:p>
            <a:pPr>
              <a:lnSpc>
                <a:spcPct val="113000"/>
              </a:lnSpc>
            </a:pPr>
            <a:r>
              <a:rPr lang="en-US" sz="2600" dirty="0"/>
              <a:t>BLTWG, established in 2015, aims to </a:t>
            </a:r>
            <a:r>
              <a:rPr lang="en-US" sz="2600" b="1" dirty="0"/>
              <a:t>learn from international experience and provide advice to member countries on improving budget openness</a:t>
            </a:r>
            <a:r>
              <a:rPr lang="en-US" sz="2600" dirty="0"/>
              <a:t>, including budget transparency and literacy and public participation in the budget process</a:t>
            </a:r>
          </a:p>
          <a:p>
            <a:pPr>
              <a:lnSpc>
                <a:spcPct val="113000"/>
              </a:lnSpc>
            </a:pPr>
            <a:r>
              <a:rPr lang="en-US" sz="2600" dirty="0"/>
              <a:t>The broad topic of this WG, budget openness, has been </a:t>
            </a:r>
            <a:r>
              <a:rPr lang="en-US" sz="2600" b="1" dirty="0"/>
              <a:t>one of the two priority budgeting topics </a:t>
            </a:r>
            <a:r>
              <a:rPr lang="en-US" sz="2600" dirty="0"/>
              <a:t>(along with program and performance budgeting) </a:t>
            </a:r>
            <a:r>
              <a:rPr lang="en-US" sz="2600" b="1" dirty="0"/>
              <a:t>of most of BCOP members countries</a:t>
            </a:r>
            <a:r>
              <a:rPr lang="en-US" sz="2600" dirty="0"/>
              <a:t> (based on the annual surveys of members)</a:t>
            </a:r>
          </a:p>
          <a:p>
            <a:pPr>
              <a:lnSpc>
                <a:spcPct val="113000"/>
              </a:lnSpc>
            </a:pPr>
            <a:r>
              <a:rPr lang="en-US" sz="2600" dirty="0"/>
              <a:t>Almost all of the BCOP member countries (18 out of 21) are BLTWG members</a:t>
            </a:r>
          </a:p>
          <a:p>
            <a:pPr>
              <a:lnSpc>
                <a:spcPct val="113000"/>
              </a:lnSpc>
            </a:pPr>
            <a:r>
              <a:rPr lang="en-US" sz="2600" dirty="0"/>
              <a:t>The Group has partnered and </a:t>
            </a:r>
            <a:r>
              <a:rPr lang="en-US" sz="2600" b="1" dirty="0"/>
              <a:t>works closely with several international organizations</a:t>
            </a:r>
            <a:r>
              <a:rPr lang="en-US" sz="2600" dirty="0"/>
              <a:t>, including the World Bank, the International Budget Partnership (IBP), and Global Initiative for Fiscal Transparency (GIFT)</a:t>
            </a:r>
          </a:p>
          <a:p>
            <a:pPr>
              <a:lnSpc>
                <a:spcPct val="113000"/>
              </a:lnSpc>
            </a:pPr>
            <a:endParaRPr lang="en-US" sz="2600" dirty="0"/>
          </a:p>
          <a:p>
            <a:pPr>
              <a:lnSpc>
                <a:spcPct val="113000"/>
              </a:lnSpc>
            </a:pPr>
            <a:endParaRPr lang="en-US" sz="2600" dirty="0"/>
          </a:p>
          <a:p>
            <a:pPr>
              <a:lnSpc>
                <a:spcPct val="100000"/>
              </a:lnSpc>
              <a:spcBef>
                <a:spcPts val="1200"/>
              </a:spcBef>
            </a:pPr>
            <a:endParaRPr lang="en-US" sz="2400" dirty="0"/>
          </a:p>
        </p:txBody>
      </p:sp>
      <p:sp>
        <p:nvSpPr>
          <p:cNvPr id="4" name="Slide Number Placeholder 3">
            <a:extLst>
              <a:ext uri="{FF2B5EF4-FFF2-40B4-BE49-F238E27FC236}">
                <a16:creationId xmlns:a16="http://schemas.microsoft.com/office/drawing/2014/main" id="{96F3040E-6095-47CF-9BCF-CC1998B6DDCF}"/>
              </a:ext>
            </a:extLst>
          </p:cNvPr>
          <p:cNvSpPr>
            <a:spLocks noGrp="1"/>
          </p:cNvSpPr>
          <p:nvPr>
            <p:ph type="sldNum" sz="quarter" idx="12"/>
          </p:nvPr>
        </p:nvSpPr>
        <p:spPr/>
        <p:txBody>
          <a:bodyPr/>
          <a:lstStyle/>
          <a:p>
            <a:fld id="{8C00F7A5-9486-468C-ACE0-CB009C4DAD76}" type="slidenum">
              <a:rPr lang="en-US" altLang="en-US" smtClean="0"/>
              <a:pPr/>
              <a:t>3</a:t>
            </a:fld>
            <a:endParaRPr lang="en-US" altLang="en-US" dirty="0"/>
          </a:p>
        </p:txBody>
      </p:sp>
      <p:sp>
        <p:nvSpPr>
          <p:cNvPr id="6" name="Right Brace 5">
            <a:extLst>
              <a:ext uri="{FF2B5EF4-FFF2-40B4-BE49-F238E27FC236}">
                <a16:creationId xmlns:a16="http://schemas.microsoft.com/office/drawing/2014/main" id="{BA2F608E-7027-272C-F75D-8B03F586EEE4}"/>
              </a:ext>
            </a:extLst>
          </p:cNvPr>
          <p:cNvSpPr/>
          <p:nvPr/>
        </p:nvSpPr>
        <p:spPr bwMode="auto">
          <a:xfrm>
            <a:off x="5798820" y="4914900"/>
            <a:ext cx="594360" cy="1040130"/>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BA"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8" name="Right Brace 7">
            <a:extLst>
              <a:ext uri="{FF2B5EF4-FFF2-40B4-BE49-F238E27FC236}">
                <a16:creationId xmlns:a16="http://schemas.microsoft.com/office/drawing/2014/main" id="{0B29E9F9-F51C-52EC-1BAD-EFC62EB4614B}"/>
              </a:ext>
            </a:extLst>
          </p:cNvPr>
          <p:cNvSpPr/>
          <p:nvPr/>
        </p:nvSpPr>
        <p:spPr bwMode="auto">
          <a:xfrm>
            <a:off x="6503670" y="5589270"/>
            <a:ext cx="502920" cy="948690"/>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BA" sz="1300" i="0" u="none" strike="noStrike" normalizeH="0" baseline="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itchFamily="34" charset="0"/>
              <a:cs typeface="Times New Roman" pitchFamily="18" charset="0"/>
            </a:endParaRPr>
          </a:p>
        </p:txBody>
      </p:sp>
    </p:spTree>
    <p:extLst>
      <p:ext uri="{BB962C8B-B14F-4D97-AF65-F5344CB8AC3E}">
        <p14:creationId xmlns:p14="http://schemas.microsoft.com/office/powerpoint/2010/main" val="1679527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D33E1-97B3-48BF-B88A-E577261FD122}"/>
              </a:ext>
            </a:extLst>
          </p:cNvPr>
          <p:cNvSpPr>
            <a:spLocks noGrp="1"/>
          </p:cNvSpPr>
          <p:nvPr>
            <p:ph type="title"/>
          </p:nvPr>
        </p:nvSpPr>
        <p:spPr/>
        <p:txBody>
          <a:bodyPr>
            <a:normAutofit/>
          </a:bodyPr>
          <a:lstStyle/>
          <a:p>
            <a:r>
              <a:rPr lang="en-GB" sz="4000" dirty="0">
                <a:latin typeface="Andes"/>
                <a:ea typeface="MS PGothic"/>
              </a:rPr>
              <a:t>II. </a:t>
            </a:r>
            <a:r>
              <a:rPr lang="en-US" sz="4000" dirty="0">
                <a:latin typeface="Andes"/>
                <a:ea typeface="MS PGothic"/>
              </a:rPr>
              <a:t>BLTWG’s Knowledge Products (KPs)</a:t>
            </a:r>
          </a:p>
        </p:txBody>
      </p:sp>
      <p:sp>
        <p:nvSpPr>
          <p:cNvPr id="3" name="Text Placeholder 2">
            <a:extLst>
              <a:ext uri="{FF2B5EF4-FFF2-40B4-BE49-F238E27FC236}">
                <a16:creationId xmlns:a16="http://schemas.microsoft.com/office/drawing/2014/main" id="{A62C1F22-6AFF-461B-A5D3-7AC659EB24AC}"/>
              </a:ext>
            </a:extLst>
          </p:cNvPr>
          <p:cNvSpPr>
            <a:spLocks noGrp="1"/>
          </p:cNvSpPr>
          <p:nvPr>
            <p:ph type="body" sz="quarter" idx="13"/>
          </p:nvPr>
        </p:nvSpPr>
        <p:spPr>
          <a:xfrm>
            <a:off x="744142" y="1943100"/>
            <a:ext cx="5475272" cy="5273520"/>
          </a:xfrm>
        </p:spPr>
        <p:txBody>
          <a:bodyPr>
            <a:normAutofit/>
          </a:bodyPr>
          <a:lstStyle/>
          <a:p>
            <a:pPr marL="0" indent="0" algn="l">
              <a:buNone/>
            </a:pPr>
            <a:r>
              <a:rPr lang="en-GB" sz="2400" b="1" dirty="0">
                <a:solidFill>
                  <a:srgbClr val="004177"/>
                </a:solidFill>
                <a:effectLst/>
                <a:latin typeface="Arial" panose="020B0604020202020204" pitchFamily="34" charset="0"/>
                <a:hlinkClick r:id="rId3"/>
              </a:rPr>
              <a:t>Breaking Challenges in Constructing Citizens' Budgets for PEMPAL Countries </a:t>
            </a:r>
            <a:r>
              <a:rPr lang="en-GB" sz="2400" b="1" dirty="0">
                <a:solidFill>
                  <a:srgbClr val="004177"/>
                </a:solidFill>
                <a:effectLst/>
                <a:latin typeface="Arial" panose="020B0604020202020204" pitchFamily="34" charset="0"/>
              </a:rPr>
              <a:t>(2017)</a:t>
            </a:r>
          </a:p>
          <a:p>
            <a:pPr marL="0" indent="0">
              <a:lnSpc>
                <a:spcPct val="113000"/>
              </a:lnSpc>
              <a:buNone/>
            </a:pPr>
            <a:r>
              <a:rPr lang="en-GB" b="0" i="0" dirty="0">
                <a:solidFill>
                  <a:srgbClr val="333333"/>
                </a:solidFill>
                <a:effectLst/>
                <a:cs typeface="Calibri" panose="020F0502020204030204" pitchFamily="34" charset="0"/>
              </a:rPr>
              <a:t>At the start of the Group’s work, citizens’ budgets were not common in the PEMPAL region. Thus, the group decided to make this reform their focus and identify challenges they were currently facing, and share solutions on how to address them. </a:t>
            </a:r>
            <a:r>
              <a:rPr lang="en-GB" dirty="0">
                <a:solidFill>
                  <a:srgbClr val="333333"/>
                </a:solidFill>
                <a:cs typeface="Calibri" panose="020F0502020204030204" pitchFamily="34" charset="0"/>
              </a:rPr>
              <a:t>KP identifies </a:t>
            </a:r>
            <a:r>
              <a:rPr lang="en-GB" b="0" i="0" dirty="0">
                <a:solidFill>
                  <a:srgbClr val="333333"/>
                </a:solidFill>
                <a:effectLst/>
                <a:cs typeface="Calibri" panose="020F0502020204030204" pitchFamily="34" charset="0"/>
              </a:rPr>
              <a:t>10 challenges to developing Citizens’ Budgets in the region and lays out peer and international advice to address them.</a:t>
            </a:r>
            <a:endParaRPr lang="en-US" dirty="0">
              <a:cs typeface="Calibri" panose="020F0502020204030204" pitchFamily="34" charset="0"/>
            </a:endParaRPr>
          </a:p>
          <a:p>
            <a:pPr>
              <a:lnSpc>
                <a:spcPct val="113000"/>
              </a:lnSpc>
            </a:pPr>
            <a:endParaRPr lang="en-US" sz="2600" dirty="0">
              <a:cs typeface="Calibri" panose="020F0502020204030204" pitchFamily="34" charset="0"/>
            </a:endParaRPr>
          </a:p>
          <a:p>
            <a:pPr>
              <a:lnSpc>
                <a:spcPct val="100000"/>
              </a:lnSpc>
              <a:spcBef>
                <a:spcPts val="1200"/>
              </a:spcBef>
            </a:pPr>
            <a:endParaRPr lang="en-US" sz="2400" dirty="0"/>
          </a:p>
        </p:txBody>
      </p:sp>
      <p:sp>
        <p:nvSpPr>
          <p:cNvPr id="4" name="Slide Number Placeholder 3">
            <a:extLst>
              <a:ext uri="{FF2B5EF4-FFF2-40B4-BE49-F238E27FC236}">
                <a16:creationId xmlns:a16="http://schemas.microsoft.com/office/drawing/2014/main" id="{96F3040E-6095-47CF-9BCF-CC1998B6DDCF}"/>
              </a:ext>
            </a:extLst>
          </p:cNvPr>
          <p:cNvSpPr>
            <a:spLocks noGrp="1"/>
          </p:cNvSpPr>
          <p:nvPr>
            <p:ph type="sldNum" sz="quarter" idx="12"/>
          </p:nvPr>
        </p:nvSpPr>
        <p:spPr/>
        <p:txBody>
          <a:bodyPr/>
          <a:lstStyle/>
          <a:p>
            <a:fld id="{8C00F7A5-9486-468C-ACE0-CB009C4DAD76}" type="slidenum">
              <a:rPr lang="en-US" altLang="en-US" smtClean="0"/>
              <a:pPr/>
              <a:t>4</a:t>
            </a:fld>
            <a:endParaRPr lang="en-US" altLang="en-US" dirty="0"/>
          </a:p>
        </p:txBody>
      </p:sp>
      <p:sp>
        <p:nvSpPr>
          <p:cNvPr id="6" name="Right Brace 5">
            <a:extLst>
              <a:ext uri="{FF2B5EF4-FFF2-40B4-BE49-F238E27FC236}">
                <a16:creationId xmlns:a16="http://schemas.microsoft.com/office/drawing/2014/main" id="{BA2F608E-7027-272C-F75D-8B03F586EEE4}"/>
              </a:ext>
            </a:extLst>
          </p:cNvPr>
          <p:cNvSpPr/>
          <p:nvPr/>
        </p:nvSpPr>
        <p:spPr bwMode="auto">
          <a:xfrm>
            <a:off x="5798820" y="4914900"/>
            <a:ext cx="594360" cy="1040130"/>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BA"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8" name="Right Brace 7">
            <a:extLst>
              <a:ext uri="{FF2B5EF4-FFF2-40B4-BE49-F238E27FC236}">
                <a16:creationId xmlns:a16="http://schemas.microsoft.com/office/drawing/2014/main" id="{0B29E9F9-F51C-52EC-1BAD-EFC62EB4614B}"/>
              </a:ext>
            </a:extLst>
          </p:cNvPr>
          <p:cNvSpPr/>
          <p:nvPr/>
        </p:nvSpPr>
        <p:spPr bwMode="auto">
          <a:xfrm>
            <a:off x="6503670" y="5589270"/>
            <a:ext cx="502920" cy="948690"/>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BA" sz="1300" i="0" u="none" strike="noStrike" normalizeH="0" baseline="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itchFamily="34" charset="0"/>
              <a:cs typeface="Times New Roman" pitchFamily="18" charset="0"/>
            </a:endParaRPr>
          </a:p>
        </p:txBody>
      </p:sp>
      <p:pic>
        <p:nvPicPr>
          <p:cNvPr id="5" name="Picture 4">
            <a:extLst>
              <a:ext uri="{FF2B5EF4-FFF2-40B4-BE49-F238E27FC236}">
                <a16:creationId xmlns:a16="http://schemas.microsoft.com/office/drawing/2014/main" id="{4117A01C-5514-36B0-0097-64F56F4CC783}"/>
              </a:ext>
            </a:extLst>
          </p:cNvPr>
          <p:cNvPicPr>
            <a:picLocks noChangeAspect="1"/>
          </p:cNvPicPr>
          <p:nvPr/>
        </p:nvPicPr>
        <p:blipFill>
          <a:blip r:embed="rId4"/>
          <a:stretch>
            <a:fillRect/>
          </a:stretch>
        </p:blipFill>
        <p:spPr>
          <a:xfrm rot="1488151">
            <a:off x="7347243" y="2147222"/>
            <a:ext cx="2858602" cy="412573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72825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D33E1-97B3-48BF-B88A-E577261FD122}"/>
              </a:ext>
            </a:extLst>
          </p:cNvPr>
          <p:cNvSpPr>
            <a:spLocks noGrp="1"/>
          </p:cNvSpPr>
          <p:nvPr>
            <p:ph type="title"/>
          </p:nvPr>
        </p:nvSpPr>
        <p:spPr/>
        <p:txBody>
          <a:bodyPr>
            <a:normAutofit/>
          </a:bodyPr>
          <a:lstStyle/>
          <a:p>
            <a:r>
              <a:rPr lang="en-GB" sz="4000" dirty="0">
                <a:latin typeface="Andes"/>
                <a:ea typeface="MS PGothic"/>
              </a:rPr>
              <a:t>II. </a:t>
            </a:r>
            <a:r>
              <a:rPr lang="en-US" sz="4000" dirty="0">
                <a:latin typeface="Andes"/>
                <a:ea typeface="MS PGothic"/>
              </a:rPr>
              <a:t>BLTWG’s Knowledge Products (KPs)</a:t>
            </a:r>
          </a:p>
        </p:txBody>
      </p:sp>
      <p:sp>
        <p:nvSpPr>
          <p:cNvPr id="3" name="Text Placeholder 2">
            <a:extLst>
              <a:ext uri="{FF2B5EF4-FFF2-40B4-BE49-F238E27FC236}">
                <a16:creationId xmlns:a16="http://schemas.microsoft.com/office/drawing/2014/main" id="{A62C1F22-6AFF-461B-A5D3-7AC659EB24AC}"/>
              </a:ext>
            </a:extLst>
          </p:cNvPr>
          <p:cNvSpPr>
            <a:spLocks noGrp="1"/>
          </p:cNvSpPr>
          <p:nvPr>
            <p:ph type="body" sz="quarter" idx="13"/>
          </p:nvPr>
        </p:nvSpPr>
        <p:spPr>
          <a:xfrm>
            <a:off x="760069" y="1847091"/>
            <a:ext cx="4878387" cy="4690869"/>
          </a:xfrm>
        </p:spPr>
        <p:txBody>
          <a:bodyPr>
            <a:normAutofit/>
          </a:bodyPr>
          <a:lstStyle/>
          <a:p>
            <a:pPr marL="0" indent="0">
              <a:buNone/>
            </a:pPr>
            <a:r>
              <a:rPr lang="en-GB" sz="2000" b="1" dirty="0">
                <a:solidFill>
                  <a:srgbClr val="004177"/>
                </a:solidFill>
                <a:effectLst/>
                <a:latin typeface="Arial" panose="020B0604020202020204" pitchFamily="34" charset="0"/>
                <a:hlinkClick r:id="rId3"/>
              </a:rPr>
              <a:t>Public Participation in Fiscal Policy and the Budget Process – Establishing and/or Strengthening Mechanisms in PEMPAL Countries </a:t>
            </a:r>
            <a:r>
              <a:rPr lang="en-GB" sz="2400" b="1" dirty="0">
                <a:solidFill>
                  <a:srgbClr val="004177"/>
                </a:solidFill>
                <a:effectLst/>
                <a:latin typeface="Arial" panose="020B0604020202020204" pitchFamily="34" charset="0"/>
              </a:rPr>
              <a:t>(2020)</a:t>
            </a:r>
          </a:p>
          <a:p>
            <a:pPr marL="0" indent="0">
              <a:lnSpc>
                <a:spcPct val="113000"/>
              </a:lnSpc>
              <a:buNone/>
            </a:pPr>
            <a:r>
              <a:rPr lang="en-GB" b="0" i="0" dirty="0">
                <a:solidFill>
                  <a:srgbClr val="333333"/>
                </a:solidFill>
                <a:effectLst/>
                <a:cs typeface="Calibri" panose="020F0502020204030204" pitchFamily="34" charset="0"/>
              </a:rPr>
              <a:t>This KP</a:t>
            </a:r>
            <a:r>
              <a:rPr lang="en-US" dirty="0">
                <a:cs typeface="Calibri" panose="020F0502020204030204" pitchFamily="34" charset="0"/>
              </a:rPr>
              <a:t> gives key concepts in public participation and a review of international frameworks and best practices. It discusses mechanisms of public participation on the demand and supply sides. A suggested road map for PEMPAL countries is included based on regional and international practices and advice.</a:t>
            </a:r>
          </a:p>
          <a:p>
            <a:pPr>
              <a:lnSpc>
                <a:spcPct val="113000"/>
              </a:lnSpc>
            </a:pPr>
            <a:endParaRPr lang="en-US" dirty="0">
              <a:cs typeface="Calibri" panose="020F0502020204030204" pitchFamily="34" charset="0"/>
            </a:endParaRPr>
          </a:p>
          <a:p>
            <a:pPr>
              <a:lnSpc>
                <a:spcPct val="100000"/>
              </a:lnSpc>
              <a:spcBef>
                <a:spcPts val="1200"/>
              </a:spcBef>
            </a:pPr>
            <a:endParaRPr lang="en-US" sz="2400" dirty="0"/>
          </a:p>
        </p:txBody>
      </p:sp>
      <p:sp>
        <p:nvSpPr>
          <p:cNvPr id="4" name="Slide Number Placeholder 3">
            <a:extLst>
              <a:ext uri="{FF2B5EF4-FFF2-40B4-BE49-F238E27FC236}">
                <a16:creationId xmlns:a16="http://schemas.microsoft.com/office/drawing/2014/main" id="{96F3040E-6095-47CF-9BCF-CC1998B6DDCF}"/>
              </a:ext>
            </a:extLst>
          </p:cNvPr>
          <p:cNvSpPr>
            <a:spLocks noGrp="1"/>
          </p:cNvSpPr>
          <p:nvPr>
            <p:ph type="sldNum" sz="quarter" idx="12"/>
          </p:nvPr>
        </p:nvSpPr>
        <p:spPr/>
        <p:txBody>
          <a:bodyPr/>
          <a:lstStyle/>
          <a:p>
            <a:fld id="{8C00F7A5-9486-468C-ACE0-CB009C4DAD76}" type="slidenum">
              <a:rPr lang="en-US" altLang="en-US" smtClean="0"/>
              <a:pPr/>
              <a:t>5</a:t>
            </a:fld>
            <a:endParaRPr lang="en-US" altLang="en-US" dirty="0"/>
          </a:p>
        </p:txBody>
      </p:sp>
      <p:sp>
        <p:nvSpPr>
          <p:cNvPr id="6" name="Right Brace 5">
            <a:extLst>
              <a:ext uri="{FF2B5EF4-FFF2-40B4-BE49-F238E27FC236}">
                <a16:creationId xmlns:a16="http://schemas.microsoft.com/office/drawing/2014/main" id="{BA2F608E-7027-272C-F75D-8B03F586EEE4}"/>
              </a:ext>
            </a:extLst>
          </p:cNvPr>
          <p:cNvSpPr/>
          <p:nvPr/>
        </p:nvSpPr>
        <p:spPr bwMode="auto">
          <a:xfrm>
            <a:off x="5798820" y="4914900"/>
            <a:ext cx="594360" cy="1040130"/>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BA"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8" name="Right Brace 7">
            <a:extLst>
              <a:ext uri="{FF2B5EF4-FFF2-40B4-BE49-F238E27FC236}">
                <a16:creationId xmlns:a16="http://schemas.microsoft.com/office/drawing/2014/main" id="{0B29E9F9-F51C-52EC-1BAD-EFC62EB4614B}"/>
              </a:ext>
            </a:extLst>
          </p:cNvPr>
          <p:cNvSpPr/>
          <p:nvPr/>
        </p:nvSpPr>
        <p:spPr bwMode="auto">
          <a:xfrm>
            <a:off x="6503670" y="5589270"/>
            <a:ext cx="502920" cy="948690"/>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BA" sz="1300" i="0" u="none" strike="noStrike" normalizeH="0" baseline="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itchFamily="34" charset="0"/>
              <a:cs typeface="Times New Roman" pitchFamily="18" charset="0"/>
            </a:endParaRPr>
          </a:p>
        </p:txBody>
      </p:sp>
      <p:pic>
        <p:nvPicPr>
          <p:cNvPr id="7" name="Picture 6">
            <a:extLst>
              <a:ext uri="{FF2B5EF4-FFF2-40B4-BE49-F238E27FC236}">
                <a16:creationId xmlns:a16="http://schemas.microsoft.com/office/drawing/2014/main" id="{D258A79A-1A9C-86C3-25F5-443035D43F5B}"/>
              </a:ext>
            </a:extLst>
          </p:cNvPr>
          <p:cNvPicPr>
            <a:picLocks noChangeAspect="1"/>
          </p:cNvPicPr>
          <p:nvPr/>
        </p:nvPicPr>
        <p:blipFill>
          <a:blip r:embed="rId4"/>
          <a:stretch>
            <a:fillRect/>
          </a:stretch>
        </p:blipFill>
        <p:spPr>
          <a:xfrm rot="1528001">
            <a:off x="7388518" y="1959796"/>
            <a:ext cx="3050600" cy="45730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19054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D33E1-97B3-48BF-B88A-E577261FD122}"/>
              </a:ext>
            </a:extLst>
          </p:cNvPr>
          <p:cNvSpPr>
            <a:spLocks noGrp="1"/>
          </p:cNvSpPr>
          <p:nvPr>
            <p:ph type="title"/>
          </p:nvPr>
        </p:nvSpPr>
        <p:spPr/>
        <p:txBody>
          <a:bodyPr>
            <a:normAutofit/>
          </a:bodyPr>
          <a:lstStyle/>
          <a:p>
            <a:r>
              <a:rPr lang="en-GB" sz="4000" dirty="0">
                <a:latin typeface="Andes"/>
                <a:ea typeface="MS PGothic"/>
              </a:rPr>
              <a:t>II. </a:t>
            </a:r>
            <a:r>
              <a:rPr lang="en-US" sz="4000" dirty="0">
                <a:latin typeface="Andes"/>
                <a:ea typeface="MS PGothic"/>
              </a:rPr>
              <a:t>BLTWG’s Knowledge Products (KPs)</a:t>
            </a:r>
          </a:p>
        </p:txBody>
      </p:sp>
      <p:sp>
        <p:nvSpPr>
          <p:cNvPr id="3" name="Text Placeholder 2">
            <a:extLst>
              <a:ext uri="{FF2B5EF4-FFF2-40B4-BE49-F238E27FC236}">
                <a16:creationId xmlns:a16="http://schemas.microsoft.com/office/drawing/2014/main" id="{A62C1F22-6AFF-461B-A5D3-7AC659EB24AC}"/>
              </a:ext>
            </a:extLst>
          </p:cNvPr>
          <p:cNvSpPr>
            <a:spLocks noGrp="1"/>
          </p:cNvSpPr>
          <p:nvPr>
            <p:ph type="body" sz="quarter" idx="13"/>
          </p:nvPr>
        </p:nvSpPr>
        <p:spPr>
          <a:xfrm>
            <a:off x="739572" y="1669636"/>
            <a:ext cx="4878387" cy="4690869"/>
          </a:xfrm>
        </p:spPr>
        <p:txBody>
          <a:bodyPr>
            <a:normAutofit/>
          </a:bodyPr>
          <a:lstStyle/>
          <a:p>
            <a:pPr marL="0" indent="0">
              <a:buNone/>
            </a:pPr>
            <a:r>
              <a:rPr lang="en-GB" sz="1600" b="1" dirty="0">
                <a:solidFill>
                  <a:srgbClr val="004177"/>
                </a:solidFill>
                <a:effectLst/>
                <a:latin typeface="Arial" panose="020B0604020202020204" pitchFamily="34" charset="0"/>
                <a:hlinkClick r:id="rId3"/>
              </a:rPr>
              <a:t>Participatory Budgeting: Public Participation Mechanisms for National Ministries of Finance </a:t>
            </a:r>
            <a:r>
              <a:rPr lang="en-GB" sz="1600" b="1" dirty="0">
                <a:solidFill>
                  <a:srgbClr val="004177"/>
                </a:solidFill>
                <a:effectLst/>
                <a:latin typeface="Arial" panose="020B0604020202020204" pitchFamily="34" charset="0"/>
              </a:rPr>
              <a:t>(2021) </a:t>
            </a:r>
            <a:endParaRPr lang="en-GB" sz="1600" b="1" dirty="0">
              <a:solidFill>
                <a:srgbClr val="004177"/>
              </a:solidFill>
              <a:latin typeface="Arial" panose="020B0604020202020204" pitchFamily="34" charset="0"/>
            </a:endParaRPr>
          </a:p>
          <a:p>
            <a:pPr marL="0" indent="0">
              <a:buNone/>
            </a:pPr>
            <a:r>
              <a:rPr lang="en-GB" sz="1600" b="0" i="0" dirty="0">
                <a:solidFill>
                  <a:srgbClr val="333333"/>
                </a:solidFill>
                <a:effectLst/>
                <a:cs typeface="Calibri" panose="020F0502020204030204" pitchFamily="34" charset="0"/>
              </a:rPr>
              <a:t>This </a:t>
            </a:r>
            <a:r>
              <a:rPr lang="en-GB" sz="1600" dirty="0">
                <a:solidFill>
                  <a:srgbClr val="333333"/>
                </a:solidFill>
                <a:cs typeface="Calibri" panose="020F0502020204030204" pitchFamily="34" charset="0"/>
              </a:rPr>
              <a:t>KP</a:t>
            </a:r>
            <a:r>
              <a:rPr lang="en-US" sz="1600" dirty="0">
                <a:solidFill>
                  <a:srgbClr val="333333"/>
                </a:solidFill>
                <a:cs typeface="Calibri" panose="020F0502020204030204" pitchFamily="34" charset="0"/>
              </a:rPr>
              <a:t> </a:t>
            </a:r>
            <a:r>
              <a:rPr lang="en-GB" sz="1600" b="0" i="0" dirty="0">
                <a:solidFill>
                  <a:srgbClr val="333333"/>
                </a:solidFill>
                <a:effectLst/>
                <a:cs typeface="Calibri" panose="020F0502020204030204" pitchFamily="34" charset="0"/>
              </a:rPr>
              <a:t>presents recommendations on mechanisms for the national ministries of finance of PEMPAL member countries to design participatory budgeting initiatives at the national level and facilitate it at the subnational level. It also </a:t>
            </a:r>
            <a:r>
              <a:rPr lang="en-BA" sz="1600" dirty="0">
                <a:solidFill>
                  <a:srgbClr val="333333"/>
                </a:solidFill>
                <a:cs typeface="Calibri" panose="020F0502020204030204" pitchFamily="34" charset="0"/>
              </a:rPr>
              <a:t>reviews participatory budgeting benefits, presents country cases and global best practices, and examines success criteria.</a:t>
            </a:r>
            <a:endParaRPr lang="en-US" sz="1600" dirty="0">
              <a:cs typeface="Calibri" panose="020F0502020204030204" pitchFamily="34" charset="0"/>
            </a:endParaRPr>
          </a:p>
          <a:p>
            <a:pPr>
              <a:lnSpc>
                <a:spcPct val="100000"/>
              </a:lnSpc>
              <a:spcBef>
                <a:spcPts val="1200"/>
              </a:spcBef>
            </a:pPr>
            <a:endParaRPr lang="en-US" sz="2400" dirty="0"/>
          </a:p>
        </p:txBody>
      </p:sp>
      <p:sp>
        <p:nvSpPr>
          <p:cNvPr id="4" name="Slide Number Placeholder 3">
            <a:extLst>
              <a:ext uri="{FF2B5EF4-FFF2-40B4-BE49-F238E27FC236}">
                <a16:creationId xmlns:a16="http://schemas.microsoft.com/office/drawing/2014/main" id="{96F3040E-6095-47CF-9BCF-CC1998B6DDCF}"/>
              </a:ext>
            </a:extLst>
          </p:cNvPr>
          <p:cNvSpPr>
            <a:spLocks noGrp="1"/>
          </p:cNvSpPr>
          <p:nvPr>
            <p:ph type="sldNum" sz="quarter" idx="12"/>
          </p:nvPr>
        </p:nvSpPr>
        <p:spPr/>
        <p:txBody>
          <a:bodyPr/>
          <a:lstStyle/>
          <a:p>
            <a:fld id="{8C00F7A5-9486-468C-ACE0-CB009C4DAD76}" type="slidenum">
              <a:rPr lang="en-US" altLang="en-US" smtClean="0"/>
              <a:pPr/>
              <a:t>6</a:t>
            </a:fld>
            <a:endParaRPr lang="en-US" altLang="en-US" dirty="0"/>
          </a:p>
        </p:txBody>
      </p:sp>
      <p:sp>
        <p:nvSpPr>
          <p:cNvPr id="6" name="Right Brace 5">
            <a:extLst>
              <a:ext uri="{FF2B5EF4-FFF2-40B4-BE49-F238E27FC236}">
                <a16:creationId xmlns:a16="http://schemas.microsoft.com/office/drawing/2014/main" id="{BA2F608E-7027-272C-F75D-8B03F586EEE4}"/>
              </a:ext>
            </a:extLst>
          </p:cNvPr>
          <p:cNvSpPr/>
          <p:nvPr/>
        </p:nvSpPr>
        <p:spPr bwMode="auto">
          <a:xfrm>
            <a:off x="5798820" y="4914900"/>
            <a:ext cx="594360" cy="1040130"/>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BA"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8" name="Right Brace 7">
            <a:extLst>
              <a:ext uri="{FF2B5EF4-FFF2-40B4-BE49-F238E27FC236}">
                <a16:creationId xmlns:a16="http://schemas.microsoft.com/office/drawing/2014/main" id="{0B29E9F9-F51C-52EC-1BAD-EFC62EB4614B}"/>
              </a:ext>
            </a:extLst>
          </p:cNvPr>
          <p:cNvSpPr/>
          <p:nvPr/>
        </p:nvSpPr>
        <p:spPr bwMode="auto">
          <a:xfrm>
            <a:off x="6503670" y="5589270"/>
            <a:ext cx="502920" cy="948690"/>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BA" sz="1300" i="0" u="none" strike="noStrike" normalizeH="0" baseline="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itchFamily="34" charset="0"/>
              <a:cs typeface="Times New Roman" pitchFamily="18" charset="0"/>
            </a:endParaRPr>
          </a:p>
        </p:txBody>
      </p:sp>
      <p:pic>
        <p:nvPicPr>
          <p:cNvPr id="5" name="Picture 4">
            <a:extLst>
              <a:ext uri="{FF2B5EF4-FFF2-40B4-BE49-F238E27FC236}">
                <a16:creationId xmlns:a16="http://schemas.microsoft.com/office/drawing/2014/main" id="{25FF8309-CAF3-0B05-7AE4-8D34178D2056}"/>
              </a:ext>
            </a:extLst>
          </p:cNvPr>
          <p:cNvPicPr>
            <a:picLocks noChangeAspect="1"/>
          </p:cNvPicPr>
          <p:nvPr/>
        </p:nvPicPr>
        <p:blipFill>
          <a:blip r:embed="rId4"/>
          <a:stretch>
            <a:fillRect/>
          </a:stretch>
        </p:blipFill>
        <p:spPr>
          <a:xfrm rot="20584289">
            <a:off x="6154882" y="1871929"/>
            <a:ext cx="2214831" cy="311414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 Placeholder 2">
            <a:extLst>
              <a:ext uri="{FF2B5EF4-FFF2-40B4-BE49-F238E27FC236}">
                <a16:creationId xmlns:a16="http://schemas.microsoft.com/office/drawing/2014/main" id="{0F018014-FBFC-CEB4-5E59-F38FE4B2F86B}"/>
              </a:ext>
            </a:extLst>
          </p:cNvPr>
          <p:cNvSpPr txBox="1">
            <a:spLocks/>
          </p:cNvSpPr>
          <p:nvPr/>
        </p:nvSpPr>
        <p:spPr bwMode="auto">
          <a:xfrm>
            <a:off x="746747" y="5082715"/>
            <a:ext cx="4652901" cy="469086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0" fontAlgn="base" hangingPunct="0">
              <a:lnSpc>
                <a:spcPct val="114000"/>
              </a:lnSpc>
              <a:spcBef>
                <a:spcPts val="1000"/>
              </a:spcBef>
              <a:spcAft>
                <a:spcPct val="0"/>
              </a:spcAft>
              <a:buClr>
                <a:srgbClr val="006AA0"/>
              </a:buClr>
              <a:buSzPct val="90000"/>
              <a:buFont typeface="Wingdings" panose="05000000000000000000" pitchFamily="2" charset="2"/>
              <a:buChar char=""/>
              <a:defRPr sz="2000">
                <a:solidFill>
                  <a:srgbClr val="595959"/>
                </a:solidFill>
                <a:latin typeface="Calibri" panose="020F0502020204030204" pitchFamily="34" charset="0"/>
                <a:ea typeface="MS PGothic" pitchFamily="34" charset="-128"/>
                <a:cs typeface="Arial"/>
              </a:defRPr>
            </a:lvl1pPr>
            <a:lvl2pPr marL="690563" indent="-342900" algn="l" rtl="0" eaLnBrk="0" fontAlgn="base" hangingPunct="0">
              <a:lnSpc>
                <a:spcPct val="114000"/>
              </a:lnSpc>
              <a:spcBef>
                <a:spcPts val="500"/>
              </a:spcBef>
              <a:spcAft>
                <a:spcPct val="0"/>
              </a:spcAft>
              <a:buClr>
                <a:srgbClr val="006AA0"/>
              </a:buClr>
              <a:buSzPct val="80000"/>
              <a:buFont typeface="Wingdings 2" panose="05020102010507070707" pitchFamily="18" charset="2"/>
              <a:buChar char=""/>
              <a:defRPr sz="2000">
                <a:solidFill>
                  <a:srgbClr val="595959"/>
                </a:solidFill>
                <a:latin typeface="Calibri" panose="020F0502020204030204" pitchFamily="34" charset="0"/>
                <a:ea typeface="MS PGothic" pitchFamily="34" charset="-128"/>
                <a:cs typeface="Arial"/>
              </a:defRPr>
            </a:lvl2pPr>
            <a:lvl3pPr marL="1031875" indent="-342900" algn="l" rtl="0" eaLnBrk="0" fontAlgn="base" hangingPunct="0">
              <a:lnSpc>
                <a:spcPct val="114000"/>
              </a:lnSpc>
              <a:spcBef>
                <a:spcPts val="500"/>
              </a:spcBef>
              <a:spcAft>
                <a:spcPct val="0"/>
              </a:spcAft>
              <a:buClr>
                <a:srgbClr val="006AA0"/>
              </a:buClr>
              <a:buSzPct val="60000"/>
              <a:buFont typeface="Wingdings 2" panose="05020102010507070707" pitchFamily="18" charset="2"/>
              <a:buChar char=""/>
              <a:defRPr sz="2000">
                <a:solidFill>
                  <a:srgbClr val="595959"/>
                </a:solidFill>
                <a:latin typeface="Calibri" panose="020F0502020204030204" pitchFamily="34" charset="0"/>
                <a:ea typeface="MS PGothic" pitchFamily="34" charset="-128"/>
                <a:cs typeface="Arial"/>
              </a:defRPr>
            </a:lvl3pPr>
            <a:lvl4pPr marL="1371600" indent="-342900" algn="l" rtl="0" eaLnBrk="0" fontAlgn="base" hangingPunct="0">
              <a:lnSpc>
                <a:spcPct val="114000"/>
              </a:lnSpc>
              <a:spcBef>
                <a:spcPts val="500"/>
              </a:spcBef>
              <a:spcAft>
                <a:spcPct val="0"/>
              </a:spcAft>
              <a:buClr>
                <a:srgbClr val="006AA0"/>
              </a:buClr>
              <a:buFont typeface="Wingdings 2" panose="05020102010507070707" pitchFamily="18" charset="2"/>
              <a:buChar char=""/>
              <a:defRPr sz="2000">
                <a:solidFill>
                  <a:srgbClr val="595959"/>
                </a:solidFill>
                <a:latin typeface="Calibri" panose="020F0502020204030204" pitchFamily="34" charset="0"/>
                <a:ea typeface="MS PGothic" pitchFamily="34" charset="-128"/>
                <a:cs typeface="Arial"/>
              </a:defRPr>
            </a:lvl4pPr>
            <a:lvl5pPr marL="1711325" indent="-342900" algn="l" rtl="0" eaLnBrk="0" fontAlgn="base" hangingPunct="0">
              <a:lnSpc>
                <a:spcPct val="114000"/>
              </a:lnSpc>
              <a:spcBef>
                <a:spcPts val="500"/>
              </a:spcBef>
              <a:spcAft>
                <a:spcPct val="0"/>
              </a:spcAft>
              <a:buClr>
                <a:srgbClr val="006AA0"/>
              </a:buClr>
              <a:buFont typeface="Wingdings" panose="05000000000000000000" pitchFamily="2" charset="2"/>
              <a:buChar char="§"/>
              <a:tabLst/>
              <a:defRPr sz="2000">
                <a:solidFill>
                  <a:srgbClr val="595959"/>
                </a:solidFill>
                <a:latin typeface="Calibri" panose="020F0502020204030204" pitchFamily="34" charset="0"/>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indent="0">
              <a:buFont typeface="Wingdings" panose="05000000000000000000" pitchFamily="2" charset="2"/>
              <a:buNone/>
            </a:pPr>
            <a:r>
              <a:rPr lang="en-GB" sz="1600" b="1" kern="0" dirty="0">
                <a:solidFill>
                  <a:srgbClr val="004177"/>
                </a:solidFill>
                <a:latin typeface="Arial" panose="020B0604020202020204" pitchFamily="34" charset="0"/>
                <a:hlinkClick r:id="rId3"/>
              </a:rPr>
              <a:t>Participatory Budgeting for Youth </a:t>
            </a:r>
            <a:r>
              <a:rPr lang="en-GB" sz="1600" b="1" kern="0" dirty="0">
                <a:solidFill>
                  <a:srgbClr val="004177"/>
                </a:solidFill>
                <a:latin typeface="Arial" panose="020B0604020202020204" pitchFamily="34" charset="0"/>
              </a:rPr>
              <a:t>(2021) </a:t>
            </a:r>
          </a:p>
          <a:p>
            <a:pPr marL="0" indent="0">
              <a:buFont typeface="Wingdings" panose="05000000000000000000" pitchFamily="2" charset="2"/>
              <a:buNone/>
            </a:pPr>
            <a:r>
              <a:rPr lang="en-GB" sz="1600" b="0" kern="0" dirty="0">
                <a:solidFill>
                  <a:srgbClr val="333333"/>
                </a:solidFill>
                <a:cs typeface="Calibri" panose="020F0502020204030204" pitchFamily="34" charset="0"/>
              </a:rPr>
              <a:t>The KP</a:t>
            </a:r>
            <a:r>
              <a:rPr lang="en-US" sz="1600" b="0" kern="0" dirty="0">
                <a:solidFill>
                  <a:srgbClr val="333333"/>
                </a:solidFill>
                <a:cs typeface="Calibri" panose="020F0502020204030204" pitchFamily="34" charset="0"/>
              </a:rPr>
              <a:t> </a:t>
            </a:r>
            <a:r>
              <a:rPr lang="en-BA" sz="1600" b="0" kern="0" dirty="0">
                <a:solidFill>
                  <a:srgbClr val="333333"/>
                </a:solidFill>
                <a:cs typeface="Calibri" panose="020F0502020204030204" pitchFamily="34" charset="0"/>
              </a:rPr>
              <a:t>describes main models, principles and impacts of youth participatory budgeting, discusses risks and their mitigations, and provides recommendations specific to initiatives aimed at this age group.</a:t>
            </a:r>
          </a:p>
          <a:p>
            <a:pPr>
              <a:lnSpc>
                <a:spcPct val="100000"/>
              </a:lnSpc>
              <a:spcBef>
                <a:spcPts val="1200"/>
              </a:spcBef>
            </a:pPr>
            <a:endParaRPr lang="en-US" sz="2400" b="0" kern="0" dirty="0"/>
          </a:p>
        </p:txBody>
      </p:sp>
      <p:pic>
        <p:nvPicPr>
          <p:cNvPr id="9" name="Picture 8">
            <a:extLst>
              <a:ext uri="{FF2B5EF4-FFF2-40B4-BE49-F238E27FC236}">
                <a16:creationId xmlns:a16="http://schemas.microsoft.com/office/drawing/2014/main" id="{4131BC49-B4D7-D914-C261-FBE3D188FDD2}"/>
              </a:ext>
            </a:extLst>
          </p:cNvPr>
          <p:cNvPicPr>
            <a:picLocks noChangeAspect="1"/>
          </p:cNvPicPr>
          <p:nvPr/>
        </p:nvPicPr>
        <p:blipFill>
          <a:blip r:embed="rId5"/>
          <a:stretch>
            <a:fillRect/>
          </a:stretch>
        </p:blipFill>
        <p:spPr>
          <a:xfrm rot="1238614">
            <a:off x="9136208" y="3232208"/>
            <a:ext cx="2285161" cy="31691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234946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D33E1-97B3-48BF-B88A-E577261FD122}"/>
              </a:ext>
            </a:extLst>
          </p:cNvPr>
          <p:cNvSpPr>
            <a:spLocks noGrp="1"/>
          </p:cNvSpPr>
          <p:nvPr>
            <p:ph type="title"/>
          </p:nvPr>
        </p:nvSpPr>
        <p:spPr/>
        <p:txBody>
          <a:bodyPr>
            <a:normAutofit/>
          </a:bodyPr>
          <a:lstStyle/>
          <a:p>
            <a:r>
              <a:rPr lang="en-GB" sz="4000" dirty="0">
                <a:latin typeface="Andes"/>
                <a:ea typeface="MS PGothic"/>
              </a:rPr>
              <a:t>II. </a:t>
            </a:r>
            <a:r>
              <a:rPr lang="en-US" sz="4000" dirty="0">
                <a:latin typeface="Andes"/>
                <a:ea typeface="MS PGothic"/>
              </a:rPr>
              <a:t>BLTWG’s Knowledge Products (KPs)</a:t>
            </a:r>
          </a:p>
        </p:txBody>
      </p:sp>
      <p:sp>
        <p:nvSpPr>
          <p:cNvPr id="3" name="Text Placeholder 2">
            <a:extLst>
              <a:ext uri="{FF2B5EF4-FFF2-40B4-BE49-F238E27FC236}">
                <a16:creationId xmlns:a16="http://schemas.microsoft.com/office/drawing/2014/main" id="{A62C1F22-6AFF-461B-A5D3-7AC659EB24AC}"/>
              </a:ext>
            </a:extLst>
          </p:cNvPr>
          <p:cNvSpPr>
            <a:spLocks noGrp="1"/>
          </p:cNvSpPr>
          <p:nvPr>
            <p:ph type="body" sz="quarter" idx="13"/>
          </p:nvPr>
        </p:nvSpPr>
        <p:spPr>
          <a:xfrm>
            <a:off x="793493" y="1723742"/>
            <a:ext cx="4476886" cy="4690869"/>
          </a:xfrm>
        </p:spPr>
        <p:txBody>
          <a:bodyPr>
            <a:normAutofit fontScale="92500" lnSpcReduction="20000"/>
          </a:bodyPr>
          <a:lstStyle/>
          <a:p>
            <a:pPr marL="0" indent="0">
              <a:buNone/>
            </a:pPr>
            <a:r>
              <a:rPr lang="en-GB" sz="2400" b="1" dirty="0">
                <a:solidFill>
                  <a:srgbClr val="004177"/>
                </a:solidFill>
                <a:latin typeface="Arial" panose="020B0604020202020204" pitchFamily="34" charset="0"/>
                <a:hlinkClick r:id="rId3"/>
              </a:rPr>
              <a:t>Improving Clarity and Accessibility of Budget Documentation </a:t>
            </a:r>
            <a:r>
              <a:rPr lang="en-GB" sz="2400" b="1" dirty="0">
                <a:solidFill>
                  <a:srgbClr val="004177"/>
                </a:solidFill>
                <a:effectLst/>
                <a:latin typeface="Arial" panose="020B0604020202020204" pitchFamily="34" charset="0"/>
              </a:rPr>
              <a:t>(2022) </a:t>
            </a:r>
            <a:endParaRPr lang="en-GB" sz="2400" b="1" dirty="0">
              <a:solidFill>
                <a:srgbClr val="004177"/>
              </a:solidFill>
              <a:latin typeface="Arial" panose="020B0604020202020204" pitchFamily="34" charset="0"/>
            </a:endParaRPr>
          </a:p>
          <a:p>
            <a:pPr marL="0" indent="0">
              <a:buNone/>
            </a:pPr>
            <a:endParaRPr lang="en-GB" sz="2400" b="1" i="0" dirty="0">
              <a:solidFill>
                <a:srgbClr val="004177"/>
              </a:solidFill>
              <a:effectLst/>
              <a:latin typeface="Arial" panose="020B0604020202020204" pitchFamily="34" charset="0"/>
              <a:cs typeface="Calibri" panose="020F0502020204030204" pitchFamily="34" charset="0"/>
            </a:endParaRPr>
          </a:p>
          <a:p>
            <a:pPr marL="0" indent="0">
              <a:buNone/>
            </a:pPr>
            <a:r>
              <a:rPr lang="en-GB" b="0" i="0" dirty="0">
                <a:solidFill>
                  <a:srgbClr val="333333"/>
                </a:solidFill>
                <a:effectLst/>
                <a:cs typeface="Calibri" panose="020F0502020204030204" pitchFamily="34" charset="0"/>
              </a:rPr>
              <a:t>The KP </a:t>
            </a:r>
            <a:r>
              <a:rPr lang="en-GB" dirty="0">
                <a:solidFill>
                  <a:srgbClr val="333333"/>
                </a:solidFill>
                <a:cs typeface="Calibri" panose="020F0502020204030204" pitchFamily="34" charset="0"/>
              </a:rPr>
              <a:t>provides good practices and recommendations for Ministries of Finances to improve budget clarity. </a:t>
            </a:r>
          </a:p>
          <a:p>
            <a:pPr marL="0" indent="0">
              <a:buNone/>
            </a:pPr>
            <a:r>
              <a:rPr lang="en-GB" dirty="0">
                <a:solidFill>
                  <a:srgbClr val="333333"/>
                </a:solidFill>
                <a:cs typeface="Calibri" panose="020F0502020204030204" pitchFamily="34" charset="0"/>
              </a:rPr>
              <a:t>It draws a roadmap with 12 steps for achieving full and meaningful accessibility and understandability of budget documentation. Specific examples of good practices employed in different countries are presented throughout the knowledge product.</a:t>
            </a:r>
            <a:endParaRPr lang="en-US" sz="2400" dirty="0"/>
          </a:p>
        </p:txBody>
      </p:sp>
      <p:sp>
        <p:nvSpPr>
          <p:cNvPr id="4" name="Slide Number Placeholder 3">
            <a:extLst>
              <a:ext uri="{FF2B5EF4-FFF2-40B4-BE49-F238E27FC236}">
                <a16:creationId xmlns:a16="http://schemas.microsoft.com/office/drawing/2014/main" id="{96F3040E-6095-47CF-9BCF-CC1998B6DDCF}"/>
              </a:ext>
            </a:extLst>
          </p:cNvPr>
          <p:cNvSpPr>
            <a:spLocks noGrp="1"/>
          </p:cNvSpPr>
          <p:nvPr>
            <p:ph type="sldNum" sz="quarter" idx="12"/>
          </p:nvPr>
        </p:nvSpPr>
        <p:spPr/>
        <p:txBody>
          <a:bodyPr/>
          <a:lstStyle/>
          <a:p>
            <a:fld id="{8C00F7A5-9486-468C-ACE0-CB009C4DAD76}" type="slidenum">
              <a:rPr lang="en-US" altLang="en-US" smtClean="0"/>
              <a:pPr/>
              <a:t>7</a:t>
            </a:fld>
            <a:endParaRPr lang="en-US" altLang="en-US" dirty="0"/>
          </a:p>
        </p:txBody>
      </p:sp>
      <p:sp>
        <p:nvSpPr>
          <p:cNvPr id="6" name="Right Brace 5">
            <a:extLst>
              <a:ext uri="{FF2B5EF4-FFF2-40B4-BE49-F238E27FC236}">
                <a16:creationId xmlns:a16="http://schemas.microsoft.com/office/drawing/2014/main" id="{BA2F608E-7027-272C-F75D-8B03F586EEE4}"/>
              </a:ext>
            </a:extLst>
          </p:cNvPr>
          <p:cNvSpPr/>
          <p:nvPr/>
        </p:nvSpPr>
        <p:spPr bwMode="auto">
          <a:xfrm>
            <a:off x="5798820" y="4914900"/>
            <a:ext cx="594360" cy="1040130"/>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BA"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8" name="Right Brace 7">
            <a:extLst>
              <a:ext uri="{FF2B5EF4-FFF2-40B4-BE49-F238E27FC236}">
                <a16:creationId xmlns:a16="http://schemas.microsoft.com/office/drawing/2014/main" id="{0B29E9F9-F51C-52EC-1BAD-EFC62EB4614B}"/>
              </a:ext>
            </a:extLst>
          </p:cNvPr>
          <p:cNvSpPr/>
          <p:nvPr/>
        </p:nvSpPr>
        <p:spPr bwMode="auto">
          <a:xfrm>
            <a:off x="6503670" y="5589270"/>
            <a:ext cx="502920" cy="948690"/>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BA" sz="1300" i="0" u="none" strike="noStrike" normalizeH="0" baseline="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itchFamily="34" charset="0"/>
              <a:cs typeface="Times New Roman" pitchFamily="18" charset="0"/>
            </a:endParaRPr>
          </a:p>
        </p:txBody>
      </p:sp>
      <p:pic>
        <p:nvPicPr>
          <p:cNvPr id="5" name="Picture 4">
            <a:extLst>
              <a:ext uri="{FF2B5EF4-FFF2-40B4-BE49-F238E27FC236}">
                <a16:creationId xmlns:a16="http://schemas.microsoft.com/office/drawing/2014/main" id="{E94FDF8B-5040-DB5D-615D-23C227B61710}"/>
              </a:ext>
            </a:extLst>
          </p:cNvPr>
          <p:cNvPicPr>
            <a:picLocks noChangeAspect="1"/>
          </p:cNvPicPr>
          <p:nvPr/>
        </p:nvPicPr>
        <p:blipFill>
          <a:blip r:embed="rId4"/>
          <a:stretch>
            <a:fillRect/>
          </a:stretch>
        </p:blipFill>
        <p:spPr>
          <a:xfrm rot="983348">
            <a:off x="7020031" y="1514602"/>
            <a:ext cx="3535090" cy="495231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97803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D33E1-97B3-48BF-B88A-E577261FD122}"/>
              </a:ext>
            </a:extLst>
          </p:cNvPr>
          <p:cNvSpPr>
            <a:spLocks noGrp="1"/>
          </p:cNvSpPr>
          <p:nvPr>
            <p:ph type="title"/>
          </p:nvPr>
        </p:nvSpPr>
        <p:spPr/>
        <p:txBody>
          <a:bodyPr>
            <a:normAutofit fontScale="90000"/>
          </a:bodyPr>
          <a:lstStyle/>
          <a:p>
            <a:r>
              <a:rPr lang="en-GB" sz="4000" dirty="0"/>
              <a:t>III. </a:t>
            </a:r>
            <a:r>
              <a:rPr lang="en-GB" sz="3300" dirty="0"/>
              <a:t>Key additional</a:t>
            </a:r>
            <a:r>
              <a:rPr lang="en-GB" sz="4000" dirty="0"/>
              <a:t> </a:t>
            </a:r>
            <a:r>
              <a:rPr lang="en-US" sz="3300" dirty="0"/>
              <a:t>BLTWG Topics Examined in Meetings Since 2018</a:t>
            </a:r>
          </a:p>
        </p:txBody>
      </p:sp>
      <p:sp>
        <p:nvSpPr>
          <p:cNvPr id="3" name="Text Placeholder 2">
            <a:extLst>
              <a:ext uri="{FF2B5EF4-FFF2-40B4-BE49-F238E27FC236}">
                <a16:creationId xmlns:a16="http://schemas.microsoft.com/office/drawing/2014/main" id="{A62C1F22-6AFF-461B-A5D3-7AC659EB24AC}"/>
              </a:ext>
            </a:extLst>
          </p:cNvPr>
          <p:cNvSpPr>
            <a:spLocks noGrp="1"/>
          </p:cNvSpPr>
          <p:nvPr>
            <p:ph type="body" sz="quarter" idx="13"/>
          </p:nvPr>
        </p:nvSpPr>
        <p:spPr>
          <a:xfrm>
            <a:off x="551156" y="1584480"/>
            <a:ext cx="11089687" cy="5273520"/>
          </a:xfrm>
        </p:spPr>
        <p:txBody>
          <a:bodyPr>
            <a:normAutofit/>
          </a:bodyPr>
          <a:lstStyle/>
          <a:p>
            <a:pPr>
              <a:lnSpc>
                <a:spcPct val="113000"/>
              </a:lnSpc>
            </a:pPr>
            <a:r>
              <a:rPr lang="en-US" dirty="0"/>
              <a:t>Results, findings, and recommendations based on the </a:t>
            </a:r>
            <a:r>
              <a:rPr lang="en-US" b="1" dirty="0"/>
              <a:t>IBP’s Open Budget Survey </a:t>
            </a:r>
            <a:r>
              <a:rPr lang="en-US" dirty="0"/>
              <a:t>(multiple iterations)</a:t>
            </a:r>
          </a:p>
          <a:p>
            <a:pPr>
              <a:lnSpc>
                <a:spcPct val="113000"/>
              </a:lnSpc>
            </a:pPr>
            <a:r>
              <a:rPr lang="en-US" dirty="0"/>
              <a:t>GIFT recommendations on </a:t>
            </a:r>
            <a:r>
              <a:rPr lang="en-US" b="1" dirty="0"/>
              <a:t>public participation</a:t>
            </a:r>
            <a:r>
              <a:rPr lang="en-US" dirty="0"/>
              <a:t> and good practice examples</a:t>
            </a:r>
          </a:p>
          <a:p>
            <a:pPr>
              <a:lnSpc>
                <a:spcPct val="113000"/>
              </a:lnSpc>
            </a:pPr>
            <a:r>
              <a:rPr lang="en-US" b="1" dirty="0"/>
              <a:t>Public engagement at the national level</a:t>
            </a:r>
          </a:p>
          <a:p>
            <a:pPr>
              <a:lnSpc>
                <a:spcPct val="113000"/>
              </a:lnSpc>
            </a:pPr>
            <a:r>
              <a:rPr lang="en-US" dirty="0"/>
              <a:t>Country cases for public participation mechanisms in </a:t>
            </a:r>
            <a:r>
              <a:rPr lang="en-US" b="1" dirty="0"/>
              <a:t>Georgia</a:t>
            </a:r>
            <a:r>
              <a:rPr lang="en-US" dirty="0"/>
              <a:t>, </a:t>
            </a:r>
            <a:r>
              <a:rPr lang="en-US" b="1" dirty="0"/>
              <a:t>Croatia</a:t>
            </a:r>
            <a:r>
              <a:rPr lang="en-US" dirty="0"/>
              <a:t>, </a:t>
            </a:r>
            <a:r>
              <a:rPr lang="en-US" b="1" dirty="0"/>
              <a:t>Russia</a:t>
            </a:r>
            <a:r>
              <a:rPr lang="en-US" dirty="0"/>
              <a:t>, </a:t>
            </a:r>
            <a:r>
              <a:rPr lang="en-US" b="1" dirty="0"/>
              <a:t>Portugal</a:t>
            </a:r>
            <a:r>
              <a:rPr lang="en-US" dirty="0"/>
              <a:t> etc.</a:t>
            </a:r>
          </a:p>
          <a:p>
            <a:pPr>
              <a:lnSpc>
                <a:spcPct val="113000"/>
              </a:lnSpc>
            </a:pPr>
            <a:r>
              <a:rPr lang="en-US" dirty="0"/>
              <a:t>Country cases for fiscal transparency reform and using IT in </a:t>
            </a:r>
            <a:r>
              <a:rPr lang="en-US" b="1" dirty="0"/>
              <a:t>Uzbekistan</a:t>
            </a:r>
            <a:r>
              <a:rPr lang="en-US" dirty="0"/>
              <a:t> and </a:t>
            </a:r>
            <a:r>
              <a:rPr lang="en-US" b="1" dirty="0"/>
              <a:t>Ukraine</a:t>
            </a:r>
            <a:r>
              <a:rPr lang="en-US" dirty="0"/>
              <a:t> </a:t>
            </a:r>
          </a:p>
          <a:p>
            <a:pPr>
              <a:lnSpc>
                <a:spcPct val="113000"/>
              </a:lnSpc>
            </a:pPr>
            <a:r>
              <a:rPr lang="en-US" dirty="0"/>
              <a:t>Trends in capturing citizens’ satisfaction, perceptions, and  engagement in OECD countries, with country cases of </a:t>
            </a:r>
            <a:r>
              <a:rPr lang="en-US" b="1" dirty="0"/>
              <a:t>France</a:t>
            </a:r>
            <a:r>
              <a:rPr lang="en-US" dirty="0"/>
              <a:t> and </a:t>
            </a:r>
            <a:r>
              <a:rPr lang="en-US" b="1" dirty="0"/>
              <a:t>Canada</a:t>
            </a:r>
          </a:p>
          <a:p>
            <a:pPr>
              <a:lnSpc>
                <a:spcPct val="113000"/>
              </a:lnSpc>
            </a:pPr>
            <a:r>
              <a:rPr lang="en-US" dirty="0"/>
              <a:t>Sector budget transparency in the </a:t>
            </a:r>
            <a:r>
              <a:rPr lang="en-US" b="1" dirty="0"/>
              <a:t>COVID-19 response</a:t>
            </a:r>
            <a:r>
              <a:rPr lang="en-US" dirty="0"/>
              <a:t>, and transparency of fiscal policy responses to the COVID-19 pandemic</a:t>
            </a:r>
          </a:p>
          <a:p>
            <a:pPr>
              <a:lnSpc>
                <a:spcPct val="113000"/>
              </a:lnSpc>
            </a:pPr>
            <a:r>
              <a:rPr lang="en-US" b="1" dirty="0"/>
              <a:t>Ways to increase budget understanding as seen by the journalistic community </a:t>
            </a:r>
            <a:r>
              <a:rPr lang="en-US" dirty="0"/>
              <a:t>and experience of </a:t>
            </a:r>
            <a:r>
              <a:rPr lang="en-US" b="1" dirty="0"/>
              <a:t>South Africa</a:t>
            </a:r>
          </a:p>
          <a:p>
            <a:pPr>
              <a:lnSpc>
                <a:spcPct val="113000"/>
              </a:lnSpc>
            </a:pPr>
            <a:endParaRPr lang="en-US" dirty="0"/>
          </a:p>
        </p:txBody>
      </p:sp>
      <p:sp>
        <p:nvSpPr>
          <p:cNvPr id="4" name="Slide Number Placeholder 3">
            <a:extLst>
              <a:ext uri="{FF2B5EF4-FFF2-40B4-BE49-F238E27FC236}">
                <a16:creationId xmlns:a16="http://schemas.microsoft.com/office/drawing/2014/main" id="{96F3040E-6095-47CF-9BCF-CC1998B6DDCF}"/>
              </a:ext>
            </a:extLst>
          </p:cNvPr>
          <p:cNvSpPr>
            <a:spLocks noGrp="1"/>
          </p:cNvSpPr>
          <p:nvPr>
            <p:ph type="sldNum" sz="quarter" idx="12"/>
          </p:nvPr>
        </p:nvSpPr>
        <p:spPr/>
        <p:txBody>
          <a:bodyPr/>
          <a:lstStyle/>
          <a:p>
            <a:fld id="{8C00F7A5-9486-468C-ACE0-CB009C4DAD76}" type="slidenum">
              <a:rPr lang="en-US" altLang="en-US" smtClean="0"/>
              <a:pPr/>
              <a:t>8</a:t>
            </a:fld>
            <a:endParaRPr lang="en-US" altLang="en-US" dirty="0"/>
          </a:p>
        </p:txBody>
      </p:sp>
      <p:sp>
        <p:nvSpPr>
          <p:cNvPr id="6" name="Right Brace 5">
            <a:extLst>
              <a:ext uri="{FF2B5EF4-FFF2-40B4-BE49-F238E27FC236}">
                <a16:creationId xmlns:a16="http://schemas.microsoft.com/office/drawing/2014/main" id="{BA2F608E-7027-272C-F75D-8B03F586EEE4}"/>
              </a:ext>
            </a:extLst>
          </p:cNvPr>
          <p:cNvSpPr/>
          <p:nvPr/>
        </p:nvSpPr>
        <p:spPr bwMode="auto">
          <a:xfrm>
            <a:off x="5798820" y="4914900"/>
            <a:ext cx="594360" cy="1040130"/>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BA"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8" name="Right Brace 7">
            <a:extLst>
              <a:ext uri="{FF2B5EF4-FFF2-40B4-BE49-F238E27FC236}">
                <a16:creationId xmlns:a16="http://schemas.microsoft.com/office/drawing/2014/main" id="{0B29E9F9-F51C-52EC-1BAD-EFC62EB4614B}"/>
              </a:ext>
            </a:extLst>
          </p:cNvPr>
          <p:cNvSpPr/>
          <p:nvPr/>
        </p:nvSpPr>
        <p:spPr bwMode="auto">
          <a:xfrm>
            <a:off x="6503670" y="5589270"/>
            <a:ext cx="502920" cy="948690"/>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BA" sz="1300" i="0" u="none" strike="noStrike" normalizeH="0" baseline="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itchFamily="34" charset="0"/>
              <a:cs typeface="Times New Roman" pitchFamily="18" charset="0"/>
            </a:endParaRPr>
          </a:p>
        </p:txBody>
      </p:sp>
    </p:spTree>
    <p:extLst>
      <p:ext uri="{BB962C8B-B14F-4D97-AF65-F5344CB8AC3E}">
        <p14:creationId xmlns:p14="http://schemas.microsoft.com/office/powerpoint/2010/main" val="2726160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D33E1-97B3-48BF-B88A-E577261FD122}"/>
              </a:ext>
            </a:extLst>
          </p:cNvPr>
          <p:cNvSpPr>
            <a:spLocks noGrp="1"/>
          </p:cNvSpPr>
          <p:nvPr>
            <p:ph type="title"/>
          </p:nvPr>
        </p:nvSpPr>
        <p:spPr/>
        <p:txBody>
          <a:bodyPr>
            <a:normAutofit fontScale="90000"/>
          </a:bodyPr>
          <a:lstStyle/>
          <a:p>
            <a:r>
              <a:rPr lang="en-GB" sz="4000" dirty="0"/>
              <a:t>IV. </a:t>
            </a:r>
            <a:r>
              <a:rPr lang="en-US" sz="4000" dirty="0"/>
              <a:t>Gathering Feedback for Planning Next BLTWG Activities: Group Discussion </a:t>
            </a:r>
          </a:p>
        </p:txBody>
      </p:sp>
      <p:sp>
        <p:nvSpPr>
          <p:cNvPr id="3" name="Text Placeholder 2">
            <a:extLst>
              <a:ext uri="{FF2B5EF4-FFF2-40B4-BE49-F238E27FC236}">
                <a16:creationId xmlns:a16="http://schemas.microsoft.com/office/drawing/2014/main" id="{A62C1F22-6AFF-461B-A5D3-7AC659EB24AC}"/>
              </a:ext>
            </a:extLst>
          </p:cNvPr>
          <p:cNvSpPr>
            <a:spLocks noGrp="1"/>
          </p:cNvSpPr>
          <p:nvPr>
            <p:ph type="body" sz="quarter" idx="13"/>
          </p:nvPr>
        </p:nvSpPr>
        <p:spPr>
          <a:xfrm>
            <a:off x="620728" y="1584480"/>
            <a:ext cx="11089687" cy="5273520"/>
          </a:xfrm>
        </p:spPr>
        <p:txBody>
          <a:bodyPr>
            <a:normAutofit fontScale="92500"/>
          </a:bodyPr>
          <a:lstStyle/>
          <a:p>
            <a:pPr>
              <a:lnSpc>
                <a:spcPct val="113000"/>
              </a:lnSpc>
            </a:pPr>
            <a:r>
              <a:rPr lang="en-US" sz="2600" dirty="0"/>
              <a:t>Taking into account the KPs developed so far by the BLTWG and the presentations available from the previous BCOP meetings as outlined earlier in this presentation, </a:t>
            </a:r>
            <a:r>
              <a:rPr lang="en-US" sz="2600" b="1" dirty="0"/>
              <a:t>participants are asked to present their country’s priority reforms/topics in the broad area of budget openness in the group discussions</a:t>
            </a:r>
            <a:r>
              <a:rPr lang="en-US" sz="2600" dirty="0"/>
              <a:t>, as inputs for the planning of the future BLTWG work</a:t>
            </a:r>
          </a:p>
          <a:p>
            <a:pPr lvl="1">
              <a:lnSpc>
                <a:spcPct val="113000"/>
              </a:lnSpc>
              <a:buFont typeface="Wingdings" pitchFamily="2" charset="2"/>
              <a:buChar char="Ø"/>
            </a:pPr>
            <a:r>
              <a:rPr lang="en-US" sz="2600" dirty="0"/>
              <a:t>for the topic(s) you will propose in the group discussion, please provide details on what specific aspects/content/format you are interested, as well as note whether your country can contribute to BLWTG’s work and in what way</a:t>
            </a:r>
          </a:p>
          <a:p>
            <a:pPr>
              <a:lnSpc>
                <a:spcPct val="113000"/>
              </a:lnSpc>
            </a:pPr>
            <a:r>
              <a:rPr lang="en-US" sz="2600" dirty="0"/>
              <a:t>The most frequently proposed topics will be put forth to the membership to vote in an online post-plenary meeting survey and the topic(s) with the highest number of votes will be considered by the Executive Committee for examinations in events and potentially a knowledge product development</a:t>
            </a:r>
          </a:p>
          <a:p>
            <a:pPr>
              <a:lnSpc>
                <a:spcPct val="113000"/>
              </a:lnSpc>
            </a:pPr>
            <a:endParaRPr lang="en-US" sz="2600" dirty="0"/>
          </a:p>
          <a:p>
            <a:pPr>
              <a:lnSpc>
                <a:spcPct val="100000"/>
              </a:lnSpc>
              <a:spcBef>
                <a:spcPts val="1200"/>
              </a:spcBef>
            </a:pPr>
            <a:endParaRPr lang="en-US" sz="2400" dirty="0"/>
          </a:p>
        </p:txBody>
      </p:sp>
      <p:sp>
        <p:nvSpPr>
          <p:cNvPr id="4" name="Slide Number Placeholder 3">
            <a:extLst>
              <a:ext uri="{FF2B5EF4-FFF2-40B4-BE49-F238E27FC236}">
                <a16:creationId xmlns:a16="http://schemas.microsoft.com/office/drawing/2014/main" id="{96F3040E-6095-47CF-9BCF-CC1998B6DDCF}"/>
              </a:ext>
            </a:extLst>
          </p:cNvPr>
          <p:cNvSpPr>
            <a:spLocks noGrp="1"/>
          </p:cNvSpPr>
          <p:nvPr>
            <p:ph type="sldNum" sz="quarter" idx="12"/>
          </p:nvPr>
        </p:nvSpPr>
        <p:spPr/>
        <p:txBody>
          <a:bodyPr/>
          <a:lstStyle/>
          <a:p>
            <a:fld id="{8C00F7A5-9486-468C-ACE0-CB009C4DAD76}" type="slidenum">
              <a:rPr lang="en-US" altLang="en-US" smtClean="0"/>
              <a:pPr/>
              <a:t>9</a:t>
            </a:fld>
            <a:endParaRPr lang="en-US" altLang="en-US" dirty="0"/>
          </a:p>
        </p:txBody>
      </p:sp>
      <p:sp>
        <p:nvSpPr>
          <p:cNvPr id="6" name="Right Brace 5">
            <a:extLst>
              <a:ext uri="{FF2B5EF4-FFF2-40B4-BE49-F238E27FC236}">
                <a16:creationId xmlns:a16="http://schemas.microsoft.com/office/drawing/2014/main" id="{BA2F608E-7027-272C-F75D-8B03F586EEE4}"/>
              </a:ext>
            </a:extLst>
          </p:cNvPr>
          <p:cNvSpPr/>
          <p:nvPr/>
        </p:nvSpPr>
        <p:spPr bwMode="auto">
          <a:xfrm>
            <a:off x="5798820" y="4914900"/>
            <a:ext cx="594360" cy="1040130"/>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BA"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8" name="Right Brace 7">
            <a:extLst>
              <a:ext uri="{FF2B5EF4-FFF2-40B4-BE49-F238E27FC236}">
                <a16:creationId xmlns:a16="http://schemas.microsoft.com/office/drawing/2014/main" id="{0B29E9F9-F51C-52EC-1BAD-EFC62EB4614B}"/>
              </a:ext>
            </a:extLst>
          </p:cNvPr>
          <p:cNvSpPr/>
          <p:nvPr/>
        </p:nvSpPr>
        <p:spPr bwMode="auto">
          <a:xfrm>
            <a:off x="6503670" y="5589270"/>
            <a:ext cx="502920" cy="948690"/>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BA" sz="1300" i="0" u="none" strike="noStrike" normalizeH="0" baseline="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itchFamily="34" charset="0"/>
              <a:cs typeface="Times New Roman" pitchFamily="18" charset="0"/>
            </a:endParaRPr>
          </a:p>
        </p:txBody>
      </p:sp>
    </p:spTree>
    <p:extLst>
      <p:ext uri="{BB962C8B-B14F-4D97-AF65-F5344CB8AC3E}">
        <p14:creationId xmlns:p14="http://schemas.microsoft.com/office/powerpoint/2010/main" val="1541789128"/>
      </p:ext>
    </p:extLst>
  </p:cSld>
  <p:clrMapOvr>
    <a:masterClrMapping/>
  </p:clrMapOvr>
</p:sld>
</file>

<file path=ppt/theme/theme1.xml><?xml version="1.0" encoding="utf-8"?>
<a:theme xmlns:a="http://schemas.openxmlformats.org/drawingml/2006/main" name="Full Page Interior">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WBG-Any_Logo</Template>
  <TotalTime>5999</TotalTime>
  <Words>883</Words>
  <Application>Microsoft Office PowerPoint</Application>
  <PresentationFormat>Widescreen</PresentationFormat>
  <Paragraphs>70</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Full Page Interior</vt:lpstr>
      <vt:lpstr>BCOP’s BUDGET LITERACY AND TRANSPARENCY WORKING GROUP (BLTWG):  Overview of BLTWG’s Recent Work</vt:lpstr>
      <vt:lpstr>Presentation Overview</vt:lpstr>
      <vt:lpstr>I. Objectives, Membership, and Partnerships </vt:lpstr>
      <vt:lpstr>II. BLTWG’s Knowledge Products (KPs)</vt:lpstr>
      <vt:lpstr>II. BLTWG’s Knowledge Products (KPs)</vt:lpstr>
      <vt:lpstr>II. BLTWG’s Knowledge Products (KPs)</vt:lpstr>
      <vt:lpstr>II. BLTWG’s Knowledge Products (KPs)</vt:lpstr>
      <vt:lpstr>III. Key additional BLTWG Topics Examined in Meetings Since 2018</vt:lpstr>
      <vt:lpstr>IV. Gathering Feedback for Planning Next BLTWG Activities: Group Discussion </vt:lpstr>
      <vt:lpstr>THANK YOU!</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Kinar Aestry</dc:creator>
  <cp:lastModifiedBy>Naida Čaršimamović Vukotić</cp:lastModifiedBy>
  <cp:revision>200</cp:revision>
  <dcterms:created xsi:type="dcterms:W3CDTF">2017-06-21T12:17:59Z</dcterms:created>
  <dcterms:modified xsi:type="dcterms:W3CDTF">2023-03-15T17:04:07Z</dcterms:modified>
</cp:coreProperties>
</file>