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65" r:id="rId1"/>
  </p:sldMasterIdLst>
  <p:notesMasterIdLst>
    <p:notesMasterId r:id="rId12"/>
  </p:notesMasterIdLst>
  <p:handoutMasterIdLst>
    <p:handoutMasterId r:id="rId13"/>
  </p:handoutMasterIdLst>
  <p:sldIdLst>
    <p:sldId id="320" r:id="rId2"/>
    <p:sldId id="321" r:id="rId3"/>
    <p:sldId id="322" r:id="rId4"/>
    <p:sldId id="323" r:id="rId5"/>
    <p:sldId id="324" r:id="rId6"/>
    <p:sldId id="325" r:id="rId7"/>
    <p:sldId id="326" r:id="rId8"/>
    <p:sldId id="327" r:id="rId9"/>
    <p:sldId id="328" r:id="rId10"/>
    <p:sldId id="329" r:id="rId11"/>
  </p:sldIdLst>
  <p:sldSz cx="12192000" cy="6858000"/>
  <p:notesSz cx="7010400" cy="9296400"/>
  <p:defaultTextStyle>
    <a:defPPr>
      <a:defRPr lang="en-US"/>
    </a:defPPr>
    <a:lvl1pPr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5pPr>
    <a:lvl6pPr marL="22860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6pPr>
    <a:lvl7pPr marL="27432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7pPr>
    <a:lvl8pPr marL="32004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8pPr>
    <a:lvl9pPr marL="36576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5673AD-07B3-AAFA-8756-639AE26A09F2}" name="Naida Čaršimamović Vukotić" initials="NCV" userId="Naida Čaršimamović Vukotić"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A0"/>
    <a:srgbClr val="595959"/>
    <a:srgbClr val="87888A"/>
    <a:srgbClr val="FFFFFF"/>
    <a:srgbClr val="8C8D90"/>
    <a:srgbClr val="FFCCCC"/>
    <a:srgbClr val="FBB7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3" autoAdjust="0"/>
    <p:restoredTop sz="90612" autoAdjust="0"/>
  </p:normalViewPr>
  <p:slideViewPr>
    <p:cSldViewPr snapToGrid="0" snapToObjects="1">
      <p:cViewPr varScale="1">
        <p:scale>
          <a:sx n="115" d="100"/>
          <a:sy n="115" d="100"/>
        </p:scale>
        <p:origin x="1280" y="20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86CEED-D896-42B8-925A-D8D401642E37}"/>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Trebuchet MS" pitchFamily="34" charset="0"/>
                <a:ea typeface="+mn-ea"/>
                <a:cs typeface="Times New Roman" pitchFamily="18" charset="0"/>
              </a:defRPr>
            </a:lvl1pPr>
          </a:lstStyle>
          <a:p>
            <a:pPr>
              <a:defRPr/>
            </a:pPr>
            <a:endParaRPr lang="en-US"/>
          </a:p>
        </p:txBody>
      </p:sp>
      <p:sp>
        <p:nvSpPr>
          <p:cNvPr id="3" name="Date Placeholder 2">
            <a:extLst>
              <a:ext uri="{FF2B5EF4-FFF2-40B4-BE49-F238E27FC236}">
                <a16:creationId xmlns:a16="http://schemas.microsoft.com/office/drawing/2014/main" id="{6B7EDF18-8A50-487C-BB31-4F0EFC1ACF4D}"/>
              </a:ext>
            </a:extLst>
          </p:cNvPr>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Trebuchet MS" pitchFamily="34" charset="0"/>
                <a:ea typeface="+mn-ea"/>
                <a:cs typeface="Times New Roman" pitchFamily="18" charset="0"/>
              </a:defRPr>
            </a:lvl1pPr>
          </a:lstStyle>
          <a:p>
            <a:pPr>
              <a:defRPr/>
            </a:pPr>
            <a:fld id="{5F4904CE-D62F-4C76-A3BD-CFFA922BFBC0}" type="datetimeFigureOut">
              <a:rPr lang="en-US"/>
              <a:pPr>
                <a:defRPr/>
              </a:pPr>
              <a:t>3/14/23</a:t>
            </a:fld>
            <a:endParaRPr lang="en-US"/>
          </a:p>
        </p:txBody>
      </p:sp>
      <p:sp>
        <p:nvSpPr>
          <p:cNvPr id="4" name="Footer Placeholder 3">
            <a:extLst>
              <a:ext uri="{FF2B5EF4-FFF2-40B4-BE49-F238E27FC236}">
                <a16:creationId xmlns:a16="http://schemas.microsoft.com/office/drawing/2014/main" id="{9F4854F1-7190-4F01-80AC-FA7E4793DA08}"/>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Trebuchet MS" pitchFamily="34" charset="0"/>
                <a:ea typeface="+mn-ea"/>
                <a:cs typeface="Times New Roman" pitchFamily="18" charset="0"/>
              </a:defRPr>
            </a:lvl1pPr>
          </a:lstStyle>
          <a:p>
            <a:pPr>
              <a:defRPr/>
            </a:pPr>
            <a:endParaRPr lang="en-US"/>
          </a:p>
        </p:txBody>
      </p:sp>
      <p:sp>
        <p:nvSpPr>
          <p:cNvPr id="5" name="Slide Number Placeholder 4">
            <a:extLst>
              <a:ext uri="{FF2B5EF4-FFF2-40B4-BE49-F238E27FC236}">
                <a16:creationId xmlns:a16="http://schemas.microsoft.com/office/drawing/2014/main" id="{3A069492-77E5-4AFF-BF61-2F8149DA3E25}"/>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cs typeface="Times New Roman" panose="02020603050405020304" pitchFamily="18" charset="0"/>
              </a:defRPr>
            </a:lvl1pPr>
          </a:lstStyle>
          <a:p>
            <a:fld id="{2388627F-400E-4734-A3A2-B1D32444BD3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566C99-1E77-4902-BD16-23AEBA799163}"/>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Trebuchet MS" pitchFamily="34" charset="0"/>
                <a:ea typeface="+mn-ea"/>
                <a:cs typeface="Times New Roman" pitchFamily="18" charset="0"/>
              </a:defRPr>
            </a:lvl1pPr>
          </a:lstStyle>
          <a:p>
            <a:pPr>
              <a:defRPr/>
            </a:pPr>
            <a:endParaRPr lang="en-US"/>
          </a:p>
        </p:txBody>
      </p:sp>
      <p:sp>
        <p:nvSpPr>
          <p:cNvPr id="3" name="Date Placeholder 2">
            <a:extLst>
              <a:ext uri="{FF2B5EF4-FFF2-40B4-BE49-F238E27FC236}">
                <a16:creationId xmlns:a16="http://schemas.microsoft.com/office/drawing/2014/main" id="{4EC3076C-A0D1-4402-B1B6-4388031E71D2}"/>
              </a:ext>
            </a:extLst>
          </p:cNvPr>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atin typeface="Trebuchet MS" pitchFamily="34" charset="0"/>
                <a:ea typeface="+mn-ea"/>
                <a:cs typeface="Times New Roman" pitchFamily="18" charset="0"/>
              </a:defRPr>
            </a:lvl1pPr>
          </a:lstStyle>
          <a:p>
            <a:pPr>
              <a:defRPr/>
            </a:pPr>
            <a:fld id="{576C5189-FAE0-4249-8558-51AB8C104E17}" type="datetimeFigureOut">
              <a:rPr lang="en-US"/>
              <a:pPr>
                <a:defRPr/>
              </a:pPr>
              <a:t>3/14/23</a:t>
            </a:fld>
            <a:endParaRPr lang="en-US"/>
          </a:p>
        </p:txBody>
      </p:sp>
      <p:sp>
        <p:nvSpPr>
          <p:cNvPr id="4" name="Slide Image Placeholder 3">
            <a:extLst>
              <a:ext uri="{FF2B5EF4-FFF2-40B4-BE49-F238E27FC236}">
                <a16:creationId xmlns:a16="http://schemas.microsoft.com/office/drawing/2014/main" id="{A1689662-1B20-4E08-BF79-43D422DD9540}"/>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0E61390-940D-4972-ABEF-A23A2B0696DA}"/>
              </a:ext>
            </a:extLst>
          </p:cNvPr>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13267F5-37A0-4006-A315-E4B1B024DB06}"/>
              </a:ext>
            </a:extLst>
          </p:cNvPr>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atin typeface="Trebuchet MS" pitchFamily="34" charset="0"/>
                <a:ea typeface="+mn-ea"/>
                <a:cs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70E01EB7-80AA-46B4-9616-609C651AD197}"/>
              </a:ext>
            </a:extLst>
          </p:cNvPr>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cs typeface="Times New Roman" panose="02020603050405020304" pitchFamily="18" charset="0"/>
              </a:defRPr>
            </a:lvl1pPr>
          </a:lstStyle>
          <a:p>
            <a:fld id="{4402518C-9F00-47AE-90B2-73A2408FE050}"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A" dirty="0"/>
          </a:p>
          <a:p>
            <a:endParaRPr lang="en-BA" dirty="0"/>
          </a:p>
        </p:txBody>
      </p:sp>
      <p:sp>
        <p:nvSpPr>
          <p:cNvPr id="4" name="Slide Number Placeholder 3"/>
          <p:cNvSpPr>
            <a:spLocks noGrp="1"/>
          </p:cNvSpPr>
          <p:nvPr>
            <p:ph type="sldNum" sz="quarter" idx="5"/>
          </p:nvPr>
        </p:nvSpPr>
        <p:spPr/>
        <p:txBody>
          <a:bodyPr/>
          <a:lstStyle/>
          <a:p>
            <a:fld id="{4402518C-9F00-47AE-90B2-73A2408FE050}" type="slidenum">
              <a:rPr lang="en-US" altLang="en-US" smtClean="0"/>
              <a:pPr/>
              <a:t>1</a:t>
            </a:fld>
            <a:endParaRPr lang="en-US" altLang="en-US"/>
          </a:p>
        </p:txBody>
      </p:sp>
    </p:spTree>
    <p:extLst>
      <p:ext uri="{BB962C8B-B14F-4D97-AF65-F5344CB8AC3E}">
        <p14:creationId xmlns:p14="http://schemas.microsoft.com/office/powerpoint/2010/main" val="82969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A" dirty="0"/>
          </a:p>
        </p:txBody>
      </p:sp>
      <p:sp>
        <p:nvSpPr>
          <p:cNvPr id="4" name="Slide Number Placeholder 3"/>
          <p:cNvSpPr>
            <a:spLocks noGrp="1"/>
          </p:cNvSpPr>
          <p:nvPr>
            <p:ph type="sldNum" sz="quarter" idx="5"/>
          </p:nvPr>
        </p:nvSpPr>
        <p:spPr/>
        <p:txBody>
          <a:bodyPr/>
          <a:lstStyle/>
          <a:p>
            <a:fld id="{4402518C-9F00-47AE-90B2-73A2408FE050}" type="slidenum">
              <a:rPr lang="en-US" altLang="en-US" smtClean="0"/>
              <a:pPr/>
              <a:t>2</a:t>
            </a:fld>
            <a:endParaRPr lang="en-US" altLang="en-US"/>
          </a:p>
        </p:txBody>
      </p:sp>
    </p:spTree>
    <p:extLst>
      <p:ext uri="{BB962C8B-B14F-4D97-AF65-F5344CB8AC3E}">
        <p14:creationId xmlns:p14="http://schemas.microsoft.com/office/powerpoint/2010/main" val="2455976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A" dirty="0"/>
              <a:t> </a:t>
            </a:r>
          </a:p>
        </p:txBody>
      </p:sp>
      <p:sp>
        <p:nvSpPr>
          <p:cNvPr id="4" name="Slide Number Placeholder 3"/>
          <p:cNvSpPr>
            <a:spLocks noGrp="1"/>
          </p:cNvSpPr>
          <p:nvPr>
            <p:ph type="sldNum" sz="quarter" idx="5"/>
          </p:nvPr>
        </p:nvSpPr>
        <p:spPr/>
        <p:txBody>
          <a:bodyPr/>
          <a:lstStyle/>
          <a:p>
            <a:fld id="{4402518C-9F00-47AE-90B2-73A2408FE050}" type="slidenum">
              <a:rPr lang="en-US" altLang="en-US" smtClean="0"/>
              <a:pPr/>
              <a:t>3</a:t>
            </a:fld>
            <a:endParaRPr lang="en-US" altLang="en-US"/>
          </a:p>
        </p:txBody>
      </p:sp>
    </p:spTree>
    <p:extLst>
      <p:ext uri="{BB962C8B-B14F-4D97-AF65-F5344CB8AC3E}">
        <p14:creationId xmlns:p14="http://schemas.microsoft.com/office/powerpoint/2010/main" val="39750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A" dirty="0"/>
              <a:t> </a:t>
            </a:r>
          </a:p>
        </p:txBody>
      </p:sp>
      <p:sp>
        <p:nvSpPr>
          <p:cNvPr id="4" name="Slide Number Placeholder 3"/>
          <p:cNvSpPr>
            <a:spLocks noGrp="1"/>
          </p:cNvSpPr>
          <p:nvPr>
            <p:ph type="sldNum" sz="quarter" idx="5"/>
          </p:nvPr>
        </p:nvSpPr>
        <p:spPr/>
        <p:txBody>
          <a:bodyPr/>
          <a:lstStyle/>
          <a:p>
            <a:fld id="{4402518C-9F00-47AE-90B2-73A2408FE050}" type="slidenum">
              <a:rPr lang="en-US" altLang="en-US" smtClean="0"/>
              <a:pPr/>
              <a:t>4</a:t>
            </a:fld>
            <a:endParaRPr lang="en-US" altLang="en-US"/>
          </a:p>
        </p:txBody>
      </p:sp>
    </p:spTree>
    <p:extLst>
      <p:ext uri="{BB962C8B-B14F-4D97-AF65-F5344CB8AC3E}">
        <p14:creationId xmlns:p14="http://schemas.microsoft.com/office/powerpoint/2010/main" val="1626681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A" dirty="0"/>
              <a:t> </a:t>
            </a:r>
          </a:p>
        </p:txBody>
      </p:sp>
      <p:sp>
        <p:nvSpPr>
          <p:cNvPr id="4" name="Slide Number Placeholder 3"/>
          <p:cNvSpPr>
            <a:spLocks noGrp="1"/>
          </p:cNvSpPr>
          <p:nvPr>
            <p:ph type="sldNum" sz="quarter" idx="5"/>
          </p:nvPr>
        </p:nvSpPr>
        <p:spPr/>
        <p:txBody>
          <a:bodyPr/>
          <a:lstStyle/>
          <a:p>
            <a:fld id="{4402518C-9F00-47AE-90B2-73A2408FE050}" type="slidenum">
              <a:rPr lang="en-US" altLang="en-US" smtClean="0"/>
              <a:pPr/>
              <a:t>5</a:t>
            </a:fld>
            <a:endParaRPr lang="en-US" altLang="en-US"/>
          </a:p>
        </p:txBody>
      </p:sp>
    </p:spTree>
    <p:extLst>
      <p:ext uri="{BB962C8B-B14F-4D97-AF65-F5344CB8AC3E}">
        <p14:creationId xmlns:p14="http://schemas.microsoft.com/office/powerpoint/2010/main" val="810713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A" dirty="0"/>
              <a:t> </a:t>
            </a:r>
          </a:p>
        </p:txBody>
      </p:sp>
      <p:sp>
        <p:nvSpPr>
          <p:cNvPr id="4" name="Slide Number Placeholder 3"/>
          <p:cNvSpPr>
            <a:spLocks noGrp="1"/>
          </p:cNvSpPr>
          <p:nvPr>
            <p:ph type="sldNum" sz="quarter" idx="5"/>
          </p:nvPr>
        </p:nvSpPr>
        <p:spPr/>
        <p:txBody>
          <a:bodyPr/>
          <a:lstStyle/>
          <a:p>
            <a:fld id="{4402518C-9F00-47AE-90B2-73A2408FE050}" type="slidenum">
              <a:rPr lang="en-US" altLang="en-US" smtClean="0"/>
              <a:pPr/>
              <a:t>6</a:t>
            </a:fld>
            <a:endParaRPr lang="en-US" altLang="en-US"/>
          </a:p>
        </p:txBody>
      </p:sp>
    </p:spTree>
    <p:extLst>
      <p:ext uri="{BB962C8B-B14F-4D97-AF65-F5344CB8AC3E}">
        <p14:creationId xmlns:p14="http://schemas.microsoft.com/office/powerpoint/2010/main" val="277201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A" dirty="0"/>
              <a:t> </a:t>
            </a:r>
          </a:p>
        </p:txBody>
      </p:sp>
      <p:sp>
        <p:nvSpPr>
          <p:cNvPr id="4" name="Slide Number Placeholder 3"/>
          <p:cNvSpPr>
            <a:spLocks noGrp="1"/>
          </p:cNvSpPr>
          <p:nvPr>
            <p:ph type="sldNum" sz="quarter" idx="5"/>
          </p:nvPr>
        </p:nvSpPr>
        <p:spPr/>
        <p:txBody>
          <a:bodyPr/>
          <a:lstStyle/>
          <a:p>
            <a:fld id="{4402518C-9F00-47AE-90B2-73A2408FE050}" type="slidenum">
              <a:rPr lang="en-US" altLang="en-US" smtClean="0"/>
              <a:pPr/>
              <a:t>7</a:t>
            </a:fld>
            <a:endParaRPr lang="en-US" altLang="en-US"/>
          </a:p>
        </p:txBody>
      </p:sp>
    </p:spTree>
    <p:extLst>
      <p:ext uri="{BB962C8B-B14F-4D97-AF65-F5344CB8AC3E}">
        <p14:creationId xmlns:p14="http://schemas.microsoft.com/office/powerpoint/2010/main" val="3300069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A" dirty="0"/>
              <a:t> </a:t>
            </a:r>
          </a:p>
        </p:txBody>
      </p:sp>
      <p:sp>
        <p:nvSpPr>
          <p:cNvPr id="4" name="Slide Number Placeholder 3"/>
          <p:cNvSpPr>
            <a:spLocks noGrp="1"/>
          </p:cNvSpPr>
          <p:nvPr>
            <p:ph type="sldNum" sz="quarter" idx="5"/>
          </p:nvPr>
        </p:nvSpPr>
        <p:spPr/>
        <p:txBody>
          <a:bodyPr/>
          <a:lstStyle/>
          <a:p>
            <a:fld id="{4402518C-9F00-47AE-90B2-73A2408FE050}" type="slidenum">
              <a:rPr lang="en-US" altLang="en-US" smtClean="0"/>
              <a:pPr/>
              <a:t>8</a:t>
            </a:fld>
            <a:endParaRPr lang="en-US" altLang="en-US"/>
          </a:p>
        </p:txBody>
      </p:sp>
    </p:spTree>
    <p:extLst>
      <p:ext uri="{BB962C8B-B14F-4D97-AF65-F5344CB8AC3E}">
        <p14:creationId xmlns:p14="http://schemas.microsoft.com/office/powerpoint/2010/main" val="2820160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A" dirty="0"/>
              <a:t> </a:t>
            </a:r>
          </a:p>
        </p:txBody>
      </p:sp>
      <p:sp>
        <p:nvSpPr>
          <p:cNvPr id="4" name="Slide Number Placeholder 3"/>
          <p:cNvSpPr>
            <a:spLocks noGrp="1"/>
          </p:cNvSpPr>
          <p:nvPr>
            <p:ph type="sldNum" sz="quarter" idx="5"/>
          </p:nvPr>
        </p:nvSpPr>
        <p:spPr/>
        <p:txBody>
          <a:bodyPr/>
          <a:lstStyle/>
          <a:p>
            <a:fld id="{4402518C-9F00-47AE-90B2-73A2408FE050}" type="slidenum">
              <a:rPr lang="en-US" altLang="en-US" smtClean="0"/>
              <a:pPr/>
              <a:t>9</a:t>
            </a:fld>
            <a:endParaRPr lang="en-US" altLang="en-US"/>
          </a:p>
        </p:txBody>
      </p:sp>
    </p:spTree>
    <p:extLst>
      <p:ext uri="{BB962C8B-B14F-4D97-AF65-F5344CB8AC3E}">
        <p14:creationId xmlns:p14="http://schemas.microsoft.com/office/powerpoint/2010/main" val="2057584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Light Blue 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2672735-6109-410D-9C5F-F528D838D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3271"/>
          <a:stretch/>
        </p:blipFill>
        <p:spPr>
          <a:xfrm>
            <a:off x="0" y="1245109"/>
            <a:ext cx="12192000" cy="5612891"/>
          </a:xfrm>
          <a:prstGeom prst="rect">
            <a:avLst/>
          </a:prstGeom>
        </p:spPr>
      </p:pic>
      <p:sp>
        <p:nvSpPr>
          <p:cNvPr id="330" name="Title 329"/>
          <p:cNvSpPr>
            <a:spLocks noGrp="1"/>
          </p:cNvSpPr>
          <p:nvPr>
            <p:ph type="title"/>
          </p:nvPr>
        </p:nvSpPr>
        <p:spPr>
          <a:xfrm>
            <a:off x="617221" y="1980751"/>
            <a:ext cx="10957559" cy="2195009"/>
          </a:xfrm>
        </p:spPr>
        <p:txBody>
          <a:bodyPr anchor="ctr"/>
          <a:lstStyle>
            <a:lvl1pPr>
              <a:lnSpc>
                <a:spcPct val="114000"/>
              </a:lnSpc>
              <a:spcBef>
                <a:spcPts val="0"/>
              </a:spcBef>
              <a:defRPr sz="3600" b="1" baseline="0">
                <a:solidFill>
                  <a:schemeClr val="bg1"/>
                </a:solidFill>
              </a:defRPr>
            </a:lvl1pPr>
          </a:lstStyle>
          <a:p>
            <a:r>
              <a:rPr lang="en-US" dirty="0"/>
              <a:t>Click to edit Master title style</a:t>
            </a:r>
          </a:p>
        </p:txBody>
      </p:sp>
      <p:sp>
        <p:nvSpPr>
          <p:cNvPr id="332" name="Text Placeholder 331"/>
          <p:cNvSpPr>
            <a:spLocks noGrp="1"/>
          </p:cNvSpPr>
          <p:nvPr>
            <p:ph type="body" sz="quarter" idx="13" hasCustomPrompt="1"/>
          </p:nvPr>
        </p:nvSpPr>
        <p:spPr>
          <a:xfrm>
            <a:off x="617221" y="5624952"/>
            <a:ext cx="10957559" cy="740827"/>
          </a:xfrm>
        </p:spPr>
        <p:txBody>
          <a:bodyPr anchor="ctr">
            <a:normAutofit/>
          </a:bodyPr>
          <a:lstStyle>
            <a:lvl1pPr marL="0" indent="0">
              <a:lnSpc>
                <a:spcPct val="114000"/>
              </a:lnSpc>
              <a:spcBef>
                <a:spcPts val="0"/>
              </a:spcBef>
              <a:buNone/>
              <a:defRPr sz="2000" b="0" i="0" cap="none" baseline="0">
                <a:solidFill>
                  <a:srgbClr val="FFFFFF"/>
                </a:solidFill>
                <a:latin typeface="Calibri" panose="020F0502020204030204" pitchFamily="34" charset="0"/>
                <a:cs typeface="Calibri" panose="020F0502020204030204" pitchFamily="34" charset="0"/>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Date / Author</a:t>
            </a:r>
          </a:p>
        </p:txBody>
      </p:sp>
      <p:sp>
        <p:nvSpPr>
          <p:cNvPr id="7" name="Rectangle 6">
            <a:extLst>
              <a:ext uri="{FF2B5EF4-FFF2-40B4-BE49-F238E27FC236}">
                <a16:creationId xmlns:a16="http://schemas.microsoft.com/office/drawing/2014/main" id="{65DD2FEE-A21F-4F10-858B-BE22DBAF4A53}"/>
              </a:ext>
            </a:extLst>
          </p:cNvPr>
          <p:cNvSpPr>
            <a:spLocks noChangeArrowheads="1"/>
          </p:cNvSpPr>
          <p:nvPr userDrawn="1"/>
        </p:nvSpPr>
        <p:spPr bwMode="auto">
          <a:xfrm>
            <a:off x="0" y="4877249"/>
            <a:ext cx="12192000" cy="60781"/>
          </a:xfrm>
          <a:prstGeom prst="rect">
            <a:avLst/>
          </a:prstGeom>
          <a:solidFill>
            <a:schemeClr val="bg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pic>
        <p:nvPicPr>
          <p:cNvPr id="8" name="Picture 7">
            <a:extLst>
              <a:ext uri="{FF2B5EF4-FFF2-40B4-BE49-F238E27FC236}">
                <a16:creationId xmlns:a16="http://schemas.microsoft.com/office/drawing/2014/main" id="{492DF02A-EF05-4E90-927D-D24F28BBDE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58373" y="411088"/>
            <a:ext cx="2868880" cy="444720"/>
          </a:xfrm>
          <a:prstGeom prst="rect">
            <a:avLst/>
          </a:prstGeom>
        </p:spPr>
      </p:pic>
      <p:pic>
        <p:nvPicPr>
          <p:cNvPr id="9" name="Picture 8">
            <a:extLst>
              <a:ext uri="{FF2B5EF4-FFF2-40B4-BE49-F238E27FC236}">
                <a16:creationId xmlns:a16="http://schemas.microsoft.com/office/drawing/2014/main" id="{57DBA4E9-8FA1-43BE-8283-61F9F1169C1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641384" y="349984"/>
            <a:ext cx="2630429" cy="566929"/>
          </a:xfrm>
          <a:prstGeom prst="rect">
            <a:avLst/>
          </a:prstGeom>
        </p:spPr>
      </p:pic>
    </p:spTree>
    <p:extLst>
      <p:ext uri="{BB962C8B-B14F-4D97-AF65-F5344CB8AC3E}">
        <p14:creationId xmlns:p14="http://schemas.microsoft.com/office/powerpoint/2010/main" val="275723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A90D2B-9B8E-4A05-BFC3-1BE9298DE3C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 b="6200"/>
          <a:stretch/>
        </p:blipFill>
        <p:spPr>
          <a:xfrm>
            <a:off x="-1" y="-3554"/>
            <a:ext cx="12192000" cy="6861554"/>
          </a:xfrm>
          <a:prstGeom prst="rect">
            <a:avLst/>
          </a:prstGeom>
        </p:spPr>
      </p:pic>
      <p:sp>
        <p:nvSpPr>
          <p:cNvPr id="2" name="Title 1"/>
          <p:cNvSpPr>
            <a:spLocks noGrp="1"/>
          </p:cNvSpPr>
          <p:nvPr>
            <p:ph type="ctrTitle"/>
          </p:nvPr>
        </p:nvSpPr>
        <p:spPr>
          <a:xfrm>
            <a:off x="605367" y="1823297"/>
            <a:ext cx="10981266" cy="2214789"/>
          </a:xfrm>
        </p:spPr>
        <p:txBody>
          <a:bodyPr anchor="ctr">
            <a:normAutofit/>
          </a:bodyPr>
          <a:lstStyle>
            <a:lvl1pPr algn="ctr">
              <a:defRPr sz="4000">
                <a:solidFill>
                  <a:srgbClr val="FFFFFF"/>
                </a:solidFill>
                <a:latin typeface="Andes Bold" panose="02000000000000000000" pitchFamily="50" charset="0"/>
              </a:defRPr>
            </a:lvl1pPr>
          </a:lstStyle>
          <a:p>
            <a:r>
              <a:rPr lang="en-US" dirty="0"/>
              <a:t>Click to edit Master title style</a:t>
            </a:r>
          </a:p>
        </p:txBody>
      </p:sp>
      <p:sp>
        <p:nvSpPr>
          <p:cNvPr id="12" name="Rectangle 11">
            <a:extLst>
              <a:ext uri="{FF2B5EF4-FFF2-40B4-BE49-F238E27FC236}">
                <a16:creationId xmlns:a16="http://schemas.microsoft.com/office/drawing/2014/main" id="{A60DF510-989E-456B-B650-CD59E6BC3B5A}"/>
              </a:ext>
            </a:extLst>
          </p:cNvPr>
          <p:cNvSpPr>
            <a:spLocks noChangeArrowheads="1"/>
          </p:cNvSpPr>
          <p:nvPr userDrawn="1"/>
        </p:nvSpPr>
        <p:spPr bwMode="auto">
          <a:xfrm>
            <a:off x="0" y="4877249"/>
            <a:ext cx="12192000" cy="60781"/>
          </a:xfrm>
          <a:prstGeom prst="rect">
            <a:avLst/>
          </a:prstGeom>
          <a:solidFill>
            <a:schemeClr val="bg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pic>
        <p:nvPicPr>
          <p:cNvPr id="4" name="Picture 3">
            <a:extLst>
              <a:ext uri="{FF2B5EF4-FFF2-40B4-BE49-F238E27FC236}">
                <a16:creationId xmlns:a16="http://schemas.microsoft.com/office/drawing/2014/main" id="{00B490E8-339F-431A-84A6-7E434BC83B4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0958" y="3915700"/>
            <a:ext cx="1724156" cy="1019094"/>
          </a:xfrm>
          <a:prstGeom prst="rect">
            <a:avLst/>
          </a:prstGeom>
        </p:spPr>
      </p:pic>
    </p:spTree>
    <p:extLst>
      <p:ext uri="{BB962C8B-B14F-4D97-AF65-F5344CB8AC3E}">
        <p14:creationId xmlns:p14="http://schemas.microsoft.com/office/powerpoint/2010/main" val="364599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ub-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05367" y="3136604"/>
            <a:ext cx="10981266" cy="1486195"/>
          </a:xfrm>
        </p:spPr>
        <p:txBody>
          <a:bodyPr anchor="ctr">
            <a:normAutofit/>
          </a:bodyPr>
          <a:lstStyle>
            <a:lvl1pPr algn="ctr">
              <a:lnSpc>
                <a:spcPct val="114000"/>
              </a:lnSpc>
              <a:defRPr sz="3200">
                <a:solidFill>
                  <a:srgbClr val="006AA0"/>
                </a:solidFill>
                <a:latin typeface="Andes Bold" panose="02000000000000000000" pitchFamily="50" charset="0"/>
              </a:defRPr>
            </a:lvl1pPr>
          </a:lstStyle>
          <a:p>
            <a:r>
              <a:rPr lang="en-US" dirty="0"/>
              <a:t>Click to edit Master title style</a:t>
            </a:r>
          </a:p>
        </p:txBody>
      </p:sp>
      <p:pic>
        <p:nvPicPr>
          <p:cNvPr id="6" name="Picture 5">
            <a:extLst>
              <a:ext uri="{FF2B5EF4-FFF2-40B4-BE49-F238E27FC236}">
                <a16:creationId xmlns:a16="http://schemas.microsoft.com/office/drawing/2014/main" id="{BB6ED053-0E5B-49F8-AEE7-B1321E37A9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 b="61014"/>
          <a:stretch/>
        </p:blipFill>
        <p:spPr>
          <a:xfrm>
            <a:off x="-1" y="-3554"/>
            <a:ext cx="12192000" cy="2851792"/>
          </a:xfrm>
          <a:prstGeom prst="rect">
            <a:avLst/>
          </a:prstGeom>
        </p:spPr>
      </p:pic>
      <p:sp>
        <p:nvSpPr>
          <p:cNvPr id="5" name="Rectangle 4">
            <a:extLst>
              <a:ext uri="{FF2B5EF4-FFF2-40B4-BE49-F238E27FC236}">
                <a16:creationId xmlns:a16="http://schemas.microsoft.com/office/drawing/2014/main" id="{4C6DCE26-6249-4A4A-9F25-C8F9A835CE43}"/>
              </a:ext>
            </a:extLst>
          </p:cNvPr>
          <p:cNvSpPr>
            <a:spLocks noChangeArrowheads="1"/>
          </p:cNvSpPr>
          <p:nvPr userDrawn="1"/>
        </p:nvSpPr>
        <p:spPr bwMode="auto">
          <a:xfrm>
            <a:off x="0" y="2848238"/>
            <a:ext cx="12192000" cy="60781"/>
          </a:xfrm>
          <a:prstGeom prst="rect">
            <a:avLst/>
          </a:prstGeom>
          <a:solidFill>
            <a:srgbClr val="87888A"/>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pic>
        <p:nvPicPr>
          <p:cNvPr id="10" name="Picture 9">
            <a:extLst>
              <a:ext uri="{FF2B5EF4-FFF2-40B4-BE49-F238E27FC236}">
                <a16:creationId xmlns:a16="http://schemas.microsoft.com/office/drawing/2014/main" id="{268514CD-F034-4DB3-BC75-60D9CF97D8B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8240" y="1895176"/>
            <a:ext cx="1715273" cy="1013843"/>
          </a:xfrm>
          <a:prstGeom prst="rect">
            <a:avLst/>
          </a:prstGeom>
        </p:spPr>
      </p:pic>
    </p:spTree>
    <p:extLst>
      <p:ext uri="{BB962C8B-B14F-4D97-AF65-F5344CB8AC3E}">
        <p14:creationId xmlns:p14="http://schemas.microsoft.com/office/powerpoint/2010/main" val="255582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ull Page">
    <p:spTree>
      <p:nvGrpSpPr>
        <p:cNvPr id="1" name=""/>
        <p:cNvGrpSpPr/>
        <p:nvPr/>
      </p:nvGrpSpPr>
      <p:grpSpPr>
        <a:xfrm>
          <a:off x="0" y="0"/>
          <a:ext cx="0" cy="0"/>
          <a:chOff x="0" y="0"/>
          <a:chExt cx="0" cy="0"/>
        </a:xfrm>
      </p:grpSpPr>
      <p:sp>
        <p:nvSpPr>
          <p:cNvPr id="69" name="Title 1">
            <a:extLst>
              <a:ext uri="{FF2B5EF4-FFF2-40B4-BE49-F238E27FC236}">
                <a16:creationId xmlns:a16="http://schemas.microsoft.com/office/drawing/2014/main" id="{56D0661D-B5D3-43BD-84A6-091458B32DB6}"/>
              </a:ext>
            </a:extLst>
          </p:cNvPr>
          <p:cNvSpPr>
            <a:spLocks noGrp="1"/>
          </p:cNvSpPr>
          <p:nvPr>
            <p:ph type="title"/>
          </p:nvPr>
        </p:nvSpPr>
        <p:spPr>
          <a:xfrm>
            <a:off x="620728" y="175739"/>
            <a:ext cx="10950545" cy="756707"/>
          </a:xfrm>
        </p:spPr>
        <p:txBody>
          <a:bodyPr anchor="ctr">
            <a:normAutofit/>
          </a:bodyPr>
          <a:lstStyle>
            <a:lvl1pPr algn="ctr">
              <a:lnSpc>
                <a:spcPct val="114000"/>
              </a:lnSpc>
              <a:defRPr sz="2200" b="1" i="0">
                <a:solidFill>
                  <a:srgbClr val="006AA0"/>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7F97E2AB-01DE-4815-A8F9-8E31A38C423B}"/>
              </a:ext>
            </a:extLst>
          </p:cNvPr>
          <p:cNvSpPr>
            <a:spLocks noGrp="1"/>
          </p:cNvSpPr>
          <p:nvPr>
            <p:ph type="body" sz="quarter" idx="13" hasCustomPrompt="1"/>
          </p:nvPr>
        </p:nvSpPr>
        <p:spPr>
          <a:xfrm>
            <a:off x="620728" y="1670050"/>
            <a:ext cx="10950545" cy="4964666"/>
          </a:xfrm>
        </p:spPr>
        <p:txBody>
          <a:bodyPr>
            <a:normAutofit/>
          </a:bodyPr>
          <a:lstStyle>
            <a:lvl1pPr marL="342900" indent="-342900">
              <a:buClr>
                <a:srgbClr val="006AA0"/>
              </a:buClr>
              <a:buFont typeface="Wingdings" panose="05000000000000000000" pitchFamily="2" charset="2"/>
              <a:buChar char=""/>
              <a:defRPr/>
            </a:lvl1pPr>
            <a:lvl2pPr marL="690563" indent="-342900">
              <a:buClr>
                <a:srgbClr val="006AA0"/>
              </a:buClr>
              <a:buFont typeface="Wingdings 2" panose="05020102010507070707" pitchFamily="18" charset="2"/>
              <a:buChar char=""/>
              <a:defRPr/>
            </a:lvl2pPr>
            <a:lvl3pPr marL="1031875" indent="-342900">
              <a:buClr>
                <a:srgbClr val="006AA0"/>
              </a:buClr>
              <a:buFont typeface="Wingdings 2" panose="05020102010507070707" pitchFamily="18" charset="2"/>
              <a:buChar char=""/>
              <a:defRPr/>
            </a:lvl3pPr>
            <a:lvl4pPr marL="1371600" indent="-342900">
              <a:buClr>
                <a:srgbClr val="006AA0"/>
              </a:buClr>
              <a:buFont typeface="Wingdings 2" panose="05020102010507070707" pitchFamily="18" charset="2"/>
              <a:buChar char=""/>
              <a:defRPr/>
            </a:lvl4pPr>
            <a:lvl5pPr marL="1711325" indent="-342900">
              <a:buClr>
                <a:srgbClr val="006AA0"/>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 name="Slide Number Placeholder 9">
            <a:extLst>
              <a:ext uri="{FF2B5EF4-FFF2-40B4-BE49-F238E27FC236}">
                <a16:creationId xmlns:a16="http://schemas.microsoft.com/office/drawing/2014/main" id="{5420DA97-6919-4D29-A80F-35CF789F7158}"/>
              </a:ext>
            </a:extLst>
          </p:cNvPr>
          <p:cNvSpPr>
            <a:spLocks noGrp="1"/>
          </p:cNvSpPr>
          <p:nvPr>
            <p:ph type="sldNum" sz="quarter" idx="12"/>
          </p:nvPr>
        </p:nvSpPr>
        <p:spPr>
          <a:xfrm>
            <a:off x="11710415" y="1116485"/>
            <a:ext cx="364419" cy="365125"/>
          </a:xfrm>
        </p:spPr>
        <p:txBody>
          <a:bodyPr>
            <a:normAutofit/>
          </a:bodyPr>
          <a:lstStyle>
            <a:lvl1pPr algn="ctr">
              <a:defRPr sz="1050">
                <a:solidFill>
                  <a:srgbClr val="006AA0"/>
                </a:solidFill>
                <a:latin typeface="Calibri" panose="020F0502020204030204" pitchFamily="34" charset="0"/>
              </a:defRPr>
            </a:lvl1pPr>
          </a:lstStyle>
          <a:p>
            <a:fld id="{8C00F7A5-9486-468C-ACE0-CB009C4DAD76}" type="slidenum">
              <a:rPr lang="en-US" altLang="en-US" smtClean="0"/>
              <a:pPr/>
              <a:t>‹#›</a:t>
            </a:fld>
            <a:endParaRPr lang="en-US" altLang="en-US" dirty="0"/>
          </a:p>
        </p:txBody>
      </p:sp>
      <p:sp>
        <p:nvSpPr>
          <p:cNvPr id="8" name="Rectangle 7">
            <a:extLst>
              <a:ext uri="{FF2B5EF4-FFF2-40B4-BE49-F238E27FC236}">
                <a16:creationId xmlns:a16="http://schemas.microsoft.com/office/drawing/2014/main" id="{A88FC042-83C4-4175-8256-081DC55CD2B7}"/>
              </a:ext>
            </a:extLst>
          </p:cNvPr>
          <p:cNvSpPr>
            <a:spLocks noChangeArrowheads="1"/>
          </p:cNvSpPr>
          <p:nvPr userDrawn="1"/>
        </p:nvSpPr>
        <p:spPr bwMode="auto">
          <a:xfrm rot="5400000">
            <a:off x="-2187029" y="4009537"/>
            <a:ext cx="496466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10" name="Rectangle 9">
            <a:extLst>
              <a:ext uri="{FF2B5EF4-FFF2-40B4-BE49-F238E27FC236}">
                <a16:creationId xmlns:a16="http://schemas.microsoft.com/office/drawing/2014/main" id="{1E1BAAE6-4A87-42A7-BE6D-8A1D7ACC1C10}"/>
              </a:ext>
            </a:extLst>
          </p:cNvPr>
          <p:cNvSpPr>
            <a:spLocks noChangeArrowheads="1"/>
          </p:cNvSpPr>
          <p:nvPr userDrawn="1"/>
        </p:nvSpPr>
        <p:spPr bwMode="auto">
          <a:xfrm rot="5400000">
            <a:off x="-83050" y="411248"/>
            <a:ext cx="75670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12" name="Rectangle 11">
            <a:extLst>
              <a:ext uri="{FF2B5EF4-FFF2-40B4-BE49-F238E27FC236}">
                <a16:creationId xmlns:a16="http://schemas.microsoft.com/office/drawing/2014/main" id="{C663E0B6-1971-4DEE-9202-81FE0654CE2A}"/>
              </a:ext>
            </a:extLst>
          </p:cNvPr>
          <p:cNvSpPr>
            <a:spLocks noChangeArrowheads="1"/>
          </p:cNvSpPr>
          <p:nvPr userDrawn="1"/>
        </p:nvSpPr>
        <p:spPr bwMode="auto">
          <a:xfrm rot="5400000">
            <a:off x="9410291" y="4009540"/>
            <a:ext cx="496466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13" name="Rectangle 12">
            <a:extLst>
              <a:ext uri="{FF2B5EF4-FFF2-40B4-BE49-F238E27FC236}">
                <a16:creationId xmlns:a16="http://schemas.microsoft.com/office/drawing/2014/main" id="{D67DB284-88BC-4D10-AB41-0C359409C5E9}"/>
              </a:ext>
            </a:extLst>
          </p:cNvPr>
          <p:cNvSpPr>
            <a:spLocks noChangeArrowheads="1"/>
          </p:cNvSpPr>
          <p:nvPr userDrawn="1"/>
        </p:nvSpPr>
        <p:spPr bwMode="auto">
          <a:xfrm rot="5400000">
            <a:off x="11514271" y="411251"/>
            <a:ext cx="75670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11" name="Rectangle 10">
            <a:extLst>
              <a:ext uri="{FF2B5EF4-FFF2-40B4-BE49-F238E27FC236}">
                <a16:creationId xmlns:a16="http://schemas.microsoft.com/office/drawing/2014/main" id="{CA060F1A-87F5-47FD-90A7-5292E68FEC92}"/>
              </a:ext>
            </a:extLst>
          </p:cNvPr>
          <p:cNvSpPr>
            <a:spLocks noChangeArrowheads="1"/>
          </p:cNvSpPr>
          <p:nvPr userDrawn="1"/>
        </p:nvSpPr>
        <p:spPr bwMode="auto">
          <a:xfrm>
            <a:off x="563174" y="1321723"/>
            <a:ext cx="442091" cy="184031"/>
          </a:xfrm>
          <a:prstGeom prst="rect">
            <a:avLst/>
          </a:prstGeom>
          <a:solidFill>
            <a:srgbClr val="006AA0"/>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14" name="Rectangle 13">
            <a:extLst>
              <a:ext uri="{FF2B5EF4-FFF2-40B4-BE49-F238E27FC236}">
                <a16:creationId xmlns:a16="http://schemas.microsoft.com/office/drawing/2014/main" id="{4C446E3B-3BB9-4F4F-9285-BEE09EC4E137}"/>
              </a:ext>
            </a:extLst>
          </p:cNvPr>
          <p:cNvSpPr>
            <a:spLocks noChangeArrowheads="1"/>
          </p:cNvSpPr>
          <p:nvPr userDrawn="1"/>
        </p:nvSpPr>
        <p:spPr bwMode="auto">
          <a:xfrm>
            <a:off x="748936" y="1092340"/>
            <a:ext cx="10822337" cy="413415"/>
          </a:xfrm>
          <a:prstGeom prst="rect">
            <a:avLst/>
          </a:prstGeom>
          <a:solidFill>
            <a:srgbClr val="006AA0"/>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pic>
        <p:nvPicPr>
          <p:cNvPr id="3" name="Picture 2">
            <a:extLst>
              <a:ext uri="{FF2B5EF4-FFF2-40B4-BE49-F238E27FC236}">
                <a16:creationId xmlns:a16="http://schemas.microsoft.com/office/drawing/2014/main" id="{9CCFE4AE-E9EF-49B9-B183-CF2F1C531D7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2459" y="1092339"/>
            <a:ext cx="699439" cy="413416"/>
          </a:xfrm>
          <a:prstGeom prst="rect">
            <a:avLst/>
          </a:prstGeom>
        </p:spPr>
      </p:pic>
    </p:spTree>
    <p:extLst>
      <p:ext uri="{BB962C8B-B14F-4D97-AF65-F5344CB8AC3E}">
        <p14:creationId xmlns:p14="http://schemas.microsoft.com/office/powerpoint/2010/main" val="3724145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Full P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90DED0-C0C6-4DB1-8096-A6DD4BA52799}"/>
              </a:ext>
            </a:extLst>
          </p:cNvPr>
          <p:cNvSpPr>
            <a:spLocks noGrp="1"/>
          </p:cNvSpPr>
          <p:nvPr>
            <p:ph type="pic" sz="quarter" idx="14"/>
          </p:nvPr>
        </p:nvSpPr>
        <p:spPr>
          <a:xfrm>
            <a:off x="620728" y="1670050"/>
            <a:ext cx="10950545" cy="4964113"/>
          </a:xfrm>
        </p:spPr>
        <p:txBody>
          <a:bodyPr/>
          <a:lstStyle>
            <a:lvl1pPr marL="0" marR="0" indent="0" algn="l" defTabSz="914400" rtl="0" eaLnBrk="0" fontAlgn="base" latinLnBrk="0" hangingPunct="0">
              <a:lnSpc>
                <a:spcPct val="114000"/>
              </a:lnSpc>
              <a:spcBef>
                <a:spcPts val="1000"/>
              </a:spcBef>
              <a:spcAft>
                <a:spcPct val="0"/>
              </a:spcAft>
              <a:buClr>
                <a:srgbClr val="006AA0"/>
              </a:buClr>
              <a:buSzPct val="90000"/>
              <a:buFont typeface="Wingdings" panose="05000000000000000000" pitchFamily="2" charset="2"/>
              <a:buChar char="p"/>
              <a:tabLst/>
              <a:defRPr lang="en-US" sz="2000" dirty="0">
                <a:solidFill>
                  <a:srgbClr val="595959"/>
                </a:solidFill>
                <a:latin typeface="Calibri" panose="020F0502020204030204" pitchFamily="34" charset="0"/>
                <a:ea typeface="MS PGothic" pitchFamily="34" charset="-128"/>
                <a:cs typeface="Arial"/>
              </a:defRPr>
            </a:lvl1pPr>
          </a:lstStyle>
          <a:p>
            <a:pPr marL="342900" marR="0" lvl="0" indent="-342900" algn="l" defTabSz="914400" rtl="0" eaLnBrk="0" fontAlgn="base" latinLnBrk="0" hangingPunct="0">
              <a:lnSpc>
                <a:spcPct val="114000"/>
              </a:lnSpc>
              <a:spcBef>
                <a:spcPts val="1000"/>
              </a:spcBef>
              <a:spcAft>
                <a:spcPct val="0"/>
              </a:spcAft>
              <a:buClr>
                <a:schemeClr val="tx1"/>
              </a:buClr>
              <a:buSzPct val="90000"/>
              <a:buFont typeface="Wingdings" panose="05000000000000000000" pitchFamily="2" charset="2"/>
              <a:buChar char="£"/>
              <a:tabLst/>
              <a:defRPr/>
            </a:pPr>
            <a:r>
              <a:rPr lang="en-US" dirty="0"/>
              <a:t>Click icon to add picture</a:t>
            </a:r>
          </a:p>
        </p:txBody>
      </p:sp>
      <p:sp>
        <p:nvSpPr>
          <p:cNvPr id="16" name="Title 1">
            <a:extLst>
              <a:ext uri="{FF2B5EF4-FFF2-40B4-BE49-F238E27FC236}">
                <a16:creationId xmlns:a16="http://schemas.microsoft.com/office/drawing/2014/main" id="{A0563D6E-AEE8-4F8F-BB0A-0B13C37A0E58}"/>
              </a:ext>
            </a:extLst>
          </p:cNvPr>
          <p:cNvSpPr>
            <a:spLocks noGrp="1"/>
          </p:cNvSpPr>
          <p:nvPr>
            <p:ph type="title"/>
          </p:nvPr>
        </p:nvSpPr>
        <p:spPr>
          <a:xfrm>
            <a:off x="620728" y="175739"/>
            <a:ext cx="10950545" cy="756707"/>
          </a:xfrm>
        </p:spPr>
        <p:txBody>
          <a:bodyPr anchor="ctr">
            <a:normAutofit/>
          </a:bodyPr>
          <a:lstStyle>
            <a:lvl1pPr algn="ctr">
              <a:lnSpc>
                <a:spcPct val="114000"/>
              </a:lnSpc>
              <a:defRPr sz="2200" b="1" i="0">
                <a:solidFill>
                  <a:srgbClr val="006AA0"/>
                </a:solidFill>
              </a:defRPr>
            </a:lvl1pPr>
          </a:lstStyle>
          <a:p>
            <a:r>
              <a:rPr lang="en-US" dirty="0"/>
              <a:t>Click to edit Master title style</a:t>
            </a:r>
          </a:p>
        </p:txBody>
      </p:sp>
      <p:sp>
        <p:nvSpPr>
          <p:cNvPr id="17" name="Slide Number Placeholder 9">
            <a:extLst>
              <a:ext uri="{FF2B5EF4-FFF2-40B4-BE49-F238E27FC236}">
                <a16:creationId xmlns:a16="http://schemas.microsoft.com/office/drawing/2014/main" id="{D3084286-265F-43B5-BAF3-70B015EE58A0}"/>
              </a:ext>
            </a:extLst>
          </p:cNvPr>
          <p:cNvSpPr>
            <a:spLocks noGrp="1"/>
          </p:cNvSpPr>
          <p:nvPr>
            <p:ph type="sldNum" sz="quarter" idx="12"/>
          </p:nvPr>
        </p:nvSpPr>
        <p:spPr>
          <a:xfrm>
            <a:off x="11710414" y="1116485"/>
            <a:ext cx="364419" cy="365125"/>
          </a:xfrm>
        </p:spPr>
        <p:txBody>
          <a:bodyPr>
            <a:normAutofit/>
          </a:bodyPr>
          <a:lstStyle>
            <a:lvl1pPr algn="ctr">
              <a:defRPr sz="1050">
                <a:solidFill>
                  <a:srgbClr val="006AA0"/>
                </a:solidFill>
                <a:latin typeface="Calibri" panose="020F0502020204030204" pitchFamily="34" charset="0"/>
              </a:defRPr>
            </a:lvl1pPr>
          </a:lstStyle>
          <a:p>
            <a:fld id="{8C00F7A5-9486-468C-ACE0-CB009C4DAD76}" type="slidenum">
              <a:rPr lang="en-US" altLang="en-US" smtClean="0"/>
              <a:pPr/>
              <a:t>‹#›</a:t>
            </a:fld>
            <a:endParaRPr lang="en-US" altLang="en-US" dirty="0"/>
          </a:p>
        </p:txBody>
      </p:sp>
      <p:sp>
        <p:nvSpPr>
          <p:cNvPr id="20" name="Rectangle 19">
            <a:extLst>
              <a:ext uri="{FF2B5EF4-FFF2-40B4-BE49-F238E27FC236}">
                <a16:creationId xmlns:a16="http://schemas.microsoft.com/office/drawing/2014/main" id="{DFE7993B-600C-4764-89C8-6FB5A26C6F2D}"/>
              </a:ext>
            </a:extLst>
          </p:cNvPr>
          <p:cNvSpPr>
            <a:spLocks noChangeArrowheads="1"/>
          </p:cNvSpPr>
          <p:nvPr userDrawn="1"/>
        </p:nvSpPr>
        <p:spPr bwMode="auto">
          <a:xfrm rot="5400000">
            <a:off x="-2187029" y="4009537"/>
            <a:ext cx="496466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21" name="Rectangle 20">
            <a:extLst>
              <a:ext uri="{FF2B5EF4-FFF2-40B4-BE49-F238E27FC236}">
                <a16:creationId xmlns:a16="http://schemas.microsoft.com/office/drawing/2014/main" id="{9442F54A-9EEF-4BF3-BDDD-0ABE3951EA92}"/>
              </a:ext>
            </a:extLst>
          </p:cNvPr>
          <p:cNvSpPr>
            <a:spLocks noChangeArrowheads="1"/>
          </p:cNvSpPr>
          <p:nvPr userDrawn="1"/>
        </p:nvSpPr>
        <p:spPr bwMode="auto">
          <a:xfrm rot="5400000">
            <a:off x="-83050" y="411248"/>
            <a:ext cx="75670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22" name="Rectangle 21">
            <a:extLst>
              <a:ext uri="{FF2B5EF4-FFF2-40B4-BE49-F238E27FC236}">
                <a16:creationId xmlns:a16="http://schemas.microsoft.com/office/drawing/2014/main" id="{C80B52B1-65F7-47BF-8714-29E5B946B659}"/>
              </a:ext>
            </a:extLst>
          </p:cNvPr>
          <p:cNvSpPr>
            <a:spLocks noChangeArrowheads="1"/>
          </p:cNvSpPr>
          <p:nvPr userDrawn="1"/>
        </p:nvSpPr>
        <p:spPr bwMode="auto">
          <a:xfrm rot="5400000">
            <a:off x="9410291" y="4009540"/>
            <a:ext cx="496466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23" name="Rectangle 22">
            <a:extLst>
              <a:ext uri="{FF2B5EF4-FFF2-40B4-BE49-F238E27FC236}">
                <a16:creationId xmlns:a16="http://schemas.microsoft.com/office/drawing/2014/main" id="{C70E66E1-E8D9-4465-8100-E7AC18BCC7C4}"/>
              </a:ext>
            </a:extLst>
          </p:cNvPr>
          <p:cNvSpPr>
            <a:spLocks noChangeArrowheads="1"/>
          </p:cNvSpPr>
          <p:nvPr userDrawn="1"/>
        </p:nvSpPr>
        <p:spPr bwMode="auto">
          <a:xfrm rot="5400000">
            <a:off x="11514271" y="411251"/>
            <a:ext cx="75670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14" name="Rectangle 13">
            <a:extLst>
              <a:ext uri="{FF2B5EF4-FFF2-40B4-BE49-F238E27FC236}">
                <a16:creationId xmlns:a16="http://schemas.microsoft.com/office/drawing/2014/main" id="{5B9F8DAD-6907-4E89-9A37-48355C917B70}"/>
              </a:ext>
            </a:extLst>
          </p:cNvPr>
          <p:cNvSpPr>
            <a:spLocks noChangeArrowheads="1"/>
          </p:cNvSpPr>
          <p:nvPr userDrawn="1"/>
        </p:nvSpPr>
        <p:spPr bwMode="auto">
          <a:xfrm>
            <a:off x="563174" y="1321723"/>
            <a:ext cx="442091" cy="184031"/>
          </a:xfrm>
          <a:prstGeom prst="rect">
            <a:avLst/>
          </a:prstGeom>
          <a:solidFill>
            <a:srgbClr val="006AA0"/>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15" name="Rectangle 14">
            <a:extLst>
              <a:ext uri="{FF2B5EF4-FFF2-40B4-BE49-F238E27FC236}">
                <a16:creationId xmlns:a16="http://schemas.microsoft.com/office/drawing/2014/main" id="{23D342C6-A9D4-4459-AEFA-C4B9E104A43A}"/>
              </a:ext>
            </a:extLst>
          </p:cNvPr>
          <p:cNvSpPr>
            <a:spLocks noChangeArrowheads="1"/>
          </p:cNvSpPr>
          <p:nvPr userDrawn="1"/>
        </p:nvSpPr>
        <p:spPr bwMode="auto">
          <a:xfrm>
            <a:off x="748936" y="1092340"/>
            <a:ext cx="10822337" cy="413415"/>
          </a:xfrm>
          <a:prstGeom prst="rect">
            <a:avLst/>
          </a:prstGeom>
          <a:solidFill>
            <a:srgbClr val="006AA0"/>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pic>
        <p:nvPicPr>
          <p:cNvPr id="12" name="Picture 11">
            <a:extLst>
              <a:ext uri="{FF2B5EF4-FFF2-40B4-BE49-F238E27FC236}">
                <a16:creationId xmlns:a16="http://schemas.microsoft.com/office/drawing/2014/main" id="{B1467D63-910E-45E5-B52D-ECAFA74A1F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2459" y="1092339"/>
            <a:ext cx="699439" cy="413416"/>
          </a:xfrm>
          <a:prstGeom prst="rect">
            <a:avLst/>
          </a:prstGeom>
        </p:spPr>
      </p:pic>
    </p:spTree>
    <p:extLst>
      <p:ext uri="{BB962C8B-B14F-4D97-AF65-F5344CB8AC3E}">
        <p14:creationId xmlns:p14="http://schemas.microsoft.com/office/powerpoint/2010/main" val="256525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Full P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F97E2AB-01DE-4815-A8F9-8E31A38C423B}"/>
              </a:ext>
            </a:extLst>
          </p:cNvPr>
          <p:cNvSpPr>
            <a:spLocks noGrp="1"/>
          </p:cNvSpPr>
          <p:nvPr>
            <p:ph type="body" sz="quarter" idx="13" hasCustomPrompt="1"/>
          </p:nvPr>
        </p:nvSpPr>
        <p:spPr>
          <a:xfrm>
            <a:off x="620728" y="1670050"/>
            <a:ext cx="5303520" cy="4964666"/>
          </a:xfrm>
        </p:spPr>
        <p:txBody>
          <a:bodyPr/>
          <a:lstStyle>
            <a:lvl1pPr marL="342900" marR="0" indent="-342900" algn="l" defTabSz="914400" rtl="0" eaLnBrk="0" fontAlgn="base" latinLnBrk="0" hangingPunct="0">
              <a:lnSpc>
                <a:spcPct val="114000"/>
              </a:lnSpc>
              <a:spcBef>
                <a:spcPts val="1000"/>
              </a:spcBef>
              <a:spcAft>
                <a:spcPct val="0"/>
              </a:spcAft>
              <a:buClr>
                <a:srgbClr val="006AA0"/>
              </a:buClr>
              <a:buSzPct val="90000"/>
              <a:buFont typeface="Wingdings" panose="05000000000000000000" pitchFamily="2" charset="2"/>
              <a:buChar char="p"/>
              <a:tabLst/>
              <a:defRPr/>
            </a:lvl1pPr>
            <a:lvl2pPr marL="690563" marR="0" indent="-342900" algn="l" defTabSz="914400" rtl="0" eaLnBrk="0" fontAlgn="base" latinLnBrk="0" hangingPunct="0">
              <a:lnSpc>
                <a:spcPct val="114000"/>
              </a:lnSpc>
              <a:spcBef>
                <a:spcPts val="500"/>
              </a:spcBef>
              <a:spcAft>
                <a:spcPct val="0"/>
              </a:spcAft>
              <a:buClr>
                <a:srgbClr val="006AA0"/>
              </a:buClr>
              <a:buSzPct val="80000"/>
              <a:buFont typeface="Wingdings 2" panose="05020102010507070707" pitchFamily="18" charset="2"/>
              <a:buChar char="£"/>
              <a:tabLst/>
              <a:defRPr/>
            </a:lvl2pPr>
            <a:lvl3pPr marL="1031875" marR="0" indent="-342900" algn="l" defTabSz="914400" rtl="0" eaLnBrk="0" fontAlgn="base" latinLnBrk="0" hangingPunct="0">
              <a:lnSpc>
                <a:spcPct val="114000"/>
              </a:lnSpc>
              <a:spcBef>
                <a:spcPts val="500"/>
              </a:spcBef>
              <a:spcAft>
                <a:spcPct val="0"/>
              </a:spcAft>
              <a:buClr>
                <a:srgbClr val="006AA0"/>
              </a:buClr>
              <a:buSzPct val="60000"/>
              <a:buFont typeface="Wingdings 2" panose="05020102010507070707" pitchFamily="18" charset="2"/>
              <a:buChar char="§"/>
              <a:tabLst/>
              <a:defRPr/>
            </a:lvl3pPr>
            <a:lvl4pPr marL="1371600" marR="0" indent="-342900" algn="l" defTabSz="914400" rtl="0" eaLnBrk="0" fontAlgn="base" latinLnBrk="0" hangingPunct="0">
              <a:lnSpc>
                <a:spcPct val="114000"/>
              </a:lnSpc>
              <a:spcBef>
                <a:spcPts val="500"/>
              </a:spcBef>
              <a:spcAft>
                <a:spcPct val="0"/>
              </a:spcAft>
              <a:buClr>
                <a:srgbClr val="006AA0"/>
              </a:buClr>
              <a:buSzTx/>
              <a:buFont typeface="Wingdings 2" panose="05020102010507070707" pitchFamily="18" charset="2"/>
              <a:buChar char="¡"/>
              <a:tabLst/>
              <a:defRPr/>
            </a:lvl4pPr>
            <a:lvl5pPr marL="1711325" marR="0" indent="-342900" algn="l" defTabSz="914400" rtl="0" eaLnBrk="0" fontAlgn="base" latinLnBrk="0" hangingPunct="0">
              <a:lnSpc>
                <a:spcPct val="114000"/>
              </a:lnSpc>
              <a:spcBef>
                <a:spcPts val="500"/>
              </a:spcBef>
              <a:spcAft>
                <a:spcPct val="0"/>
              </a:spcAft>
              <a:buClr>
                <a:srgbClr val="006AA0"/>
              </a:buClr>
              <a:buSzTx/>
              <a:buFont typeface="Wingdings" panose="05000000000000000000" pitchFamily="2" charset="2"/>
              <a:buChar char="§"/>
              <a:tabLst/>
              <a:defRPr/>
            </a:lvl5pPr>
          </a:lstStyle>
          <a:p>
            <a:pPr marL="342900" marR="0" lvl="0" indent="-342900" algn="l" defTabSz="914400" rtl="0" eaLnBrk="0" fontAlgn="base" latinLnBrk="0" hangingPunct="0">
              <a:lnSpc>
                <a:spcPct val="114000"/>
              </a:lnSpc>
              <a:spcBef>
                <a:spcPts val="1000"/>
              </a:spcBef>
              <a:spcAft>
                <a:spcPct val="0"/>
              </a:spcAft>
              <a:buClr>
                <a:srgbClr val="006AA0"/>
              </a:buClr>
              <a:buSzPct val="90000"/>
              <a:buFont typeface="Wingdings" panose="05000000000000000000" pitchFamily="2" charset="2"/>
              <a:buChar char="p"/>
              <a:tabLst/>
              <a:defRPr/>
            </a:pPr>
            <a:r>
              <a:rPr kumimoji="0" lang="en-US" sz="2000" b="0" i="0" u="none" strike="noStrike" kern="0" cap="none" spc="0" normalizeH="0" baseline="0" noProof="0" dirty="0">
                <a:ln>
                  <a:noFill/>
                </a:ln>
                <a:solidFill>
                  <a:srgbClr val="595959"/>
                </a:solidFill>
                <a:effectLst/>
                <a:uLnTx/>
                <a:uFillTx/>
                <a:latin typeface="Calibri" panose="020F0502020204030204" pitchFamily="34" charset="0"/>
                <a:ea typeface="MS PGothic" pitchFamily="34" charset="-128"/>
                <a:cs typeface="Arial"/>
              </a:rPr>
              <a:t>Edit Master text styles</a:t>
            </a:r>
          </a:p>
          <a:p>
            <a:pPr marL="690563" marR="0" lvl="1" indent="-342900" algn="l" defTabSz="914400" rtl="0" eaLnBrk="0" fontAlgn="base" latinLnBrk="0" hangingPunct="0">
              <a:lnSpc>
                <a:spcPct val="114000"/>
              </a:lnSpc>
              <a:spcBef>
                <a:spcPts val="500"/>
              </a:spcBef>
              <a:spcAft>
                <a:spcPct val="0"/>
              </a:spcAft>
              <a:buClr>
                <a:srgbClr val="006AA0"/>
              </a:buClr>
              <a:buSzPct val="80000"/>
              <a:buFont typeface="Wingdings 2" panose="05020102010507070707" pitchFamily="18" charset="2"/>
              <a:buChar char="£"/>
              <a:tabLst/>
              <a:defRPr/>
            </a:pPr>
            <a:r>
              <a:rPr kumimoji="0" lang="en-US" sz="2000" b="0" i="0" u="none" strike="noStrike" kern="0" cap="none" spc="0" normalizeH="0" baseline="0" noProof="0" dirty="0">
                <a:ln>
                  <a:noFill/>
                </a:ln>
                <a:solidFill>
                  <a:srgbClr val="595959"/>
                </a:solidFill>
                <a:effectLst/>
                <a:uLnTx/>
                <a:uFillTx/>
                <a:latin typeface="Calibri" panose="020F0502020204030204" pitchFamily="34" charset="0"/>
                <a:ea typeface="MS PGothic" pitchFamily="34" charset="-128"/>
                <a:cs typeface="Arial"/>
              </a:rPr>
              <a:t>Second level</a:t>
            </a:r>
          </a:p>
          <a:p>
            <a:pPr marL="1031875" marR="0" lvl="2" indent="-342900" algn="l" defTabSz="914400" rtl="0" eaLnBrk="0" fontAlgn="base" latinLnBrk="0" hangingPunct="0">
              <a:lnSpc>
                <a:spcPct val="114000"/>
              </a:lnSpc>
              <a:spcBef>
                <a:spcPts val="500"/>
              </a:spcBef>
              <a:spcAft>
                <a:spcPct val="0"/>
              </a:spcAft>
              <a:buClr>
                <a:srgbClr val="006AA0"/>
              </a:buClr>
              <a:buSzPct val="60000"/>
              <a:buFont typeface="Wingdings 2" panose="05020102010507070707" pitchFamily="18" charset="2"/>
              <a:buChar char="§"/>
              <a:tabLst/>
              <a:defRPr/>
            </a:pPr>
            <a:r>
              <a:rPr kumimoji="0" lang="en-US" sz="2000" b="0" i="0" u="none" strike="noStrike" kern="0" cap="none" spc="0" normalizeH="0" baseline="0" noProof="0" dirty="0">
                <a:ln>
                  <a:noFill/>
                </a:ln>
                <a:solidFill>
                  <a:srgbClr val="595959"/>
                </a:solidFill>
                <a:effectLst/>
                <a:uLnTx/>
                <a:uFillTx/>
                <a:latin typeface="Calibri" panose="020F0502020204030204" pitchFamily="34" charset="0"/>
                <a:ea typeface="MS PGothic" pitchFamily="34" charset="-128"/>
                <a:cs typeface="Arial"/>
              </a:rPr>
              <a:t>Third level</a:t>
            </a:r>
          </a:p>
          <a:p>
            <a:pPr marL="1371600" marR="0" lvl="3" indent="-342900" algn="l" defTabSz="914400" rtl="0" eaLnBrk="0" fontAlgn="base" latinLnBrk="0" hangingPunct="0">
              <a:lnSpc>
                <a:spcPct val="114000"/>
              </a:lnSpc>
              <a:spcBef>
                <a:spcPts val="500"/>
              </a:spcBef>
              <a:spcAft>
                <a:spcPct val="0"/>
              </a:spcAft>
              <a:buClr>
                <a:srgbClr val="006AA0"/>
              </a:buClr>
              <a:buSzTx/>
              <a:buFont typeface="Wingdings 2" panose="05020102010507070707" pitchFamily="18" charset="2"/>
              <a:buChar char="¡"/>
              <a:tabLst/>
              <a:defRPr/>
            </a:pPr>
            <a:r>
              <a:rPr kumimoji="0" lang="en-US" sz="2000" b="0" i="0" u="none" strike="noStrike" kern="0" cap="none" spc="0" normalizeH="0" baseline="0" noProof="0" dirty="0">
                <a:ln>
                  <a:noFill/>
                </a:ln>
                <a:solidFill>
                  <a:srgbClr val="595959"/>
                </a:solidFill>
                <a:effectLst/>
                <a:uLnTx/>
                <a:uFillTx/>
                <a:latin typeface="Calibri" panose="020F0502020204030204" pitchFamily="34" charset="0"/>
                <a:ea typeface="MS PGothic" pitchFamily="34" charset="-128"/>
                <a:cs typeface="Arial"/>
              </a:rPr>
              <a:t>Fourth level</a:t>
            </a:r>
          </a:p>
          <a:p>
            <a:pPr marL="1711325" marR="0" lvl="4" indent="-342900" algn="l" defTabSz="914400" rtl="0" eaLnBrk="0" fontAlgn="base" latinLnBrk="0" hangingPunct="0">
              <a:lnSpc>
                <a:spcPct val="114000"/>
              </a:lnSpc>
              <a:spcBef>
                <a:spcPts val="500"/>
              </a:spcBef>
              <a:spcAft>
                <a:spcPct val="0"/>
              </a:spcAft>
              <a:buClr>
                <a:srgbClr val="006AA0"/>
              </a:buClr>
              <a:buSzTx/>
              <a:buFont typeface="Wingdings" panose="05000000000000000000" pitchFamily="2" charset="2"/>
              <a:buChar char="§"/>
              <a:tabLst/>
              <a:defRPr/>
            </a:pPr>
            <a:r>
              <a:rPr kumimoji="0" lang="en-US" sz="2000" b="0" i="0" u="none" strike="noStrike" kern="0" cap="none" spc="0" normalizeH="0" baseline="0" noProof="0" dirty="0">
                <a:ln>
                  <a:noFill/>
                </a:ln>
                <a:solidFill>
                  <a:srgbClr val="595959"/>
                </a:solidFill>
                <a:effectLst/>
                <a:uLnTx/>
                <a:uFillTx/>
                <a:latin typeface="Calibri" panose="020F0502020204030204" pitchFamily="34" charset="0"/>
                <a:ea typeface="MS PGothic" pitchFamily="34" charset="-128"/>
                <a:cs typeface="Arial"/>
              </a:rPr>
              <a:t>Fifth level</a:t>
            </a:r>
          </a:p>
        </p:txBody>
      </p:sp>
      <p:sp>
        <p:nvSpPr>
          <p:cNvPr id="9" name="Text Placeholder 4">
            <a:extLst>
              <a:ext uri="{FF2B5EF4-FFF2-40B4-BE49-F238E27FC236}">
                <a16:creationId xmlns:a16="http://schemas.microsoft.com/office/drawing/2014/main" id="{711FD8D0-FF6F-4DEF-9269-6228A8BD5AC9}"/>
              </a:ext>
            </a:extLst>
          </p:cNvPr>
          <p:cNvSpPr>
            <a:spLocks noGrp="1"/>
          </p:cNvSpPr>
          <p:nvPr>
            <p:ph type="body" sz="quarter" idx="14"/>
          </p:nvPr>
        </p:nvSpPr>
        <p:spPr>
          <a:xfrm>
            <a:off x="6267752" y="1674333"/>
            <a:ext cx="5303520" cy="49646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2D55FDE7-533A-4995-B9CE-6002B94C347A}"/>
              </a:ext>
            </a:extLst>
          </p:cNvPr>
          <p:cNvSpPr>
            <a:spLocks noGrp="1"/>
          </p:cNvSpPr>
          <p:nvPr>
            <p:ph type="title"/>
          </p:nvPr>
        </p:nvSpPr>
        <p:spPr>
          <a:xfrm>
            <a:off x="620728" y="175739"/>
            <a:ext cx="10950545" cy="756707"/>
          </a:xfrm>
        </p:spPr>
        <p:txBody>
          <a:bodyPr anchor="ctr">
            <a:normAutofit/>
          </a:bodyPr>
          <a:lstStyle>
            <a:lvl1pPr algn="ctr">
              <a:lnSpc>
                <a:spcPct val="114000"/>
              </a:lnSpc>
              <a:defRPr sz="2200" b="1" i="0">
                <a:solidFill>
                  <a:srgbClr val="006AA0"/>
                </a:solidFill>
              </a:defRPr>
            </a:lvl1pPr>
          </a:lstStyle>
          <a:p>
            <a:r>
              <a:rPr lang="en-US" dirty="0"/>
              <a:t>Click to edit Master title style</a:t>
            </a:r>
          </a:p>
        </p:txBody>
      </p:sp>
      <p:sp>
        <p:nvSpPr>
          <p:cNvPr id="13" name="Slide Number Placeholder 9">
            <a:extLst>
              <a:ext uri="{FF2B5EF4-FFF2-40B4-BE49-F238E27FC236}">
                <a16:creationId xmlns:a16="http://schemas.microsoft.com/office/drawing/2014/main" id="{78AD9087-2C1D-42FC-AD31-C4A91E8E3DA2}"/>
              </a:ext>
            </a:extLst>
          </p:cNvPr>
          <p:cNvSpPr>
            <a:spLocks noGrp="1"/>
          </p:cNvSpPr>
          <p:nvPr>
            <p:ph type="sldNum" sz="quarter" idx="12"/>
          </p:nvPr>
        </p:nvSpPr>
        <p:spPr>
          <a:xfrm>
            <a:off x="11710414" y="1116484"/>
            <a:ext cx="364419" cy="365125"/>
          </a:xfrm>
        </p:spPr>
        <p:txBody>
          <a:bodyPr>
            <a:normAutofit/>
          </a:bodyPr>
          <a:lstStyle>
            <a:lvl1pPr algn="ctr">
              <a:defRPr sz="1050">
                <a:solidFill>
                  <a:srgbClr val="006AA0"/>
                </a:solidFill>
                <a:latin typeface="Calibri" panose="020F0502020204030204" pitchFamily="34" charset="0"/>
              </a:defRPr>
            </a:lvl1pPr>
          </a:lstStyle>
          <a:p>
            <a:fld id="{8C00F7A5-9486-468C-ACE0-CB009C4DAD76}" type="slidenum">
              <a:rPr lang="en-US" altLang="en-US" smtClean="0"/>
              <a:pPr/>
              <a:t>‹#›</a:t>
            </a:fld>
            <a:endParaRPr lang="en-US" altLang="en-US" dirty="0"/>
          </a:p>
        </p:txBody>
      </p:sp>
      <p:sp>
        <p:nvSpPr>
          <p:cNvPr id="21" name="Rectangle 20">
            <a:extLst>
              <a:ext uri="{FF2B5EF4-FFF2-40B4-BE49-F238E27FC236}">
                <a16:creationId xmlns:a16="http://schemas.microsoft.com/office/drawing/2014/main" id="{739557AE-D2EA-4A15-BEC1-9A0E8359CB37}"/>
              </a:ext>
            </a:extLst>
          </p:cNvPr>
          <p:cNvSpPr>
            <a:spLocks noChangeArrowheads="1"/>
          </p:cNvSpPr>
          <p:nvPr userDrawn="1"/>
        </p:nvSpPr>
        <p:spPr bwMode="auto">
          <a:xfrm rot="5400000">
            <a:off x="-2187029" y="4009537"/>
            <a:ext cx="496466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22" name="Rectangle 21">
            <a:extLst>
              <a:ext uri="{FF2B5EF4-FFF2-40B4-BE49-F238E27FC236}">
                <a16:creationId xmlns:a16="http://schemas.microsoft.com/office/drawing/2014/main" id="{76BDDA61-3FD3-4D53-A45B-F27B7298F9AF}"/>
              </a:ext>
            </a:extLst>
          </p:cNvPr>
          <p:cNvSpPr>
            <a:spLocks noChangeArrowheads="1"/>
          </p:cNvSpPr>
          <p:nvPr userDrawn="1"/>
        </p:nvSpPr>
        <p:spPr bwMode="auto">
          <a:xfrm rot="5400000">
            <a:off x="-83050" y="411248"/>
            <a:ext cx="75670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23" name="Rectangle 22">
            <a:extLst>
              <a:ext uri="{FF2B5EF4-FFF2-40B4-BE49-F238E27FC236}">
                <a16:creationId xmlns:a16="http://schemas.microsoft.com/office/drawing/2014/main" id="{8F8E648E-8B52-4A8C-88DF-997B0833C78C}"/>
              </a:ext>
            </a:extLst>
          </p:cNvPr>
          <p:cNvSpPr>
            <a:spLocks noChangeArrowheads="1"/>
          </p:cNvSpPr>
          <p:nvPr userDrawn="1"/>
        </p:nvSpPr>
        <p:spPr bwMode="auto">
          <a:xfrm rot="5400000">
            <a:off x="9410291" y="4009540"/>
            <a:ext cx="496466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24" name="Rectangle 23">
            <a:extLst>
              <a:ext uri="{FF2B5EF4-FFF2-40B4-BE49-F238E27FC236}">
                <a16:creationId xmlns:a16="http://schemas.microsoft.com/office/drawing/2014/main" id="{8BFA508D-5272-4015-8CC8-263B26C3B153}"/>
              </a:ext>
            </a:extLst>
          </p:cNvPr>
          <p:cNvSpPr>
            <a:spLocks noChangeArrowheads="1"/>
          </p:cNvSpPr>
          <p:nvPr userDrawn="1"/>
        </p:nvSpPr>
        <p:spPr bwMode="auto">
          <a:xfrm rot="5400000">
            <a:off x="11514271" y="411251"/>
            <a:ext cx="75670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11" name="Rectangle 10">
            <a:extLst>
              <a:ext uri="{FF2B5EF4-FFF2-40B4-BE49-F238E27FC236}">
                <a16:creationId xmlns:a16="http://schemas.microsoft.com/office/drawing/2014/main" id="{411A7B33-7AC3-4E07-AB8D-1578D08248DC}"/>
              </a:ext>
            </a:extLst>
          </p:cNvPr>
          <p:cNvSpPr>
            <a:spLocks noChangeArrowheads="1"/>
          </p:cNvSpPr>
          <p:nvPr userDrawn="1"/>
        </p:nvSpPr>
        <p:spPr bwMode="auto">
          <a:xfrm>
            <a:off x="563174" y="1321723"/>
            <a:ext cx="442091" cy="184031"/>
          </a:xfrm>
          <a:prstGeom prst="rect">
            <a:avLst/>
          </a:prstGeom>
          <a:solidFill>
            <a:srgbClr val="006AA0"/>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14" name="Rectangle 13">
            <a:extLst>
              <a:ext uri="{FF2B5EF4-FFF2-40B4-BE49-F238E27FC236}">
                <a16:creationId xmlns:a16="http://schemas.microsoft.com/office/drawing/2014/main" id="{16C0FE27-DC2B-4C7E-A332-12D35291EF76}"/>
              </a:ext>
            </a:extLst>
          </p:cNvPr>
          <p:cNvSpPr>
            <a:spLocks noChangeArrowheads="1"/>
          </p:cNvSpPr>
          <p:nvPr userDrawn="1"/>
        </p:nvSpPr>
        <p:spPr bwMode="auto">
          <a:xfrm>
            <a:off x="748936" y="1092340"/>
            <a:ext cx="10822337" cy="413415"/>
          </a:xfrm>
          <a:prstGeom prst="rect">
            <a:avLst/>
          </a:prstGeom>
          <a:solidFill>
            <a:srgbClr val="006AA0"/>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pic>
        <p:nvPicPr>
          <p:cNvPr id="16" name="Picture 15">
            <a:extLst>
              <a:ext uri="{FF2B5EF4-FFF2-40B4-BE49-F238E27FC236}">
                <a16:creationId xmlns:a16="http://schemas.microsoft.com/office/drawing/2014/main" id="{FCE19EEE-F80B-4493-BC7A-31667DB3253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2459" y="1092339"/>
            <a:ext cx="699439" cy="413416"/>
          </a:xfrm>
          <a:prstGeom prst="rect">
            <a:avLst/>
          </a:prstGeom>
        </p:spPr>
      </p:pic>
    </p:spTree>
    <p:extLst>
      <p:ext uri="{BB962C8B-B14F-4D97-AF65-F5344CB8AC3E}">
        <p14:creationId xmlns:p14="http://schemas.microsoft.com/office/powerpoint/2010/main" val="1627534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Full P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F97E2AB-01DE-4815-A8F9-8E31A38C423B}"/>
              </a:ext>
            </a:extLst>
          </p:cNvPr>
          <p:cNvSpPr>
            <a:spLocks noGrp="1"/>
          </p:cNvSpPr>
          <p:nvPr>
            <p:ph type="body" sz="quarter" idx="13"/>
          </p:nvPr>
        </p:nvSpPr>
        <p:spPr>
          <a:xfrm>
            <a:off x="625527" y="2419940"/>
            <a:ext cx="5303520" cy="42147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a:extLst>
              <a:ext uri="{FF2B5EF4-FFF2-40B4-BE49-F238E27FC236}">
                <a16:creationId xmlns:a16="http://schemas.microsoft.com/office/drawing/2014/main" id="{711FD8D0-FF6F-4DEF-9269-6228A8BD5AC9}"/>
              </a:ext>
            </a:extLst>
          </p:cNvPr>
          <p:cNvSpPr>
            <a:spLocks noGrp="1"/>
          </p:cNvSpPr>
          <p:nvPr>
            <p:ph type="body" sz="quarter" idx="14"/>
          </p:nvPr>
        </p:nvSpPr>
        <p:spPr>
          <a:xfrm>
            <a:off x="6262674" y="2424223"/>
            <a:ext cx="5303520" cy="42147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BCA567D3-C202-41DD-A7BC-48C20A4C6597}"/>
              </a:ext>
            </a:extLst>
          </p:cNvPr>
          <p:cNvSpPr>
            <a:spLocks noGrp="1"/>
          </p:cNvSpPr>
          <p:nvPr>
            <p:ph type="body" sz="quarter" idx="15"/>
          </p:nvPr>
        </p:nvSpPr>
        <p:spPr>
          <a:xfrm>
            <a:off x="620728" y="1733107"/>
            <a:ext cx="5308600" cy="60528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0" indent="0" algn="ctr">
              <a:buNone/>
              <a:defRPr lang="en-US" sz="2200" b="1" i="0" dirty="0" smtClean="0">
                <a:solidFill>
                  <a:srgbClr val="006AA0"/>
                </a:solidFill>
                <a:latin typeface="Andes" panose="02000000000000000000" pitchFamily="50" charset="0"/>
                <a:cs typeface="Andes" panose="02000000000000000000" pitchFamily="50" charset="0"/>
              </a:defRPr>
            </a:lvl1pPr>
            <a:lvl2pPr marL="347663" indent="0">
              <a:buNone/>
              <a:defRPr lang="en-US" sz="2200" dirty="0" smtClean="0">
                <a:solidFill>
                  <a:schemeClr val="tx1"/>
                </a:solidFill>
                <a:latin typeface="Arial" charset="0"/>
                <a:cs typeface="Andes ExtraLight" pitchFamily="50" charset="0"/>
              </a:defRPr>
            </a:lvl2pPr>
            <a:lvl3pPr marL="688975" indent="0">
              <a:buNone/>
              <a:defRPr lang="en-US" sz="2200" dirty="0" smtClean="0">
                <a:solidFill>
                  <a:schemeClr val="tx1"/>
                </a:solidFill>
                <a:latin typeface="Arial" charset="0"/>
                <a:cs typeface="Andes ExtraLight" pitchFamily="50" charset="0"/>
              </a:defRPr>
            </a:lvl3pPr>
            <a:lvl4pPr marL="1028700" indent="0">
              <a:buNone/>
              <a:defRPr lang="en-US" sz="2200" dirty="0" smtClean="0">
                <a:solidFill>
                  <a:schemeClr val="tx1"/>
                </a:solidFill>
                <a:latin typeface="Arial" charset="0"/>
                <a:cs typeface="Andes ExtraLight" pitchFamily="50" charset="0"/>
              </a:defRPr>
            </a:lvl4pPr>
            <a:lvl5pPr marL="1368425" indent="0">
              <a:buNone/>
              <a:defRPr lang="en-US" sz="2200" dirty="0">
                <a:solidFill>
                  <a:schemeClr val="tx1"/>
                </a:solidFill>
                <a:latin typeface="Arial" charset="0"/>
                <a:cs typeface="Andes ExtraLight" pitchFamily="50" charset="0"/>
              </a:defRPr>
            </a:lvl5pPr>
          </a:lstStyle>
          <a:p>
            <a:pPr lvl="0">
              <a:spcBef>
                <a:spcPct val="0"/>
              </a:spcBef>
              <a:buFont typeface="Arial" panose="020B0604020202020204" pitchFamily="34" charset="0"/>
            </a:pPr>
            <a:r>
              <a:rPr lang="en-US" dirty="0"/>
              <a:t>Edit Master text styles</a:t>
            </a:r>
          </a:p>
        </p:txBody>
      </p:sp>
      <p:sp>
        <p:nvSpPr>
          <p:cNvPr id="17" name="Text Placeholder 2">
            <a:extLst>
              <a:ext uri="{FF2B5EF4-FFF2-40B4-BE49-F238E27FC236}">
                <a16:creationId xmlns:a16="http://schemas.microsoft.com/office/drawing/2014/main" id="{7657F8BE-C9F2-4A26-9DCC-1B43D35659A3}"/>
              </a:ext>
            </a:extLst>
          </p:cNvPr>
          <p:cNvSpPr>
            <a:spLocks noGrp="1"/>
          </p:cNvSpPr>
          <p:nvPr>
            <p:ph type="body" sz="quarter" idx="16"/>
          </p:nvPr>
        </p:nvSpPr>
        <p:spPr>
          <a:xfrm>
            <a:off x="6257594" y="1733107"/>
            <a:ext cx="5308600" cy="60528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0" indent="0" algn="ctr">
              <a:buNone/>
              <a:defRPr lang="en-US" sz="2200" b="1" i="0" dirty="0" smtClean="0">
                <a:solidFill>
                  <a:srgbClr val="006AA0"/>
                </a:solidFill>
                <a:latin typeface="Andes" panose="02000000000000000000" pitchFamily="50" charset="0"/>
                <a:cs typeface="Andes" panose="02000000000000000000" pitchFamily="50" charset="0"/>
              </a:defRPr>
            </a:lvl1pPr>
            <a:lvl2pPr marL="347663" indent="0">
              <a:buNone/>
              <a:defRPr lang="en-US" sz="2200" dirty="0" smtClean="0">
                <a:solidFill>
                  <a:schemeClr val="tx1"/>
                </a:solidFill>
                <a:latin typeface="Arial" charset="0"/>
                <a:cs typeface="Andes ExtraLight" pitchFamily="50" charset="0"/>
              </a:defRPr>
            </a:lvl2pPr>
            <a:lvl3pPr marL="688975" indent="0">
              <a:buNone/>
              <a:defRPr lang="en-US" sz="2200" dirty="0" smtClean="0">
                <a:solidFill>
                  <a:schemeClr val="tx1"/>
                </a:solidFill>
                <a:latin typeface="Arial" charset="0"/>
                <a:cs typeface="Andes ExtraLight" pitchFamily="50" charset="0"/>
              </a:defRPr>
            </a:lvl3pPr>
            <a:lvl4pPr marL="1028700" indent="0">
              <a:buNone/>
              <a:defRPr lang="en-US" sz="2200" dirty="0" smtClean="0">
                <a:solidFill>
                  <a:schemeClr val="tx1"/>
                </a:solidFill>
                <a:latin typeface="Arial" charset="0"/>
                <a:cs typeface="Andes ExtraLight" pitchFamily="50" charset="0"/>
              </a:defRPr>
            </a:lvl4pPr>
            <a:lvl5pPr marL="1368425" indent="0">
              <a:buNone/>
              <a:defRPr lang="en-US" sz="2200" dirty="0">
                <a:solidFill>
                  <a:schemeClr val="tx1"/>
                </a:solidFill>
                <a:latin typeface="Arial" charset="0"/>
                <a:cs typeface="Andes ExtraLight" pitchFamily="50" charset="0"/>
              </a:defRPr>
            </a:lvl5pPr>
          </a:lstStyle>
          <a:p>
            <a:pPr lvl="0">
              <a:spcBef>
                <a:spcPct val="0"/>
              </a:spcBef>
              <a:buFont typeface="Arial" panose="020B0604020202020204" pitchFamily="34" charset="0"/>
            </a:pPr>
            <a:r>
              <a:rPr lang="en-US" dirty="0"/>
              <a:t>Edit Master text styles</a:t>
            </a:r>
          </a:p>
        </p:txBody>
      </p:sp>
      <p:sp>
        <p:nvSpPr>
          <p:cNvPr id="14" name="Title 1">
            <a:extLst>
              <a:ext uri="{FF2B5EF4-FFF2-40B4-BE49-F238E27FC236}">
                <a16:creationId xmlns:a16="http://schemas.microsoft.com/office/drawing/2014/main" id="{D6EE9709-B607-4697-8A6B-45308B4DDC59}"/>
              </a:ext>
            </a:extLst>
          </p:cNvPr>
          <p:cNvSpPr>
            <a:spLocks noGrp="1"/>
          </p:cNvSpPr>
          <p:nvPr>
            <p:ph type="title"/>
          </p:nvPr>
        </p:nvSpPr>
        <p:spPr>
          <a:xfrm>
            <a:off x="620728" y="175739"/>
            <a:ext cx="10950545" cy="756707"/>
          </a:xfrm>
        </p:spPr>
        <p:txBody>
          <a:bodyPr anchor="ctr">
            <a:normAutofit/>
          </a:bodyPr>
          <a:lstStyle>
            <a:lvl1pPr algn="ctr">
              <a:lnSpc>
                <a:spcPct val="114000"/>
              </a:lnSpc>
              <a:defRPr sz="2200" b="1" i="0">
                <a:solidFill>
                  <a:srgbClr val="006AA0"/>
                </a:solidFill>
              </a:defRPr>
            </a:lvl1pPr>
          </a:lstStyle>
          <a:p>
            <a:r>
              <a:rPr lang="en-US" dirty="0"/>
              <a:t>Click to edit Master title style</a:t>
            </a:r>
          </a:p>
        </p:txBody>
      </p:sp>
      <p:sp>
        <p:nvSpPr>
          <p:cNvPr id="15" name="Slide Number Placeholder 9">
            <a:extLst>
              <a:ext uri="{FF2B5EF4-FFF2-40B4-BE49-F238E27FC236}">
                <a16:creationId xmlns:a16="http://schemas.microsoft.com/office/drawing/2014/main" id="{9307E651-EA63-4D7C-8DD4-A0CC3674412D}"/>
              </a:ext>
            </a:extLst>
          </p:cNvPr>
          <p:cNvSpPr>
            <a:spLocks noGrp="1"/>
          </p:cNvSpPr>
          <p:nvPr>
            <p:ph type="sldNum" sz="quarter" idx="12"/>
          </p:nvPr>
        </p:nvSpPr>
        <p:spPr>
          <a:xfrm>
            <a:off x="11710414" y="1118688"/>
            <a:ext cx="364419" cy="365125"/>
          </a:xfrm>
        </p:spPr>
        <p:txBody>
          <a:bodyPr>
            <a:normAutofit/>
          </a:bodyPr>
          <a:lstStyle>
            <a:lvl1pPr algn="ctr">
              <a:defRPr sz="1050">
                <a:solidFill>
                  <a:srgbClr val="006AA0"/>
                </a:solidFill>
                <a:latin typeface="Calibri" panose="020F0502020204030204" pitchFamily="34" charset="0"/>
              </a:defRPr>
            </a:lvl1pPr>
          </a:lstStyle>
          <a:p>
            <a:fld id="{8C00F7A5-9486-468C-ACE0-CB009C4DAD76}" type="slidenum">
              <a:rPr lang="en-US" altLang="en-US" smtClean="0"/>
              <a:pPr/>
              <a:t>‹#›</a:t>
            </a:fld>
            <a:endParaRPr lang="en-US" altLang="en-US" dirty="0"/>
          </a:p>
        </p:txBody>
      </p:sp>
      <p:sp>
        <p:nvSpPr>
          <p:cNvPr id="23" name="Rectangle 22">
            <a:extLst>
              <a:ext uri="{FF2B5EF4-FFF2-40B4-BE49-F238E27FC236}">
                <a16:creationId xmlns:a16="http://schemas.microsoft.com/office/drawing/2014/main" id="{DDCFA5E0-AF88-4DA7-936D-8E8C1323142E}"/>
              </a:ext>
            </a:extLst>
          </p:cNvPr>
          <p:cNvSpPr>
            <a:spLocks noChangeArrowheads="1"/>
          </p:cNvSpPr>
          <p:nvPr userDrawn="1"/>
        </p:nvSpPr>
        <p:spPr bwMode="auto">
          <a:xfrm rot="5400000">
            <a:off x="-2187029" y="4009537"/>
            <a:ext cx="496466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24" name="Rectangle 23">
            <a:extLst>
              <a:ext uri="{FF2B5EF4-FFF2-40B4-BE49-F238E27FC236}">
                <a16:creationId xmlns:a16="http://schemas.microsoft.com/office/drawing/2014/main" id="{DBA3B756-032A-4CD2-87F6-45C1FA38DAF9}"/>
              </a:ext>
            </a:extLst>
          </p:cNvPr>
          <p:cNvSpPr>
            <a:spLocks noChangeArrowheads="1"/>
          </p:cNvSpPr>
          <p:nvPr userDrawn="1"/>
        </p:nvSpPr>
        <p:spPr bwMode="auto">
          <a:xfrm rot="5400000">
            <a:off x="-83050" y="411248"/>
            <a:ext cx="75670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25" name="Rectangle 24">
            <a:extLst>
              <a:ext uri="{FF2B5EF4-FFF2-40B4-BE49-F238E27FC236}">
                <a16:creationId xmlns:a16="http://schemas.microsoft.com/office/drawing/2014/main" id="{39E4E065-0EA9-4B03-BF17-7784F3E8AFA4}"/>
              </a:ext>
            </a:extLst>
          </p:cNvPr>
          <p:cNvSpPr>
            <a:spLocks noChangeArrowheads="1"/>
          </p:cNvSpPr>
          <p:nvPr userDrawn="1"/>
        </p:nvSpPr>
        <p:spPr bwMode="auto">
          <a:xfrm rot="5400000">
            <a:off x="9410291" y="4009540"/>
            <a:ext cx="496466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26" name="Rectangle 25">
            <a:extLst>
              <a:ext uri="{FF2B5EF4-FFF2-40B4-BE49-F238E27FC236}">
                <a16:creationId xmlns:a16="http://schemas.microsoft.com/office/drawing/2014/main" id="{59567370-E06E-41DF-8D23-53E4EF4B2347}"/>
              </a:ext>
            </a:extLst>
          </p:cNvPr>
          <p:cNvSpPr>
            <a:spLocks noChangeArrowheads="1"/>
          </p:cNvSpPr>
          <p:nvPr userDrawn="1"/>
        </p:nvSpPr>
        <p:spPr bwMode="auto">
          <a:xfrm rot="5400000">
            <a:off x="11514271" y="411251"/>
            <a:ext cx="756707" cy="285690"/>
          </a:xfrm>
          <a:prstGeom prst="rect">
            <a:avLst/>
          </a:prstGeom>
          <a:gradFill flip="none" rotWithShape="1">
            <a:gsLst>
              <a:gs pos="0">
                <a:srgbClr val="006AA0"/>
              </a:gs>
              <a:gs pos="100000">
                <a:srgbClr val="006AA0">
                  <a:alpha val="50000"/>
                </a:srgbClr>
              </a:gs>
            </a:gsLst>
            <a:lin ang="0" scaled="1"/>
            <a:tileRect/>
          </a:gra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13" name="Rectangle 12">
            <a:extLst>
              <a:ext uri="{FF2B5EF4-FFF2-40B4-BE49-F238E27FC236}">
                <a16:creationId xmlns:a16="http://schemas.microsoft.com/office/drawing/2014/main" id="{155CCF5F-C0D4-494E-8974-7DF2D8D9E377}"/>
              </a:ext>
            </a:extLst>
          </p:cNvPr>
          <p:cNvSpPr>
            <a:spLocks noChangeArrowheads="1"/>
          </p:cNvSpPr>
          <p:nvPr userDrawn="1"/>
        </p:nvSpPr>
        <p:spPr bwMode="auto">
          <a:xfrm>
            <a:off x="563174" y="1321723"/>
            <a:ext cx="442091" cy="184031"/>
          </a:xfrm>
          <a:prstGeom prst="rect">
            <a:avLst/>
          </a:prstGeom>
          <a:solidFill>
            <a:srgbClr val="006AA0"/>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16" name="Rectangle 15">
            <a:extLst>
              <a:ext uri="{FF2B5EF4-FFF2-40B4-BE49-F238E27FC236}">
                <a16:creationId xmlns:a16="http://schemas.microsoft.com/office/drawing/2014/main" id="{E8D0A2FE-CE86-4B9F-A1AB-AD2F8FCB6358}"/>
              </a:ext>
            </a:extLst>
          </p:cNvPr>
          <p:cNvSpPr>
            <a:spLocks noChangeArrowheads="1"/>
          </p:cNvSpPr>
          <p:nvPr userDrawn="1"/>
        </p:nvSpPr>
        <p:spPr bwMode="auto">
          <a:xfrm>
            <a:off x="748936" y="1092340"/>
            <a:ext cx="10822337" cy="413415"/>
          </a:xfrm>
          <a:prstGeom prst="rect">
            <a:avLst/>
          </a:prstGeom>
          <a:solidFill>
            <a:srgbClr val="006AA0"/>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pic>
        <p:nvPicPr>
          <p:cNvPr id="19" name="Picture 18">
            <a:extLst>
              <a:ext uri="{FF2B5EF4-FFF2-40B4-BE49-F238E27FC236}">
                <a16:creationId xmlns:a16="http://schemas.microsoft.com/office/drawing/2014/main" id="{B55F4F53-35A3-4A59-8B0C-3CF7EA3EEF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2459" y="1092339"/>
            <a:ext cx="699439" cy="413416"/>
          </a:xfrm>
          <a:prstGeom prst="rect">
            <a:avLst/>
          </a:prstGeom>
        </p:spPr>
      </p:pic>
    </p:spTree>
    <p:extLst>
      <p:ext uri="{BB962C8B-B14F-4D97-AF65-F5344CB8AC3E}">
        <p14:creationId xmlns:p14="http://schemas.microsoft.com/office/powerpoint/2010/main" val="1456301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txBox="1">
            <a:spLocks/>
          </p:cNvSpPr>
          <p:nvPr userDrawn="1"/>
        </p:nvSpPr>
        <p:spPr>
          <a:xfrm>
            <a:off x="905716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z="1050" smtClean="0">
                <a:latin typeface="Calibri" panose="020F0502020204030204" pitchFamily="34" charset="0"/>
              </a:rPr>
              <a:pPr/>
              <a:t>‹#›</a:t>
            </a:fld>
            <a:endParaRPr lang="en-US" sz="1050" dirty="0">
              <a:latin typeface="Calibri" panose="020F0502020204030204" pitchFamily="34" charset="0"/>
            </a:endParaRPr>
          </a:p>
        </p:txBody>
      </p:sp>
    </p:spTree>
    <p:extLst>
      <p:ext uri="{BB962C8B-B14F-4D97-AF65-F5344CB8AC3E}">
        <p14:creationId xmlns:p14="http://schemas.microsoft.com/office/powerpoint/2010/main" val="249427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a:extLst>
              <a:ext uri="{FF2B5EF4-FFF2-40B4-BE49-F238E27FC236}">
                <a16:creationId xmlns:a16="http://schemas.microsoft.com/office/drawing/2014/main" id="{437853CB-B0EC-4623-90AA-F0C10BDDCE41}"/>
              </a:ext>
            </a:extLst>
          </p:cNvPr>
          <p:cNvSpPr>
            <a:spLocks/>
          </p:cNvSpPr>
          <p:nvPr/>
        </p:nvSpPr>
        <p:spPr bwMode="auto">
          <a:xfrm flipH="1">
            <a:off x="10919885" y="6323016"/>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1799012972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2051" name="Freeform 85">
            <a:extLst>
              <a:ext uri="{FF2B5EF4-FFF2-40B4-BE49-F238E27FC236}">
                <a16:creationId xmlns:a16="http://schemas.microsoft.com/office/drawing/2014/main" id="{CC25ADCC-ACB8-438D-B212-A1DCD98DD112}"/>
              </a:ext>
            </a:extLst>
          </p:cNvPr>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2052" name="Rectangle 2">
            <a:extLst>
              <a:ext uri="{FF2B5EF4-FFF2-40B4-BE49-F238E27FC236}">
                <a16:creationId xmlns:a16="http://schemas.microsoft.com/office/drawing/2014/main" id="{484A7080-FE3E-4EB7-9870-97B34FA4B478}"/>
              </a:ext>
            </a:extLst>
          </p:cNvPr>
          <p:cNvSpPr>
            <a:spLocks noGrp="1" noChangeArrowheads="1"/>
          </p:cNvSpPr>
          <p:nvPr>
            <p:ph type="title"/>
          </p:nvPr>
        </p:nvSpPr>
        <p:spPr bwMode="auto">
          <a:xfrm>
            <a:off x="476253"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a:t>Click to edit Master title style</a:t>
            </a:r>
          </a:p>
        </p:txBody>
      </p:sp>
      <p:sp>
        <p:nvSpPr>
          <p:cNvPr id="1033" name="Rectangle 3">
            <a:extLst>
              <a:ext uri="{FF2B5EF4-FFF2-40B4-BE49-F238E27FC236}">
                <a16:creationId xmlns:a16="http://schemas.microsoft.com/office/drawing/2014/main" id="{BBC8ED65-0CA2-46B9-828B-CD8EAAAFEDD7}"/>
              </a:ext>
            </a:extLst>
          </p:cNvPr>
          <p:cNvSpPr>
            <a:spLocks noGrp="1" noChangeArrowheads="1"/>
          </p:cNvSpPr>
          <p:nvPr>
            <p:ph type="body" idx="1"/>
          </p:nvPr>
        </p:nvSpPr>
        <p:spPr bwMode="auto">
          <a:xfrm>
            <a:off x="476251" y="1697041"/>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54" name="TextBox 7">
            <a:extLst>
              <a:ext uri="{FF2B5EF4-FFF2-40B4-BE49-F238E27FC236}">
                <a16:creationId xmlns:a16="http://schemas.microsoft.com/office/drawing/2014/main" id="{3F1A1849-9B07-4EA0-912C-134F9720C0DD}"/>
              </a:ext>
            </a:extLst>
          </p:cNvPr>
          <p:cNvSpPr txBox="1">
            <a:spLocks noChangeArrowheads="1"/>
          </p:cNvSpPr>
          <p:nvPr/>
        </p:nvSpPr>
        <p:spPr bwMode="auto">
          <a:xfrm>
            <a:off x="11578169"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p>
        </p:txBody>
      </p:sp>
      <p:sp>
        <p:nvSpPr>
          <p:cNvPr id="4" name="Slide Number Placeholder 3">
            <a:extLst>
              <a:ext uri="{FF2B5EF4-FFF2-40B4-BE49-F238E27FC236}">
                <a16:creationId xmlns:a16="http://schemas.microsoft.com/office/drawing/2014/main" id="{C1D5A73E-B9D0-4CA9-B064-BFE2B4C6D308}"/>
              </a:ext>
            </a:extLst>
          </p:cNvPr>
          <p:cNvSpPr>
            <a:spLocks noGrp="1"/>
          </p:cNvSpPr>
          <p:nvPr>
            <p:ph type="sldNum" sz="quarter" idx="4"/>
          </p:nvPr>
        </p:nvSpPr>
        <p:spPr>
          <a:xfrm>
            <a:off x="480484" y="6356353"/>
            <a:ext cx="423333" cy="365125"/>
          </a:xfrm>
          <a:prstGeom prst="rect">
            <a:avLst/>
          </a:prstGeom>
        </p:spPr>
        <p:txBody>
          <a:bodyPr vert="horz" wrap="square" lIns="0" tIns="0" rIns="0" bIns="0" numCol="1" anchor="ctr" anchorCtr="0" compatLnSpc="1">
            <a:prstTxWarp prst="textNoShape">
              <a:avLst/>
            </a:prstTxWarp>
            <a:normAutofit/>
          </a:bodyPr>
          <a:lstStyle>
            <a:lvl1pPr>
              <a:defRPr sz="1100" b="0">
                <a:solidFill>
                  <a:srgbClr val="595959"/>
                </a:solidFill>
                <a:latin typeface="Arial" panose="020B0604020202020204" pitchFamily="34" charset="0"/>
                <a:cs typeface="Times New Roman" panose="02020603050405020304" pitchFamily="18" charset="0"/>
              </a:defRPr>
            </a:lvl1pPr>
          </a:lstStyle>
          <a:p>
            <a:fld id="{F7D673A0-D8F3-4155-A929-BED01BE6F57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455" r:id="rId1"/>
    <p:sldLayoutId id="2147485444" r:id="rId2"/>
    <p:sldLayoutId id="2147485454" r:id="rId3"/>
    <p:sldLayoutId id="2147485443" r:id="rId4"/>
    <p:sldLayoutId id="2147485446" r:id="rId5"/>
    <p:sldLayoutId id="2147485452" r:id="rId6"/>
    <p:sldLayoutId id="2147485453" r:id="rId7"/>
    <p:sldLayoutId id="2147485451" r:id="rId8"/>
  </p:sldLayoutIdLst>
  <p:hf hdr="0" dt="0"/>
  <p:txStyles>
    <p:titleStyle>
      <a:lvl1pPr algn="l" rtl="0" eaLnBrk="0" fontAlgn="base" hangingPunct="0">
        <a:spcBef>
          <a:spcPct val="0"/>
        </a:spcBef>
        <a:spcAft>
          <a:spcPct val="0"/>
        </a:spcAft>
        <a:buFont typeface="Arial" panose="020B0604020202020204" pitchFamily="34" charset="0"/>
        <a:defRPr sz="2200" b="1">
          <a:solidFill>
            <a:srgbClr val="006AA0"/>
          </a:solidFill>
          <a:latin typeface="Andes" panose="02000000000000000000" pitchFamily="50" charset="0"/>
          <a:ea typeface="MS PGothic" pitchFamily="34" charset="-128"/>
          <a:cs typeface="Andes" panose="02000000000000000000" pitchFamily="50" charset="0"/>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14000"/>
        </a:lnSpc>
        <a:spcBef>
          <a:spcPts val="1000"/>
        </a:spcBef>
        <a:spcAft>
          <a:spcPct val="0"/>
        </a:spcAft>
        <a:buClr>
          <a:srgbClr val="006AA0"/>
        </a:buClr>
        <a:buSzPct val="90000"/>
        <a:buFont typeface="Wingdings" panose="05000000000000000000" pitchFamily="2" charset="2"/>
        <a:buChar char="p"/>
        <a:defRPr sz="2000">
          <a:solidFill>
            <a:srgbClr val="595959"/>
          </a:solidFill>
          <a:latin typeface="Calibri" panose="020F0502020204030204" pitchFamily="34" charset="0"/>
          <a:ea typeface="MS PGothic" pitchFamily="34" charset="-128"/>
          <a:cs typeface="Arial"/>
        </a:defRPr>
      </a:lvl1pPr>
      <a:lvl2pPr marL="690563" indent="-342900" algn="l" rtl="0" eaLnBrk="0" fontAlgn="base" hangingPunct="0">
        <a:lnSpc>
          <a:spcPct val="114000"/>
        </a:lnSpc>
        <a:spcBef>
          <a:spcPts val="500"/>
        </a:spcBef>
        <a:spcAft>
          <a:spcPct val="0"/>
        </a:spcAft>
        <a:buClr>
          <a:srgbClr val="006AA0"/>
        </a:buClr>
        <a:buSzPct val="80000"/>
        <a:buFont typeface="Wingdings 2" panose="05020102010507070707" pitchFamily="18" charset="2"/>
        <a:buChar char="£"/>
        <a:defRPr sz="2000">
          <a:solidFill>
            <a:srgbClr val="595959"/>
          </a:solidFill>
          <a:latin typeface="Calibri" panose="020F0502020204030204" pitchFamily="34" charset="0"/>
          <a:ea typeface="MS PGothic" pitchFamily="34" charset="-128"/>
          <a:cs typeface="Arial"/>
        </a:defRPr>
      </a:lvl2pPr>
      <a:lvl3pPr marL="1031875" indent="-342900" algn="l" rtl="0" eaLnBrk="0" fontAlgn="base" hangingPunct="0">
        <a:lnSpc>
          <a:spcPct val="114000"/>
        </a:lnSpc>
        <a:spcBef>
          <a:spcPts val="500"/>
        </a:spcBef>
        <a:spcAft>
          <a:spcPct val="0"/>
        </a:spcAft>
        <a:buClr>
          <a:srgbClr val="006AA0"/>
        </a:buClr>
        <a:buSzPct val="60000"/>
        <a:buFont typeface="Wingdings 2" panose="05020102010507070707" pitchFamily="18" charset="2"/>
        <a:buChar char="§"/>
        <a:defRPr sz="2000">
          <a:solidFill>
            <a:srgbClr val="595959"/>
          </a:solidFill>
          <a:latin typeface="Calibri" panose="020F0502020204030204" pitchFamily="34" charset="0"/>
          <a:ea typeface="MS PGothic" pitchFamily="34" charset="-128"/>
          <a:cs typeface="Arial"/>
        </a:defRPr>
      </a:lvl3pPr>
      <a:lvl4pPr marL="1371600" indent="-342900" algn="l" rtl="0" eaLnBrk="0" fontAlgn="base" hangingPunct="0">
        <a:lnSpc>
          <a:spcPct val="114000"/>
        </a:lnSpc>
        <a:spcBef>
          <a:spcPts val="500"/>
        </a:spcBef>
        <a:spcAft>
          <a:spcPct val="0"/>
        </a:spcAft>
        <a:buClr>
          <a:srgbClr val="006AA0"/>
        </a:buClr>
        <a:buFont typeface="Wingdings 2" panose="05020102010507070707" pitchFamily="18" charset="2"/>
        <a:buChar char="¡"/>
        <a:defRPr sz="2000">
          <a:solidFill>
            <a:srgbClr val="595959"/>
          </a:solidFill>
          <a:latin typeface="Calibri" panose="020F0502020204030204" pitchFamily="34" charset="0"/>
          <a:ea typeface="MS PGothic" pitchFamily="34" charset="-128"/>
          <a:cs typeface="Arial"/>
        </a:defRPr>
      </a:lvl4pPr>
      <a:lvl5pPr marL="1711325" indent="-342900" algn="l" rtl="0" eaLnBrk="0" fontAlgn="base" hangingPunct="0">
        <a:lnSpc>
          <a:spcPct val="114000"/>
        </a:lnSpc>
        <a:spcBef>
          <a:spcPts val="500"/>
        </a:spcBef>
        <a:spcAft>
          <a:spcPct val="0"/>
        </a:spcAft>
        <a:buClr>
          <a:srgbClr val="006AA0"/>
        </a:buClr>
        <a:buFont typeface="Wingdings" panose="05000000000000000000" pitchFamily="2" charset="2"/>
        <a:buChar char="§"/>
        <a:tabLst/>
        <a:defRPr sz="2000">
          <a:solidFill>
            <a:srgbClr val="595959"/>
          </a:solidFill>
          <a:latin typeface="Calibri" panose="020F0502020204030204" pitchFamily="34"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pempal.org/knowledge-product/performance-indicators-pempal-countries-trends-and-challenges-how-does-budget"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pempal.org/knowledge-product/performance-budgeting-and-spending-reviews-pempal-countries-practices-challenge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pempal.org/knowledge-product/conducting-rapid-spending-reviews-identify-measures-budget-balancin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pempal.org/knowledge-product/spending-reviews-trends-pempal-countries-benchmarked-trends-oecd-countri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empal.org/knowledge-product/spending-review-practices-netherland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B5BEBA-E219-40B2-980C-DA3D3C8ABDE2}"/>
              </a:ext>
            </a:extLst>
          </p:cNvPr>
          <p:cNvSpPr>
            <a:spLocks noGrp="1"/>
          </p:cNvSpPr>
          <p:nvPr>
            <p:ph type="title"/>
          </p:nvPr>
        </p:nvSpPr>
        <p:spPr>
          <a:xfrm>
            <a:off x="617219" y="1216522"/>
            <a:ext cx="10957559" cy="3709807"/>
          </a:xfrm>
        </p:spPr>
        <p:txBody>
          <a:bodyPr/>
          <a:lstStyle/>
          <a:p>
            <a:r>
              <a:rPr lang="en-US" dirty="0"/>
              <a:t>BCOP’s PROGRAM AND PERFORMANCE BUDGET WORKING GROUP (PPBWG):</a:t>
            </a:r>
            <a:br>
              <a:rPr lang="en-US" dirty="0"/>
            </a:br>
            <a:br>
              <a:rPr lang="en-US" dirty="0"/>
            </a:br>
            <a:r>
              <a:rPr lang="en-US" dirty="0"/>
              <a:t>Overview of PPBWG’s Recent Work</a:t>
            </a:r>
          </a:p>
        </p:txBody>
      </p:sp>
      <p:sp>
        <p:nvSpPr>
          <p:cNvPr id="7" name="Text Placeholder 6">
            <a:extLst>
              <a:ext uri="{FF2B5EF4-FFF2-40B4-BE49-F238E27FC236}">
                <a16:creationId xmlns:a16="http://schemas.microsoft.com/office/drawing/2014/main" id="{13594638-2FB2-4B61-AFE5-DD4AAF3E1AD8}"/>
              </a:ext>
            </a:extLst>
          </p:cNvPr>
          <p:cNvSpPr>
            <a:spLocks noGrp="1"/>
          </p:cNvSpPr>
          <p:nvPr>
            <p:ph type="body" sz="quarter" idx="13"/>
          </p:nvPr>
        </p:nvSpPr>
        <p:spPr>
          <a:xfrm>
            <a:off x="617220" y="5112137"/>
            <a:ext cx="10957559" cy="1225067"/>
          </a:xfrm>
        </p:spPr>
        <p:txBody>
          <a:bodyPr>
            <a:normAutofit/>
          </a:bodyPr>
          <a:lstStyle/>
          <a:p>
            <a:r>
              <a:rPr lang="en-US" b="1" i="1" dirty="0"/>
              <a:t>2023 PEMPAL BCOP Annual Plenary Meeting, Ljubljana, Slovenia, March 2023</a:t>
            </a:r>
          </a:p>
          <a:p>
            <a:endParaRPr lang="en-US" i="1" dirty="0"/>
          </a:p>
          <a:p>
            <a:r>
              <a:rPr lang="en-US" i="1" dirty="0"/>
              <a:t>Naida </a:t>
            </a:r>
            <a:r>
              <a:rPr lang="en-US" i="1" dirty="0" err="1"/>
              <a:t>Carsimamovic</a:t>
            </a:r>
            <a:r>
              <a:rPr lang="en-US" i="1" dirty="0"/>
              <a:t> </a:t>
            </a:r>
            <a:r>
              <a:rPr lang="en-US" i="1" dirty="0" err="1"/>
              <a:t>Vukotic</a:t>
            </a:r>
            <a:r>
              <a:rPr lang="en-US" i="1" dirty="0"/>
              <a:t>, BCOP Resource Team Member, World Bank</a:t>
            </a:r>
          </a:p>
        </p:txBody>
      </p:sp>
    </p:spTree>
    <p:extLst>
      <p:ext uri="{BB962C8B-B14F-4D97-AF65-F5344CB8AC3E}">
        <p14:creationId xmlns:p14="http://schemas.microsoft.com/office/powerpoint/2010/main" val="1368118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B0649-31D8-46D4-B261-EFCD20357FFF}"/>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2221127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33E1-97B3-48BF-B88A-E577261FD122}"/>
              </a:ext>
            </a:extLst>
          </p:cNvPr>
          <p:cNvSpPr>
            <a:spLocks noGrp="1"/>
          </p:cNvSpPr>
          <p:nvPr>
            <p:ph type="title"/>
          </p:nvPr>
        </p:nvSpPr>
        <p:spPr/>
        <p:txBody>
          <a:bodyPr>
            <a:normAutofit/>
          </a:bodyPr>
          <a:lstStyle/>
          <a:p>
            <a:r>
              <a:rPr lang="en-US" sz="4000" dirty="0"/>
              <a:t>Presentation Overview</a:t>
            </a:r>
          </a:p>
        </p:txBody>
      </p:sp>
      <p:sp>
        <p:nvSpPr>
          <p:cNvPr id="3" name="Text Placeholder 2">
            <a:extLst>
              <a:ext uri="{FF2B5EF4-FFF2-40B4-BE49-F238E27FC236}">
                <a16:creationId xmlns:a16="http://schemas.microsoft.com/office/drawing/2014/main" id="{A62C1F22-6AFF-461B-A5D3-7AC659EB24AC}"/>
              </a:ext>
            </a:extLst>
          </p:cNvPr>
          <p:cNvSpPr>
            <a:spLocks noGrp="1"/>
          </p:cNvSpPr>
          <p:nvPr>
            <p:ph type="body" sz="quarter" idx="13"/>
          </p:nvPr>
        </p:nvSpPr>
        <p:spPr>
          <a:xfrm>
            <a:off x="1447499" y="2256845"/>
            <a:ext cx="8953801" cy="3320995"/>
          </a:xfrm>
        </p:spPr>
        <p:txBody>
          <a:bodyPr>
            <a:normAutofit lnSpcReduction="10000"/>
          </a:bodyPr>
          <a:lstStyle/>
          <a:p>
            <a:pPr marL="542925" indent="-542925">
              <a:buFont typeface="+mj-lt"/>
              <a:buAutoNum type="romanUcPeriod"/>
            </a:pPr>
            <a:r>
              <a:rPr lang="en-US" sz="3000" dirty="0"/>
              <a:t>PPBWG’s Objectives, Membership, and Partnerships</a:t>
            </a:r>
          </a:p>
          <a:p>
            <a:pPr marL="542925" indent="-542925">
              <a:buFont typeface="+mj-lt"/>
              <a:buAutoNum type="romanUcPeriod"/>
            </a:pPr>
            <a:r>
              <a:rPr lang="en-US" sz="3000" dirty="0"/>
              <a:t>PPBWG’s Knowledge Products</a:t>
            </a:r>
          </a:p>
          <a:p>
            <a:pPr marL="542925" indent="-542925">
              <a:buFont typeface="+mj-lt"/>
              <a:buAutoNum type="romanUcPeriod"/>
            </a:pPr>
            <a:r>
              <a:rPr lang="en-US" sz="3000" dirty="0"/>
              <a:t>Key Additional PPBWG Topics Examined in Meetings Since 2018</a:t>
            </a:r>
          </a:p>
          <a:p>
            <a:pPr marL="542925" indent="-542925">
              <a:buFont typeface="+mj-lt"/>
              <a:buAutoNum type="romanUcPeriod"/>
            </a:pPr>
            <a:r>
              <a:rPr lang="en-US" sz="3000" dirty="0"/>
              <a:t>Gathering Feedback for Planning Next PPBWG Activities: Group Discussion </a:t>
            </a:r>
          </a:p>
          <a:p>
            <a:pPr marL="542925" indent="-542925">
              <a:buFont typeface="+mj-lt"/>
              <a:buAutoNum type="romanUcPeriod"/>
            </a:pPr>
            <a:endParaRPr lang="en-US" sz="3000" dirty="0"/>
          </a:p>
          <a:p>
            <a:pPr marL="0" indent="0">
              <a:buNone/>
            </a:pPr>
            <a:endParaRPr lang="en-US" sz="4000" dirty="0"/>
          </a:p>
          <a:p>
            <a:pPr marL="0" indent="0">
              <a:buNone/>
            </a:pPr>
            <a:endParaRPr lang="en-US" dirty="0"/>
          </a:p>
        </p:txBody>
      </p:sp>
      <p:sp>
        <p:nvSpPr>
          <p:cNvPr id="4" name="Slide Number Placeholder 3">
            <a:extLst>
              <a:ext uri="{FF2B5EF4-FFF2-40B4-BE49-F238E27FC236}">
                <a16:creationId xmlns:a16="http://schemas.microsoft.com/office/drawing/2014/main" id="{96F3040E-6095-47CF-9BCF-CC1998B6DDCF}"/>
              </a:ext>
            </a:extLst>
          </p:cNvPr>
          <p:cNvSpPr>
            <a:spLocks noGrp="1"/>
          </p:cNvSpPr>
          <p:nvPr>
            <p:ph type="sldNum" sz="quarter" idx="12"/>
          </p:nvPr>
        </p:nvSpPr>
        <p:spPr/>
        <p:txBody>
          <a:bodyPr/>
          <a:lstStyle/>
          <a:p>
            <a:fld id="{8C00F7A5-9486-468C-ACE0-CB009C4DAD76}" type="slidenum">
              <a:rPr lang="en-US" altLang="en-US" smtClean="0"/>
              <a:pPr/>
              <a:t>2</a:t>
            </a:fld>
            <a:endParaRPr lang="en-US" altLang="en-US" dirty="0"/>
          </a:p>
        </p:txBody>
      </p:sp>
    </p:spTree>
    <p:extLst>
      <p:ext uri="{BB962C8B-B14F-4D97-AF65-F5344CB8AC3E}">
        <p14:creationId xmlns:p14="http://schemas.microsoft.com/office/powerpoint/2010/main" val="17335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33E1-97B3-48BF-B88A-E577261FD122}"/>
              </a:ext>
            </a:extLst>
          </p:cNvPr>
          <p:cNvSpPr>
            <a:spLocks noGrp="1"/>
          </p:cNvSpPr>
          <p:nvPr>
            <p:ph type="title"/>
          </p:nvPr>
        </p:nvSpPr>
        <p:spPr/>
        <p:txBody>
          <a:bodyPr>
            <a:normAutofit/>
          </a:bodyPr>
          <a:lstStyle/>
          <a:p>
            <a:r>
              <a:rPr lang="en-GB" sz="4000" dirty="0"/>
              <a:t>I. </a:t>
            </a:r>
            <a:r>
              <a:rPr lang="en-US" sz="4000" dirty="0"/>
              <a:t>Objectives, Membership, and Partnerships </a:t>
            </a:r>
          </a:p>
        </p:txBody>
      </p:sp>
      <p:sp>
        <p:nvSpPr>
          <p:cNvPr id="3" name="Text Placeholder 2">
            <a:extLst>
              <a:ext uri="{FF2B5EF4-FFF2-40B4-BE49-F238E27FC236}">
                <a16:creationId xmlns:a16="http://schemas.microsoft.com/office/drawing/2014/main" id="{A62C1F22-6AFF-461B-A5D3-7AC659EB24AC}"/>
              </a:ext>
            </a:extLst>
          </p:cNvPr>
          <p:cNvSpPr>
            <a:spLocks noGrp="1"/>
          </p:cNvSpPr>
          <p:nvPr>
            <p:ph type="body" sz="quarter" idx="13"/>
          </p:nvPr>
        </p:nvSpPr>
        <p:spPr>
          <a:xfrm>
            <a:off x="551156" y="1584480"/>
            <a:ext cx="11089687" cy="5273520"/>
          </a:xfrm>
        </p:spPr>
        <p:txBody>
          <a:bodyPr>
            <a:normAutofit/>
          </a:bodyPr>
          <a:lstStyle/>
          <a:p>
            <a:pPr>
              <a:lnSpc>
                <a:spcPct val="113000"/>
              </a:lnSpc>
            </a:pPr>
            <a:r>
              <a:rPr lang="en-US" sz="2600" dirty="0"/>
              <a:t>PPBWG, established in 2016, examines trends and lessons learned and </a:t>
            </a:r>
            <a:r>
              <a:rPr lang="en-US" sz="2600" b="1" dirty="0"/>
              <a:t>provides advice in the design and implementation of program and performance budgeting and spending reviews, with the aim to improve </a:t>
            </a:r>
            <a:r>
              <a:rPr lang="en-US" sz="2600" b="1" u="sng" dirty="0"/>
              <a:t>spending effectiveness</a:t>
            </a:r>
          </a:p>
          <a:p>
            <a:pPr>
              <a:lnSpc>
                <a:spcPct val="113000"/>
              </a:lnSpc>
            </a:pPr>
            <a:r>
              <a:rPr lang="en-US" sz="2600" dirty="0"/>
              <a:t>The broad topic of this WG, program and performance budgeting, has been </a:t>
            </a:r>
            <a:r>
              <a:rPr lang="en-US" sz="2600" b="1" dirty="0"/>
              <a:t>one of the two priority budgeting topics </a:t>
            </a:r>
            <a:r>
              <a:rPr lang="en-US" sz="2600" dirty="0"/>
              <a:t>(along with budget openness) </a:t>
            </a:r>
            <a:r>
              <a:rPr lang="en-US" sz="2600" b="1" dirty="0"/>
              <a:t>of most of BCOP members countries</a:t>
            </a:r>
            <a:r>
              <a:rPr lang="en-US" sz="2600" dirty="0"/>
              <a:t> (based on the annual surveys of members)</a:t>
            </a:r>
          </a:p>
          <a:p>
            <a:pPr>
              <a:lnSpc>
                <a:spcPct val="113000"/>
              </a:lnSpc>
            </a:pPr>
            <a:r>
              <a:rPr lang="en-US" sz="2600" dirty="0"/>
              <a:t>Almost all of the BCOP member countries (17 out of 21) are PPBWG members</a:t>
            </a:r>
          </a:p>
          <a:p>
            <a:pPr>
              <a:lnSpc>
                <a:spcPct val="113000"/>
              </a:lnSpc>
            </a:pPr>
            <a:r>
              <a:rPr lang="en-US" sz="2600" dirty="0"/>
              <a:t>The Group has partnered and </a:t>
            </a:r>
            <a:r>
              <a:rPr lang="en-US" sz="2600" b="1" dirty="0"/>
              <a:t>works closely with the OECD and the World Bank</a:t>
            </a:r>
            <a:endParaRPr lang="en-US" sz="2600" dirty="0"/>
          </a:p>
          <a:p>
            <a:pPr>
              <a:lnSpc>
                <a:spcPct val="113000"/>
              </a:lnSpc>
            </a:pPr>
            <a:endParaRPr lang="en-US" sz="2600" dirty="0"/>
          </a:p>
          <a:p>
            <a:pPr>
              <a:lnSpc>
                <a:spcPct val="100000"/>
              </a:lnSpc>
              <a:spcBef>
                <a:spcPts val="1200"/>
              </a:spcBef>
            </a:pPr>
            <a:endParaRPr lang="en-US" sz="2400" dirty="0"/>
          </a:p>
        </p:txBody>
      </p:sp>
      <p:sp>
        <p:nvSpPr>
          <p:cNvPr id="4" name="Slide Number Placeholder 3">
            <a:extLst>
              <a:ext uri="{FF2B5EF4-FFF2-40B4-BE49-F238E27FC236}">
                <a16:creationId xmlns:a16="http://schemas.microsoft.com/office/drawing/2014/main" id="{96F3040E-6095-47CF-9BCF-CC1998B6DDCF}"/>
              </a:ext>
            </a:extLst>
          </p:cNvPr>
          <p:cNvSpPr>
            <a:spLocks noGrp="1"/>
          </p:cNvSpPr>
          <p:nvPr>
            <p:ph type="sldNum" sz="quarter" idx="12"/>
          </p:nvPr>
        </p:nvSpPr>
        <p:spPr/>
        <p:txBody>
          <a:bodyPr/>
          <a:lstStyle/>
          <a:p>
            <a:fld id="{8C00F7A5-9486-468C-ACE0-CB009C4DAD76}" type="slidenum">
              <a:rPr lang="en-US" altLang="en-US" smtClean="0"/>
              <a:pPr/>
              <a:t>3</a:t>
            </a:fld>
            <a:endParaRPr lang="en-US" altLang="en-US" dirty="0"/>
          </a:p>
        </p:txBody>
      </p:sp>
      <p:sp>
        <p:nvSpPr>
          <p:cNvPr id="6" name="Right Brace 5">
            <a:extLst>
              <a:ext uri="{FF2B5EF4-FFF2-40B4-BE49-F238E27FC236}">
                <a16:creationId xmlns:a16="http://schemas.microsoft.com/office/drawing/2014/main" id="{BA2F608E-7027-272C-F75D-8B03F586EEE4}"/>
              </a:ext>
            </a:extLst>
          </p:cNvPr>
          <p:cNvSpPr/>
          <p:nvPr/>
        </p:nvSpPr>
        <p:spPr bwMode="auto">
          <a:xfrm>
            <a:off x="5798820" y="4914900"/>
            <a:ext cx="594360" cy="104013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8" name="Right Brace 7">
            <a:extLst>
              <a:ext uri="{FF2B5EF4-FFF2-40B4-BE49-F238E27FC236}">
                <a16:creationId xmlns:a16="http://schemas.microsoft.com/office/drawing/2014/main" id="{0B29E9F9-F51C-52EC-1BAD-EFC62EB4614B}"/>
              </a:ext>
            </a:extLst>
          </p:cNvPr>
          <p:cNvSpPr/>
          <p:nvPr/>
        </p:nvSpPr>
        <p:spPr bwMode="auto">
          <a:xfrm>
            <a:off x="6503670" y="5589270"/>
            <a:ext cx="502920" cy="94869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i="0" u="none" strike="noStrike" normalizeH="0" baseline="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itchFamily="34" charset="0"/>
              <a:cs typeface="Times New Roman" pitchFamily="18" charset="0"/>
            </a:endParaRPr>
          </a:p>
        </p:txBody>
      </p:sp>
    </p:spTree>
    <p:extLst>
      <p:ext uri="{BB962C8B-B14F-4D97-AF65-F5344CB8AC3E}">
        <p14:creationId xmlns:p14="http://schemas.microsoft.com/office/powerpoint/2010/main" val="167952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33E1-97B3-48BF-B88A-E577261FD122}"/>
              </a:ext>
            </a:extLst>
          </p:cNvPr>
          <p:cNvSpPr>
            <a:spLocks noGrp="1"/>
          </p:cNvSpPr>
          <p:nvPr>
            <p:ph type="title"/>
          </p:nvPr>
        </p:nvSpPr>
        <p:spPr/>
        <p:txBody>
          <a:bodyPr>
            <a:normAutofit/>
          </a:bodyPr>
          <a:lstStyle/>
          <a:p>
            <a:r>
              <a:rPr lang="en-GB" sz="4000" dirty="0"/>
              <a:t>II. </a:t>
            </a:r>
            <a:r>
              <a:rPr lang="en-US" sz="4000" dirty="0"/>
              <a:t>PPBWG’s Knowledge Products (KPs)</a:t>
            </a:r>
          </a:p>
        </p:txBody>
      </p:sp>
      <p:sp>
        <p:nvSpPr>
          <p:cNvPr id="3" name="Text Placeholder 2">
            <a:extLst>
              <a:ext uri="{FF2B5EF4-FFF2-40B4-BE49-F238E27FC236}">
                <a16:creationId xmlns:a16="http://schemas.microsoft.com/office/drawing/2014/main" id="{A62C1F22-6AFF-461B-A5D3-7AC659EB24AC}"/>
              </a:ext>
            </a:extLst>
          </p:cNvPr>
          <p:cNvSpPr>
            <a:spLocks noGrp="1"/>
          </p:cNvSpPr>
          <p:nvPr>
            <p:ph type="body" sz="quarter" idx="13"/>
          </p:nvPr>
        </p:nvSpPr>
        <p:spPr>
          <a:xfrm>
            <a:off x="889108" y="1820436"/>
            <a:ext cx="4340814" cy="4368490"/>
          </a:xfrm>
        </p:spPr>
        <p:txBody>
          <a:bodyPr>
            <a:normAutofit/>
          </a:bodyPr>
          <a:lstStyle/>
          <a:p>
            <a:pPr marL="0" indent="0">
              <a:buNone/>
            </a:pPr>
            <a:r>
              <a:rPr lang="en-GB" sz="2400" b="1" dirty="0">
                <a:solidFill>
                  <a:srgbClr val="004177"/>
                </a:solidFill>
                <a:effectLst/>
                <a:cs typeface="Calibri" panose="020F0502020204030204" pitchFamily="34" charset="0"/>
                <a:hlinkClick r:id="rId3"/>
              </a:rPr>
              <a:t>Performance Indicators in PEMPAL Countries: Trends and Challenges </a:t>
            </a:r>
            <a:r>
              <a:rPr lang="en-GB" sz="2400" b="1" dirty="0">
                <a:solidFill>
                  <a:srgbClr val="004177"/>
                </a:solidFill>
                <a:effectLst/>
                <a:cs typeface="Calibri" panose="020F0502020204030204" pitchFamily="34" charset="0"/>
              </a:rPr>
              <a:t>(2018)</a:t>
            </a:r>
          </a:p>
          <a:p>
            <a:pPr marL="0" indent="0">
              <a:lnSpc>
                <a:spcPct val="113000"/>
              </a:lnSpc>
              <a:buNone/>
            </a:pPr>
            <a:r>
              <a:rPr lang="en-GB" b="0" i="0" dirty="0">
                <a:solidFill>
                  <a:srgbClr val="333333"/>
                </a:solidFill>
                <a:effectLst/>
                <a:cs typeface="Calibri" panose="020F0502020204030204" pitchFamily="34" charset="0"/>
              </a:rPr>
              <a:t>This KP takes stock of the main characteristics of the indicators collected in budget planning processes in member countries and identifies main challenge/ weaknesses. It also gives a more detailed review of indicators in health and education. </a:t>
            </a:r>
            <a:endParaRPr lang="en-US" sz="2400" dirty="0">
              <a:cs typeface="Calibri" panose="020F0502020204030204" pitchFamily="34" charset="0"/>
            </a:endParaRPr>
          </a:p>
        </p:txBody>
      </p:sp>
      <p:sp>
        <p:nvSpPr>
          <p:cNvPr id="4" name="Slide Number Placeholder 3">
            <a:extLst>
              <a:ext uri="{FF2B5EF4-FFF2-40B4-BE49-F238E27FC236}">
                <a16:creationId xmlns:a16="http://schemas.microsoft.com/office/drawing/2014/main" id="{96F3040E-6095-47CF-9BCF-CC1998B6DDCF}"/>
              </a:ext>
            </a:extLst>
          </p:cNvPr>
          <p:cNvSpPr>
            <a:spLocks noGrp="1"/>
          </p:cNvSpPr>
          <p:nvPr>
            <p:ph type="sldNum" sz="quarter" idx="12"/>
          </p:nvPr>
        </p:nvSpPr>
        <p:spPr/>
        <p:txBody>
          <a:bodyPr/>
          <a:lstStyle/>
          <a:p>
            <a:fld id="{8C00F7A5-9486-468C-ACE0-CB009C4DAD76}" type="slidenum">
              <a:rPr lang="en-US" altLang="en-US" smtClean="0"/>
              <a:pPr/>
              <a:t>4</a:t>
            </a:fld>
            <a:endParaRPr lang="en-US" altLang="en-US" dirty="0"/>
          </a:p>
        </p:txBody>
      </p:sp>
      <p:sp>
        <p:nvSpPr>
          <p:cNvPr id="6" name="Right Brace 5">
            <a:extLst>
              <a:ext uri="{FF2B5EF4-FFF2-40B4-BE49-F238E27FC236}">
                <a16:creationId xmlns:a16="http://schemas.microsoft.com/office/drawing/2014/main" id="{BA2F608E-7027-272C-F75D-8B03F586EEE4}"/>
              </a:ext>
            </a:extLst>
          </p:cNvPr>
          <p:cNvSpPr/>
          <p:nvPr/>
        </p:nvSpPr>
        <p:spPr bwMode="auto">
          <a:xfrm>
            <a:off x="5798820" y="4914900"/>
            <a:ext cx="594360" cy="104013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8" name="Right Brace 7">
            <a:extLst>
              <a:ext uri="{FF2B5EF4-FFF2-40B4-BE49-F238E27FC236}">
                <a16:creationId xmlns:a16="http://schemas.microsoft.com/office/drawing/2014/main" id="{0B29E9F9-F51C-52EC-1BAD-EFC62EB4614B}"/>
              </a:ext>
            </a:extLst>
          </p:cNvPr>
          <p:cNvSpPr/>
          <p:nvPr/>
        </p:nvSpPr>
        <p:spPr bwMode="auto">
          <a:xfrm>
            <a:off x="6503670" y="5589270"/>
            <a:ext cx="502920" cy="94869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i="0" u="none" strike="noStrike" normalizeH="0" baseline="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itchFamily="34" charset="0"/>
              <a:cs typeface="Times New Roman" pitchFamily="18" charset="0"/>
            </a:endParaRPr>
          </a:p>
        </p:txBody>
      </p:sp>
      <p:pic>
        <p:nvPicPr>
          <p:cNvPr id="7" name="Picture 6">
            <a:extLst>
              <a:ext uri="{FF2B5EF4-FFF2-40B4-BE49-F238E27FC236}">
                <a16:creationId xmlns:a16="http://schemas.microsoft.com/office/drawing/2014/main" id="{4FF84521-0D7A-06E8-C3F1-74984C5524C7}"/>
              </a:ext>
            </a:extLst>
          </p:cNvPr>
          <p:cNvPicPr>
            <a:picLocks noChangeAspect="1"/>
          </p:cNvPicPr>
          <p:nvPr/>
        </p:nvPicPr>
        <p:blipFill>
          <a:blip r:embed="rId4"/>
          <a:stretch>
            <a:fillRect/>
          </a:stretch>
        </p:blipFill>
        <p:spPr>
          <a:xfrm rot="1215846">
            <a:off x="6909698" y="1571857"/>
            <a:ext cx="4053786" cy="47105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72825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33E1-97B3-48BF-B88A-E577261FD122}"/>
              </a:ext>
            </a:extLst>
          </p:cNvPr>
          <p:cNvSpPr>
            <a:spLocks noGrp="1"/>
          </p:cNvSpPr>
          <p:nvPr>
            <p:ph type="title"/>
          </p:nvPr>
        </p:nvSpPr>
        <p:spPr/>
        <p:txBody>
          <a:bodyPr>
            <a:normAutofit/>
          </a:bodyPr>
          <a:lstStyle/>
          <a:p>
            <a:r>
              <a:rPr lang="en-GB" sz="4000" dirty="0"/>
              <a:t>II. </a:t>
            </a:r>
            <a:r>
              <a:rPr lang="en-US" sz="4000" dirty="0"/>
              <a:t>PPBWG’s Knowledge Products (KPs)</a:t>
            </a:r>
          </a:p>
        </p:txBody>
      </p:sp>
      <p:sp>
        <p:nvSpPr>
          <p:cNvPr id="3" name="Text Placeholder 2">
            <a:extLst>
              <a:ext uri="{FF2B5EF4-FFF2-40B4-BE49-F238E27FC236}">
                <a16:creationId xmlns:a16="http://schemas.microsoft.com/office/drawing/2014/main" id="{A62C1F22-6AFF-461B-A5D3-7AC659EB24AC}"/>
              </a:ext>
            </a:extLst>
          </p:cNvPr>
          <p:cNvSpPr>
            <a:spLocks noGrp="1"/>
          </p:cNvSpPr>
          <p:nvPr>
            <p:ph type="body" sz="quarter" idx="13"/>
          </p:nvPr>
        </p:nvSpPr>
        <p:spPr>
          <a:xfrm>
            <a:off x="760070" y="1847091"/>
            <a:ext cx="4720548" cy="4520255"/>
          </a:xfrm>
        </p:spPr>
        <p:txBody>
          <a:bodyPr>
            <a:normAutofit/>
          </a:bodyPr>
          <a:lstStyle/>
          <a:p>
            <a:pPr marL="0" indent="0">
              <a:buNone/>
            </a:pPr>
            <a:r>
              <a:rPr lang="en-GB" b="1" dirty="0">
                <a:solidFill>
                  <a:srgbClr val="004177"/>
                </a:solidFill>
                <a:effectLst/>
                <a:cs typeface="Calibri" panose="020F0502020204030204" pitchFamily="34" charset="0"/>
                <a:hlinkClick r:id="rId3"/>
              </a:rPr>
              <a:t>Performance Budgeting and Spending Reviews in PEMPAL Countries: Practices, Challenges, and Recommendations </a:t>
            </a:r>
            <a:r>
              <a:rPr lang="en-GB" sz="2400" b="1" dirty="0">
                <a:solidFill>
                  <a:srgbClr val="004177"/>
                </a:solidFill>
                <a:effectLst/>
                <a:cs typeface="Calibri" panose="020F0502020204030204" pitchFamily="34" charset="0"/>
              </a:rPr>
              <a:t>(2020)</a:t>
            </a:r>
          </a:p>
          <a:p>
            <a:pPr marL="0" indent="0">
              <a:lnSpc>
                <a:spcPct val="113000"/>
              </a:lnSpc>
              <a:buNone/>
            </a:pPr>
            <a:r>
              <a:rPr lang="en-GB" b="0" i="0" dirty="0">
                <a:solidFill>
                  <a:srgbClr val="333333"/>
                </a:solidFill>
                <a:effectLst/>
                <a:cs typeface="Calibri" panose="020F0502020204030204" pitchFamily="34" charset="0"/>
              </a:rPr>
              <a:t>This KP presents survey data on performance budgeting and spending reviews in PEMPAL countries, benchmarked to survey data for OECD countries. It also provides food for thought advice and options for PEMPAL countries for their performance budgeting and spending review systems.</a:t>
            </a:r>
            <a:endParaRPr lang="en-US" dirty="0">
              <a:cs typeface="Calibri" panose="020F0502020204030204" pitchFamily="34" charset="0"/>
            </a:endParaRPr>
          </a:p>
          <a:p>
            <a:pPr>
              <a:lnSpc>
                <a:spcPct val="100000"/>
              </a:lnSpc>
              <a:spcBef>
                <a:spcPts val="1200"/>
              </a:spcBef>
            </a:pPr>
            <a:endParaRPr lang="en-US" sz="2400" dirty="0"/>
          </a:p>
        </p:txBody>
      </p:sp>
      <p:sp>
        <p:nvSpPr>
          <p:cNvPr id="4" name="Slide Number Placeholder 3">
            <a:extLst>
              <a:ext uri="{FF2B5EF4-FFF2-40B4-BE49-F238E27FC236}">
                <a16:creationId xmlns:a16="http://schemas.microsoft.com/office/drawing/2014/main" id="{96F3040E-6095-47CF-9BCF-CC1998B6DDCF}"/>
              </a:ext>
            </a:extLst>
          </p:cNvPr>
          <p:cNvSpPr>
            <a:spLocks noGrp="1"/>
          </p:cNvSpPr>
          <p:nvPr>
            <p:ph type="sldNum" sz="quarter" idx="12"/>
          </p:nvPr>
        </p:nvSpPr>
        <p:spPr/>
        <p:txBody>
          <a:bodyPr/>
          <a:lstStyle/>
          <a:p>
            <a:fld id="{8C00F7A5-9486-468C-ACE0-CB009C4DAD76}" type="slidenum">
              <a:rPr lang="en-US" altLang="en-US" smtClean="0"/>
              <a:pPr/>
              <a:t>5</a:t>
            </a:fld>
            <a:endParaRPr lang="en-US" altLang="en-US" dirty="0"/>
          </a:p>
        </p:txBody>
      </p:sp>
      <p:sp>
        <p:nvSpPr>
          <p:cNvPr id="6" name="Right Brace 5">
            <a:extLst>
              <a:ext uri="{FF2B5EF4-FFF2-40B4-BE49-F238E27FC236}">
                <a16:creationId xmlns:a16="http://schemas.microsoft.com/office/drawing/2014/main" id="{BA2F608E-7027-272C-F75D-8B03F586EEE4}"/>
              </a:ext>
            </a:extLst>
          </p:cNvPr>
          <p:cNvSpPr/>
          <p:nvPr/>
        </p:nvSpPr>
        <p:spPr bwMode="auto">
          <a:xfrm>
            <a:off x="5798820" y="4914900"/>
            <a:ext cx="594360" cy="104013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8" name="Right Brace 7">
            <a:extLst>
              <a:ext uri="{FF2B5EF4-FFF2-40B4-BE49-F238E27FC236}">
                <a16:creationId xmlns:a16="http://schemas.microsoft.com/office/drawing/2014/main" id="{0B29E9F9-F51C-52EC-1BAD-EFC62EB4614B}"/>
              </a:ext>
            </a:extLst>
          </p:cNvPr>
          <p:cNvSpPr/>
          <p:nvPr/>
        </p:nvSpPr>
        <p:spPr bwMode="auto">
          <a:xfrm>
            <a:off x="6503670" y="5589270"/>
            <a:ext cx="502920" cy="94869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i="0" u="none" strike="noStrike" normalizeH="0" baseline="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itchFamily="34" charset="0"/>
              <a:cs typeface="Times New Roman" pitchFamily="18" charset="0"/>
            </a:endParaRPr>
          </a:p>
        </p:txBody>
      </p:sp>
      <p:pic>
        <p:nvPicPr>
          <p:cNvPr id="5" name="Picture 4">
            <a:extLst>
              <a:ext uri="{FF2B5EF4-FFF2-40B4-BE49-F238E27FC236}">
                <a16:creationId xmlns:a16="http://schemas.microsoft.com/office/drawing/2014/main" id="{91CCA5D0-CA7A-CB63-0793-8F2AE046D5AD}"/>
              </a:ext>
            </a:extLst>
          </p:cNvPr>
          <p:cNvPicPr>
            <a:picLocks noChangeAspect="1"/>
          </p:cNvPicPr>
          <p:nvPr/>
        </p:nvPicPr>
        <p:blipFill>
          <a:blip r:embed="rId4"/>
          <a:stretch>
            <a:fillRect/>
          </a:stretch>
        </p:blipFill>
        <p:spPr>
          <a:xfrm rot="1208857">
            <a:off x="6516230" y="1421046"/>
            <a:ext cx="3693699" cy="48218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19054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33E1-97B3-48BF-B88A-E577261FD122}"/>
              </a:ext>
            </a:extLst>
          </p:cNvPr>
          <p:cNvSpPr>
            <a:spLocks noGrp="1"/>
          </p:cNvSpPr>
          <p:nvPr>
            <p:ph type="title"/>
          </p:nvPr>
        </p:nvSpPr>
        <p:spPr/>
        <p:txBody>
          <a:bodyPr>
            <a:normAutofit/>
          </a:bodyPr>
          <a:lstStyle/>
          <a:p>
            <a:r>
              <a:rPr lang="en-GB" sz="4000" dirty="0"/>
              <a:t>II. </a:t>
            </a:r>
            <a:r>
              <a:rPr lang="en-US" sz="4000" dirty="0"/>
              <a:t>PPBWG’s Knowledge Products (KPs)</a:t>
            </a:r>
          </a:p>
        </p:txBody>
      </p:sp>
      <p:sp>
        <p:nvSpPr>
          <p:cNvPr id="3" name="Text Placeholder 2">
            <a:extLst>
              <a:ext uri="{FF2B5EF4-FFF2-40B4-BE49-F238E27FC236}">
                <a16:creationId xmlns:a16="http://schemas.microsoft.com/office/drawing/2014/main" id="{A62C1F22-6AFF-461B-A5D3-7AC659EB24AC}"/>
              </a:ext>
            </a:extLst>
          </p:cNvPr>
          <p:cNvSpPr>
            <a:spLocks noGrp="1"/>
          </p:cNvSpPr>
          <p:nvPr>
            <p:ph type="body" sz="quarter" idx="13"/>
          </p:nvPr>
        </p:nvSpPr>
        <p:spPr>
          <a:xfrm>
            <a:off x="582367" y="1569275"/>
            <a:ext cx="4408229" cy="5779379"/>
          </a:xfrm>
        </p:spPr>
        <p:txBody>
          <a:bodyPr>
            <a:normAutofit fontScale="85000" lnSpcReduction="10000"/>
          </a:bodyPr>
          <a:lstStyle/>
          <a:p>
            <a:pPr marL="0" indent="0">
              <a:buNone/>
            </a:pPr>
            <a:r>
              <a:rPr lang="en-GB" b="1" dirty="0">
                <a:solidFill>
                  <a:srgbClr val="004177"/>
                </a:solidFill>
                <a:effectLst/>
                <a:cs typeface="Calibri" panose="020F0502020204030204" pitchFamily="34" charset="0"/>
                <a:hlinkClick r:id="rId3"/>
              </a:rPr>
              <a:t>Conducting Rapid Spending Reviews to Identify Measures for Budget Balancing </a:t>
            </a:r>
            <a:r>
              <a:rPr lang="en-GB" b="1" dirty="0">
                <a:solidFill>
                  <a:srgbClr val="004177"/>
                </a:solidFill>
                <a:effectLst/>
                <a:cs typeface="Calibri" panose="020F0502020204030204" pitchFamily="34" charset="0"/>
              </a:rPr>
              <a:t>(2021) </a:t>
            </a:r>
            <a:endParaRPr lang="en-GB" b="1" dirty="0">
              <a:solidFill>
                <a:srgbClr val="004177"/>
              </a:solidFill>
              <a:cs typeface="Calibri" panose="020F0502020204030204" pitchFamily="34" charset="0"/>
            </a:endParaRPr>
          </a:p>
          <a:p>
            <a:pPr marL="0" indent="0">
              <a:buNone/>
            </a:pPr>
            <a:r>
              <a:rPr lang="en-US" dirty="0">
                <a:cs typeface="Calibri" panose="020F0502020204030204" pitchFamily="34" charset="0"/>
              </a:rPr>
              <a:t>This PPBWG publication aims to help PEMPAL countries develop concrete methodologies and tools for the implementation of rapid spending reviews as a rapid response to the Covid-19 and similar crises. </a:t>
            </a:r>
          </a:p>
          <a:p>
            <a:pPr marL="0" indent="0">
              <a:buNone/>
            </a:pPr>
            <a:r>
              <a:rPr lang="en-GB" b="1" dirty="0">
                <a:solidFill>
                  <a:srgbClr val="004177"/>
                </a:solidFill>
                <a:effectLst/>
                <a:cs typeface="Calibri" panose="020F0502020204030204" pitchFamily="34" charset="0"/>
                <a:hlinkClick r:id="rId4"/>
              </a:rPr>
              <a:t>Spending Reviews: Trends in PEMPAL Countries Benchmarked to Trends in OECD Countries </a:t>
            </a:r>
            <a:r>
              <a:rPr lang="en-GB" b="1" dirty="0">
                <a:solidFill>
                  <a:srgbClr val="004177"/>
                </a:solidFill>
                <a:effectLst/>
                <a:cs typeface="Calibri" panose="020F0502020204030204" pitchFamily="34" charset="0"/>
              </a:rPr>
              <a:t>(2022)</a:t>
            </a:r>
          </a:p>
          <a:p>
            <a:pPr marL="0" indent="0">
              <a:buNone/>
            </a:pPr>
            <a:r>
              <a:rPr lang="en-US" dirty="0">
                <a:cs typeface="Calibri" panose="020F0502020204030204" pitchFamily="34" charset="0"/>
              </a:rPr>
              <a:t>This knowledge product represents a brief general stocktaking and benchmarking report. Its objective is to briefly review the current practices in spending reviews in PEMPAL countries as of 2021, benchmark to the current practices in OECD countries, and to gain a better understanding of the design, implementation, and challenges.</a:t>
            </a:r>
          </a:p>
          <a:p>
            <a:pPr marL="0" indent="0">
              <a:buNone/>
            </a:pPr>
            <a:endParaRPr lang="en-US" sz="2400" dirty="0"/>
          </a:p>
        </p:txBody>
      </p:sp>
      <p:sp>
        <p:nvSpPr>
          <p:cNvPr id="4" name="Slide Number Placeholder 3">
            <a:extLst>
              <a:ext uri="{FF2B5EF4-FFF2-40B4-BE49-F238E27FC236}">
                <a16:creationId xmlns:a16="http://schemas.microsoft.com/office/drawing/2014/main" id="{96F3040E-6095-47CF-9BCF-CC1998B6DDCF}"/>
              </a:ext>
            </a:extLst>
          </p:cNvPr>
          <p:cNvSpPr>
            <a:spLocks noGrp="1"/>
          </p:cNvSpPr>
          <p:nvPr>
            <p:ph type="sldNum" sz="quarter" idx="12"/>
          </p:nvPr>
        </p:nvSpPr>
        <p:spPr/>
        <p:txBody>
          <a:bodyPr/>
          <a:lstStyle/>
          <a:p>
            <a:fld id="{8C00F7A5-9486-468C-ACE0-CB009C4DAD76}" type="slidenum">
              <a:rPr lang="en-US" altLang="en-US" smtClean="0"/>
              <a:pPr/>
              <a:t>6</a:t>
            </a:fld>
            <a:endParaRPr lang="en-US" altLang="en-US" dirty="0"/>
          </a:p>
        </p:txBody>
      </p:sp>
      <p:sp>
        <p:nvSpPr>
          <p:cNvPr id="6" name="Right Brace 5">
            <a:extLst>
              <a:ext uri="{FF2B5EF4-FFF2-40B4-BE49-F238E27FC236}">
                <a16:creationId xmlns:a16="http://schemas.microsoft.com/office/drawing/2014/main" id="{BA2F608E-7027-272C-F75D-8B03F586EEE4}"/>
              </a:ext>
            </a:extLst>
          </p:cNvPr>
          <p:cNvSpPr/>
          <p:nvPr/>
        </p:nvSpPr>
        <p:spPr bwMode="auto">
          <a:xfrm>
            <a:off x="5798820" y="4914900"/>
            <a:ext cx="594360" cy="104013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8" name="Right Brace 7">
            <a:extLst>
              <a:ext uri="{FF2B5EF4-FFF2-40B4-BE49-F238E27FC236}">
                <a16:creationId xmlns:a16="http://schemas.microsoft.com/office/drawing/2014/main" id="{0B29E9F9-F51C-52EC-1BAD-EFC62EB4614B}"/>
              </a:ext>
            </a:extLst>
          </p:cNvPr>
          <p:cNvSpPr/>
          <p:nvPr/>
        </p:nvSpPr>
        <p:spPr bwMode="auto">
          <a:xfrm>
            <a:off x="6503670" y="5589270"/>
            <a:ext cx="502920" cy="94869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i="0" u="none" strike="noStrike" normalizeH="0" baseline="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itchFamily="34" charset="0"/>
              <a:cs typeface="Times New Roman" pitchFamily="18" charset="0"/>
            </a:endParaRPr>
          </a:p>
        </p:txBody>
      </p:sp>
      <p:pic>
        <p:nvPicPr>
          <p:cNvPr id="12" name="Picture 11">
            <a:extLst>
              <a:ext uri="{FF2B5EF4-FFF2-40B4-BE49-F238E27FC236}">
                <a16:creationId xmlns:a16="http://schemas.microsoft.com/office/drawing/2014/main" id="{AFFFF181-A061-4B00-2600-3C3FECF0A4A6}"/>
              </a:ext>
            </a:extLst>
          </p:cNvPr>
          <p:cNvPicPr>
            <a:picLocks noChangeAspect="1"/>
          </p:cNvPicPr>
          <p:nvPr/>
        </p:nvPicPr>
        <p:blipFill>
          <a:blip r:embed="rId5"/>
          <a:stretch>
            <a:fillRect/>
          </a:stretch>
        </p:blipFill>
        <p:spPr>
          <a:xfrm rot="1257911">
            <a:off x="8669930" y="1740387"/>
            <a:ext cx="2644548" cy="37209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a:extLst>
              <a:ext uri="{FF2B5EF4-FFF2-40B4-BE49-F238E27FC236}">
                <a16:creationId xmlns:a16="http://schemas.microsoft.com/office/drawing/2014/main" id="{5DE9EA0B-D146-B301-0803-DD14BEDD56C0}"/>
              </a:ext>
            </a:extLst>
          </p:cNvPr>
          <p:cNvPicPr>
            <a:picLocks noChangeAspect="1"/>
          </p:cNvPicPr>
          <p:nvPr/>
        </p:nvPicPr>
        <p:blipFill>
          <a:blip r:embed="rId6"/>
          <a:stretch>
            <a:fillRect/>
          </a:stretch>
        </p:blipFill>
        <p:spPr>
          <a:xfrm rot="20034428">
            <a:off x="5639214" y="2793138"/>
            <a:ext cx="2511427" cy="35159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34946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33E1-97B3-48BF-B88A-E577261FD122}"/>
              </a:ext>
            </a:extLst>
          </p:cNvPr>
          <p:cNvSpPr>
            <a:spLocks noGrp="1"/>
          </p:cNvSpPr>
          <p:nvPr>
            <p:ph type="title"/>
          </p:nvPr>
        </p:nvSpPr>
        <p:spPr/>
        <p:txBody>
          <a:bodyPr>
            <a:normAutofit/>
          </a:bodyPr>
          <a:lstStyle/>
          <a:p>
            <a:r>
              <a:rPr lang="en-GB" sz="4000" dirty="0"/>
              <a:t>II. </a:t>
            </a:r>
            <a:r>
              <a:rPr lang="en-US" sz="4000" dirty="0"/>
              <a:t>PPBWG’s Knowledge Products (KPs)</a:t>
            </a:r>
          </a:p>
        </p:txBody>
      </p:sp>
      <p:sp>
        <p:nvSpPr>
          <p:cNvPr id="3" name="Text Placeholder 2">
            <a:extLst>
              <a:ext uri="{FF2B5EF4-FFF2-40B4-BE49-F238E27FC236}">
                <a16:creationId xmlns:a16="http://schemas.microsoft.com/office/drawing/2014/main" id="{A62C1F22-6AFF-461B-A5D3-7AC659EB24AC}"/>
              </a:ext>
            </a:extLst>
          </p:cNvPr>
          <p:cNvSpPr>
            <a:spLocks noGrp="1"/>
          </p:cNvSpPr>
          <p:nvPr>
            <p:ph type="body" sz="quarter" idx="13"/>
          </p:nvPr>
        </p:nvSpPr>
        <p:spPr>
          <a:xfrm>
            <a:off x="793493" y="1723742"/>
            <a:ext cx="4476886" cy="4690869"/>
          </a:xfrm>
        </p:spPr>
        <p:txBody>
          <a:bodyPr>
            <a:normAutofit/>
          </a:bodyPr>
          <a:lstStyle/>
          <a:p>
            <a:pPr marL="0" indent="0">
              <a:buNone/>
            </a:pPr>
            <a:r>
              <a:rPr lang="en-GB" sz="2400" b="1" dirty="0">
                <a:solidFill>
                  <a:srgbClr val="004177"/>
                </a:solidFill>
                <a:cs typeface="Calibri" panose="020F0502020204030204" pitchFamily="34" charset="0"/>
                <a:hlinkClick r:id="rId3"/>
              </a:rPr>
              <a:t>Spending Review Practices in the Netherlands </a:t>
            </a:r>
            <a:r>
              <a:rPr lang="en-GB" sz="2400" b="1" dirty="0">
                <a:solidFill>
                  <a:srgbClr val="004177"/>
                </a:solidFill>
                <a:effectLst/>
                <a:cs typeface="Calibri" panose="020F0502020204030204" pitchFamily="34" charset="0"/>
              </a:rPr>
              <a:t>(2022) </a:t>
            </a:r>
            <a:endParaRPr lang="en-GB" sz="2400" b="1" dirty="0">
              <a:solidFill>
                <a:srgbClr val="004177"/>
              </a:solidFill>
              <a:cs typeface="Calibri" panose="020F0502020204030204" pitchFamily="34" charset="0"/>
            </a:endParaRPr>
          </a:p>
          <a:p>
            <a:pPr marL="0" indent="0">
              <a:buNone/>
            </a:pPr>
            <a:endParaRPr lang="en-GB" sz="2400" b="1" i="0" dirty="0">
              <a:solidFill>
                <a:srgbClr val="004177"/>
              </a:solidFill>
              <a:effectLst/>
              <a:cs typeface="Calibri" panose="020F0502020204030204" pitchFamily="34" charset="0"/>
            </a:endParaRPr>
          </a:p>
          <a:p>
            <a:pPr marL="0" indent="0">
              <a:buNone/>
            </a:pPr>
            <a:r>
              <a:rPr lang="en-GB" b="0" i="0" dirty="0">
                <a:solidFill>
                  <a:srgbClr val="333333"/>
                </a:solidFill>
                <a:effectLst/>
                <a:cs typeface="Calibri" panose="020F0502020204030204" pitchFamily="34" charset="0"/>
              </a:rPr>
              <a:t>This knowledge product provides a step-by-step overview of the spending review process in the Netherlands. It also takes a deeper dive into one specific case – the spending review on child support schemes.</a:t>
            </a:r>
            <a:endParaRPr lang="en-US" sz="2400" dirty="0">
              <a:cs typeface="Calibri" panose="020F0502020204030204" pitchFamily="34" charset="0"/>
            </a:endParaRPr>
          </a:p>
        </p:txBody>
      </p:sp>
      <p:sp>
        <p:nvSpPr>
          <p:cNvPr id="4" name="Slide Number Placeholder 3">
            <a:extLst>
              <a:ext uri="{FF2B5EF4-FFF2-40B4-BE49-F238E27FC236}">
                <a16:creationId xmlns:a16="http://schemas.microsoft.com/office/drawing/2014/main" id="{96F3040E-6095-47CF-9BCF-CC1998B6DDCF}"/>
              </a:ext>
            </a:extLst>
          </p:cNvPr>
          <p:cNvSpPr>
            <a:spLocks noGrp="1"/>
          </p:cNvSpPr>
          <p:nvPr>
            <p:ph type="sldNum" sz="quarter" idx="12"/>
          </p:nvPr>
        </p:nvSpPr>
        <p:spPr/>
        <p:txBody>
          <a:bodyPr/>
          <a:lstStyle/>
          <a:p>
            <a:fld id="{8C00F7A5-9486-468C-ACE0-CB009C4DAD76}" type="slidenum">
              <a:rPr lang="en-US" altLang="en-US" smtClean="0"/>
              <a:pPr/>
              <a:t>7</a:t>
            </a:fld>
            <a:endParaRPr lang="en-US" altLang="en-US" dirty="0"/>
          </a:p>
        </p:txBody>
      </p:sp>
      <p:sp>
        <p:nvSpPr>
          <p:cNvPr id="6" name="Right Brace 5">
            <a:extLst>
              <a:ext uri="{FF2B5EF4-FFF2-40B4-BE49-F238E27FC236}">
                <a16:creationId xmlns:a16="http://schemas.microsoft.com/office/drawing/2014/main" id="{BA2F608E-7027-272C-F75D-8B03F586EEE4}"/>
              </a:ext>
            </a:extLst>
          </p:cNvPr>
          <p:cNvSpPr/>
          <p:nvPr/>
        </p:nvSpPr>
        <p:spPr bwMode="auto">
          <a:xfrm>
            <a:off x="5798820" y="4914900"/>
            <a:ext cx="594360" cy="104013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8" name="Right Brace 7">
            <a:extLst>
              <a:ext uri="{FF2B5EF4-FFF2-40B4-BE49-F238E27FC236}">
                <a16:creationId xmlns:a16="http://schemas.microsoft.com/office/drawing/2014/main" id="{0B29E9F9-F51C-52EC-1BAD-EFC62EB4614B}"/>
              </a:ext>
            </a:extLst>
          </p:cNvPr>
          <p:cNvSpPr/>
          <p:nvPr/>
        </p:nvSpPr>
        <p:spPr bwMode="auto">
          <a:xfrm>
            <a:off x="6503670" y="5589270"/>
            <a:ext cx="502920" cy="94869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i="0" u="none" strike="noStrike" normalizeH="0" baseline="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itchFamily="34" charset="0"/>
              <a:cs typeface="Times New Roman" pitchFamily="18" charset="0"/>
            </a:endParaRPr>
          </a:p>
        </p:txBody>
      </p:sp>
      <p:pic>
        <p:nvPicPr>
          <p:cNvPr id="7" name="Picture 6">
            <a:extLst>
              <a:ext uri="{FF2B5EF4-FFF2-40B4-BE49-F238E27FC236}">
                <a16:creationId xmlns:a16="http://schemas.microsoft.com/office/drawing/2014/main" id="{9CE04791-8C1E-7BE8-AFE6-A5B489262B27}"/>
              </a:ext>
            </a:extLst>
          </p:cNvPr>
          <p:cNvPicPr>
            <a:picLocks noChangeAspect="1"/>
          </p:cNvPicPr>
          <p:nvPr/>
        </p:nvPicPr>
        <p:blipFill>
          <a:blip r:embed="rId4"/>
          <a:stretch>
            <a:fillRect/>
          </a:stretch>
        </p:blipFill>
        <p:spPr>
          <a:xfrm rot="756266">
            <a:off x="6464614" y="1238386"/>
            <a:ext cx="3647584" cy="5192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97803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33E1-97B3-48BF-B88A-E577261FD122}"/>
              </a:ext>
            </a:extLst>
          </p:cNvPr>
          <p:cNvSpPr>
            <a:spLocks noGrp="1"/>
          </p:cNvSpPr>
          <p:nvPr>
            <p:ph type="title"/>
          </p:nvPr>
        </p:nvSpPr>
        <p:spPr/>
        <p:txBody>
          <a:bodyPr>
            <a:normAutofit fontScale="90000"/>
          </a:bodyPr>
          <a:lstStyle/>
          <a:p>
            <a:r>
              <a:rPr lang="en-GB" sz="4000" dirty="0"/>
              <a:t>III. </a:t>
            </a:r>
            <a:r>
              <a:rPr lang="en-GB" sz="3300" dirty="0"/>
              <a:t>Key additional</a:t>
            </a:r>
            <a:r>
              <a:rPr lang="en-GB" sz="4000" dirty="0"/>
              <a:t> </a:t>
            </a:r>
            <a:r>
              <a:rPr lang="en-US" sz="3300" dirty="0"/>
              <a:t>PPB Topics Examined in Meetings Since 2018</a:t>
            </a:r>
          </a:p>
        </p:txBody>
      </p:sp>
      <p:sp>
        <p:nvSpPr>
          <p:cNvPr id="3" name="Text Placeholder 2">
            <a:extLst>
              <a:ext uri="{FF2B5EF4-FFF2-40B4-BE49-F238E27FC236}">
                <a16:creationId xmlns:a16="http://schemas.microsoft.com/office/drawing/2014/main" id="{A62C1F22-6AFF-461B-A5D3-7AC659EB24AC}"/>
              </a:ext>
            </a:extLst>
          </p:cNvPr>
          <p:cNvSpPr>
            <a:spLocks noGrp="1"/>
          </p:cNvSpPr>
          <p:nvPr>
            <p:ph type="body" sz="quarter" idx="13"/>
          </p:nvPr>
        </p:nvSpPr>
        <p:spPr>
          <a:xfrm>
            <a:off x="966417" y="1785203"/>
            <a:ext cx="10073292" cy="4752757"/>
          </a:xfrm>
        </p:spPr>
        <p:txBody>
          <a:bodyPr>
            <a:normAutofit/>
          </a:bodyPr>
          <a:lstStyle/>
          <a:p>
            <a:pPr>
              <a:lnSpc>
                <a:spcPct val="113000"/>
              </a:lnSpc>
            </a:pPr>
            <a:r>
              <a:rPr lang="en-US" dirty="0"/>
              <a:t>Examination of </a:t>
            </a:r>
            <a:r>
              <a:rPr lang="en-US" b="1" dirty="0"/>
              <a:t>OECD advice</a:t>
            </a:r>
            <a:r>
              <a:rPr lang="en-US" dirty="0"/>
              <a:t>, including </a:t>
            </a:r>
            <a:r>
              <a:rPr lang="en-US" b="1" dirty="0"/>
              <a:t>Good Practices for Performance Budgeting and Draft Best Practices for Spending Review</a:t>
            </a:r>
          </a:p>
          <a:p>
            <a:pPr>
              <a:lnSpc>
                <a:spcPct val="113000"/>
              </a:lnSpc>
            </a:pPr>
            <a:r>
              <a:rPr lang="en-US" dirty="0"/>
              <a:t>Country cases on performance indicators in </a:t>
            </a:r>
            <a:r>
              <a:rPr lang="en-US" b="1" dirty="0"/>
              <a:t>Russia</a:t>
            </a:r>
            <a:r>
              <a:rPr lang="en-US" dirty="0"/>
              <a:t> and </a:t>
            </a:r>
            <a:r>
              <a:rPr lang="en-US" b="1" dirty="0"/>
              <a:t>Serbia</a:t>
            </a:r>
          </a:p>
          <a:p>
            <a:pPr>
              <a:lnSpc>
                <a:spcPct val="113000"/>
              </a:lnSpc>
            </a:pPr>
            <a:r>
              <a:rPr lang="en-US" dirty="0"/>
              <a:t>Detailed examination of program and performance budgeting reforms in </a:t>
            </a:r>
            <a:r>
              <a:rPr lang="en-US" b="1" dirty="0"/>
              <a:t>Austria</a:t>
            </a:r>
          </a:p>
          <a:p>
            <a:pPr>
              <a:lnSpc>
                <a:spcPct val="113000"/>
              </a:lnSpc>
            </a:pPr>
            <a:r>
              <a:rPr lang="en-US" dirty="0"/>
              <a:t>Country cases for spending reviews, including </a:t>
            </a:r>
            <a:r>
              <a:rPr lang="en-US" b="1" dirty="0"/>
              <a:t>Croatia</a:t>
            </a:r>
            <a:r>
              <a:rPr lang="en-US" dirty="0"/>
              <a:t>, </a:t>
            </a:r>
            <a:r>
              <a:rPr lang="en-US" b="1" dirty="0"/>
              <a:t>Ireland, Italy, the Netherlands, and Poland </a:t>
            </a:r>
          </a:p>
          <a:p>
            <a:pPr>
              <a:lnSpc>
                <a:spcPct val="113000"/>
              </a:lnSpc>
            </a:pPr>
            <a:r>
              <a:rPr lang="en-US" dirty="0"/>
              <a:t>Reflections on how the </a:t>
            </a:r>
            <a:r>
              <a:rPr lang="en-US" b="1" dirty="0"/>
              <a:t>Covid crisis impacts performance budgeting and spending review reforms</a:t>
            </a:r>
          </a:p>
          <a:p>
            <a:pPr>
              <a:lnSpc>
                <a:spcPct val="113000"/>
              </a:lnSpc>
            </a:pPr>
            <a:endParaRPr lang="en-US" dirty="0"/>
          </a:p>
          <a:p>
            <a:pPr marL="0" indent="0">
              <a:lnSpc>
                <a:spcPct val="113000"/>
              </a:lnSpc>
              <a:buNone/>
            </a:pPr>
            <a:endParaRPr lang="en-US" dirty="0"/>
          </a:p>
        </p:txBody>
      </p:sp>
      <p:sp>
        <p:nvSpPr>
          <p:cNvPr id="4" name="Slide Number Placeholder 3">
            <a:extLst>
              <a:ext uri="{FF2B5EF4-FFF2-40B4-BE49-F238E27FC236}">
                <a16:creationId xmlns:a16="http://schemas.microsoft.com/office/drawing/2014/main" id="{96F3040E-6095-47CF-9BCF-CC1998B6DDCF}"/>
              </a:ext>
            </a:extLst>
          </p:cNvPr>
          <p:cNvSpPr>
            <a:spLocks noGrp="1"/>
          </p:cNvSpPr>
          <p:nvPr>
            <p:ph type="sldNum" sz="quarter" idx="12"/>
          </p:nvPr>
        </p:nvSpPr>
        <p:spPr/>
        <p:txBody>
          <a:bodyPr/>
          <a:lstStyle/>
          <a:p>
            <a:fld id="{8C00F7A5-9486-468C-ACE0-CB009C4DAD76}" type="slidenum">
              <a:rPr lang="en-US" altLang="en-US" smtClean="0"/>
              <a:pPr/>
              <a:t>8</a:t>
            </a:fld>
            <a:endParaRPr lang="en-US" altLang="en-US" dirty="0"/>
          </a:p>
        </p:txBody>
      </p:sp>
      <p:sp>
        <p:nvSpPr>
          <p:cNvPr id="6" name="Right Brace 5">
            <a:extLst>
              <a:ext uri="{FF2B5EF4-FFF2-40B4-BE49-F238E27FC236}">
                <a16:creationId xmlns:a16="http://schemas.microsoft.com/office/drawing/2014/main" id="{BA2F608E-7027-272C-F75D-8B03F586EEE4}"/>
              </a:ext>
            </a:extLst>
          </p:cNvPr>
          <p:cNvSpPr/>
          <p:nvPr/>
        </p:nvSpPr>
        <p:spPr bwMode="auto">
          <a:xfrm>
            <a:off x="5798820" y="4914900"/>
            <a:ext cx="594360" cy="104013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8" name="Right Brace 7">
            <a:extLst>
              <a:ext uri="{FF2B5EF4-FFF2-40B4-BE49-F238E27FC236}">
                <a16:creationId xmlns:a16="http://schemas.microsoft.com/office/drawing/2014/main" id="{0B29E9F9-F51C-52EC-1BAD-EFC62EB4614B}"/>
              </a:ext>
            </a:extLst>
          </p:cNvPr>
          <p:cNvSpPr/>
          <p:nvPr/>
        </p:nvSpPr>
        <p:spPr bwMode="auto">
          <a:xfrm>
            <a:off x="6503670" y="5589270"/>
            <a:ext cx="502920" cy="94869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i="0" u="none" strike="noStrike" normalizeH="0" baseline="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itchFamily="34" charset="0"/>
              <a:cs typeface="Times New Roman" pitchFamily="18" charset="0"/>
            </a:endParaRPr>
          </a:p>
        </p:txBody>
      </p:sp>
    </p:spTree>
    <p:extLst>
      <p:ext uri="{BB962C8B-B14F-4D97-AF65-F5344CB8AC3E}">
        <p14:creationId xmlns:p14="http://schemas.microsoft.com/office/powerpoint/2010/main" val="2726160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33E1-97B3-48BF-B88A-E577261FD122}"/>
              </a:ext>
            </a:extLst>
          </p:cNvPr>
          <p:cNvSpPr>
            <a:spLocks noGrp="1"/>
          </p:cNvSpPr>
          <p:nvPr>
            <p:ph type="title"/>
          </p:nvPr>
        </p:nvSpPr>
        <p:spPr/>
        <p:txBody>
          <a:bodyPr>
            <a:normAutofit fontScale="90000"/>
          </a:bodyPr>
          <a:lstStyle/>
          <a:p>
            <a:r>
              <a:rPr lang="en-GB" sz="4000" dirty="0"/>
              <a:t>IV. </a:t>
            </a:r>
            <a:r>
              <a:rPr lang="en-US" sz="4000" dirty="0"/>
              <a:t>Gathering Feedback for Planning Next PPBWG Activities: Group Discussion </a:t>
            </a:r>
          </a:p>
        </p:txBody>
      </p:sp>
      <p:sp>
        <p:nvSpPr>
          <p:cNvPr id="3" name="Text Placeholder 2">
            <a:extLst>
              <a:ext uri="{FF2B5EF4-FFF2-40B4-BE49-F238E27FC236}">
                <a16:creationId xmlns:a16="http://schemas.microsoft.com/office/drawing/2014/main" id="{A62C1F22-6AFF-461B-A5D3-7AC659EB24AC}"/>
              </a:ext>
            </a:extLst>
          </p:cNvPr>
          <p:cNvSpPr>
            <a:spLocks noGrp="1"/>
          </p:cNvSpPr>
          <p:nvPr>
            <p:ph type="body" sz="quarter" idx="13"/>
          </p:nvPr>
        </p:nvSpPr>
        <p:spPr>
          <a:xfrm>
            <a:off x="620728" y="1584480"/>
            <a:ext cx="11089687" cy="5273520"/>
          </a:xfrm>
        </p:spPr>
        <p:txBody>
          <a:bodyPr>
            <a:normAutofit fontScale="92500"/>
          </a:bodyPr>
          <a:lstStyle/>
          <a:p>
            <a:pPr>
              <a:lnSpc>
                <a:spcPct val="113000"/>
              </a:lnSpc>
            </a:pPr>
            <a:r>
              <a:rPr lang="en-US" sz="2600" dirty="0"/>
              <a:t>Taking into account the KPs developed so far by the PPBWG and the presentations available from the previous BCOP meetings as outlined earlier in this presentation, </a:t>
            </a:r>
            <a:r>
              <a:rPr lang="en-US" sz="2600" b="1" dirty="0"/>
              <a:t>participants are asked to present their country’s priority reforms/topics in the broad area of </a:t>
            </a:r>
            <a:r>
              <a:rPr lang="en-US" sz="2600" b="1" u="sng" dirty="0"/>
              <a:t>program and performance budgeting </a:t>
            </a:r>
            <a:r>
              <a:rPr lang="en-US" sz="2600" b="1" dirty="0"/>
              <a:t>in the group discussions</a:t>
            </a:r>
            <a:r>
              <a:rPr lang="en-US" sz="2600" dirty="0"/>
              <a:t>, as inputs for the planning of the future PPBWG work</a:t>
            </a:r>
          </a:p>
          <a:p>
            <a:pPr lvl="1">
              <a:lnSpc>
                <a:spcPct val="113000"/>
              </a:lnSpc>
              <a:buFont typeface="Wingdings" pitchFamily="2" charset="2"/>
              <a:buChar char="Ø"/>
            </a:pPr>
            <a:r>
              <a:rPr lang="en-US" sz="2600" dirty="0"/>
              <a:t>for the topic(s) you will propose in the group discussion, please provide details on what specific aspects/content/format you are interested, as well as note whether your country can contribute to PPBWG’s work and in what way</a:t>
            </a:r>
          </a:p>
          <a:p>
            <a:pPr>
              <a:lnSpc>
                <a:spcPct val="113000"/>
              </a:lnSpc>
            </a:pPr>
            <a:r>
              <a:rPr lang="en-US" sz="2600" dirty="0"/>
              <a:t>The most frequently proposed topics will be put forth to the membership to vote in an online post-plenary meeting survey and the topic(s) with the highest number of votes will be considered by the Executive Committee for examinations in events and potentially a knowledge product development</a:t>
            </a:r>
          </a:p>
          <a:p>
            <a:pPr>
              <a:lnSpc>
                <a:spcPct val="113000"/>
              </a:lnSpc>
            </a:pPr>
            <a:endParaRPr lang="en-US" sz="2600" dirty="0"/>
          </a:p>
          <a:p>
            <a:pPr>
              <a:lnSpc>
                <a:spcPct val="100000"/>
              </a:lnSpc>
              <a:spcBef>
                <a:spcPts val="1200"/>
              </a:spcBef>
            </a:pPr>
            <a:endParaRPr lang="en-US" sz="2400" dirty="0"/>
          </a:p>
        </p:txBody>
      </p:sp>
      <p:sp>
        <p:nvSpPr>
          <p:cNvPr id="4" name="Slide Number Placeholder 3">
            <a:extLst>
              <a:ext uri="{FF2B5EF4-FFF2-40B4-BE49-F238E27FC236}">
                <a16:creationId xmlns:a16="http://schemas.microsoft.com/office/drawing/2014/main" id="{96F3040E-6095-47CF-9BCF-CC1998B6DDCF}"/>
              </a:ext>
            </a:extLst>
          </p:cNvPr>
          <p:cNvSpPr>
            <a:spLocks noGrp="1"/>
          </p:cNvSpPr>
          <p:nvPr>
            <p:ph type="sldNum" sz="quarter" idx="12"/>
          </p:nvPr>
        </p:nvSpPr>
        <p:spPr/>
        <p:txBody>
          <a:bodyPr/>
          <a:lstStyle/>
          <a:p>
            <a:fld id="{8C00F7A5-9486-468C-ACE0-CB009C4DAD76}" type="slidenum">
              <a:rPr lang="en-US" altLang="en-US" smtClean="0"/>
              <a:pPr/>
              <a:t>9</a:t>
            </a:fld>
            <a:endParaRPr lang="en-US" altLang="en-US" dirty="0"/>
          </a:p>
        </p:txBody>
      </p:sp>
      <p:sp>
        <p:nvSpPr>
          <p:cNvPr id="6" name="Right Brace 5">
            <a:extLst>
              <a:ext uri="{FF2B5EF4-FFF2-40B4-BE49-F238E27FC236}">
                <a16:creationId xmlns:a16="http://schemas.microsoft.com/office/drawing/2014/main" id="{BA2F608E-7027-272C-F75D-8B03F586EEE4}"/>
              </a:ext>
            </a:extLst>
          </p:cNvPr>
          <p:cNvSpPr/>
          <p:nvPr/>
        </p:nvSpPr>
        <p:spPr bwMode="auto">
          <a:xfrm>
            <a:off x="5798820" y="4914900"/>
            <a:ext cx="594360" cy="104013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8" name="Right Brace 7">
            <a:extLst>
              <a:ext uri="{FF2B5EF4-FFF2-40B4-BE49-F238E27FC236}">
                <a16:creationId xmlns:a16="http://schemas.microsoft.com/office/drawing/2014/main" id="{0B29E9F9-F51C-52EC-1BAD-EFC62EB4614B}"/>
              </a:ext>
            </a:extLst>
          </p:cNvPr>
          <p:cNvSpPr/>
          <p:nvPr/>
        </p:nvSpPr>
        <p:spPr bwMode="auto">
          <a:xfrm>
            <a:off x="6503670" y="5589270"/>
            <a:ext cx="502920" cy="94869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BA" sz="1300" i="0" u="none" strike="noStrike" normalizeH="0" baseline="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rebuchet MS" pitchFamily="34" charset="0"/>
              <a:cs typeface="Times New Roman" pitchFamily="18" charset="0"/>
            </a:endParaRPr>
          </a:p>
        </p:txBody>
      </p:sp>
    </p:spTree>
    <p:extLst>
      <p:ext uri="{BB962C8B-B14F-4D97-AF65-F5344CB8AC3E}">
        <p14:creationId xmlns:p14="http://schemas.microsoft.com/office/powerpoint/2010/main" val="1541789128"/>
      </p:ext>
    </p:extLst>
  </p:cSld>
  <p:clrMapOvr>
    <a:masterClrMapping/>
  </p:clrMapOvr>
</p:sld>
</file>

<file path=ppt/theme/theme1.xml><?xml version="1.0" encoding="utf-8"?>
<a:theme xmlns:a="http://schemas.openxmlformats.org/drawingml/2006/main" name="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WBG-Any_Logo</Template>
  <TotalTime>6198</TotalTime>
  <Words>766</Words>
  <Application>Microsoft Macintosh PowerPoint</Application>
  <PresentationFormat>Widescreen</PresentationFormat>
  <Paragraphs>65</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Andes</vt:lpstr>
      <vt:lpstr>Andes Bold</vt:lpstr>
      <vt:lpstr>Andes ExtraLight</vt:lpstr>
      <vt:lpstr>Arial</vt:lpstr>
      <vt:lpstr>Calibri</vt:lpstr>
      <vt:lpstr>Trebuchet MS</vt:lpstr>
      <vt:lpstr>Wingdings</vt:lpstr>
      <vt:lpstr>Wingdings 2</vt:lpstr>
      <vt:lpstr>Full Page Interior</vt:lpstr>
      <vt:lpstr>BCOP’s PROGRAM AND PERFORMANCE BUDGET WORKING GROUP (PPBWG):  Overview of PPBWG’s Recent Work</vt:lpstr>
      <vt:lpstr>Presentation Overview</vt:lpstr>
      <vt:lpstr>I. Objectives, Membership, and Partnerships </vt:lpstr>
      <vt:lpstr>II. PPBWG’s Knowledge Products (KPs)</vt:lpstr>
      <vt:lpstr>II. PPBWG’s Knowledge Products (KPs)</vt:lpstr>
      <vt:lpstr>II. PPBWG’s Knowledge Products (KPs)</vt:lpstr>
      <vt:lpstr>II. PPBWG’s Knowledge Products (KPs)</vt:lpstr>
      <vt:lpstr>III. Key additional PPB Topics Examined in Meetings Since 2018</vt:lpstr>
      <vt:lpstr>IV. Gathering Feedback for Planning Next PPBWG Activities: Group Discussion </vt:lpstr>
      <vt:lpstr>THANK YOU!</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Kinar Aestry</dc:creator>
  <cp:lastModifiedBy>Naida Čaršimamović Vukotić</cp:lastModifiedBy>
  <cp:revision>197</cp:revision>
  <dcterms:created xsi:type="dcterms:W3CDTF">2017-06-21T12:17:59Z</dcterms:created>
  <dcterms:modified xsi:type="dcterms:W3CDTF">2023-03-14T14:23:35Z</dcterms:modified>
</cp:coreProperties>
</file>