
<file path=[Content_Types].xml><?xml version="1.0" encoding="utf-8"?>
<Types xmlns="http://schemas.openxmlformats.org/package/2006/content-types">
  <Default Extension="bin" ContentType="image/png"/>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embeddings/oleObject1.bin" ContentType="application/vnd.openxmlformats-officedocument.oleObject"/>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notesSlides/notesSlide14.xml" ContentType="application/vnd.openxmlformats-officedocument.presentationml.notesSlide+xml"/>
  <Override PartName="/ppt/charts/chart4.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2"/>
  </p:notesMasterIdLst>
  <p:handoutMasterIdLst>
    <p:handoutMasterId r:id="rId43"/>
  </p:handoutMasterIdLst>
  <p:sldIdLst>
    <p:sldId id="283" r:id="rId2"/>
    <p:sldId id="260" r:id="rId3"/>
    <p:sldId id="329" r:id="rId4"/>
    <p:sldId id="267" r:id="rId5"/>
    <p:sldId id="339" r:id="rId6"/>
    <p:sldId id="290" r:id="rId7"/>
    <p:sldId id="323" r:id="rId8"/>
    <p:sldId id="330" r:id="rId9"/>
    <p:sldId id="263" r:id="rId10"/>
    <p:sldId id="264" r:id="rId11"/>
    <p:sldId id="292" r:id="rId12"/>
    <p:sldId id="293" r:id="rId13"/>
    <p:sldId id="331" r:id="rId14"/>
    <p:sldId id="316" r:id="rId15"/>
    <p:sldId id="270" r:id="rId16"/>
    <p:sldId id="269" r:id="rId17"/>
    <p:sldId id="332" r:id="rId18"/>
    <p:sldId id="265" r:id="rId19"/>
    <p:sldId id="308" r:id="rId20"/>
    <p:sldId id="342" r:id="rId21"/>
    <p:sldId id="318" r:id="rId22"/>
    <p:sldId id="319" r:id="rId23"/>
    <p:sldId id="320" r:id="rId24"/>
    <p:sldId id="322" r:id="rId25"/>
    <p:sldId id="321" r:id="rId26"/>
    <p:sldId id="341" r:id="rId27"/>
    <p:sldId id="335" r:id="rId28"/>
    <p:sldId id="324" r:id="rId29"/>
    <p:sldId id="337" r:id="rId30"/>
    <p:sldId id="296" r:id="rId31"/>
    <p:sldId id="327" r:id="rId32"/>
    <p:sldId id="336" r:id="rId33"/>
    <p:sldId id="309" r:id="rId34"/>
    <p:sldId id="307" r:id="rId35"/>
    <p:sldId id="299" r:id="rId36"/>
    <p:sldId id="301" r:id="rId37"/>
    <p:sldId id="303" r:id="rId38"/>
    <p:sldId id="304" r:id="rId39"/>
    <p:sldId id="273" r:id="rId40"/>
    <p:sldId id="275" r:id="rId41"/>
  </p:sldIdLst>
  <p:sldSz cx="9144000" cy="6858000" type="screen4x3"/>
  <p:notesSz cx="6858000" cy="9144000"/>
  <p:custDataLst>
    <p:tags r:id="rId44"/>
  </p:custDataLst>
  <p:defaultTextStyle>
    <a:defPPr>
      <a:defRPr lang="en-GB"/>
    </a:defPPr>
    <a:lvl1pPr algn="l" rtl="0" fontAlgn="base">
      <a:spcBef>
        <a:spcPct val="0"/>
      </a:spcBef>
      <a:spcAft>
        <a:spcPct val="0"/>
      </a:spcAft>
      <a:defRPr sz="1900" kern="1200">
        <a:solidFill>
          <a:schemeClr val="tx1"/>
        </a:solidFill>
        <a:latin typeface="Verdana" pitchFamily="34" charset="0"/>
        <a:ea typeface="+mn-ea"/>
        <a:cs typeface="+mn-cs"/>
      </a:defRPr>
    </a:lvl1pPr>
    <a:lvl2pPr marL="457200" algn="l" rtl="0" fontAlgn="base">
      <a:spcBef>
        <a:spcPct val="0"/>
      </a:spcBef>
      <a:spcAft>
        <a:spcPct val="0"/>
      </a:spcAft>
      <a:defRPr sz="1900" kern="1200">
        <a:solidFill>
          <a:schemeClr val="tx1"/>
        </a:solidFill>
        <a:latin typeface="Verdana" pitchFamily="34" charset="0"/>
        <a:ea typeface="+mn-ea"/>
        <a:cs typeface="+mn-cs"/>
      </a:defRPr>
    </a:lvl2pPr>
    <a:lvl3pPr marL="914400" algn="l" rtl="0" fontAlgn="base">
      <a:spcBef>
        <a:spcPct val="0"/>
      </a:spcBef>
      <a:spcAft>
        <a:spcPct val="0"/>
      </a:spcAft>
      <a:defRPr sz="1900" kern="1200">
        <a:solidFill>
          <a:schemeClr val="tx1"/>
        </a:solidFill>
        <a:latin typeface="Verdana" pitchFamily="34" charset="0"/>
        <a:ea typeface="+mn-ea"/>
        <a:cs typeface="+mn-cs"/>
      </a:defRPr>
    </a:lvl3pPr>
    <a:lvl4pPr marL="1371600" algn="l" rtl="0" fontAlgn="base">
      <a:spcBef>
        <a:spcPct val="0"/>
      </a:spcBef>
      <a:spcAft>
        <a:spcPct val="0"/>
      </a:spcAft>
      <a:defRPr sz="1900" kern="1200">
        <a:solidFill>
          <a:schemeClr val="tx1"/>
        </a:solidFill>
        <a:latin typeface="Verdana" pitchFamily="34" charset="0"/>
        <a:ea typeface="+mn-ea"/>
        <a:cs typeface="+mn-cs"/>
      </a:defRPr>
    </a:lvl4pPr>
    <a:lvl5pPr marL="1828800" algn="l" rtl="0" fontAlgn="base">
      <a:spcBef>
        <a:spcPct val="0"/>
      </a:spcBef>
      <a:spcAft>
        <a:spcPct val="0"/>
      </a:spcAft>
      <a:defRPr sz="1900" kern="1200">
        <a:solidFill>
          <a:schemeClr val="tx1"/>
        </a:solidFill>
        <a:latin typeface="Verdana" pitchFamily="34" charset="0"/>
        <a:ea typeface="+mn-ea"/>
        <a:cs typeface="+mn-cs"/>
      </a:defRPr>
    </a:lvl5pPr>
    <a:lvl6pPr marL="2286000" algn="l" defTabSz="914400" rtl="0" eaLnBrk="1" latinLnBrk="0" hangingPunct="1">
      <a:defRPr sz="1900" kern="1200">
        <a:solidFill>
          <a:schemeClr val="tx1"/>
        </a:solidFill>
        <a:latin typeface="Verdana" pitchFamily="34" charset="0"/>
        <a:ea typeface="+mn-ea"/>
        <a:cs typeface="+mn-cs"/>
      </a:defRPr>
    </a:lvl6pPr>
    <a:lvl7pPr marL="2743200" algn="l" defTabSz="914400" rtl="0" eaLnBrk="1" latinLnBrk="0" hangingPunct="1">
      <a:defRPr sz="1900" kern="1200">
        <a:solidFill>
          <a:schemeClr val="tx1"/>
        </a:solidFill>
        <a:latin typeface="Verdana" pitchFamily="34" charset="0"/>
        <a:ea typeface="+mn-ea"/>
        <a:cs typeface="+mn-cs"/>
      </a:defRPr>
    </a:lvl7pPr>
    <a:lvl8pPr marL="3200400" algn="l" defTabSz="914400" rtl="0" eaLnBrk="1" latinLnBrk="0" hangingPunct="1">
      <a:defRPr sz="1900" kern="1200">
        <a:solidFill>
          <a:schemeClr val="tx1"/>
        </a:solidFill>
        <a:latin typeface="Verdana" pitchFamily="34" charset="0"/>
        <a:ea typeface="+mn-ea"/>
        <a:cs typeface="+mn-cs"/>
      </a:defRPr>
    </a:lvl8pPr>
    <a:lvl9pPr marL="3657600" algn="l" defTabSz="914400" rtl="0" eaLnBrk="1" latinLnBrk="0" hangingPunct="1">
      <a:defRPr sz="1900" kern="1200">
        <a:solidFill>
          <a:schemeClr val="tx1"/>
        </a:solidFill>
        <a:latin typeface="Verdana" pitchFamily="34" charset="0"/>
        <a:ea typeface="+mn-ea"/>
        <a:cs typeface="+mn-cs"/>
      </a:defRPr>
    </a:lvl9pPr>
  </p:defaultTextStyle>
  <p:extLst>
    <p:ext uri="{521415D9-36F7-43E2-AB2F-B90AF26B5E84}">
      <p14:sectionLst xmlns:p14="http://schemas.microsoft.com/office/powerpoint/2010/main">
        <p14:section name="Standardabschnitt" id="{CA6FDE06-CB41-41BE-B672-BCA64866F73A}">
          <p14:sldIdLst>
            <p14:sldId id="283"/>
            <p14:sldId id="260"/>
            <p14:sldId id="329"/>
            <p14:sldId id="267"/>
            <p14:sldId id="339"/>
            <p14:sldId id="290"/>
            <p14:sldId id="323"/>
            <p14:sldId id="330"/>
            <p14:sldId id="263"/>
            <p14:sldId id="264"/>
            <p14:sldId id="292"/>
            <p14:sldId id="293"/>
            <p14:sldId id="331"/>
            <p14:sldId id="316"/>
            <p14:sldId id="270"/>
            <p14:sldId id="269"/>
            <p14:sldId id="332"/>
            <p14:sldId id="265"/>
            <p14:sldId id="308"/>
            <p14:sldId id="342"/>
            <p14:sldId id="318"/>
            <p14:sldId id="319"/>
            <p14:sldId id="320"/>
            <p14:sldId id="322"/>
            <p14:sldId id="321"/>
            <p14:sldId id="341"/>
            <p14:sldId id="335"/>
            <p14:sldId id="324"/>
            <p14:sldId id="337"/>
            <p14:sldId id="296"/>
            <p14:sldId id="327"/>
            <p14:sldId id="336"/>
            <p14:sldId id="309"/>
            <p14:sldId id="307"/>
            <p14:sldId id="299"/>
            <p14:sldId id="301"/>
            <p14:sldId id="303"/>
            <p14:sldId id="304"/>
            <p14:sldId id="273"/>
            <p14:sldId id="27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uni Stefan HSLU W" initials="BSHW" lastIdx="6" clrIdx="0">
    <p:extLst>
      <p:ext uri="{19B8F6BF-5375-455C-9EA6-DF929625EA0E}">
        <p15:presenceInfo xmlns:p15="http://schemas.microsoft.com/office/powerpoint/2012/main" userId="S-1-5-21-162177462-800603626-1723177782-4181" providerId="AD"/>
      </p:ext>
    </p:extLst>
  </p:cmAuthor>
  <p:cmAuthor id="2" name="Bugnon Fabienne HSLU W" initials="BFHW" lastIdx="5" clrIdx="1">
    <p:extLst>
      <p:ext uri="{19B8F6BF-5375-455C-9EA6-DF929625EA0E}">
        <p15:presenceInfo xmlns:p15="http://schemas.microsoft.com/office/powerpoint/2012/main" userId="S-1-5-21-162177462-800603626-1723177782-1455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C2EB"/>
    <a:srgbClr val="5C85D4"/>
    <a:srgbClr val="6F94DB"/>
    <a:srgbClr val="6F92D9"/>
    <a:srgbClr val="4976D1"/>
    <a:srgbClr val="5B84D3"/>
    <a:srgbClr val="99B3E6"/>
    <a:srgbClr val="D5E0F2"/>
    <a:srgbClr val="3266CC"/>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Helle Formatvorlage 1 - Akz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246" autoAdjust="0"/>
    <p:restoredTop sz="93502" autoAdjust="0"/>
  </p:normalViewPr>
  <p:slideViewPr>
    <p:cSldViewPr showGuides="1">
      <p:cViewPr varScale="1">
        <p:scale>
          <a:sx n="74" d="100"/>
          <a:sy n="74" d="100"/>
        </p:scale>
        <p:origin x="954" y="60"/>
      </p:cViewPr>
      <p:guideLst/>
    </p:cSldViewPr>
  </p:slideViewPr>
  <p:outlineViewPr>
    <p:cViewPr>
      <p:scale>
        <a:sx n="33" d="100"/>
        <a:sy n="33" d="100"/>
      </p:scale>
      <p:origin x="0" y="-7013"/>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C:\Users\wbbugnon\AppData\Local\Microsoft\Windows\INetCache\Content.Outlook\BMO5A5T4\daten_ausgaben.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1.bin"/></Relationships>
</file>

<file path=ppt/charts/_rels/chart3.xml.rels><?xml version="1.0" encoding="UTF-8" standalone="yes"?>
<Relationships xmlns="http://schemas.openxmlformats.org/package/2006/relationships"><Relationship Id="rId2" Type="http://schemas.openxmlformats.org/officeDocument/2006/relationships/oleObject" Target="file:///E:\PEFA\SECO-PEFA\2011\Vietnam-Delegation\PF-Stat.xlsx" TargetMode="External"/><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1" Type="http://schemas.openxmlformats.org/officeDocument/2006/relationships/oleObject" Target="file:///E:\PEFA\SECO-PEFA\2011\Vietnam-Delegation\PF-Sta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noProof="0" dirty="0"/>
              <a:t>Expenditures</a:t>
            </a:r>
            <a:r>
              <a:rPr lang="de-CH" dirty="0"/>
              <a:t> 2017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6642340458275469"/>
          <c:y val="9.9032283752200939E-2"/>
          <c:w val="0.58868241869119098"/>
          <c:h val="0.75568008736748571"/>
        </c:manualLayout>
      </c:layout>
      <c:barChart>
        <c:barDir val="bar"/>
        <c:grouping val="stacked"/>
        <c:varyColors val="0"/>
        <c:ser>
          <c:idx val="0"/>
          <c:order val="0"/>
          <c:tx>
            <c:strRef>
              <c:f>'[daten_ausgaben.xlsx]data (4)'!$C$6</c:f>
              <c:strCache>
                <c:ptCount val="1"/>
                <c:pt idx="0">
                  <c:v>Federal</c:v>
                </c:pt>
              </c:strCache>
            </c:strRef>
          </c:tx>
          <c:spPr>
            <a:solidFill>
              <a:srgbClr val="FF5050"/>
            </a:solidFill>
            <a:ln>
              <a:noFill/>
            </a:ln>
            <a:effectLst/>
          </c:spPr>
          <c:invertIfNegative val="0"/>
          <c:cat>
            <c:strRef>
              <c:f>'[daten_ausgaben.xlsx]data (4)'!$B$10:$B$19</c:f>
              <c:strCache>
                <c:ptCount val="10"/>
                <c:pt idx="0">
                  <c:v>General Administration</c:v>
                </c:pt>
                <c:pt idx="1">
                  <c:v>Public Order and Security, Defense</c:v>
                </c:pt>
                <c:pt idx="2">
                  <c:v>Education</c:v>
                </c:pt>
                <c:pt idx="3">
                  <c:v>Culture, Sport and Leisure, Church</c:v>
                </c:pt>
                <c:pt idx="4">
                  <c:v>Health</c:v>
                </c:pt>
                <c:pt idx="5">
                  <c:v>Social Security</c:v>
                </c:pt>
                <c:pt idx="6">
                  <c:v>Transport and Telecommunication</c:v>
                </c:pt>
                <c:pt idx="7">
                  <c:v>Environment and Spatial Planning</c:v>
                </c:pt>
                <c:pt idx="8">
                  <c:v>National Economy</c:v>
                </c:pt>
                <c:pt idx="9">
                  <c:v>Finances and Taxes</c:v>
                </c:pt>
              </c:strCache>
            </c:strRef>
          </c:cat>
          <c:val>
            <c:numRef>
              <c:f>'[daten_ausgaben.xlsx]data (4)'!$C$10:$C$19</c:f>
              <c:numCache>
                <c:formatCode>#,##0</c:formatCode>
                <c:ptCount val="10"/>
                <c:pt idx="0">
                  <c:v>6029.91461041</c:v>
                </c:pt>
                <c:pt idx="1">
                  <c:v>6016.1417244699996</c:v>
                </c:pt>
                <c:pt idx="2">
                  <c:v>6879.63258477</c:v>
                </c:pt>
                <c:pt idx="3">
                  <c:v>528.48871147</c:v>
                </c:pt>
                <c:pt idx="4">
                  <c:v>367.15486935000001</c:v>
                </c:pt>
                <c:pt idx="5">
                  <c:v>23055.393384859999</c:v>
                </c:pt>
                <c:pt idx="6">
                  <c:v>8945.3439332599992</c:v>
                </c:pt>
                <c:pt idx="7">
                  <c:v>1017.30078378</c:v>
                </c:pt>
                <c:pt idx="8">
                  <c:v>5749.0733323499999</c:v>
                </c:pt>
                <c:pt idx="9">
                  <c:v>10289.54699382</c:v>
                </c:pt>
              </c:numCache>
            </c:numRef>
          </c:val>
          <c:extLst>
            <c:ext xmlns:c16="http://schemas.microsoft.com/office/drawing/2014/chart" uri="{C3380CC4-5D6E-409C-BE32-E72D297353CC}">
              <c16:uniqueId val="{00000000-B71A-45A5-9A5B-C16EEDA420D5}"/>
            </c:ext>
          </c:extLst>
        </c:ser>
        <c:ser>
          <c:idx val="1"/>
          <c:order val="1"/>
          <c:tx>
            <c:strRef>
              <c:f>'[daten_ausgaben.xlsx]data (4)'!$D$6</c:f>
              <c:strCache>
                <c:ptCount val="1"/>
                <c:pt idx="0">
                  <c:v>Cantonal</c:v>
                </c:pt>
              </c:strCache>
            </c:strRef>
          </c:tx>
          <c:spPr>
            <a:solidFill>
              <a:schemeClr val="tx1">
                <a:lumMod val="65000"/>
                <a:lumOff val="35000"/>
              </a:schemeClr>
            </a:solidFill>
            <a:ln>
              <a:noFill/>
            </a:ln>
            <a:effectLst/>
          </c:spPr>
          <c:invertIfNegative val="0"/>
          <c:cat>
            <c:strRef>
              <c:f>'[daten_ausgaben.xlsx]data (4)'!$B$10:$B$19</c:f>
              <c:strCache>
                <c:ptCount val="10"/>
                <c:pt idx="0">
                  <c:v>General Administration</c:v>
                </c:pt>
                <c:pt idx="1">
                  <c:v>Public Order and Security, Defense</c:v>
                </c:pt>
                <c:pt idx="2">
                  <c:v>Education</c:v>
                </c:pt>
                <c:pt idx="3">
                  <c:v>Culture, Sport and Leisure, Church</c:v>
                </c:pt>
                <c:pt idx="4">
                  <c:v>Health</c:v>
                </c:pt>
                <c:pt idx="5">
                  <c:v>Social Security</c:v>
                </c:pt>
                <c:pt idx="6">
                  <c:v>Transport and Telecommunication</c:v>
                </c:pt>
                <c:pt idx="7">
                  <c:v>Environment and Spatial Planning</c:v>
                </c:pt>
                <c:pt idx="8">
                  <c:v>National Economy</c:v>
                </c:pt>
                <c:pt idx="9">
                  <c:v>Finances and Taxes</c:v>
                </c:pt>
              </c:strCache>
            </c:strRef>
          </c:cat>
          <c:val>
            <c:numRef>
              <c:f>'[daten_ausgaben.xlsx]data (4)'!$D$10:$D$19</c:f>
              <c:numCache>
                <c:formatCode>#,##0</c:formatCode>
                <c:ptCount val="10"/>
                <c:pt idx="0">
                  <c:v>4714.1399903199999</c:v>
                </c:pt>
                <c:pt idx="1">
                  <c:v>8006.9504186800004</c:v>
                </c:pt>
                <c:pt idx="2">
                  <c:v>24730.183401170001</c:v>
                </c:pt>
                <c:pt idx="3">
                  <c:v>1814.0770362400001</c:v>
                </c:pt>
                <c:pt idx="4">
                  <c:v>13528.51721249</c:v>
                </c:pt>
                <c:pt idx="5">
                  <c:v>19291.192486060001</c:v>
                </c:pt>
                <c:pt idx="6">
                  <c:v>6095.8846329400003</c:v>
                </c:pt>
                <c:pt idx="7">
                  <c:v>1472.4572680799999</c:v>
                </c:pt>
                <c:pt idx="8">
                  <c:v>4533.9730905099996</c:v>
                </c:pt>
                <c:pt idx="9">
                  <c:v>3966.2692562699999</c:v>
                </c:pt>
              </c:numCache>
            </c:numRef>
          </c:val>
          <c:extLst>
            <c:ext xmlns:c16="http://schemas.microsoft.com/office/drawing/2014/chart" uri="{C3380CC4-5D6E-409C-BE32-E72D297353CC}">
              <c16:uniqueId val="{00000001-B71A-45A5-9A5B-C16EEDA420D5}"/>
            </c:ext>
          </c:extLst>
        </c:ser>
        <c:ser>
          <c:idx val="2"/>
          <c:order val="2"/>
          <c:tx>
            <c:strRef>
              <c:f>'[daten_ausgaben.xlsx]data (4)'!$E$6</c:f>
              <c:strCache>
                <c:ptCount val="1"/>
                <c:pt idx="0">
                  <c:v>Municipal</c:v>
                </c:pt>
              </c:strCache>
            </c:strRef>
          </c:tx>
          <c:spPr>
            <a:solidFill>
              <a:srgbClr val="FFC000"/>
            </a:solidFill>
            <a:ln>
              <a:noFill/>
            </a:ln>
            <a:effectLst/>
          </c:spPr>
          <c:invertIfNegative val="0"/>
          <c:cat>
            <c:strRef>
              <c:f>'[daten_ausgaben.xlsx]data (4)'!$B$10:$B$19</c:f>
              <c:strCache>
                <c:ptCount val="10"/>
                <c:pt idx="0">
                  <c:v>General Administration</c:v>
                </c:pt>
                <c:pt idx="1">
                  <c:v>Public Order and Security, Defense</c:v>
                </c:pt>
                <c:pt idx="2">
                  <c:v>Education</c:v>
                </c:pt>
                <c:pt idx="3">
                  <c:v>Culture, Sport and Leisure, Church</c:v>
                </c:pt>
                <c:pt idx="4">
                  <c:v>Health</c:v>
                </c:pt>
                <c:pt idx="5">
                  <c:v>Social Security</c:v>
                </c:pt>
                <c:pt idx="6">
                  <c:v>Transport and Telecommunication</c:v>
                </c:pt>
                <c:pt idx="7">
                  <c:v>Environment and Spatial Planning</c:v>
                </c:pt>
                <c:pt idx="8">
                  <c:v>National Economy</c:v>
                </c:pt>
                <c:pt idx="9">
                  <c:v>Finances and Taxes</c:v>
                </c:pt>
              </c:strCache>
            </c:strRef>
          </c:cat>
          <c:val>
            <c:numRef>
              <c:f>'[daten_ausgaben.xlsx]data (4)'!$E$10:$E$19</c:f>
              <c:numCache>
                <c:formatCode>#,##0</c:formatCode>
                <c:ptCount val="10"/>
                <c:pt idx="0">
                  <c:v>5594.2350459099998</c:v>
                </c:pt>
                <c:pt idx="1">
                  <c:v>3089.2289483700001</c:v>
                </c:pt>
                <c:pt idx="2">
                  <c:v>13086.16227723</c:v>
                </c:pt>
                <c:pt idx="3">
                  <c:v>3379.6654554000002</c:v>
                </c:pt>
                <c:pt idx="4">
                  <c:v>2021.5024310900001</c:v>
                </c:pt>
                <c:pt idx="5">
                  <c:v>9255.9129238000005</c:v>
                </c:pt>
                <c:pt idx="6">
                  <c:v>4605.4204211300002</c:v>
                </c:pt>
                <c:pt idx="7">
                  <c:v>4419.7442113500001</c:v>
                </c:pt>
                <c:pt idx="8">
                  <c:v>1508.24191488</c:v>
                </c:pt>
                <c:pt idx="9">
                  <c:v>1790.3382659900001</c:v>
                </c:pt>
              </c:numCache>
            </c:numRef>
          </c:val>
          <c:extLst>
            <c:ext xmlns:c16="http://schemas.microsoft.com/office/drawing/2014/chart" uri="{C3380CC4-5D6E-409C-BE32-E72D297353CC}">
              <c16:uniqueId val="{00000002-B71A-45A5-9A5B-C16EEDA420D5}"/>
            </c:ext>
          </c:extLst>
        </c:ser>
        <c:dLbls>
          <c:showLegendKey val="0"/>
          <c:showVal val="0"/>
          <c:showCatName val="0"/>
          <c:showSerName val="0"/>
          <c:showPercent val="0"/>
          <c:showBubbleSize val="0"/>
        </c:dLbls>
        <c:gapWidth val="150"/>
        <c:overlap val="100"/>
        <c:axId val="270038632"/>
        <c:axId val="271646592"/>
      </c:barChart>
      <c:catAx>
        <c:axId val="2700386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71646592"/>
        <c:crosses val="autoZero"/>
        <c:auto val="1"/>
        <c:lblAlgn val="ctr"/>
        <c:lblOffset val="100"/>
        <c:noMultiLvlLbl val="0"/>
      </c:catAx>
      <c:valAx>
        <c:axId val="271646592"/>
        <c:scaling>
          <c:orientation val="minMax"/>
          <c:max val="55000"/>
          <c:min val="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00386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CH"/>
              <a:t>Expenditures 2017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084545213607257"/>
          <c:y val="0.12986716160561812"/>
          <c:w val="0.84342712046987611"/>
          <c:h val="0.55781180299268229"/>
        </c:manualLayout>
      </c:layout>
      <c:barChart>
        <c:barDir val="bar"/>
        <c:grouping val="stacked"/>
        <c:varyColors val="0"/>
        <c:ser>
          <c:idx val="0"/>
          <c:order val="0"/>
          <c:tx>
            <c:strRef>
              <c:f>'[daten_ausgaben.xlsx]data (4)'!$B$26</c:f>
              <c:strCache>
                <c:ptCount val="1"/>
                <c:pt idx="0">
                  <c:v>General Administration</c:v>
                </c:pt>
              </c:strCache>
            </c:strRef>
          </c:tx>
          <c:spPr>
            <a:solidFill>
              <a:srgbClr val="0070C0"/>
            </a:solidFill>
            <a:ln>
              <a:noFill/>
            </a:ln>
            <a:effectLst/>
          </c:spPr>
          <c:invertIfNegative val="0"/>
          <c:cat>
            <c:strRef>
              <c:f>'[daten_ausgaben.xlsx]data (4)'!$C$6:$E$6</c:f>
              <c:strCache>
                <c:ptCount val="3"/>
                <c:pt idx="0">
                  <c:v>Federal</c:v>
                </c:pt>
                <c:pt idx="1">
                  <c:v>Cantonal</c:v>
                </c:pt>
                <c:pt idx="2">
                  <c:v>Municipal</c:v>
                </c:pt>
              </c:strCache>
            </c:strRef>
          </c:cat>
          <c:val>
            <c:numRef>
              <c:f>'[daten_ausgaben.xlsx]data (4)'!$C$26:$E$26</c:f>
              <c:numCache>
                <c:formatCode>0%</c:formatCode>
                <c:ptCount val="3"/>
                <c:pt idx="0">
                  <c:v>8.754485627355614E-2</c:v>
                </c:pt>
                <c:pt idx="1">
                  <c:v>5.3476189286022185E-2</c:v>
                </c:pt>
                <c:pt idx="2">
                  <c:v>0.11475353940328205</c:v>
                </c:pt>
              </c:numCache>
            </c:numRef>
          </c:val>
          <c:extLst>
            <c:ext xmlns:c16="http://schemas.microsoft.com/office/drawing/2014/chart" uri="{C3380CC4-5D6E-409C-BE32-E72D297353CC}">
              <c16:uniqueId val="{00000000-AEBD-46D0-8E22-3B0653CF0DCD}"/>
            </c:ext>
          </c:extLst>
        </c:ser>
        <c:ser>
          <c:idx val="1"/>
          <c:order val="1"/>
          <c:tx>
            <c:strRef>
              <c:f>'[daten_ausgaben.xlsx]data (4)'!$B$27</c:f>
              <c:strCache>
                <c:ptCount val="1"/>
                <c:pt idx="0">
                  <c:v>Public Order and Security, Defense</c:v>
                </c:pt>
              </c:strCache>
            </c:strRef>
          </c:tx>
          <c:spPr>
            <a:solidFill>
              <a:srgbClr val="FF5050"/>
            </a:solidFill>
            <a:ln>
              <a:noFill/>
            </a:ln>
            <a:effectLst/>
          </c:spPr>
          <c:invertIfNegative val="0"/>
          <c:cat>
            <c:strRef>
              <c:f>'[daten_ausgaben.xlsx]data (4)'!$C$6:$E$6</c:f>
              <c:strCache>
                <c:ptCount val="3"/>
                <c:pt idx="0">
                  <c:v>Federal</c:v>
                </c:pt>
                <c:pt idx="1">
                  <c:v>Cantonal</c:v>
                </c:pt>
                <c:pt idx="2">
                  <c:v>Municipal</c:v>
                </c:pt>
              </c:strCache>
            </c:strRef>
          </c:cat>
          <c:val>
            <c:numRef>
              <c:f>'[daten_ausgaben.xlsx]data (4)'!$C$27:$E$27</c:f>
              <c:numCache>
                <c:formatCode>0%</c:formatCode>
                <c:ptCount val="3"/>
                <c:pt idx="0">
                  <c:v>8.734489567742966E-2</c:v>
                </c:pt>
                <c:pt idx="1">
                  <c:v>9.0829121976087307E-2</c:v>
                </c:pt>
                <c:pt idx="2">
                  <c:v>6.336879894092308E-2</c:v>
                </c:pt>
              </c:numCache>
            </c:numRef>
          </c:val>
          <c:extLst>
            <c:ext xmlns:c16="http://schemas.microsoft.com/office/drawing/2014/chart" uri="{C3380CC4-5D6E-409C-BE32-E72D297353CC}">
              <c16:uniqueId val="{00000001-AEBD-46D0-8E22-3B0653CF0DCD}"/>
            </c:ext>
          </c:extLst>
        </c:ser>
        <c:ser>
          <c:idx val="2"/>
          <c:order val="2"/>
          <c:tx>
            <c:strRef>
              <c:f>'[daten_ausgaben.xlsx]data (4)'!$B$28</c:f>
              <c:strCache>
                <c:ptCount val="1"/>
                <c:pt idx="0">
                  <c:v>Education</c:v>
                </c:pt>
              </c:strCache>
            </c:strRef>
          </c:tx>
          <c:spPr>
            <a:solidFill>
              <a:srgbClr val="AAE2CA">
                <a:lumMod val="75000"/>
              </a:srgbClr>
            </a:solidFill>
            <a:ln>
              <a:noFill/>
            </a:ln>
            <a:effectLst/>
          </c:spPr>
          <c:invertIfNegative val="0"/>
          <c:cat>
            <c:strRef>
              <c:f>'[daten_ausgaben.xlsx]data (4)'!$C$6:$E$6</c:f>
              <c:strCache>
                <c:ptCount val="3"/>
                <c:pt idx="0">
                  <c:v>Federal</c:v>
                </c:pt>
                <c:pt idx="1">
                  <c:v>Cantonal</c:v>
                </c:pt>
                <c:pt idx="2">
                  <c:v>Municipal</c:v>
                </c:pt>
              </c:strCache>
            </c:strRef>
          </c:cat>
          <c:val>
            <c:numRef>
              <c:f>'[daten_ausgaben.xlsx]data (4)'!$C$28:$E$28</c:f>
              <c:numCache>
                <c:formatCode>0%</c:formatCode>
                <c:ptCount val="3"/>
                <c:pt idx="0">
                  <c:v>9.9881422003687673E-2</c:v>
                </c:pt>
                <c:pt idx="1">
                  <c:v>0.28053387709202082</c:v>
                </c:pt>
                <c:pt idx="2">
                  <c:v>0.26843409799446155</c:v>
                </c:pt>
              </c:numCache>
            </c:numRef>
          </c:val>
          <c:extLst>
            <c:ext xmlns:c16="http://schemas.microsoft.com/office/drawing/2014/chart" uri="{C3380CC4-5D6E-409C-BE32-E72D297353CC}">
              <c16:uniqueId val="{00000002-AEBD-46D0-8E22-3B0653CF0DCD}"/>
            </c:ext>
          </c:extLst>
        </c:ser>
        <c:ser>
          <c:idx val="3"/>
          <c:order val="3"/>
          <c:tx>
            <c:strRef>
              <c:f>'[daten_ausgaben.xlsx]data (4)'!$B$29</c:f>
              <c:strCache>
                <c:ptCount val="1"/>
                <c:pt idx="0">
                  <c:v>Culture, Sport and Leisure, Church</c:v>
                </c:pt>
              </c:strCache>
            </c:strRef>
          </c:tx>
          <c:spPr>
            <a:solidFill>
              <a:schemeClr val="accent4"/>
            </a:solidFill>
            <a:ln>
              <a:noFill/>
            </a:ln>
            <a:effectLst/>
          </c:spPr>
          <c:invertIfNegative val="0"/>
          <c:cat>
            <c:strRef>
              <c:f>'[daten_ausgaben.xlsx]data (4)'!$C$6:$E$6</c:f>
              <c:strCache>
                <c:ptCount val="3"/>
                <c:pt idx="0">
                  <c:v>Federal</c:v>
                </c:pt>
                <c:pt idx="1">
                  <c:v>Cantonal</c:v>
                </c:pt>
                <c:pt idx="2">
                  <c:v>Municipal</c:v>
                </c:pt>
              </c:strCache>
            </c:strRef>
          </c:cat>
          <c:val>
            <c:numRef>
              <c:f>'[daten_ausgaben.xlsx]data (4)'!$C$29:$E$29</c:f>
              <c:numCache>
                <c:formatCode>0%</c:formatCode>
                <c:ptCount val="3"/>
                <c:pt idx="0">
                  <c:v>7.6728231288655307E-3</c:v>
                </c:pt>
                <c:pt idx="1">
                  <c:v>2.0578499401501919E-2</c:v>
                </c:pt>
                <c:pt idx="2">
                  <c:v>6.9326470880000005E-2</c:v>
                </c:pt>
              </c:numCache>
            </c:numRef>
          </c:val>
          <c:extLst>
            <c:ext xmlns:c16="http://schemas.microsoft.com/office/drawing/2014/chart" uri="{C3380CC4-5D6E-409C-BE32-E72D297353CC}">
              <c16:uniqueId val="{00000003-AEBD-46D0-8E22-3B0653CF0DCD}"/>
            </c:ext>
          </c:extLst>
        </c:ser>
        <c:ser>
          <c:idx val="4"/>
          <c:order val="4"/>
          <c:tx>
            <c:strRef>
              <c:f>'[daten_ausgaben.xlsx]data (4)'!$B$30</c:f>
              <c:strCache>
                <c:ptCount val="1"/>
                <c:pt idx="0">
                  <c:v>Health</c:v>
                </c:pt>
              </c:strCache>
            </c:strRef>
          </c:tx>
          <c:spPr>
            <a:solidFill>
              <a:schemeClr val="accent2">
                <a:lumMod val="60000"/>
                <a:lumOff val="40000"/>
              </a:schemeClr>
            </a:solidFill>
            <a:ln>
              <a:noFill/>
            </a:ln>
            <a:effectLst/>
          </c:spPr>
          <c:invertIfNegative val="0"/>
          <c:cat>
            <c:strRef>
              <c:f>'[daten_ausgaben.xlsx]data (4)'!$C$6:$E$6</c:f>
              <c:strCache>
                <c:ptCount val="3"/>
                <c:pt idx="0">
                  <c:v>Federal</c:v>
                </c:pt>
                <c:pt idx="1">
                  <c:v>Cantonal</c:v>
                </c:pt>
                <c:pt idx="2">
                  <c:v>Municipal</c:v>
                </c:pt>
              </c:strCache>
            </c:strRef>
          </c:cat>
          <c:val>
            <c:numRef>
              <c:f>'[daten_ausgaben.xlsx]data (4)'!$C$30:$E$30</c:f>
              <c:numCache>
                <c:formatCode>0%</c:formatCode>
                <c:ptCount val="3"/>
                <c:pt idx="0">
                  <c:v>5.3305100227939257E-3</c:v>
                </c:pt>
                <c:pt idx="1">
                  <c:v>0.15346458711448147</c:v>
                </c:pt>
                <c:pt idx="2">
                  <c:v>4.1466716535179492E-2</c:v>
                </c:pt>
              </c:numCache>
            </c:numRef>
          </c:val>
          <c:extLst>
            <c:ext xmlns:c16="http://schemas.microsoft.com/office/drawing/2014/chart" uri="{C3380CC4-5D6E-409C-BE32-E72D297353CC}">
              <c16:uniqueId val="{00000004-AEBD-46D0-8E22-3B0653CF0DCD}"/>
            </c:ext>
          </c:extLst>
        </c:ser>
        <c:ser>
          <c:idx val="5"/>
          <c:order val="5"/>
          <c:tx>
            <c:strRef>
              <c:f>'[daten_ausgaben.xlsx]data (4)'!$B$31</c:f>
              <c:strCache>
                <c:ptCount val="1"/>
                <c:pt idx="0">
                  <c:v>Social Security</c:v>
                </c:pt>
              </c:strCache>
            </c:strRef>
          </c:tx>
          <c:spPr>
            <a:solidFill>
              <a:srgbClr val="FFC000"/>
            </a:solidFill>
            <a:ln>
              <a:noFill/>
            </a:ln>
            <a:effectLst/>
          </c:spPr>
          <c:invertIfNegative val="0"/>
          <c:cat>
            <c:strRef>
              <c:f>'[daten_ausgaben.xlsx]data (4)'!$C$6:$E$6</c:f>
              <c:strCache>
                <c:ptCount val="3"/>
                <c:pt idx="0">
                  <c:v>Federal</c:v>
                </c:pt>
                <c:pt idx="1">
                  <c:v>Cantonal</c:v>
                </c:pt>
                <c:pt idx="2">
                  <c:v>Municipal</c:v>
                </c:pt>
              </c:strCache>
            </c:strRef>
          </c:cat>
          <c:val>
            <c:numRef>
              <c:f>'[daten_ausgaben.xlsx]data (4)'!$C$31:$E$31</c:f>
              <c:numCache>
                <c:formatCode>0%</c:formatCode>
                <c:ptCount val="3"/>
                <c:pt idx="0">
                  <c:v>0.33472797387932285</c:v>
                </c:pt>
                <c:pt idx="1">
                  <c:v>0.21883513494634391</c:v>
                </c:pt>
                <c:pt idx="2">
                  <c:v>0.18986488048820513</c:v>
                </c:pt>
              </c:numCache>
            </c:numRef>
          </c:val>
          <c:extLst>
            <c:ext xmlns:c16="http://schemas.microsoft.com/office/drawing/2014/chart" uri="{C3380CC4-5D6E-409C-BE32-E72D297353CC}">
              <c16:uniqueId val="{00000005-AEBD-46D0-8E22-3B0653CF0DCD}"/>
            </c:ext>
          </c:extLst>
        </c:ser>
        <c:ser>
          <c:idx val="6"/>
          <c:order val="6"/>
          <c:tx>
            <c:strRef>
              <c:f>'[daten_ausgaben.xlsx]data (4)'!$B$32</c:f>
              <c:strCache>
                <c:ptCount val="1"/>
                <c:pt idx="0">
                  <c:v>Transport and Telecommunication</c:v>
                </c:pt>
              </c:strCache>
            </c:strRef>
          </c:tx>
          <c:spPr>
            <a:solidFill>
              <a:srgbClr val="FFFF00"/>
            </a:solidFill>
            <a:ln>
              <a:noFill/>
            </a:ln>
            <a:effectLst/>
          </c:spPr>
          <c:invertIfNegative val="0"/>
          <c:cat>
            <c:strRef>
              <c:f>'[daten_ausgaben.xlsx]data (4)'!$C$6:$E$6</c:f>
              <c:strCache>
                <c:ptCount val="3"/>
                <c:pt idx="0">
                  <c:v>Federal</c:v>
                </c:pt>
                <c:pt idx="1">
                  <c:v>Cantonal</c:v>
                </c:pt>
                <c:pt idx="2">
                  <c:v>Municipal</c:v>
                </c:pt>
              </c:strCache>
            </c:strRef>
          </c:cat>
          <c:val>
            <c:numRef>
              <c:f>'[daten_ausgaben.xlsx]data (4)'!$C$32:$E$32</c:f>
              <c:numCache>
                <c:formatCode>0%</c:formatCode>
                <c:ptCount val="3"/>
                <c:pt idx="0">
                  <c:v>0.12987229497459274</c:v>
                </c:pt>
                <c:pt idx="1">
                  <c:v>6.915040307802256E-2</c:v>
                </c:pt>
                <c:pt idx="2">
                  <c:v>9.4470162484717957E-2</c:v>
                </c:pt>
              </c:numCache>
            </c:numRef>
          </c:val>
          <c:extLst>
            <c:ext xmlns:c16="http://schemas.microsoft.com/office/drawing/2014/chart" uri="{C3380CC4-5D6E-409C-BE32-E72D297353CC}">
              <c16:uniqueId val="{00000006-AEBD-46D0-8E22-3B0653CF0DCD}"/>
            </c:ext>
          </c:extLst>
        </c:ser>
        <c:ser>
          <c:idx val="7"/>
          <c:order val="7"/>
          <c:tx>
            <c:strRef>
              <c:f>'[daten_ausgaben.xlsx]data (4)'!$B$33</c:f>
              <c:strCache>
                <c:ptCount val="1"/>
                <c:pt idx="0">
                  <c:v>Environment and Spatial Planning</c:v>
                </c:pt>
              </c:strCache>
            </c:strRef>
          </c:tx>
          <c:spPr>
            <a:solidFill>
              <a:srgbClr val="00B0F0"/>
            </a:solidFill>
            <a:ln>
              <a:noFill/>
            </a:ln>
            <a:effectLst/>
          </c:spPr>
          <c:invertIfNegative val="0"/>
          <c:cat>
            <c:strRef>
              <c:f>'[daten_ausgaben.xlsx]data (4)'!$C$6:$E$6</c:f>
              <c:strCache>
                <c:ptCount val="3"/>
                <c:pt idx="0">
                  <c:v>Federal</c:v>
                </c:pt>
                <c:pt idx="1">
                  <c:v>Cantonal</c:v>
                </c:pt>
                <c:pt idx="2">
                  <c:v>Municipal</c:v>
                </c:pt>
              </c:strCache>
            </c:strRef>
          </c:cat>
          <c:val>
            <c:numRef>
              <c:f>'[daten_ausgaben.xlsx]data (4)'!$C$33:$E$33</c:f>
              <c:numCache>
                <c:formatCode>0%</c:formatCode>
                <c:ptCount val="3"/>
                <c:pt idx="0">
                  <c:v>1.4769603992276198E-2</c:v>
                </c:pt>
                <c:pt idx="1">
                  <c:v>1.6703238288449759E-2</c:v>
                </c:pt>
                <c:pt idx="2">
                  <c:v>9.0661419719999997E-2</c:v>
                </c:pt>
              </c:numCache>
            </c:numRef>
          </c:val>
          <c:extLst>
            <c:ext xmlns:c16="http://schemas.microsoft.com/office/drawing/2014/chart" uri="{C3380CC4-5D6E-409C-BE32-E72D297353CC}">
              <c16:uniqueId val="{00000007-AEBD-46D0-8E22-3B0653CF0DCD}"/>
            </c:ext>
          </c:extLst>
        </c:ser>
        <c:ser>
          <c:idx val="8"/>
          <c:order val="8"/>
          <c:tx>
            <c:strRef>
              <c:f>'[daten_ausgaben.xlsx]data (4)'!$B$34</c:f>
              <c:strCache>
                <c:ptCount val="1"/>
                <c:pt idx="0">
                  <c:v>National Economy</c:v>
                </c:pt>
              </c:strCache>
            </c:strRef>
          </c:tx>
          <c:spPr>
            <a:solidFill>
              <a:srgbClr val="00B050"/>
            </a:solidFill>
            <a:ln>
              <a:noFill/>
            </a:ln>
            <a:effectLst/>
          </c:spPr>
          <c:invertIfNegative val="0"/>
          <c:cat>
            <c:strRef>
              <c:f>'[daten_ausgaben.xlsx]data (4)'!$C$6:$E$6</c:f>
              <c:strCache>
                <c:ptCount val="3"/>
                <c:pt idx="0">
                  <c:v>Federal</c:v>
                </c:pt>
                <c:pt idx="1">
                  <c:v>Cantonal</c:v>
                </c:pt>
                <c:pt idx="2">
                  <c:v>Municipal</c:v>
                </c:pt>
              </c:strCache>
            </c:strRef>
          </c:cat>
          <c:val>
            <c:numRef>
              <c:f>'[daten_ausgaben.xlsx]data (4)'!$C$34:$E$34</c:f>
              <c:numCache>
                <c:formatCode>0%</c:formatCode>
                <c:ptCount val="3"/>
                <c:pt idx="0">
                  <c:v>8.3467483555707184E-2</c:v>
                </c:pt>
                <c:pt idx="1">
                  <c:v>5.1432414757243E-2</c:v>
                </c:pt>
                <c:pt idx="2">
                  <c:v>3.0938295689846153E-2</c:v>
                </c:pt>
              </c:numCache>
            </c:numRef>
          </c:val>
          <c:extLst>
            <c:ext xmlns:c16="http://schemas.microsoft.com/office/drawing/2014/chart" uri="{C3380CC4-5D6E-409C-BE32-E72D297353CC}">
              <c16:uniqueId val="{00000008-AEBD-46D0-8E22-3B0653CF0DCD}"/>
            </c:ext>
          </c:extLst>
        </c:ser>
        <c:ser>
          <c:idx val="9"/>
          <c:order val="9"/>
          <c:tx>
            <c:strRef>
              <c:f>'[daten_ausgaben.xlsx]data (4)'!$B$35</c:f>
              <c:strCache>
                <c:ptCount val="1"/>
                <c:pt idx="0">
                  <c:v>Finances and Taxes</c:v>
                </c:pt>
              </c:strCache>
            </c:strRef>
          </c:tx>
          <c:spPr>
            <a:solidFill>
              <a:srgbClr val="002060"/>
            </a:solidFill>
            <a:ln>
              <a:noFill/>
            </a:ln>
            <a:effectLst/>
          </c:spPr>
          <c:invertIfNegative val="0"/>
          <c:cat>
            <c:strRef>
              <c:f>'[daten_ausgaben.xlsx]data (4)'!$C$6:$E$6</c:f>
              <c:strCache>
                <c:ptCount val="3"/>
                <c:pt idx="0">
                  <c:v>Federal</c:v>
                </c:pt>
                <c:pt idx="1">
                  <c:v>Cantonal</c:v>
                </c:pt>
                <c:pt idx="2">
                  <c:v>Municipal</c:v>
                </c:pt>
              </c:strCache>
            </c:strRef>
          </c:cat>
          <c:val>
            <c:numRef>
              <c:f>'[daten_ausgaben.xlsx]data (4)'!$C$35:$E$35</c:f>
              <c:numCache>
                <c:formatCode>0%</c:formatCode>
                <c:ptCount val="3"/>
                <c:pt idx="0">
                  <c:v>0.14938800478846656</c:v>
                </c:pt>
                <c:pt idx="1">
                  <c:v>4.4992504665358347E-2</c:v>
                </c:pt>
                <c:pt idx="2">
                  <c:v>3.6724887507487182E-2</c:v>
                </c:pt>
              </c:numCache>
            </c:numRef>
          </c:val>
          <c:extLst>
            <c:ext xmlns:c16="http://schemas.microsoft.com/office/drawing/2014/chart" uri="{C3380CC4-5D6E-409C-BE32-E72D297353CC}">
              <c16:uniqueId val="{00000009-AEBD-46D0-8E22-3B0653CF0DCD}"/>
            </c:ext>
          </c:extLst>
        </c:ser>
        <c:dLbls>
          <c:showLegendKey val="0"/>
          <c:showVal val="0"/>
          <c:showCatName val="0"/>
          <c:showSerName val="0"/>
          <c:showPercent val="0"/>
          <c:showBubbleSize val="0"/>
        </c:dLbls>
        <c:gapWidth val="150"/>
        <c:overlap val="100"/>
        <c:axId val="322128272"/>
        <c:axId val="322129840"/>
      </c:barChart>
      <c:catAx>
        <c:axId val="3221282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22129840"/>
        <c:crosses val="autoZero"/>
        <c:auto val="1"/>
        <c:lblAlgn val="ctr"/>
        <c:lblOffset val="100"/>
        <c:noMultiLvlLbl val="0"/>
      </c:catAx>
      <c:valAx>
        <c:axId val="322129840"/>
        <c:scaling>
          <c:orientation val="minMax"/>
          <c:max val="1"/>
          <c:min val="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2128272"/>
        <c:crosses val="autoZero"/>
        <c:crossBetween val="between"/>
      </c:valAx>
      <c:spPr>
        <a:noFill/>
        <a:ln>
          <a:noFill/>
        </a:ln>
        <a:effectLst/>
      </c:spPr>
    </c:plotArea>
    <c:legend>
      <c:legendPos val="b"/>
      <c:layout>
        <c:manualLayout>
          <c:xMode val="edge"/>
          <c:yMode val="edge"/>
          <c:x val="5.390187238252496E-2"/>
          <c:y val="0.7712362439218825"/>
          <c:w val="0.93779886634691834"/>
          <c:h val="0.19958181628699839"/>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chemeClr val="accent2"/>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Tabelle1!$A$84:$A$96</c:f>
              <c:strCache>
                <c:ptCount val="13"/>
                <c:pt idx="0">
                  <c:v>Income Tax</c:v>
                </c:pt>
                <c:pt idx="1">
                  <c:v>Wealth Tax</c:v>
                </c:pt>
                <c:pt idx="2">
                  <c:v>Tax on Profits</c:v>
                </c:pt>
                <c:pt idx="3">
                  <c:v>Tax on Capital</c:v>
                </c:pt>
                <c:pt idx="4">
                  <c:v>Land Value Tax</c:v>
                </c:pt>
                <c:pt idx="5">
                  <c:v>Consumption Taxes</c:v>
                </c:pt>
                <c:pt idx="6">
                  <c:v>Withholding Tax</c:v>
                </c:pt>
                <c:pt idx="7">
                  <c:v>Capital Gains Tax</c:v>
                </c:pt>
                <c:pt idx="8">
                  <c:v>Capital Transfer Tax</c:v>
                </c:pt>
                <c:pt idx="9">
                  <c:v>Inheritance Tax</c:v>
                </c:pt>
                <c:pt idx="10">
                  <c:v>Motor Vehicle Tax &amp; Charges</c:v>
                </c:pt>
                <c:pt idx="11">
                  <c:v>Tariffs</c:v>
                </c:pt>
                <c:pt idx="12">
                  <c:v>Other</c:v>
                </c:pt>
              </c:strCache>
            </c:strRef>
          </c:cat>
          <c:val>
            <c:numRef>
              <c:f>Tabelle1!$B$84:$B$96</c:f>
              <c:numCache>
                <c:formatCode>0.0%</c:formatCode>
                <c:ptCount val="13"/>
                <c:pt idx="0">
                  <c:v>0.4039127778908177</c:v>
                </c:pt>
                <c:pt idx="1">
                  <c:v>4.4318578371955672E-2</c:v>
                </c:pt>
                <c:pt idx="2">
                  <c:v>0.14476804824846412</c:v>
                </c:pt>
                <c:pt idx="3">
                  <c:v>1.2524549242045694E-2</c:v>
                </c:pt>
                <c:pt idx="4">
                  <c:v>7.5104497961210482E-3</c:v>
                </c:pt>
                <c:pt idx="5">
                  <c:v>0.25570805163492627</c:v>
                </c:pt>
                <c:pt idx="6">
                  <c:v>5.3128019195842542E-2</c:v>
                </c:pt>
                <c:pt idx="7">
                  <c:v>1.1849000220920261E-2</c:v>
                </c:pt>
                <c:pt idx="8">
                  <c:v>8.8783822857599025E-3</c:v>
                </c:pt>
                <c:pt idx="9">
                  <c:v>7.1927828692729167E-3</c:v>
                </c:pt>
                <c:pt idx="10">
                  <c:v>3.3898614668076879E-2</c:v>
                </c:pt>
                <c:pt idx="11">
                  <c:v>8.3646561377437572E-3</c:v>
                </c:pt>
                <c:pt idx="12">
                  <c:v>7.9460894380553922E-3</c:v>
                </c:pt>
              </c:numCache>
            </c:numRef>
          </c:val>
          <c:extLst>
            <c:ext xmlns:c16="http://schemas.microsoft.com/office/drawing/2014/chart" uri="{C3380CC4-5D6E-409C-BE32-E72D297353CC}">
              <c16:uniqueId val="{00000000-C3AE-4C01-8761-10CDAC0DFB00}"/>
            </c:ext>
          </c:extLst>
        </c:ser>
        <c:dLbls>
          <c:showLegendKey val="0"/>
          <c:showVal val="0"/>
          <c:showCatName val="0"/>
          <c:showSerName val="0"/>
          <c:showPercent val="0"/>
          <c:showBubbleSize val="0"/>
        </c:dLbls>
        <c:gapWidth val="150"/>
        <c:axId val="271645808"/>
        <c:axId val="271649336"/>
      </c:barChart>
      <c:catAx>
        <c:axId val="271645808"/>
        <c:scaling>
          <c:orientation val="minMax"/>
        </c:scaling>
        <c:delete val="0"/>
        <c:axPos val="l"/>
        <c:numFmt formatCode="General" sourceLinked="0"/>
        <c:majorTickMark val="out"/>
        <c:minorTickMark val="none"/>
        <c:tickLblPos val="nextTo"/>
        <c:txPr>
          <a:bodyPr/>
          <a:lstStyle/>
          <a:p>
            <a:pPr>
              <a:defRPr sz="1200"/>
            </a:pPr>
            <a:endParaRPr lang="en-US"/>
          </a:p>
        </c:txPr>
        <c:crossAx val="271649336"/>
        <c:crossesAt val="0"/>
        <c:auto val="1"/>
        <c:lblAlgn val="ctr"/>
        <c:lblOffset val="100"/>
        <c:noMultiLvlLbl val="0"/>
      </c:catAx>
      <c:valAx>
        <c:axId val="271649336"/>
        <c:scaling>
          <c:orientation val="minMax"/>
        </c:scaling>
        <c:delete val="0"/>
        <c:axPos val="b"/>
        <c:majorGridlines/>
        <c:numFmt formatCode="0.0%" sourceLinked="1"/>
        <c:majorTickMark val="out"/>
        <c:minorTickMark val="none"/>
        <c:tickLblPos val="nextTo"/>
        <c:crossAx val="271645808"/>
        <c:crosses val="autoZero"/>
        <c:crossBetween val="between"/>
      </c:valAx>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1773611343287916"/>
          <c:y val="1.6534621153205198E-2"/>
          <c:w val="0.64120030277009721"/>
          <c:h val="0.82694457560271084"/>
        </c:manualLayout>
      </c:layout>
      <c:barChart>
        <c:barDir val="bar"/>
        <c:grouping val="percentStacked"/>
        <c:varyColors val="0"/>
        <c:ser>
          <c:idx val="0"/>
          <c:order val="0"/>
          <c:tx>
            <c:strRef>
              <c:f>Tabelle1!$C$65</c:f>
              <c:strCache>
                <c:ptCount val="1"/>
                <c:pt idx="0">
                  <c:v>Confederation</c:v>
                </c:pt>
              </c:strCache>
            </c:strRef>
          </c:tx>
          <c:spPr>
            <a:solidFill>
              <a:srgbClr val="FF5050"/>
            </a:solidFill>
          </c:spPr>
          <c:invertIfNegative val="0"/>
          <c:cat>
            <c:strRef>
              <c:f>Tabelle1!$A$66:$A$78</c:f>
              <c:strCache>
                <c:ptCount val="13"/>
                <c:pt idx="0">
                  <c:v>Income Tax</c:v>
                </c:pt>
                <c:pt idx="1">
                  <c:v>Wealth Tax</c:v>
                </c:pt>
                <c:pt idx="2">
                  <c:v>Tax on Profits</c:v>
                </c:pt>
                <c:pt idx="3">
                  <c:v>Tax on Capital</c:v>
                </c:pt>
                <c:pt idx="4">
                  <c:v>Land Value Tax</c:v>
                </c:pt>
                <c:pt idx="5">
                  <c:v>Consumption Taxes</c:v>
                </c:pt>
                <c:pt idx="6">
                  <c:v>Withholding Tax</c:v>
                </c:pt>
                <c:pt idx="7">
                  <c:v>Capital Gains Tax</c:v>
                </c:pt>
                <c:pt idx="8">
                  <c:v>Capital Transfer Tax</c:v>
                </c:pt>
                <c:pt idx="9">
                  <c:v>Inheritance Tax</c:v>
                </c:pt>
                <c:pt idx="10">
                  <c:v>Motor Vehicle Tax &amp; Charges</c:v>
                </c:pt>
                <c:pt idx="11">
                  <c:v>Tariffs</c:v>
                </c:pt>
                <c:pt idx="12">
                  <c:v>Other</c:v>
                </c:pt>
              </c:strCache>
            </c:strRef>
          </c:cat>
          <c:val>
            <c:numRef>
              <c:f>Tabelle1!$C$66:$C$78</c:f>
              <c:numCache>
                <c:formatCode>#,##0</c:formatCode>
                <c:ptCount val="13"/>
                <c:pt idx="0">
                  <c:v>9048821</c:v>
                </c:pt>
                <c:pt idx="1">
                  <c:v>0</c:v>
                </c:pt>
                <c:pt idx="2">
                  <c:v>8463738</c:v>
                </c:pt>
                <c:pt idx="5">
                  <c:v>31093054</c:v>
                </c:pt>
                <c:pt idx="6">
                  <c:v>6460150</c:v>
                </c:pt>
                <c:pt idx="10">
                  <c:v>2131753</c:v>
                </c:pt>
                <c:pt idx="11" formatCode="General">
                  <c:v>1017108</c:v>
                </c:pt>
                <c:pt idx="12">
                  <c:v>620949</c:v>
                </c:pt>
              </c:numCache>
            </c:numRef>
          </c:val>
          <c:extLst>
            <c:ext xmlns:c16="http://schemas.microsoft.com/office/drawing/2014/chart" uri="{C3380CC4-5D6E-409C-BE32-E72D297353CC}">
              <c16:uniqueId val="{00000000-D99E-4A3C-815A-13E9A836122B}"/>
            </c:ext>
          </c:extLst>
        </c:ser>
        <c:ser>
          <c:idx val="1"/>
          <c:order val="1"/>
          <c:tx>
            <c:strRef>
              <c:f>Tabelle1!$D$65</c:f>
              <c:strCache>
                <c:ptCount val="1"/>
                <c:pt idx="0">
                  <c:v>Cantons</c:v>
                </c:pt>
              </c:strCache>
            </c:strRef>
          </c:tx>
          <c:spPr>
            <a:solidFill>
              <a:schemeClr val="tx2">
                <a:lumMod val="60000"/>
                <a:lumOff val="40000"/>
              </a:schemeClr>
            </a:solidFill>
          </c:spPr>
          <c:invertIfNegative val="0"/>
          <c:cat>
            <c:strRef>
              <c:f>Tabelle1!$A$66:$A$78</c:f>
              <c:strCache>
                <c:ptCount val="13"/>
                <c:pt idx="0">
                  <c:v>Income Tax</c:v>
                </c:pt>
                <c:pt idx="1">
                  <c:v>Wealth Tax</c:v>
                </c:pt>
                <c:pt idx="2">
                  <c:v>Tax on Profits</c:v>
                </c:pt>
                <c:pt idx="3">
                  <c:v>Tax on Capital</c:v>
                </c:pt>
                <c:pt idx="4">
                  <c:v>Land Value Tax</c:v>
                </c:pt>
                <c:pt idx="5">
                  <c:v>Consumption Taxes</c:v>
                </c:pt>
                <c:pt idx="6">
                  <c:v>Withholding Tax</c:v>
                </c:pt>
                <c:pt idx="7">
                  <c:v>Capital Gains Tax</c:v>
                </c:pt>
                <c:pt idx="8">
                  <c:v>Capital Transfer Tax</c:v>
                </c:pt>
                <c:pt idx="9">
                  <c:v>Inheritance Tax</c:v>
                </c:pt>
                <c:pt idx="10">
                  <c:v>Motor Vehicle Tax &amp; Charges</c:v>
                </c:pt>
                <c:pt idx="11">
                  <c:v>Tariffs</c:v>
                </c:pt>
                <c:pt idx="12">
                  <c:v>Other</c:v>
                </c:pt>
              </c:strCache>
            </c:strRef>
          </c:cat>
          <c:val>
            <c:numRef>
              <c:f>Tabelle1!$D$66:$D$78</c:f>
              <c:numCache>
                <c:formatCode>#,##0</c:formatCode>
                <c:ptCount val="13"/>
                <c:pt idx="0">
                  <c:v>23667777</c:v>
                </c:pt>
                <c:pt idx="1">
                  <c:v>3199411</c:v>
                </c:pt>
                <c:pt idx="2">
                  <c:v>6009279</c:v>
                </c:pt>
                <c:pt idx="3">
                  <c:v>994611</c:v>
                </c:pt>
                <c:pt idx="4">
                  <c:v>261958</c:v>
                </c:pt>
                <c:pt idx="5">
                  <c:v>0</c:v>
                </c:pt>
                <c:pt idx="6">
                  <c:v>0</c:v>
                </c:pt>
                <c:pt idx="7">
                  <c:v>824045</c:v>
                </c:pt>
                <c:pt idx="8">
                  <c:v>851176</c:v>
                </c:pt>
                <c:pt idx="9">
                  <c:v>770909</c:v>
                </c:pt>
                <c:pt idx="10">
                  <c:v>1990180</c:v>
                </c:pt>
                <c:pt idx="11">
                  <c:v>0</c:v>
                </c:pt>
                <c:pt idx="12">
                  <c:v>116941</c:v>
                </c:pt>
              </c:numCache>
            </c:numRef>
          </c:val>
          <c:extLst>
            <c:ext xmlns:c16="http://schemas.microsoft.com/office/drawing/2014/chart" uri="{C3380CC4-5D6E-409C-BE32-E72D297353CC}">
              <c16:uniqueId val="{00000001-D99E-4A3C-815A-13E9A836122B}"/>
            </c:ext>
          </c:extLst>
        </c:ser>
        <c:ser>
          <c:idx val="2"/>
          <c:order val="2"/>
          <c:tx>
            <c:strRef>
              <c:f>Tabelle1!$E$65</c:f>
              <c:strCache>
                <c:ptCount val="1"/>
                <c:pt idx="0">
                  <c:v>Municipalities</c:v>
                </c:pt>
              </c:strCache>
            </c:strRef>
          </c:tx>
          <c:spPr>
            <a:solidFill>
              <a:srgbClr val="FFC000"/>
            </a:solidFill>
          </c:spPr>
          <c:invertIfNegative val="0"/>
          <c:cat>
            <c:strRef>
              <c:f>Tabelle1!$A$66:$A$78</c:f>
              <c:strCache>
                <c:ptCount val="13"/>
                <c:pt idx="0">
                  <c:v>Income Tax</c:v>
                </c:pt>
                <c:pt idx="1">
                  <c:v>Wealth Tax</c:v>
                </c:pt>
                <c:pt idx="2">
                  <c:v>Tax on Profits</c:v>
                </c:pt>
                <c:pt idx="3">
                  <c:v>Tax on Capital</c:v>
                </c:pt>
                <c:pt idx="4">
                  <c:v>Land Value Tax</c:v>
                </c:pt>
                <c:pt idx="5">
                  <c:v>Consumption Taxes</c:v>
                </c:pt>
                <c:pt idx="6">
                  <c:v>Withholding Tax</c:v>
                </c:pt>
                <c:pt idx="7">
                  <c:v>Capital Gains Tax</c:v>
                </c:pt>
                <c:pt idx="8">
                  <c:v>Capital Transfer Tax</c:v>
                </c:pt>
                <c:pt idx="9">
                  <c:v>Inheritance Tax</c:v>
                </c:pt>
                <c:pt idx="10">
                  <c:v>Motor Vehicle Tax &amp; Charges</c:v>
                </c:pt>
                <c:pt idx="11">
                  <c:v>Tariffs</c:v>
                </c:pt>
                <c:pt idx="12">
                  <c:v>Other</c:v>
                </c:pt>
              </c:strCache>
            </c:strRef>
          </c:cat>
          <c:val>
            <c:numRef>
              <c:f>Tabelle1!$E$66:$E$78</c:f>
              <c:numCache>
                <c:formatCode>#,##0</c:formatCode>
                <c:ptCount val="13"/>
                <c:pt idx="0">
                  <c:v>16397545</c:v>
                </c:pt>
                <c:pt idx="1">
                  <c:v>2189547</c:v>
                </c:pt>
                <c:pt idx="2">
                  <c:v>3130186</c:v>
                </c:pt>
                <c:pt idx="3">
                  <c:v>528323</c:v>
                </c:pt>
                <c:pt idx="4">
                  <c:v>651282</c:v>
                </c:pt>
                <c:pt idx="5">
                  <c:v>0</c:v>
                </c:pt>
                <c:pt idx="6">
                  <c:v>0</c:v>
                </c:pt>
                <c:pt idx="7">
                  <c:v>616745</c:v>
                </c:pt>
                <c:pt idx="8">
                  <c:v>228399</c:v>
                </c:pt>
                <c:pt idx="9">
                  <c:v>103704</c:v>
                </c:pt>
                <c:pt idx="10">
                  <c:v>0</c:v>
                </c:pt>
                <c:pt idx="11">
                  <c:v>0</c:v>
                </c:pt>
                <c:pt idx="12">
                  <c:v>228322</c:v>
                </c:pt>
              </c:numCache>
            </c:numRef>
          </c:val>
          <c:extLst>
            <c:ext xmlns:c16="http://schemas.microsoft.com/office/drawing/2014/chart" uri="{C3380CC4-5D6E-409C-BE32-E72D297353CC}">
              <c16:uniqueId val="{00000002-D99E-4A3C-815A-13E9A836122B}"/>
            </c:ext>
          </c:extLst>
        </c:ser>
        <c:dLbls>
          <c:showLegendKey val="0"/>
          <c:showVal val="0"/>
          <c:showCatName val="0"/>
          <c:showSerName val="0"/>
          <c:showPercent val="0"/>
          <c:showBubbleSize val="0"/>
        </c:dLbls>
        <c:gapWidth val="150"/>
        <c:overlap val="100"/>
        <c:axId val="271642280"/>
        <c:axId val="271648944"/>
      </c:barChart>
      <c:catAx>
        <c:axId val="271642280"/>
        <c:scaling>
          <c:orientation val="minMax"/>
        </c:scaling>
        <c:delete val="0"/>
        <c:axPos val="l"/>
        <c:numFmt formatCode="General" sourceLinked="0"/>
        <c:majorTickMark val="out"/>
        <c:minorTickMark val="none"/>
        <c:tickLblPos val="nextTo"/>
        <c:txPr>
          <a:bodyPr/>
          <a:lstStyle/>
          <a:p>
            <a:pPr>
              <a:defRPr sz="1200"/>
            </a:pPr>
            <a:endParaRPr lang="en-US"/>
          </a:p>
        </c:txPr>
        <c:crossAx val="271648944"/>
        <c:crosses val="autoZero"/>
        <c:auto val="1"/>
        <c:lblAlgn val="ctr"/>
        <c:lblOffset val="100"/>
        <c:noMultiLvlLbl val="0"/>
      </c:catAx>
      <c:valAx>
        <c:axId val="271648944"/>
        <c:scaling>
          <c:orientation val="minMax"/>
        </c:scaling>
        <c:delete val="0"/>
        <c:axPos val="b"/>
        <c:majorGridlines/>
        <c:numFmt formatCode="0%" sourceLinked="1"/>
        <c:majorTickMark val="out"/>
        <c:minorTickMark val="none"/>
        <c:tickLblPos val="nextTo"/>
        <c:crossAx val="271642280"/>
        <c:crosses val="autoZero"/>
        <c:crossBetween val="between"/>
      </c:valAx>
    </c:plotArea>
    <c:legend>
      <c:legendPos val="b"/>
      <c:layout>
        <c:manualLayout>
          <c:xMode val="edge"/>
          <c:yMode val="edge"/>
          <c:x val="0.29088460576031533"/>
          <c:y val="0.93376929473114101"/>
          <c:w val="0.50190165786356034"/>
          <c:h val="5.6325555841017665E-2"/>
        </c:manualLayout>
      </c:layout>
      <c:overlay val="0"/>
      <c:txPr>
        <a:bodyPr/>
        <a:lstStyle/>
        <a:p>
          <a:pPr>
            <a:defRPr sz="1200"/>
          </a:pPr>
          <a:endParaRPr lang="en-US"/>
        </a:p>
      </c:txPr>
    </c:legend>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95FB98-7414-460E-922D-6D03DF2D014D}" type="doc">
      <dgm:prSet loTypeId="urn:microsoft.com/office/officeart/2005/8/layout/pyramid1" loCatId="pyramid" qsTypeId="urn:microsoft.com/office/officeart/2005/8/quickstyle/simple1" qsCatId="simple" csTypeId="urn:microsoft.com/office/officeart/2005/8/colors/accent1_2" csCatId="accent1" phldr="1"/>
      <dgm:spPr/>
    </dgm:pt>
    <dgm:pt modelId="{68E004C4-6E7E-43BB-8CAD-7FC507C3AD63}">
      <dgm:prSet phldrT="[Text]" custT="1"/>
      <dgm:spPr>
        <a:solidFill>
          <a:srgbClr val="D4ECBA"/>
        </a:solidFill>
      </dgm:spPr>
      <dgm:t>
        <a:bodyPr/>
        <a:lstStyle/>
        <a:p>
          <a:r>
            <a:rPr lang="ru-RU" sz="1400" b="1" dirty="0"/>
            <a:t>Конфедерация</a:t>
          </a:r>
          <a:endParaRPr lang="de-CH" sz="1100" b="1" dirty="0"/>
        </a:p>
      </dgm:t>
    </dgm:pt>
    <dgm:pt modelId="{BE8EE782-7B0C-4330-8AA3-C56F641F5881}" type="parTrans" cxnId="{57C015D6-4B8E-4BFF-9ED0-70DFFB8F20C4}">
      <dgm:prSet/>
      <dgm:spPr/>
      <dgm:t>
        <a:bodyPr/>
        <a:lstStyle/>
        <a:p>
          <a:endParaRPr lang="de-CH"/>
        </a:p>
      </dgm:t>
    </dgm:pt>
    <dgm:pt modelId="{C4A5B4DD-75FA-405C-8342-81B97032DF1F}" type="sibTrans" cxnId="{57C015D6-4B8E-4BFF-9ED0-70DFFB8F20C4}">
      <dgm:prSet/>
      <dgm:spPr/>
      <dgm:t>
        <a:bodyPr/>
        <a:lstStyle/>
        <a:p>
          <a:endParaRPr lang="de-CH"/>
        </a:p>
      </dgm:t>
    </dgm:pt>
    <dgm:pt modelId="{071CBB7B-F92C-49E9-812F-1ED9B3BC18E0}">
      <dgm:prSet phldrT="[Text]" custT="1"/>
      <dgm:spPr>
        <a:solidFill>
          <a:srgbClr val="92D050"/>
        </a:solidFill>
      </dgm:spPr>
      <dgm:t>
        <a:bodyPr/>
        <a:lstStyle/>
        <a:p>
          <a:r>
            <a:rPr lang="ru-RU" sz="1400" b="1" dirty="0"/>
            <a:t>Кантоны</a:t>
          </a:r>
          <a:endParaRPr lang="de-CH" sz="2800" b="1" dirty="0"/>
        </a:p>
      </dgm:t>
    </dgm:pt>
    <dgm:pt modelId="{EFD4102E-0AC9-47D7-8BAF-467AD700903A}" type="parTrans" cxnId="{96E79B4E-DE5A-4DF0-9625-3D71B98DD405}">
      <dgm:prSet/>
      <dgm:spPr/>
      <dgm:t>
        <a:bodyPr/>
        <a:lstStyle/>
        <a:p>
          <a:endParaRPr lang="de-CH"/>
        </a:p>
      </dgm:t>
    </dgm:pt>
    <dgm:pt modelId="{CBC52DDC-2D71-4C7A-B004-611C65853A0F}" type="sibTrans" cxnId="{96E79B4E-DE5A-4DF0-9625-3D71B98DD405}">
      <dgm:prSet/>
      <dgm:spPr/>
      <dgm:t>
        <a:bodyPr/>
        <a:lstStyle/>
        <a:p>
          <a:endParaRPr lang="de-CH"/>
        </a:p>
      </dgm:t>
    </dgm:pt>
    <dgm:pt modelId="{8632001E-B097-4838-B78C-BA47519930DA}">
      <dgm:prSet phldrT="[Text]" custT="1"/>
      <dgm:spPr>
        <a:solidFill>
          <a:srgbClr val="00B050"/>
        </a:solidFill>
      </dgm:spPr>
      <dgm:t>
        <a:bodyPr/>
        <a:lstStyle/>
        <a:p>
          <a:r>
            <a:rPr lang="ru-RU" sz="1400" b="1" dirty="0"/>
            <a:t>Муниципальные образования</a:t>
          </a:r>
          <a:endParaRPr lang="de-CH" sz="3100" b="1" dirty="0"/>
        </a:p>
      </dgm:t>
    </dgm:pt>
    <dgm:pt modelId="{9362DDB7-E189-4C5B-922E-EF9431DB920B}" type="parTrans" cxnId="{7F80912F-3961-41CC-8AA1-98FEAE379A38}">
      <dgm:prSet/>
      <dgm:spPr/>
      <dgm:t>
        <a:bodyPr/>
        <a:lstStyle/>
        <a:p>
          <a:endParaRPr lang="de-CH"/>
        </a:p>
      </dgm:t>
    </dgm:pt>
    <dgm:pt modelId="{F0E67B19-7A41-462A-B3A6-C8AB830A5168}" type="sibTrans" cxnId="{7F80912F-3961-41CC-8AA1-98FEAE379A38}">
      <dgm:prSet/>
      <dgm:spPr/>
      <dgm:t>
        <a:bodyPr/>
        <a:lstStyle/>
        <a:p>
          <a:endParaRPr lang="de-CH"/>
        </a:p>
      </dgm:t>
    </dgm:pt>
    <dgm:pt modelId="{ACF6171C-070D-4925-A885-EF04F36C31EA}" type="pres">
      <dgm:prSet presAssocID="{0E95FB98-7414-460E-922D-6D03DF2D014D}" presName="Name0" presStyleCnt="0">
        <dgm:presLayoutVars>
          <dgm:dir/>
          <dgm:animLvl val="lvl"/>
          <dgm:resizeHandles val="exact"/>
        </dgm:presLayoutVars>
      </dgm:prSet>
      <dgm:spPr/>
    </dgm:pt>
    <dgm:pt modelId="{E98A5E37-3C88-4EB0-875A-642994F89A5F}" type="pres">
      <dgm:prSet presAssocID="{68E004C4-6E7E-43BB-8CAD-7FC507C3AD63}" presName="Name8" presStyleCnt="0"/>
      <dgm:spPr/>
    </dgm:pt>
    <dgm:pt modelId="{ED3B516F-8853-40D6-9AE1-77F1DA4A6F49}" type="pres">
      <dgm:prSet presAssocID="{68E004C4-6E7E-43BB-8CAD-7FC507C3AD63}" presName="level" presStyleLbl="node1" presStyleIdx="0" presStyleCnt="3" custScaleX="118145">
        <dgm:presLayoutVars>
          <dgm:chMax val="1"/>
          <dgm:bulletEnabled val="1"/>
        </dgm:presLayoutVars>
      </dgm:prSet>
      <dgm:spPr/>
    </dgm:pt>
    <dgm:pt modelId="{562BEA59-9CEA-445F-9B6B-877FA152D4D7}" type="pres">
      <dgm:prSet presAssocID="{68E004C4-6E7E-43BB-8CAD-7FC507C3AD63}" presName="levelTx" presStyleLbl="revTx" presStyleIdx="0" presStyleCnt="0">
        <dgm:presLayoutVars>
          <dgm:chMax val="1"/>
          <dgm:bulletEnabled val="1"/>
        </dgm:presLayoutVars>
      </dgm:prSet>
      <dgm:spPr/>
    </dgm:pt>
    <dgm:pt modelId="{A69AD071-8D5B-44E8-BAAF-060F70E44205}" type="pres">
      <dgm:prSet presAssocID="{071CBB7B-F92C-49E9-812F-1ED9B3BC18E0}" presName="Name8" presStyleCnt="0"/>
      <dgm:spPr/>
    </dgm:pt>
    <dgm:pt modelId="{22619B57-DD0A-40BA-88D6-FA3509D197A9}" type="pres">
      <dgm:prSet presAssocID="{071CBB7B-F92C-49E9-812F-1ED9B3BC18E0}" presName="level" presStyleLbl="node1" presStyleIdx="1" presStyleCnt="3" custScaleX="107755">
        <dgm:presLayoutVars>
          <dgm:chMax val="1"/>
          <dgm:bulletEnabled val="1"/>
        </dgm:presLayoutVars>
      </dgm:prSet>
      <dgm:spPr/>
    </dgm:pt>
    <dgm:pt modelId="{D191D7E5-307A-4194-A3E9-A0B459B7AEAA}" type="pres">
      <dgm:prSet presAssocID="{071CBB7B-F92C-49E9-812F-1ED9B3BC18E0}" presName="levelTx" presStyleLbl="revTx" presStyleIdx="0" presStyleCnt="0">
        <dgm:presLayoutVars>
          <dgm:chMax val="1"/>
          <dgm:bulletEnabled val="1"/>
        </dgm:presLayoutVars>
      </dgm:prSet>
      <dgm:spPr/>
    </dgm:pt>
    <dgm:pt modelId="{46AE7D7B-D66E-410D-AB09-936F0D29CD76}" type="pres">
      <dgm:prSet presAssocID="{8632001E-B097-4838-B78C-BA47519930DA}" presName="Name8" presStyleCnt="0"/>
      <dgm:spPr/>
    </dgm:pt>
    <dgm:pt modelId="{62E6E7EB-4F91-46BD-B034-62B5EEF949DE}" type="pres">
      <dgm:prSet presAssocID="{8632001E-B097-4838-B78C-BA47519930DA}" presName="level" presStyleLbl="node1" presStyleIdx="2" presStyleCnt="3">
        <dgm:presLayoutVars>
          <dgm:chMax val="1"/>
          <dgm:bulletEnabled val="1"/>
        </dgm:presLayoutVars>
      </dgm:prSet>
      <dgm:spPr/>
    </dgm:pt>
    <dgm:pt modelId="{A4735536-0311-4812-9922-87CBB0382580}" type="pres">
      <dgm:prSet presAssocID="{8632001E-B097-4838-B78C-BA47519930DA}" presName="levelTx" presStyleLbl="revTx" presStyleIdx="0" presStyleCnt="0">
        <dgm:presLayoutVars>
          <dgm:chMax val="1"/>
          <dgm:bulletEnabled val="1"/>
        </dgm:presLayoutVars>
      </dgm:prSet>
      <dgm:spPr/>
    </dgm:pt>
  </dgm:ptLst>
  <dgm:cxnLst>
    <dgm:cxn modelId="{7F80912F-3961-41CC-8AA1-98FEAE379A38}" srcId="{0E95FB98-7414-460E-922D-6D03DF2D014D}" destId="{8632001E-B097-4838-B78C-BA47519930DA}" srcOrd="2" destOrd="0" parTransId="{9362DDB7-E189-4C5B-922E-EF9431DB920B}" sibTransId="{F0E67B19-7A41-462A-B3A6-C8AB830A5168}"/>
    <dgm:cxn modelId="{271E9D5B-EB01-48A9-AA07-9D49CBB19109}" type="presOf" srcId="{68E004C4-6E7E-43BB-8CAD-7FC507C3AD63}" destId="{562BEA59-9CEA-445F-9B6B-877FA152D4D7}" srcOrd="1" destOrd="0" presId="urn:microsoft.com/office/officeart/2005/8/layout/pyramid1"/>
    <dgm:cxn modelId="{DB1DE26A-FF9A-4F31-881C-1CAEA0C7238D}" type="presOf" srcId="{8632001E-B097-4838-B78C-BA47519930DA}" destId="{A4735536-0311-4812-9922-87CBB0382580}" srcOrd="1" destOrd="0" presId="urn:microsoft.com/office/officeart/2005/8/layout/pyramid1"/>
    <dgm:cxn modelId="{96E79B4E-DE5A-4DF0-9625-3D71B98DD405}" srcId="{0E95FB98-7414-460E-922D-6D03DF2D014D}" destId="{071CBB7B-F92C-49E9-812F-1ED9B3BC18E0}" srcOrd="1" destOrd="0" parTransId="{EFD4102E-0AC9-47D7-8BAF-467AD700903A}" sibTransId="{CBC52DDC-2D71-4C7A-B004-611C65853A0F}"/>
    <dgm:cxn modelId="{1A8AD550-3860-4C2E-8268-329A0181AFE8}" type="presOf" srcId="{8632001E-B097-4838-B78C-BA47519930DA}" destId="{62E6E7EB-4F91-46BD-B034-62B5EEF949DE}" srcOrd="0" destOrd="0" presId="urn:microsoft.com/office/officeart/2005/8/layout/pyramid1"/>
    <dgm:cxn modelId="{9871DF8A-77A0-4704-879E-FD0436647654}" type="presOf" srcId="{68E004C4-6E7E-43BB-8CAD-7FC507C3AD63}" destId="{ED3B516F-8853-40D6-9AE1-77F1DA4A6F49}" srcOrd="0" destOrd="0" presId="urn:microsoft.com/office/officeart/2005/8/layout/pyramid1"/>
    <dgm:cxn modelId="{88B4E1B5-0C77-4123-A18D-06249B0F6E7D}" type="presOf" srcId="{071CBB7B-F92C-49E9-812F-1ED9B3BC18E0}" destId="{D191D7E5-307A-4194-A3E9-A0B459B7AEAA}" srcOrd="1" destOrd="0" presId="urn:microsoft.com/office/officeart/2005/8/layout/pyramid1"/>
    <dgm:cxn modelId="{06F7FDB5-8C92-498D-9542-B3C5C559EAA8}" type="presOf" srcId="{071CBB7B-F92C-49E9-812F-1ED9B3BC18E0}" destId="{22619B57-DD0A-40BA-88D6-FA3509D197A9}" srcOrd="0" destOrd="0" presId="urn:microsoft.com/office/officeart/2005/8/layout/pyramid1"/>
    <dgm:cxn modelId="{72C05DC4-36B9-4E63-B13A-8F7A57842B60}" type="presOf" srcId="{0E95FB98-7414-460E-922D-6D03DF2D014D}" destId="{ACF6171C-070D-4925-A885-EF04F36C31EA}" srcOrd="0" destOrd="0" presId="urn:microsoft.com/office/officeart/2005/8/layout/pyramid1"/>
    <dgm:cxn modelId="{57C015D6-4B8E-4BFF-9ED0-70DFFB8F20C4}" srcId="{0E95FB98-7414-460E-922D-6D03DF2D014D}" destId="{68E004C4-6E7E-43BB-8CAD-7FC507C3AD63}" srcOrd="0" destOrd="0" parTransId="{BE8EE782-7B0C-4330-8AA3-C56F641F5881}" sibTransId="{C4A5B4DD-75FA-405C-8342-81B97032DF1F}"/>
    <dgm:cxn modelId="{451CDBEC-D3BB-4634-9AAE-3D90C599FA9B}" type="presParOf" srcId="{ACF6171C-070D-4925-A885-EF04F36C31EA}" destId="{E98A5E37-3C88-4EB0-875A-642994F89A5F}" srcOrd="0" destOrd="0" presId="urn:microsoft.com/office/officeart/2005/8/layout/pyramid1"/>
    <dgm:cxn modelId="{9983CCC3-AEC7-4EAB-B346-82CF8FE1B6FE}" type="presParOf" srcId="{E98A5E37-3C88-4EB0-875A-642994F89A5F}" destId="{ED3B516F-8853-40D6-9AE1-77F1DA4A6F49}" srcOrd="0" destOrd="0" presId="urn:microsoft.com/office/officeart/2005/8/layout/pyramid1"/>
    <dgm:cxn modelId="{3C9FB27A-6425-4EA4-9AEE-39244AF87F86}" type="presParOf" srcId="{E98A5E37-3C88-4EB0-875A-642994F89A5F}" destId="{562BEA59-9CEA-445F-9B6B-877FA152D4D7}" srcOrd="1" destOrd="0" presId="urn:microsoft.com/office/officeart/2005/8/layout/pyramid1"/>
    <dgm:cxn modelId="{91FD531A-FC03-4515-98B4-7E9B67100494}" type="presParOf" srcId="{ACF6171C-070D-4925-A885-EF04F36C31EA}" destId="{A69AD071-8D5B-44E8-BAAF-060F70E44205}" srcOrd="1" destOrd="0" presId="urn:microsoft.com/office/officeart/2005/8/layout/pyramid1"/>
    <dgm:cxn modelId="{993C03A5-E7BF-48D2-957B-398EDB3D3109}" type="presParOf" srcId="{A69AD071-8D5B-44E8-BAAF-060F70E44205}" destId="{22619B57-DD0A-40BA-88D6-FA3509D197A9}" srcOrd="0" destOrd="0" presId="urn:microsoft.com/office/officeart/2005/8/layout/pyramid1"/>
    <dgm:cxn modelId="{B68D09D0-C214-47A0-977D-41A8793ADD8E}" type="presParOf" srcId="{A69AD071-8D5B-44E8-BAAF-060F70E44205}" destId="{D191D7E5-307A-4194-A3E9-A0B459B7AEAA}" srcOrd="1" destOrd="0" presId="urn:microsoft.com/office/officeart/2005/8/layout/pyramid1"/>
    <dgm:cxn modelId="{A1CB8D5B-CFC1-4597-AF9E-72F3265AE489}" type="presParOf" srcId="{ACF6171C-070D-4925-A885-EF04F36C31EA}" destId="{46AE7D7B-D66E-410D-AB09-936F0D29CD76}" srcOrd="2" destOrd="0" presId="urn:microsoft.com/office/officeart/2005/8/layout/pyramid1"/>
    <dgm:cxn modelId="{D5E3F9F5-EEFA-476D-B9F9-3C1B388ACABE}" type="presParOf" srcId="{46AE7D7B-D66E-410D-AB09-936F0D29CD76}" destId="{62E6E7EB-4F91-46BD-B034-62B5EEF949DE}" srcOrd="0" destOrd="0" presId="urn:microsoft.com/office/officeart/2005/8/layout/pyramid1"/>
    <dgm:cxn modelId="{41BB4EB7-6D7E-4EC9-BC93-6F04BB437651}" type="presParOf" srcId="{46AE7D7B-D66E-410D-AB09-936F0D29CD76}" destId="{A4735536-0311-4812-9922-87CBB0382580}"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95FB98-7414-460E-922D-6D03DF2D014D}" type="doc">
      <dgm:prSet loTypeId="urn:microsoft.com/office/officeart/2005/8/layout/pyramid1" loCatId="pyramid" qsTypeId="urn:microsoft.com/office/officeart/2005/8/quickstyle/simple1" qsCatId="simple" csTypeId="urn:microsoft.com/office/officeart/2005/8/colors/accent1_2" csCatId="accent1" phldr="1"/>
      <dgm:spPr/>
    </dgm:pt>
    <dgm:pt modelId="{68E004C4-6E7E-43BB-8CAD-7FC507C3AD63}">
      <dgm:prSet phldrT="[Text]" custT="1"/>
      <dgm:spPr>
        <a:solidFill>
          <a:srgbClr val="D4ECBA"/>
        </a:solidFill>
      </dgm:spPr>
      <dgm:t>
        <a:bodyPr/>
        <a:lstStyle/>
        <a:p>
          <a:r>
            <a:rPr lang="ru-RU" sz="1300" b="1" dirty="0"/>
            <a:t>Конфедерация</a:t>
          </a:r>
          <a:endParaRPr lang="de-CH" sz="1300" b="1" dirty="0"/>
        </a:p>
      </dgm:t>
    </dgm:pt>
    <dgm:pt modelId="{BE8EE782-7B0C-4330-8AA3-C56F641F5881}" type="parTrans" cxnId="{57C015D6-4B8E-4BFF-9ED0-70DFFB8F20C4}">
      <dgm:prSet/>
      <dgm:spPr/>
      <dgm:t>
        <a:bodyPr/>
        <a:lstStyle/>
        <a:p>
          <a:endParaRPr lang="de-CH"/>
        </a:p>
      </dgm:t>
    </dgm:pt>
    <dgm:pt modelId="{C4A5B4DD-75FA-405C-8342-81B97032DF1F}" type="sibTrans" cxnId="{57C015D6-4B8E-4BFF-9ED0-70DFFB8F20C4}">
      <dgm:prSet/>
      <dgm:spPr/>
      <dgm:t>
        <a:bodyPr/>
        <a:lstStyle/>
        <a:p>
          <a:endParaRPr lang="de-CH"/>
        </a:p>
      </dgm:t>
    </dgm:pt>
    <dgm:pt modelId="{071CBB7B-F92C-49E9-812F-1ED9B3BC18E0}">
      <dgm:prSet phldrT="[Text]" custT="1"/>
      <dgm:spPr>
        <a:solidFill>
          <a:srgbClr val="92D050"/>
        </a:solidFill>
      </dgm:spPr>
      <dgm:t>
        <a:bodyPr/>
        <a:lstStyle/>
        <a:p>
          <a:r>
            <a:rPr lang="ru-RU" sz="1300" b="1" dirty="0"/>
            <a:t>Кантоны</a:t>
          </a:r>
          <a:endParaRPr lang="de-CH" sz="1300" b="1" dirty="0"/>
        </a:p>
      </dgm:t>
    </dgm:pt>
    <dgm:pt modelId="{EFD4102E-0AC9-47D7-8BAF-467AD700903A}" type="parTrans" cxnId="{96E79B4E-DE5A-4DF0-9625-3D71B98DD405}">
      <dgm:prSet/>
      <dgm:spPr/>
      <dgm:t>
        <a:bodyPr/>
        <a:lstStyle/>
        <a:p>
          <a:endParaRPr lang="de-CH"/>
        </a:p>
      </dgm:t>
    </dgm:pt>
    <dgm:pt modelId="{CBC52DDC-2D71-4C7A-B004-611C65853A0F}" type="sibTrans" cxnId="{96E79B4E-DE5A-4DF0-9625-3D71B98DD405}">
      <dgm:prSet/>
      <dgm:spPr/>
      <dgm:t>
        <a:bodyPr/>
        <a:lstStyle/>
        <a:p>
          <a:endParaRPr lang="de-CH"/>
        </a:p>
      </dgm:t>
    </dgm:pt>
    <dgm:pt modelId="{8632001E-B097-4838-B78C-BA47519930DA}">
      <dgm:prSet phldrT="[Text]" custT="1"/>
      <dgm:spPr>
        <a:solidFill>
          <a:srgbClr val="00B050"/>
        </a:solidFill>
      </dgm:spPr>
      <dgm:t>
        <a:bodyPr/>
        <a:lstStyle/>
        <a:p>
          <a:r>
            <a:rPr lang="ru-RU" sz="1300" b="1" dirty="0"/>
            <a:t>Муниципальные </a:t>
          </a:r>
        </a:p>
        <a:p>
          <a:r>
            <a:rPr lang="ru-RU" sz="1300" b="1" dirty="0"/>
            <a:t>образования</a:t>
          </a:r>
          <a:endParaRPr lang="de-CH" sz="1300" b="1" dirty="0"/>
        </a:p>
      </dgm:t>
    </dgm:pt>
    <dgm:pt modelId="{9362DDB7-E189-4C5B-922E-EF9431DB920B}" type="parTrans" cxnId="{7F80912F-3961-41CC-8AA1-98FEAE379A38}">
      <dgm:prSet/>
      <dgm:spPr/>
      <dgm:t>
        <a:bodyPr/>
        <a:lstStyle/>
        <a:p>
          <a:endParaRPr lang="de-CH"/>
        </a:p>
      </dgm:t>
    </dgm:pt>
    <dgm:pt modelId="{F0E67B19-7A41-462A-B3A6-C8AB830A5168}" type="sibTrans" cxnId="{7F80912F-3961-41CC-8AA1-98FEAE379A38}">
      <dgm:prSet/>
      <dgm:spPr/>
      <dgm:t>
        <a:bodyPr/>
        <a:lstStyle/>
        <a:p>
          <a:endParaRPr lang="de-CH"/>
        </a:p>
      </dgm:t>
    </dgm:pt>
    <dgm:pt modelId="{ACF6171C-070D-4925-A885-EF04F36C31EA}" type="pres">
      <dgm:prSet presAssocID="{0E95FB98-7414-460E-922D-6D03DF2D014D}" presName="Name0" presStyleCnt="0">
        <dgm:presLayoutVars>
          <dgm:dir/>
          <dgm:animLvl val="lvl"/>
          <dgm:resizeHandles val="exact"/>
        </dgm:presLayoutVars>
      </dgm:prSet>
      <dgm:spPr/>
    </dgm:pt>
    <dgm:pt modelId="{E98A5E37-3C88-4EB0-875A-642994F89A5F}" type="pres">
      <dgm:prSet presAssocID="{68E004C4-6E7E-43BB-8CAD-7FC507C3AD63}" presName="Name8" presStyleCnt="0"/>
      <dgm:spPr/>
    </dgm:pt>
    <dgm:pt modelId="{ED3B516F-8853-40D6-9AE1-77F1DA4A6F49}" type="pres">
      <dgm:prSet presAssocID="{68E004C4-6E7E-43BB-8CAD-7FC507C3AD63}" presName="level" presStyleLbl="node1" presStyleIdx="0" presStyleCnt="3">
        <dgm:presLayoutVars>
          <dgm:chMax val="1"/>
          <dgm:bulletEnabled val="1"/>
        </dgm:presLayoutVars>
      </dgm:prSet>
      <dgm:spPr/>
    </dgm:pt>
    <dgm:pt modelId="{562BEA59-9CEA-445F-9B6B-877FA152D4D7}" type="pres">
      <dgm:prSet presAssocID="{68E004C4-6E7E-43BB-8CAD-7FC507C3AD63}" presName="levelTx" presStyleLbl="revTx" presStyleIdx="0" presStyleCnt="0">
        <dgm:presLayoutVars>
          <dgm:chMax val="1"/>
          <dgm:bulletEnabled val="1"/>
        </dgm:presLayoutVars>
      </dgm:prSet>
      <dgm:spPr/>
    </dgm:pt>
    <dgm:pt modelId="{A69AD071-8D5B-44E8-BAAF-060F70E44205}" type="pres">
      <dgm:prSet presAssocID="{071CBB7B-F92C-49E9-812F-1ED9B3BC18E0}" presName="Name8" presStyleCnt="0"/>
      <dgm:spPr/>
    </dgm:pt>
    <dgm:pt modelId="{22619B57-DD0A-40BA-88D6-FA3509D197A9}" type="pres">
      <dgm:prSet presAssocID="{071CBB7B-F92C-49E9-812F-1ED9B3BC18E0}" presName="level" presStyleLbl="node1" presStyleIdx="1" presStyleCnt="3">
        <dgm:presLayoutVars>
          <dgm:chMax val="1"/>
          <dgm:bulletEnabled val="1"/>
        </dgm:presLayoutVars>
      </dgm:prSet>
      <dgm:spPr/>
    </dgm:pt>
    <dgm:pt modelId="{D191D7E5-307A-4194-A3E9-A0B459B7AEAA}" type="pres">
      <dgm:prSet presAssocID="{071CBB7B-F92C-49E9-812F-1ED9B3BC18E0}" presName="levelTx" presStyleLbl="revTx" presStyleIdx="0" presStyleCnt="0">
        <dgm:presLayoutVars>
          <dgm:chMax val="1"/>
          <dgm:bulletEnabled val="1"/>
        </dgm:presLayoutVars>
      </dgm:prSet>
      <dgm:spPr/>
    </dgm:pt>
    <dgm:pt modelId="{46AE7D7B-D66E-410D-AB09-936F0D29CD76}" type="pres">
      <dgm:prSet presAssocID="{8632001E-B097-4838-B78C-BA47519930DA}" presName="Name8" presStyleCnt="0"/>
      <dgm:spPr/>
    </dgm:pt>
    <dgm:pt modelId="{62E6E7EB-4F91-46BD-B034-62B5EEF949DE}" type="pres">
      <dgm:prSet presAssocID="{8632001E-B097-4838-B78C-BA47519930DA}" presName="level" presStyleLbl="node1" presStyleIdx="2" presStyleCnt="3">
        <dgm:presLayoutVars>
          <dgm:chMax val="1"/>
          <dgm:bulletEnabled val="1"/>
        </dgm:presLayoutVars>
      </dgm:prSet>
      <dgm:spPr/>
    </dgm:pt>
    <dgm:pt modelId="{A4735536-0311-4812-9922-87CBB0382580}" type="pres">
      <dgm:prSet presAssocID="{8632001E-B097-4838-B78C-BA47519930DA}" presName="levelTx" presStyleLbl="revTx" presStyleIdx="0" presStyleCnt="0">
        <dgm:presLayoutVars>
          <dgm:chMax val="1"/>
          <dgm:bulletEnabled val="1"/>
        </dgm:presLayoutVars>
      </dgm:prSet>
      <dgm:spPr/>
    </dgm:pt>
  </dgm:ptLst>
  <dgm:cxnLst>
    <dgm:cxn modelId="{A0D33D2F-5820-4B72-9964-B481EA47AED9}" type="presOf" srcId="{8632001E-B097-4838-B78C-BA47519930DA}" destId="{A4735536-0311-4812-9922-87CBB0382580}" srcOrd="1" destOrd="0" presId="urn:microsoft.com/office/officeart/2005/8/layout/pyramid1"/>
    <dgm:cxn modelId="{7F80912F-3961-41CC-8AA1-98FEAE379A38}" srcId="{0E95FB98-7414-460E-922D-6D03DF2D014D}" destId="{8632001E-B097-4838-B78C-BA47519930DA}" srcOrd="2" destOrd="0" parTransId="{9362DDB7-E189-4C5B-922E-EF9431DB920B}" sibTransId="{F0E67B19-7A41-462A-B3A6-C8AB830A5168}"/>
    <dgm:cxn modelId="{8B0A8F6E-F98B-4B09-9181-0DA9F2049E98}" type="presOf" srcId="{68E004C4-6E7E-43BB-8CAD-7FC507C3AD63}" destId="{562BEA59-9CEA-445F-9B6B-877FA152D4D7}" srcOrd="1" destOrd="0" presId="urn:microsoft.com/office/officeart/2005/8/layout/pyramid1"/>
    <dgm:cxn modelId="{96E79B4E-DE5A-4DF0-9625-3D71B98DD405}" srcId="{0E95FB98-7414-460E-922D-6D03DF2D014D}" destId="{071CBB7B-F92C-49E9-812F-1ED9B3BC18E0}" srcOrd="1" destOrd="0" parTransId="{EFD4102E-0AC9-47D7-8BAF-467AD700903A}" sibTransId="{CBC52DDC-2D71-4C7A-B004-611C65853A0F}"/>
    <dgm:cxn modelId="{BCD08052-463E-4EBF-B7E3-7E65C96F8C91}" type="presOf" srcId="{8632001E-B097-4838-B78C-BA47519930DA}" destId="{62E6E7EB-4F91-46BD-B034-62B5EEF949DE}" srcOrd="0" destOrd="0" presId="urn:microsoft.com/office/officeart/2005/8/layout/pyramid1"/>
    <dgm:cxn modelId="{8AAE889F-0E05-4617-A043-BF6A1828079B}" type="presOf" srcId="{68E004C4-6E7E-43BB-8CAD-7FC507C3AD63}" destId="{ED3B516F-8853-40D6-9AE1-77F1DA4A6F49}" srcOrd="0" destOrd="0" presId="urn:microsoft.com/office/officeart/2005/8/layout/pyramid1"/>
    <dgm:cxn modelId="{E1E451B9-529C-4131-9B6F-8BB2E13BEF3B}" type="presOf" srcId="{071CBB7B-F92C-49E9-812F-1ED9B3BC18E0}" destId="{D191D7E5-307A-4194-A3E9-A0B459B7AEAA}" srcOrd="1" destOrd="0" presId="urn:microsoft.com/office/officeart/2005/8/layout/pyramid1"/>
    <dgm:cxn modelId="{A33625C8-34AA-40B5-B4B3-51E590DEF409}" type="presOf" srcId="{071CBB7B-F92C-49E9-812F-1ED9B3BC18E0}" destId="{22619B57-DD0A-40BA-88D6-FA3509D197A9}" srcOrd="0" destOrd="0" presId="urn:microsoft.com/office/officeart/2005/8/layout/pyramid1"/>
    <dgm:cxn modelId="{A82C76D0-8261-48F2-B7A9-7E4DCE351008}" type="presOf" srcId="{0E95FB98-7414-460E-922D-6D03DF2D014D}" destId="{ACF6171C-070D-4925-A885-EF04F36C31EA}" srcOrd="0" destOrd="0" presId="urn:microsoft.com/office/officeart/2005/8/layout/pyramid1"/>
    <dgm:cxn modelId="{57C015D6-4B8E-4BFF-9ED0-70DFFB8F20C4}" srcId="{0E95FB98-7414-460E-922D-6D03DF2D014D}" destId="{68E004C4-6E7E-43BB-8CAD-7FC507C3AD63}" srcOrd="0" destOrd="0" parTransId="{BE8EE782-7B0C-4330-8AA3-C56F641F5881}" sibTransId="{C4A5B4DD-75FA-405C-8342-81B97032DF1F}"/>
    <dgm:cxn modelId="{A4976197-1D6D-42C4-95DA-02D9CEBFC899}" type="presParOf" srcId="{ACF6171C-070D-4925-A885-EF04F36C31EA}" destId="{E98A5E37-3C88-4EB0-875A-642994F89A5F}" srcOrd="0" destOrd="0" presId="urn:microsoft.com/office/officeart/2005/8/layout/pyramid1"/>
    <dgm:cxn modelId="{72646EDF-4BB0-45E1-9F3E-8B6289AC0AA7}" type="presParOf" srcId="{E98A5E37-3C88-4EB0-875A-642994F89A5F}" destId="{ED3B516F-8853-40D6-9AE1-77F1DA4A6F49}" srcOrd="0" destOrd="0" presId="urn:microsoft.com/office/officeart/2005/8/layout/pyramid1"/>
    <dgm:cxn modelId="{8E8E4CDE-310E-403D-A1F4-C3387E2279D1}" type="presParOf" srcId="{E98A5E37-3C88-4EB0-875A-642994F89A5F}" destId="{562BEA59-9CEA-445F-9B6B-877FA152D4D7}" srcOrd="1" destOrd="0" presId="urn:microsoft.com/office/officeart/2005/8/layout/pyramid1"/>
    <dgm:cxn modelId="{CC9ADEFA-A011-4736-9A5F-E5C843D650DC}" type="presParOf" srcId="{ACF6171C-070D-4925-A885-EF04F36C31EA}" destId="{A69AD071-8D5B-44E8-BAAF-060F70E44205}" srcOrd="1" destOrd="0" presId="urn:microsoft.com/office/officeart/2005/8/layout/pyramid1"/>
    <dgm:cxn modelId="{568CA1A6-6381-4FEC-9735-F42A7DE6184B}" type="presParOf" srcId="{A69AD071-8D5B-44E8-BAAF-060F70E44205}" destId="{22619B57-DD0A-40BA-88D6-FA3509D197A9}" srcOrd="0" destOrd="0" presId="urn:microsoft.com/office/officeart/2005/8/layout/pyramid1"/>
    <dgm:cxn modelId="{ABF5B273-71BF-4B44-A328-0F17692BAF71}" type="presParOf" srcId="{A69AD071-8D5B-44E8-BAAF-060F70E44205}" destId="{D191D7E5-307A-4194-A3E9-A0B459B7AEAA}" srcOrd="1" destOrd="0" presId="urn:microsoft.com/office/officeart/2005/8/layout/pyramid1"/>
    <dgm:cxn modelId="{EF7AF533-1C07-4692-9785-D5F94048E46A}" type="presParOf" srcId="{ACF6171C-070D-4925-A885-EF04F36C31EA}" destId="{46AE7D7B-D66E-410D-AB09-936F0D29CD76}" srcOrd="2" destOrd="0" presId="urn:microsoft.com/office/officeart/2005/8/layout/pyramid1"/>
    <dgm:cxn modelId="{CDFAB8F3-1D23-443F-8D39-234C9AADFA4A}" type="presParOf" srcId="{46AE7D7B-D66E-410D-AB09-936F0D29CD76}" destId="{62E6E7EB-4F91-46BD-B034-62B5EEF949DE}" srcOrd="0" destOrd="0" presId="urn:microsoft.com/office/officeart/2005/8/layout/pyramid1"/>
    <dgm:cxn modelId="{203A732B-53FC-411F-A5CB-522A3170C941}" type="presParOf" srcId="{46AE7D7B-D66E-410D-AB09-936F0D29CD76}" destId="{A4735536-0311-4812-9922-87CBB0382580}"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3B516F-8853-40D6-9AE1-77F1DA4A6F49}">
      <dsp:nvSpPr>
        <dsp:cNvPr id="0" name=""/>
        <dsp:cNvSpPr/>
      </dsp:nvSpPr>
      <dsp:spPr>
        <a:xfrm>
          <a:off x="1409260" y="0"/>
          <a:ext cx="1831097" cy="737289"/>
        </a:xfrm>
        <a:prstGeom prst="trapezoid">
          <a:avLst>
            <a:gd name="adj" fmla="val 105106"/>
          </a:avLst>
        </a:prstGeom>
        <a:solidFill>
          <a:srgbClr val="D4ECB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ru-RU" sz="1400" b="1" kern="1200" dirty="0"/>
            <a:t>Конфедерация</a:t>
          </a:r>
          <a:endParaRPr lang="de-CH" sz="1100" b="1" kern="1200" dirty="0"/>
        </a:p>
      </dsp:txBody>
      <dsp:txXfrm>
        <a:off x="1409260" y="0"/>
        <a:ext cx="1831097" cy="737289"/>
      </dsp:txXfrm>
    </dsp:sp>
    <dsp:sp modelId="{22619B57-DD0A-40BA-88D6-FA3509D197A9}">
      <dsp:nvSpPr>
        <dsp:cNvPr id="0" name=""/>
        <dsp:cNvSpPr/>
      </dsp:nvSpPr>
      <dsp:spPr>
        <a:xfrm>
          <a:off x="654743" y="737289"/>
          <a:ext cx="3340130" cy="737289"/>
        </a:xfrm>
        <a:prstGeom prst="trapezoid">
          <a:avLst>
            <a:gd name="adj" fmla="val 105106"/>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ru-RU" sz="1400" b="1" kern="1200" dirty="0"/>
            <a:t>Кантоны</a:t>
          </a:r>
          <a:endParaRPr lang="de-CH" sz="2800" b="1" kern="1200" dirty="0"/>
        </a:p>
      </dsp:txBody>
      <dsp:txXfrm>
        <a:off x="1239266" y="737289"/>
        <a:ext cx="2171084" cy="737289"/>
      </dsp:txXfrm>
    </dsp:sp>
    <dsp:sp modelId="{62E6E7EB-4F91-46BD-B034-62B5EEF949DE}">
      <dsp:nvSpPr>
        <dsp:cNvPr id="0" name=""/>
        <dsp:cNvSpPr/>
      </dsp:nvSpPr>
      <dsp:spPr>
        <a:xfrm>
          <a:off x="0" y="1474579"/>
          <a:ext cx="4649618" cy="737289"/>
        </a:xfrm>
        <a:prstGeom prst="trapezoid">
          <a:avLst>
            <a:gd name="adj" fmla="val 105106"/>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ru-RU" sz="1400" b="1" kern="1200" dirty="0"/>
            <a:t>Муниципальные образования</a:t>
          </a:r>
          <a:endParaRPr lang="de-CH" sz="3100" b="1" kern="1200" dirty="0"/>
        </a:p>
      </dsp:txBody>
      <dsp:txXfrm>
        <a:off x="813683" y="1474579"/>
        <a:ext cx="3022251" cy="7372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3B516F-8853-40D6-9AE1-77F1DA4A6F49}">
      <dsp:nvSpPr>
        <dsp:cNvPr id="0" name=""/>
        <dsp:cNvSpPr/>
      </dsp:nvSpPr>
      <dsp:spPr>
        <a:xfrm>
          <a:off x="1560173" y="0"/>
          <a:ext cx="1560173" cy="789636"/>
        </a:xfrm>
        <a:prstGeom prst="trapezoid">
          <a:avLst>
            <a:gd name="adj" fmla="val 98791"/>
          </a:avLst>
        </a:prstGeom>
        <a:solidFill>
          <a:srgbClr val="D4ECB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ru-RU" sz="1300" b="1" kern="1200" dirty="0"/>
            <a:t>Конфедерация</a:t>
          </a:r>
          <a:endParaRPr lang="de-CH" sz="1300" b="1" kern="1200" dirty="0"/>
        </a:p>
      </dsp:txBody>
      <dsp:txXfrm>
        <a:off x="1560173" y="0"/>
        <a:ext cx="1560173" cy="789636"/>
      </dsp:txXfrm>
    </dsp:sp>
    <dsp:sp modelId="{22619B57-DD0A-40BA-88D6-FA3509D197A9}">
      <dsp:nvSpPr>
        <dsp:cNvPr id="0" name=""/>
        <dsp:cNvSpPr/>
      </dsp:nvSpPr>
      <dsp:spPr>
        <a:xfrm>
          <a:off x="780086" y="789636"/>
          <a:ext cx="3120346" cy="789636"/>
        </a:xfrm>
        <a:prstGeom prst="trapezoid">
          <a:avLst>
            <a:gd name="adj" fmla="val 98791"/>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ru-RU" sz="1300" b="1" kern="1200" dirty="0"/>
            <a:t>Кантоны</a:t>
          </a:r>
          <a:endParaRPr lang="de-CH" sz="1300" b="1" kern="1200" dirty="0"/>
        </a:p>
      </dsp:txBody>
      <dsp:txXfrm>
        <a:off x="1326147" y="789636"/>
        <a:ext cx="2028225" cy="789636"/>
      </dsp:txXfrm>
    </dsp:sp>
    <dsp:sp modelId="{62E6E7EB-4F91-46BD-B034-62B5EEF949DE}">
      <dsp:nvSpPr>
        <dsp:cNvPr id="0" name=""/>
        <dsp:cNvSpPr/>
      </dsp:nvSpPr>
      <dsp:spPr>
        <a:xfrm>
          <a:off x="0" y="1579272"/>
          <a:ext cx="4680520" cy="789636"/>
        </a:xfrm>
        <a:prstGeom prst="trapezoid">
          <a:avLst>
            <a:gd name="adj" fmla="val 98791"/>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ru-RU" sz="1300" b="1" kern="1200" dirty="0"/>
            <a:t>Муниципальные </a:t>
          </a:r>
        </a:p>
        <a:p>
          <a:pPr marL="0" lvl="0" indent="0" algn="ctr" defTabSz="577850">
            <a:lnSpc>
              <a:spcPct val="90000"/>
            </a:lnSpc>
            <a:spcBef>
              <a:spcPct val="0"/>
            </a:spcBef>
            <a:spcAft>
              <a:spcPct val="35000"/>
            </a:spcAft>
            <a:buNone/>
          </a:pPr>
          <a:r>
            <a:rPr lang="ru-RU" sz="1300" b="1" kern="1200" dirty="0"/>
            <a:t>образования</a:t>
          </a:r>
          <a:endParaRPr lang="de-CH" sz="1300" b="1" kern="1200" dirty="0"/>
        </a:p>
      </dsp:txBody>
      <dsp:txXfrm>
        <a:off x="819090" y="1579272"/>
        <a:ext cx="3042338" cy="78963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de-CH" dirty="0"/>
          </a:p>
        </p:txBody>
      </p:sp>
      <p:sp>
        <p:nvSpPr>
          <p:cNvPr id="18435"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de-CH" dirty="0"/>
          </a:p>
        </p:txBody>
      </p:sp>
      <p:sp>
        <p:nvSpPr>
          <p:cNvPr id="18436"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de-CH" dirty="0"/>
          </a:p>
        </p:txBody>
      </p:sp>
      <p:sp>
        <p:nvSpPr>
          <p:cNvPr id="18437"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9DAC2B49-0575-43F5-916A-106F863B63C9}" type="slidenum">
              <a:rPr lang="de-CH"/>
              <a:pPr>
                <a:defRPr/>
              </a:pPr>
              <a:t>‹#›</a:t>
            </a:fld>
            <a:endParaRPr lang="de-CH" dirty="0"/>
          </a:p>
        </p:txBody>
      </p:sp>
    </p:spTree>
    <p:extLst>
      <p:ext uri="{BB962C8B-B14F-4D97-AF65-F5344CB8AC3E}">
        <p14:creationId xmlns:p14="http://schemas.microsoft.com/office/powerpoint/2010/main" val="25948229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de-CH" dirty="0"/>
          </a:p>
        </p:txBody>
      </p:sp>
      <p:sp>
        <p:nvSpPr>
          <p:cNvPr id="614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de-CH" dirty="0"/>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CH" noProof="0" dirty="0"/>
              <a:t>Click </a:t>
            </a:r>
            <a:r>
              <a:rPr lang="de-CH" noProof="0" dirty="0" err="1"/>
              <a:t>to</a:t>
            </a:r>
            <a:r>
              <a:rPr lang="de-CH" noProof="0" dirty="0"/>
              <a:t> </a:t>
            </a:r>
            <a:r>
              <a:rPr lang="de-CH" noProof="0" dirty="0" err="1"/>
              <a:t>edit</a:t>
            </a:r>
            <a:r>
              <a:rPr lang="de-CH" noProof="0" dirty="0"/>
              <a:t> Master </a:t>
            </a:r>
            <a:r>
              <a:rPr lang="de-CH" noProof="0" dirty="0" err="1"/>
              <a:t>text</a:t>
            </a:r>
            <a:r>
              <a:rPr lang="de-CH" noProof="0" dirty="0"/>
              <a:t> </a:t>
            </a:r>
            <a:r>
              <a:rPr lang="de-CH" noProof="0" dirty="0" err="1"/>
              <a:t>styles</a:t>
            </a:r>
            <a:endParaRPr lang="de-CH" noProof="0" dirty="0"/>
          </a:p>
          <a:p>
            <a:pPr lvl="1"/>
            <a:r>
              <a:rPr lang="de-CH" noProof="0" dirty="0"/>
              <a:t>Second </a:t>
            </a:r>
            <a:r>
              <a:rPr lang="de-CH" noProof="0" dirty="0" err="1"/>
              <a:t>level</a:t>
            </a:r>
            <a:endParaRPr lang="de-CH" noProof="0" dirty="0"/>
          </a:p>
          <a:p>
            <a:pPr lvl="2"/>
            <a:r>
              <a:rPr lang="de-CH" noProof="0" dirty="0"/>
              <a:t>Third </a:t>
            </a:r>
            <a:r>
              <a:rPr lang="de-CH" noProof="0" dirty="0" err="1"/>
              <a:t>level</a:t>
            </a:r>
            <a:endParaRPr lang="de-CH" noProof="0" dirty="0"/>
          </a:p>
          <a:p>
            <a:pPr lvl="3"/>
            <a:r>
              <a:rPr lang="de-CH" noProof="0" dirty="0" err="1"/>
              <a:t>Fourth</a:t>
            </a:r>
            <a:r>
              <a:rPr lang="de-CH" noProof="0" dirty="0"/>
              <a:t> </a:t>
            </a:r>
            <a:r>
              <a:rPr lang="de-CH" noProof="0" dirty="0" err="1"/>
              <a:t>level</a:t>
            </a:r>
            <a:endParaRPr lang="de-CH" noProof="0" dirty="0"/>
          </a:p>
          <a:p>
            <a:pPr lvl="4"/>
            <a:r>
              <a:rPr lang="de-CH" noProof="0" dirty="0" err="1"/>
              <a:t>Fifth</a:t>
            </a:r>
            <a:r>
              <a:rPr lang="de-CH" noProof="0" dirty="0"/>
              <a:t> </a:t>
            </a:r>
            <a:r>
              <a:rPr lang="de-CH" noProof="0" dirty="0" err="1"/>
              <a:t>level</a:t>
            </a:r>
            <a:endParaRPr lang="de-CH" noProof="0" dirty="0"/>
          </a:p>
        </p:txBody>
      </p:sp>
      <p:sp>
        <p:nvSpPr>
          <p:cNvPr id="615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de-CH" dirty="0"/>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77A904FA-23EF-4C48-9391-8F4827E157F6}" type="slidenum">
              <a:rPr lang="de-CH"/>
              <a:pPr>
                <a:defRPr/>
              </a:pPr>
              <a:t>‹#›</a:t>
            </a:fld>
            <a:endParaRPr lang="de-CH" dirty="0"/>
          </a:p>
        </p:txBody>
      </p:sp>
    </p:spTree>
    <p:extLst>
      <p:ext uri="{BB962C8B-B14F-4D97-AF65-F5344CB8AC3E}">
        <p14:creationId xmlns:p14="http://schemas.microsoft.com/office/powerpoint/2010/main" val="1319549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Verdan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Verdan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Verdan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bk.admin.ch/bk/en/home/dokumentation/the-swiss-confederation--a-brief-guide.htm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efd.admin.ch/efd/en/home/themen/finanzpolitik/national-fiscal-equalization/fb-nationaler-finanzausgleich.html"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bk.admin.ch/bk/en/home/dokumentation/the-swiss-confederation--a-brief-guide.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bk.admin.ch/bk/en/home/dokumentation/the-swiss-confederation--a-brief-guide.htm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Not a </a:t>
            </a:r>
            <a:r>
              <a:rPr lang="de-CH" dirty="0" err="1"/>
              <a:t>member</a:t>
            </a:r>
            <a:r>
              <a:rPr lang="de-CH" dirty="0"/>
              <a:t> </a:t>
            </a:r>
            <a:r>
              <a:rPr lang="de-CH" dirty="0" err="1"/>
              <a:t>of</a:t>
            </a:r>
            <a:r>
              <a:rPr lang="de-CH" dirty="0"/>
              <a:t> </a:t>
            </a:r>
            <a:r>
              <a:rPr lang="de-CH" dirty="0" err="1"/>
              <a:t>the</a:t>
            </a:r>
            <a:r>
              <a:rPr lang="de-CH" dirty="0"/>
              <a:t> EU! But </a:t>
            </a:r>
            <a:r>
              <a:rPr lang="de-CH" dirty="0" err="1"/>
              <a:t>part</a:t>
            </a:r>
            <a:r>
              <a:rPr lang="de-CH" baseline="0" dirty="0"/>
              <a:t> </a:t>
            </a:r>
            <a:r>
              <a:rPr lang="de-CH" baseline="0" dirty="0" err="1"/>
              <a:t>of</a:t>
            </a:r>
            <a:r>
              <a:rPr lang="de-CH" baseline="0" dirty="0"/>
              <a:t> </a:t>
            </a:r>
            <a:r>
              <a:rPr lang="de-CH" baseline="0" dirty="0" err="1"/>
              <a:t>the</a:t>
            </a:r>
            <a:r>
              <a:rPr lang="de-CH" baseline="0" dirty="0"/>
              <a:t> Schengen </a:t>
            </a:r>
            <a:r>
              <a:rPr lang="de-CH" baseline="0" dirty="0" err="1"/>
              <a:t>agreement</a:t>
            </a:r>
            <a:r>
              <a:rPr lang="de-CH" baseline="0" dirty="0"/>
              <a:t>.</a:t>
            </a:r>
          </a:p>
          <a:p>
            <a:endParaRPr lang="de-CH" baseline="0" dirty="0"/>
          </a:p>
          <a:p>
            <a:r>
              <a:rPr lang="de-CH" dirty="0">
                <a:hlinkClick r:id="rId3"/>
              </a:rPr>
              <a:t>https://www.bk.admin.ch/bk/en/home/dokumentation/the-swiss-confederation--a-brief-guide.html</a:t>
            </a:r>
            <a:endParaRPr lang="en-GB" dirty="0"/>
          </a:p>
        </p:txBody>
      </p:sp>
      <p:sp>
        <p:nvSpPr>
          <p:cNvPr id="4" name="Foliennummernplatzhalter 3"/>
          <p:cNvSpPr>
            <a:spLocks noGrp="1"/>
          </p:cNvSpPr>
          <p:nvPr>
            <p:ph type="sldNum" sz="quarter" idx="10"/>
          </p:nvPr>
        </p:nvSpPr>
        <p:spPr/>
        <p:txBody>
          <a:bodyPr/>
          <a:lstStyle/>
          <a:p>
            <a:pPr>
              <a:defRPr/>
            </a:pPr>
            <a:fld id="{77A904FA-23EF-4C48-9391-8F4827E157F6}" type="slidenum">
              <a:rPr lang="de-CH" smtClean="0"/>
              <a:pPr>
                <a:defRPr/>
              </a:pPr>
              <a:t>4</a:t>
            </a:fld>
            <a:endParaRPr lang="de-CH" dirty="0"/>
          </a:p>
        </p:txBody>
      </p:sp>
    </p:spTree>
    <p:extLst>
      <p:ext uri="{BB962C8B-B14F-4D97-AF65-F5344CB8AC3E}">
        <p14:creationId xmlns:p14="http://schemas.microsoft.com/office/powerpoint/2010/main" val="996489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30275" y="739775"/>
            <a:ext cx="4937125" cy="3703638"/>
          </a:xfrm>
        </p:spPr>
      </p:sp>
      <p:sp>
        <p:nvSpPr>
          <p:cNvPr id="3" name="Notizenplatzhalter 2"/>
          <p:cNvSpPr>
            <a:spLocks noGrp="1"/>
          </p:cNvSpPr>
          <p:nvPr>
            <p:ph type="body" idx="1"/>
          </p:nvPr>
        </p:nvSpPr>
        <p:spPr/>
        <p:txBody>
          <a:bodyPr>
            <a:normAutofit/>
          </a:bodyPr>
          <a:lstStyle/>
          <a:p>
            <a:endParaRPr lang="de-CH" dirty="0"/>
          </a:p>
        </p:txBody>
      </p:sp>
      <p:sp>
        <p:nvSpPr>
          <p:cNvPr id="4" name="Foliennummernplatzhalter 3"/>
          <p:cNvSpPr>
            <a:spLocks noGrp="1"/>
          </p:cNvSpPr>
          <p:nvPr>
            <p:ph type="sldNum" sz="quarter" idx="10"/>
          </p:nvPr>
        </p:nvSpPr>
        <p:spPr/>
        <p:txBody>
          <a:bodyPr/>
          <a:lstStyle/>
          <a:p>
            <a:fld id="{D4C45521-C36D-42C5-B3C3-5C2EDDEADAFA}" type="slidenum">
              <a:rPr lang="de-CH" smtClean="0"/>
              <a:pPr/>
              <a:t>16</a:t>
            </a:fld>
            <a:endParaRPr lang="de-CH"/>
          </a:p>
        </p:txBody>
      </p:sp>
    </p:spTree>
    <p:extLst>
      <p:ext uri="{BB962C8B-B14F-4D97-AF65-F5344CB8AC3E}">
        <p14:creationId xmlns:p14="http://schemas.microsoft.com/office/powerpoint/2010/main" val="3556225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a:defRPr/>
            </a:pPr>
            <a:fld id="{C3485AF8-9089-4D7F-B8FE-99D166FE5699}" type="slidenum">
              <a:rPr lang="de-CH" smtClean="0"/>
              <a:pPr>
                <a:defRPr/>
              </a:pPr>
              <a:t>18</a:t>
            </a:fld>
            <a:endParaRPr lang="de-CH"/>
          </a:p>
        </p:txBody>
      </p:sp>
    </p:spTree>
    <p:extLst>
      <p:ext uri="{BB962C8B-B14F-4D97-AF65-F5344CB8AC3E}">
        <p14:creationId xmlns:p14="http://schemas.microsoft.com/office/powerpoint/2010/main" val="28058332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a:defRPr/>
            </a:pPr>
            <a:fld id="{77A904FA-23EF-4C48-9391-8F4827E157F6}" type="slidenum">
              <a:rPr lang="de-CH" smtClean="0"/>
              <a:pPr>
                <a:defRPr/>
              </a:pPr>
              <a:t>19</a:t>
            </a:fld>
            <a:endParaRPr lang="de-CH" dirty="0"/>
          </a:p>
        </p:txBody>
      </p:sp>
    </p:spTree>
    <p:extLst>
      <p:ext uri="{BB962C8B-B14F-4D97-AF65-F5344CB8AC3E}">
        <p14:creationId xmlns:p14="http://schemas.microsoft.com/office/powerpoint/2010/main" val="27562682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p:txBody>
          <a:bodyPr/>
          <a:lstStyle/>
          <a:p>
            <a:pPr>
              <a:defRPr/>
            </a:pPr>
            <a:fld id="{112E7FE3-0643-45E1-83A6-1E3E942AE88F}" type="slidenum">
              <a:rPr lang="de-CH" smtClean="0"/>
              <a:pPr>
                <a:defRPr/>
              </a:pPr>
              <a:t>23</a:t>
            </a:fld>
            <a:endParaRPr lang="de-CH"/>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40336846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p:txBody>
          <a:bodyPr/>
          <a:lstStyle/>
          <a:p>
            <a:pPr>
              <a:defRPr/>
            </a:pPr>
            <a:fld id="{8DF8781C-F1A5-4AEF-89DF-A66DDC72EC0E}" type="slidenum">
              <a:rPr lang="de-CH" smtClean="0"/>
              <a:pPr>
                <a:defRPr/>
              </a:pPr>
              <a:t>25</a:t>
            </a:fld>
            <a:endParaRPr lang="de-CH"/>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12223661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endParaRPr lang="en-GB" dirty="0"/>
          </a:p>
        </p:txBody>
      </p:sp>
      <p:sp>
        <p:nvSpPr>
          <p:cNvPr id="4" name="Foliennummernplatzhalter 3"/>
          <p:cNvSpPr>
            <a:spLocks noGrp="1"/>
          </p:cNvSpPr>
          <p:nvPr>
            <p:ph type="sldNum" sz="quarter" idx="10"/>
          </p:nvPr>
        </p:nvSpPr>
        <p:spPr/>
        <p:txBody>
          <a:bodyPr/>
          <a:lstStyle/>
          <a:p>
            <a:fld id="{8FE4B904-F54E-4F14-8A45-D1E7B105B6D4}" type="slidenum">
              <a:rPr lang="de-CH" smtClean="0"/>
              <a:pPr/>
              <a:t>30</a:t>
            </a:fld>
            <a:endParaRPr lang="de-CH"/>
          </a:p>
        </p:txBody>
      </p:sp>
    </p:spTree>
    <p:extLst>
      <p:ext uri="{BB962C8B-B14F-4D97-AF65-F5344CB8AC3E}">
        <p14:creationId xmlns:p14="http://schemas.microsoft.com/office/powerpoint/2010/main" val="27516243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lienbildplatzhalter 1"/>
          <p:cNvSpPr>
            <a:spLocks noGrp="1" noRot="1" noChangeAspect="1" noTextEdit="1"/>
          </p:cNvSpPr>
          <p:nvPr>
            <p:ph type="sldImg"/>
          </p:nvPr>
        </p:nvSpPr>
        <p:spPr>
          <a:ln/>
        </p:spPr>
      </p:sp>
      <p:sp>
        <p:nvSpPr>
          <p:cNvPr id="58371" name="Notizenplatzhalter 2"/>
          <p:cNvSpPr>
            <a:spLocks noGrp="1"/>
          </p:cNvSpPr>
          <p:nvPr>
            <p:ph type="body" idx="1"/>
          </p:nvPr>
        </p:nvSpPr>
        <p:spPr>
          <a:noFill/>
        </p:spPr>
        <p:txBody>
          <a:bodyPr/>
          <a:lstStyle/>
          <a:p>
            <a:endParaRPr lang="de-CH" altLang="de-DE" dirty="0"/>
          </a:p>
        </p:txBody>
      </p:sp>
    </p:spTree>
    <p:extLst>
      <p:ext uri="{BB962C8B-B14F-4D97-AF65-F5344CB8AC3E}">
        <p14:creationId xmlns:p14="http://schemas.microsoft.com/office/powerpoint/2010/main" val="39005521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a:defRPr/>
            </a:pPr>
            <a:fld id="{77A904FA-23EF-4C48-9391-8F4827E157F6}" type="slidenum">
              <a:rPr lang="de-CH" smtClean="0"/>
              <a:pPr>
                <a:defRPr/>
              </a:pPr>
              <a:t>33</a:t>
            </a:fld>
            <a:endParaRPr lang="de-CH" dirty="0"/>
          </a:p>
        </p:txBody>
      </p:sp>
    </p:spTree>
    <p:extLst>
      <p:ext uri="{BB962C8B-B14F-4D97-AF65-F5344CB8AC3E}">
        <p14:creationId xmlns:p14="http://schemas.microsoft.com/office/powerpoint/2010/main" val="5229412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hlinkClick r:id="rId3"/>
              </a:rPr>
              <a:t>https://www.efd.admin.ch/efd/en/home/themen/finanzpolitik/national-fiscal-equalization/fb-nationaler-finanzausgleich.html</a:t>
            </a:r>
            <a:endParaRPr lang="en-US" sz="1200" b="0" i="0" kern="1200" dirty="0">
              <a:solidFill>
                <a:schemeClr val="tx1"/>
              </a:solidFill>
              <a:effectLst/>
              <a:latin typeface="Verdana" pitchFamily="34" charset="0"/>
              <a:ea typeface="+mn-ea"/>
              <a:cs typeface="+mn-cs"/>
            </a:endParaRPr>
          </a:p>
          <a:p>
            <a:endParaRPr lang="en-US" sz="1200" b="0" i="0" kern="1200" dirty="0">
              <a:solidFill>
                <a:schemeClr val="tx1"/>
              </a:solidFill>
              <a:effectLst/>
              <a:latin typeface="Verdana" pitchFamily="34" charset="0"/>
              <a:ea typeface="+mn-ea"/>
              <a:cs typeface="+mn-cs"/>
            </a:endParaRPr>
          </a:p>
        </p:txBody>
      </p:sp>
      <p:sp>
        <p:nvSpPr>
          <p:cNvPr id="4" name="Foliennummernplatzhalter 3"/>
          <p:cNvSpPr>
            <a:spLocks noGrp="1"/>
          </p:cNvSpPr>
          <p:nvPr>
            <p:ph type="sldNum" sz="quarter" idx="10"/>
          </p:nvPr>
        </p:nvSpPr>
        <p:spPr/>
        <p:txBody>
          <a:bodyPr/>
          <a:lstStyle/>
          <a:p>
            <a:pPr>
              <a:defRPr/>
            </a:pPr>
            <a:fld id="{77A904FA-23EF-4C48-9391-8F4827E157F6}" type="slidenum">
              <a:rPr lang="de-CH" smtClean="0"/>
              <a:pPr>
                <a:defRPr/>
              </a:pPr>
              <a:t>34</a:t>
            </a:fld>
            <a:endParaRPr lang="de-CH" dirty="0"/>
          </a:p>
        </p:txBody>
      </p:sp>
    </p:spTree>
    <p:extLst>
      <p:ext uri="{BB962C8B-B14F-4D97-AF65-F5344CB8AC3E}">
        <p14:creationId xmlns:p14="http://schemas.microsoft.com/office/powerpoint/2010/main" val="19926006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9163" y="746125"/>
            <a:ext cx="4959350" cy="3721100"/>
          </a:xfrm>
        </p:spPr>
      </p:sp>
      <p:sp>
        <p:nvSpPr>
          <p:cNvPr id="3" name="Notizenplatzhalter 2"/>
          <p:cNvSpPr>
            <a:spLocks noGrp="1"/>
          </p:cNvSpPr>
          <p:nvPr>
            <p:ph type="body" idx="1"/>
          </p:nvPr>
        </p:nvSpPr>
        <p:spPr/>
        <p:txBody>
          <a:bodyPr>
            <a:normAutofit/>
          </a:bodyPr>
          <a:lstStyle/>
          <a:p>
            <a:pPr lvl="0"/>
            <a:endParaRPr lang="de-CH" dirty="0"/>
          </a:p>
        </p:txBody>
      </p:sp>
      <p:sp>
        <p:nvSpPr>
          <p:cNvPr id="4" name="Foliennummernplatzhalter 3"/>
          <p:cNvSpPr>
            <a:spLocks noGrp="1"/>
          </p:cNvSpPr>
          <p:nvPr>
            <p:ph type="sldNum" sz="quarter" idx="10"/>
          </p:nvPr>
        </p:nvSpPr>
        <p:spPr/>
        <p:txBody>
          <a:bodyPr/>
          <a:lstStyle/>
          <a:p>
            <a:fld id="{4993A247-C355-4E7E-8040-7FFD8662E563}" type="slidenum">
              <a:rPr lang="de-CH" smtClean="0"/>
              <a:pPr/>
              <a:t>35</a:t>
            </a:fld>
            <a:endParaRPr lang="de-CH"/>
          </a:p>
        </p:txBody>
      </p:sp>
    </p:spTree>
    <p:extLst>
      <p:ext uri="{BB962C8B-B14F-4D97-AF65-F5344CB8AC3E}">
        <p14:creationId xmlns:p14="http://schemas.microsoft.com/office/powerpoint/2010/main" val="1202682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Not a </a:t>
            </a:r>
            <a:r>
              <a:rPr lang="de-CH" dirty="0" err="1"/>
              <a:t>member</a:t>
            </a:r>
            <a:r>
              <a:rPr lang="de-CH" dirty="0"/>
              <a:t> </a:t>
            </a:r>
            <a:r>
              <a:rPr lang="de-CH" dirty="0" err="1"/>
              <a:t>of</a:t>
            </a:r>
            <a:r>
              <a:rPr lang="de-CH" dirty="0"/>
              <a:t> </a:t>
            </a:r>
            <a:r>
              <a:rPr lang="de-CH" dirty="0" err="1"/>
              <a:t>the</a:t>
            </a:r>
            <a:r>
              <a:rPr lang="de-CH" dirty="0"/>
              <a:t> EU! But </a:t>
            </a:r>
            <a:r>
              <a:rPr lang="de-CH" dirty="0" err="1"/>
              <a:t>part</a:t>
            </a:r>
            <a:r>
              <a:rPr lang="de-CH" baseline="0" dirty="0"/>
              <a:t> </a:t>
            </a:r>
            <a:r>
              <a:rPr lang="de-CH" baseline="0" dirty="0" err="1"/>
              <a:t>of</a:t>
            </a:r>
            <a:r>
              <a:rPr lang="de-CH" baseline="0" dirty="0"/>
              <a:t> </a:t>
            </a:r>
            <a:r>
              <a:rPr lang="de-CH" baseline="0" dirty="0" err="1"/>
              <a:t>the</a:t>
            </a:r>
            <a:r>
              <a:rPr lang="de-CH" baseline="0" dirty="0"/>
              <a:t> Schengen </a:t>
            </a:r>
            <a:r>
              <a:rPr lang="de-CH" baseline="0" dirty="0" err="1"/>
              <a:t>agreement</a:t>
            </a:r>
            <a:r>
              <a:rPr lang="de-CH" baseline="0" dirty="0"/>
              <a:t>.</a:t>
            </a:r>
          </a:p>
          <a:p>
            <a:endParaRPr lang="de-CH" baseline="0" dirty="0"/>
          </a:p>
          <a:p>
            <a:r>
              <a:rPr lang="de-CH" dirty="0">
                <a:hlinkClick r:id="rId3"/>
              </a:rPr>
              <a:t>https://www.bk.admin.ch/bk/en/home/dokumentation/the-swiss-confederation--a-brief-guide.html</a:t>
            </a:r>
            <a:endParaRPr lang="en-GB" dirty="0"/>
          </a:p>
        </p:txBody>
      </p:sp>
      <p:sp>
        <p:nvSpPr>
          <p:cNvPr id="4" name="Foliennummernplatzhalter 3"/>
          <p:cNvSpPr>
            <a:spLocks noGrp="1"/>
          </p:cNvSpPr>
          <p:nvPr>
            <p:ph type="sldNum" sz="quarter" idx="10"/>
          </p:nvPr>
        </p:nvSpPr>
        <p:spPr/>
        <p:txBody>
          <a:bodyPr/>
          <a:lstStyle/>
          <a:p>
            <a:pPr>
              <a:defRPr/>
            </a:pPr>
            <a:fld id="{77A904FA-23EF-4C48-9391-8F4827E157F6}" type="slidenum">
              <a:rPr lang="de-CH" smtClean="0"/>
              <a:pPr>
                <a:defRPr/>
              </a:pPr>
              <a:t>5</a:t>
            </a:fld>
            <a:endParaRPr lang="de-CH" dirty="0"/>
          </a:p>
        </p:txBody>
      </p:sp>
    </p:spTree>
    <p:extLst>
      <p:ext uri="{BB962C8B-B14F-4D97-AF65-F5344CB8AC3E}">
        <p14:creationId xmlns:p14="http://schemas.microsoft.com/office/powerpoint/2010/main" val="5822439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9163" y="746125"/>
            <a:ext cx="4959350" cy="3721100"/>
          </a:xfrm>
        </p:spPr>
      </p:sp>
      <p:sp>
        <p:nvSpPr>
          <p:cNvPr id="3" name="Notizenplatzhalter 2"/>
          <p:cNvSpPr>
            <a:spLocks noGrp="1"/>
          </p:cNvSpPr>
          <p:nvPr>
            <p:ph type="body" idx="1"/>
          </p:nvPr>
        </p:nvSpPr>
        <p:spPr/>
        <p:txBody>
          <a:bodyPr>
            <a:normAutofit/>
          </a:bodyPr>
          <a:lstStyle/>
          <a:p>
            <a:pPr lvl="0"/>
            <a:endParaRPr lang="de-CH" dirty="0"/>
          </a:p>
        </p:txBody>
      </p:sp>
      <p:sp>
        <p:nvSpPr>
          <p:cNvPr id="4" name="Foliennummernplatzhalter 3"/>
          <p:cNvSpPr>
            <a:spLocks noGrp="1"/>
          </p:cNvSpPr>
          <p:nvPr>
            <p:ph type="sldNum" sz="quarter" idx="10"/>
          </p:nvPr>
        </p:nvSpPr>
        <p:spPr/>
        <p:txBody>
          <a:bodyPr/>
          <a:lstStyle/>
          <a:p>
            <a:fld id="{4993A247-C355-4E7E-8040-7FFD8662E563}" type="slidenum">
              <a:rPr lang="de-CH" smtClean="0"/>
              <a:pPr/>
              <a:t>36</a:t>
            </a:fld>
            <a:endParaRPr lang="de-CH"/>
          </a:p>
        </p:txBody>
      </p:sp>
    </p:spTree>
    <p:extLst>
      <p:ext uri="{BB962C8B-B14F-4D97-AF65-F5344CB8AC3E}">
        <p14:creationId xmlns:p14="http://schemas.microsoft.com/office/powerpoint/2010/main" val="42271104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8938" y="122238"/>
            <a:ext cx="6161087" cy="4621212"/>
          </a:xfrm>
        </p:spPr>
      </p:sp>
      <p:sp>
        <p:nvSpPr>
          <p:cNvPr id="3" name="Notizenplatzhalter 2"/>
          <p:cNvSpPr>
            <a:spLocks noGrp="1"/>
          </p:cNvSpPr>
          <p:nvPr>
            <p:ph type="body" idx="1"/>
          </p:nvPr>
        </p:nvSpPr>
        <p:spPr/>
        <p:txBody>
          <a:bodyPr>
            <a:normAutofit/>
          </a:bodyPr>
          <a:lstStyle/>
          <a:p>
            <a:pPr lvl="0"/>
            <a:endParaRPr lang="de-CH" dirty="0"/>
          </a:p>
        </p:txBody>
      </p:sp>
      <p:sp>
        <p:nvSpPr>
          <p:cNvPr id="4" name="Foliennummernplatzhalter 3"/>
          <p:cNvSpPr>
            <a:spLocks noGrp="1"/>
          </p:cNvSpPr>
          <p:nvPr>
            <p:ph type="sldNum" sz="quarter" idx="10"/>
          </p:nvPr>
        </p:nvSpPr>
        <p:spPr>
          <a:xfrm>
            <a:off x="3851275" y="9431818"/>
            <a:ext cx="2946400" cy="496410"/>
          </a:xfrm>
          <a:prstGeom prst="rect">
            <a:avLst/>
          </a:prstGeom>
        </p:spPr>
        <p:txBody>
          <a:bodyPr/>
          <a:lstStyle/>
          <a:p>
            <a:fld id="{4993A247-C355-4E7E-8040-7FFD8662E563}" type="slidenum">
              <a:rPr lang="de-CH" smtClean="0"/>
              <a:pPr/>
              <a:t>37</a:t>
            </a:fld>
            <a:endParaRPr lang="de-CH"/>
          </a:p>
        </p:txBody>
      </p:sp>
    </p:spTree>
    <p:extLst>
      <p:ext uri="{BB962C8B-B14F-4D97-AF65-F5344CB8AC3E}">
        <p14:creationId xmlns:p14="http://schemas.microsoft.com/office/powerpoint/2010/main" val="37033114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8938" y="122238"/>
            <a:ext cx="6161087" cy="4621212"/>
          </a:xfrm>
        </p:spPr>
      </p:sp>
      <p:sp>
        <p:nvSpPr>
          <p:cNvPr id="3" name="Notizenplatzhalter 2"/>
          <p:cNvSpPr>
            <a:spLocks noGrp="1"/>
          </p:cNvSpPr>
          <p:nvPr>
            <p:ph type="body" idx="1"/>
          </p:nvPr>
        </p:nvSpPr>
        <p:spPr/>
        <p:txBody>
          <a:bodyPr>
            <a:normAutofit/>
          </a:bodyPr>
          <a:lstStyle/>
          <a:p>
            <a:pPr lvl="0"/>
            <a:endParaRPr lang="de-CH" dirty="0"/>
          </a:p>
        </p:txBody>
      </p:sp>
      <p:sp>
        <p:nvSpPr>
          <p:cNvPr id="4" name="Foliennummernplatzhalter 3"/>
          <p:cNvSpPr>
            <a:spLocks noGrp="1"/>
          </p:cNvSpPr>
          <p:nvPr>
            <p:ph type="sldNum" sz="quarter" idx="10"/>
          </p:nvPr>
        </p:nvSpPr>
        <p:spPr>
          <a:xfrm>
            <a:off x="3851275" y="9431818"/>
            <a:ext cx="2946400" cy="496410"/>
          </a:xfrm>
          <a:prstGeom prst="rect">
            <a:avLst/>
          </a:prstGeom>
        </p:spPr>
        <p:txBody>
          <a:bodyPr/>
          <a:lstStyle/>
          <a:p>
            <a:fld id="{4993A247-C355-4E7E-8040-7FFD8662E563}" type="slidenum">
              <a:rPr lang="de-CH" smtClean="0"/>
              <a:pPr/>
              <a:t>38</a:t>
            </a:fld>
            <a:endParaRPr lang="de-CH"/>
          </a:p>
        </p:txBody>
      </p:sp>
    </p:spTree>
    <p:extLst>
      <p:ext uri="{BB962C8B-B14F-4D97-AF65-F5344CB8AC3E}">
        <p14:creationId xmlns:p14="http://schemas.microsoft.com/office/powerpoint/2010/main" val="26292998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pPr>
              <a:defRPr/>
            </a:pPr>
            <a:fld id="{77A904FA-23EF-4C48-9391-8F4827E157F6}" type="slidenum">
              <a:rPr lang="de-CH" smtClean="0"/>
              <a:pPr>
                <a:defRPr/>
              </a:pPr>
              <a:t>39</a:t>
            </a:fld>
            <a:endParaRPr lang="de-CH" dirty="0"/>
          </a:p>
        </p:txBody>
      </p:sp>
    </p:spTree>
    <p:extLst>
      <p:ext uri="{BB962C8B-B14F-4D97-AF65-F5344CB8AC3E}">
        <p14:creationId xmlns:p14="http://schemas.microsoft.com/office/powerpoint/2010/main" val="3915722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Not a </a:t>
            </a:r>
            <a:r>
              <a:rPr lang="de-CH" dirty="0" err="1"/>
              <a:t>member</a:t>
            </a:r>
            <a:r>
              <a:rPr lang="de-CH" dirty="0"/>
              <a:t> </a:t>
            </a:r>
            <a:r>
              <a:rPr lang="de-CH" dirty="0" err="1"/>
              <a:t>of</a:t>
            </a:r>
            <a:r>
              <a:rPr lang="de-CH" dirty="0"/>
              <a:t> </a:t>
            </a:r>
            <a:r>
              <a:rPr lang="de-CH" dirty="0" err="1"/>
              <a:t>the</a:t>
            </a:r>
            <a:r>
              <a:rPr lang="de-CH" dirty="0"/>
              <a:t> EU! But </a:t>
            </a:r>
            <a:r>
              <a:rPr lang="de-CH" dirty="0" err="1"/>
              <a:t>part</a:t>
            </a:r>
            <a:r>
              <a:rPr lang="de-CH" baseline="0" dirty="0"/>
              <a:t> </a:t>
            </a:r>
            <a:r>
              <a:rPr lang="de-CH" baseline="0" dirty="0" err="1"/>
              <a:t>of</a:t>
            </a:r>
            <a:r>
              <a:rPr lang="de-CH" baseline="0" dirty="0"/>
              <a:t> </a:t>
            </a:r>
            <a:r>
              <a:rPr lang="de-CH" baseline="0" dirty="0" err="1"/>
              <a:t>the</a:t>
            </a:r>
            <a:r>
              <a:rPr lang="de-CH" baseline="0" dirty="0"/>
              <a:t> Schengen </a:t>
            </a:r>
            <a:r>
              <a:rPr lang="de-CH" baseline="0" dirty="0" err="1"/>
              <a:t>agreement</a:t>
            </a:r>
            <a:r>
              <a:rPr lang="de-CH" baseline="0" dirty="0"/>
              <a:t>.</a:t>
            </a:r>
          </a:p>
          <a:p>
            <a:r>
              <a:rPr lang="de-CH" dirty="0">
                <a:hlinkClick r:id="rId3"/>
              </a:rPr>
              <a:t>https://www.bk.admin.ch/bk/en/home/dokumentation/the-swiss-confederation--a-brief-guide.html</a:t>
            </a:r>
            <a:endParaRPr lang="en-GB" dirty="0"/>
          </a:p>
        </p:txBody>
      </p:sp>
      <p:sp>
        <p:nvSpPr>
          <p:cNvPr id="4" name="Foliennummernplatzhalter 3"/>
          <p:cNvSpPr>
            <a:spLocks noGrp="1"/>
          </p:cNvSpPr>
          <p:nvPr>
            <p:ph type="sldNum" sz="quarter" idx="10"/>
          </p:nvPr>
        </p:nvSpPr>
        <p:spPr/>
        <p:txBody>
          <a:bodyPr/>
          <a:lstStyle/>
          <a:p>
            <a:pPr>
              <a:defRPr/>
            </a:pPr>
            <a:fld id="{77A904FA-23EF-4C48-9391-8F4827E157F6}" type="slidenum">
              <a:rPr lang="de-CH" smtClean="0"/>
              <a:pPr>
                <a:defRPr/>
              </a:pPr>
              <a:t>6</a:t>
            </a:fld>
            <a:endParaRPr lang="de-CH" dirty="0"/>
          </a:p>
        </p:txBody>
      </p:sp>
    </p:spTree>
    <p:extLst>
      <p:ext uri="{BB962C8B-B14F-4D97-AF65-F5344CB8AC3E}">
        <p14:creationId xmlns:p14="http://schemas.microsoft.com/office/powerpoint/2010/main" val="1787859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a:defRPr/>
            </a:pPr>
            <a:fld id="{77A904FA-23EF-4C48-9391-8F4827E157F6}" type="slidenum">
              <a:rPr lang="de-CH" smtClean="0"/>
              <a:pPr>
                <a:defRPr/>
              </a:pPr>
              <a:t>7</a:t>
            </a:fld>
            <a:endParaRPr lang="de-CH" dirty="0"/>
          </a:p>
        </p:txBody>
      </p:sp>
    </p:spTree>
    <p:extLst>
      <p:ext uri="{BB962C8B-B14F-4D97-AF65-F5344CB8AC3E}">
        <p14:creationId xmlns:p14="http://schemas.microsoft.com/office/powerpoint/2010/main" val="4101574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pPr>
              <a:defRPr/>
            </a:pPr>
            <a:fld id="{77A904FA-23EF-4C48-9391-8F4827E157F6}" type="slidenum">
              <a:rPr lang="de-CH" smtClean="0"/>
              <a:pPr>
                <a:defRPr/>
              </a:pPr>
              <a:t>9</a:t>
            </a:fld>
            <a:endParaRPr lang="de-CH" dirty="0"/>
          </a:p>
        </p:txBody>
      </p:sp>
    </p:spTree>
    <p:extLst>
      <p:ext uri="{BB962C8B-B14F-4D97-AF65-F5344CB8AC3E}">
        <p14:creationId xmlns:p14="http://schemas.microsoft.com/office/powerpoint/2010/main" val="1747009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p:txBody>
          <a:bodyPr/>
          <a:lstStyle/>
          <a:p>
            <a:pPr>
              <a:defRPr/>
            </a:pPr>
            <a:fld id="{54168FB9-FA02-4A01-BEFF-3A65FD9A3248}" type="slidenum">
              <a:rPr lang="de-CH" smtClean="0"/>
              <a:pPr>
                <a:defRPr/>
              </a:pPr>
              <a:t>10</a:t>
            </a:fld>
            <a:endParaRPr lang="de-CH"/>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32665124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10"/>
          </p:nvPr>
        </p:nvSpPr>
        <p:spPr/>
        <p:txBody>
          <a:bodyPr/>
          <a:lstStyle/>
          <a:p>
            <a:fld id="{8FE4B904-F54E-4F14-8A45-D1E7B105B6D4}" type="slidenum">
              <a:rPr lang="de-CH" smtClean="0"/>
              <a:pPr/>
              <a:t>11</a:t>
            </a:fld>
            <a:endParaRPr lang="de-CH"/>
          </a:p>
        </p:txBody>
      </p:sp>
    </p:spTree>
    <p:extLst>
      <p:ext uri="{BB962C8B-B14F-4D97-AF65-F5344CB8AC3E}">
        <p14:creationId xmlns:p14="http://schemas.microsoft.com/office/powerpoint/2010/main" val="21924320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endParaRPr lang="de-CH" dirty="0"/>
          </a:p>
        </p:txBody>
      </p:sp>
      <p:sp>
        <p:nvSpPr>
          <p:cNvPr id="4" name="Foliennummernplatzhalter 3"/>
          <p:cNvSpPr>
            <a:spLocks noGrp="1"/>
          </p:cNvSpPr>
          <p:nvPr>
            <p:ph type="sldNum" sz="quarter" idx="10"/>
          </p:nvPr>
        </p:nvSpPr>
        <p:spPr/>
        <p:txBody>
          <a:bodyPr/>
          <a:lstStyle/>
          <a:p>
            <a:fld id="{8FE4B904-F54E-4F14-8A45-D1E7B105B6D4}" type="slidenum">
              <a:rPr lang="de-CH" smtClean="0"/>
              <a:pPr/>
              <a:t>12</a:t>
            </a:fld>
            <a:endParaRPr lang="de-CH"/>
          </a:p>
        </p:txBody>
      </p:sp>
    </p:spTree>
    <p:extLst>
      <p:ext uri="{BB962C8B-B14F-4D97-AF65-F5344CB8AC3E}">
        <p14:creationId xmlns:p14="http://schemas.microsoft.com/office/powerpoint/2010/main" val="3257330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pPr>
              <a:defRPr/>
            </a:pPr>
            <a:fld id="{77A904FA-23EF-4C48-9391-8F4827E157F6}" type="slidenum">
              <a:rPr lang="de-CH" smtClean="0"/>
              <a:pPr>
                <a:defRPr/>
              </a:pPr>
              <a:t>15</a:t>
            </a:fld>
            <a:endParaRPr lang="de-CH" dirty="0"/>
          </a:p>
        </p:txBody>
      </p:sp>
    </p:spTree>
    <p:extLst>
      <p:ext uri="{BB962C8B-B14F-4D97-AF65-F5344CB8AC3E}">
        <p14:creationId xmlns:p14="http://schemas.microsoft.com/office/powerpoint/2010/main" val="24366308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2.bin"/><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slideMaster" Target="../slideMasters/slideMaster1.xml"/><Relationship Id="rId4" Type="http://schemas.openxmlformats.org/officeDocument/2006/relationships/tags" Target="../tags/tag18.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1.xml"/><Relationship Id="rId7"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6.xml"/><Relationship Id="rId1" Type="http://schemas.openxmlformats.org/officeDocument/2006/relationships/tags" Target="../tags/tag25.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8.xml"/><Relationship Id="rId1" Type="http://schemas.openxmlformats.org/officeDocument/2006/relationships/tags" Target="../tags/tag27.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slideMaster" Target="../slideMasters/slideMaster1.xml"/><Relationship Id="rId4" Type="http://schemas.openxmlformats.org/officeDocument/2006/relationships/tags" Target="../tags/tag32.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9" name="Text Box 17"/>
          <p:cNvSpPr txBox="1">
            <a:spLocks noChangeArrowheads="1"/>
          </p:cNvSpPr>
          <p:nvPr>
            <p:custDataLst>
              <p:tags r:id="rId1"/>
            </p:custDataLst>
          </p:nvPr>
        </p:nvSpPr>
        <p:spPr bwMode="auto">
          <a:xfrm>
            <a:off x="626799" y="4498975"/>
            <a:ext cx="86754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900">
                <a:solidFill>
                  <a:schemeClr val="tx1"/>
                </a:solidFill>
                <a:latin typeface="Verdana" pitchFamily="34" charset="0"/>
              </a:defRPr>
            </a:lvl1pPr>
            <a:lvl2pPr marL="742950" indent="-285750" eaLnBrk="0" hangingPunct="0">
              <a:defRPr sz="1900">
                <a:solidFill>
                  <a:schemeClr val="tx1"/>
                </a:solidFill>
                <a:latin typeface="Verdana" pitchFamily="34" charset="0"/>
              </a:defRPr>
            </a:lvl2pPr>
            <a:lvl3pPr marL="1143000" indent="-228600" eaLnBrk="0" hangingPunct="0">
              <a:defRPr sz="1900">
                <a:solidFill>
                  <a:schemeClr val="tx1"/>
                </a:solidFill>
                <a:latin typeface="Verdana" pitchFamily="34" charset="0"/>
              </a:defRPr>
            </a:lvl3pPr>
            <a:lvl4pPr marL="1600200" indent="-228600" eaLnBrk="0" hangingPunct="0">
              <a:defRPr sz="1900">
                <a:solidFill>
                  <a:schemeClr val="tx1"/>
                </a:solidFill>
                <a:latin typeface="Verdana" pitchFamily="34" charset="0"/>
              </a:defRPr>
            </a:lvl4pPr>
            <a:lvl5pPr marL="2057400" indent="-228600" eaLnBrk="0" hangingPunct="0">
              <a:defRPr sz="1900">
                <a:solidFill>
                  <a:schemeClr val="tx1"/>
                </a:solidFill>
                <a:latin typeface="Verdana" pitchFamily="34" charset="0"/>
              </a:defRPr>
            </a:lvl5pPr>
            <a:lvl6pPr marL="2514600" indent="-228600" eaLnBrk="0" fontAlgn="base" hangingPunct="0">
              <a:spcBef>
                <a:spcPct val="0"/>
              </a:spcBef>
              <a:spcAft>
                <a:spcPct val="0"/>
              </a:spcAft>
              <a:defRPr sz="1900">
                <a:solidFill>
                  <a:schemeClr val="tx1"/>
                </a:solidFill>
                <a:latin typeface="Verdana" pitchFamily="34" charset="0"/>
              </a:defRPr>
            </a:lvl6pPr>
            <a:lvl7pPr marL="2971800" indent="-228600" eaLnBrk="0" fontAlgn="base" hangingPunct="0">
              <a:spcBef>
                <a:spcPct val="0"/>
              </a:spcBef>
              <a:spcAft>
                <a:spcPct val="0"/>
              </a:spcAft>
              <a:defRPr sz="1900">
                <a:solidFill>
                  <a:schemeClr val="tx1"/>
                </a:solidFill>
                <a:latin typeface="Verdana" pitchFamily="34" charset="0"/>
              </a:defRPr>
            </a:lvl7pPr>
            <a:lvl8pPr marL="3429000" indent="-228600" eaLnBrk="0" fontAlgn="base" hangingPunct="0">
              <a:spcBef>
                <a:spcPct val="0"/>
              </a:spcBef>
              <a:spcAft>
                <a:spcPct val="0"/>
              </a:spcAft>
              <a:defRPr sz="1900">
                <a:solidFill>
                  <a:schemeClr val="tx1"/>
                </a:solidFill>
                <a:latin typeface="Verdana" pitchFamily="34" charset="0"/>
              </a:defRPr>
            </a:lvl8pPr>
            <a:lvl9pPr marL="3886200" indent="-228600" eaLnBrk="0" fontAlgn="base" hangingPunct="0">
              <a:spcBef>
                <a:spcPct val="0"/>
              </a:spcBef>
              <a:spcAft>
                <a:spcPct val="0"/>
              </a:spcAft>
              <a:defRPr sz="1900">
                <a:solidFill>
                  <a:schemeClr val="tx1"/>
                </a:solidFill>
                <a:latin typeface="Verdana" pitchFamily="34" charset="0"/>
              </a:defRPr>
            </a:lvl9pPr>
          </a:lstStyle>
          <a:p>
            <a:pPr eaLnBrk="1" hangingPunct="1">
              <a:defRPr/>
            </a:pPr>
            <a:r>
              <a:rPr lang="en-GB" sz="1400" noProof="0" dirty="0"/>
              <a:t>T direct</a:t>
            </a:r>
          </a:p>
        </p:txBody>
      </p:sp>
      <p:sp>
        <p:nvSpPr>
          <p:cNvPr id="3074" name="Rectangle 2"/>
          <p:cNvSpPr>
            <a:spLocks noGrp="1" noChangeArrowheads="1"/>
          </p:cNvSpPr>
          <p:nvPr>
            <p:ph type="ctrTitle"/>
            <p:custDataLst>
              <p:tags r:id="rId2"/>
            </p:custDataLst>
          </p:nvPr>
        </p:nvSpPr>
        <p:spPr>
          <a:xfrm>
            <a:off x="626799" y="2060575"/>
            <a:ext cx="5541963" cy="1296988"/>
          </a:xfrm>
        </p:spPr>
        <p:txBody>
          <a:bodyPr anchor="t"/>
          <a:lstStyle>
            <a:lvl1pPr>
              <a:lnSpc>
                <a:spcPts val="2800"/>
              </a:lnSpc>
              <a:defRPr sz="1900"/>
            </a:lvl1pPr>
          </a:lstStyle>
          <a:p>
            <a:pPr lvl="0"/>
            <a:r>
              <a:rPr lang="de-DE" noProof="0"/>
              <a:t>Titelmasterformat durch Klicken bearbeiten</a:t>
            </a:r>
            <a:endParaRPr lang="en-GB" noProof="0" dirty="0"/>
          </a:p>
        </p:txBody>
      </p:sp>
      <p:sp>
        <p:nvSpPr>
          <p:cNvPr id="3084" name="Rectangle 12"/>
          <p:cNvSpPr>
            <a:spLocks noGrp="1" noChangeArrowheads="1"/>
          </p:cNvSpPr>
          <p:nvPr>
            <p:ph type="subTitle" sz="quarter" idx="1"/>
            <p:custDataLst>
              <p:tags r:id="rId3"/>
            </p:custDataLst>
          </p:nvPr>
        </p:nvSpPr>
        <p:spPr>
          <a:xfrm>
            <a:off x="626799" y="5383213"/>
            <a:ext cx="6300788" cy="1020762"/>
          </a:xfrm>
        </p:spPr>
        <p:txBody>
          <a:bodyPr/>
          <a:lstStyle>
            <a:lvl1pPr marL="0" indent="0">
              <a:lnSpc>
                <a:spcPts val="1800"/>
              </a:lnSpc>
              <a:buFontTx/>
              <a:buNone/>
              <a:defRPr sz="1400"/>
            </a:lvl1pPr>
          </a:lstStyle>
          <a:p>
            <a:pPr lvl="0"/>
            <a:r>
              <a:rPr lang="de-DE" noProof="0"/>
              <a:t>Formatvorlage des Untertitelmasters durch Klicken bearbeiten</a:t>
            </a:r>
            <a:endParaRPr lang="en-GB" noProof="0" dirty="0"/>
          </a:p>
        </p:txBody>
      </p:sp>
      <p:sp>
        <p:nvSpPr>
          <p:cNvPr id="3" name="DN:Profile|ID:1" title="Name"/>
          <p:cNvSpPr txBox="1"/>
          <p:nvPr userDrawn="1"/>
        </p:nvSpPr>
        <p:spPr>
          <a:xfrm>
            <a:off x="626799" y="3909252"/>
            <a:ext cx="5538887" cy="307777"/>
          </a:xfrm>
          <a:prstGeom prst="rect">
            <a:avLst/>
          </a:prstGeom>
          <a:noFill/>
        </p:spPr>
        <p:txBody>
          <a:bodyPr vert="horz" wrap="square" rtlCol="0">
            <a:spAutoFit/>
          </a:bodyPr>
          <a:lstStyle/>
          <a:p>
            <a:r>
              <a:rPr lang="en-GB" sz="1400" b="1" noProof="0" dirty="0"/>
              <a:t>Stefan Bruni </a:t>
            </a:r>
          </a:p>
        </p:txBody>
      </p:sp>
      <p:sp>
        <p:nvSpPr>
          <p:cNvPr id="4" name="DN:Profile|ID:8" title="Function.DE"/>
          <p:cNvSpPr txBox="1"/>
          <p:nvPr userDrawn="1"/>
        </p:nvSpPr>
        <p:spPr>
          <a:xfrm>
            <a:off x="626799" y="4115271"/>
            <a:ext cx="5572125" cy="307777"/>
          </a:xfrm>
          <a:prstGeom prst="rect">
            <a:avLst/>
          </a:prstGeom>
          <a:noFill/>
        </p:spPr>
        <p:txBody>
          <a:bodyPr vert="horz" wrap="square" rtlCol="0">
            <a:spAutoFit/>
          </a:bodyPr>
          <a:lstStyle/>
          <a:p>
            <a:r>
              <a:rPr lang="en-GB" sz="1400" noProof="0" dirty="0" err="1"/>
              <a:t>Head of the Competence Centre for Regional Economics </a:t>
            </a:r>
            <a:endParaRPr lang="en-GB" sz="1400" noProof="0" dirty="0"/>
          </a:p>
        </p:txBody>
      </p:sp>
      <p:sp>
        <p:nvSpPr>
          <p:cNvPr id="14" name="DN:Profile|ID:4" title="Direct Phone"/>
          <p:cNvSpPr txBox="1"/>
          <p:nvPr userDrawn="1"/>
        </p:nvSpPr>
        <p:spPr>
          <a:xfrm>
            <a:off x="1450974" y="4498975"/>
            <a:ext cx="2832993" cy="307777"/>
          </a:xfrm>
          <a:prstGeom prst="rect">
            <a:avLst/>
          </a:prstGeom>
          <a:noFill/>
        </p:spPr>
        <p:txBody>
          <a:bodyPr vert="horz" wrap="square" rtlCol="0">
            <a:spAutoFit/>
          </a:bodyPr>
          <a:lstStyle/>
          <a:p>
            <a:r>
              <a:rPr lang="en-GB" sz="1400" noProof="0" dirty="0"/>
              <a:t>+41 41 228 99 62 </a:t>
            </a:r>
          </a:p>
        </p:txBody>
      </p:sp>
      <p:sp>
        <p:nvSpPr>
          <p:cNvPr id="15" name="DN:Profile|ID:6" title="Email"/>
          <p:cNvSpPr txBox="1"/>
          <p:nvPr userDrawn="1"/>
        </p:nvSpPr>
        <p:spPr>
          <a:xfrm>
            <a:off x="626799" y="4705399"/>
            <a:ext cx="4797922" cy="307777"/>
          </a:xfrm>
          <a:prstGeom prst="rect">
            <a:avLst/>
          </a:prstGeom>
          <a:noFill/>
        </p:spPr>
        <p:txBody>
          <a:bodyPr vert="horz" wrap="square" rtlCol="0">
            <a:spAutoFit/>
          </a:bodyPr>
          <a:lstStyle/>
          <a:p>
            <a:r>
              <a:rPr lang="en-GB" sz="1400" noProof="0" dirty="0"/>
              <a:t>stefan.bruni@hslu.ch </a:t>
            </a:r>
          </a:p>
        </p:txBody>
      </p:sp>
      <p:pic>
        <p:nvPicPr>
          <p:cNvPr id="5" name="DN:Hierarchy|ID:26|Hierarchy:1" title="PPT Titelfolie 16:9.EN"/>
          <p:cNvPicPr>
            <a:picLocks/>
          </p:cNvPicPr>
          <p:nvPr userDrawn="1"/>
        </p:nvPicPr>
        <p:blipFill>
          <a:blip r:embed="rId5" cstate="print">
            <a:extLst>
              <a:ext uri="{28A0092B-C50C-407E-A947-70E740481C1C}">
                <a14:useLocalDpi xmlns:a14="http://schemas.microsoft.com/office/drawing/2010/main" val="0"/>
              </a:ext>
            </a:extLst>
          </a:blip>
          <a:stretch>
            <a:fillRect/>
          </a:stretch>
        </p:blipFill>
        <p:spPr>
          <a:xfrm>
            <a:off x="7200000" y="324000"/>
            <a:ext cx="1612900" cy="971550"/>
          </a:xfrm>
          <a:prstGeom prst="rect">
            <a:avLst/>
          </a:prstGeom>
        </p:spPr>
      </p:pic>
    </p:spTree>
    <p:extLst>
      <p:ext uri="{BB962C8B-B14F-4D97-AF65-F5344CB8AC3E}">
        <p14:creationId xmlns:p14="http://schemas.microsoft.com/office/powerpoint/2010/main" val="3920175854"/>
      </p:ext>
    </p:extLst>
  </p:cSld>
  <p:clrMapOvr>
    <a:masterClrMapping/>
  </p:clrMapOvr>
  <p:extLst>
    <p:ext uri="{DCECCB84-F9BA-43D5-87BE-67443E8EF086}">
      <p15:sldGuideLst xmlns:p15="http://schemas.microsoft.com/office/powerpoint/2012/main">
        <p15:guide id="1" orient="horz" pos="3322" userDrawn="1">
          <p15:clr>
            <a:srgbClr val="FBAE40"/>
          </p15:clr>
        </p15:guide>
        <p15:guide id="2" pos="337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und vertikaler Text">
    <p:spTree>
      <p:nvGrpSpPr>
        <p:cNvPr id="1" name=""/>
        <p:cNvGrpSpPr/>
        <p:nvPr/>
      </p:nvGrpSpPr>
      <p:grpSpPr>
        <a:xfrm>
          <a:off x="0" y="0"/>
          <a:ext cx="0" cy="0"/>
          <a:chOff x="0" y="0"/>
          <a:chExt cx="0" cy="0"/>
        </a:xfrm>
      </p:grpSpPr>
      <p:sp>
        <p:nvSpPr>
          <p:cNvPr id="3" name="Vertical Text Placeholder 2"/>
          <p:cNvSpPr>
            <a:spLocks noGrp="1"/>
          </p:cNvSpPr>
          <p:nvPr>
            <p:ph type="body" orient="vert" idx="1"/>
            <p:custDataLst>
              <p:tags r:id="rId1"/>
            </p:custDataLst>
          </p:nvPr>
        </p:nvSpPr>
        <p:spPr/>
        <p:txBody>
          <a:bodyPr vert="eaVert"/>
          <a:lstStyle/>
          <a:p>
            <a:pPr lvl="0"/>
            <a:r>
              <a:rPr lang="de-DE" noProof="0"/>
              <a:t>Formatvorlagen des Textmasters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4" name="Rectangle 6"/>
          <p:cNvSpPr>
            <a:spLocks noGrp="1" noChangeArrowheads="1"/>
          </p:cNvSpPr>
          <p:nvPr>
            <p:ph type="sldNum" sz="quarter" idx="10"/>
            <p:custDataLst>
              <p:tags r:id="rId2"/>
            </p:custDataLst>
          </p:nvPr>
        </p:nvSpPr>
        <p:spPr>
          <a:ln/>
        </p:spPr>
        <p:txBody>
          <a:bodyPr/>
          <a:lstStyle>
            <a:lvl1pPr>
              <a:defRPr/>
            </a:lvl1pPr>
          </a:lstStyle>
          <a:p>
            <a:pPr>
              <a:defRPr/>
            </a:pPr>
            <a:fld id="{AC6AE024-0B3B-4B5D-86B2-AF0035EF8454}" type="slidenum">
              <a:rPr lang="en-GB" noProof="0" smtClean="0"/>
              <a:pPr>
                <a:defRPr/>
              </a:pPr>
              <a:t>‹#›</a:t>
            </a:fld>
            <a:r>
              <a:rPr lang="en-GB" dirty="0"/>
              <a:t>			Stefan Bruni / Lucerne School of Business</a:t>
            </a:r>
            <a:endParaRPr lang="en-GB" noProof="0" dirty="0"/>
          </a:p>
        </p:txBody>
      </p:sp>
      <p:sp>
        <p:nvSpPr>
          <p:cNvPr id="5" name="Rectangle 2"/>
          <p:cNvSpPr>
            <a:spLocks noGrp="1" noChangeArrowheads="1"/>
          </p:cNvSpPr>
          <p:nvPr>
            <p:ph type="title"/>
            <p:custDataLst>
              <p:tags r:id="rId3"/>
            </p:custDataLst>
          </p:nvPr>
        </p:nvSpPr>
        <p:spPr bwMode="auto">
          <a:xfrm>
            <a:off x="457742" y="310306"/>
            <a:ext cx="8169275" cy="86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72000" rIns="72000" bIns="72000" numCol="1" anchor="b" anchorCtr="0" compatLnSpc="1">
            <a:prstTxWarp prst="textNoShape">
              <a:avLst/>
            </a:prstTxWarp>
          </a:bodyPr>
          <a:lstStyle/>
          <a:p>
            <a:pPr lvl="0"/>
            <a:r>
              <a:rPr lang="de-DE" altLang="de-DE" noProof="0" dirty="0"/>
              <a:t>Titelmasterformat durch Klicken bearbeiten</a:t>
            </a:r>
            <a:endParaRPr lang="en-GB" altLang="de-DE" noProof="0" dirty="0"/>
          </a:p>
        </p:txBody>
      </p:sp>
    </p:spTree>
    <p:extLst>
      <p:ext uri="{BB962C8B-B14F-4D97-AF65-F5344CB8AC3E}">
        <p14:creationId xmlns:p14="http://schemas.microsoft.com/office/powerpoint/2010/main" val="1404860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custDataLst>
              <p:tags r:id="rId1"/>
            </p:custDataLst>
          </p:nvPr>
        </p:nvSpPr>
        <p:spPr>
          <a:xfrm>
            <a:off x="6775450" y="692150"/>
            <a:ext cx="2041525" cy="5191125"/>
          </a:xfrm>
        </p:spPr>
        <p:txBody>
          <a:bodyPr vert="eaVert"/>
          <a:lstStyle/>
          <a:p>
            <a:r>
              <a:rPr lang="de-DE" noProof="0"/>
              <a:t>Titelmasterformat durch Klicken bearbeiten</a:t>
            </a:r>
            <a:endParaRPr lang="en-GB" noProof="0" dirty="0"/>
          </a:p>
        </p:txBody>
      </p:sp>
      <p:sp>
        <p:nvSpPr>
          <p:cNvPr id="3" name="Vertical Text Placeholder 2"/>
          <p:cNvSpPr>
            <a:spLocks noGrp="1"/>
          </p:cNvSpPr>
          <p:nvPr>
            <p:ph type="body" orient="vert" idx="1"/>
            <p:custDataLst>
              <p:tags r:id="rId2"/>
            </p:custDataLst>
          </p:nvPr>
        </p:nvSpPr>
        <p:spPr>
          <a:xfrm>
            <a:off x="647700" y="692150"/>
            <a:ext cx="5975350" cy="5191125"/>
          </a:xfrm>
        </p:spPr>
        <p:txBody>
          <a:bodyPr vert="eaVert"/>
          <a:lstStyle/>
          <a:p>
            <a:pPr lvl="0"/>
            <a:r>
              <a:rPr lang="de-DE" noProof="0"/>
              <a:t>Formatvorlagen des Textmasters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4" name="Rectangle 6"/>
          <p:cNvSpPr>
            <a:spLocks noGrp="1" noChangeArrowheads="1"/>
          </p:cNvSpPr>
          <p:nvPr>
            <p:ph type="sldNum" sz="quarter" idx="10"/>
            <p:custDataLst>
              <p:tags r:id="rId3"/>
            </p:custDataLst>
          </p:nvPr>
        </p:nvSpPr>
        <p:spPr>
          <a:ln/>
        </p:spPr>
        <p:txBody>
          <a:bodyPr/>
          <a:lstStyle>
            <a:lvl1pPr>
              <a:defRPr/>
            </a:lvl1pPr>
          </a:lstStyle>
          <a:p>
            <a:pPr>
              <a:defRPr/>
            </a:pPr>
            <a:fld id="{48DB3886-A746-4104-8354-2585253152BA}" type="slidenum">
              <a:rPr lang="en-GB" smtClean="0"/>
              <a:pPr>
                <a:defRPr/>
              </a:pPr>
              <a:t>‹#›</a:t>
            </a:fld>
            <a:r>
              <a:rPr lang="en-GB" dirty="0"/>
              <a:t>			Stefan Bruni / Lucerne School of Business</a:t>
            </a:r>
          </a:p>
        </p:txBody>
      </p:sp>
    </p:spTree>
    <p:extLst>
      <p:ext uri="{BB962C8B-B14F-4D97-AF65-F5344CB8AC3E}">
        <p14:creationId xmlns:p14="http://schemas.microsoft.com/office/powerpoint/2010/main" val="2601450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p:txBody>
          <a:bodyPr/>
          <a:lstStyle/>
          <a:p>
            <a:pPr lvl="0"/>
            <a:r>
              <a:rPr lang="de-DE" noProof="0"/>
              <a:t>Formatvorlagen des Textmasters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4" name="Rectangle 6"/>
          <p:cNvSpPr>
            <a:spLocks noGrp="1" noChangeArrowheads="1"/>
          </p:cNvSpPr>
          <p:nvPr>
            <p:ph type="sldNum" sz="quarter" idx="10"/>
            <p:custDataLst>
              <p:tags r:id="rId2"/>
            </p:custDataLst>
          </p:nvPr>
        </p:nvSpPr>
        <p:spPr>
          <a:xfrm>
            <a:off x="899592" y="6453336"/>
            <a:ext cx="8107883" cy="404664"/>
          </a:xfrm>
          <a:ln/>
        </p:spPr>
        <p:txBody>
          <a:bodyPr/>
          <a:lstStyle>
            <a:lvl1pPr>
              <a:defRPr/>
            </a:lvl1pPr>
          </a:lstStyle>
          <a:p>
            <a:pPr>
              <a:defRPr/>
            </a:pPr>
            <a:fld id="{8E050A2D-FAF3-45CF-B73E-B3475EDB0F60}" type="slidenum">
              <a:rPr lang="en-GB" noProof="0" smtClean="0"/>
              <a:pPr>
                <a:defRPr/>
              </a:pPr>
              <a:t>‹#›</a:t>
            </a:fld>
            <a:r>
              <a:rPr lang="en-GB" dirty="0"/>
              <a:t>			Stefan Bruni / Lucerne School of Business</a:t>
            </a:r>
            <a:endParaRPr lang="en-GB" noProof="0" dirty="0"/>
          </a:p>
        </p:txBody>
      </p:sp>
      <p:sp>
        <p:nvSpPr>
          <p:cNvPr id="6" name="Rectangle 2"/>
          <p:cNvSpPr>
            <a:spLocks noGrp="1" noChangeArrowheads="1"/>
          </p:cNvSpPr>
          <p:nvPr>
            <p:ph type="title"/>
            <p:custDataLst>
              <p:tags r:id="rId3"/>
            </p:custDataLst>
          </p:nvPr>
        </p:nvSpPr>
        <p:spPr bwMode="auto">
          <a:xfrm>
            <a:off x="457742" y="310306"/>
            <a:ext cx="8169275" cy="86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72000" rIns="72000" bIns="72000" numCol="1" anchor="b" anchorCtr="0" compatLnSpc="1">
            <a:prstTxWarp prst="textNoShape">
              <a:avLst/>
            </a:prstTxWarp>
          </a:bodyPr>
          <a:lstStyle/>
          <a:p>
            <a:pPr lvl="0"/>
            <a:r>
              <a:rPr lang="de-DE" altLang="de-DE" noProof="0" dirty="0"/>
              <a:t>Titelmasterformat durch Klicken bearbeiten</a:t>
            </a:r>
            <a:endParaRPr lang="en-GB" altLang="de-DE" noProof="0" dirty="0"/>
          </a:p>
        </p:txBody>
      </p:sp>
    </p:spTree>
    <p:extLst>
      <p:ext uri="{BB962C8B-B14F-4D97-AF65-F5344CB8AC3E}">
        <p14:creationId xmlns:p14="http://schemas.microsoft.com/office/powerpoint/2010/main" val="3091687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722313" y="4406900"/>
            <a:ext cx="7772400" cy="1362075"/>
          </a:xfrm>
        </p:spPr>
        <p:txBody>
          <a:bodyPr anchor="t"/>
          <a:lstStyle>
            <a:lvl1pPr algn="l">
              <a:defRPr sz="4000" b="1" cap="all"/>
            </a:lvl1pPr>
          </a:lstStyle>
          <a:p>
            <a:r>
              <a:rPr lang="de-DE" noProof="0"/>
              <a:t>Titelmasterformat durch Klicken bearbeiten</a:t>
            </a:r>
            <a:endParaRPr lang="en-GB" noProof="0" dirty="0"/>
          </a:p>
        </p:txBody>
      </p:sp>
      <p:sp>
        <p:nvSpPr>
          <p:cNvPr id="3" name="Text Placeholder 2"/>
          <p:cNvSpPr>
            <a:spLocks noGrp="1"/>
          </p:cNvSpPr>
          <p:nvPr>
            <p:ph type="body" idx="1"/>
            <p:custDataLst>
              <p:tags r:id="rId2"/>
            </p:custDataLst>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noProof="0"/>
              <a:t>Formatvorlagen des Textmasters bearbeiten</a:t>
            </a:r>
          </a:p>
        </p:txBody>
      </p:sp>
      <p:sp>
        <p:nvSpPr>
          <p:cNvPr id="4" name="Rectangle 6"/>
          <p:cNvSpPr>
            <a:spLocks noGrp="1" noChangeArrowheads="1"/>
          </p:cNvSpPr>
          <p:nvPr>
            <p:ph type="sldNum" sz="quarter" idx="10"/>
            <p:custDataLst>
              <p:tags r:id="rId3"/>
            </p:custDataLst>
          </p:nvPr>
        </p:nvSpPr>
        <p:spPr>
          <a:xfrm>
            <a:off x="899592" y="6453336"/>
            <a:ext cx="8107883" cy="412759"/>
          </a:xfrm>
          <a:ln/>
        </p:spPr>
        <p:txBody>
          <a:bodyPr/>
          <a:lstStyle>
            <a:lvl1pPr>
              <a:defRPr/>
            </a:lvl1pPr>
          </a:lstStyle>
          <a:p>
            <a:pPr>
              <a:defRPr/>
            </a:pPr>
            <a:fld id="{1D20CFDD-FA44-4CD0-A2D9-AFED68F6508D}" type="slidenum">
              <a:rPr lang="en-GB" smtClean="0"/>
              <a:pPr>
                <a:defRPr/>
              </a:pPr>
              <a:t>‹#›</a:t>
            </a:fld>
            <a:r>
              <a:rPr lang="en-GB" dirty="0"/>
              <a:t>			Stefan Bruni / Lucerne School of Business</a:t>
            </a:r>
          </a:p>
          <a:p>
            <a:pPr>
              <a:defRPr/>
            </a:pPr>
            <a:endParaRPr lang="en-GB" dirty="0"/>
          </a:p>
        </p:txBody>
      </p:sp>
    </p:spTree>
    <p:extLst>
      <p:ext uri="{BB962C8B-B14F-4D97-AF65-F5344CB8AC3E}">
        <p14:creationId xmlns:p14="http://schemas.microsoft.com/office/powerpoint/2010/main" val="2364263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Content Placeholder 2"/>
          <p:cNvSpPr>
            <a:spLocks noGrp="1"/>
          </p:cNvSpPr>
          <p:nvPr>
            <p:ph sz="half" idx="1"/>
            <p:custDataLst>
              <p:tags r:id="rId1"/>
            </p:custDataLst>
          </p:nvPr>
        </p:nvSpPr>
        <p:spPr>
          <a:xfrm>
            <a:off x="467544" y="1798638"/>
            <a:ext cx="4008438" cy="40846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noProof="0"/>
              <a:t>Formatvorlagen des Textmasters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4" name="Content Placeholder 3"/>
          <p:cNvSpPr>
            <a:spLocks noGrp="1"/>
          </p:cNvSpPr>
          <p:nvPr>
            <p:ph sz="half" idx="2"/>
            <p:custDataLst>
              <p:tags r:id="rId2"/>
            </p:custDataLst>
          </p:nvPr>
        </p:nvSpPr>
        <p:spPr>
          <a:xfrm>
            <a:off x="4628382" y="1798638"/>
            <a:ext cx="4008437" cy="40846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noProof="0"/>
              <a:t>Formatvorlagen des Textmasters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5" name="Rectangle 6"/>
          <p:cNvSpPr>
            <a:spLocks noGrp="1" noChangeArrowheads="1"/>
          </p:cNvSpPr>
          <p:nvPr>
            <p:ph type="sldNum" sz="quarter" idx="10"/>
            <p:custDataLst>
              <p:tags r:id="rId3"/>
            </p:custDataLst>
          </p:nvPr>
        </p:nvSpPr>
        <p:spPr>
          <a:xfrm>
            <a:off x="899592" y="6453336"/>
            <a:ext cx="8107883" cy="404663"/>
          </a:xfrm>
          <a:ln/>
        </p:spPr>
        <p:txBody>
          <a:bodyPr/>
          <a:lstStyle>
            <a:lvl1pPr>
              <a:defRPr/>
            </a:lvl1pPr>
          </a:lstStyle>
          <a:p>
            <a:pPr>
              <a:defRPr/>
            </a:pPr>
            <a:fld id="{1D20CFDD-FA44-4CD0-A2D9-AFED68F6508D}" type="slidenum">
              <a:rPr lang="en-GB" noProof="0" smtClean="0"/>
              <a:pPr>
                <a:defRPr/>
              </a:pPr>
              <a:t>‹#›</a:t>
            </a:fld>
            <a:r>
              <a:rPr lang="en-GB" dirty="0"/>
              <a:t>			Stefan Bruni / Lucerne School of Business</a:t>
            </a:r>
            <a:endParaRPr lang="en-GB" noProof="0" dirty="0"/>
          </a:p>
        </p:txBody>
      </p:sp>
      <p:sp>
        <p:nvSpPr>
          <p:cNvPr id="8" name="Rectangle 2"/>
          <p:cNvSpPr>
            <a:spLocks noGrp="1" noChangeArrowheads="1"/>
          </p:cNvSpPr>
          <p:nvPr>
            <p:ph type="title"/>
            <p:custDataLst>
              <p:tags r:id="rId4"/>
            </p:custDataLst>
          </p:nvPr>
        </p:nvSpPr>
        <p:spPr bwMode="auto">
          <a:xfrm>
            <a:off x="457742" y="310306"/>
            <a:ext cx="8169275" cy="86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72000" rIns="72000" bIns="72000" numCol="1" anchor="b" anchorCtr="0" compatLnSpc="1">
            <a:prstTxWarp prst="textNoShape">
              <a:avLst/>
            </a:prstTxWarp>
          </a:bodyPr>
          <a:lstStyle/>
          <a:p>
            <a:pPr lvl="0"/>
            <a:r>
              <a:rPr lang="de-DE" altLang="de-DE" noProof="0" dirty="0"/>
              <a:t>Titelmasterformat durch Klicken bearbeiten</a:t>
            </a:r>
            <a:endParaRPr lang="en-GB" altLang="de-DE" noProof="0" dirty="0"/>
          </a:p>
        </p:txBody>
      </p:sp>
    </p:spTree>
    <p:extLst>
      <p:ext uri="{BB962C8B-B14F-4D97-AF65-F5344CB8AC3E}">
        <p14:creationId xmlns:p14="http://schemas.microsoft.com/office/powerpoint/2010/main" val="2013171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ext Placeholder 2"/>
          <p:cNvSpPr>
            <a:spLocks noGrp="1"/>
          </p:cNvSpPr>
          <p:nvPr>
            <p:ph type="body" idx="1"/>
            <p:custDataLst>
              <p:tags r:id="rId1"/>
            </p:custDataLst>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de-DE" noProof="0" dirty="0"/>
          </a:p>
        </p:txBody>
      </p:sp>
      <p:sp>
        <p:nvSpPr>
          <p:cNvPr id="4" name="Content Placeholder 3"/>
          <p:cNvSpPr>
            <a:spLocks noGrp="1"/>
          </p:cNvSpPr>
          <p:nvPr>
            <p:ph sz="half" idx="2"/>
            <p:custDataLst>
              <p:tags r:id="rId2"/>
            </p:custDataLst>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noProof="0" dirty="0"/>
              <a:t>Formatvorlagen des Textmasters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endParaRPr lang="en-GB" noProof="0" dirty="0"/>
          </a:p>
        </p:txBody>
      </p:sp>
      <p:sp>
        <p:nvSpPr>
          <p:cNvPr id="5" name="Text Placeholder 4"/>
          <p:cNvSpPr>
            <a:spLocks noGrp="1"/>
          </p:cNvSpPr>
          <p:nvPr>
            <p:ph type="body" sz="quarter" idx="3"/>
            <p:custDataLst>
              <p:tags r:id="rId3"/>
            </p:custDataLst>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de-DE" noProof="0" dirty="0"/>
          </a:p>
        </p:txBody>
      </p:sp>
      <p:sp>
        <p:nvSpPr>
          <p:cNvPr id="6" name="Content Placeholder 5"/>
          <p:cNvSpPr>
            <a:spLocks noGrp="1"/>
          </p:cNvSpPr>
          <p:nvPr>
            <p:ph sz="quarter" idx="4"/>
            <p:custDataLst>
              <p:tags r:id="rId4"/>
            </p:custDataLst>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noProof="0" dirty="0"/>
              <a:t>Formatvorlagen des Textmasters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endParaRPr lang="en-GB" noProof="0" dirty="0"/>
          </a:p>
        </p:txBody>
      </p:sp>
      <p:sp>
        <p:nvSpPr>
          <p:cNvPr id="7" name="Rectangle 6"/>
          <p:cNvSpPr>
            <a:spLocks noGrp="1" noChangeArrowheads="1"/>
          </p:cNvSpPr>
          <p:nvPr>
            <p:ph type="sldNum" sz="quarter" idx="10"/>
            <p:custDataLst>
              <p:tags r:id="rId5"/>
            </p:custDataLst>
          </p:nvPr>
        </p:nvSpPr>
        <p:spPr>
          <a:xfrm>
            <a:off x="899592" y="6453336"/>
            <a:ext cx="8107883" cy="404663"/>
          </a:xfrm>
          <a:ln/>
        </p:spPr>
        <p:txBody>
          <a:bodyPr/>
          <a:lstStyle>
            <a:lvl1pPr>
              <a:defRPr/>
            </a:lvl1pPr>
          </a:lstStyle>
          <a:p>
            <a:pPr>
              <a:defRPr/>
            </a:pPr>
            <a:fld id="{5FFD6A8F-5371-4FBB-812D-D2709F86D50B}" type="slidenum">
              <a:rPr lang="en-GB" noProof="0" smtClean="0"/>
              <a:pPr>
                <a:defRPr/>
              </a:pPr>
              <a:t>‹#›</a:t>
            </a:fld>
            <a:r>
              <a:rPr lang="en-GB" dirty="0"/>
              <a:t>			Stefan Bruni / Lucerne School of Business</a:t>
            </a:r>
            <a:endParaRPr lang="en-GB" noProof="0" dirty="0"/>
          </a:p>
        </p:txBody>
      </p:sp>
      <p:sp>
        <p:nvSpPr>
          <p:cNvPr id="9" name="Rectangle 2"/>
          <p:cNvSpPr>
            <a:spLocks noGrp="1" noChangeArrowheads="1"/>
          </p:cNvSpPr>
          <p:nvPr>
            <p:ph type="title"/>
            <p:custDataLst>
              <p:tags r:id="rId6"/>
            </p:custDataLst>
          </p:nvPr>
        </p:nvSpPr>
        <p:spPr bwMode="auto">
          <a:xfrm>
            <a:off x="457742" y="310306"/>
            <a:ext cx="8169275" cy="86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72000" rIns="72000" bIns="72000" numCol="1" anchor="b" anchorCtr="0" compatLnSpc="1">
            <a:prstTxWarp prst="textNoShape">
              <a:avLst/>
            </a:prstTxWarp>
          </a:bodyPr>
          <a:lstStyle/>
          <a:p>
            <a:pPr lvl="0"/>
            <a:r>
              <a:rPr lang="de-DE" altLang="de-DE" noProof="0" dirty="0"/>
              <a:t>Titelmasterformat durch Klicken bearbeiten</a:t>
            </a:r>
            <a:endParaRPr lang="en-GB" altLang="de-DE" noProof="0" dirty="0"/>
          </a:p>
        </p:txBody>
      </p:sp>
    </p:spTree>
    <p:extLst>
      <p:ext uri="{BB962C8B-B14F-4D97-AF65-F5344CB8AC3E}">
        <p14:creationId xmlns:p14="http://schemas.microsoft.com/office/powerpoint/2010/main" val="3251885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3" name="Rectangle 6"/>
          <p:cNvSpPr>
            <a:spLocks noGrp="1" noChangeArrowheads="1"/>
          </p:cNvSpPr>
          <p:nvPr>
            <p:ph type="sldNum" sz="quarter" idx="10"/>
            <p:custDataLst>
              <p:tags r:id="rId1"/>
            </p:custDataLst>
          </p:nvPr>
        </p:nvSpPr>
        <p:spPr>
          <a:xfrm>
            <a:off x="899592" y="6453336"/>
            <a:ext cx="8107883" cy="404663"/>
          </a:xfrm>
          <a:ln/>
        </p:spPr>
        <p:txBody>
          <a:bodyPr/>
          <a:lstStyle>
            <a:lvl1pPr>
              <a:defRPr/>
            </a:lvl1pPr>
          </a:lstStyle>
          <a:p>
            <a:pPr>
              <a:defRPr/>
            </a:pPr>
            <a:fld id="{182E8986-3AF4-4D82-BB44-546744DCD113}" type="slidenum">
              <a:rPr lang="en-GB" noProof="0" smtClean="0"/>
              <a:pPr>
                <a:defRPr/>
              </a:pPr>
              <a:t>‹#›</a:t>
            </a:fld>
            <a:r>
              <a:rPr lang="en-GB" dirty="0"/>
              <a:t>			Stefan Bruni / Lucerne School of Business</a:t>
            </a:r>
            <a:endParaRPr lang="en-GB" noProof="0" dirty="0"/>
          </a:p>
        </p:txBody>
      </p:sp>
      <p:sp>
        <p:nvSpPr>
          <p:cNvPr id="6" name="Rectangle 2"/>
          <p:cNvSpPr>
            <a:spLocks noGrp="1" noChangeArrowheads="1"/>
          </p:cNvSpPr>
          <p:nvPr>
            <p:ph type="title"/>
            <p:custDataLst>
              <p:tags r:id="rId2"/>
            </p:custDataLst>
          </p:nvPr>
        </p:nvSpPr>
        <p:spPr bwMode="auto">
          <a:xfrm>
            <a:off x="457742" y="310306"/>
            <a:ext cx="8169275" cy="86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72000" rIns="72000" bIns="72000" numCol="1" anchor="b" anchorCtr="0" compatLnSpc="1">
            <a:prstTxWarp prst="textNoShape">
              <a:avLst/>
            </a:prstTxWarp>
          </a:bodyPr>
          <a:lstStyle/>
          <a:p>
            <a:pPr lvl="0"/>
            <a:r>
              <a:rPr lang="de-DE" altLang="de-DE" noProof="0" dirty="0"/>
              <a:t>Titelmasterformat durch Klicken bearbeiten</a:t>
            </a:r>
            <a:endParaRPr lang="en-GB" altLang="de-DE" noProof="0" dirty="0"/>
          </a:p>
        </p:txBody>
      </p:sp>
    </p:spTree>
    <p:extLst>
      <p:ext uri="{BB962C8B-B14F-4D97-AF65-F5344CB8AC3E}">
        <p14:creationId xmlns:p14="http://schemas.microsoft.com/office/powerpoint/2010/main" val="1094930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Rectangle 6"/>
          <p:cNvSpPr>
            <a:spLocks noGrp="1" noChangeArrowheads="1"/>
          </p:cNvSpPr>
          <p:nvPr>
            <p:ph type="sldNum" sz="quarter" idx="10"/>
            <p:custDataLst>
              <p:tags r:id="rId1"/>
            </p:custDataLst>
          </p:nvPr>
        </p:nvSpPr>
        <p:spPr>
          <a:ln/>
        </p:spPr>
        <p:txBody>
          <a:bodyPr/>
          <a:lstStyle>
            <a:lvl1pPr>
              <a:defRPr/>
            </a:lvl1pPr>
          </a:lstStyle>
          <a:p>
            <a:pPr>
              <a:defRPr/>
            </a:pPr>
            <a:fld id="{A7B8987B-8410-4279-AD6D-3D0EDCBBD722}" type="slidenum">
              <a:rPr lang="en-GB" noProof="0" smtClean="0"/>
              <a:pPr>
                <a:defRPr/>
              </a:pPr>
              <a:t>‹#›</a:t>
            </a:fld>
            <a:r>
              <a:rPr lang="en-GB" dirty="0"/>
              <a:t>			Stefan Bruni / Lucerne School of Business</a:t>
            </a:r>
            <a:endParaRPr lang="en-GB" noProof="0" dirty="0"/>
          </a:p>
        </p:txBody>
      </p:sp>
      <p:sp>
        <p:nvSpPr>
          <p:cNvPr id="3" name="Title 2"/>
          <p:cNvSpPr>
            <a:spLocks noGrp="1" noChangeArrowheads="1"/>
          </p:cNvSpPr>
          <p:nvPr>
            <p:ph type="title"/>
            <p:custDataLst>
              <p:tags r:id="rId2"/>
            </p:custDataLst>
          </p:nvPr>
        </p:nvSpPr>
        <p:spPr bwMode="auto">
          <a:xfrm>
            <a:off x="457742" y="310306"/>
            <a:ext cx="8169275" cy="86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72000" rIns="72000" bIns="72000" numCol="1" anchor="b" anchorCtr="0" compatLnSpc="1">
            <a:prstTxWarp prst="textNoShape">
              <a:avLst/>
            </a:prstTxWarp>
          </a:bodyPr>
          <a:lstStyle/>
          <a:p>
            <a:pPr lvl="0"/>
            <a:r>
              <a:rPr lang="de-DE" altLang="de-DE" noProof="0" dirty="0"/>
              <a:t>Titelmasterformat durch Klicken bearbeiten</a:t>
            </a:r>
            <a:endParaRPr lang="en-GB" altLang="de-DE" noProof="0" dirty="0"/>
          </a:p>
        </p:txBody>
      </p:sp>
    </p:spTree>
    <p:extLst>
      <p:ext uri="{BB962C8B-B14F-4D97-AF65-F5344CB8AC3E}">
        <p14:creationId xmlns:p14="http://schemas.microsoft.com/office/powerpoint/2010/main" val="3819890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3050"/>
            <a:ext cx="3008313" cy="1162050"/>
          </a:xfrm>
        </p:spPr>
        <p:txBody>
          <a:bodyPr/>
          <a:lstStyle>
            <a:lvl1pPr algn="l">
              <a:defRPr sz="2000" b="1"/>
            </a:lvl1pPr>
          </a:lstStyle>
          <a:p>
            <a:r>
              <a:rPr lang="de-DE" noProof="0" dirty="0"/>
              <a:t>Titelmasterformat durch Klicken bearbeiten</a:t>
            </a:r>
            <a:endParaRPr lang="en-GB" noProof="0" dirty="0"/>
          </a:p>
        </p:txBody>
      </p:sp>
      <p:sp>
        <p:nvSpPr>
          <p:cNvPr id="3" name="Content Placeholder 2"/>
          <p:cNvSpPr>
            <a:spLocks noGrp="1"/>
          </p:cNvSpPr>
          <p:nvPr>
            <p:ph idx="1"/>
            <p:custDataLst>
              <p:tags r:id="rId2"/>
            </p:custDataLst>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noProof="0"/>
              <a:t>Formatvorlagen des Textmasters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4" name="Text Placeholder 3"/>
          <p:cNvSpPr>
            <a:spLocks noGrp="1"/>
          </p:cNvSpPr>
          <p:nvPr>
            <p:ph type="body" sz="half" idx="2"/>
            <p:custDataLst>
              <p:tags r:id="rId3"/>
            </p:custDataLst>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noProof="0"/>
              <a:t>Formatvorlagen des Textmasters bearbeiten</a:t>
            </a:r>
          </a:p>
        </p:txBody>
      </p:sp>
      <p:sp>
        <p:nvSpPr>
          <p:cNvPr id="5" name="Rectangle 6"/>
          <p:cNvSpPr>
            <a:spLocks noGrp="1" noChangeArrowheads="1"/>
          </p:cNvSpPr>
          <p:nvPr>
            <p:ph type="sldNum" sz="quarter" idx="10"/>
            <p:custDataLst>
              <p:tags r:id="rId4"/>
            </p:custDataLst>
          </p:nvPr>
        </p:nvSpPr>
        <p:spPr>
          <a:ln/>
        </p:spPr>
        <p:txBody>
          <a:bodyPr/>
          <a:lstStyle>
            <a:lvl1pPr>
              <a:defRPr/>
            </a:lvl1pPr>
          </a:lstStyle>
          <a:p>
            <a:pPr>
              <a:defRPr/>
            </a:pPr>
            <a:fld id="{7B978365-61C3-48AB-83BF-EFB6B46E5C8C}" type="slidenum">
              <a:rPr lang="en-GB" noProof="0" smtClean="0"/>
              <a:pPr>
                <a:defRPr/>
              </a:pPr>
              <a:t>‹#›</a:t>
            </a:fld>
            <a:r>
              <a:rPr lang="en-GB" dirty="0"/>
              <a:t>			Stefan Bruni / Lucerne School of Business</a:t>
            </a:r>
            <a:endParaRPr lang="en-GB" noProof="0" dirty="0"/>
          </a:p>
        </p:txBody>
      </p:sp>
    </p:spTree>
    <p:extLst>
      <p:ext uri="{BB962C8B-B14F-4D97-AF65-F5344CB8AC3E}">
        <p14:creationId xmlns:p14="http://schemas.microsoft.com/office/powerpoint/2010/main" val="2604232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792288" y="4800600"/>
            <a:ext cx="5486400" cy="566738"/>
          </a:xfrm>
        </p:spPr>
        <p:txBody>
          <a:bodyPr/>
          <a:lstStyle>
            <a:lvl1pPr algn="l">
              <a:defRPr sz="2000" b="1"/>
            </a:lvl1pPr>
          </a:lstStyle>
          <a:p>
            <a:r>
              <a:rPr lang="de-DE" noProof="0"/>
              <a:t>Titelmasterformat durch Klicken bearbeiten</a:t>
            </a:r>
            <a:endParaRPr lang="en-GB" noProof="0"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endParaRPr lang="en-GB" noProof="0" dirty="0"/>
          </a:p>
        </p:txBody>
      </p:sp>
      <p:sp>
        <p:nvSpPr>
          <p:cNvPr id="4" name="Text Placeholder 3"/>
          <p:cNvSpPr>
            <a:spLocks noGrp="1"/>
          </p:cNvSpPr>
          <p:nvPr>
            <p:ph type="body" sz="half" idx="2"/>
            <p:custDataLst>
              <p:tags r:id="rId2"/>
            </p:custDataLst>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noProof="0"/>
              <a:t>Formatvorlagen des Textmasters bearbeiten</a:t>
            </a:r>
          </a:p>
        </p:txBody>
      </p:sp>
      <p:sp>
        <p:nvSpPr>
          <p:cNvPr id="5" name="Rectangle 6"/>
          <p:cNvSpPr>
            <a:spLocks noGrp="1" noChangeArrowheads="1"/>
          </p:cNvSpPr>
          <p:nvPr>
            <p:ph type="sldNum" sz="quarter" idx="10"/>
            <p:custDataLst>
              <p:tags r:id="rId3"/>
            </p:custDataLst>
          </p:nvPr>
        </p:nvSpPr>
        <p:spPr>
          <a:ln/>
        </p:spPr>
        <p:txBody>
          <a:bodyPr/>
          <a:lstStyle>
            <a:lvl1pPr>
              <a:defRPr/>
            </a:lvl1pPr>
          </a:lstStyle>
          <a:p>
            <a:pPr>
              <a:defRPr/>
            </a:pPr>
            <a:fld id="{C1C02764-84C7-422C-B653-A02BAA3B8A23}" type="slidenum">
              <a:rPr lang="en-GB" noProof="0" smtClean="0"/>
              <a:pPr>
                <a:defRPr/>
              </a:pPr>
              <a:t>‹#›</a:t>
            </a:fld>
            <a:r>
              <a:rPr lang="en-GB" dirty="0"/>
              <a:t>			Stefan Bruni / Lucerne School of Business</a:t>
            </a:r>
            <a:endParaRPr lang="en-GB" noProof="0" dirty="0"/>
          </a:p>
        </p:txBody>
      </p:sp>
    </p:spTree>
    <p:extLst>
      <p:ext uri="{BB962C8B-B14F-4D97-AF65-F5344CB8AC3E}">
        <p14:creationId xmlns:p14="http://schemas.microsoft.com/office/powerpoint/2010/main" val="3251019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custDataLst>
              <p:tags r:id="rId13"/>
            </p:custDataLst>
          </p:nvPr>
        </p:nvSpPr>
        <p:spPr bwMode="auto">
          <a:xfrm>
            <a:off x="457742" y="310306"/>
            <a:ext cx="8169275" cy="86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72000" rIns="72000" bIns="72000" numCol="1" anchor="b" anchorCtr="0" compatLnSpc="1">
            <a:prstTxWarp prst="textNoShape">
              <a:avLst/>
            </a:prstTxWarp>
          </a:bodyPr>
          <a:lstStyle/>
          <a:p>
            <a:pPr lvl="0"/>
            <a:r>
              <a:rPr lang="de-DE" altLang="de-DE" noProof="0" dirty="0"/>
              <a:t>Titelmasterformat durch Klicken bearbeiten</a:t>
            </a:r>
            <a:endParaRPr lang="en-GB" altLang="de-DE" noProof="0" dirty="0"/>
          </a:p>
        </p:txBody>
      </p:sp>
      <p:sp>
        <p:nvSpPr>
          <p:cNvPr id="1028" name="Rectangle 3"/>
          <p:cNvSpPr>
            <a:spLocks noGrp="1" noChangeArrowheads="1"/>
          </p:cNvSpPr>
          <p:nvPr>
            <p:ph type="body" idx="1"/>
            <p:custDataLst>
              <p:tags r:id="rId14"/>
            </p:custDataLst>
          </p:nvPr>
        </p:nvSpPr>
        <p:spPr bwMode="auto">
          <a:xfrm>
            <a:off x="457742" y="1484784"/>
            <a:ext cx="8169275" cy="408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72000" rIns="72000" bIns="72000" numCol="1" anchor="t" anchorCtr="0" compatLnSpc="1">
            <a:prstTxWarp prst="textNoShape">
              <a:avLst/>
            </a:prstTxWarp>
          </a:bodyPr>
          <a:lstStyle/>
          <a:p>
            <a:pPr lvl="0"/>
            <a:r>
              <a:rPr lang="de-DE" altLang="de-DE" noProof="0" dirty="0"/>
              <a:t>Formatvorlagen des Textmasters bearbeiten</a:t>
            </a:r>
          </a:p>
          <a:p>
            <a:pPr lvl="1"/>
            <a:r>
              <a:rPr lang="de-DE" altLang="de-DE" noProof="0" dirty="0"/>
              <a:t>Zweite Ebene</a:t>
            </a:r>
          </a:p>
          <a:p>
            <a:pPr lvl="2"/>
            <a:r>
              <a:rPr lang="de-DE" altLang="de-DE" noProof="0" dirty="0"/>
              <a:t>Dritte Ebene</a:t>
            </a:r>
          </a:p>
          <a:p>
            <a:pPr lvl="3"/>
            <a:r>
              <a:rPr lang="de-DE" altLang="de-DE" noProof="0" dirty="0"/>
              <a:t>Vierte Ebene</a:t>
            </a:r>
          </a:p>
          <a:p>
            <a:pPr lvl="4"/>
            <a:r>
              <a:rPr lang="de-DE" altLang="de-DE" noProof="0" dirty="0"/>
              <a:t>Fünfte Ebene</a:t>
            </a:r>
            <a:endParaRPr lang="en-GB" altLang="de-DE" noProof="0" dirty="0"/>
          </a:p>
        </p:txBody>
      </p:sp>
      <p:sp>
        <p:nvSpPr>
          <p:cNvPr id="1029" name="Text Box 9"/>
          <p:cNvSpPr txBox="1">
            <a:spLocks noChangeArrowheads="1"/>
          </p:cNvSpPr>
          <p:nvPr>
            <p:custDataLst>
              <p:tags r:id="rId15"/>
            </p:custDataLst>
          </p:nvPr>
        </p:nvSpPr>
        <p:spPr bwMode="auto">
          <a:xfrm>
            <a:off x="642938" y="6454775"/>
            <a:ext cx="27051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lstStyle>
            <a:lvl1pPr eaLnBrk="0" hangingPunct="0">
              <a:defRPr sz="1900">
                <a:solidFill>
                  <a:schemeClr val="tx1"/>
                </a:solidFill>
                <a:latin typeface="Verdana" pitchFamily="34" charset="0"/>
              </a:defRPr>
            </a:lvl1pPr>
            <a:lvl2pPr marL="742950" indent="-285750" eaLnBrk="0" hangingPunct="0">
              <a:defRPr sz="1900">
                <a:solidFill>
                  <a:schemeClr val="tx1"/>
                </a:solidFill>
                <a:latin typeface="Verdana" pitchFamily="34" charset="0"/>
              </a:defRPr>
            </a:lvl2pPr>
            <a:lvl3pPr marL="1143000" indent="-228600" eaLnBrk="0" hangingPunct="0">
              <a:defRPr sz="1900">
                <a:solidFill>
                  <a:schemeClr val="tx1"/>
                </a:solidFill>
                <a:latin typeface="Verdana" pitchFamily="34" charset="0"/>
              </a:defRPr>
            </a:lvl3pPr>
            <a:lvl4pPr marL="1600200" indent="-228600" eaLnBrk="0" hangingPunct="0">
              <a:defRPr sz="1900">
                <a:solidFill>
                  <a:schemeClr val="tx1"/>
                </a:solidFill>
                <a:latin typeface="Verdana" pitchFamily="34" charset="0"/>
              </a:defRPr>
            </a:lvl4pPr>
            <a:lvl5pPr marL="2057400" indent="-228600" eaLnBrk="0" hangingPunct="0">
              <a:defRPr sz="1900">
                <a:solidFill>
                  <a:schemeClr val="tx1"/>
                </a:solidFill>
                <a:latin typeface="Verdana" pitchFamily="34" charset="0"/>
              </a:defRPr>
            </a:lvl5pPr>
            <a:lvl6pPr marL="2514600" indent="-228600" eaLnBrk="0" fontAlgn="base" hangingPunct="0">
              <a:spcBef>
                <a:spcPct val="0"/>
              </a:spcBef>
              <a:spcAft>
                <a:spcPct val="0"/>
              </a:spcAft>
              <a:defRPr sz="1900">
                <a:solidFill>
                  <a:schemeClr val="tx1"/>
                </a:solidFill>
                <a:latin typeface="Verdana" pitchFamily="34" charset="0"/>
              </a:defRPr>
            </a:lvl6pPr>
            <a:lvl7pPr marL="2971800" indent="-228600" eaLnBrk="0" fontAlgn="base" hangingPunct="0">
              <a:spcBef>
                <a:spcPct val="0"/>
              </a:spcBef>
              <a:spcAft>
                <a:spcPct val="0"/>
              </a:spcAft>
              <a:defRPr sz="1900">
                <a:solidFill>
                  <a:schemeClr val="tx1"/>
                </a:solidFill>
                <a:latin typeface="Verdana" pitchFamily="34" charset="0"/>
              </a:defRPr>
            </a:lvl7pPr>
            <a:lvl8pPr marL="3429000" indent="-228600" eaLnBrk="0" fontAlgn="base" hangingPunct="0">
              <a:spcBef>
                <a:spcPct val="0"/>
              </a:spcBef>
              <a:spcAft>
                <a:spcPct val="0"/>
              </a:spcAft>
              <a:defRPr sz="1900">
                <a:solidFill>
                  <a:schemeClr val="tx1"/>
                </a:solidFill>
                <a:latin typeface="Verdana" pitchFamily="34" charset="0"/>
              </a:defRPr>
            </a:lvl8pPr>
            <a:lvl9pPr marL="3886200" indent="-228600" eaLnBrk="0" fontAlgn="base" hangingPunct="0">
              <a:spcBef>
                <a:spcPct val="0"/>
              </a:spcBef>
              <a:spcAft>
                <a:spcPct val="0"/>
              </a:spcAft>
              <a:defRPr sz="1900">
                <a:solidFill>
                  <a:schemeClr val="tx1"/>
                </a:solidFill>
                <a:latin typeface="Verdana" pitchFamily="34" charset="0"/>
              </a:defRPr>
            </a:lvl9pPr>
          </a:lstStyle>
          <a:p>
            <a:pPr eaLnBrk="1" hangingPunct="1">
              <a:defRPr/>
            </a:pPr>
            <a:r>
              <a:rPr lang="en-GB" sz="700" noProof="0" dirty="0"/>
              <a:t>Slide</a:t>
            </a:r>
          </a:p>
        </p:txBody>
      </p:sp>
      <p:sp>
        <p:nvSpPr>
          <p:cNvPr id="1030" name="Rectangle 6"/>
          <p:cNvSpPr>
            <a:spLocks noGrp="1" noChangeArrowheads="1"/>
          </p:cNvSpPr>
          <p:nvPr>
            <p:ph type="sldNum" sz="quarter" idx="4"/>
            <p:custDataLst>
              <p:tags r:id="rId16"/>
            </p:custDataLst>
          </p:nvPr>
        </p:nvSpPr>
        <p:spPr bwMode="auto">
          <a:xfrm>
            <a:off x="899592" y="6454774"/>
            <a:ext cx="8107883" cy="40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72000" rIns="72000" bIns="72000" numCol="1" anchor="t" anchorCtr="0" compatLnSpc="1">
            <a:prstTxWarp prst="textNoShape">
              <a:avLst/>
            </a:prstTxWarp>
          </a:bodyPr>
          <a:lstStyle>
            <a:lvl1pPr>
              <a:defRPr sz="700"/>
            </a:lvl1pPr>
          </a:lstStyle>
          <a:p>
            <a:pPr>
              <a:defRPr/>
            </a:pPr>
            <a:fld id="{25EE6612-218D-42A8-9A86-0933C19657E4}" type="slidenum">
              <a:rPr lang="en-GB" noProof="0" smtClean="0"/>
              <a:pPr>
                <a:defRPr/>
              </a:pPr>
              <a:t>‹#›</a:t>
            </a:fld>
            <a:r>
              <a:rPr lang="en-GB" dirty="0"/>
              <a:t>			Stefan Bruni / Lucerne School of Business</a:t>
            </a:r>
            <a:endParaRPr lang="en-GB" noProof="0" dirty="0"/>
          </a:p>
        </p:txBody>
      </p:sp>
      <p:pic>
        <p:nvPicPr>
          <p:cNvPr id="3" name="DN:Hierarchy|ID:27|Hierarchy:1" title="PPT Folie 16:9.EN"/>
          <p:cNvPicPr preferRelativeResize="0">
            <a:picLocks/>
          </p:cNvPicPr>
          <p:nvPr userDrawn="1"/>
        </p:nvPicPr>
        <p:blipFill>
          <a:blip r:embed="rId17" cstate="print">
            <a:extLst>
              <a:ext uri="{28A0092B-C50C-407E-A947-70E740481C1C}">
                <a14:useLocalDpi xmlns:a14="http://schemas.microsoft.com/office/drawing/2010/main" val="0"/>
              </a:ext>
            </a:extLst>
          </a:blip>
          <a:stretch>
            <a:fillRect/>
          </a:stretch>
        </p:blipFill>
        <p:spPr>
          <a:xfrm>
            <a:off x="7740000" y="324000"/>
            <a:ext cx="820800" cy="190800"/>
          </a:xfrm>
          <a:prstGeom prst="rect">
            <a:avLst/>
          </a:prstGeom>
        </p:spPr>
      </p:pic>
    </p:spTree>
  </p:cSld>
  <p:clrMap bg1="lt1" tx1="dk1" bg2="lt2" tx2="dk2" accent1="accent1" accent2="accent2" accent3="accent3" accent4="accent4" accent5="accent5" accent6="accent6" hlink="hlink" folHlink="folHlink"/>
  <p:sldLayoutIdLst>
    <p:sldLayoutId id="2147483731"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hf hdr="0" dt="0"/>
  <p:txStyles>
    <p:titleStyle>
      <a:lvl1pPr algn="l" rtl="0" eaLnBrk="1" fontAlgn="base" hangingPunct="1">
        <a:spcBef>
          <a:spcPct val="0"/>
        </a:spcBef>
        <a:spcAft>
          <a:spcPct val="0"/>
        </a:spcAft>
        <a:defRPr sz="2000" b="1">
          <a:solidFill>
            <a:schemeClr val="tx2"/>
          </a:solidFill>
          <a:latin typeface="+mj-lt"/>
          <a:ea typeface="+mj-ea"/>
          <a:cs typeface="+mj-cs"/>
        </a:defRPr>
      </a:lvl1pPr>
      <a:lvl2pPr algn="l" rtl="0" eaLnBrk="1" fontAlgn="base" hangingPunct="1">
        <a:spcBef>
          <a:spcPct val="0"/>
        </a:spcBef>
        <a:spcAft>
          <a:spcPct val="0"/>
        </a:spcAft>
        <a:defRPr sz="1600" b="1">
          <a:solidFill>
            <a:schemeClr val="tx2"/>
          </a:solidFill>
          <a:latin typeface="Verdana" pitchFamily="34" charset="0"/>
        </a:defRPr>
      </a:lvl2pPr>
      <a:lvl3pPr algn="l" rtl="0" eaLnBrk="1" fontAlgn="base" hangingPunct="1">
        <a:spcBef>
          <a:spcPct val="0"/>
        </a:spcBef>
        <a:spcAft>
          <a:spcPct val="0"/>
        </a:spcAft>
        <a:defRPr sz="1600" b="1">
          <a:solidFill>
            <a:schemeClr val="tx2"/>
          </a:solidFill>
          <a:latin typeface="Verdana" pitchFamily="34" charset="0"/>
        </a:defRPr>
      </a:lvl3pPr>
      <a:lvl4pPr algn="l" rtl="0" eaLnBrk="1" fontAlgn="base" hangingPunct="1">
        <a:spcBef>
          <a:spcPct val="0"/>
        </a:spcBef>
        <a:spcAft>
          <a:spcPct val="0"/>
        </a:spcAft>
        <a:defRPr sz="1600" b="1">
          <a:solidFill>
            <a:schemeClr val="tx2"/>
          </a:solidFill>
          <a:latin typeface="Verdana" pitchFamily="34" charset="0"/>
        </a:defRPr>
      </a:lvl4pPr>
      <a:lvl5pPr algn="l" rtl="0" eaLnBrk="1" fontAlgn="base" hangingPunct="1">
        <a:spcBef>
          <a:spcPct val="0"/>
        </a:spcBef>
        <a:spcAft>
          <a:spcPct val="0"/>
        </a:spcAft>
        <a:defRPr sz="1600" b="1">
          <a:solidFill>
            <a:schemeClr val="tx2"/>
          </a:solidFill>
          <a:latin typeface="Verdana" pitchFamily="34" charset="0"/>
        </a:defRPr>
      </a:lvl5pPr>
      <a:lvl6pPr marL="457200" algn="l" rtl="0" eaLnBrk="1" fontAlgn="base" hangingPunct="1">
        <a:spcBef>
          <a:spcPct val="0"/>
        </a:spcBef>
        <a:spcAft>
          <a:spcPct val="0"/>
        </a:spcAft>
        <a:defRPr sz="1600" b="1">
          <a:solidFill>
            <a:schemeClr val="tx2"/>
          </a:solidFill>
          <a:latin typeface="Verdana" pitchFamily="34" charset="0"/>
        </a:defRPr>
      </a:lvl6pPr>
      <a:lvl7pPr marL="914400" algn="l" rtl="0" eaLnBrk="1" fontAlgn="base" hangingPunct="1">
        <a:spcBef>
          <a:spcPct val="0"/>
        </a:spcBef>
        <a:spcAft>
          <a:spcPct val="0"/>
        </a:spcAft>
        <a:defRPr sz="1600" b="1">
          <a:solidFill>
            <a:schemeClr val="tx2"/>
          </a:solidFill>
          <a:latin typeface="Verdana" pitchFamily="34" charset="0"/>
        </a:defRPr>
      </a:lvl7pPr>
      <a:lvl8pPr marL="1371600" algn="l" rtl="0" eaLnBrk="1" fontAlgn="base" hangingPunct="1">
        <a:spcBef>
          <a:spcPct val="0"/>
        </a:spcBef>
        <a:spcAft>
          <a:spcPct val="0"/>
        </a:spcAft>
        <a:defRPr sz="1600" b="1">
          <a:solidFill>
            <a:schemeClr val="tx2"/>
          </a:solidFill>
          <a:latin typeface="Verdana" pitchFamily="34" charset="0"/>
        </a:defRPr>
      </a:lvl8pPr>
      <a:lvl9pPr marL="1828800" algn="l" rtl="0" eaLnBrk="1" fontAlgn="base" hangingPunct="1">
        <a:spcBef>
          <a:spcPct val="0"/>
        </a:spcBef>
        <a:spcAft>
          <a:spcPct val="0"/>
        </a:spcAft>
        <a:defRPr sz="1600" b="1">
          <a:solidFill>
            <a:schemeClr val="tx2"/>
          </a:solidFill>
          <a:latin typeface="Verdana" pitchFamily="34" charset="0"/>
        </a:defRPr>
      </a:lvl9pPr>
    </p:titleStyle>
    <p:bodyStyle>
      <a:lvl1pPr marL="182563" indent="-182563" algn="l" rtl="0" eaLnBrk="1" fontAlgn="base" hangingPunct="1">
        <a:spcBef>
          <a:spcPct val="0"/>
        </a:spcBef>
        <a:spcAft>
          <a:spcPct val="0"/>
        </a:spcAft>
        <a:buChar char="-"/>
        <a:defRPr sz="1600">
          <a:solidFill>
            <a:schemeClr val="tx1"/>
          </a:solidFill>
          <a:latin typeface="+mn-lt"/>
          <a:ea typeface="+mn-ea"/>
          <a:cs typeface="+mn-cs"/>
        </a:defRPr>
      </a:lvl1pPr>
      <a:lvl2pPr marL="539750" indent="-192088" algn="l" rtl="0" eaLnBrk="1" fontAlgn="base" hangingPunct="1">
        <a:spcBef>
          <a:spcPct val="0"/>
        </a:spcBef>
        <a:spcAft>
          <a:spcPct val="0"/>
        </a:spcAft>
        <a:buChar char="-"/>
        <a:defRPr sz="1600">
          <a:solidFill>
            <a:schemeClr val="tx1"/>
          </a:solidFill>
          <a:latin typeface="+mn-lt"/>
        </a:defRPr>
      </a:lvl2pPr>
      <a:lvl3pPr marL="906463" indent="-192088" algn="l" rtl="0" eaLnBrk="1" fontAlgn="base" hangingPunct="1">
        <a:spcBef>
          <a:spcPct val="0"/>
        </a:spcBef>
        <a:spcAft>
          <a:spcPct val="0"/>
        </a:spcAft>
        <a:buChar char="-"/>
        <a:defRPr sz="1600">
          <a:solidFill>
            <a:schemeClr val="tx1"/>
          </a:solidFill>
          <a:latin typeface="+mn-lt"/>
        </a:defRPr>
      </a:lvl3pPr>
      <a:lvl4pPr marL="1262063" indent="-182563" algn="l" rtl="0" eaLnBrk="1" fontAlgn="base" hangingPunct="1">
        <a:spcBef>
          <a:spcPct val="0"/>
        </a:spcBef>
        <a:spcAft>
          <a:spcPct val="0"/>
        </a:spcAft>
        <a:buChar char="-"/>
        <a:defRPr sz="1600">
          <a:solidFill>
            <a:schemeClr val="tx1"/>
          </a:solidFill>
          <a:latin typeface="+mn-lt"/>
        </a:defRPr>
      </a:lvl4pPr>
      <a:lvl5pPr marL="1619250" indent="-182563" algn="l" rtl="0" eaLnBrk="1" fontAlgn="base" hangingPunct="1">
        <a:spcBef>
          <a:spcPct val="0"/>
        </a:spcBef>
        <a:spcAft>
          <a:spcPct val="0"/>
        </a:spcAft>
        <a:buChar char="-"/>
        <a:defRPr sz="1600">
          <a:solidFill>
            <a:schemeClr val="tx1"/>
          </a:solidFill>
          <a:latin typeface="+mn-lt"/>
        </a:defRPr>
      </a:lvl5pPr>
      <a:lvl6pPr marL="2076450" indent="-182563" algn="l" rtl="0" eaLnBrk="1" fontAlgn="base" hangingPunct="1">
        <a:spcBef>
          <a:spcPct val="0"/>
        </a:spcBef>
        <a:spcAft>
          <a:spcPct val="0"/>
        </a:spcAft>
        <a:buChar char="-"/>
        <a:defRPr sz="1600">
          <a:solidFill>
            <a:schemeClr val="tx1"/>
          </a:solidFill>
          <a:latin typeface="+mn-lt"/>
        </a:defRPr>
      </a:lvl6pPr>
      <a:lvl7pPr marL="2533650" indent="-182563" algn="l" rtl="0" eaLnBrk="1" fontAlgn="base" hangingPunct="1">
        <a:spcBef>
          <a:spcPct val="0"/>
        </a:spcBef>
        <a:spcAft>
          <a:spcPct val="0"/>
        </a:spcAft>
        <a:buChar char="-"/>
        <a:defRPr sz="1600">
          <a:solidFill>
            <a:schemeClr val="tx1"/>
          </a:solidFill>
          <a:latin typeface="+mn-lt"/>
        </a:defRPr>
      </a:lvl7pPr>
      <a:lvl8pPr marL="2990850" indent="-182563" algn="l" rtl="0" eaLnBrk="1" fontAlgn="base" hangingPunct="1">
        <a:spcBef>
          <a:spcPct val="0"/>
        </a:spcBef>
        <a:spcAft>
          <a:spcPct val="0"/>
        </a:spcAft>
        <a:buChar char="-"/>
        <a:defRPr sz="1600">
          <a:solidFill>
            <a:schemeClr val="tx1"/>
          </a:solidFill>
          <a:latin typeface="+mn-lt"/>
        </a:defRPr>
      </a:lvl8pPr>
      <a:lvl9pPr marL="3448050" indent="-182563" algn="l" rtl="0" eaLnBrk="1" fontAlgn="base" hangingPunct="1">
        <a:spcBef>
          <a:spcPct val="0"/>
        </a:spcBef>
        <a:spcAft>
          <a:spcPct val="0"/>
        </a:spcAft>
        <a:buChar char="-"/>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estv.admin.ch/estv/en/home/allgemein/steuerinformationen/fachinformationen/schweizerisches-steuersystem/das-schweizerische-steuersystem.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bk.admin.ch/bk/en/home/dokumentation/the-swiss-confederation--a-brief-guide.html"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s://www.efd.admin.ch/efd/en/home/themen/finanzpolitik/national-fiscal-equalization/fb-nationaler-finanzausgleich.htm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g"/></Relationships>
</file>

<file path=ppt/slides/_rels/slide3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jpeg"/><Relationship Id="rId4" Type="http://schemas.openxmlformats.org/officeDocument/2006/relationships/hyperlink" Target="http://www.google.ch/url?sa=i&amp;rct=j&amp;q=&amp;esrc=s&amp;frm=1&amp;source=images&amp;cd=&amp;cad=rja&amp;uact=8&amp;docid=ZBx6ZrIs24x22M&amp;tbnid=Q8n84BkaLS6KHM:&amp;ved=0CAUQjRw&amp;url=http://www.rts.ch/info/suisse/1152755-etrangers-mesures-d-integration-renforcees.html&amp;ei=RHh8U9ObNsSq0QXZsYFg&amp;bvm=bv.67229260,d.bGQ&amp;psig=AFQjCNGSqUsBLK02JIA_g5oG9c2EQ7yWQw&amp;ust=1400752562011938"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hslu.ch/en/lucerne-university-of-applied-sciences-and-arts/about-us/people-finder/profile/?pid=709" TargetMode="External"/><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ctrTitle"/>
          </p:nvPr>
        </p:nvSpPr>
        <p:spPr/>
        <p:txBody>
          <a:bodyPr/>
          <a:lstStyle/>
          <a:p>
            <a:r>
              <a:rPr lang="ru-RU" altLang="de-DE" dirty="0"/>
              <a:t>Вводный обзор межбюджетных отношений в Швейцарии</a:t>
            </a:r>
            <a:endParaRPr lang="en-GB" altLang="de-DE" dirty="0"/>
          </a:p>
        </p:txBody>
      </p:sp>
      <p:sp>
        <p:nvSpPr>
          <p:cNvPr id="8" name="Untertitel 7"/>
          <p:cNvSpPr>
            <a:spLocks noGrp="1"/>
          </p:cNvSpPr>
          <p:nvPr>
            <p:ph type="subTitle" sz="quarter" idx="1"/>
          </p:nvPr>
        </p:nvSpPr>
        <p:spPr>
          <a:xfrm>
            <a:off x="626798" y="5383213"/>
            <a:ext cx="7113553" cy="1020762"/>
          </a:xfrm>
        </p:spPr>
        <p:txBody>
          <a:bodyPr/>
          <a:lstStyle/>
          <a:p>
            <a:r>
              <a:rPr lang="ru-RU" dirty="0"/>
              <a:t>Подготовлен по поручению Государственного секретариата Швейцарии по экономическим вопросам</a:t>
            </a:r>
            <a:r>
              <a:rPr lang="de-CH" dirty="0"/>
              <a:t> </a:t>
            </a:r>
            <a:r>
              <a:rPr lang="ru-RU" dirty="0"/>
              <a:t>(</a:t>
            </a:r>
            <a:r>
              <a:rPr lang="de-CH" dirty="0"/>
              <a:t>SECO</a:t>
            </a:r>
            <a:r>
              <a:rPr lang="ru-RU" dirty="0"/>
              <a:t>)</a:t>
            </a:r>
            <a:endParaRPr lang="de-CH" dirty="0"/>
          </a:p>
        </p:txBody>
      </p:sp>
      <p:sp>
        <p:nvSpPr>
          <p:cNvPr id="3" name="Rectangle 2">
            <a:extLst>
              <a:ext uri="{FF2B5EF4-FFF2-40B4-BE49-F238E27FC236}">
                <a16:creationId xmlns:a16="http://schemas.microsoft.com/office/drawing/2014/main" id="{1F7C2861-1F14-43BF-874D-E65C7AE41FA9}"/>
              </a:ext>
            </a:extLst>
          </p:cNvPr>
          <p:cNvSpPr/>
          <p:nvPr/>
        </p:nvSpPr>
        <p:spPr>
          <a:xfrm>
            <a:off x="626798" y="3861048"/>
            <a:ext cx="5169338" cy="1384995"/>
          </a:xfrm>
          <a:prstGeom prst="rect">
            <a:avLst/>
          </a:prstGeom>
          <a:solidFill>
            <a:schemeClr val="bg1"/>
          </a:solidFill>
        </p:spPr>
        <p:txBody>
          <a:bodyPr wrap="square">
            <a:spAutoFit/>
          </a:bodyPr>
          <a:lstStyle/>
          <a:p>
            <a:r>
              <a:rPr lang="ru-RU" sz="1400" b="1" dirty="0"/>
              <a:t>Стефан Бруни</a:t>
            </a:r>
          </a:p>
          <a:p>
            <a:r>
              <a:rPr lang="ru-RU" sz="1400" dirty="0"/>
              <a:t>Руководитель экспертно-консультационного центра по вопросам региональной экономики</a:t>
            </a:r>
          </a:p>
          <a:p>
            <a:endParaRPr lang="en-GB" sz="1400" dirty="0"/>
          </a:p>
          <a:p>
            <a:r>
              <a:rPr lang="ru-RU" sz="1400" dirty="0"/>
              <a:t>Тел. +41 41 228 99 62</a:t>
            </a:r>
          </a:p>
          <a:p>
            <a:r>
              <a:rPr lang="en-GB" sz="1400" dirty="0"/>
              <a:t>Stefan.bruni@hslu.ch</a:t>
            </a:r>
          </a:p>
        </p:txBody>
      </p:sp>
    </p:spTree>
    <p:extLst>
      <p:ext uri="{BB962C8B-B14F-4D97-AF65-F5344CB8AC3E}">
        <p14:creationId xmlns:p14="http://schemas.microsoft.com/office/powerpoint/2010/main" val="2531253349"/>
      </p:ext>
    </p:extLst>
  </p:cSld>
  <p:clrMapOvr>
    <a:masterClrMapping/>
  </p:clrMapOvr>
  <mc:AlternateContent xmlns:mc="http://schemas.openxmlformats.org/markup-compatibility/2006" xmlns:p14="http://schemas.microsoft.com/office/powerpoint/2010/main">
    <mc:Choice Requires="p14">
      <p:transition spd="slow" p14:dur="2000" advTm="2243"/>
    </mc:Choice>
    <mc:Fallback xmlns="">
      <p:transition spd="slow" advTm="2243"/>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3"/>
          <p:cNvSpPr>
            <a:spLocks noGrp="1" noChangeArrowheads="1"/>
          </p:cNvSpPr>
          <p:nvPr>
            <p:ph type="body" idx="1"/>
          </p:nvPr>
        </p:nvSpPr>
        <p:spPr/>
        <p:txBody>
          <a:bodyPr/>
          <a:lstStyle/>
          <a:p>
            <a:pPr marL="0" indent="0">
              <a:lnSpc>
                <a:spcPct val="90000"/>
              </a:lnSpc>
              <a:buNone/>
              <a:defRPr/>
            </a:pPr>
            <a:endParaRPr lang="en-US" dirty="0"/>
          </a:p>
          <a:p>
            <a:pPr marL="0" indent="0">
              <a:lnSpc>
                <a:spcPct val="90000"/>
              </a:lnSpc>
              <a:buNone/>
              <a:defRPr/>
            </a:pPr>
            <a:r>
              <a:rPr lang="ru-RU" dirty="0"/>
              <a:t>Руководящий принцип</a:t>
            </a:r>
            <a:r>
              <a:rPr lang="en-US" dirty="0"/>
              <a:t>:</a:t>
            </a:r>
            <a:r>
              <a:rPr lang="ru-RU" dirty="0"/>
              <a:t> общенациональная юрисдикция применима только в случаях, предусмотренных Федеральной конституцией</a:t>
            </a:r>
            <a:endParaRPr lang="en-US" dirty="0"/>
          </a:p>
          <a:p>
            <a:pPr marL="0" indent="0">
              <a:lnSpc>
                <a:spcPct val="90000"/>
              </a:lnSpc>
              <a:buNone/>
              <a:defRPr/>
            </a:pPr>
            <a:endParaRPr lang="en-US" dirty="0"/>
          </a:p>
          <a:p>
            <a:pPr marL="719138" lvl="1" indent="-371475">
              <a:lnSpc>
                <a:spcPct val="150000"/>
              </a:lnSpc>
              <a:spcAft>
                <a:spcPct val="50000"/>
              </a:spcAft>
              <a:buNone/>
              <a:defRPr/>
            </a:pPr>
            <a:r>
              <a:rPr lang="en-US" dirty="0">
                <a:sym typeface="Wingdings" pitchFamily="2" charset="2"/>
              </a:rPr>
              <a:t>	</a:t>
            </a:r>
            <a:r>
              <a:rPr lang="ru-RU" dirty="0">
                <a:sym typeface="Wingdings" pitchFamily="2" charset="2"/>
              </a:rPr>
              <a:t> Выполнение государственных задач в основном возложено на кантоны.</a:t>
            </a:r>
            <a:r>
              <a:rPr lang="en-US" dirty="0">
                <a:sym typeface="Wingdings" pitchFamily="2" charset="2"/>
              </a:rPr>
              <a:t> </a:t>
            </a:r>
            <a:endParaRPr lang="en-US" dirty="0"/>
          </a:p>
          <a:p>
            <a:pPr marL="719138" lvl="1" indent="-371475">
              <a:lnSpc>
                <a:spcPct val="150000"/>
              </a:lnSpc>
              <a:spcAft>
                <a:spcPct val="50000"/>
              </a:spcAft>
              <a:buFont typeface="Wingdings" pitchFamily="2" charset="2"/>
              <a:buChar char="è"/>
              <a:defRPr/>
            </a:pPr>
            <a:r>
              <a:rPr lang="ru-RU" dirty="0">
                <a:sym typeface="Wingdings" pitchFamily="2" charset="2"/>
              </a:rPr>
              <a:t>Передача (новых) полномочий на национальный уровень требует внесения изменений в Федеральную конституцию.</a:t>
            </a:r>
            <a:endParaRPr lang="en-US" dirty="0">
              <a:sym typeface="Wingdings" pitchFamily="2" charset="2"/>
            </a:endParaRPr>
          </a:p>
          <a:p>
            <a:pPr marL="719138" lvl="1" indent="-371475">
              <a:lnSpc>
                <a:spcPct val="150000"/>
              </a:lnSpc>
              <a:spcAft>
                <a:spcPct val="50000"/>
              </a:spcAft>
              <a:buFont typeface="Wingdings" pitchFamily="2" charset="2"/>
              <a:buChar char="è"/>
              <a:defRPr/>
            </a:pPr>
            <a:r>
              <a:rPr lang="ru-RU" dirty="0">
                <a:sym typeface="Wingdings" pitchFamily="2" charset="2"/>
              </a:rPr>
              <a:t>Изменения в Федеральную конституцию должны быть одобрены большинством граждан и кантонов.</a:t>
            </a:r>
          </a:p>
          <a:p>
            <a:pPr marL="719138" lvl="1" indent="-371475">
              <a:lnSpc>
                <a:spcPct val="150000"/>
              </a:lnSpc>
              <a:spcAft>
                <a:spcPct val="50000"/>
              </a:spcAft>
              <a:buFont typeface="Wingdings" pitchFamily="2" charset="2"/>
              <a:buChar char="è"/>
              <a:defRPr/>
            </a:pPr>
            <a:endParaRPr lang="ru-RU" dirty="0">
              <a:sym typeface="Wingdings" pitchFamily="2" charset="2"/>
            </a:endParaRPr>
          </a:p>
          <a:p>
            <a:pPr marL="719138" lvl="1" indent="-371475">
              <a:lnSpc>
                <a:spcPct val="150000"/>
              </a:lnSpc>
              <a:spcAft>
                <a:spcPct val="50000"/>
              </a:spcAft>
              <a:buFont typeface="Wingdings" pitchFamily="2" charset="2"/>
              <a:buChar char="è"/>
              <a:defRPr/>
            </a:pPr>
            <a:endParaRPr lang="ru-RU" dirty="0">
              <a:sym typeface="Wingdings" pitchFamily="2" charset="2"/>
            </a:endParaRPr>
          </a:p>
          <a:p>
            <a:pPr marL="719138" lvl="1" indent="-371475">
              <a:lnSpc>
                <a:spcPct val="150000"/>
              </a:lnSpc>
              <a:spcAft>
                <a:spcPct val="50000"/>
              </a:spcAft>
              <a:buFont typeface="Wingdings" pitchFamily="2" charset="2"/>
              <a:buChar char="è"/>
              <a:defRPr/>
            </a:pPr>
            <a:endParaRPr lang="ru-RU" dirty="0">
              <a:sym typeface="Wingdings" pitchFamily="2" charset="2"/>
            </a:endParaRPr>
          </a:p>
          <a:p>
            <a:pPr marL="719138" lvl="1" indent="-371475">
              <a:lnSpc>
                <a:spcPct val="150000"/>
              </a:lnSpc>
              <a:spcAft>
                <a:spcPct val="50000"/>
              </a:spcAft>
              <a:buFont typeface="Wingdings" pitchFamily="2" charset="2"/>
              <a:buChar char="è"/>
              <a:defRPr/>
            </a:pPr>
            <a:endParaRPr lang="ru-RU" dirty="0">
              <a:sym typeface="Wingdings" pitchFamily="2" charset="2"/>
            </a:endParaRPr>
          </a:p>
          <a:p>
            <a:pPr marL="347663" lvl="1" indent="0" eaLnBrk="1" hangingPunct="1">
              <a:lnSpc>
                <a:spcPct val="150000"/>
              </a:lnSpc>
              <a:spcAft>
                <a:spcPct val="50000"/>
              </a:spcAft>
              <a:buNone/>
              <a:defRPr/>
            </a:pPr>
            <a:r>
              <a:rPr lang="en-US" dirty="0">
                <a:sym typeface="Wingdings" pitchFamily="2" charset="2"/>
              </a:rPr>
              <a:t>. </a:t>
            </a:r>
          </a:p>
        </p:txBody>
      </p:sp>
      <p:sp>
        <p:nvSpPr>
          <p:cNvPr id="8" name="Foliennummernplatzhalter 7"/>
          <p:cNvSpPr>
            <a:spLocks noGrp="1"/>
          </p:cNvSpPr>
          <p:nvPr>
            <p:ph type="sldNum" sz="quarter" idx="10"/>
          </p:nvPr>
        </p:nvSpPr>
        <p:spPr/>
        <p:txBody>
          <a:bodyPr/>
          <a:lstStyle/>
          <a:p>
            <a:pPr>
              <a:defRPr/>
            </a:pPr>
            <a:fld id="{8E050A2D-FAF3-45CF-B73E-B3475EDB0F60}" type="slidenum">
              <a:rPr lang="en-GB" noProof="0" smtClean="0"/>
              <a:pPr>
                <a:defRPr/>
              </a:pPr>
              <a:t>10</a:t>
            </a:fld>
            <a:r>
              <a:rPr lang="en-GB"/>
              <a:t>			Stefan Bruni / Lucerne School of Business</a:t>
            </a:r>
            <a:endParaRPr lang="en-GB" noProof="0" dirty="0"/>
          </a:p>
        </p:txBody>
      </p:sp>
      <p:sp>
        <p:nvSpPr>
          <p:cNvPr id="15" name="Titel 1"/>
          <p:cNvSpPr txBox="1">
            <a:spLocks/>
          </p:cNvSpPr>
          <p:nvPr/>
        </p:nvSpPr>
        <p:spPr bwMode="auto">
          <a:xfrm>
            <a:off x="457742" y="310306"/>
            <a:ext cx="8169275" cy="86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72000" rIns="72000" bIns="72000" numCol="1" anchor="b" anchorCtr="0" compatLnSpc="1">
            <a:prstTxWarp prst="textNoShape">
              <a:avLst/>
            </a:prstTxWarp>
          </a:bodyPr>
          <a:lstStyle>
            <a:lvl1pPr algn="l" rtl="0" eaLnBrk="1" fontAlgn="base" hangingPunct="1">
              <a:spcBef>
                <a:spcPct val="0"/>
              </a:spcBef>
              <a:spcAft>
                <a:spcPct val="0"/>
              </a:spcAft>
              <a:defRPr sz="2000" b="1">
                <a:solidFill>
                  <a:schemeClr val="tx2"/>
                </a:solidFill>
                <a:latin typeface="+mj-lt"/>
                <a:ea typeface="+mj-ea"/>
                <a:cs typeface="+mj-cs"/>
              </a:defRPr>
            </a:lvl1pPr>
            <a:lvl2pPr algn="l" rtl="0" eaLnBrk="1" fontAlgn="base" hangingPunct="1">
              <a:spcBef>
                <a:spcPct val="0"/>
              </a:spcBef>
              <a:spcAft>
                <a:spcPct val="0"/>
              </a:spcAft>
              <a:defRPr sz="1600" b="1">
                <a:solidFill>
                  <a:schemeClr val="tx2"/>
                </a:solidFill>
                <a:latin typeface="Verdana" pitchFamily="34" charset="0"/>
              </a:defRPr>
            </a:lvl2pPr>
            <a:lvl3pPr algn="l" rtl="0" eaLnBrk="1" fontAlgn="base" hangingPunct="1">
              <a:spcBef>
                <a:spcPct val="0"/>
              </a:spcBef>
              <a:spcAft>
                <a:spcPct val="0"/>
              </a:spcAft>
              <a:defRPr sz="1600" b="1">
                <a:solidFill>
                  <a:schemeClr val="tx2"/>
                </a:solidFill>
                <a:latin typeface="Verdana" pitchFamily="34" charset="0"/>
              </a:defRPr>
            </a:lvl3pPr>
            <a:lvl4pPr algn="l" rtl="0" eaLnBrk="1" fontAlgn="base" hangingPunct="1">
              <a:spcBef>
                <a:spcPct val="0"/>
              </a:spcBef>
              <a:spcAft>
                <a:spcPct val="0"/>
              </a:spcAft>
              <a:defRPr sz="1600" b="1">
                <a:solidFill>
                  <a:schemeClr val="tx2"/>
                </a:solidFill>
                <a:latin typeface="Verdana" pitchFamily="34" charset="0"/>
              </a:defRPr>
            </a:lvl4pPr>
            <a:lvl5pPr algn="l" rtl="0" eaLnBrk="1" fontAlgn="base" hangingPunct="1">
              <a:spcBef>
                <a:spcPct val="0"/>
              </a:spcBef>
              <a:spcAft>
                <a:spcPct val="0"/>
              </a:spcAft>
              <a:defRPr sz="1600" b="1">
                <a:solidFill>
                  <a:schemeClr val="tx2"/>
                </a:solidFill>
                <a:latin typeface="Verdana" pitchFamily="34" charset="0"/>
              </a:defRPr>
            </a:lvl5pPr>
            <a:lvl6pPr marL="457200" algn="l" rtl="0" eaLnBrk="1" fontAlgn="base" hangingPunct="1">
              <a:spcBef>
                <a:spcPct val="0"/>
              </a:spcBef>
              <a:spcAft>
                <a:spcPct val="0"/>
              </a:spcAft>
              <a:defRPr sz="1600" b="1">
                <a:solidFill>
                  <a:schemeClr val="tx2"/>
                </a:solidFill>
                <a:latin typeface="Verdana" pitchFamily="34" charset="0"/>
              </a:defRPr>
            </a:lvl6pPr>
            <a:lvl7pPr marL="914400" algn="l" rtl="0" eaLnBrk="1" fontAlgn="base" hangingPunct="1">
              <a:spcBef>
                <a:spcPct val="0"/>
              </a:spcBef>
              <a:spcAft>
                <a:spcPct val="0"/>
              </a:spcAft>
              <a:defRPr sz="1600" b="1">
                <a:solidFill>
                  <a:schemeClr val="tx2"/>
                </a:solidFill>
                <a:latin typeface="Verdana" pitchFamily="34" charset="0"/>
              </a:defRPr>
            </a:lvl7pPr>
            <a:lvl8pPr marL="1371600" algn="l" rtl="0" eaLnBrk="1" fontAlgn="base" hangingPunct="1">
              <a:spcBef>
                <a:spcPct val="0"/>
              </a:spcBef>
              <a:spcAft>
                <a:spcPct val="0"/>
              </a:spcAft>
              <a:defRPr sz="1600" b="1">
                <a:solidFill>
                  <a:schemeClr val="tx2"/>
                </a:solidFill>
                <a:latin typeface="Verdana" pitchFamily="34" charset="0"/>
              </a:defRPr>
            </a:lvl8pPr>
            <a:lvl9pPr marL="1828800" algn="l" rtl="0" eaLnBrk="1" fontAlgn="base" hangingPunct="1">
              <a:spcBef>
                <a:spcPct val="0"/>
              </a:spcBef>
              <a:spcAft>
                <a:spcPct val="0"/>
              </a:spcAft>
              <a:defRPr sz="1600" b="1">
                <a:solidFill>
                  <a:schemeClr val="tx2"/>
                </a:solidFill>
                <a:latin typeface="Verdana" pitchFamily="34" charset="0"/>
              </a:defRPr>
            </a:lvl9pPr>
          </a:lstStyle>
          <a:p>
            <a:r>
              <a:rPr lang="ru-RU" dirty="0"/>
              <a:t>Принцип разделения власти между национальным и кантональным уровнями</a:t>
            </a:r>
          </a:p>
        </p:txBody>
      </p:sp>
      <p:sp>
        <p:nvSpPr>
          <p:cNvPr id="5" name="TextBox 4"/>
          <p:cNvSpPr txBox="1"/>
          <p:nvPr/>
        </p:nvSpPr>
        <p:spPr>
          <a:xfrm>
            <a:off x="7452320" y="260648"/>
            <a:ext cx="1368152" cy="276999"/>
          </a:xfrm>
          <a:prstGeom prst="rect">
            <a:avLst/>
          </a:prstGeom>
          <a:solidFill>
            <a:schemeClr val="bg1"/>
          </a:solidFill>
        </p:spPr>
        <p:txBody>
          <a:bodyPr wrap="square" lIns="0" tIns="0" rIns="0" bIns="0" rtlCol="0">
            <a:spAutoFit/>
          </a:bodyPr>
          <a:lstStyle/>
          <a:p>
            <a:r>
              <a:rPr lang="es-ES" sz="900" dirty="0">
                <a:latin typeface="Arial" panose="020B0604020202020204" pitchFamily="34" charset="0"/>
                <a:cs typeface="Arial" panose="020B0604020202020204" pitchFamily="34" charset="0"/>
              </a:rPr>
              <a:t>Hochschule Luzern</a:t>
            </a:r>
          </a:p>
          <a:p>
            <a:r>
              <a:rPr lang="es-ES" sz="900" dirty="0">
                <a:solidFill>
                  <a:srgbClr val="B0C9EA"/>
                </a:solidFill>
                <a:latin typeface="Arial" panose="020B0604020202020204" pitchFamily="34" charset="0"/>
                <a:cs typeface="Arial" panose="020B0604020202020204" pitchFamily="34" charset="0"/>
              </a:rPr>
              <a:t>Business</a:t>
            </a:r>
            <a:endParaRPr lang="ru-RU" sz="900" dirty="0">
              <a:solidFill>
                <a:srgbClr val="B0C9EA"/>
              </a:solidFill>
              <a:latin typeface="Arial" panose="020B0604020202020204" pitchFamily="34" charset="0"/>
              <a:cs typeface="Arial" panose="020B0604020202020204" pitchFamily="34" charset="0"/>
            </a:endParaRPr>
          </a:p>
        </p:txBody>
      </p:sp>
      <p:sp>
        <p:nvSpPr>
          <p:cNvPr id="7" name="Прямоугольник 6"/>
          <p:cNvSpPr/>
          <p:nvPr/>
        </p:nvSpPr>
        <p:spPr>
          <a:xfrm>
            <a:off x="339937" y="6478974"/>
            <a:ext cx="585866" cy="200055"/>
          </a:xfrm>
          <a:prstGeom prst="rect">
            <a:avLst/>
          </a:prstGeom>
          <a:solidFill>
            <a:schemeClr val="bg1"/>
          </a:solidFill>
        </p:spPr>
        <p:txBody>
          <a:bodyPr wrap="square">
            <a:spAutoFit/>
          </a:bodyPr>
          <a:lstStyle/>
          <a:p>
            <a:pPr algn="r"/>
            <a:r>
              <a:rPr lang="en-US" sz="700" dirty="0">
                <a:latin typeface="Arial" panose="020B0604020202020204" pitchFamily="34" charset="0"/>
                <a:cs typeface="Arial" panose="020B0604020202020204" pitchFamily="34" charset="0"/>
              </a:rPr>
              <a:t>Slide</a:t>
            </a:r>
            <a:endParaRPr lang="es-E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3232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2"/>
          <p:cNvSpPr txBox="1">
            <a:spLocks/>
          </p:cNvSpPr>
          <p:nvPr/>
        </p:nvSpPr>
        <p:spPr bwMode="auto">
          <a:xfrm>
            <a:off x="876034" y="3178318"/>
            <a:ext cx="7858646" cy="284256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342900" indent="-342900" algn="l" rtl="0" eaLnBrk="1" fontAlgn="base" hangingPunct="1">
              <a:spcBef>
                <a:spcPct val="20000"/>
              </a:spcBef>
              <a:spcAft>
                <a:spcPct val="0"/>
              </a:spcAft>
              <a:buChar char="•"/>
              <a:defRPr sz="2100">
                <a:solidFill>
                  <a:schemeClr val="tx1"/>
                </a:solidFill>
                <a:latin typeface="+mn-lt"/>
                <a:ea typeface="+mn-ea"/>
                <a:cs typeface="+mn-cs"/>
              </a:defRPr>
            </a:lvl1pPr>
            <a:lvl2pPr marL="742950" indent="-285750" algn="l" rtl="0" eaLnBrk="1" fontAlgn="base" hangingPunct="1">
              <a:spcBef>
                <a:spcPct val="20000"/>
              </a:spcBef>
              <a:spcAft>
                <a:spcPct val="0"/>
              </a:spcAft>
              <a:buClr>
                <a:schemeClr val="bg2"/>
              </a:buClr>
              <a:buChar char="•"/>
              <a:defRPr sz="2100">
                <a:solidFill>
                  <a:schemeClr val="tx1"/>
                </a:solidFill>
                <a:latin typeface="+mn-lt"/>
              </a:defRPr>
            </a:lvl2pPr>
            <a:lvl3pPr marL="1143000" indent="-228600" algn="l" rtl="0" eaLnBrk="1" fontAlgn="base" hangingPunct="1">
              <a:spcBef>
                <a:spcPct val="20000"/>
              </a:spcBef>
              <a:spcAft>
                <a:spcPct val="0"/>
              </a:spcAft>
              <a:buClr>
                <a:srgbClr val="B2B2B2"/>
              </a:buClr>
              <a:buChar char="•"/>
              <a:defRPr sz="2100">
                <a:solidFill>
                  <a:schemeClr val="tx1"/>
                </a:solidFill>
                <a:latin typeface="+mn-lt"/>
              </a:defRPr>
            </a:lvl3pPr>
            <a:lvl4pPr marL="1600200" indent="-228600" algn="l" rtl="0" eaLnBrk="1" fontAlgn="base" hangingPunct="1">
              <a:spcBef>
                <a:spcPct val="20000"/>
              </a:spcBef>
              <a:spcAft>
                <a:spcPct val="0"/>
              </a:spcAft>
              <a:buClr>
                <a:srgbClr val="C0C0C0"/>
              </a:buClr>
              <a:buChar char="•"/>
              <a:defRPr sz="2100">
                <a:solidFill>
                  <a:schemeClr val="tx1"/>
                </a:solidFill>
                <a:latin typeface="+mn-lt"/>
              </a:defRPr>
            </a:lvl4pPr>
            <a:lvl5pPr marL="2057400" indent="-228600" algn="l" rtl="0" eaLnBrk="1" fontAlgn="base" hangingPunct="1">
              <a:spcBef>
                <a:spcPct val="20000"/>
              </a:spcBef>
              <a:spcAft>
                <a:spcPct val="0"/>
              </a:spcAft>
              <a:buClr>
                <a:srgbClr val="DDDDDD"/>
              </a:buClr>
              <a:buChar char="•"/>
              <a:defRPr sz="2100">
                <a:solidFill>
                  <a:schemeClr val="tx1"/>
                </a:solidFill>
                <a:latin typeface="+mn-lt"/>
              </a:defRPr>
            </a:lvl5pPr>
            <a:lvl6pPr marL="2514600" indent="-228600" algn="l" rtl="0" eaLnBrk="1" fontAlgn="base" hangingPunct="1">
              <a:spcBef>
                <a:spcPct val="20000"/>
              </a:spcBef>
              <a:spcAft>
                <a:spcPct val="0"/>
              </a:spcAft>
              <a:buClr>
                <a:srgbClr val="DDDDDD"/>
              </a:buClr>
              <a:buChar char="•"/>
              <a:defRPr sz="2100">
                <a:solidFill>
                  <a:schemeClr val="tx1"/>
                </a:solidFill>
                <a:latin typeface="+mn-lt"/>
              </a:defRPr>
            </a:lvl6pPr>
            <a:lvl7pPr marL="2971800" indent="-228600" algn="l" rtl="0" eaLnBrk="1" fontAlgn="base" hangingPunct="1">
              <a:spcBef>
                <a:spcPct val="20000"/>
              </a:spcBef>
              <a:spcAft>
                <a:spcPct val="0"/>
              </a:spcAft>
              <a:buClr>
                <a:srgbClr val="DDDDDD"/>
              </a:buClr>
              <a:buChar char="•"/>
              <a:defRPr sz="2100">
                <a:solidFill>
                  <a:schemeClr val="tx1"/>
                </a:solidFill>
                <a:latin typeface="+mn-lt"/>
              </a:defRPr>
            </a:lvl7pPr>
            <a:lvl8pPr marL="3429000" indent="-228600" algn="l" rtl="0" eaLnBrk="1" fontAlgn="base" hangingPunct="1">
              <a:spcBef>
                <a:spcPct val="20000"/>
              </a:spcBef>
              <a:spcAft>
                <a:spcPct val="0"/>
              </a:spcAft>
              <a:buClr>
                <a:srgbClr val="DDDDDD"/>
              </a:buClr>
              <a:buChar char="•"/>
              <a:defRPr sz="2100">
                <a:solidFill>
                  <a:schemeClr val="tx1"/>
                </a:solidFill>
                <a:latin typeface="+mn-lt"/>
              </a:defRPr>
            </a:lvl8pPr>
            <a:lvl9pPr marL="3886200" indent="-228600" algn="l" rtl="0" eaLnBrk="1" fontAlgn="base" hangingPunct="1">
              <a:spcBef>
                <a:spcPct val="20000"/>
              </a:spcBef>
              <a:spcAft>
                <a:spcPct val="0"/>
              </a:spcAft>
              <a:buClr>
                <a:srgbClr val="DDDDDD"/>
              </a:buClr>
              <a:buChar char="•"/>
              <a:defRPr sz="2100">
                <a:solidFill>
                  <a:schemeClr val="tx1"/>
                </a:solidFill>
                <a:latin typeface="+mn-lt"/>
              </a:defRPr>
            </a:lvl9pPr>
          </a:lstStyle>
          <a:p>
            <a:pPr marL="0" indent="0">
              <a:buNone/>
            </a:pPr>
            <a:r>
              <a:rPr lang="ru-RU" sz="1400" kern="0" dirty="0"/>
              <a:t>Существует множество видов взаимодействия между этими тремя уровнями государственного управления, например:</a:t>
            </a:r>
          </a:p>
          <a:p>
            <a:r>
              <a:rPr lang="ru-RU" sz="1400" b="1" kern="0" dirty="0"/>
              <a:t>"Делегированные" </a:t>
            </a:r>
            <a:r>
              <a:rPr lang="ru-RU" sz="1400" kern="0" dirty="0"/>
              <a:t>общегосударственные задачи, административно реализуемые кантонами. </a:t>
            </a:r>
          </a:p>
          <a:p>
            <a:r>
              <a:rPr lang="ru-RU" sz="1400" b="1" kern="0" dirty="0"/>
              <a:t>"Общие задачи" </a:t>
            </a:r>
            <a:r>
              <a:rPr lang="ru-RU" sz="1400" kern="0" dirty="0"/>
              <a:t>(</a:t>
            </a:r>
            <a:r>
              <a:rPr lang="ru-RU" sz="1400" kern="0" dirty="0" err="1"/>
              <a:t>софинансирование</a:t>
            </a:r>
            <a:r>
              <a:rPr lang="ru-RU" sz="1400" kern="0" dirty="0"/>
              <a:t>): федеральное правительство определяет стратегические цели и предоставляет кантонам оперативную свободу действий (необусловленная передача полномочий).</a:t>
            </a:r>
          </a:p>
          <a:p>
            <a:r>
              <a:rPr lang="ru-RU" sz="1400" b="1" kern="0" dirty="0"/>
              <a:t>Солидарность </a:t>
            </a:r>
            <a:r>
              <a:rPr lang="ru-RU" sz="1400" kern="0" dirty="0"/>
              <a:t>между Конфедерацией и кантонами, а также между кантонами, обеспечиваемая за счет бюджетного выравнивания.</a:t>
            </a:r>
          </a:p>
          <a:p>
            <a:r>
              <a:rPr lang="ru-RU" sz="1400" kern="0" dirty="0"/>
              <a:t>Аналогичная вертикаль сотрудничества действует между кантоном и его муниципальными образованиями в случае выполнения кантональных задач, общих задач и солидарного разделения ответственности между кантоном и его муниципальными образованиями, а также на уровне муниципальных образований.</a:t>
            </a:r>
          </a:p>
          <a:p>
            <a:pPr marL="0" indent="0">
              <a:buNone/>
            </a:pPr>
            <a:endParaRPr lang="ru-RU" sz="1600" kern="0" dirty="0"/>
          </a:p>
          <a:p>
            <a:pPr marL="0" indent="0">
              <a:buNone/>
            </a:pPr>
            <a:endParaRPr lang="ru-RU" sz="1600" kern="0" dirty="0"/>
          </a:p>
          <a:p>
            <a:pPr marL="0" indent="0">
              <a:buNone/>
            </a:pPr>
            <a:endParaRPr lang="ru-RU" sz="1600" kern="0" dirty="0"/>
          </a:p>
          <a:p>
            <a:pPr marL="0" indent="0">
              <a:buNone/>
            </a:pPr>
            <a:endParaRPr lang="ru-RU" sz="1600" kern="0" dirty="0"/>
          </a:p>
          <a:p>
            <a:pPr marL="0" indent="0">
              <a:buNone/>
            </a:pPr>
            <a:endParaRPr lang="ru-RU" sz="1600" kern="0" dirty="0"/>
          </a:p>
          <a:p>
            <a:r>
              <a:rPr lang="en-US" sz="1600" i="1" kern="0" dirty="0"/>
              <a:t>.</a:t>
            </a:r>
          </a:p>
          <a:p>
            <a:pPr marL="0" indent="0">
              <a:buNone/>
            </a:pPr>
            <a:endParaRPr lang="en-US" sz="1800" kern="0" dirty="0"/>
          </a:p>
          <a:p>
            <a:endParaRPr lang="de-CH" sz="1800" kern="0" dirty="0"/>
          </a:p>
        </p:txBody>
      </p:sp>
      <p:grpSp>
        <p:nvGrpSpPr>
          <p:cNvPr id="13" name="Gruppieren 12"/>
          <p:cNvGrpSpPr/>
          <p:nvPr/>
        </p:nvGrpSpPr>
        <p:grpSpPr>
          <a:xfrm>
            <a:off x="2915816" y="775945"/>
            <a:ext cx="4649618" cy="2211869"/>
            <a:chOff x="1995426" y="890946"/>
            <a:chExt cx="4445677" cy="2211869"/>
          </a:xfrm>
        </p:grpSpPr>
        <p:graphicFrame>
          <p:nvGraphicFramePr>
            <p:cNvPr id="4" name="Diagramm 3"/>
            <p:cNvGraphicFramePr/>
            <p:nvPr>
              <p:extLst>
                <p:ext uri="{D42A27DB-BD31-4B8C-83A1-F6EECF244321}">
                  <p14:modId xmlns:p14="http://schemas.microsoft.com/office/powerpoint/2010/main" val="3928606052"/>
                </p:ext>
              </p:extLst>
            </p:nvPr>
          </p:nvGraphicFramePr>
          <p:xfrm>
            <a:off x="1995426" y="890946"/>
            <a:ext cx="4445677" cy="22118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Pfeil nach oben und unten 6"/>
            <p:cNvSpPr/>
            <p:nvPr/>
          </p:nvSpPr>
          <p:spPr bwMode="auto">
            <a:xfrm>
              <a:off x="2502640" y="1064995"/>
              <a:ext cx="698930" cy="1907070"/>
            </a:xfrm>
            <a:prstGeom prst="upDown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a:ln>
                  <a:noFill/>
                </a:ln>
                <a:solidFill>
                  <a:schemeClr val="tx1"/>
                </a:solidFill>
                <a:effectLst/>
                <a:latin typeface="Times" pitchFamily="18" charset="0"/>
              </a:endParaRPr>
            </a:p>
          </p:txBody>
        </p:sp>
      </p:grpSp>
      <p:sp>
        <p:nvSpPr>
          <p:cNvPr id="11" name="Foliennummernplatzhalter 10"/>
          <p:cNvSpPr>
            <a:spLocks noGrp="1"/>
          </p:cNvSpPr>
          <p:nvPr>
            <p:ph type="sldNum" sz="quarter" idx="10"/>
          </p:nvPr>
        </p:nvSpPr>
        <p:spPr/>
        <p:txBody>
          <a:bodyPr/>
          <a:lstStyle/>
          <a:p>
            <a:pPr>
              <a:defRPr/>
            </a:pPr>
            <a:fld id="{8E050A2D-FAF3-45CF-B73E-B3475EDB0F60}" type="slidenum">
              <a:rPr lang="en-GB" noProof="0" smtClean="0"/>
              <a:pPr>
                <a:defRPr/>
              </a:pPr>
              <a:t>11</a:t>
            </a:fld>
            <a:r>
              <a:rPr lang="en-GB"/>
              <a:t>			Stefan Bruni / Lucerne School of Business</a:t>
            </a:r>
            <a:endParaRPr lang="en-GB" noProof="0" dirty="0"/>
          </a:p>
        </p:txBody>
      </p:sp>
      <p:sp>
        <p:nvSpPr>
          <p:cNvPr id="12" name="Titel 1"/>
          <p:cNvSpPr txBox="1">
            <a:spLocks/>
          </p:cNvSpPr>
          <p:nvPr/>
        </p:nvSpPr>
        <p:spPr bwMode="auto">
          <a:xfrm>
            <a:off x="567334" y="-64125"/>
            <a:ext cx="8169275" cy="86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72000" rIns="72000" bIns="72000" numCol="1" anchor="b" anchorCtr="0" compatLnSpc="1">
            <a:prstTxWarp prst="textNoShape">
              <a:avLst/>
            </a:prstTxWarp>
          </a:bodyPr>
          <a:lstStyle>
            <a:lvl1pPr algn="l" rtl="0" eaLnBrk="1" fontAlgn="base" hangingPunct="1">
              <a:spcBef>
                <a:spcPct val="0"/>
              </a:spcBef>
              <a:spcAft>
                <a:spcPct val="0"/>
              </a:spcAft>
              <a:defRPr sz="2000" b="1">
                <a:solidFill>
                  <a:schemeClr val="tx2"/>
                </a:solidFill>
                <a:latin typeface="+mj-lt"/>
                <a:ea typeface="+mj-ea"/>
                <a:cs typeface="+mj-cs"/>
              </a:defRPr>
            </a:lvl1pPr>
            <a:lvl2pPr algn="l" rtl="0" eaLnBrk="1" fontAlgn="base" hangingPunct="1">
              <a:spcBef>
                <a:spcPct val="0"/>
              </a:spcBef>
              <a:spcAft>
                <a:spcPct val="0"/>
              </a:spcAft>
              <a:defRPr sz="1600" b="1">
                <a:solidFill>
                  <a:schemeClr val="tx2"/>
                </a:solidFill>
                <a:latin typeface="Verdana" pitchFamily="34" charset="0"/>
              </a:defRPr>
            </a:lvl2pPr>
            <a:lvl3pPr algn="l" rtl="0" eaLnBrk="1" fontAlgn="base" hangingPunct="1">
              <a:spcBef>
                <a:spcPct val="0"/>
              </a:spcBef>
              <a:spcAft>
                <a:spcPct val="0"/>
              </a:spcAft>
              <a:defRPr sz="1600" b="1">
                <a:solidFill>
                  <a:schemeClr val="tx2"/>
                </a:solidFill>
                <a:latin typeface="Verdana" pitchFamily="34" charset="0"/>
              </a:defRPr>
            </a:lvl3pPr>
            <a:lvl4pPr algn="l" rtl="0" eaLnBrk="1" fontAlgn="base" hangingPunct="1">
              <a:spcBef>
                <a:spcPct val="0"/>
              </a:spcBef>
              <a:spcAft>
                <a:spcPct val="0"/>
              </a:spcAft>
              <a:defRPr sz="1600" b="1">
                <a:solidFill>
                  <a:schemeClr val="tx2"/>
                </a:solidFill>
                <a:latin typeface="Verdana" pitchFamily="34" charset="0"/>
              </a:defRPr>
            </a:lvl4pPr>
            <a:lvl5pPr algn="l" rtl="0" eaLnBrk="1" fontAlgn="base" hangingPunct="1">
              <a:spcBef>
                <a:spcPct val="0"/>
              </a:spcBef>
              <a:spcAft>
                <a:spcPct val="0"/>
              </a:spcAft>
              <a:defRPr sz="1600" b="1">
                <a:solidFill>
                  <a:schemeClr val="tx2"/>
                </a:solidFill>
                <a:latin typeface="Verdana" pitchFamily="34" charset="0"/>
              </a:defRPr>
            </a:lvl5pPr>
            <a:lvl6pPr marL="457200" algn="l" rtl="0" eaLnBrk="1" fontAlgn="base" hangingPunct="1">
              <a:spcBef>
                <a:spcPct val="0"/>
              </a:spcBef>
              <a:spcAft>
                <a:spcPct val="0"/>
              </a:spcAft>
              <a:defRPr sz="1600" b="1">
                <a:solidFill>
                  <a:schemeClr val="tx2"/>
                </a:solidFill>
                <a:latin typeface="Verdana" pitchFamily="34" charset="0"/>
              </a:defRPr>
            </a:lvl6pPr>
            <a:lvl7pPr marL="914400" algn="l" rtl="0" eaLnBrk="1" fontAlgn="base" hangingPunct="1">
              <a:spcBef>
                <a:spcPct val="0"/>
              </a:spcBef>
              <a:spcAft>
                <a:spcPct val="0"/>
              </a:spcAft>
              <a:defRPr sz="1600" b="1">
                <a:solidFill>
                  <a:schemeClr val="tx2"/>
                </a:solidFill>
                <a:latin typeface="Verdana" pitchFamily="34" charset="0"/>
              </a:defRPr>
            </a:lvl7pPr>
            <a:lvl8pPr marL="1371600" algn="l" rtl="0" eaLnBrk="1" fontAlgn="base" hangingPunct="1">
              <a:spcBef>
                <a:spcPct val="0"/>
              </a:spcBef>
              <a:spcAft>
                <a:spcPct val="0"/>
              </a:spcAft>
              <a:defRPr sz="1600" b="1">
                <a:solidFill>
                  <a:schemeClr val="tx2"/>
                </a:solidFill>
                <a:latin typeface="Verdana" pitchFamily="34" charset="0"/>
              </a:defRPr>
            </a:lvl8pPr>
            <a:lvl9pPr marL="1828800" algn="l" rtl="0" eaLnBrk="1" fontAlgn="base" hangingPunct="1">
              <a:spcBef>
                <a:spcPct val="0"/>
              </a:spcBef>
              <a:spcAft>
                <a:spcPct val="0"/>
              </a:spcAft>
              <a:defRPr sz="1600" b="1">
                <a:solidFill>
                  <a:schemeClr val="tx2"/>
                </a:solidFill>
                <a:latin typeface="Verdana" pitchFamily="34" charset="0"/>
              </a:defRPr>
            </a:lvl9pPr>
          </a:lstStyle>
          <a:p>
            <a:r>
              <a:rPr lang="ru-RU" dirty="0"/>
              <a:t>Сотрудничество по вертикали</a:t>
            </a:r>
            <a:endParaRPr lang="de-CH" kern="0" dirty="0"/>
          </a:p>
        </p:txBody>
      </p:sp>
      <p:sp>
        <p:nvSpPr>
          <p:cNvPr id="8" name="TextBox 7"/>
          <p:cNvSpPr txBox="1"/>
          <p:nvPr/>
        </p:nvSpPr>
        <p:spPr>
          <a:xfrm>
            <a:off x="7452320" y="260648"/>
            <a:ext cx="1368152" cy="276999"/>
          </a:xfrm>
          <a:prstGeom prst="rect">
            <a:avLst/>
          </a:prstGeom>
          <a:solidFill>
            <a:schemeClr val="bg1"/>
          </a:solidFill>
        </p:spPr>
        <p:txBody>
          <a:bodyPr wrap="square" lIns="0" tIns="0" rIns="0" bIns="0" rtlCol="0">
            <a:spAutoFit/>
          </a:bodyPr>
          <a:lstStyle/>
          <a:p>
            <a:r>
              <a:rPr lang="es-ES" sz="900" dirty="0">
                <a:latin typeface="Arial" panose="020B0604020202020204" pitchFamily="34" charset="0"/>
                <a:cs typeface="Arial" panose="020B0604020202020204" pitchFamily="34" charset="0"/>
              </a:rPr>
              <a:t>Hochschule Luzern</a:t>
            </a:r>
          </a:p>
          <a:p>
            <a:r>
              <a:rPr lang="es-ES" sz="900" dirty="0">
                <a:solidFill>
                  <a:srgbClr val="B0C9EA"/>
                </a:solidFill>
                <a:latin typeface="Arial" panose="020B0604020202020204" pitchFamily="34" charset="0"/>
                <a:cs typeface="Arial" panose="020B0604020202020204" pitchFamily="34" charset="0"/>
              </a:rPr>
              <a:t>Business</a:t>
            </a:r>
            <a:endParaRPr lang="ru-RU" sz="900" dirty="0">
              <a:solidFill>
                <a:srgbClr val="B0C9EA"/>
              </a:solidFill>
              <a:latin typeface="Arial" panose="020B0604020202020204" pitchFamily="34" charset="0"/>
              <a:cs typeface="Arial" panose="020B0604020202020204" pitchFamily="34" charset="0"/>
            </a:endParaRPr>
          </a:p>
        </p:txBody>
      </p:sp>
      <p:sp>
        <p:nvSpPr>
          <p:cNvPr id="9" name="Прямоугольник 8"/>
          <p:cNvSpPr/>
          <p:nvPr/>
        </p:nvSpPr>
        <p:spPr>
          <a:xfrm>
            <a:off x="339937" y="6478974"/>
            <a:ext cx="585866" cy="200055"/>
          </a:xfrm>
          <a:prstGeom prst="rect">
            <a:avLst/>
          </a:prstGeom>
          <a:solidFill>
            <a:schemeClr val="bg1"/>
          </a:solidFill>
        </p:spPr>
        <p:txBody>
          <a:bodyPr wrap="square">
            <a:spAutoFit/>
          </a:bodyPr>
          <a:lstStyle/>
          <a:p>
            <a:pPr algn="r"/>
            <a:r>
              <a:rPr lang="en-US" sz="700" dirty="0">
                <a:latin typeface="Arial" panose="020B0604020202020204" pitchFamily="34" charset="0"/>
                <a:cs typeface="Arial" panose="020B0604020202020204" pitchFamily="34" charset="0"/>
              </a:rPr>
              <a:t>Slide</a:t>
            </a:r>
            <a:endParaRPr lang="es-E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4797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892843" y="3195651"/>
            <a:ext cx="7935226" cy="2205998"/>
          </a:xfrm>
        </p:spPr>
        <p:txBody>
          <a:bodyPr/>
          <a:lstStyle/>
          <a:p>
            <a:pPr>
              <a:buFont typeface="Arial" panose="020B0604020202020204" pitchFamily="34" charset="0"/>
              <a:buChar char="•"/>
            </a:pPr>
            <a:r>
              <a:rPr lang="ru-RU" sz="1400" b="1" dirty="0" err="1"/>
              <a:t>Межкантональные</a:t>
            </a:r>
            <a:r>
              <a:rPr lang="ru-RU" sz="1400" b="1" dirty="0"/>
              <a:t> соглашения: </a:t>
            </a:r>
            <a:r>
              <a:rPr lang="ru-RU" sz="1400" dirty="0" err="1"/>
              <a:t>интернализация</a:t>
            </a:r>
            <a:r>
              <a:rPr lang="ru-RU" sz="1400" dirty="0"/>
              <a:t> сопутствующих эффектов</a:t>
            </a:r>
            <a:r>
              <a:rPr lang="ru-RU" sz="1400" b="1" dirty="0"/>
              <a:t> </a:t>
            </a:r>
          </a:p>
          <a:p>
            <a:pPr marL="0" indent="0">
              <a:buNone/>
            </a:pPr>
            <a:r>
              <a:rPr lang="ru-RU" sz="1400" b="1" dirty="0"/>
              <a:t>- </a:t>
            </a:r>
            <a:r>
              <a:rPr lang="ru-RU" sz="1400" dirty="0"/>
              <a:t>760 </a:t>
            </a:r>
            <a:r>
              <a:rPr lang="ru-RU" sz="1400" dirty="0" err="1"/>
              <a:t>межкантональных</a:t>
            </a:r>
            <a:r>
              <a:rPr lang="ru-RU" sz="1400" dirty="0"/>
              <a:t> договоров могут быть объявлены Конфедерацией как общеобязательные</a:t>
            </a:r>
          </a:p>
          <a:p>
            <a:r>
              <a:rPr lang="ru-RU" sz="1400" b="1" dirty="0" err="1"/>
              <a:t>Межкантональные</a:t>
            </a:r>
            <a:r>
              <a:rPr lang="ru-RU" sz="1400" b="1" dirty="0"/>
              <a:t> учреждения: </a:t>
            </a:r>
            <a:r>
              <a:rPr lang="ru-RU" sz="1400" dirty="0"/>
              <a:t>координация политики между кантонами </a:t>
            </a:r>
          </a:p>
          <a:p>
            <a:pPr marL="0" indent="0">
              <a:buNone/>
            </a:pPr>
            <a:r>
              <a:rPr lang="ru-RU" sz="1400" b="1" dirty="0"/>
              <a:t>- </a:t>
            </a:r>
            <a:r>
              <a:rPr lang="ru-RU" sz="1400" dirty="0"/>
              <a:t>16 конференций кантональных директоров ( министров кантонов) и конференция кантональных правительств (напр., Конференция финансовых директоров кантонов)</a:t>
            </a:r>
          </a:p>
          <a:p>
            <a:pPr>
              <a:buFont typeface="Arial" panose="020B0604020202020204" pitchFamily="34" charset="0"/>
              <a:buChar char="•"/>
            </a:pPr>
            <a:r>
              <a:rPr lang="ru-RU" sz="1400" b="1" dirty="0"/>
              <a:t>Бюджетное выравнивание: </a:t>
            </a:r>
            <a:r>
              <a:rPr lang="ru-RU" sz="1400" dirty="0"/>
              <a:t>совместно финансируется сильными в финансовом отношении кантонами.</a:t>
            </a:r>
            <a:r>
              <a:rPr lang="ru-RU" sz="1400" b="1" dirty="0"/>
              <a:t> </a:t>
            </a:r>
          </a:p>
          <a:p>
            <a:pPr>
              <a:spcBef>
                <a:spcPts val="1200"/>
              </a:spcBef>
              <a:buFont typeface="Arial" panose="020B0604020202020204" pitchFamily="34" charset="0"/>
              <a:buChar char="•"/>
            </a:pPr>
            <a:r>
              <a:rPr lang="ru-RU" sz="1400" i="1" dirty="0"/>
              <a:t>Аналогичная схема горизонтального сотрудничества действует между кантоном и его муниципальными образованиями в отношении кантональных задач, общих задач и солидарности между кантоном и его муниципальными образованиями, а также на уровне муниципальных образований.</a:t>
            </a:r>
            <a:endParaRPr lang="en-US" sz="1400" i="1" dirty="0"/>
          </a:p>
        </p:txBody>
      </p:sp>
      <p:grpSp>
        <p:nvGrpSpPr>
          <p:cNvPr id="20" name="Gruppieren 19"/>
          <p:cNvGrpSpPr/>
          <p:nvPr/>
        </p:nvGrpSpPr>
        <p:grpSpPr>
          <a:xfrm>
            <a:off x="2843808" y="584442"/>
            <a:ext cx="4680520" cy="2646971"/>
            <a:chOff x="2671641" y="1268761"/>
            <a:chExt cx="4852687" cy="2542602"/>
          </a:xfrm>
        </p:grpSpPr>
        <p:graphicFrame>
          <p:nvGraphicFramePr>
            <p:cNvPr id="7" name="Diagramm 6"/>
            <p:cNvGraphicFramePr/>
            <p:nvPr>
              <p:extLst>
                <p:ext uri="{D42A27DB-BD31-4B8C-83A1-F6EECF244321}">
                  <p14:modId xmlns:p14="http://schemas.microsoft.com/office/powerpoint/2010/main" val="568689519"/>
                </p:ext>
              </p:extLst>
            </p:nvPr>
          </p:nvGraphicFramePr>
          <p:xfrm>
            <a:off x="2671641" y="1268761"/>
            <a:ext cx="4852687" cy="2275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Pfeil nach oben und unten 5"/>
            <p:cNvSpPr/>
            <p:nvPr/>
          </p:nvSpPr>
          <p:spPr bwMode="auto">
            <a:xfrm>
              <a:off x="3301519" y="1761788"/>
              <a:ext cx="601951" cy="1363058"/>
            </a:xfrm>
            <a:prstGeom prst="upDownArrow">
              <a:avLst/>
            </a:prstGeom>
            <a:solidFill>
              <a:srgbClr val="FFFF00"/>
            </a:solidFill>
            <a:ln w="9525" cap="flat" cmpd="sng" algn="ctr">
              <a:solidFill>
                <a:schemeClr val="tx1"/>
              </a:solidFill>
              <a:prstDash val="solid"/>
              <a:round/>
              <a:headEnd type="none" w="med" len="med"/>
              <a:tailEnd type="none" w="med" len="med"/>
            </a:ln>
            <a:effectLst/>
            <a:scene3d>
              <a:camera prst="orthographicFront">
                <a:rot lat="0" lon="0" rev="16200000"/>
              </a:camera>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a:ln>
                  <a:noFill/>
                </a:ln>
                <a:solidFill>
                  <a:schemeClr val="tx1"/>
                </a:solidFill>
                <a:effectLst/>
                <a:latin typeface="Times" pitchFamily="18" charset="0"/>
              </a:endParaRPr>
            </a:p>
          </p:txBody>
        </p:sp>
        <p:sp>
          <p:nvSpPr>
            <p:cNvPr id="8" name="Pfeil nach oben und unten 7"/>
            <p:cNvSpPr/>
            <p:nvPr/>
          </p:nvSpPr>
          <p:spPr bwMode="auto">
            <a:xfrm>
              <a:off x="2987824" y="2438329"/>
              <a:ext cx="627614" cy="1373034"/>
            </a:xfrm>
            <a:prstGeom prst="upDownArrow">
              <a:avLst/>
            </a:prstGeom>
            <a:solidFill>
              <a:srgbClr val="FFFF00"/>
            </a:solidFill>
            <a:ln w="9525" cap="flat" cmpd="sng" algn="ctr">
              <a:solidFill>
                <a:schemeClr val="tx1"/>
              </a:solidFill>
              <a:prstDash val="solid"/>
              <a:round/>
              <a:headEnd type="none" w="med" len="med"/>
              <a:tailEnd type="none" w="med" len="med"/>
            </a:ln>
            <a:effectLst/>
            <a:scene3d>
              <a:camera prst="orthographicFront">
                <a:rot lat="0" lon="0" rev="16200000"/>
              </a:camera>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a:ln>
                  <a:noFill/>
                </a:ln>
                <a:solidFill>
                  <a:schemeClr val="tx1"/>
                </a:solidFill>
                <a:effectLst/>
                <a:latin typeface="Times" pitchFamily="18" charset="0"/>
              </a:endParaRPr>
            </a:p>
          </p:txBody>
        </p:sp>
      </p:grpSp>
      <p:sp>
        <p:nvSpPr>
          <p:cNvPr id="15" name="Foliennummernplatzhalter 14"/>
          <p:cNvSpPr>
            <a:spLocks noGrp="1"/>
          </p:cNvSpPr>
          <p:nvPr>
            <p:ph type="sldNum" sz="quarter" idx="10"/>
          </p:nvPr>
        </p:nvSpPr>
        <p:spPr/>
        <p:txBody>
          <a:bodyPr/>
          <a:lstStyle/>
          <a:p>
            <a:pPr>
              <a:defRPr/>
            </a:pPr>
            <a:fld id="{8E050A2D-FAF3-45CF-B73E-B3475EDB0F60}" type="slidenum">
              <a:rPr lang="en-GB" noProof="0" smtClean="0"/>
              <a:pPr>
                <a:defRPr/>
              </a:pPr>
              <a:t>12</a:t>
            </a:fld>
            <a:r>
              <a:rPr lang="en-GB"/>
              <a:t>			Stefan Bruni / Lucerne School of Business</a:t>
            </a:r>
            <a:endParaRPr lang="en-GB" noProof="0" dirty="0"/>
          </a:p>
        </p:txBody>
      </p:sp>
      <p:sp>
        <p:nvSpPr>
          <p:cNvPr id="19" name="Titel 1"/>
          <p:cNvSpPr>
            <a:spLocks noGrp="1"/>
          </p:cNvSpPr>
          <p:nvPr>
            <p:ph type="title"/>
          </p:nvPr>
        </p:nvSpPr>
        <p:spPr>
          <a:xfrm>
            <a:off x="457742" y="310306"/>
            <a:ext cx="8169275" cy="865188"/>
          </a:xfrm>
        </p:spPr>
        <p:txBody>
          <a:bodyPr/>
          <a:lstStyle/>
          <a:p>
            <a:r>
              <a:rPr lang="ru-RU" dirty="0"/>
              <a:t>Сотрудничество  </a:t>
            </a:r>
            <a:br>
              <a:rPr lang="ru-RU" dirty="0"/>
            </a:br>
            <a:r>
              <a:rPr lang="ru-RU" dirty="0"/>
              <a:t>по горизонтали</a:t>
            </a:r>
            <a:endParaRPr lang="de-CH" dirty="0"/>
          </a:p>
        </p:txBody>
      </p:sp>
      <p:sp>
        <p:nvSpPr>
          <p:cNvPr id="9" name="TextBox 8"/>
          <p:cNvSpPr txBox="1"/>
          <p:nvPr/>
        </p:nvSpPr>
        <p:spPr>
          <a:xfrm>
            <a:off x="7452320" y="260648"/>
            <a:ext cx="1368152" cy="276999"/>
          </a:xfrm>
          <a:prstGeom prst="rect">
            <a:avLst/>
          </a:prstGeom>
          <a:solidFill>
            <a:schemeClr val="bg1"/>
          </a:solidFill>
        </p:spPr>
        <p:txBody>
          <a:bodyPr wrap="square" lIns="0" tIns="0" rIns="0" bIns="0" rtlCol="0">
            <a:spAutoFit/>
          </a:bodyPr>
          <a:lstStyle/>
          <a:p>
            <a:r>
              <a:rPr lang="es-ES" sz="900" dirty="0">
                <a:latin typeface="Arial" panose="020B0604020202020204" pitchFamily="34" charset="0"/>
                <a:cs typeface="Arial" panose="020B0604020202020204" pitchFamily="34" charset="0"/>
              </a:rPr>
              <a:t>Hochschule Luzern</a:t>
            </a:r>
          </a:p>
          <a:p>
            <a:r>
              <a:rPr lang="es-ES" sz="900" dirty="0">
                <a:solidFill>
                  <a:srgbClr val="B0C9EA"/>
                </a:solidFill>
                <a:latin typeface="Arial" panose="020B0604020202020204" pitchFamily="34" charset="0"/>
                <a:cs typeface="Arial" panose="020B0604020202020204" pitchFamily="34" charset="0"/>
              </a:rPr>
              <a:t>Business</a:t>
            </a:r>
            <a:endParaRPr lang="ru-RU" sz="900" dirty="0">
              <a:solidFill>
                <a:srgbClr val="B0C9EA"/>
              </a:solidFill>
              <a:latin typeface="Arial" panose="020B0604020202020204" pitchFamily="34" charset="0"/>
              <a:cs typeface="Arial" panose="020B0604020202020204" pitchFamily="34" charset="0"/>
            </a:endParaRPr>
          </a:p>
        </p:txBody>
      </p:sp>
      <p:sp>
        <p:nvSpPr>
          <p:cNvPr id="10" name="Прямоугольник 9"/>
          <p:cNvSpPr/>
          <p:nvPr/>
        </p:nvSpPr>
        <p:spPr>
          <a:xfrm>
            <a:off x="339937" y="6478974"/>
            <a:ext cx="585866" cy="200055"/>
          </a:xfrm>
          <a:prstGeom prst="rect">
            <a:avLst/>
          </a:prstGeom>
          <a:solidFill>
            <a:schemeClr val="bg1"/>
          </a:solidFill>
        </p:spPr>
        <p:txBody>
          <a:bodyPr wrap="square">
            <a:spAutoFit/>
          </a:bodyPr>
          <a:lstStyle/>
          <a:p>
            <a:pPr algn="r"/>
            <a:r>
              <a:rPr lang="en-US" sz="700" dirty="0">
                <a:latin typeface="Arial" panose="020B0604020202020204" pitchFamily="34" charset="0"/>
                <a:cs typeface="Arial" panose="020B0604020202020204" pitchFamily="34" charset="0"/>
              </a:rPr>
              <a:t>Slide</a:t>
            </a:r>
            <a:endParaRPr lang="es-E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809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899592" y="3349944"/>
            <a:ext cx="7772400" cy="1362075"/>
          </a:xfrm>
        </p:spPr>
        <p:txBody>
          <a:bodyPr/>
          <a:lstStyle/>
          <a:p>
            <a:r>
              <a:rPr lang="en-US" dirty="0"/>
              <a:t>3 </a:t>
            </a:r>
            <a:r>
              <a:rPr lang="ru-RU" dirty="0"/>
              <a:t>распределение полномочий по расходованию средств</a:t>
            </a:r>
            <a:br>
              <a:rPr lang="ru-RU" dirty="0"/>
            </a:br>
            <a:br>
              <a:rPr lang="ru-RU" dirty="0"/>
            </a:br>
            <a:br>
              <a:rPr lang="ru-RU" dirty="0"/>
            </a:br>
            <a:br>
              <a:rPr lang="ru-RU" dirty="0"/>
            </a:br>
            <a:br>
              <a:rPr lang="ru-RU" dirty="0"/>
            </a:br>
            <a:endParaRPr lang="en-US" dirty="0"/>
          </a:p>
        </p:txBody>
      </p:sp>
      <p:sp>
        <p:nvSpPr>
          <p:cNvPr id="6" name="Textplatzhalter 5"/>
          <p:cNvSpPr>
            <a:spLocks noGrp="1"/>
          </p:cNvSpPr>
          <p:nvPr>
            <p:ph type="body" idx="1"/>
          </p:nvPr>
        </p:nvSpPr>
        <p:spPr/>
        <p:txBody>
          <a:bodyPr/>
          <a:lstStyle/>
          <a:p>
            <a:endParaRPr lang="en-GB" dirty="0"/>
          </a:p>
        </p:txBody>
      </p:sp>
      <p:sp>
        <p:nvSpPr>
          <p:cNvPr id="11" name="Foliennummernplatzhalter 10"/>
          <p:cNvSpPr>
            <a:spLocks noGrp="1"/>
          </p:cNvSpPr>
          <p:nvPr>
            <p:ph type="sldNum" sz="quarter" idx="10"/>
          </p:nvPr>
        </p:nvSpPr>
        <p:spPr/>
        <p:txBody>
          <a:bodyPr/>
          <a:lstStyle/>
          <a:p>
            <a:pPr>
              <a:defRPr/>
            </a:pPr>
            <a:fld id="{1D20CFDD-FA44-4CD0-A2D9-AFED68F6508D}" type="slidenum">
              <a:rPr lang="en-GB" smtClean="0"/>
              <a:pPr>
                <a:defRPr/>
              </a:pPr>
              <a:t>13</a:t>
            </a:fld>
            <a:r>
              <a:rPr lang="en-GB"/>
              <a:t>			Stefan Bruni / Lucerne School of Business</a:t>
            </a:r>
          </a:p>
          <a:p>
            <a:pPr>
              <a:defRPr/>
            </a:pPr>
            <a:endParaRPr lang="en-GB" dirty="0"/>
          </a:p>
        </p:txBody>
      </p:sp>
      <p:sp>
        <p:nvSpPr>
          <p:cNvPr id="7" name="TextBox 6"/>
          <p:cNvSpPr txBox="1"/>
          <p:nvPr/>
        </p:nvSpPr>
        <p:spPr>
          <a:xfrm>
            <a:off x="7452320" y="260648"/>
            <a:ext cx="1368152" cy="276999"/>
          </a:xfrm>
          <a:prstGeom prst="rect">
            <a:avLst/>
          </a:prstGeom>
          <a:solidFill>
            <a:schemeClr val="bg1"/>
          </a:solidFill>
        </p:spPr>
        <p:txBody>
          <a:bodyPr wrap="square" lIns="0" tIns="0" rIns="0" bIns="0" rtlCol="0">
            <a:spAutoFit/>
          </a:bodyPr>
          <a:lstStyle/>
          <a:p>
            <a:r>
              <a:rPr lang="es-ES" sz="900" dirty="0">
                <a:latin typeface="Arial" panose="020B0604020202020204" pitchFamily="34" charset="0"/>
                <a:cs typeface="Arial" panose="020B0604020202020204" pitchFamily="34" charset="0"/>
              </a:rPr>
              <a:t>Hochschule Luzern</a:t>
            </a:r>
          </a:p>
          <a:p>
            <a:r>
              <a:rPr lang="es-ES" sz="900" dirty="0">
                <a:solidFill>
                  <a:srgbClr val="B0C9EA"/>
                </a:solidFill>
                <a:latin typeface="Arial" panose="020B0604020202020204" pitchFamily="34" charset="0"/>
                <a:cs typeface="Arial" panose="020B0604020202020204" pitchFamily="34" charset="0"/>
              </a:rPr>
              <a:t>Business</a:t>
            </a:r>
            <a:endParaRPr lang="ru-RU" sz="900" dirty="0">
              <a:solidFill>
                <a:srgbClr val="B0C9EA"/>
              </a:solidFill>
              <a:latin typeface="Arial" panose="020B0604020202020204" pitchFamily="34" charset="0"/>
              <a:cs typeface="Arial" panose="020B0604020202020204" pitchFamily="34" charset="0"/>
            </a:endParaRPr>
          </a:p>
        </p:txBody>
      </p:sp>
      <p:sp>
        <p:nvSpPr>
          <p:cNvPr id="8" name="Прямоугольник 7"/>
          <p:cNvSpPr/>
          <p:nvPr/>
        </p:nvSpPr>
        <p:spPr>
          <a:xfrm>
            <a:off x="339937" y="6478974"/>
            <a:ext cx="585866" cy="200055"/>
          </a:xfrm>
          <a:prstGeom prst="rect">
            <a:avLst/>
          </a:prstGeom>
          <a:solidFill>
            <a:schemeClr val="bg1"/>
          </a:solidFill>
        </p:spPr>
        <p:txBody>
          <a:bodyPr wrap="square">
            <a:spAutoFit/>
          </a:bodyPr>
          <a:lstStyle/>
          <a:p>
            <a:pPr algn="r"/>
            <a:r>
              <a:rPr lang="en-US" sz="700" dirty="0">
                <a:latin typeface="Arial" panose="020B0604020202020204" pitchFamily="34" charset="0"/>
                <a:cs typeface="Arial" panose="020B0604020202020204" pitchFamily="34" charset="0"/>
              </a:rPr>
              <a:t>Slide</a:t>
            </a:r>
            <a:endParaRPr lang="es-E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79150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buNone/>
            </a:pPr>
            <a:r>
              <a:rPr lang="ru-RU" dirty="0"/>
              <a:t>Распределение полномочий по расходованию средств на соответствующем уровне государственного управления в основном осуществляется на основе трех принципов межбюджетных отношений (</a:t>
            </a:r>
            <a:r>
              <a:rPr lang="ru-RU" dirty="0" err="1"/>
              <a:t>субсидиарность</a:t>
            </a:r>
            <a:r>
              <a:rPr lang="ru-RU" dirty="0"/>
              <a:t>, бюджетная эквивалентность, подотчетность). Фактические государственные расходы на национальном, кантональном и муниципальном уровнях осуществляются в соответствии с распределением полномочий по расходованию средств между тремя уровнями государственного управления в Швейцарии. </a:t>
            </a:r>
          </a:p>
          <a:p>
            <a:pPr marL="0" indent="0">
              <a:buNone/>
            </a:pPr>
            <a:endParaRPr lang="ru-RU" dirty="0"/>
          </a:p>
          <a:p>
            <a:pPr marL="0" indent="0">
              <a:buNone/>
            </a:pPr>
            <a:r>
              <a:rPr lang="ru-RU" dirty="0"/>
              <a:t>На первом графике отражена важная роль, выполняемая кантонами в сфере государственных расходов. В частности, кантоны отвечают за многие функции, связанные с образованием и здравоохранением.  </a:t>
            </a:r>
          </a:p>
          <a:p>
            <a:pPr marL="0" indent="0">
              <a:buNone/>
            </a:pPr>
            <a:endParaRPr lang="ru-RU" dirty="0"/>
          </a:p>
          <a:p>
            <a:pPr marL="0" indent="0">
              <a:buNone/>
            </a:pPr>
            <a:r>
              <a:rPr lang="ru-RU" dirty="0"/>
              <a:t>На втором графике представлены доли расходов согласно функциональной классификации для каждого уровня правительства. </a:t>
            </a:r>
          </a:p>
          <a:p>
            <a:pPr marL="0" indent="0">
              <a:buNone/>
            </a:pPr>
            <a:endParaRPr lang="ru-RU" dirty="0"/>
          </a:p>
          <a:p>
            <a:pPr marL="0" indent="0">
              <a:buNone/>
            </a:pPr>
            <a:endParaRPr lang="ru-RU" dirty="0"/>
          </a:p>
          <a:p>
            <a:pPr marL="0" indent="0">
              <a:buNone/>
            </a:pPr>
            <a:endParaRPr lang="ru-RU" dirty="0"/>
          </a:p>
          <a:p>
            <a:pPr marL="0" indent="0">
              <a:buNone/>
            </a:pPr>
            <a:endParaRPr lang="ru-RU" dirty="0"/>
          </a:p>
          <a:p>
            <a:pPr marL="0" indent="0">
              <a:buNone/>
            </a:pPr>
            <a:endParaRPr lang="ru-RU" dirty="0"/>
          </a:p>
          <a:p>
            <a:pPr marL="0" indent="0">
              <a:buNone/>
            </a:pPr>
            <a:endParaRPr lang="ru-RU" dirty="0"/>
          </a:p>
          <a:p>
            <a:pPr marL="0" indent="0">
              <a:buNone/>
            </a:pPr>
            <a:endParaRPr lang="ru-RU" dirty="0"/>
          </a:p>
          <a:p>
            <a:pPr marL="0" indent="0">
              <a:buNone/>
            </a:pPr>
            <a:endParaRPr lang="ru-RU" dirty="0"/>
          </a:p>
          <a:p>
            <a:pPr marL="0" indent="0">
              <a:buNone/>
            </a:pPr>
            <a:endParaRPr lang="ru-RU" dirty="0"/>
          </a:p>
          <a:p>
            <a:endParaRPr lang="de-CH" dirty="0"/>
          </a:p>
          <a:p>
            <a:endParaRPr lang="en-GB" dirty="0"/>
          </a:p>
        </p:txBody>
      </p:sp>
      <p:sp>
        <p:nvSpPr>
          <p:cNvPr id="11" name="Foliennummernplatzhalter 10"/>
          <p:cNvSpPr>
            <a:spLocks noGrp="1"/>
          </p:cNvSpPr>
          <p:nvPr>
            <p:ph type="sldNum" sz="quarter" idx="10"/>
          </p:nvPr>
        </p:nvSpPr>
        <p:spPr/>
        <p:txBody>
          <a:bodyPr/>
          <a:lstStyle/>
          <a:p>
            <a:fld id="{8E050A2D-FAF3-45CF-B73E-B3475EDB0F60}" type="slidenum">
              <a:rPr lang="en-GB" noProof="0" smtClean="0"/>
              <a:pPr/>
              <a:t>14</a:t>
            </a:fld>
            <a:r>
              <a:rPr lang="en-GB"/>
              <a:t>			Stefan Bruni / Lucerne School of Business</a:t>
            </a:r>
            <a:endParaRPr lang="en-GB" noProof="0" dirty="0"/>
          </a:p>
        </p:txBody>
      </p:sp>
      <p:sp>
        <p:nvSpPr>
          <p:cNvPr id="2" name="Titel 1"/>
          <p:cNvSpPr>
            <a:spLocks noGrp="1"/>
          </p:cNvSpPr>
          <p:nvPr>
            <p:ph type="title"/>
          </p:nvPr>
        </p:nvSpPr>
        <p:spPr/>
        <p:txBody>
          <a:bodyPr/>
          <a:lstStyle/>
          <a:p>
            <a:r>
              <a:rPr lang="ru-RU" dirty="0"/>
              <a:t>Государственные расходы на трех уровнях государственного управления</a:t>
            </a:r>
            <a:endParaRPr lang="en-US" dirty="0"/>
          </a:p>
        </p:txBody>
      </p:sp>
      <p:sp>
        <p:nvSpPr>
          <p:cNvPr id="5" name="TextBox 4"/>
          <p:cNvSpPr txBox="1"/>
          <p:nvPr/>
        </p:nvSpPr>
        <p:spPr>
          <a:xfrm>
            <a:off x="7452320" y="260648"/>
            <a:ext cx="1368152" cy="276999"/>
          </a:xfrm>
          <a:prstGeom prst="rect">
            <a:avLst/>
          </a:prstGeom>
          <a:solidFill>
            <a:schemeClr val="bg1"/>
          </a:solidFill>
        </p:spPr>
        <p:txBody>
          <a:bodyPr wrap="square" lIns="0" tIns="0" rIns="0" bIns="0" rtlCol="0">
            <a:spAutoFit/>
          </a:bodyPr>
          <a:lstStyle/>
          <a:p>
            <a:r>
              <a:rPr lang="es-ES" sz="900" dirty="0">
                <a:latin typeface="Arial" panose="020B0604020202020204" pitchFamily="34" charset="0"/>
                <a:cs typeface="Arial" panose="020B0604020202020204" pitchFamily="34" charset="0"/>
              </a:rPr>
              <a:t>Hochschule Luzern</a:t>
            </a:r>
          </a:p>
          <a:p>
            <a:r>
              <a:rPr lang="es-ES" sz="900" dirty="0">
                <a:solidFill>
                  <a:srgbClr val="B0C9EA"/>
                </a:solidFill>
                <a:latin typeface="Arial" panose="020B0604020202020204" pitchFamily="34" charset="0"/>
                <a:cs typeface="Arial" panose="020B0604020202020204" pitchFamily="34" charset="0"/>
              </a:rPr>
              <a:t>Business</a:t>
            </a:r>
            <a:endParaRPr lang="ru-RU" sz="900" dirty="0">
              <a:solidFill>
                <a:srgbClr val="B0C9EA"/>
              </a:solidFill>
              <a:latin typeface="Arial" panose="020B0604020202020204" pitchFamily="34" charset="0"/>
              <a:cs typeface="Arial" panose="020B0604020202020204" pitchFamily="34" charset="0"/>
            </a:endParaRPr>
          </a:p>
        </p:txBody>
      </p:sp>
      <p:sp>
        <p:nvSpPr>
          <p:cNvPr id="6" name="Прямоугольник 5"/>
          <p:cNvSpPr/>
          <p:nvPr/>
        </p:nvSpPr>
        <p:spPr>
          <a:xfrm>
            <a:off x="339937" y="6478974"/>
            <a:ext cx="585866" cy="200055"/>
          </a:xfrm>
          <a:prstGeom prst="rect">
            <a:avLst/>
          </a:prstGeom>
          <a:solidFill>
            <a:schemeClr val="bg1"/>
          </a:solidFill>
        </p:spPr>
        <p:txBody>
          <a:bodyPr wrap="square">
            <a:spAutoFit/>
          </a:bodyPr>
          <a:lstStyle/>
          <a:p>
            <a:pPr algn="r"/>
            <a:r>
              <a:rPr lang="en-US" sz="700" dirty="0">
                <a:latin typeface="Arial" panose="020B0604020202020204" pitchFamily="34" charset="0"/>
                <a:cs typeface="Arial" panose="020B0604020202020204" pitchFamily="34" charset="0"/>
              </a:rPr>
              <a:t>Slide</a:t>
            </a:r>
            <a:endParaRPr lang="es-E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23602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liennummernplatzhalter 12"/>
          <p:cNvSpPr>
            <a:spLocks noGrp="1"/>
          </p:cNvSpPr>
          <p:nvPr>
            <p:ph type="sldNum" sz="quarter" idx="10"/>
          </p:nvPr>
        </p:nvSpPr>
        <p:spPr/>
        <p:txBody>
          <a:bodyPr/>
          <a:lstStyle/>
          <a:p>
            <a:fld id="{1D20CFDD-FA44-4CD0-A2D9-AFED68F6508D}" type="slidenum">
              <a:rPr lang="en-GB" noProof="0" smtClean="0"/>
              <a:pPr/>
              <a:t>15</a:t>
            </a:fld>
            <a:r>
              <a:rPr lang="en-GB" dirty="0"/>
              <a:t>			Stefan </a:t>
            </a:r>
            <a:r>
              <a:rPr lang="en-GB" dirty="0" err="1"/>
              <a:t>Bruni</a:t>
            </a:r>
            <a:r>
              <a:rPr lang="en-GB" dirty="0"/>
              <a:t> / Lucerne School of Business</a:t>
            </a:r>
            <a:endParaRPr lang="en-GB" noProof="0" dirty="0"/>
          </a:p>
        </p:txBody>
      </p:sp>
      <p:sp>
        <p:nvSpPr>
          <p:cNvPr id="17410" name="Titel 1"/>
          <p:cNvSpPr>
            <a:spLocks noGrp="1"/>
          </p:cNvSpPr>
          <p:nvPr>
            <p:ph type="title"/>
          </p:nvPr>
        </p:nvSpPr>
        <p:spPr/>
        <p:txBody>
          <a:bodyPr/>
          <a:lstStyle/>
          <a:p>
            <a:r>
              <a:rPr lang="ru-RU" dirty="0"/>
              <a:t>Государственные расходы на разных уровнях госуправления, </a:t>
            </a:r>
            <a:r>
              <a:rPr lang="en-US" dirty="0"/>
              <a:t>2017</a:t>
            </a:r>
            <a:r>
              <a:rPr lang="ru-RU" dirty="0"/>
              <a:t> г.</a:t>
            </a:r>
            <a:br>
              <a:rPr lang="en-US" dirty="0"/>
            </a:br>
            <a:r>
              <a:rPr lang="ru-RU" dirty="0"/>
              <a:t>Функциональная классификация</a:t>
            </a:r>
            <a:r>
              <a:rPr lang="en-US" dirty="0"/>
              <a:t> (</a:t>
            </a:r>
            <a:r>
              <a:rPr lang="ru-RU" dirty="0"/>
              <a:t>млн. швейцарских франков</a:t>
            </a:r>
            <a:r>
              <a:rPr lang="de-CH" dirty="0"/>
              <a:t>)</a:t>
            </a:r>
          </a:p>
        </p:txBody>
      </p:sp>
      <p:sp>
        <p:nvSpPr>
          <p:cNvPr id="17413" name="Textfeld 6"/>
          <p:cNvSpPr txBox="1">
            <a:spLocks noChangeArrowheads="1"/>
          </p:cNvSpPr>
          <p:nvPr/>
        </p:nvSpPr>
        <p:spPr bwMode="auto">
          <a:xfrm>
            <a:off x="2809875" y="1268413"/>
            <a:ext cx="1847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eaLnBrk="1" hangingPunct="1"/>
            <a:endParaRPr lang="en-US" sz="1600" dirty="0"/>
          </a:p>
        </p:txBody>
      </p:sp>
      <p:sp>
        <p:nvSpPr>
          <p:cNvPr id="8" name="Textfeld 7"/>
          <p:cNvSpPr txBox="1"/>
          <p:nvPr/>
        </p:nvSpPr>
        <p:spPr>
          <a:xfrm>
            <a:off x="4932040" y="5922340"/>
            <a:ext cx="3024336" cy="430887"/>
          </a:xfrm>
          <a:prstGeom prst="rect">
            <a:avLst/>
          </a:prstGeom>
          <a:noFill/>
        </p:spPr>
        <p:txBody>
          <a:bodyPr wrap="square" rtlCol="0">
            <a:spAutoFit/>
          </a:bodyPr>
          <a:lstStyle/>
          <a:p>
            <a:r>
              <a:rPr lang="ru-RU" sz="1100" i="1" dirty="0"/>
              <a:t>Источник</a:t>
            </a:r>
            <a:r>
              <a:rPr lang="de-CH" sz="1100" i="1" dirty="0"/>
              <a:t>: </a:t>
            </a:r>
            <a:r>
              <a:rPr lang="ru-RU" sz="1100" i="1" dirty="0"/>
              <a:t>Федеральная финансовая администрация</a:t>
            </a:r>
            <a:endParaRPr lang="de-CH" sz="1100" i="1" dirty="0"/>
          </a:p>
        </p:txBody>
      </p:sp>
      <p:graphicFrame>
        <p:nvGraphicFramePr>
          <p:cNvPr id="9" name="Diagramm 8"/>
          <p:cNvGraphicFramePr>
            <a:graphicFrameLocks/>
          </p:cNvGraphicFramePr>
          <p:nvPr>
            <p:extLst>
              <p:ext uri="{D42A27DB-BD31-4B8C-83A1-F6EECF244321}">
                <p14:modId xmlns:p14="http://schemas.microsoft.com/office/powerpoint/2010/main" val="1958385951"/>
              </p:ext>
            </p:extLst>
          </p:nvPr>
        </p:nvGraphicFramePr>
        <p:xfrm>
          <a:off x="457742" y="1175494"/>
          <a:ext cx="7498634" cy="4746846"/>
        </p:xfrm>
        <a:graphic>
          <a:graphicData uri="http://schemas.openxmlformats.org/drawingml/2006/chart">
            <c:chart xmlns:c="http://schemas.openxmlformats.org/drawingml/2006/chart" xmlns:r="http://schemas.openxmlformats.org/officeDocument/2006/relationships" r:id="rId3"/>
          </a:graphicData>
        </a:graphic>
      </p:graphicFrame>
      <p:sp>
        <p:nvSpPr>
          <p:cNvPr id="2" name="Прямоугольник 1"/>
          <p:cNvSpPr/>
          <p:nvPr/>
        </p:nvSpPr>
        <p:spPr>
          <a:xfrm>
            <a:off x="2994606" y="1222246"/>
            <a:ext cx="2225466" cy="338554"/>
          </a:xfrm>
          <a:prstGeom prst="rect">
            <a:avLst/>
          </a:prstGeom>
          <a:solidFill>
            <a:schemeClr val="bg1"/>
          </a:solidFill>
        </p:spPr>
        <p:txBody>
          <a:bodyPr wrap="square">
            <a:spAutoFit/>
          </a:bodyPr>
          <a:lstStyle/>
          <a:p>
            <a:r>
              <a:rPr lang="ru-RU" sz="1600" dirty="0">
                <a:latin typeface="Arial" panose="020B0604020202020204" pitchFamily="34" charset="0"/>
                <a:cs typeface="Arial" panose="020B0604020202020204" pitchFamily="34" charset="0"/>
              </a:rPr>
              <a:t>Расходы</a:t>
            </a:r>
            <a:r>
              <a:rPr lang="es-ES" sz="1600" dirty="0">
                <a:latin typeface="Arial" panose="020B0604020202020204" pitchFamily="34" charset="0"/>
                <a:cs typeface="Arial" panose="020B0604020202020204" pitchFamily="34" charset="0"/>
              </a:rPr>
              <a:t> 2017 </a:t>
            </a:r>
          </a:p>
        </p:txBody>
      </p:sp>
      <p:sp>
        <p:nvSpPr>
          <p:cNvPr id="10" name="Прямоугольник 9"/>
          <p:cNvSpPr/>
          <p:nvPr/>
        </p:nvSpPr>
        <p:spPr>
          <a:xfrm>
            <a:off x="1475656" y="1699886"/>
            <a:ext cx="1642620" cy="261610"/>
          </a:xfrm>
          <a:prstGeom prst="rect">
            <a:avLst/>
          </a:prstGeom>
          <a:solidFill>
            <a:schemeClr val="bg1"/>
          </a:solidFill>
        </p:spPr>
        <p:txBody>
          <a:bodyPr wrap="square">
            <a:spAutoFit/>
          </a:bodyPr>
          <a:lstStyle/>
          <a:p>
            <a:pPr algn="r"/>
            <a:r>
              <a:rPr lang="ru-RU" sz="1100" dirty="0">
                <a:latin typeface="Arial" panose="020B0604020202020204" pitchFamily="34" charset="0"/>
                <a:cs typeface="Arial" panose="020B0604020202020204" pitchFamily="34" charset="0"/>
              </a:rPr>
              <a:t>Финансы и налоги</a:t>
            </a:r>
            <a:endParaRPr lang="es-ES" sz="1100" dirty="0">
              <a:latin typeface="Arial" panose="020B0604020202020204" pitchFamily="34" charset="0"/>
              <a:cs typeface="Arial" panose="020B0604020202020204" pitchFamily="34" charset="0"/>
            </a:endParaRPr>
          </a:p>
        </p:txBody>
      </p:sp>
      <p:sp>
        <p:nvSpPr>
          <p:cNvPr id="11" name="Прямоугольник 10"/>
          <p:cNvSpPr/>
          <p:nvPr/>
        </p:nvSpPr>
        <p:spPr>
          <a:xfrm>
            <a:off x="1475656" y="2054415"/>
            <a:ext cx="1642620" cy="261610"/>
          </a:xfrm>
          <a:prstGeom prst="rect">
            <a:avLst/>
          </a:prstGeom>
          <a:solidFill>
            <a:schemeClr val="bg1"/>
          </a:solidFill>
        </p:spPr>
        <p:txBody>
          <a:bodyPr wrap="square">
            <a:spAutoFit/>
          </a:bodyPr>
          <a:lstStyle/>
          <a:p>
            <a:pPr algn="r"/>
            <a:r>
              <a:rPr lang="ru-RU" sz="1100" dirty="0">
                <a:latin typeface="Arial" panose="020B0604020202020204" pitchFamily="34" charset="0"/>
                <a:cs typeface="Arial" panose="020B0604020202020204" pitchFamily="34" charset="0"/>
              </a:rPr>
              <a:t>Гос. экономика</a:t>
            </a:r>
            <a:endParaRPr lang="es-ES" sz="1100" dirty="0">
              <a:latin typeface="Arial" panose="020B0604020202020204" pitchFamily="34" charset="0"/>
              <a:cs typeface="Arial" panose="020B0604020202020204" pitchFamily="34" charset="0"/>
            </a:endParaRPr>
          </a:p>
        </p:txBody>
      </p:sp>
      <p:sp>
        <p:nvSpPr>
          <p:cNvPr id="12" name="Прямоугольник 11"/>
          <p:cNvSpPr/>
          <p:nvPr/>
        </p:nvSpPr>
        <p:spPr>
          <a:xfrm>
            <a:off x="637226" y="2423868"/>
            <a:ext cx="2506716" cy="430887"/>
          </a:xfrm>
          <a:prstGeom prst="rect">
            <a:avLst/>
          </a:prstGeom>
          <a:solidFill>
            <a:schemeClr val="bg1"/>
          </a:solidFill>
        </p:spPr>
        <p:txBody>
          <a:bodyPr wrap="square">
            <a:spAutoFit/>
          </a:bodyPr>
          <a:lstStyle/>
          <a:p>
            <a:pPr algn="r"/>
            <a:r>
              <a:rPr lang="ru-RU" sz="1100" dirty="0">
                <a:latin typeface="Arial" panose="020B0604020202020204" pitchFamily="34" charset="0"/>
                <a:cs typeface="Arial" panose="020B0604020202020204" pitchFamily="34" charset="0"/>
              </a:rPr>
              <a:t>Окружающая среда и территориальное планирование</a:t>
            </a:r>
            <a:endParaRPr lang="es-ES" sz="1100" dirty="0">
              <a:latin typeface="Arial" panose="020B0604020202020204" pitchFamily="34" charset="0"/>
              <a:cs typeface="Arial" panose="020B0604020202020204" pitchFamily="34" charset="0"/>
            </a:endParaRPr>
          </a:p>
        </p:txBody>
      </p:sp>
      <p:sp>
        <p:nvSpPr>
          <p:cNvPr id="14" name="Прямоугольник 13"/>
          <p:cNvSpPr/>
          <p:nvPr/>
        </p:nvSpPr>
        <p:spPr>
          <a:xfrm>
            <a:off x="632870" y="2809174"/>
            <a:ext cx="2506716" cy="261610"/>
          </a:xfrm>
          <a:prstGeom prst="rect">
            <a:avLst/>
          </a:prstGeom>
          <a:solidFill>
            <a:schemeClr val="bg1"/>
          </a:solidFill>
        </p:spPr>
        <p:txBody>
          <a:bodyPr wrap="square">
            <a:spAutoFit/>
          </a:bodyPr>
          <a:lstStyle/>
          <a:p>
            <a:pPr algn="r"/>
            <a:r>
              <a:rPr lang="ru-RU" sz="1100" dirty="0">
                <a:latin typeface="Arial" panose="020B0604020202020204" pitchFamily="34" charset="0"/>
                <a:cs typeface="Arial" panose="020B0604020202020204" pitchFamily="34" charset="0"/>
              </a:rPr>
              <a:t>Транспорт и телекоммуникации</a:t>
            </a:r>
            <a:endParaRPr lang="es-ES" sz="1100" dirty="0">
              <a:latin typeface="Arial" panose="020B0604020202020204" pitchFamily="34" charset="0"/>
              <a:cs typeface="Arial" panose="020B0604020202020204" pitchFamily="34" charset="0"/>
            </a:endParaRPr>
          </a:p>
        </p:txBody>
      </p:sp>
      <p:sp>
        <p:nvSpPr>
          <p:cNvPr id="15" name="Прямоугольник 14"/>
          <p:cNvSpPr/>
          <p:nvPr/>
        </p:nvSpPr>
        <p:spPr>
          <a:xfrm>
            <a:off x="611560" y="3127230"/>
            <a:ext cx="2506716" cy="261610"/>
          </a:xfrm>
          <a:prstGeom prst="rect">
            <a:avLst/>
          </a:prstGeom>
          <a:solidFill>
            <a:schemeClr val="bg1"/>
          </a:solidFill>
        </p:spPr>
        <p:txBody>
          <a:bodyPr wrap="square">
            <a:spAutoFit/>
          </a:bodyPr>
          <a:lstStyle/>
          <a:p>
            <a:pPr algn="r"/>
            <a:r>
              <a:rPr lang="ru-RU" sz="1100" dirty="0">
                <a:latin typeface="Arial" panose="020B0604020202020204" pitchFamily="34" charset="0"/>
                <a:cs typeface="Arial" panose="020B0604020202020204" pitchFamily="34" charset="0"/>
              </a:rPr>
              <a:t>Социальное страхование</a:t>
            </a:r>
            <a:endParaRPr lang="es-ES" sz="1100" dirty="0">
              <a:latin typeface="Arial" panose="020B0604020202020204" pitchFamily="34" charset="0"/>
              <a:cs typeface="Arial" panose="020B0604020202020204" pitchFamily="34" charset="0"/>
            </a:endParaRPr>
          </a:p>
        </p:txBody>
      </p:sp>
      <p:sp>
        <p:nvSpPr>
          <p:cNvPr id="16" name="Прямоугольник 15"/>
          <p:cNvSpPr/>
          <p:nvPr/>
        </p:nvSpPr>
        <p:spPr>
          <a:xfrm>
            <a:off x="611560" y="3453010"/>
            <a:ext cx="2506716" cy="261610"/>
          </a:xfrm>
          <a:prstGeom prst="rect">
            <a:avLst/>
          </a:prstGeom>
          <a:solidFill>
            <a:schemeClr val="bg1"/>
          </a:solidFill>
        </p:spPr>
        <p:txBody>
          <a:bodyPr wrap="square">
            <a:spAutoFit/>
          </a:bodyPr>
          <a:lstStyle/>
          <a:p>
            <a:pPr algn="r"/>
            <a:r>
              <a:rPr lang="ru-RU" sz="1100" dirty="0">
                <a:latin typeface="Arial" panose="020B0604020202020204" pitchFamily="34" charset="0"/>
                <a:cs typeface="Arial" panose="020B0604020202020204" pitchFamily="34" charset="0"/>
              </a:rPr>
              <a:t>Здравоохранение</a:t>
            </a:r>
            <a:endParaRPr lang="es-ES" sz="1100" dirty="0">
              <a:latin typeface="Arial" panose="020B0604020202020204" pitchFamily="34" charset="0"/>
              <a:cs typeface="Arial" panose="020B0604020202020204" pitchFamily="34" charset="0"/>
            </a:endParaRPr>
          </a:p>
        </p:txBody>
      </p:sp>
      <p:sp>
        <p:nvSpPr>
          <p:cNvPr id="17" name="Прямоугольник 16"/>
          <p:cNvSpPr/>
          <p:nvPr/>
        </p:nvSpPr>
        <p:spPr>
          <a:xfrm>
            <a:off x="632870" y="3830592"/>
            <a:ext cx="2506716" cy="261610"/>
          </a:xfrm>
          <a:prstGeom prst="rect">
            <a:avLst/>
          </a:prstGeom>
          <a:solidFill>
            <a:schemeClr val="bg1"/>
          </a:solidFill>
        </p:spPr>
        <p:txBody>
          <a:bodyPr wrap="square">
            <a:spAutoFit/>
          </a:bodyPr>
          <a:lstStyle/>
          <a:p>
            <a:pPr algn="r"/>
            <a:r>
              <a:rPr lang="ru-RU" sz="1100" dirty="0">
                <a:latin typeface="Arial" panose="020B0604020202020204" pitchFamily="34" charset="0"/>
                <a:cs typeface="Arial" panose="020B0604020202020204" pitchFamily="34" charset="0"/>
              </a:rPr>
              <a:t>Культура, спорт, досуг, религия</a:t>
            </a:r>
            <a:endParaRPr lang="es-ES" sz="1100" dirty="0">
              <a:latin typeface="Arial" panose="020B0604020202020204" pitchFamily="34" charset="0"/>
              <a:cs typeface="Arial" panose="020B0604020202020204" pitchFamily="34" charset="0"/>
            </a:endParaRPr>
          </a:p>
        </p:txBody>
      </p:sp>
      <p:sp>
        <p:nvSpPr>
          <p:cNvPr id="18" name="Прямоугольник 17"/>
          <p:cNvSpPr/>
          <p:nvPr/>
        </p:nvSpPr>
        <p:spPr>
          <a:xfrm>
            <a:off x="632870" y="4216816"/>
            <a:ext cx="2506716" cy="261610"/>
          </a:xfrm>
          <a:prstGeom prst="rect">
            <a:avLst/>
          </a:prstGeom>
          <a:solidFill>
            <a:schemeClr val="bg1"/>
          </a:solidFill>
        </p:spPr>
        <p:txBody>
          <a:bodyPr wrap="square">
            <a:spAutoFit/>
          </a:bodyPr>
          <a:lstStyle/>
          <a:p>
            <a:pPr algn="r"/>
            <a:r>
              <a:rPr lang="ru-RU" sz="1100" dirty="0">
                <a:latin typeface="Arial" panose="020B0604020202020204" pitchFamily="34" charset="0"/>
                <a:cs typeface="Arial" panose="020B0604020202020204" pitchFamily="34" charset="0"/>
              </a:rPr>
              <a:t>Образование</a:t>
            </a:r>
            <a:endParaRPr lang="es-ES" sz="1100" dirty="0">
              <a:latin typeface="Arial" panose="020B0604020202020204" pitchFamily="34" charset="0"/>
              <a:cs typeface="Arial" panose="020B0604020202020204" pitchFamily="34" charset="0"/>
            </a:endParaRPr>
          </a:p>
        </p:txBody>
      </p:sp>
      <p:sp>
        <p:nvSpPr>
          <p:cNvPr id="19" name="Прямоугольник 18"/>
          <p:cNvSpPr/>
          <p:nvPr/>
        </p:nvSpPr>
        <p:spPr>
          <a:xfrm>
            <a:off x="611560" y="4582389"/>
            <a:ext cx="2506716" cy="430887"/>
          </a:xfrm>
          <a:prstGeom prst="rect">
            <a:avLst/>
          </a:prstGeom>
          <a:solidFill>
            <a:schemeClr val="bg1"/>
          </a:solidFill>
        </p:spPr>
        <p:txBody>
          <a:bodyPr wrap="square">
            <a:spAutoFit/>
          </a:bodyPr>
          <a:lstStyle/>
          <a:p>
            <a:pPr algn="r"/>
            <a:r>
              <a:rPr lang="ru-RU" sz="1100" dirty="0">
                <a:latin typeface="Arial" panose="020B0604020202020204" pitchFamily="34" charset="0"/>
                <a:cs typeface="Arial" panose="020B0604020202020204" pitchFamily="34" charset="0"/>
              </a:rPr>
              <a:t>Общественный порядок и безопасность</a:t>
            </a:r>
            <a:r>
              <a:rPr lang="en-US" sz="1100" dirty="0">
                <a:latin typeface="Arial" panose="020B0604020202020204" pitchFamily="34" charset="0"/>
                <a:cs typeface="Arial" panose="020B0604020202020204" pitchFamily="34" charset="0"/>
              </a:rPr>
              <a:t>, </a:t>
            </a:r>
            <a:r>
              <a:rPr lang="ru-RU" sz="1100" dirty="0">
                <a:latin typeface="Arial" panose="020B0604020202020204" pitchFamily="34" charset="0"/>
                <a:cs typeface="Arial" panose="020B0604020202020204" pitchFamily="34" charset="0"/>
              </a:rPr>
              <a:t>оборона</a:t>
            </a:r>
            <a:endParaRPr lang="es-ES" sz="1100" dirty="0">
              <a:latin typeface="Arial" panose="020B0604020202020204" pitchFamily="34" charset="0"/>
              <a:cs typeface="Arial" panose="020B0604020202020204" pitchFamily="34" charset="0"/>
            </a:endParaRPr>
          </a:p>
        </p:txBody>
      </p:sp>
      <p:sp>
        <p:nvSpPr>
          <p:cNvPr id="20" name="Прямоугольник 19"/>
          <p:cNvSpPr/>
          <p:nvPr/>
        </p:nvSpPr>
        <p:spPr>
          <a:xfrm>
            <a:off x="632870" y="4943352"/>
            <a:ext cx="2506716" cy="261610"/>
          </a:xfrm>
          <a:prstGeom prst="rect">
            <a:avLst/>
          </a:prstGeom>
          <a:solidFill>
            <a:schemeClr val="bg1"/>
          </a:solidFill>
        </p:spPr>
        <p:txBody>
          <a:bodyPr wrap="square">
            <a:spAutoFit/>
          </a:bodyPr>
          <a:lstStyle/>
          <a:p>
            <a:pPr algn="r"/>
            <a:r>
              <a:rPr lang="ru-RU" sz="1100" dirty="0">
                <a:latin typeface="Arial" panose="020B0604020202020204" pitchFamily="34" charset="0"/>
                <a:cs typeface="Arial" panose="020B0604020202020204" pitchFamily="34" charset="0"/>
              </a:rPr>
              <a:t>Общее управление</a:t>
            </a:r>
            <a:endParaRPr lang="es-ES" sz="1100" dirty="0">
              <a:latin typeface="Arial" panose="020B0604020202020204" pitchFamily="34" charset="0"/>
              <a:cs typeface="Arial" panose="020B0604020202020204" pitchFamily="34" charset="0"/>
            </a:endParaRPr>
          </a:p>
        </p:txBody>
      </p:sp>
      <p:sp>
        <p:nvSpPr>
          <p:cNvPr id="21" name="Прямоугольник 20"/>
          <p:cNvSpPr/>
          <p:nvPr/>
        </p:nvSpPr>
        <p:spPr>
          <a:xfrm>
            <a:off x="3103519" y="5595995"/>
            <a:ext cx="703938" cy="415498"/>
          </a:xfrm>
          <a:prstGeom prst="rect">
            <a:avLst/>
          </a:prstGeom>
          <a:solidFill>
            <a:schemeClr val="bg1"/>
          </a:solidFill>
        </p:spPr>
        <p:txBody>
          <a:bodyPr wrap="square">
            <a:spAutoFit/>
          </a:bodyPr>
          <a:lstStyle/>
          <a:p>
            <a:pPr algn="r"/>
            <a:r>
              <a:rPr lang="ru-RU" sz="1050" dirty="0">
                <a:latin typeface="Arial" panose="020B0604020202020204" pitchFamily="34" charset="0"/>
                <a:cs typeface="Arial" panose="020B0604020202020204" pitchFamily="34" charset="0"/>
              </a:rPr>
              <a:t>Федеральный</a:t>
            </a:r>
            <a:endParaRPr lang="es-ES" sz="1100" dirty="0">
              <a:latin typeface="Arial" panose="020B0604020202020204" pitchFamily="34" charset="0"/>
              <a:cs typeface="Arial" panose="020B0604020202020204" pitchFamily="34" charset="0"/>
            </a:endParaRPr>
          </a:p>
        </p:txBody>
      </p:sp>
      <p:sp>
        <p:nvSpPr>
          <p:cNvPr id="22" name="Прямоугольник 21"/>
          <p:cNvSpPr/>
          <p:nvPr/>
        </p:nvSpPr>
        <p:spPr>
          <a:xfrm>
            <a:off x="3885261" y="5595995"/>
            <a:ext cx="792088" cy="415498"/>
          </a:xfrm>
          <a:prstGeom prst="rect">
            <a:avLst/>
          </a:prstGeom>
          <a:solidFill>
            <a:schemeClr val="bg1"/>
          </a:solidFill>
        </p:spPr>
        <p:txBody>
          <a:bodyPr wrap="square">
            <a:spAutoFit/>
          </a:bodyPr>
          <a:lstStyle/>
          <a:p>
            <a:r>
              <a:rPr lang="ru-RU" sz="1050" dirty="0">
                <a:latin typeface="Arial" panose="020B0604020202020204" pitchFamily="34" charset="0"/>
                <a:cs typeface="Arial" panose="020B0604020202020204" pitchFamily="34" charset="0"/>
              </a:rPr>
              <a:t>Кантональный</a:t>
            </a:r>
            <a:endParaRPr lang="es-ES" sz="1100" dirty="0">
              <a:latin typeface="Arial" panose="020B0604020202020204" pitchFamily="34" charset="0"/>
              <a:cs typeface="Arial" panose="020B0604020202020204" pitchFamily="34" charset="0"/>
            </a:endParaRPr>
          </a:p>
        </p:txBody>
      </p:sp>
      <p:sp>
        <p:nvSpPr>
          <p:cNvPr id="23" name="Прямоугольник 22"/>
          <p:cNvSpPr/>
          <p:nvPr/>
        </p:nvSpPr>
        <p:spPr>
          <a:xfrm>
            <a:off x="4788024" y="5595995"/>
            <a:ext cx="792088" cy="415498"/>
          </a:xfrm>
          <a:prstGeom prst="rect">
            <a:avLst/>
          </a:prstGeom>
          <a:solidFill>
            <a:schemeClr val="bg1"/>
          </a:solidFill>
        </p:spPr>
        <p:txBody>
          <a:bodyPr wrap="square">
            <a:spAutoFit/>
          </a:bodyPr>
          <a:lstStyle/>
          <a:p>
            <a:r>
              <a:rPr lang="ru-RU" sz="1050" dirty="0">
                <a:latin typeface="Arial" panose="020B0604020202020204" pitchFamily="34" charset="0"/>
                <a:cs typeface="Arial" panose="020B0604020202020204" pitchFamily="34" charset="0"/>
              </a:rPr>
              <a:t>Муниципальный</a:t>
            </a:r>
            <a:endParaRPr lang="es-ES" sz="1100" dirty="0">
              <a:latin typeface="Arial" panose="020B0604020202020204" pitchFamily="34" charset="0"/>
              <a:cs typeface="Arial" panose="020B0604020202020204" pitchFamily="34" charset="0"/>
            </a:endParaRPr>
          </a:p>
        </p:txBody>
      </p:sp>
      <p:sp>
        <p:nvSpPr>
          <p:cNvPr id="25" name="TextBox 24"/>
          <p:cNvSpPr txBox="1"/>
          <p:nvPr/>
        </p:nvSpPr>
        <p:spPr>
          <a:xfrm>
            <a:off x="7452320" y="260648"/>
            <a:ext cx="1368152" cy="276999"/>
          </a:xfrm>
          <a:prstGeom prst="rect">
            <a:avLst/>
          </a:prstGeom>
          <a:solidFill>
            <a:schemeClr val="bg1"/>
          </a:solidFill>
        </p:spPr>
        <p:txBody>
          <a:bodyPr wrap="square" lIns="0" tIns="0" rIns="0" bIns="0" rtlCol="0">
            <a:spAutoFit/>
          </a:bodyPr>
          <a:lstStyle/>
          <a:p>
            <a:r>
              <a:rPr lang="es-ES" sz="900" dirty="0">
                <a:latin typeface="Arial" panose="020B0604020202020204" pitchFamily="34" charset="0"/>
                <a:cs typeface="Arial" panose="020B0604020202020204" pitchFamily="34" charset="0"/>
              </a:rPr>
              <a:t>Hochschule Luzern</a:t>
            </a:r>
          </a:p>
          <a:p>
            <a:r>
              <a:rPr lang="es-ES" sz="900" dirty="0">
                <a:solidFill>
                  <a:srgbClr val="B0C9EA"/>
                </a:solidFill>
                <a:latin typeface="Arial" panose="020B0604020202020204" pitchFamily="34" charset="0"/>
                <a:cs typeface="Arial" panose="020B0604020202020204" pitchFamily="34" charset="0"/>
              </a:rPr>
              <a:t>Business</a:t>
            </a:r>
            <a:endParaRPr lang="ru-RU" sz="900" dirty="0">
              <a:solidFill>
                <a:srgbClr val="B0C9EA"/>
              </a:solidFill>
              <a:latin typeface="Arial" panose="020B0604020202020204" pitchFamily="34" charset="0"/>
              <a:cs typeface="Arial" panose="020B0604020202020204" pitchFamily="34" charset="0"/>
            </a:endParaRPr>
          </a:p>
        </p:txBody>
      </p:sp>
      <p:sp>
        <p:nvSpPr>
          <p:cNvPr id="26" name="Прямоугольник 25"/>
          <p:cNvSpPr/>
          <p:nvPr/>
        </p:nvSpPr>
        <p:spPr>
          <a:xfrm>
            <a:off x="339937" y="6478974"/>
            <a:ext cx="585866" cy="200055"/>
          </a:xfrm>
          <a:prstGeom prst="rect">
            <a:avLst/>
          </a:prstGeom>
          <a:solidFill>
            <a:schemeClr val="bg1"/>
          </a:solidFill>
        </p:spPr>
        <p:txBody>
          <a:bodyPr wrap="square">
            <a:spAutoFit/>
          </a:bodyPr>
          <a:lstStyle/>
          <a:p>
            <a:pPr algn="r"/>
            <a:r>
              <a:rPr lang="en-US" sz="700" dirty="0">
                <a:latin typeface="Arial" panose="020B0604020202020204" pitchFamily="34" charset="0"/>
                <a:cs typeface="Arial" panose="020B0604020202020204" pitchFamily="34" charset="0"/>
              </a:rPr>
              <a:t>Slide</a:t>
            </a:r>
            <a:endParaRPr lang="es-E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27191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5570376" y="6014307"/>
            <a:ext cx="2961464" cy="430887"/>
          </a:xfrm>
          <a:prstGeom prst="rect">
            <a:avLst/>
          </a:prstGeom>
          <a:noFill/>
        </p:spPr>
        <p:txBody>
          <a:bodyPr wrap="square" rtlCol="0">
            <a:spAutoFit/>
          </a:bodyPr>
          <a:lstStyle/>
          <a:p>
            <a:r>
              <a:rPr lang="ru-RU" sz="1100" i="1" dirty="0"/>
              <a:t>Источник</a:t>
            </a:r>
            <a:r>
              <a:rPr lang="de-CH" sz="1100" i="1" dirty="0"/>
              <a:t>: </a:t>
            </a:r>
            <a:r>
              <a:rPr lang="ru-RU" sz="1100" i="1" dirty="0"/>
              <a:t>Федеральная финансовая администрация</a:t>
            </a:r>
            <a:endParaRPr lang="de-CH" sz="1100" i="1" dirty="0"/>
          </a:p>
        </p:txBody>
      </p:sp>
      <p:sp>
        <p:nvSpPr>
          <p:cNvPr id="12" name="Foliennummernplatzhalter 11"/>
          <p:cNvSpPr>
            <a:spLocks noGrp="1"/>
          </p:cNvSpPr>
          <p:nvPr>
            <p:ph type="sldNum" sz="quarter" idx="10"/>
          </p:nvPr>
        </p:nvSpPr>
        <p:spPr/>
        <p:txBody>
          <a:bodyPr/>
          <a:lstStyle/>
          <a:p>
            <a:fld id="{8E050A2D-FAF3-45CF-B73E-B3475EDB0F60}" type="slidenum">
              <a:rPr lang="en-GB" noProof="0" smtClean="0"/>
              <a:pPr/>
              <a:t>16</a:t>
            </a:fld>
            <a:r>
              <a:rPr lang="en-GB" dirty="0"/>
              <a:t>			Stefan </a:t>
            </a:r>
            <a:r>
              <a:rPr lang="en-GB" dirty="0" err="1"/>
              <a:t>Bruni</a:t>
            </a:r>
            <a:r>
              <a:rPr lang="en-GB" dirty="0"/>
              <a:t> / Lucerne School of Business</a:t>
            </a:r>
            <a:endParaRPr lang="en-GB" noProof="0" dirty="0"/>
          </a:p>
        </p:txBody>
      </p:sp>
      <p:sp>
        <p:nvSpPr>
          <p:cNvPr id="17" name="Titel 16"/>
          <p:cNvSpPr>
            <a:spLocks noGrp="1"/>
          </p:cNvSpPr>
          <p:nvPr>
            <p:ph type="title"/>
          </p:nvPr>
        </p:nvSpPr>
        <p:spPr/>
        <p:txBody>
          <a:bodyPr/>
          <a:lstStyle/>
          <a:p>
            <a:pPr lvl="0">
              <a:defRPr/>
            </a:pPr>
            <a:r>
              <a:rPr lang="ru-RU" dirty="0"/>
              <a:t>Схема межбюджетных отношений в Швейцарии</a:t>
            </a:r>
            <a:r>
              <a:rPr lang="en-US" dirty="0"/>
              <a:t>:</a:t>
            </a:r>
            <a:br>
              <a:rPr lang="en-US" dirty="0"/>
            </a:br>
            <a:r>
              <a:rPr lang="ru-RU" dirty="0"/>
              <a:t>структура расходов</a:t>
            </a:r>
            <a:endParaRPr lang="de-CH" dirty="0"/>
          </a:p>
        </p:txBody>
      </p:sp>
      <p:graphicFrame>
        <p:nvGraphicFramePr>
          <p:cNvPr id="6" name="Diagramm 5"/>
          <p:cNvGraphicFramePr>
            <a:graphicFrameLocks/>
          </p:cNvGraphicFramePr>
          <p:nvPr>
            <p:extLst>
              <p:ext uri="{D42A27DB-BD31-4B8C-83A1-F6EECF244321}">
                <p14:modId xmlns:p14="http://schemas.microsoft.com/office/powerpoint/2010/main" val="2449506630"/>
              </p:ext>
            </p:extLst>
          </p:nvPr>
        </p:nvGraphicFramePr>
        <p:xfrm>
          <a:off x="457742" y="1352913"/>
          <a:ext cx="8074098" cy="4661394"/>
        </p:xfrm>
        <a:graphic>
          <a:graphicData uri="http://schemas.openxmlformats.org/drawingml/2006/chart">
            <c:chart xmlns:c="http://schemas.openxmlformats.org/drawingml/2006/chart" xmlns:r="http://schemas.openxmlformats.org/officeDocument/2006/relationships" r:id="rId3"/>
          </a:graphicData>
        </a:graphic>
      </p:graphicFrame>
      <p:sp>
        <p:nvSpPr>
          <p:cNvPr id="7" name="Прямоугольник 6"/>
          <p:cNvSpPr/>
          <p:nvPr/>
        </p:nvSpPr>
        <p:spPr>
          <a:xfrm>
            <a:off x="503548" y="2276872"/>
            <a:ext cx="792088" cy="415498"/>
          </a:xfrm>
          <a:prstGeom prst="rect">
            <a:avLst/>
          </a:prstGeom>
          <a:solidFill>
            <a:schemeClr val="bg1"/>
          </a:solidFill>
        </p:spPr>
        <p:txBody>
          <a:bodyPr wrap="square">
            <a:spAutoFit/>
          </a:bodyPr>
          <a:lstStyle/>
          <a:p>
            <a:r>
              <a:rPr lang="ru-RU" sz="1050" dirty="0">
                <a:latin typeface="Arial" panose="020B0604020202020204" pitchFamily="34" charset="0"/>
                <a:cs typeface="Arial" panose="020B0604020202020204" pitchFamily="34" charset="0"/>
              </a:rPr>
              <a:t>Муниципальный</a:t>
            </a:r>
            <a:endParaRPr lang="es-ES" sz="1100" dirty="0">
              <a:latin typeface="Arial" panose="020B0604020202020204" pitchFamily="34" charset="0"/>
              <a:cs typeface="Arial" panose="020B0604020202020204" pitchFamily="34" charset="0"/>
            </a:endParaRPr>
          </a:p>
        </p:txBody>
      </p:sp>
      <p:sp>
        <p:nvSpPr>
          <p:cNvPr id="8" name="Прямоугольник 7"/>
          <p:cNvSpPr/>
          <p:nvPr/>
        </p:nvSpPr>
        <p:spPr>
          <a:xfrm>
            <a:off x="547623" y="3981476"/>
            <a:ext cx="703938" cy="415498"/>
          </a:xfrm>
          <a:prstGeom prst="rect">
            <a:avLst/>
          </a:prstGeom>
          <a:solidFill>
            <a:schemeClr val="bg1"/>
          </a:solidFill>
        </p:spPr>
        <p:txBody>
          <a:bodyPr wrap="square">
            <a:spAutoFit/>
          </a:bodyPr>
          <a:lstStyle/>
          <a:p>
            <a:pPr algn="r"/>
            <a:r>
              <a:rPr lang="ru-RU" sz="1050" dirty="0">
                <a:latin typeface="Arial" panose="020B0604020202020204" pitchFamily="34" charset="0"/>
                <a:cs typeface="Arial" panose="020B0604020202020204" pitchFamily="34" charset="0"/>
              </a:rPr>
              <a:t>Федеральный</a:t>
            </a:r>
            <a:endParaRPr lang="es-ES" sz="1100" dirty="0">
              <a:latin typeface="Arial" panose="020B0604020202020204" pitchFamily="34" charset="0"/>
              <a:cs typeface="Arial" panose="020B0604020202020204" pitchFamily="34" charset="0"/>
            </a:endParaRPr>
          </a:p>
        </p:txBody>
      </p:sp>
      <p:sp>
        <p:nvSpPr>
          <p:cNvPr id="9" name="Прямоугольник 8"/>
          <p:cNvSpPr/>
          <p:nvPr/>
        </p:nvSpPr>
        <p:spPr>
          <a:xfrm>
            <a:off x="457742" y="3124134"/>
            <a:ext cx="837894" cy="415498"/>
          </a:xfrm>
          <a:prstGeom prst="rect">
            <a:avLst/>
          </a:prstGeom>
          <a:solidFill>
            <a:schemeClr val="bg1"/>
          </a:solidFill>
        </p:spPr>
        <p:txBody>
          <a:bodyPr wrap="square">
            <a:spAutoFit/>
          </a:bodyPr>
          <a:lstStyle/>
          <a:p>
            <a:r>
              <a:rPr lang="ru-RU" sz="1050" dirty="0">
                <a:latin typeface="Arial" panose="020B0604020202020204" pitchFamily="34" charset="0"/>
                <a:cs typeface="Arial" panose="020B0604020202020204" pitchFamily="34" charset="0"/>
              </a:rPr>
              <a:t>Кантональный</a:t>
            </a:r>
            <a:endParaRPr lang="es-ES" sz="1100" dirty="0">
              <a:latin typeface="Arial" panose="020B0604020202020204" pitchFamily="34" charset="0"/>
              <a:cs typeface="Arial" panose="020B0604020202020204" pitchFamily="34" charset="0"/>
            </a:endParaRPr>
          </a:p>
        </p:txBody>
      </p:sp>
      <p:sp>
        <p:nvSpPr>
          <p:cNvPr id="10" name="Прямоугольник 9"/>
          <p:cNvSpPr/>
          <p:nvPr/>
        </p:nvSpPr>
        <p:spPr>
          <a:xfrm>
            <a:off x="3429646" y="1387629"/>
            <a:ext cx="2225466" cy="338554"/>
          </a:xfrm>
          <a:prstGeom prst="rect">
            <a:avLst/>
          </a:prstGeom>
          <a:solidFill>
            <a:schemeClr val="bg1"/>
          </a:solidFill>
        </p:spPr>
        <p:txBody>
          <a:bodyPr wrap="square">
            <a:spAutoFit/>
          </a:bodyPr>
          <a:lstStyle/>
          <a:p>
            <a:r>
              <a:rPr lang="ru-RU" sz="1600" dirty="0">
                <a:latin typeface="Arial" panose="020B0604020202020204" pitchFamily="34" charset="0"/>
                <a:cs typeface="Arial" panose="020B0604020202020204" pitchFamily="34" charset="0"/>
              </a:rPr>
              <a:t>Расходы</a:t>
            </a:r>
            <a:r>
              <a:rPr lang="es-ES" sz="1600" dirty="0">
                <a:latin typeface="Arial" panose="020B0604020202020204" pitchFamily="34" charset="0"/>
                <a:cs typeface="Arial" panose="020B0604020202020204" pitchFamily="34" charset="0"/>
              </a:rPr>
              <a:t> 2017</a:t>
            </a:r>
            <a:r>
              <a:rPr lang="ru-RU" sz="1600" dirty="0">
                <a:latin typeface="Arial" panose="020B0604020202020204" pitchFamily="34" charset="0"/>
                <a:cs typeface="Arial" panose="020B0604020202020204" pitchFamily="34" charset="0"/>
              </a:rPr>
              <a:t> г.</a:t>
            </a:r>
            <a:r>
              <a:rPr lang="es-ES" sz="1600" dirty="0">
                <a:latin typeface="Arial" panose="020B0604020202020204" pitchFamily="34" charset="0"/>
                <a:cs typeface="Arial" panose="020B0604020202020204" pitchFamily="34" charset="0"/>
              </a:rPr>
              <a:t> </a:t>
            </a:r>
          </a:p>
        </p:txBody>
      </p:sp>
      <p:sp>
        <p:nvSpPr>
          <p:cNvPr id="11" name="Прямоугольник 10"/>
          <p:cNvSpPr/>
          <p:nvPr/>
        </p:nvSpPr>
        <p:spPr>
          <a:xfrm>
            <a:off x="1251561" y="5665220"/>
            <a:ext cx="1642620" cy="230832"/>
          </a:xfrm>
          <a:prstGeom prst="rect">
            <a:avLst/>
          </a:prstGeom>
          <a:solidFill>
            <a:schemeClr val="bg1"/>
          </a:solidFill>
        </p:spPr>
        <p:txBody>
          <a:bodyPr wrap="square">
            <a:spAutoFit/>
          </a:bodyPr>
          <a:lstStyle/>
          <a:p>
            <a:r>
              <a:rPr lang="ru-RU" sz="900" dirty="0">
                <a:latin typeface="Arial" panose="020B0604020202020204" pitchFamily="34" charset="0"/>
                <a:cs typeface="Arial" panose="020B0604020202020204" pitchFamily="34" charset="0"/>
              </a:rPr>
              <a:t>Финансы и налоги</a:t>
            </a:r>
            <a:endParaRPr lang="es-ES" sz="900" dirty="0">
              <a:latin typeface="Arial" panose="020B0604020202020204" pitchFamily="34" charset="0"/>
              <a:cs typeface="Arial" panose="020B0604020202020204" pitchFamily="34" charset="0"/>
            </a:endParaRPr>
          </a:p>
        </p:txBody>
      </p:sp>
      <p:sp>
        <p:nvSpPr>
          <p:cNvPr id="13" name="Прямоугольник 12"/>
          <p:cNvSpPr/>
          <p:nvPr/>
        </p:nvSpPr>
        <p:spPr>
          <a:xfrm>
            <a:off x="6300192" y="5430416"/>
            <a:ext cx="1642620" cy="369332"/>
          </a:xfrm>
          <a:prstGeom prst="rect">
            <a:avLst/>
          </a:prstGeom>
          <a:solidFill>
            <a:schemeClr val="bg1"/>
          </a:solidFill>
        </p:spPr>
        <p:txBody>
          <a:bodyPr wrap="square">
            <a:spAutoFit/>
          </a:bodyPr>
          <a:lstStyle/>
          <a:p>
            <a:r>
              <a:rPr lang="ru-RU" sz="900" dirty="0">
                <a:latin typeface="Arial" panose="020B0604020202020204" pitchFamily="34" charset="0"/>
                <a:cs typeface="Arial" panose="020B0604020202020204" pitchFamily="34" charset="0"/>
              </a:rPr>
              <a:t>Государственная экономика</a:t>
            </a:r>
            <a:endParaRPr lang="es-ES" sz="900" dirty="0">
              <a:latin typeface="Arial" panose="020B0604020202020204" pitchFamily="34" charset="0"/>
              <a:cs typeface="Arial" panose="020B0604020202020204" pitchFamily="34" charset="0"/>
            </a:endParaRPr>
          </a:p>
        </p:txBody>
      </p:sp>
      <p:sp>
        <p:nvSpPr>
          <p:cNvPr id="14" name="Прямоугольник 13"/>
          <p:cNvSpPr/>
          <p:nvPr/>
        </p:nvSpPr>
        <p:spPr>
          <a:xfrm>
            <a:off x="3789870" y="5434388"/>
            <a:ext cx="1934258" cy="369332"/>
          </a:xfrm>
          <a:prstGeom prst="rect">
            <a:avLst/>
          </a:prstGeom>
          <a:solidFill>
            <a:schemeClr val="bg1"/>
          </a:solidFill>
        </p:spPr>
        <p:txBody>
          <a:bodyPr wrap="square">
            <a:spAutoFit/>
          </a:bodyPr>
          <a:lstStyle/>
          <a:p>
            <a:r>
              <a:rPr lang="ru-RU" sz="900" dirty="0" err="1">
                <a:latin typeface="Arial" panose="020B0604020202020204" pitchFamily="34" charset="0"/>
                <a:cs typeface="Arial" panose="020B0604020202020204" pitchFamily="34" charset="0"/>
              </a:rPr>
              <a:t>Окр</a:t>
            </a:r>
            <a:r>
              <a:rPr lang="ru-RU" sz="900" dirty="0">
                <a:latin typeface="Arial" panose="020B0604020202020204" pitchFamily="34" charset="0"/>
                <a:cs typeface="Arial" panose="020B0604020202020204" pitchFamily="34" charset="0"/>
              </a:rPr>
              <a:t>. среда и территориальное планирование</a:t>
            </a:r>
            <a:endParaRPr lang="es-ES" sz="900" dirty="0">
              <a:latin typeface="Arial" panose="020B0604020202020204" pitchFamily="34" charset="0"/>
              <a:cs typeface="Arial" panose="020B0604020202020204" pitchFamily="34" charset="0"/>
            </a:endParaRPr>
          </a:p>
        </p:txBody>
      </p:sp>
      <p:sp>
        <p:nvSpPr>
          <p:cNvPr id="15" name="Прямоугольник 14"/>
          <p:cNvSpPr/>
          <p:nvPr/>
        </p:nvSpPr>
        <p:spPr>
          <a:xfrm>
            <a:off x="1254146" y="5409049"/>
            <a:ext cx="2175500" cy="230832"/>
          </a:xfrm>
          <a:prstGeom prst="rect">
            <a:avLst/>
          </a:prstGeom>
          <a:solidFill>
            <a:schemeClr val="bg1"/>
          </a:solidFill>
        </p:spPr>
        <p:txBody>
          <a:bodyPr wrap="square">
            <a:spAutoFit/>
          </a:bodyPr>
          <a:lstStyle/>
          <a:p>
            <a:r>
              <a:rPr lang="ru-RU" sz="900" dirty="0">
                <a:latin typeface="Arial" panose="020B0604020202020204" pitchFamily="34" charset="0"/>
                <a:cs typeface="Arial" panose="020B0604020202020204" pitchFamily="34" charset="0"/>
              </a:rPr>
              <a:t>Транспорт и телекоммуникации</a:t>
            </a:r>
            <a:endParaRPr lang="es-ES" sz="900" dirty="0">
              <a:latin typeface="Arial" panose="020B0604020202020204" pitchFamily="34" charset="0"/>
              <a:cs typeface="Arial" panose="020B0604020202020204" pitchFamily="34" charset="0"/>
            </a:endParaRPr>
          </a:p>
        </p:txBody>
      </p:sp>
      <p:sp>
        <p:nvSpPr>
          <p:cNvPr id="16" name="Прямоугольник 15"/>
          <p:cNvSpPr/>
          <p:nvPr/>
        </p:nvSpPr>
        <p:spPr>
          <a:xfrm>
            <a:off x="6241748" y="5190375"/>
            <a:ext cx="2506716" cy="230832"/>
          </a:xfrm>
          <a:prstGeom prst="rect">
            <a:avLst/>
          </a:prstGeom>
          <a:solidFill>
            <a:schemeClr val="bg1"/>
          </a:solidFill>
        </p:spPr>
        <p:txBody>
          <a:bodyPr wrap="square">
            <a:spAutoFit/>
          </a:bodyPr>
          <a:lstStyle/>
          <a:p>
            <a:r>
              <a:rPr lang="ru-RU" sz="900" dirty="0">
                <a:latin typeface="Arial" panose="020B0604020202020204" pitchFamily="34" charset="0"/>
                <a:cs typeface="Arial" panose="020B0604020202020204" pitchFamily="34" charset="0"/>
              </a:rPr>
              <a:t>Социальное страхование</a:t>
            </a:r>
            <a:endParaRPr lang="es-ES" sz="900" dirty="0">
              <a:latin typeface="Arial" panose="020B0604020202020204" pitchFamily="34" charset="0"/>
              <a:cs typeface="Arial" panose="020B0604020202020204" pitchFamily="34" charset="0"/>
            </a:endParaRPr>
          </a:p>
        </p:txBody>
      </p:sp>
      <p:sp>
        <p:nvSpPr>
          <p:cNvPr id="18" name="Прямоугольник 17"/>
          <p:cNvSpPr/>
          <p:nvPr/>
        </p:nvSpPr>
        <p:spPr>
          <a:xfrm>
            <a:off x="3789870" y="5168785"/>
            <a:ext cx="778524" cy="230832"/>
          </a:xfrm>
          <a:prstGeom prst="rect">
            <a:avLst/>
          </a:prstGeom>
          <a:solidFill>
            <a:schemeClr val="bg1"/>
          </a:solidFill>
        </p:spPr>
        <p:txBody>
          <a:bodyPr wrap="square">
            <a:spAutoFit/>
          </a:bodyPr>
          <a:lstStyle/>
          <a:p>
            <a:r>
              <a:rPr lang="es-ES" sz="900" dirty="0">
                <a:latin typeface="Arial" panose="020B0604020202020204" pitchFamily="34" charset="0"/>
                <a:cs typeface="Arial" panose="020B0604020202020204" pitchFamily="34" charset="0"/>
              </a:rPr>
              <a:t>Health</a:t>
            </a:r>
          </a:p>
        </p:txBody>
      </p:sp>
      <p:sp>
        <p:nvSpPr>
          <p:cNvPr id="19" name="Прямоугольник 18"/>
          <p:cNvSpPr/>
          <p:nvPr/>
        </p:nvSpPr>
        <p:spPr>
          <a:xfrm>
            <a:off x="1251561" y="5190375"/>
            <a:ext cx="2104001" cy="230832"/>
          </a:xfrm>
          <a:prstGeom prst="rect">
            <a:avLst/>
          </a:prstGeom>
          <a:solidFill>
            <a:schemeClr val="bg1"/>
          </a:solidFill>
        </p:spPr>
        <p:txBody>
          <a:bodyPr wrap="square">
            <a:spAutoFit/>
          </a:bodyPr>
          <a:lstStyle/>
          <a:p>
            <a:r>
              <a:rPr lang="ru-RU" sz="900" dirty="0">
                <a:latin typeface="Arial" panose="020B0604020202020204" pitchFamily="34" charset="0"/>
                <a:cs typeface="Arial" panose="020B0604020202020204" pitchFamily="34" charset="0"/>
              </a:rPr>
              <a:t>Культура, спорт, досуг, религия</a:t>
            </a:r>
            <a:endParaRPr lang="es-ES" sz="900" dirty="0">
              <a:latin typeface="Arial" panose="020B0604020202020204" pitchFamily="34" charset="0"/>
              <a:cs typeface="Arial" panose="020B0604020202020204" pitchFamily="34" charset="0"/>
            </a:endParaRPr>
          </a:p>
        </p:txBody>
      </p:sp>
      <p:sp>
        <p:nvSpPr>
          <p:cNvPr id="20" name="Прямоугольник 19"/>
          <p:cNvSpPr/>
          <p:nvPr/>
        </p:nvSpPr>
        <p:spPr>
          <a:xfrm>
            <a:off x="6300192" y="4945410"/>
            <a:ext cx="2506716" cy="230832"/>
          </a:xfrm>
          <a:prstGeom prst="rect">
            <a:avLst/>
          </a:prstGeom>
          <a:solidFill>
            <a:schemeClr val="bg1"/>
          </a:solidFill>
        </p:spPr>
        <p:txBody>
          <a:bodyPr wrap="square">
            <a:spAutoFit/>
          </a:bodyPr>
          <a:lstStyle/>
          <a:p>
            <a:r>
              <a:rPr lang="ru-RU" sz="900" dirty="0">
                <a:latin typeface="Arial" panose="020B0604020202020204" pitchFamily="34" charset="0"/>
                <a:cs typeface="Arial" panose="020B0604020202020204" pitchFamily="34" charset="0"/>
              </a:rPr>
              <a:t>Образование</a:t>
            </a:r>
            <a:endParaRPr lang="es-ES" sz="900" dirty="0">
              <a:latin typeface="Arial" panose="020B0604020202020204" pitchFamily="34" charset="0"/>
              <a:cs typeface="Arial" panose="020B0604020202020204" pitchFamily="34" charset="0"/>
            </a:endParaRPr>
          </a:p>
        </p:txBody>
      </p:sp>
      <p:sp>
        <p:nvSpPr>
          <p:cNvPr id="21" name="Прямоугольник 20"/>
          <p:cNvSpPr/>
          <p:nvPr/>
        </p:nvSpPr>
        <p:spPr>
          <a:xfrm>
            <a:off x="3789870" y="4959543"/>
            <a:ext cx="2078274" cy="369332"/>
          </a:xfrm>
          <a:prstGeom prst="rect">
            <a:avLst/>
          </a:prstGeom>
          <a:solidFill>
            <a:schemeClr val="bg1"/>
          </a:solidFill>
        </p:spPr>
        <p:txBody>
          <a:bodyPr wrap="square">
            <a:spAutoFit/>
          </a:bodyPr>
          <a:lstStyle/>
          <a:p>
            <a:r>
              <a:rPr lang="ru-RU" sz="900" dirty="0">
                <a:latin typeface="Arial" panose="020B0604020202020204" pitchFamily="34" charset="0"/>
                <a:cs typeface="Arial" panose="020B0604020202020204" pitchFamily="34" charset="0"/>
              </a:rPr>
              <a:t>Общественный порядок и безопасность, оборона</a:t>
            </a:r>
            <a:endParaRPr lang="es-ES" sz="900" dirty="0">
              <a:latin typeface="Arial" panose="020B0604020202020204" pitchFamily="34" charset="0"/>
              <a:cs typeface="Arial" panose="020B0604020202020204" pitchFamily="34" charset="0"/>
            </a:endParaRPr>
          </a:p>
        </p:txBody>
      </p:sp>
      <p:sp>
        <p:nvSpPr>
          <p:cNvPr id="22" name="Прямоугольник 21"/>
          <p:cNvSpPr/>
          <p:nvPr/>
        </p:nvSpPr>
        <p:spPr>
          <a:xfrm>
            <a:off x="1236762" y="4941125"/>
            <a:ext cx="2039094" cy="230832"/>
          </a:xfrm>
          <a:prstGeom prst="rect">
            <a:avLst/>
          </a:prstGeom>
          <a:solidFill>
            <a:schemeClr val="bg1"/>
          </a:solidFill>
        </p:spPr>
        <p:txBody>
          <a:bodyPr wrap="square">
            <a:spAutoFit/>
          </a:bodyPr>
          <a:lstStyle/>
          <a:p>
            <a:r>
              <a:rPr lang="ru-RU" sz="900" dirty="0">
                <a:latin typeface="Arial" panose="020B0604020202020204" pitchFamily="34" charset="0"/>
                <a:cs typeface="Arial" panose="020B0604020202020204" pitchFamily="34" charset="0"/>
              </a:rPr>
              <a:t>Общее управление</a:t>
            </a:r>
            <a:endParaRPr lang="es-ES" sz="900" dirty="0">
              <a:latin typeface="Arial" panose="020B0604020202020204" pitchFamily="34" charset="0"/>
              <a:cs typeface="Arial" panose="020B0604020202020204" pitchFamily="34" charset="0"/>
            </a:endParaRPr>
          </a:p>
        </p:txBody>
      </p:sp>
      <p:sp>
        <p:nvSpPr>
          <p:cNvPr id="23" name="Прямоугольник 22"/>
          <p:cNvSpPr/>
          <p:nvPr/>
        </p:nvSpPr>
        <p:spPr>
          <a:xfrm>
            <a:off x="611560" y="6465086"/>
            <a:ext cx="720080" cy="230832"/>
          </a:xfrm>
          <a:prstGeom prst="rect">
            <a:avLst/>
          </a:prstGeom>
          <a:solidFill>
            <a:schemeClr val="bg1"/>
          </a:solidFill>
        </p:spPr>
        <p:txBody>
          <a:bodyPr wrap="square">
            <a:spAutoFit/>
          </a:bodyPr>
          <a:lstStyle/>
          <a:p>
            <a:r>
              <a:rPr lang="en-US" sz="900" dirty="0">
                <a:latin typeface="Arial" panose="020B0604020202020204" pitchFamily="34" charset="0"/>
                <a:cs typeface="Arial" panose="020B0604020202020204" pitchFamily="34" charset="0"/>
              </a:rPr>
              <a:t>Slide 16</a:t>
            </a:r>
            <a:endParaRPr lang="es-ES" sz="1100" dirty="0">
              <a:latin typeface="Arial" panose="020B0604020202020204" pitchFamily="34" charset="0"/>
              <a:cs typeface="Arial" panose="020B0604020202020204" pitchFamily="34" charset="0"/>
            </a:endParaRPr>
          </a:p>
        </p:txBody>
      </p:sp>
      <p:sp>
        <p:nvSpPr>
          <p:cNvPr id="24" name="TextBox 23"/>
          <p:cNvSpPr txBox="1"/>
          <p:nvPr/>
        </p:nvSpPr>
        <p:spPr>
          <a:xfrm>
            <a:off x="7452320" y="260648"/>
            <a:ext cx="1368152" cy="276999"/>
          </a:xfrm>
          <a:prstGeom prst="rect">
            <a:avLst/>
          </a:prstGeom>
          <a:solidFill>
            <a:schemeClr val="bg1"/>
          </a:solidFill>
        </p:spPr>
        <p:txBody>
          <a:bodyPr wrap="square" lIns="0" tIns="0" rIns="0" bIns="0" rtlCol="0">
            <a:spAutoFit/>
          </a:bodyPr>
          <a:lstStyle/>
          <a:p>
            <a:r>
              <a:rPr lang="es-ES" sz="900" dirty="0">
                <a:latin typeface="Arial" panose="020B0604020202020204" pitchFamily="34" charset="0"/>
                <a:cs typeface="Arial" panose="020B0604020202020204" pitchFamily="34" charset="0"/>
              </a:rPr>
              <a:t>Hochschule Luzern</a:t>
            </a:r>
          </a:p>
          <a:p>
            <a:r>
              <a:rPr lang="es-ES" sz="900" dirty="0">
                <a:solidFill>
                  <a:srgbClr val="B0C9EA"/>
                </a:solidFill>
                <a:latin typeface="Arial" panose="020B0604020202020204" pitchFamily="34" charset="0"/>
                <a:cs typeface="Arial" panose="020B0604020202020204" pitchFamily="34" charset="0"/>
              </a:rPr>
              <a:t>Business</a:t>
            </a:r>
            <a:endParaRPr lang="ru-RU" sz="900" dirty="0">
              <a:solidFill>
                <a:srgbClr val="B0C9EA"/>
              </a:solidFill>
              <a:latin typeface="Arial" panose="020B0604020202020204" pitchFamily="34" charset="0"/>
              <a:cs typeface="Arial" panose="020B0604020202020204" pitchFamily="34" charset="0"/>
            </a:endParaRPr>
          </a:p>
        </p:txBody>
      </p:sp>
      <p:sp>
        <p:nvSpPr>
          <p:cNvPr id="25" name="Прямоугольник 24"/>
          <p:cNvSpPr/>
          <p:nvPr/>
        </p:nvSpPr>
        <p:spPr>
          <a:xfrm>
            <a:off x="374121" y="6478974"/>
            <a:ext cx="585866" cy="200055"/>
          </a:xfrm>
          <a:prstGeom prst="rect">
            <a:avLst/>
          </a:prstGeom>
          <a:solidFill>
            <a:schemeClr val="bg1"/>
          </a:solidFill>
        </p:spPr>
        <p:txBody>
          <a:bodyPr wrap="square">
            <a:spAutoFit/>
          </a:bodyPr>
          <a:lstStyle/>
          <a:p>
            <a:pPr algn="r"/>
            <a:r>
              <a:rPr lang="en-US" sz="700" dirty="0">
                <a:latin typeface="Arial" panose="020B0604020202020204" pitchFamily="34" charset="0"/>
                <a:cs typeface="Arial" panose="020B0604020202020204" pitchFamily="34" charset="0"/>
              </a:rPr>
              <a:t>Slide</a:t>
            </a:r>
            <a:endParaRPr lang="es-E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25770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701899" y="3429000"/>
            <a:ext cx="7772400" cy="1362075"/>
          </a:xfrm>
        </p:spPr>
        <p:txBody>
          <a:bodyPr/>
          <a:lstStyle/>
          <a:p>
            <a:r>
              <a:rPr lang="en-US" dirty="0"/>
              <a:t>4 </a:t>
            </a:r>
            <a:r>
              <a:rPr lang="ru-RU" dirty="0"/>
              <a:t>распределение полномочий по доходам</a:t>
            </a:r>
            <a:endParaRPr lang="en-US" dirty="0"/>
          </a:p>
        </p:txBody>
      </p:sp>
      <p:sp>
        <p:nvSpPr>
          <p:cNvPr id="6" name="Textplatzhalter 5"/>
          <p:cNvSpPr>
            <a:spLocks noGrp="1"/>
          </p:cNvSpPr>
          <p:nvPr>
            <p:ph type="body" idx="1"/>
          </p:nvPr>
        </p:nvSpPr>
        <p:spPr/>
        <p:txBody>
          <a:bodyPr/>
          <a:lstStyle/>
          <a:p>
            <a:endParaRPr lang="en-GB"/>
          </a:p>
        </p:txBody>
      </p:sp>
      <p:sp>
        <p:nvSpPr>
          <p:cNvPr id="11" name="Foliennummernplatzhalter 10"/>
          <p:cNvSpPr>
            <a:spLocks noGrp="1"/>
          </p:cNvSpPr>
          <p:nvPr>
            <p:ph type="sldNum" sz="quarter" idx="10"/>
          </p:nvPr>
        </p:nvSpPr>
        <p:spPr/>
        <p:txBody>
          <a:bodyPr/>
          <a:lstStyle/>
          <a:p>
            <a:pPr>
              <a:defRPr/>
            </a:pPr>
            <a:fld id="{1D20CFDD-FA44-4CD0-A2D9-AFED68F6508D}" type="slidenum">
              <a:rPr lang="en-GB" smtClean="0"/>
              <a:pPr>
                <a:defRPr/>
              </a:pPr>
              <a:t>17</a:t>
            </a:fld>
            <a:r>
              <a:rPr lang="en-GB" dirty="0"/>
              <a:t>			Stefan </a:t>
            </a:r>
            <a:r>
              <a:rPr lang="en-GB" dirty="0" err="1"/>
              <a:t>Bruni</a:t>
            </a:r>
            <a:r>
              <a:rPr lang="en-GB" dirty="0"/>
              <a:t> / Lucerne School of Business</a:t>
            </a:r>
          </a:p>
          <a:p>
            <a:pPr>
              <a:defRPr/>
            </a:pPr>
            <a:endParaRPr lang="en-GB" dirty="0"/>
          </a:p>
        </p:txBody>
      </p:sp>
      <p:sp>
        <p:nvSpPr>
          <p:cNvPr id="7" name="TextBox 6"/>
          <p:cNvSpPr txBox="1"/>
          <p:nvPr/>
        </p:nvSpPr>
        <p:spPr>
          <a:xfrm>
            <a:off x="7452320" y="260648"/>
            <a:ext cx="1368152" cy="276999"/>
          </a:xfrm>
          <a:prstGeom prst="rect">
            <a:avLst/>
          </a:prstGeom>
          <a:solidFill>
            <a:schemeClr val="bg1"/>
          </a:solidFill>
        </p:spPr>
        <p:txBody>
          <a:bodyPr wrap="square" lIns="0" tIns="0" rIns="0" bIns="0" rtlCol="0">
            <a:spAutoFit/>
          </a:bodyPr>
          <a:lstStyle/>
          <a:p>
            <a:r>
              <a:rPr lang="es-ES" sz="900" dirty="0">
                <a:latin typeface="Arial" panose="020B0604020202020204" pitchFamily="34" charset="0"/>
                <a:cs typeface="Arial" panose="020B0604020202020204" pitchFamily="34" charset="0"/>
              </a:rPr>
              <a:t>Hochschule Luzern</a:t>
            </a:r>
          </a:p>
          <a:p>
            <a:r>
              <a:rPr lang="es-ES" sz="900" dirty="0">
                <a:solidFill>
                  <a:srgbClr val="B0C9EA"/>
                </a:solidFill>
                <a:latin typeface="Arial" panose="020B0604020202020204" pitchFamily="34" charset="0"/>
                <a:cs typeface="Arial" panose="020B0604020202020204" pitchFamily="34" charset="0"/>
              </a:rPr>
              <a:t>Business</a:t>
            </a:r>
            <a:endParaRPr lang="ru-RU" sz="900" dirty="0">
              <a:solidFill>
                <a:srgbClr val="B0C9EA"/>
              </a:solidFill>
              <a:latin typeface="Arial" panose="020B0604020202020204" pitchFamily="34" charset="0"/>
              <a:cs typeface="Arial" panose="020B0604020202020204" pitchFamily="34" charset="0"/>
            </a:endParaRPr>
          </a:p>
        </p:txBody>
      </p:sp>
      <p:sp>
        <p:nvSpPr>
          <p:cNvPr id="8" name="Прямоугольник 7"/>
          <p:cNvSpPr/>
          <p:nvPr/>
        </p:nvSpPr>
        <p:spPr>
          <a:xfrm>
            <a:off x="374121" y="6478974"/>
            <a:ext cx="585866" cy="200055"/>
          </a:xfrm>
          <a:prstGeom prst="rect">
            <a:avLst/>
          </a:prstGeom>
          <a:solidFill>
            <a:schemeClr val="bg1"/>
          </a:solidFill>
        </p:spPr>
        <p:txBody>
          <a:bodyPr wrap="square">
            <a:spAutoFit/>
          </a:bodyPr>
          <a:lstStyle/>
          <a:p>
            <a:pPr algn="r"/>
            <a:r>
              <a:rPr lang="en-US" sz="700" dirty="0">
                <a:latin typeface="Arial" panose="020B0604020202020204" pitchFamily="34" charset="0"/>
                <a:cs typeface="Arial" panose="020B0604020202020204" pitchFamily="34" charset="0"/>
              </a:rPr>
              <a:t>Slide</a:t>
            </a:r>
            <a:endParaRPr lang="es-E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88215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buNone/>
            </a:pPr>
            <a:r>
              <a:rPr lang="ru-RU" sz="1400" dirty="0"/>
              <a:t>Национальный уровень госуправления имеет право на сбор только тех налогов, которые прямо упомянуты в Федеральной конституции.</a:t>
            </a:r>
          </a:p>
          <a:p>
            <a:pPr marL="0" indent="0">
              <a:buNone/>
            </a:pPr>
            <a:endParaRPr lang="ru-RU" dirty="0"/>
          </a:p>
          <a:p>
            <a:pPr marL="0" indent="0">
              <a:buNone/>
            </a:pPr>
            <a:r>
              <a:rPr lang="ru-RU" sz="1400" b="1" dirty="0"/>
              <a:t>Кантоны</a:t>
            </a:r>
            <a:r>
              <a:rPr lang="ru-RU" sz="1400" dirty="0"/>
              <a:t> в целом свободны в выборе взимаемых налогов за исключением случаев, когда Федеральная конституция прямо запрещает сбор определенных налогов, или же полномочиями по сбору определенных налогов наделены исключительно федеральные органы государственной власти.</a:t>
            </a:r>
          </a:p>
          <a:p>
            <a:pPr marL="0" indent="0">
              <a:buNone/>
            </a:pPr>
            <a:endParaRPr lang="ru-RU" sz="1400" dirty="0"/>
          </a:p>
          <a:p>
            <a:pPr marL="0" indent="0">
              <a:buNone/>
            </a:pPr>
            <a:r>
              <a:rPr lang="ru-RU" sz="1400" dirty="0"/>
              <a:t>Тот факт, что Конституция дает право федеральным органам государственной власти взимать определенный налог, не исключает полномочия органов власти кантонов взимать аналогичный налог на своем уровне.</a:t>
            </a:r>
          </a:p>
          <a:p>
            <a:pPr marL="0" indent="0">
              <a:buNone/>
            </a:pPr>
            <a:endParaRPr lang="ru-RU" dirty="0"/>
          </a:p>
          <a:p>
            <a:pPr marL="0" indent="0">
              <a:buNone/>
            </a:pPr>
            <a:r>
              <a:rPr lang="ru-RU" b="1" dirty="0"/>
              <a:t>Муниципальные </a:t>
            </a:r>
            <a:r>
              <a:rPr lang="ru-RU" dirty="0"/>
              <a:t>органы власти имеют право взимать только те налоги, на сбор которых они получили полномочия от своего кантона.</a:t>
            </a:r>
          </a:p>
          <a:p>
            <a:pPr marL="0" indent="0">
              <a:buNone/>
            </a:pPr>
            <a:endParaRPr lang="ru-RU" b="1" dirty="0"/>
          </a:p>
          <a:p>
            <a:pPr marL="0" indent="0">
              <a:buNone/>
            </a:pPr>
            <a:endParaRPr lang="ru-RU" b="1" dirty="0"/>
          </a:p>
          <a:p>
            <a:pPr marL="0" indent="0">
              <a:buNone/>
            </a:pPr>
            <a:endParaRPr lang="ru-RU" b="1" dirty="0"/>
          </a:p>
          <a:p>
            <a:pPr marL="0" indent="0">
              <a:buNone/>
            </a:pPr>
            <a:endParaRPr lang="ru-RU" b="1" dirty="0"/>
          </a:p>
          <a:p>
            <a:pPr marL="0" indent="0">
              <a:buNone/>
            </a:pPr>
            <a:endParaRPr lang="ru-RU" b="1" dirty="0"/>
          </a:p>
        </p:txBody>
      </p:sp>
      <p:sp>
        <p:nvSpPr>
          <p:cNvPr id="5" name="Rechteck 4"/>
          <p:cNvSpPr/>
          <p:nvPr/>
        </p:nvSpPr>
        <p:spPr>
          <a:xfrm>
            <a:off x="457742" y="1524336"/>
            <a:ext cx="8424936" cy="648072"/>
          </a:xfrm>
          <a:prstGeom prst="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CH"/>
          </a:p>
        </p:txBody>
      </p:sp>
      <p:sp>
        <p:nvSpPr>
          <p:cNvPr id="6" name="Rechteck 5"/>
          <p:cNvSpPr/>
          <p:nvPr/>
        </p:nvSpPr>
        <p:spPr>
          <a:xfrm>
            <a:off x="457742" y="2234953"/>
            <a:ext cx="8424936" cy="1799728"/>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CH"/>
          </a:p>
        </p:txBody>
      </p:sp>
      <p:sp>
        <p:nvSpPr>
          <p:cNvPr id="7" name="Rechteck 6"/>
          <p:cNvSpPr/>
          <p:nvPr/>
        </p:nvSpPr>
        <p:spPr>
          <a:xfrm>
            <a:off x="457742" y="4180000"/>
            <a:ext cx="8424936" cy="582215"/>
          </a:xfrm>
          <a:prstGeom prst="rect">
            <a:avLst/>
          </a:prstGeom>
          <a:noFill/>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CH"/>
          </a:p>
        </p:txBody>
      </p:sp>
      <p:sp>
        <p:nvSpPr>
          <p:cNvPr id="14" name="Foliennummernplatzhalter 13"/>
          <p:cNvSpPr>
            <a:spLocks noGrp="1"/>
          </p:cNvSpPr>
          <p:nvPr>
            <p:ph type="sldNum" sz="quarter" idx="10"/>
          </p:nvPr>
        </p:nvSpPr>
        <p:spPr/>
        <p:txBody>
          <a:bodyPr/>
          <a:lstStyle/>
          <a:p>
            <a:pPr>
              <a:defRPr/>
            </a:pPr>
            <a:fld id="{8E050A2D-FAF3-45CF-B73E-B3475EDB0F60}" type="slidenum">
              <a:rPr lang="en-GB" noProof="0" smtClean="0"/>
              <a:pPr>
                <a:defRPr/>
              </a:pPr>
              <a:t>18</a:t>
            </a:fld>
            <a:r>
              <a:rPr lang="en-GB"/>
              <a:t>			Stefan Bruni / Lucerne School of Business</a:t>
            </a:r>
            <a:endParaRPr lang="en-GB" noProof="0" dirty="0"/>
          </a:p>
        </p:txBody>
      </p:sp>
      <p:sp>
        <p:nvSpPr>
          <p:cNvPr id="18" name="Titel 1"/>
          <p:cNvSpPr txBox="1">
            <a:spLocks/>
          </p:cNvSpPr>
          <p:nvPr/>
        </p:nvSpPr>
        <p:spPr bwMode="auto">
          <a:xfrm>
            <a:off x="457742" y="310306"/>
            <a:ext cx="8169275" cy="86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72000" rIns="72000" bIns="72000" numCol="1" anchor="b" anchorCtr="0" compatLnSpc="1">
            <a:prstTxWarp prst="textNoShape">
              <a:avLst/>
            </a:prstTxWarp>
          </a:bodyPr>
          <a:lstStyle>
            <a:lvl1pPr algn="l" rtl="0" eaLnBrk="1" fontAlgn="base" hangingPunct="1">
              <a:spcBef>
                <a:spcPct val="0"/>
              </a:spcBef>
              <a:spcAft>
                <a:spcPct val="0"/>
              </a:spcAft>
              <a:defRPr sz="2000" b="1">
                <a:solidFill>
                  <a:schemeClr val="tx2"/>
                </a:solidFill>
                <a:latin typeface="+mj-lt"/>
                <a:ea typeface="+mj-ea"/>
                <a:cs typeface="+mj-cs"/>
              </a:defRPr>
            </a:lvl1pPr>
            <a:lvl2pPr algn="l" rtl="0" eaLnBrk="1" fontAlgn="base" hangingPunct="1">
              <a:spcBef>
                <a:spcPct val="0"/>
              </a:spcBef>
              <a:spcAft>
                <a:spcPct val="0"/>
              </a:spcAft>
              <a:defRPr sz="1600" b="1">
                <a:solidFill>
                  <a:schemeClr val="tx2"/>
                </a:solidFill>
                <a:latin typeface="Verdana" pitchFamily="34" charset="0"/>
              </a:defRPr>
            </a:lvl2pPr>
            <a:lvl3pPr algn="l" rtl="0" eaLnBrk="1" fontAlgn="base" hangingPunct="1">
              <a:spcBef>
                <a:spcPct val="0"/>
              </a:spcBef>
              <a:spcAft>
                <a:spcPct val="0"/>
              </a:spcAft>
              <a:defRPr sz="1600" b="1">
                <a:solidFill>
                  <a:schemeClr val="tx2"/>
                </a:solidFill>
                <a:latin typeface="Verdana" pitchFamily="34" charset="0"/>
              </a:defRPr>
            </a:lvl3pPr>
            <a:lvl4pPr algn="l" rtl="0" eaLnBrk="1" fontAlgn="base" hangingPunct="1">
              <a:spcBef>
                <a:spcPct val="0"/>
              </a:spcBef>
              <a:spcAft>
                <a:spcPct val="0"/>
              </a:spcAft>
              <a:defRPr sz="1600" b="1">
                <a:solidFill>
                  <a:schemeClr val="tx2"/>
                </a:solidFill>
                <a:latin typeface="Verdana" pitchFamily="34" charset="0"/>
              </a:defRPr>
            </a:lvl4pPr>
            <a:lvl5pPr algn="l" rtl="0" eaLnBrk="1" fontAlgn="base" hangingPunct="1">
              <a:spcBef>
                <a:spcPct val="0"/>
              </a:spcBef>
              <a:spcAft>
                <a:spcPct val="0"/>
              </a:spcAft>
              <a:defRPr sz="1600" b="1">
                <a:solidFill>
                  <a:schemeClr val="tx2"/>
                </a:solidFill>
                <a:latin typeface="Verdana" pitchFamily="34" charset="0"/>
              </a:defRPr>
            </a:lvl5pPr>
            <a:lvl6pPr marL="457200" algn="l" rtl="0" eaLnBrk="1" fontAlgn="base" hangingPunct="1">
              <a:spcBef>
                <a:spcPct val="0"/>
              </a:spcBef>
              <a:spcAft>
                <a:spcPct val="0"/>
              </a:spcAft>
              <a:defRPr sz="1600" b="1">
                <a:solidFill>
                  <a:schemeClr val="tx2"/>
                </a:solidFill>
                <a:latin typeface="Verdana" pitchFamily="34" charset="0"/>
              </a:defRPr>
            </a:lvl6pPr>
            <a:lvl7pPr marL="914400" algn="l" rtl="0" eaLnBrk="1" fontAlgn="base" hangingPunct="1">
              <a:spcBef>
                <a:spcPct val="0"/>
              </a:spcBef>
              <a:spcAft>
                <a:spcPct val="0"/>
              </a:spcAft>
              <a:defRPr sz="1600" b="1">
                <a:solidFill>
                  <a:schemeClr val="tx2"/>
                </a:solidFill>
                <a:latin typeface="Verdana" pitchFamily="34" charset="0"/>
              </a:defRPr>
            </a:lvl7pPr>
            <a:lvl8pPr marL="1371600" algn="l" rtl="0" eaLnBrk="1" fontAlgn="base" hangingPunct="1">
              <a:spcBef>
                <a:spcPct val="0"/>
              </a:spcBef>
              <a:spcAft>
                <a:spcPct val="0"/>
              </a:spcAft>
              <a:defRPr sz="1600" b="1">
                <a:solidFill>
                  <a:schemeClr val="tx2"/>
                </a:solidFill>
                <a:latin typeface="Verdana" pitchFamily="34" charset="0"/>
              </a:defRPr>
            </a:lvl8pPr>
            <a:lvl9pPr marL="1828800" algn="l" rtl="0" eaLnBrk="1" fontAlgn="base" hangingPunct="1">
              <a:spcBef>
                <a:spcPct val="0"/>
              </a:spcBef>
              <a:spcAft>
                <a:spcPct val="0"/>
              </a:spcAft>
              <a:defRPr sz="1600" b="1">
                <a:solidFill>
                  <a:schemeClr val="tx2"/>
                </a:solidFill>
                <a:latin typeface="Verdana" pitchFamily="34" charset="0"/>
              </a:defRPr>
            </a:lvl9pPr>
          </a:lstStyle>
          <a:p>
            <a:r>
              <a:rPr lang="ru-RU" dirty="0"/>
              <a:t>Руководящие принципы распределения полномочий по получению доходов</a:t>
            </a:r>
          </a:p>
        </p:txBody>
      </p:sp>
      <p:sp>
        <p:nvSpPr>
          <p:cNvPr id="8" name="TextBox 7"/>
          <p:cNvSpPr txBox="1"/>
          <p:nvPr/>
        </p:nvSpPr>
        <p:spPr>
          <a:xfrm>
            <a:off x="7452320" y="260648"/>
            <a:ext cx="1368152" cy="276999"/>
          </a:xfrm>
          <a:prstGeom prst="rect">
            <a:avLst/>
          </a:prstGeom>
          <a:solidFill>
            <a:schemeClr val="bg1"/>
          </a:solidFill>
        </p:spPr>
        <p:txBody>
          <a:bodyPr wrap="square" lIns="0" tIns="0" rIns="0" bIns="0" rtlCol="0">
            <a:spAutoFit/>
          </a:bodyPr>
          <a:lstStyle/>
          <a:p>
            <a:r>
              <a:rPr lang="es-ES" sz="900" dirty="0">
                <a:latin typeface="Arial" panose="020B0604020202020204" pitchFamily="34" charset="0"/>
                <a:cs typeface="Arial" panose="020B0604020202020204" pitchFamily="34" charset="0"/>
              </a:rPr>
              <a:t>Hochschule Luzern</a:t>
            </a:r>
          </a:p>
          <a:p>
            <a:r>
              <a:rPr lang="es-ES" sz="900" dirty="0">
                <a:solidFill>
                  <a:srgbClr val="B0C9EA"/>
                </a:solidFill>
                <a:latin typeface="Arial" panose="020B0604020202020204" pitchFamily="34" charset="0"/>
                <a:cs typeface="Arial" panose="020B0604020202020204" pitchFamily="34" charset="0"/>
              </a:rPr>
              <a:t>Business</a:t>
            </a:r>
            <a:endParaRPr lang="ru-RU" sz="900" dirty="0">
              <a:solidFill>
                <a:srgbClr val="B0C9EA"/>
              </a:solidFill>
              <a:latin typeface="Arial" panose="020B0604020202020204" pitchFamily="34" charset="0"/>
              <a:cs typeface="Arial" panose="020B0604020202020204" pitchFamily="34" charset="0"/>
            </a:endParaRPr>
          </a:p>
        </p:txBody>
      </p:sp>
      <p:sp>
        <p:nvSpPr>
          <p:cNvPr id="9" name="Прямоугольник 8"/>
          <p:cNvSpPr/>
          <p:nvPr/>
        </p:nvSpPr>
        <p:spPr>
          <a:xfrm>
            <a:off x="374121" y="6478974"/>
            <a:ext cx="585866" cy="200055"/>
          </a:xfrm>
          <a:prstGeom prst="rect">
            <a:avLst/>
          </a:prstGeom>
          <a:solidFill>
            <a:schemeClr val="bg1"/>
          </a:solidFill>
        </p:spPr>
        <p:txBody>
          <a:bodyPr wrap="square">
            <a:spAutoFit/>
          </a:bodyPr>
          <a:lstStyle/>
          <a:p>
            <a:pPr algn="r"/>
            <a:r>
              <a:rPr lang="en-US" sz="700" dirty="0">
                <a:latin typeface="Arial" panose="020B0604020202020204" pitchFamily="34" charset="0"/>
                <a:cs typeface="Arial" panose="020B0604020202020204" pitchFamily="34" charset="0"/>
              </a:rPr>
              <a:t>Slide</a:t>
            </a:r>
            <a:endParaRPr lang="es-E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40999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67546" y="1196752"/>
            <a:ext cx="8325726" cy="5256436"/>
          </a:xfrm>
        </p:spPr>
        <p:txBody>
          <a:bodyPr/>
          <a:lstStyle/>
          <a:p>
            <a:pPr marL="0" indent="0" algn="just">
              <a:buNone/>
            </a:pPr>
            <a:r>
              <a:rPr lang="ru-RU" sz="1300" dirty="0"/>
              <a:t>В Швейцарии фундаментальные полномочия по налогообложению возложены на кантоны. Конфедерация имеет лишь ограниченное право взимать налоги. Благодаря налоговой автономии между кантонами существует налоговая конкуренция. Такая конкуренция способствует повышению эффективности предоставления государственных услуг и созданию высококачественной инфраструктуры, но в тоже время приводит к возникновению дисбаланса между кантонами и муниципальными образованиями.</a:t>
            </a:r>
            <a:endParaRPr lang="en-US" sz="1300" dirty="0"/>
          </a:p>
          <a:p>
            <a:pPr marL="0" indent="0" algn="just">
              <a:buNone/>
            </a:pPr>
            <a:r>
              <a:rPr lang="ru-RU" sz="1300" b="1" dirty="0"/>
              <a:t>Особенности налоговой системы Швейцарии</a:t>
            </a:r>
            <a:endParaRPr lang="en-US" sz="1300" b="1" dirty="0"/>
          </a:p>
          <a:p>
            <a:pPr marL="0" indent="0" algn="just">
              <a:buNone/>
            </a:pPr>
            <a:r>
              <a:rPr lang="ru-RU" sz="1300" dirty="0"/>
              <a:t>Автономия кантонов Швейцарии в отношении налогово-бюджетной политики зиждется на прочном фундаменте. Конфедерация может взимать налоги только в тех случаях, когда это разрешено Конституцией. Таким образом, ее налоговые полномочия ограничены. Даже сегодня полномочия Конфедерации по взиманию прямого федерального налога и налога на добавленную стоимость предоставлены лишь на ограниченный период времени. Эти полномочия должны каждый раз продлеваться населением и кантонами. Существующий финансовый режим действует до конца 2020 года. В соответствии с новым финансовым режимом 2021 г. право Конфедерации взимать прямой федеральный налог и налог на добавленную стоимость будет продлено до конца 2035 г. На референдуме 4 марта 2018 г. это предложение получило убедительную поддержку  - за него было отдано 84% голосов. Налоговая автономия кантонов ведет к интенсивной налоговой конкуренции между кантонами. Однако вопреки периодически возникающим опасениям никакой губительной "гонки уступок« по налоговым ставкам не наблюдается. Конфедерация и кантоны обеспечивают высококачественную инфраструктуру, решения в отношении конфигурации которой и объема налогов на ее финансирование принимают люди. Кроме того, выравнивание бюджетов на общегосударственном уровне сдерживает конкуренцию в сфере налогообложения и предотвращает формирование </a:t>
            </a:r>
            <a:r>
              <a:rPr lang="ru-RU" sz="1300" dirty="0" err="1"/>
              <a:t>антистимулов</a:t>
            </a:r>
            <a:r>
              <a:rPr lang="ru-RU" sz="1300" dirty="0"/>
              <a:t>.</a:t>
            </a:r>
            <a:endParaRPr lang="en-US" sz="1300" dirty="0"/>
          </a:p>
          <a:p>
            <a:pPr marL="0" indent="0" algn="just">
              <a:buNone/>
            </a:pPr>
            <a:r>
              <a:rPr lang="ru-RU" sz="1300" dirty="0"/>
              <a:t>С более подробной информацией можно ознакомиться здесь</a:t>
            </a:r>
            <a:r>
              <a:rPr lang="en-US" sz="1300" dirty="0"/>
              <a:t> “</a:t>
            </a:r>
            <a:r>
              <a:rPr lang="ru-RU" sz="1300" dirty="0">
                <a:hlinkClick r:id="rId3"/>
              </a:rPr>
              <a:t>Швейцарская налоговая система</a:t>
            </a:r>
            <a:r>
              <a:rPr lang="en-US" sz="1300" dirty="0"/>
              <a:t>”.</a:t>
            </a:r>
          </a:p>
        </p:txBody>
      </p:sp>
      <p:sp>
        <p:nvSpPr>
          <p:cNvPr id="11" name="Foliennummernplatzhalter 10"/>
          <p:cNvSpPr>
            <a:spLocks noGrp="1"/>
          </p:cNvSpPr>
          <p:nvPr>
            <p:ph type="sldNum" sz="quarter" idx="10"/>
          </p:nvPr>
        </p:nvSpPr>
        <p:spPr/>
        <p:txBody>
          <a:bodyPr/>
          <a:lstStyle/>
          <a:p>
            <a:pPr>
              <a:defRPr/>
            </a:pPr>
            <a:fld id="{8E050A2D-FAF3-45CF-B73E-B3475EDB0F60}" type="slidenum">
              <a:rPr lang="en-GB" noProof="0" smtClean="0"/>
              <a:pPr>
                <a:defRPr/>
              </a:pPr>
              <a:t>19</a:t>
            </a:fld>
            <a:r>
              <a:rPr lang="en-GB"/>
              <a:t>			Stefan Bruni / Lucerne School of Business</a:t>
            </a:r>
            <a:endParaRPr lang="en-GB" noProof="0" dirty="0"/>
          </a:p>
        </p:txBody>
      </p:sp>
      <p:sp>
        <p:nvSpPr>
          <p:cNvPr id="15" name="Titel 1"/>
          <p:cNvSpPr txBox="1">
            <a:spLocks/>
          </p:cNvSpPr>
          <p:nvPr/>
        </p:nvSpPr>
        <p:spPr bwMode="auto">
          <a:xfrm>
            <a:off x="457742" y="310306"/>
            <a:ext cx="8169275" cy="86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72000" rIns="72000" bIns="72000" numCol="1" anchor="b" anchorCtr="0" compatLnSpc="1">
            <a:prstTxWarp prst="textNoShape">
              <a:avLst/>
            </a:prstTxWarp>
          </a:bodyPr>
          <a:lstStyle>
            <a:lvl1pPr algn="l" rtl="0" eaLnBrk="1" fontAlgn="base" hangingPunct="1">
              <a:spcBef>
                <a:spcPct val="0"/>
              </a:spcBef>
              <a:spcAft>
                <a:spcPct val="0"/>
              </a:spcAft>
              <a:defRPr sz="2000" b="1">
                <a:solidFill>
                  <a:schemeClr val="tx2"/>
                </a:solidFill>
                <a:latin typeface="+mj-lt"/>
                <a:ea typeface="+mj-ea"/>
                <a:cs typeface="+mj-cs"/>
              </a:defRPr>
            </a:lvl1pPr>
            <a:lvl2pPr algn="l" rtl="0" eaLnBrk="1" fontAlgn="base" hangingPunct="1">
              <a:spcBef>
                <a:spcPct val="0"/>
              </a:spcBef>
              <a:spcAft>
                <a:spcPct val="0"/>
              </a:spcAft>
              <a:defRPr sz="1600" b="1">
                <a:solidFill>
                  <a:schemeClr val="tx2"/>
                </a:solidFill>
                <a:latin typeface="Verdana" pitchFamily="34" charset="0"/>
              </a:defRPr>
            </a:lvl2pPr>
            <a:lvl3pPr algn="l" rtl="0" eaLnBrk="1" fontAlgn="base" hangingPunct="1">
              <a:spcBef>
                <a:spcPct val="0"/>
              </a:spcBef>
              <a:spcAft>
                <a:spcPct val="0"/>
              </a:spcAft>
              <a:defRPr sz="1600" b="1">
                <a:solidFill>
                  <a:schemeClr val="tx2"/>
                </a:solidFill>
                <a:latin typeface="Verdana" pitchFamily="34" charset="0"/>
              </a:defRPr>
            </a:lvl3pPr>
            <a:lvl4pPr algn="l" rtl="0" eaLnBrk="1" fontAlgn="base" hangingPunct="1">
              <a:spcBef>
                <a:spcPct val="0"/>
              </a:spcBef>
              <a:spcAft>
                <a:spcPct val="0"/>
              </a:spcAft>
              <a:defRPr sz="1600" b="1">
                <a:solidFill>
                  <a:schemeClr val="tx2"/>
                </a:solidFill>
                <a:latin typeface="Verdana" pitchFamily="34" charset="0"/>
              </a:defRPr>
            </a:lvl4pPr>
            <a:lvl5pPr algn="l" rtl="0" eaLnBrk="1" fontAlgn="base" hangingPunct="1">
              <a:spcBef>
                <a:spcPct val="0"/>
              </a:spcBef>
              <a:spcAft>
                <a:spcPct val="0"/>
              </a:spcAft>
              <a:defRPr sz="1600" b="1">
                <a:solidFill>
                  <a:schemeClr val="tx2"/>
                </a:solidFill>
                <a:latin typeface="Verdana" pitchFamily="34" charset="0"/>
              </a:defRPr>
            </a:lvl5pPr>
            <a:lvl6pPr marL="457200" algn="l" rtl="0" eaLnBrk="1" fontAlgn="base" hangingPunct="1">
              <a:spcBef>
                <a:spcPct val="0"/>
              </a:spcBef>
              <a:spcAft>
                <a:spcPct val="0"/>
              </a:spcAft>
              <a:defRPr sz="1600" b="1">
                <a:solidFill>
                  <a:schemeClr val="tx2"/>
                </a:solidFill>
                <a:latin typeface="Verdana" pitchFamily="34" charset="0"/>
              </a:defRPr>
            </a:lvl6pPr>
            <a:lvl7pPr marL="914400" algn="l" rtl="0" eaLnBrk="1" fontAlgn="base" hangingPunct="1">
              <a:spcBef>
                <a:spcPct val="0"/>
              </a:spcBef>
              <a:spcAft>
                <a:spcPct val="0"/>
              </a:spcAft>
              <a:defRPr sz="1600" b="1">
                <a:solidFill>
                  <a:schemeClr val="tx2"/>
                </a:solidFill>
                <a:latin typeface="Verdana" pitchFamily="34" charset="0"/>
              </a:defRPr>
            </a:lvl7pPr>
            <a:lvl8pPr marL="1371600" algn="l" rtl="0" eaLnBrk="1" fontAlgn="base" hangingPunct="1">
              <a:spcBef>
                <a:spcPct val="0"/>
              </a:spcBef>
              <a:spcAft>
                <a:spcPct val="0"/>
              </a:spcAft>
              <a:defRPr sz="1600" b="1">
                <a:solidFill>
                  <a:schemeClr val="tx2"/>
                </a:solidFill>
                <a:latin typeface="Verdana" pitchFamily="34" charset="0"/>
              </a:defRPr>
            </a:lvl8pPr>
            <a:lvl9pPr marL="1828800" algn="l" rtl="0" eaLnBrk="1" fontAlgn="base" hangingPunct="1">
              <a:spcBef>
                <a:spcPct val="0"/>
              </a:spcBef>
              <a:spcAft>
                <a:spcPct val="0"/>
              </a:spcAft>
              <a:defRPr sz="1600" b="1">
                <a:solidFill>
                  <a:schemeClr val="tx2"/>
                </a:solidFill>
                <a:latin typeface="Verdana" pitchFamily="34" charset="0"/>
              </a:defRPr>
            </a:lvl9pPr>
          </a:lstStyle>
          <a:p>
            <a:r>
              <a:rPr lang="ru-RU" dirty="0"/>
              <a:t>Швейцарская система налогообложения </a:t>
            </a:r>
            <a:r>
              <a:rPr lang="en-US" sz="1100" dirty="0"/>
              <a:t>(</a:t>
            </a:r>
            <a:r>
              <a:rPr lang="ru-RU" sz="1100" dirty="0"/>
              <a:t>Федеральная налоговая администрация</a:t>
            </a:r>
            <a:r>
              <a:rPr lang="en-US" sz="1100" dirty="0"/>
              <a:t>, 1.1.2020</a:t>
            </a:r>
            <a:r>
              <a:rPr lang="ru-RU" sz="1100" dirty="0"/>
              <a:t> г.</a:t>
            </a:r>
            <a:r>
              <a:rPr lang="en-US" sz="1100" dirty="0"/>
              <a:t>)</a:t>
            </a:r>
            <a:endParaRPr lang="en-US" kern="0" dirty="0"/>
          </a:p>
        </p:txBody>
      </p:sp>
      <p:sp>
        <p:nvSpPr>
          <p:cNvPr id="5" name="TextBox 4"/>
          <p:cNvSpPr txBox="1"/>
          <p:nvPr/>
        </p:nvSpPr>
        <p:spPr>
          <a:xfrm>
            <a:off x="7452320" y="260648"/>
            <a:ext cx="1368152" cy="276999"/>
          </a:xfrm>
          <a:prstGeom prst="rect">
            <a:avLst/>
          </a:prstGeom>
          <a:solidFill>
            <a:schemeClr val="bg1"/>
          </a:solidFill>
        </p:spPr>
        <p:txBody>
          <a:bodyPr wrap="square" lIns="0" tIns="0" rIns="0" bIns="0" rtlCol="0">
            <a:spAutoFit/>
          </a:bodyPr>
          <a:lstStyle/>
          <a:p>
            <a:r>
              <a:rPr lang="es-ES" sz="900" dirty="0">
                <a:latin typeface="Arial" panose="020B0604020202020204" pitchFamily="34" charset="0"/>
                <a:cs typeface="Arial" panose="020B0604020202020204" pitchFamily="34" charset="0"/>
              </a:rPr>
              <a:t>Hochschule Luzern</a:t>
            </a:r>
          </a:p>
          <a:p>
            <a:r>
              <a:rPr lang="es-ES" sz="900" dirty="0">
                <a:solidFill>
                  <a:srgbClr val="B0C9EA"/>
                </a:solidFill>
                <a:latin typeface="Arial" panose="020B0604020202020204" pitchFamily="34" charset="0"/>
                <a:cs typeface="Arial" panose="020B0604020202020204" pitchFamily="34" charset="0"/>
              </a:rPr>
              <a:t>Business</a:t>
            </a:r>
            <a:endParaRPr lang="ru-RU" sz="900" dirty="0">
              <a:solidFill>
                <a:srgbClr val="B0C9EA"/>
              </a:solidFill>
              <a:latin typeface="Arial" panose="020B0604020202020204" pitchFamily="34" charset="0"/>
              <a:cs typeface="Arial" panose="020B0604020202020204" pitchFamily="34" charset="0"/>
            </a:endParaRPr>
          </a:p>
        </p:txBody>
      </p:sp>
      <p:sp>
        <p:nvSpPr>
          <p:cNvPr id="6" name="Прямоугольник 5"/>
          <p:cNvSpPr/>
          <p:nvPr/>
        </p:nvSpPr>
        <p:spPr>
          <a:xfrm>
            <a:off x="374121" y="6478974"/>
            <a:ext cx="585866" cy="200055"/>
          </a:xfrm>
          <a:prstGeom prst="rect">
            <a:avLst/>
          </a:prstGeom>
          <a:solidFill>
            <a:schemeClr val="bg1"/>
          </a:solidFill>
        </p:spPr>
        <p:txBody>
          <a:bodyPr wrap="square">
            <a:spAutoFit/>
          </a:bodyPr>
          <a:lstStyle/>
          <a:p>
            <a:pPr algn="r"/>
            <a:r>
              <a:rPr lang="en-US" sz="700" dirty="0">
                <a:latin typeface="Arial" panose="020B0604020202020204" pitchFamily="34" charset="0"/>
                <a:cs typeface="Arial" panose="020B0604020202020204" pitchFamily="34" charset="0"/>
              </a:rPr>
              <a:t>Slide</a:t>
            </a:r>
            <a:endParaRPr lang="es-E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6403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p:cNvSpPr>
            <a:spLocks noGrp="1"/>
          </p:cNvSpPr>
          <p:nvPr>
            <p:ph idx="1"/>
          </p:nvPr>
        </p:nvSpPr>
        <p:spPr>
          <a:xfrm>
            <a:off x="457742" y="1340768"/>
            <a:ext cx="7344816" cy="4084637"/>
          </a:xfrm>
        </p:spPr>
        <p:txBody>
          <a:bodyPr/>
          <a:lstStyle/>
          <a:p>
            <a:pPr marL="0" indent="0">
              <a:buNone/>
            </a:pPr>
            <a:r>
              <a:rPr lang="en-US" dirty="0"/>
              <a:t>The main topic of this presentation is </a:t>
            </a:r>
            <a:r>
              <a:rPr lang="en-US" b="1" dirty="0"/>
              <a:t>fiscal federalism in Switzerland</a:t>
            </a:r>
            <a:r>
              <a:rPr lang="en-US" dirty="0"/>
              <a:t>. After very few introductory slides the presentation continues with slides specifically on fiscal federalism:</a:t>
            </a:r>
          </a:p>
          <a:p>
            <a:pPr marL="0" indent="0">
              <a:buNone/>
            </a:pPr>
            <a:endParaRPr lang="de-CH" dirty="0"/>
          </a:p>
          <a:p>
            <a:r>
              <a:rPr lang="en-US" dirty="0"/>
              <a:t>Introduction (1)</a:t>
            </a:r>
          </a:p>
          <a:p>
            <a:r>
              <a:rPr lang="en-US" dirty="0"/>
              <a:t>Fiscal federalism (2)</a:t>
            </a:r>
          </a:p>
          <a:p>
            <a:r>
              <a:rPr lang="en-US" dirty="0"/>
              <a:t>Expenditure responsibilities (3)</a:t>
            </a:r>
          </a:p>
          <a:p>
            <a:r>
              <a:rPr lang="en-US" dirty="0"/>
              <a:t>Revenue responsibilities (4)</a:t>
            </a:r>
          </a:p>
          <a:p>
            <a:r>
              <a:rPr lang="en-US" dirty="0"/>
              <a:t>Tax competition among cantons and among municipalities (5)</a:t>
            </a:r>
          </a:p>
          <a:p>
            <a:r>
              <a:rPr lang="en-US" dirty="0"/>
              <a:t>Intergovernmental transfers </a:t>
            </a:r>
            <a:r>
              <a:rPr lang="de-CH" dirty="0"/>
              <a:t>(5)</a:t>
            </a:r>
          </a:p>
          <a:p>
            <a:pPr marL="0" indent="0">
              <a:buNone/>
            </a:pPr>
            <a:endParaRPr lang="de-CH" dirty="0"/>
          </a:p>
          <a:p>
            <a:pPr marL="0" indent="0">
              <a:buNone/>
            </a:pPr>
            <a:r>
              <a:rPr lang="en-US" dirty="0"/>
              <a:t>We assume that you have already read – as a background to the presentation –the introduction to Switzerland (“</a:t>
            </a:r>
            <a:r>
              <a:rPr lang="en-US" dirty="0">
                <a:hlinkClick r:id="rId2"/>
              </a:rPr>
              <a:t>The Swiss Confederation – A Brief Guide</a:t>
            </a:r>
            <a:r>
              <a:rPr lang="en-US" dirty="0"/>
              <a:t>”).</a:t>
            </a:r>
          </a:p>
          <a:p>
            <a:pPr marL="0" indent="0">
              <a:buNone/>
            </a:pPr>
            <a:endParaRPr lang="en-US" dirty="0"/>
          </a:p>
          <a:p>
            <a:pPr marL="0" indent="0">
              <a:buNone/>
            </a:pPr>
            <a:r>
              <a:rPr lang="en-US" dirty="0"/>
              <a:t>Links to further information are in </a:t>
            </a:r>
            <a:r>
              <a:rPr lang="en-US" u="sng" dirty="0">
                <a:solidFill>
                  <a:srgbClr val="2F2FBF"/>
                </a:solidFill>
              </a:rPr>
              <a:t>blue</a:t>
            </a:r>
            <a:r>
              <a:rPr lang="en-US" dirty="0"/>
              <a:t>.</a:t>
            </a:r>
            <a:endParaRPr lang="de-CH" dirty="0"/>
          </a:p>
          <a:p>
            <a:endParaRPr lang="de-CH" dirty="0"/>
          </a:p>
          <a:p>
            <a:endParaRPr lang="de-CH" dirty="0"/>
          </a:p>
          <a:p>
            <a:endParaRPr lang="de-CH" dirty="0"/>
          </a:p>
          <a:p>
            <a:endParaRPr lang="de-CH" dirty="0"/>
          </a:p>
          <a:p>
            <a:pPr marL="0" indent="0">
              <a:buNone/>
            </a:pPr>
            <a:endParaRPr lang="de-CH" dirty="0"/>
          </a:p>
          <a:p>
            <a:pPr marL="0" indent="0">
              <a:buNone/>
            </a:pPr>
            <a:endParaRPr lang="de-CH" dirty="0"/>
          </a:p>
          <a:p>
            <a:endParaRPr lang="en-GB" dirty="0"/>
          </a:p>
        </p:txBody>
      </p:sp>
      <p:pic>
        <p:nvPicPr>
          <p:cNvPr id="5" name="Grafik 4"/>
          <p:cNvPicPr>
            <a:picLocks noChangeAspect="1"/>
          </p:cNvPicPr>
          <p:nvPr/>
        </p:nvPicPr>
        <p:blipFill>
          <a:blip r:embed="rId3"/>
          <a:stretch>
            <a:fillRect/>
          </a:stretch>
        </p:blipFill>
        <p:spPr>
          <a:xfrm>
            <a:off x="7665463" y="3573016"/>
            <a:ext cx="936104" cy="2128460"/>
          </a:xfrm>
          <a:prstGeom prst="rect">
            <a:avLst/>
          </a:prstGeom>
        </p:spPr>
      </p:pic>
      <p:sp>
        <p:nvSpPr>
          <p:cNvPr id="9" name="Foliennummernplatzhalter 8"/>
          <p:cNvSpPr>
            <a:spLocks noGrp="1"/>
          </p:cNvSpPr>
          <p:nvPr>
            <p:ph type="sldNum" sz="quarter" idx="10"/>
          </p:nvPr>
        </p:nvSpPr>
        <p:spPr/>
        <p:txBody>
          <a:bodyPr/>
          <a:lstStyle/>
          <a:p>
            <a:pPr>
              <a:defRPr/>
            </a:pPr>
            <a:fld id="{8E050A2D-FAF3-45CF-B73E-B3475EDB0F60}" type="slidenum">
              <a:rPr lang="en-GB" noProof="0" smtClean="0"/>
              <a:pPr>
                <a:defRPr/>
              </a:pPr>
              <a:t>2</a:t>
            </a:fld>
            <a:r>
              <a:rPr lang="en-GB" dirty="0"/>
              <a:t>			Stefan Bruni / Lucerne School of Business</a:t>
            </a:r>
            <a:endParaRPr lang="en-GB" noProof="0" dirty="0"/>
          </a:p>
        </p:txBody>
      </p:sp>
      <p:sp>
        <p:nvSpPr>
          <p:cNvPr id="16" name="Titel 1"/>
          <p:cNvSpPr txBox="1">
            <a:spLocks/>
          </p:cNvSpPr>
          <p:nvPr/>
        </p:nvSpPr>
        <p:spPr bwMode="auto">
          <a:xfrm>
            <a:off x="457742" y="310306"/>
            <a:ext cx="8169275" cy="86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72000" rIns="72000" bIns="72000" numCol="1" anchor="b" anchorCtr="0" compatLnSpc="1">
            <a:prstTxWarp prst="textNoShape">
              <a:avLst/>
            </a:prstTxWarp>
          </a:bodyPr>
          <a:lstStyle>
            <a:lvl1pPr algn="l" rtl="0" eaLnBrk="1" fontAlgn="base" hangingPunct="1">
              <a:spcBef>
                <a:spcPct val="0"/>
              </a:spcBef>
              <a:spcAft>
                <a:spcPct val="0"/>
              </a:spcAft>
              <a:defRPr sz="2000" b="1">
                <a:solidFill>
                  <a:schemeClr val="tx2"/>
                </a:solidFill>
                <a:latin typeface="+mj-lt"/>
                <a:ea typeface="+mj-ea"/>
                <a:cs typeface="+mj-cs"/>
              </a:defRPr>
            </a:lvl1pPr>
            <a:lvl2pPr algn="l" rtl="0" eaLnBrk="1" fontAlgn="base" hangingPunct="1">
              <a:spcBef>
                <a:spcPct val="0"/>
              </a:spcBef>
              <a:spcAft>
                <a:spcPct val="0"/>
              </a:spcAft>
              <a:defRPr sz="1600" b="1">
                <a:solidFill>
                  <a:schemeClr val="tx2"/>
                </a:solidFill>
                <a:latin typeface="Verdana" pitchFamily="34" charset="0"/>
              </a:defRPr>
            </a:lvl2pPr>
            <a:lvl3pPr algn="l" rtl="0" eaLnBrk="1" fontAlgn="base" hangingPunct="1">
              <a:spcBef>
                <a:spcPct val="0"/>
              </a:spcBef>
              <a:spcAft>
                <a:spcPct val="0"/>
              </a:spcAft>
              <a:defRPr sz="1600" b="1">
                <a:solidFill>
                  <a:schemeClr val="tx2"/>
                </a:solidFill>
                <a:latin typeface="Verdana" pitchFamily="34" charset="0"/>
              </a:defRPr>
            </a:lvl3pPr>
            <a:lvl4pPr algn="l" rtl="0" eaLnBrk="1" fontAlgn="base" hangingPunct="1">
              <a:spcBef>
                <a:spcPct val="0"/>
              </a:spcBef>
              <a:spcAft>
                <a:spcPct val="0"/>
              </a:spcAft>
              <a:defRPr sz="1600" b="1">
                <a:solidFill>
                  <a:schemeClr val="tx2"/>
                </a:solidFill>
                <a:latin typeface="Verdana" pitchFamily="34" charset="0"/>
              </a:defRPr>
            </a:lvl4pPr>
            <a:lvl5pPr algn="l" rtl="0" eaLnBrk="1" fontAlgn="base" hangingPunct="1">
              <a:spcBef>
                <a:spcPct val="0"/>
              </a:spcBef>
              <a:spcAft>
                <a:spcPct val="0"/>
              </a:spcAft>
              <a:defRPr sz="1600" b="1">
                <a:solidFill>
                  <a:schemeClr val="tx2"/>
                </a:solidFill>
                <a:latin typeface="Verdana" pitchFamily="34" charset="0"/>
              </a:defRPr>
            </a:lvl5pPr>
            <a:lvl6pPr marL="457200" algn="l" rtl="0" eaLnBrk="1" fontAlgn="base" hangingPunct="1">
              <a:spcBef>
                <a:spcPct val="0"/>
              </a:spcBef>
              <a:spcAft>
                <a:spcPct val="0"/>
              </a:spcAft>
              <a:defRPr sz="1600" b="1">
                <a:solidFill>
                  <a:schemeClr val="tx2"/>
                </a:solidFill>
                <a:latin typeface="Verdana" pitchFamily="34" charset="0"/>
              </a:defRPr>
            </a:lvl6pPr>
            <a:lvl7pPr marL="914400" algn="l" rtl="0" eaLnBrk="1" fontAlgn="base" hangingPunct="1">
              <a:spcBef>
                <a:spcPct val="0"/>
              </a:spcBef>
              <a:spcAft>
                <a:spcPct val="0"/>
              </a:spcAft>
              <a:defRPr sz="1600" b="1">
                <a:solidFill>
                  <a:schemeClr val="tx2"/>
                </a:solidFill>
                <a:latin typeface="Verdana" pitchFamily="34" charset="0"/>
              </a:defRPr>
            </a:lvl7pPr>
            <a:lvl8pPr marL="1371600" algn="l" rtl="0" eaLnBrk="1" fontAlgn="base" hangingPunct="1">
              <a:spcBef>
                <a:spcPct val="0"/>
              </a:spcBef>
              <a:spcAft>
                <a:spcPct val="0"/>
              </a:spcAft>
              <a:defRPr sz="1600" b="1">
                <a:solidFill>
                  <a:schemeClr val="tx2"/>
                </a:solidFill>
                <a:latin typeface="Verdana" pitchFamily="34" charset="0"/>
              </a:defRPr>
            </a:lvl8pPr>
            <a:lvl9pPr marL="1828800" algn="l" rtl="0" eaLnBrk="1" fontAlgn="base" hangingPunct="1">
              <a:spcBef>
                <a:spcPct val="0"/>
              </a:spcBef>
              <a:spcAft>
                <a:spcPct val="0"/>
              </a:spcAft>
              <a:defRPr sz="1600" b="1">
                <a:solidFill>
                  <a:schemeClr val="tx2"/>
                </a:solidFill>
                <a:latin typeface="Verdana" pitchFamily="34" charset="0"/>
              </a:defRPr>
            </a:lvl9pPr>
          </a:lstStyle>
          <a:p>
            <a:r>
              <a:rPr lang="de-CH" kern="0" dirty="0"/>
              <a:t>Content</a:t>
            </a:r>
            <a:endParaRPr lang="en-US" kern="0" dirty="0"/>
          </a:p>
        </p:txBody>
      </p:sp>
    </p:spTree>
  </p:cSld>
  <p:clrMapOvr>
    <a:masterClrMapping/>
  </p:clrMapOvr>
  <mc:AlternateContent xmlns:mc="http://schemas.openxmlformats.org/markup-compatibility/2006" xmlns:p14="http://schemas.microsoft.com/office/powerpoint/2010/main">
    <mc:Choice Requires="p14">
      <p:transition spd="slow" p14:dur="2000" advTm="721"/>
    </mc:Choice>
    <mc:Fallback xmlns="">
      <p:transition spd="slow" advTm="721"/>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nhaltsplatzhalter 5"/>
          <p:cNvGraphicFramePr>
            <a:graphicFrameLocks noGrp="1"/>
          </p:cNvGraphicFramePr>
          <p:nvPr>
            <p:ph idx="1"/>
            <p:extLst>
              <p:ext uri="{D42A27DB-BD31-4B8C-83A1-F6EECF244321}">
                <p14:modId xmlns:p14="http://schemas.microsoft.com/office/powerpoint/2010/main" val="3831653749"/>
              </p:ext>
            </p:extLst>
          </p:nvPr>
        </p:nvGraphicFramePr>
        <p:xfrm>
          <a:off x="1043608" y="1260224"/>
          <a:ext cx="6696744" cy="4976124"/>
        </p:xfrm>
        <a:graphic>
          <a:graphicData uri="http://schemas.openxmlformats.org/drawingml/2006/table">
            <a:tbl>
              <a:tblPr firstRow="1" bandRow="1">
                <a:tableStyleId>{5C22544A-7EE6-4342-B048-85BDC9FD1C3A}</a:tableStyleId>
              </a:tblPr>
              <a:tblGrid>
                <a:gridCol w="3456384">
                  <a:extLst>
                    <a:ext uri="{9D8B030D-6E8A-4147-A177-3AD203B41FA5}">
                      <a16:colId xmlns:a16="http://schemas.microsoft.com/office/drawing/2014/main" val="1176708465"/>
                    </a:ext>
                  </a:extLst>
                </a:gridCol>
                <a:gridCol w="3240360">
                  <a:extLst>
                    <a:ext uri="{9D8B030D-6E8A-4147-A177-3AD203B41FA5}">
                      <a16:colId xmlns:a16="http://schemas.microsoft.com/office/drawing/2014/main" val="3108013884"/>
                    </a:ext>
                  </a:extLst>
                </a:gridCol>
              </a:tblGrid>
              <a:tr h="370840">
                <a:tc>
                  <a:txBody>
                    <a:bodyPr/>
                    <a:lstStyle/>
                    <a:p>
                      <a:r>
                        <a:rPr lang="ru-RU" sz="1400" noProof="0" dirty="0"/>
                        <a:t>Налоги на доход и иные прямые налоги</a:t>
                      </a:r>
                      <a:endParaRPr lang="en-US" sz="1400" noProof="0" dirty="0"/>
                    </a:p>
                  </a:txBody>
                  <a:tcPr marT="108000" marB="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r>
                        <a:rPr lang="ru-RU" sz="1400" noProof="0" dirty="0"/>
                        <a:t>Потребительские и иные косвенные налоги</a:t>
                      </a:r>
                      <a:endParaRPr lang="en-US" sz="1400" noProof="0" dirty="0"/>
                    </a:p>
                  </a:txBody>
                  <a:tcPr marT="108000" marB="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508502752"/>
                  </a:ext>
                </a:extLst>
              </a:tr>
              <a:tr h="370840">
                <a:tc>
                  <a:txBody>
                    <a:bodyPr/>
                    <a:lstStyle/>
                    <a:p>
                      <a:r>
                        <a:rPr lang="ru-RU" sz="1400" noProof="0" dirty="0"/>
                        <a:t>Прямой федеральный налог</a:t>
                      </a:r>
                      <a:endParaRPr lang="en-US" sz="1400" baseline="0" noProof="0" dirty="0"/>
                    </a:p>
                    <a:p>
                      <a:pPr marL="285750" indent="-285750">
                        <a:lnSpc>
                          <a:spcPct val="100000"/>
                        </a:lnSpc>
                        <a:buFontTx/>
                        <a:buChar char="-"/>
                      </a:pPr>
                      <a:r>
                        <a:rPr lang="ru-RU" sz="1400" baseline="0" noProof="0" dirty="0"/>
                        <a:t>На доходы физических лиц</a:t>
                      </a:r>
                      <a:endParaRPr lang="en-US" sz="1400" baseline="0" noProof="0" dirty="0"/>
                    </a:p>
                    <a:p>
                      <a:pPr marL="285750" indent="-285750">
                        <a:lnSpc>
                          <a:spcPct val="100000"/>
                        </a:lnSpc>
                        <a:buFontTx/>
                        <a:buChar char="-"/>
                      </a:pPr>
                      <a:r>
                        <a:rPr lang="ru-RU" sz="1400" baseline="0" noProof="0" dirty="0"/>
                        <a:t>На прибыль юридических лиц</a:t>
                      </a:r>
                      <a:endParaRPr lang="en-US" sz="1400" baseline="0" noProof="0" dirty="0"/>
                    </a:p>
                    <a:p>
                      <a:pPr marL="285750" indent="-285750">
                        <a:buFontTx/>
                        <a:buChar char="-"/>
                      </a:pPr>
                      <a:endParaRPr lang="en-US" sz="1400" baseline="0" noProof="0" dirty="0"/>
                    </a:p>
                    <a:p>
                      <a:pPr marL="0" indent="0">
                        <a:buFontTx/>
                        <a:buNone/>
                      </a:pPr>
                      <a:r>
                        <a:rPr lang="ru-RU" sz="1400" baseline="0" noProof="0" dirty="0"/>
                        <a:t>Федеральный налог на игорные заведения</a:t>
                      </a:r>
                      <a:endParaRPr lang="en-US" sz="1400" baseline="0" noProof="0" dirty="0"/>
                    </a:p>
                    <a:p>
                      <a:pPr marL="0" indent="0">
                        <a:buFontTx/>
                        <a:buNone/>
                      </a:pPr>
                      <a:endParaRPr lang="en-US" sz="1400" baseline="0" noProof="0" dirty="0"/>
                    </a:p>
                    <a:p>
                      <a:pPr marL="0" indent="0">
                        <a:buFontTx/>
                        <a:buNone/>
                      </a:pPr>
                      <a:r>
                        <a:rPr lang="ru-RU" sz="1400" baseline="0" noProof="0" dirty="0"/>
                        <a:t>Налог на освобождение от военной обязанности</a:t>
                      </a:r>
                      <a:endParaRPr lang="en-US" sz="1400" noProof="0" dirty="0"/>
                    </a:p>
                  </a:txBody>
                  <a:tcPr marT="108000" marB="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ru-RU" sz="1400" noProof="0" dirty="0"/>
                        <a:t>Налог на добавленную стоимость</a:t>
                      </a:r>
                      <a:endParaRPr lang="en-US" sz="1400" noProof="0" dirty="0"/>
                    </a:p>
                    <a:p>
                      <a:pPr>
                        <a:lnSpc>
                          <a:spcPct val="150000"/>
                        </a:lnSpc>
                      </a:pPr>
                      <a:r>
                        <a:rPr lang="ru-RU" sz="1400" noProof="0" dirty="0"/>
                        <a:t>Федеральный налог, удерживаемый у источника</a:t>
                      </a:r>
                      <a:endParaRPr lang="en-US" sz="1400" baseline="0" noProof="0" dirty="0"/>
                    </a:p>
                    <a:p>
                      <a:pPr>
                        <a:lnSpc>
                          <a:spcPct val="150000"/>
                        </a:lnSpc>
                      </a:pPr>
                      <a:r>
                        <a:rPr lang="ru-RU" sz="1400" baseline="0" noProof="0" dirty="0"/>
                        <a:t>Федеральные госпошлины</a:t>
                      </a:r>
                      <a:endParaRPr lang="en-US" sz="1400" baseline="0" noProof="0" dirty="0"/>
                    </a:p>
                    <a:p>
                      <a:pPr>
                        <a:lnSpc>
                          <a:spcPct val="150000"/>
                        </a:lnSpc>
                      </a:pPr>
                      <a:r>
                        <a:rPr lang="ru-RU" sz="1400" baseline="0" noProof="0" dirty="0"/>
                        <a:t>Налог на табачные изделия</a:t>
                      </a:r>
                      <a:endParaRPr lang="en-US" sz="1400" baseline="0" noProof="0" dirty="0"/>
                    </a:p>
                    <a:p>
                      <a:pPr>
                        <a:lnSpc>
                          <a:spcPct val="150000"/>
                        </a:lnSpc>
                      </a:pPr>
                      <a:r>
                        <a:rPr lang="ru-RU" sz="1400" baseline="0" noProof="0" dirty="0"/>
                        <a:t>Налог на пиво</a:t>
                      </a:r>
                      <a:endParaRPr lang="en-US" sz="1400" baseline="0" noProof="0" dirty="0"/>
                    </a:p>
                    <a:p>
                      <a:pPr>
                        <a:lnSpc>
                          <a:spcPct val="150000"/>
                        </a:lnSpc>
                      </a:pPr>
                      <a:r>
                        <a:rPr lang="ru-RU" sz="1400" baseline="0" noProof="0" dirty="0"/>
                        <a:t>Налог на минеральное топливо</a:t>
                      </a:r>
                      <a:endParaRPr lang="en-US" sz="1400" baseline="0" noProof="0" dirty="0"/>
                    </a:p>
                    <a:p>
                      <a:pPr>
                        <a:lnSpc>
                          <a:spcPct val="150000"/>
                        </a:lnSpc>
                      </a:pPr>
                      <a:r>
                        <a:rPr lang="ru-RU" sz="1400" baseline="0" noProof="0" dirty="0"/>
                        <a:t>Налог на автотранспортные средства</a:t>
                      </a:r>
                      <a:endParaRPr lang="en-US" sz="1400" baseline="0" noProof="0" dirty="0"/>
                    </a:p>
                    <a:p>
                      <a:pPr>
                        <a:lnSpc>
                          <a:spcPct val="150000"/>
                        </a:lnSpc>
                      </a:pPr>
                      <a:r>
                        <a:rPr lang="ru-RU" sz="1400" baseline="0" noProof="0" dirty="0"/>
                        <a:t>Налог на крепкие спиртные напитки</a:t>
                      </a:r>
                    </a:p>
                    <a:p>
                      <a:pPr>
                        <a:lnSpc>
                          <a:spcPct val="150000"/>
                        </a:lnSpc>
                      </a:pPr>
                      <a:r>
                        <a:rPr lang="ru-RU" sz="1400" baseline="0" noProof="0" dirty="0"/>
                        <a:t>Таможенные пошлины</a:t>
                      </a:r>
                      <a:endParaRPr lang="en-US" sz="1400" noProof="0" dirty="0"/>
                    </a:p>
                  </a:txBody>
                  <a:tcPr marT="108000" marB="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51341116"/>
                  </a:ext>
                </a:extLst>
              </a:tr>
            </a:tbl>
          </a:graphicData>
        </a:graphic>
      </p:graphicFrame>
      <p:sp>
        <p:nvSpPr>
          <p:cNvPr id="3" name="Foliennummernplatzhalter 2"/>
          <p:cNvSpPr>
            <a:spLocks noGrp="1"/>
          </p:cNvSpPr>
          <p:nvPr>
            <p:ph type="sldNum" sz="quarter" idx="10"/>
          </p:nvPr>
        </p:nvSpPr>
        <p:spPr/>
        <p:txBody>
          <a:bodyPr/>
          <a:lstStyle/>
          <a:p>
            <a:pPr>
              <a:defRPr/>
            </a:pPr>
            <a:fld id="{8E050A2D-FAF3-45CF-B73E-B3475EDB0F60}" type="slidenum">
              <a:rPr lang="en-GB" noProof="0" smtClean="0"/>
              <a:pPr>
                <a:defRPr/>
              </a:pPr>
              <a:t>20</a:t>
            </a:fld>
            <a:r>
              <a:rPr lang="en-GB"/>
              <a:t>			Stefan Bruni / Lucerne School of Business</a:t>
            </a:r>
            <a:endParaRPr lang="en-GB" noProof="0" dirty="0"/>
          </a:p>
        </p:txBody>
      </p:sp>
      <p:sp>
        <p:nvSpPr>
          <p:cNvPr id="5" name="Titel 1"/>
          <p:cNvSpPr>
            <a:spLocks noGrp="1"/>
          </p:cNvSpPr>
          <p:nvPr>
            <p:ph type="title"/>
          </p:nvPr>
        </p:nvSpPr>
        <p:spPr/>
        <p:txBody>
          <a:bodyPr/>
          <a:lstStyle/>
          <a:p>
            <a:r>
              <a:rPr lang="ru-RU" dirty="0"/>
              <a:t>Федеральные налоги </a:t>
            </a:r>
            <a:r>
              <a:rPr lang="en-US" dirty="0"/>
              <a:t>(</a:t>
            </a:r>
            <a:r>
              <a:rPr lang="ru-RU" dirty="0"/>
              <a:t>государственный уровень</a:t>
            </a:r>
            <a:r>
              <a:rPr lang="en-US" dirty="0"/>
              <a:t>)</a:t>
            </a:r>
          </a:p>
        </p:txBody>
      </p:sp>
      <p:sp>
        <p:nvSpPr>
          <p:cNvPr id="7" name="TextBox 6"/>
          <p:cNvSpPr txBox="1"/>
          <p:nvPr/>
        </p:nvSpPr>
        <p:spPr>
          <a:xfrm>
            <a:off x="7452320" y="260648"/>
            <a:ext cx="1368152" cy="276999"/>
          </a:xfrm>
          <a:prstGeom prst="rect">
            <a:avLst/>
          </a:prstGeom>
          <a:solidFill>
            <a:schemeClr val="bg1"/>
          </a:solidFill>
        </p:spPr>
        <p:txBody>
          <a:bodyPr wrap="square" lIns="0" tIns="0" rIns="0" bIns="0" rtlCol="0">
            <a:spAutoFit/>
          </a:bodyPr>
          <a:lstStyle/>
          <a:p>
            <a:r>
              <a:rPr lang="es-ES" sz="900" dirty="0">
                <a:latin typeface="Arial" panose="020B0604020202020204" pitchFamily="34" charset="0"/>
                <a:cs typeface="Arial" panose="020B0604020202020204" pitchFamily="34" charset="0"/>
              </a:rPr>
              <a:t>Hochschule Luzern</a:t>
            </a:r>
          </a:p>
          <a:p>
            <a:r>
              <a:rPr lang="es-ES" sz="900" dirty="0">
                <a:solidFill>
                  <a:srgbClr val="B0C9EA"/>
                </a:solidFill>
                <a:latin typeface="Arial" panose="020B0604020202020204" pitchFamily="34" charset="0"/>
                <a:cs typeface="Arial" panose="020B0604020202020204" pitchFamily="34" charset="0"/>
              </a:rPr>
              <a:t>Business</a:t>
            </a:r>
            <a:endParaRPr lang="ru-RU" sz="900" dirty="0">
              <a:solidFill>
                <a:srgbClr val="B0C9EA"/>
              </a:solidFill>
              <a:latin typeface="Arial" panose="020B0604020202020204" pitchFamily="34" charset="0"/>
              <a:cs typeface="Arial" panose="020B0604020202020204" pitchFamily="34" charset="0"/>
            </a:endParaRPr>
          </a:p>
        </p:txBody>
      </p:sp>
      <p:sp>
        <p:nvSpPr>
          <p:cNvPr id="8" name="Прямоугольник 7"/>
          <p:cNvSpPr/>
          <p:nvPr/>
        </p:nvSpPr>
        <p:spPr>
          <a:xfrm>
            <a:off x="374121" y="6478974"/>
            <a:ext cx="585866" cy="200055"/>
          </a:xfrm>
          <a:prstGeom prst="rect">
            <a:avLst/>
          </a:prstGeom>
          <a:solidFill>
            <a:schemeClr val="bg1"/>
          </a:solidFill>
        </p:spPr>
        <p:txBody>
          <a:bodyPr wrap="square">
            <a:spAutoFit/>
          </a:bodyPr>
          <a:lstStyle/>
          <a:p>
            <a:pPr algn="r"/>
            <a:r>
              <a:rPr lang="en-US" sz="700" dirty="0">
                <a:latin typeface="Arial" panose="020B0604020202020204" pitchFamily="34" charset="0"/>
                <a:cs typeface="Arial" panose="020B0604020202020204" pitchFamily="34" charset="0"/>
              </a:rPr>
              <a:t>Slide</a:t>
            </a:r>
            <a:endParaRPr lang="es-E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77896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liennummernplatzhalter 10"/>
          <p:cNvSpPr>
            <a:spLocks noGrp="1"/>
          </p:cNvSpPr>
          <p:nvPr>
            <p:ph type="sldNum" sz="quarter" idx="10"/>
          </p:nvPr>
        </p:nvSpPr>
        <p:spPr/>
        <p:txBody>
          <a:bodyPr/>
          <a:lstStyle/>
          <a:p>
            <a:fld id="{8E050A2D-FAF3-45CF-B73E-B3475EDB0F60}" type="slidenum">
              <a:rPr lang="en-GB" noProof="0" smtClean="0"/>
              <a:pPr/>
              <a:t>21</a:t>
            </a:fld>
            <a:r>
              <a:rPr lang="en-GB"/>
              <a:t>			Stefan Bruni / Lucerne School of Business</a:t>
            </a:r>
            <a:endParaRPr lang="en-GB" noProof="0" dirty="0"/>
          </a:p>
        </p:txBody>
      </p:sp>
      <p:sp>
        <p:nvSpPr>
          <p:cNvPr id="2" name="Titel 1"/>
          <p:cNvSpPr>
            <a:spLocks noGrp="1"/>
          </p:cNvSpPr>
          <p:nvPr>
            <p:ph type="title"/>
          </p:nvPr>
        </p:nvSpPr>
        <p:spPr/>
        <p:txBody>
          <a:bodyPr/>
          <a:lstStyle/>
          <a:p>
            <a:r>
              <a:rPr lang="ru-RU" dirty="0"/>
              <a:t>Кантональные налоги</a:t>
            </a:r>
            <a:endParaRPr lang="en-US" dirty="0"/>
          </a:p>
        </p:txBody>
      </p:sp>
      <p:graphicFrame>
        <p:nvGraphicFramePr>
          <p:cNvPr id="6" name="Inhaltsplatzhalter 5"/>
          <p:cNvGraphicFramePr>
            <a:graphicFrameLocks noGrp="1"/>
          </p:cNvGraphicFramePr>
          <p:nvPr>
            <p:ph idx="1"/>
            <p:extLst>
              <p:ext uri="{D42A27DB-BD31-4B8C-83A1-F6EECF244321}">
                <p14:modId xmlns:p14="http://schemas.microsoft.com/office/powerpoint/2010/main" val="161077735"/>
              </p:ext>
            </p:extLst>
          </p:nvPr>
        </p:nvGraphicFramePr>
        <p:xfrm>
          <a:off x="1187624" y="1767810"/>
          <a:ext cx="6624736" cy="4656084"/>
        </p:xfrm>
        <a:graphic>
          <a:graphicData uri="http://schemas.openxmlformats.org/drawingml/2006/table">
            <a:tbl>
              <a:tblPr firstRow="1" bandRow="1">
                <a:tableStyleId>{5C22544A-7EE6-4342-B048-85BDC9FD1C3A}</a:tableStyleId>
              </a:tblPr>
              <a:tblGrid>
                <a:gridCol w="3312368">
                  <a:extLst>
                    <a:ext uri="{9D8B030D-6E8A-4147-A177-3AD203B41FA5}">
                      <a16:colId xmlns:a16="http://schemas.microsoft.com/office/drawing/2014/main" val="1176708465"/>
                    </a:ext>
                  </a:extLst>
                </a:gridCol>
                <a:gridCol w="3312368">
                  <a:extLst>
                    <a:ext uri="{9D8B030D-6E8A-4147-A177-3AD203B41FA5}">
                      <a16:colId xmlns:a16="http://schemas.microsoft.com/office/drawing/2014/main" val="3108013884"/>
                    </a:ext>
                  </a:extLst>
                </a:gridCol>
              </a:tblGrid>
              <a:tr h="370840">
                <a:tc>
                  <a:txBody>
                    <a:bodyPr/>
                    <a:lstStyle/>
                    <a:p>
                      <a:r>
                        <a:rPr lang="ru-RU" sz="1400" noProof="0" dirty="0"/>
                        <a:t>Налоги на доход и активы</a:t>
                      </a:r>
                      <a:r>
                        <a:rPr lang="en-US" sz="1400" baseline="0" noProof="0" dirty="0"/>
                        <a:t>, </a:t>
                      </a:r>
                      <a:r>
                        <a:rPr lang="ru-RU" sz="1400" baseline="0" noProof="0" dirty="0"/>
                        <a:t>а также иные прямые налоги</a:t>
                      </a:r>
                      <a:endParaRPr lang="en-US" sz="1400" noProof="0" dirty="0"/>
                    </a:p>
                  </a:txBody>
                  <a:tcPr marT="108000" marB="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r>
                        <a:rPr lang="ru-RU" sz="1400" noProof="0" dirty="0"/>
                        <a:t>Налоги на имущество и расходы</a:t>
                      </a:r>
                      <a:endParaRPr lang="en-US" sz="1400" noProof="0" dirty="0"/>
                    </a:p>
                  </a:txBody>
                  <a:tcPr marT="108000" marB="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508502752"/>
                  </a:ext>
                </a:extLst>
              </a:tr>
              <a:tr h="370840">
                <a:tc>
                  <a:txBody>
                    <a:bodyPr/>
                    <a:lstStyle/>
                    <a:p>
                      <a:pPr>
                        <a:lnSpc>
                          <a:spcPct val="150000"/>
                        </a:lnSpc>
                      </a:pPr>
                      <a:r>
                        <a:rPr lang="ru-RU" sz="1400" noProof="0" dirty="0"/>
                        <a:t>Налог на доход и </a:t>
                      </a:r>
                      <a:r>
                        <a:rPr lang="ru-RU" sz="1400" baseline="0" noProof="0" dirty="0"/>
                        <a:t>состояние</a:t>
                      </a:r>
                      <a:endParaRPr lang="en-US" sz="1400" baseline="0" noProof="0" dirty="0"/>
                    </a:p>
                    <a:p>
                      <a:pPr>
                        <a:lnSpc>
                          <a:spcPct val="150000"/>
                        </a:lnSpc>
                      </a:pPr>
                      <a:r>
                        <a:rPr lang="ru-RU" sz="1400" baseline="0" noProof="0" dirty="0"/>
                        <a:t>Подушевой налог или налог с домохозяйства</a:t>
                      </a:r>
                      <a:endParaRPr lang="en-US" sz="1400" baseline="0" noProof="0" dirty="0"/>
                    </a:p>
                    <a:p>
                      <a:pPr>
                        <a:lnSpc>
                          <a:spcPct val="150000"/>
                        </a:lnSpc>
                      </a:pPr>
                      <a:r>
                        <a:rPr lang="ru-RU" sz="1400" baseline="0" noProof="0" dirty="0"/>
                        <a:t>Налог на прибыль и капитал</a:t>
                      </a:r>
                      <a:endParaRPr lang="en-US" sz="1400" baseline="0" noProof="0" dirty="0"/>
                    </a:p>
                    <a:p>
                      <a:pPr>
                        <a:lnSpc>
                          <a:spcPct val="150000"/>
                        </a:lnSpc>
                      </a:pPr>
                      <a:r>
                        <a:rPr lang="ru-RU" sz="1400" baseline="0" noProof="0" dirty="0"/>
                        <a:t>Налог на дарение и наследство</a:t>
                      </a:r>
                      <a:endParaRPr lang="en-US" sz="1400" baseline="0" noProof="0" dirty="0"/>
                    </a:p>
                    <a:p>
                      <a:pPr>
                        <a:lnSpc>
                          <a:spcPct val="150000"/>
                        </a:lnSpc>
                      </a:pPr>
                      <a:r>
                        <a:rPr lang="ru-RU" sz="1400" baseline="0" noProof="0" dirty="0"/>
                        <a:t>Налог на лотерейные выигрыши</a:t>
                      </a:r>
                      <a:endParaRPr lang="en-US" sz="1400" baseline="0" noProof="0" dirty="0"/>
                    </a:p>
                    <a:p>
                      <a:pPr>
                        <a:lnSpc>
                          <a:spcPct val="150000"/>
                        </a:lnSpc>
                      </a:pPr>
                      <a:r>
                        <a:rPr lang="ru-RU" sz="1400" baseline="0" noProof="0" dirty="0"/>
                        <a:t>Налог на доходы от имущества</a:t>
                      </a:r>
                      <a:endParaRPr lang="en-US" sz="1400" baseline="0" noProof="0" dirty="0"/>
                    </a:p>
                    <a:p>
                      <a:pPr>
                        <a:lnSpc>
                          <a:spcPct val="150000"/>
                        </a:lnSpc>
                      </a:pPr>
                      <a:r>
                        <a:rPr lang="ru-RU" sz="1400" baseline="0" noProof="0" dirty="0"/>
                        <a:t>Налог на недвижимость</a:t>
                      </a:r>
                      <a:endParaRPr lang="en-US" sz="1400" baseline="0" noProof="0" dirty="0"/>
                    </a:p>
                    <a:p>
                      <a:pPr>
                        <a:lnSpc>
                          <a:spcPct val="150000"/>
                        </a:lnSpc>
                      </a:pPr>
                      <a:r>
                        <a:rPr lang="ru-RU" sz="1400" baseline="0" noProof="0" dirty="0"/>
                        <a:t>Налог на отчуждение недвижимости</a:t>
                      </a:r>
                      <a:endParaRPr lang="en-US" sz="1400" baseline="0" noProof="0" dirty="0"/>
                    </a:p>
                    <a:p>
                      <a:pPr>
                        <a:lnSpc>
                          <a:spcPct val="150000"/>
                        </a:lnSpc>
                      </a:pPr>
                      <a:r>
                        <a:rPr lang="ru-RU" sz="1400" baseline="0" noProof="0" dirty="0"/>
                        <a:t>Кантональный налог на игорные заведения</a:t>
                      </a:r>
                      <a:endParaRPr lang="en-US" sz="1400" noProof="0" dirty="0"/>
                    </a:p>
                  </a:txBody>
                  <a:tcPr marT="108000" marB="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ru-RU" sz="1400" noProof="0" dirty="0"/>
                        <a:t>Налог на автотранспортные средства</a:t>
                      </a:r>
                      <a:endParaRPr lang="en-US" sz="1400" baseline="0" noProof="0" dirty="0"/>
                    </a:p>
                    <a:p>
                      <a:pPr>
                        <a:lnSpc>
                          <a:spcPct val="150000"/>
                        </a:lnSpc>
                      </a:pPr>
                      <a:r>
                        <a:rPr lang="ru-RU" sz="1400" baseline="0" noProof="0" dirty="0"/>
                        <a:t>Налог на собаку</a:t>
                      </a:r>
                      <a:endParaRPr lang="en-US" sz="1400" baseline="0" noProof="0" dirty="0"/>
                    </a:p>
                    <a:p>
                      <a:pPr>
                        <a:lnSpc>
                          <a:spcPct val="150000"/>
                        </a:lnSpc>
                      </a:pPr>
                      <a:r>
                        <a:rPr lang="ru-RU" sz="1400" baseline="0" noProof="0" dirty="0"/>
                        <a:t>Налог на развлечения</a:t>
                      </a:r>
                      <a:endParaRPr lang="en-US" sz="1400" baseline="0" noProof="0" dirty="0"/>
                    </a:p>
                    <a:p>
                      <a:pPr>
                        <a:lnSpc>
                          <a:spcPct val="150000"/>
                        </a:lnSpc>
                      </a:pPr>
                      <a:r>
                        <a:rPr lang="ru-RU" sz="1400" baseline="0" noProof="0" dirty="0"/>
                        <a:t>Кантональная пошлина</a:t>
                      </a:r>
                      <a:endParaRPr lang="en-US" sz="1400" baseline="0" noProof="0" dirty="0"/>
                    </a:p>
                    <a:p>
                      <a:pPr>
                        <a:lnSpc>
                          <a:spcPct val="150000"/>
                        </a:lnSpc>
                      </a:pPr>
                      <a:r>
                        <a:rPr lang="ru-RU" sz="1400" baseline="0" noProof="0" dirty="0"/>
                        <a:t>Лотерейный налог</a:t>
                      </a:r>
                      <a:endParaRPr lang="en-US" sz="1400" baseline="0" noProof="0" dirty="0"/>
                    </a:p>
                    <a:p>
                      <a:pPr>
                        <a:lnSpc>
                          <a:spcPct val="150000"/>
                        </a:lnSpc>
                      </a:pPr>
                      <a:r>
                        <a:rPr lang="ru-RU" sz="1400" baseline="0" noProof="0" dirty="0"/>
                        <a:t>Налог на воду</a:t>
                      </a:r>
                      <a:endParaRPr lang="en-US" sz="1400" baseline="0" noProof="0" dirty="0"/>
                    </a:p>
                    <a:p>
                      <a:pPr>
                        <a:lnSpc>
                          <a:spcPct val="150000"/>
                        </a:lnSpc>
                      </a:pPr>
                      <a:r>
                        <a:rPr lang="ru-RU" sz="1400" baseline="0" noProof="0" dirty="0"/>
                        <a:t>Иные</a:t>
                      </a:r>
                      <a:endParaRPr lang="en-US" sz="1400" noProof="0" dirty="0"/>
                    </a:p>
                  </a:txBody>
                  <a:tcPr marT="108000" marB="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51341116"/>
                  </a:ext>
                </a:extLst>
              </a:tr>
            </a:tbl>
          </a:graphicData>
        </a:graphic>
      </p:graphicFrame>
      <p:graphicFrame>
        <p:nvGraphicFramePr>
          <p:cNvPr id="4" name="Tabelle 3"/>
          <p:cNvGraphicFramePr>
            <a:graphicFrameLocks noGrp="1"/>
          </p:cNvGraphicFramePr>
          <p:nvPr>
            <p:extLst>
              <p:ext uri="{D42A27DB-BD31-4B8C-83A1-F6EECF244321}">
                <p14:modId xmlns:p14="http://schemas.microsoft.com/office/powerpoint/2010/main" val="302515347"/>
              </p:ext>
            </p:extLst>
          </p:nvPr>
        </p:nvGraphicFramePr>
        <p:xfrm>
          <a:off x="1254218" y="1256972"/>
          <a:ext cx="6558142" cy="429360"/>
        </p:xfrm>
        <a:graphic>
          <a:graphicData uri="http://schemas.openxmlformats.org/drawingml/2006/table">
            <a:tbl>
              <a:tblPr firstRow="1" bandRow="1">
                <a:tableStyleId>{5C22544A-7EE6-4342-B048-85BDC9FD1C3A}</a:tableStyleId>
              </a:tblPr>
              <a:tblGrid>
                <a:gridCol w="6558142">
                  <a:extLst>
                    <a:ext uri="{9D8B030D-6E8A-4147-A177-3AD203B41FA5}">
                      <a16:colId xmlns:a16="http://schemas.microsoft.com/office/drawing/2014/main" val="3187191612"/>
                    </a:ext>
                  </a:extLst>
                </a:gridCol>
              </a:tblGrid>
              <a:tr h="348060">
                <a:tc>
                  <a:txBody>
                    <a:bodyPr/>
                    <a:lstStyle/>
                    <a:p>
                      <a:pPr algn="ctr"/>
                      <a:r>
                        <a:rPr lang="en-US" sz="1400" noProof="0" dirty="0"/>
                        <a:t>26 </a:t>
                      </a:r>
                      <a:r>
                        <a:rPr lang="ru-RU" sz="1400" noProof="0" dirty="0"/>
                        <a:t>кантонов</a:t>
                      </a:r>
                      <a:endParaRPr lang="en-US" sz="1400" noProof="0" dirty="0"/>
                    </a:p>
                  </a:txBody>
                  <a:tcPr marT="108000" marB="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573232303"/>
                  </a:ext>
                </a:extLst>
              </a:tr>
            </a:tbl>
          </a:graphicData>
        </a:graphic>
      </p:graphicFrame>
      <p:sp>
        <p:nvSpPr>
          <p:cNvPr id="7" name="TextBox 6"/>
          <p:cNvSpPr txBox="1"/>
          <p:nvPr/>
        </p:nvSpPr>
        <p:spPr>
          <a:xfrm>
            <a:off x="7452320" y="260648"/>
            <a:ext cx="1368152" cy="276999"/>
          </a:xfrm>
          <a:prstGeom prst="rect">
            <a:avLst/>
          </a:prstGeom>
          <a:solidFill>
            <a:schemeClr val="bg1"/>
          </a:solidFill>
        </p:spPr>
        <p:txBody>
          <a:bodyPr wrap="square" lIns="0" tIns="0" rIns="0" bIns="0" rtlCol="0">
            <a:spAutoFit/>
          </a:bodyPr>
          <a:lstStyle/>
          <a:p>
            <a:r>
              <a:rPr lang="es-ES" sz="900" dirty="0">
                <a:latin typeface="Arial" panose="020B0604020202020204" pitchFamily="34" charset="0"/>
                <a:cs typeface="Arial" panose="020B0604020202020204" pitchFamily="34" charset="0"/>
              </a:rPr>
              <a:t>Hochschule Luzern</a:t>
            </a:r>
          </a:p>
          <a:p>
            <a:r>
              <a:rPr lang="es-ES" sz="900" dirty="0">
                <a:solidFill>
                  <a:srgbClr val="B0C9EA"/>
                </a:solidFill>
                <a:latin typeface="Arial" panose="020B0604020202020204" pitchFamily="34" charset="0"/>
                <a:cs typeface="Arial" panose="020B0604020202020204" pitchFamily="34" charset="0"/>
              </a:rPr>
              <a:t>Business</a:t>
            </a:r>
            <a:endParaRPr lang="ru-RU" sz="900" dirty="0">
              <a:solidFill>
                <a:srgbClr val="B0C9EA"/>
              </a:solidFill>
              <a:latin typeface="Arial" panose="020B0604020202020204" pitchFamily="34" charset="0"/>
              <a:cs typeface="Arial" panose="020B0604020202020204" pitchFamily="34" charset="0"/>
            </a:endParaRPr>
          </a:p>
        </p:txBody>
      </p:sp>
      <p:sp>
        <p:nvSpPr>
          <p:cNvPr id="8" name="Прямоугольник 7"/>
          <p:cNvSpPr/>
          <p:nvPr/>
        </p:nvSpPr>
        <p:spPr>
          <a:xfrm>
            <a:off x="374121" y="6478974"/>
            <a:ext cx="585866" cy="200055"/>
          </a:xfrm>
          <a:prstGeom prst="rect">
            <a:avLst/>
          </a:prstGeom>
          <a:solidFill>
            <a:schemeClr val="bg1"/>
          </a:solidFill>
        </p:spPr>
        <p:txBody>
          <a:bodyPr wrap="square">
            <a:spAutoFit/>
          </a:bodyPr>
          <a:lstStyle/>
          <a:p>
            <a:pPr algn="r"/>
            <a:r>
              <a:rPr lang="en-US" sz="700" dirty="0">
                <a:latin typeface="Arial" panose="020B0604020202020204" pitchFamily="34" charset="0"/>
                <a:cs typeface="Arial" panose="020B0604020202020204" pitchFamily="34" charset="0"/>
              </a:rPr>
              <a:t>Slide</a:t>
            </a:r>
            <a:endParaRPr lang="es-E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18832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liennummernplatzhalter 10"/>
          <p:cNvSpPr>
            <a:spLocks noGrp="1"/>
          </p:cNvSpPr>
          <p:nvPr>
            <p:ph type="sldNum" sz="quarter" idx="10"/>
          </p:nvPr>
        </p:nvSpPr>
        <p:spPr/>
        <p:txBody>
          <a:bodyPr/>
          <a:lstStyle/>
          <a:p>
            <a:fld id="{8E050A2D-FAF3-45CF-B73E-B3475EDB0F60}" type="slidenum">
              <a:rPr lang="en-GB" noProof="0" smtClean="0"/>
              <a:pPr/>
              <a:t>22</a:t>
            </a:fld>
            <a:r>
              <a:rPr lang="en-GB"/>
              <a:t>			Stefan Bruni / Lucerne School of Business</a:t>
            </a:r>
            <a:endParaRPr lang="en-GB" noProof="0" dirty="0"/>
          </a:p>
        </p:txBody>
      </p:sp>
      <p:sp>
        <p:nvSpPr>
          <p:cNvPr id="2" name="Titel 1"/>
          <p:cNvSpPr>
            <a:spLocks noGrp="1"/>
          </p:cNvSpPr>
          <p:nvPr>
            <p:ph type="title"/>
          </p:nvPr>
        </p:nvSpPr>
        <p:spPr/>
        <p:txBody>
          <a:bodyPr/>
          <a:lstStyle/>
          <a:p>
            <a:r>
              <a:rPr lang="ru-RU" dirty="0"/>
              <a:t>Муниципальные </a:t>
            </a:r>
            <a:r>
              <a:rPr lang="en-US" dirty="0"/>
              <a:t>(</a:t>
            </a:r>
            <a:r>
              <a:rPr lang="ru-RU" dirty="0"/>
              <a:t>коммунальные</a:t>
            </a:r>
            <a:r>
              <a:rPr lang="en-US" dirty="0"/>
              <a:t>) </a:t>
            </a:r>
            <a:r>
              <a:rPr lang="ru-RU" dirty="0"/>
              <a:t>налоги</a:t>
            </a:r>
            <a:endParaRPr lang="en-US" dirty="0"/>
          </a:p>
        </p:txBody>
      </p:sp>
      <p:graphicFrame>
        <p:nvGraphicFramePr>
          <p:cNvPr id="6" name="Inhaltsplatzhalter 5"/>
          <p:cNvGraphicFramePr>
            <a:graphicFrameLocks noGrp="1"/>
          </p:cNvGraphicFramePr>
          <p:nvPr>
            <p:ph idx="1"/>
            <p:extLst>
              <p:ext uri="{D42A27DB-BD31-4B8C-83A1-F6EECF244321}">
                <p14:modId xmlns:p14="http://schemas.microsoft.com/office/powerpoint/2010/main" val="2145581598"/>
              </p:ext>
            </p:extLst>
          </p:nvPr>
        </p:nvGraphicFramePr>
        <p:xfrm>
          <a:off x="899592" y="2041488"/>
          <a:ext cx="6408712" cy="4229364"/>
        </p:xfrm>
        <a:graphic>
          <a:graphicData uri="http://schemas.openxmlformats.org/drawingml/2006/table">
            <a:tbl>
              <a:tblPr firstRow="1" bandRow="1">
                <a:tableStyleId>{5C22544A-7EE6-4342-B048-85BDC9FD1C3A}</a:tableStyleId>
              </a:tblPr>
              <a:tblGrid>
                <a:gridCol w="3204356">
                  <a:extLst>
                    <a:ext uri="{9D8B030D-6E8A-4147-A177-3AD203B41FA5}">
                      <a16:colId xmlns:a16="http://schemas.microsoft.com/office/drawing/2014/main" val="1176708465"/>
                    </a:ext>
                  </a:extLst>
                </a:gridCol>
                <a:gridCol w="3204356">
                  <a:extLst>
                    <a:ext uri="{9D8B030D-6E8A-4147-A177-3AD203B41FA5}">
                      <a16:colId xmlns:a16="http://schemas.microsoft.com/office/drawing/2014/main" val="3108013884"/>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400" noProof="0" dirty="0"/>
                        <a:t>Налоги на доход , активы и иные прямые налоги</a:t>
                      </a:r>
                      <a:endParaRPr lang="en-US" sz="1400" noProof="0" dirty="0"/>
                    </a:p>
                    <a:p>
                      <a:endParaRPr lang="en-US" sz="1400" noProof="0" dirty="0"/>
                    </a:p>
                  </a:txBody>
                  <a:tcPr marT="108000" marB="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r>
                        <a:rPr lang="ru-RU" sz="1400" noProof="0" dirty="0"/>
                        <a:t>Налоги на имущество и расходы</a:t>
                      </a:r>
                      <a:endParaRPr lang="en-US" sz="1400" noProof="0" dirty="0"/>
                    </a:p>
                  </a:txBody>
                  <a:tcPr marT="108000" marB="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508502752"/>
                  </a:ext>
                </a:extLst>
              </a:tr>
              <a:tr h="370840">
                <a:tc>
                  <a:txBody>
                    <a:bodyPr/>
                    <a:lstStyle/>
                    <a:p>
                      <a:pPr>
                        <a:lnSpc>
                          <a:spcPct val="150000"/>
                        </a:lnSpc>
                      </a:pPr>
                      <a:r>
                        <a:rPr lang="ru-RU" sz="1400" baseline="0" noProof="0" dirty="0"/>
                        <a:t>Налог на прибыль и капитал</a:t>
                      </a:r>
                      <a:endParaRPr lang="en-US" sz="1400" baseline="0" noProof="0" dirty="0"/>
                    </a:p>
                    <a:p>
                      <a:pPr>
                        <a:lnSpc>
                          <a:spcPct val="150000"/>
                        </a:lnSpc>
                      </a:pPr>
                      <a:r>
                        <a:rPr lang="ru-RU" sz="1400" baseline="0" noProof="0" dirty="0"/>
                        <a:t>Налог на дарение и наследство</a:t>
                      </a:r>
                      <a:endParaRPr lang="en-US" sz="1400" baseline="0" noProof="0" dirty="0"/>
                    </a:p>
                    <a:p>
                      <a:pPr>
                        <a:lnSpc>
                          <a:spcPct val="150000"/>
                        </a:lnSpc>
                      </a:pPr>
                      <a:r>
                        <a:rPr lang="ru-RU" sz="1400" baseline="0" noProof="0" dirty="0"/>
                        <a:t>Налог на лотерейные выигрыши</a:t>
                      </a:r>
                      <a:endParaRPr lang="en-US" sz="1400" baseline="0" noProof="0" dirty="0"/>
                    </a:p>
                    <a:p>
                      <a:pPr>
                        <a:lnSpc>
                          <a:spcPct val="150000"/>
                        </a:lnSpc>
                      </a:pPr>
                      <a:r>
                        <a:rPr lang="ru-RU" sz="1400" baseline="0" noProof="0" dirty="0"/>
                        <a:t>Налог на доходы от имущества</a:t>
                      </a:r>
                      <a:endParaRPr lang="en-US" sz="1400" baseline="0" noProof="0" dirty="0"/>
                    </a:p>
                    <a:p>
                      <a:pPr>
                        <a:lnSpc>
                          <a:spcPct val="150000"/>
                        </a:lnSpc>
                      </a:pPr>
                      <a:r>
                        <a:rPr lang="ru-RU" sz="1400" baseline="0" noProof="0" dirty="0"/>
                        <a:t>Налог на недвижимость</a:t>
                      </a:r>
                      <a:endParaRPr lang="en-US" sz="1400" baseline="0" noProof="0" dirty="0"/>
                    </a:p>
                    <a:p>
                      <a:pPr>
                        <a:lnSpc>
                          <a:spcPct val="150000"/>
                        </a:lnSpc>
                      </a:pPr>
                      <a:r>
                        <a:rPr lang="ru-RU" sz="1400" baseline="0" noProof="0" dirty="0"/>
                        <a:t>Налог на отчуждение недвижимости</a:t>
                      </a:r>
                      <a:endParaRPr lang="en-US" sz="1400" baseline="0" noProof="0" dirty="0"/>
                    </a:p>
                    <a:p>
                      <a:pPr>
                        <a:lnSpc>
                          <a:spcPct val="150000"/>
                        </a:lnSpc>
                      </a:pPr>
                      <a:r>
                        <a:rPr lang="ru-RU" sz="1400" baseline="0" noProof="0" dirty="0"/>
                        <a:t>Налог на торговую деятельность</a:t>
                      </a:r>
                      <a:endParaRPr lang="en-US" sz="1400" noProof="0" dirty="0"/>
                    </a:p>
                  </a:txBody>
                  <a:tcPr marT="108000" marB="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ru-RU" sz="1400" baseline="0" noProof="0" dirty="0"/>
                        <a:t>Налог на собаку</a:t>
                      </a:r>
                      <a:endParaRPr lang="en-US" sz="1400" baseline="0" noProof="0" dirty="0"/>
                    </a:p>
                    <a:p>
                      <a:pPr>
                        <a:lnSpc>
                          <a:spcPct val="150000"/>
                        </a:lnSpc>
                      </a:pPr>
                      <a:r>
                        <a:rPr lang="ru-RU" sz="1400" baseline="0" noProof="0" dirty="0"/>
                        <a:t>Налог на развлечения</a:t>
                      </a:r>
                      <a:endParaRPr lang="en-US" sz="1400" baseline="0" noProof="0" dirty="0"/>
                    </a:p>
                    <a:p>
                      <a:pPr>
                        <a:lnSpc>
                          <a:spcPct val="150000"/>
                        </a:lnSpc>
                      </a:pPr>
                      <a:r>
                        <a:rPr lang="ru-RU" sz="1400" baseline="0" noProof="0" dirty="0"/>
                        <a:t>Иные</a:t>
                      </a:r>
                      <a:endParaRPr lang="en-US" sz="1400" noProof="0" dirty="0"/>
                    </a:p>
                  </a:txBody>
                  <a:tcPr marT="108000" marB="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51341116"/>
                  </a:ext>
                </a:extLst>
              </a:tr>
            </a:tbl>
          </a:graphicData>
        </a:graphic>
      </p:graphicFrame>
      <p:graphicFrame>
        <p:nvGraphicFramePr>
          <p:cNvPr id="7" name="Tabelle 6"/>
          <p:cNvGraphicFramePr>
            <a:graphicFrameLocks noGrp="1"/>
          </p:cNvGraphicFramePr>
          <p:nvPr>
            <p:extLst>
              <p:ext uri="{D42A27DB-BD31-4B8C-83A1-F6EECF244321}">
                <p14:modId xmlns:p14="http://schemas.microsoft.com/office/powerpoint/2010/main" val="4128542951"/>
              </p:ext>
            </p:extLst>
          </p:nvPr>
        </p:nvGraphicFramePr>
        <p:xfrm>
          <a:off x="899592" y="1612128"/>
          <a:ext cx="6408712" cy="429360"/>
        </p:xfrm>
        <a:graphic>
          <a:graphicData uri="http://schemas.openxmlformats.org/drawingml/2006/table">
            <a:tbl>
              <a:tblPr firstRow="1" bandRow="1">
                <a:tableStyleId>{5C22544A-7EE6-4342-B048-85BDC9FD1C3A}</a:tableStyleId>
              </a:tblPr>
              <a:tblGrid>
                <a:gridCol w="6408712">
                  <a:extLst>
                    <a:ext uri="{9D8B030D-6E8A-4147-A177-3AD203B41FA5}">
                      <a16:colId xmlns:a16="http://schemas.microsoft.com/office/drawing/2014/main" val="3187191612"/>
                    </a:ext>
                  </a:extLst>
                </a:gridCol>
              </a:tblGrid>
              <a:tr h="348060">
                <a:tc>
                  <a:txBody>
                    <a:bodyPr/>
                    <a:lstStyle/>
                    <a:p>
                      <a:pPr algn="ctr"/>
                      <a:r>
                        <a:rPr lang="de-CH" sz="1400" dirty="0"/>
                        <a:t>2220</a:t>
                      </a:r>
                      <a:r>
                        <a:rPr lang="de-CH" sz="1400" baseline="0" dirty="0"/>
                        <a:t> </a:t>
                      </a:r>
                      <a:r>
                        <a:rPr lang="ru-RU" sz="1400" baseline="0" dirty="0"/>
                        <a:t>муниципальных образований</a:t>
                      </a:r>
                      <a:endParaRPr lang="en-US" sz="1400" noProof="0" dirty="0"/>
                    </a:p>
                  </a:txBody>
                  <a:tcPr marT="108000" marB="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573232303"/>
                  </a:ext>
                </a:extLst>
              </a:tr>
            </a:tbl>
          </a:graphicData>
        </a:graphic>
      </p:graphicFrame>
      <p:sp>
        <p:nvSpPr>
          <p:cNvPr id="8" name="TextBox 7"/>
          <p:cNvSpPr txBox="1"/>
          <p:nvPr/>
        </p:nvSpPr>
        <p:spPr>
          <a:xfrm>
            <a:off x="7452320" y="260648"/>
            <a:ext cx="1368152" cy="276999"/>
          </a:xfrm>
          <a:prstGeom prst="rect">
            <a:avLst/>
          </a:prstGeom>
          <a:solidFill>
            <a:schemeClr val="bg1"/>
          </a:solidFill>
        </p:spPr>
        <p:txBody>
          <a:bodyPr wrap="square" lIns="0" tIns="0" rIns="0" bIns="0" rtlCol="0">
            <a:spAutoFit/>
          </a:bodyPr>
          <a:lstStyle/>
          <a:p>
            <a:r>
              <a:rPr lang="es-ES" sz="900" dirty="0">
                <a:latin typeface="Arial" panose="020B0604020202020204" pitchFamily="34" charset="0"/>
                <a:cs typeface="Arial" panose="020B0604020202020204" pitchFamily="34" charset="0"/>
              </a:rPr>
              <a:t>Hochschule Luzern</a:t>
            </a:r>
          </a:p>
          <a:p>
            <a:r>
              <a:rPr lang="es-ES" sz="900" dirty="0">
                <a:solidFill>
                  <a:srgbClr val="B0C9EA"/>
                </a:solidFill>
                <a:latin typeface="Arial" panose="020B0604020202020204" pitchFamily="34" charset="0"/>
                <a:cs typeface="Arial" panose="020B0604020202020204" pitchFamily="34" charset="0"/>
              </a:rPr>
              <a:t>Business</a:t>
            </a:r>
            <a:endParaRPr lang="ru-RU" sz="900" dirty="0">
              <a:solidFill>
                <a:srgbClr val="B0C9EA"/>
              </a:solidFill>
              <a:latin typeface="Arial" panose="020B0604020202020204" pitchFamily="34" charset="0"/>
              <a:cs typeface="Arial" panose="020B0604020202020204" pitchFamily="34" charset="0"/>
            </a:endParaRPr>
          </a:p>
        </p:txBody>
      </p:sp>
      <p:sp>
        <p:nvSpPr>
          <p:cNvPr id="9" name="Прямоугольник 8"/>
          <p:cNvSpPr/>
          <p:nvPr/>
        </p:nvSpPr>
        <p:spPr>
          <a:xfrm>
            <a:off x="374121" y="6478974"/>
            <a:ext cx="585866" cy="200055"/>
          </a:xfrm>
          <a:prstGeom prst="rect">
            <a:avLst/>
          </a:prstGeom>
          <a:solidFill>
            <a:schemeClr val="bg1"/>
          </a:solidFill>
        </p:spPr>
        <p:txBody>
          <a:bodyPr wrap="square">
            <a:spAutoFit/>
          </a:bodyPr>
          <a:lstStyle/>
          <a:p>
            <a:pPr algn="r"/>
            <a:r>
              <a:rPr lang="en-US" sz="700" dirty="0">
                <a:latin typeface="Arial" panose="020B0604020202020204" pitchFamily="34" charset="0"/>
                <a:cs typeface="Arial" panose="020B0604020202020204" pitchFamily="34" charset="0"/>
              </a:rPr>
              <a:t>Slide</a:t>
            </a:r>
            <a:endParaRPr lang="es-E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43841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Foliennummernplatzhalter 7"/>
          <p:cNvSpPr>
            <a:spLocks noGrp="1"/>
          </p:cNvSpPr>
          <p:nvPr>
            <p:ph type="sldNum" sz="quarter" idx="10"/>
          </p:nvPr>
        </p:nvSpPr>
        <p:spPr/>
        <p:txBody>
          <a:bodyPr/>
          <a:lstStyle/>
          <a:p>
            <a:fld id="{8E050A2D-FAF3-45CF-B73E-B3475EDB0F60}" type="slidenum">
              <a:rPr lang="en-GB" noProof="0" smtClean="0"/>
              <a:pPr/>
              <a:t>23</a:t>
            </a:fld>
            <a:r>
              <a:rPr lang="en-GB"/>
              <a:t>			Stefan Bruni / Lucerne School of Business</a:t>
            </a:r>
            <a:endParaRPr lang="en-GB" noProof="0" dirty="0"/>
          </a:p>
        </p:txBody>
      </p:sp>
      <p:sp>
        <p:nvSpPr>
          <p:cNvPr id="19459" name="Rectangle 2"/>
          <p:cNvSpPr>
            <a:spLocks noGrp="1" noChangeArrowheads="1"/>
          </p:cNvSpPr>
          <p:nvPr>
            <p:ph type="title"/>
          </p:nvPr>
        </p:nvSpPr>
        <p:spPr/>
        <p:txBody>
          <a:bodyPr/>
          <a:lstStyle/>
          <a:p>
            <a:r>
              <a:rPr lang="ru-RU" dirty="0"/>
              <a:t>Обзор федерального, кантонального и муниципального налогообложения</a:t>
            </a:r>
          </a:p>
        </p:txBody>
      </p:sp>
      <p:graphicFrame>
        <p:nvGraphicFramePr>
          <p:cNvPr id="60568" name="Group 152"/>
          <p:cNvGraphicFramePr>
            <a:graphicFrameLocks noGrp="1"/>
          </p:cNvGraphicFramePr>
          <p:nvPr>
            <p:extLst>
              <p:ext uri="{D42A27DB-BD31-4B8C-83A1-F6EECF244321}">
                <p14:modId xmlns:p14="http://schemas.microsoft.com/office/powerpoint/2010/main" val="37777331"/>
              </p:ext>
            </p:extLst>
          </p:nvPr>
        </p:nvGraphicFramePr>
        <p:xfrm>
          <a:off x="554962" y="1153450"/>
          <a:ext cx="7974834" cy="4273026"/>
        </p:xfrm>
        <a:graphic>
          <a:graphicData uri="http://schemas.openxmlformats.org/drawingml/2006/table">
            <a:tbl>
              <a:tblPr/>
              <a:tblGrid>
                <a:gridCol w="2358210">
                  <a:extLst>
                    <a:ext uri="{9D8B030D-6E8A-4147-A177-3AD203B41FA5}">
                      <a16:colId xmlns:a16="http://schemas.microsoft.com/office/drawing/2014/main" val="20000"/>
                    </a:ext>
                  </a:extLst>
                </a:gridCol>
                <a:gridCol w="1824966">
                  <a:extLst>
                    <a:ext uri="{9D8B030D-6E8A-4147-A177-3AD203B41FA5}">
                      <a16:colId xmlns:a16="http://schemas.microsoft.com/office/drawing/2014/main" val="20001"/>
                    </a:ext>
                  </a:extLst>
                </a:gridCol>
                <a:gridCol w="1780097">
                  <a:extLst>
                    <a:ext uri="{9D8B030D-6E8A-4147-A177-3AD203B41FA5}">
                      <a16:colId xmlns:a16="http://schemas.microsoft.com/office/drawing/2014/main" val="20002"/>
                    </a:ext>
                  </a:extLst>
                </a:gridCol>
                <a:gridCol w="2011561">
                  <a:extLst>
                    <a:ext uri="{9D8B030D-6E8A-4147-A177-3AD203B41FA5}">
                      <a16:colId xmlns:a16="http://schemas.microsoft.com/office/drawing/2014/main" val="20003"/>
                    </a:ext>
                  </a:extLst>
                </a:gridCol>
              </a:tblGrid>
              <a:tr h="368361">
                <a:tc>
                  <a:txBody>
                    <a:bodyPr/>
                    <a:lstStyle/>
                    <a:p>
                      <a:pPr marL="182563" marR="0" lvl="0" indent="-182563" algn="l" defTabSz="914400" rtl="0" eaLnBrk="0" fontAlgn="b" latinLnBrk="0" hangingPunct="0">
                        <a:lnSpc>
                          <a:spcPct val="100000"/>
                        </a:lnSpc>
                        <a:spcBef>
                          <a:spcPct val="0"/>
                        </a:spcBef>
                        <a:spcAft>
                          <a:spcPct val="0"/>
                        </a:spcAft>
                        <a:buClrTx/>
                        <a:buSzTx/>
                        <a:buFontTx/>
                        <a:buNone/>
                        <a:tabLst/>
                      </a:pPr>
                      <a:r>
                        <a:rPr kumimoji="0" lang="ru-RU" sz="1300" b="1" i="0" u="none" strike="noStrike" cap="none" normalizeH="0" baseline="0" dirty="0">
                          <a:ln>
                            <a:noFill/>
                          </a:ln>
                          <a:solidFill>
                            <a:schemeClr val="tx1"/>
                          </a:solidFill>
                          <a:effectLst/>
                          <a:latin typeface="+mn-lt"/>
                          <a:cs typeface="Arial" charset="0"/>
                        </a:rPr>
                        <a:t>Объект налогообложения</a:t>
                      </a:r>
                      <a:endParaRPr kumimoji="0" lang="en-US" sz="1300" b="0" i="0" u="none" strike="noStrike" cap="none" normalizeH="0" baseline="0" dirty="0">
                        <a:ln>
                          <a:noFill/>
                        </a:ln>
                        <a:solidFill>
                          <a:schemeClr val="tx1"/>
                        </a:solidFill>
                        <a:effectLst/>
                        <a:latin typeface="+mn-lt"/>
                      </a:endParaRPr>
                    </a:p>
                  </a:txBody>
                  <a:tcPr marT="45728" marB="4572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182563" marR="0" lvl="0" indent="-182563" algn="l" defTabSz="914400" rtl="0" eaLnBrk="0" fontAlgn="b" latinLnBrk="0" hangingPunct="0">
                        <a:lnSpc>
                          <a:spcPct val="100000"/>
                        </a:lnSpc>
                        <a:spcBef>
                          <a:spcPct val="0"/>
                        </a:spcBef>
                        <a:spcAft>
                          <a:spcPct val="0"/>
                        </a:spcAft>
                        <a:buClrTx/>
                        <a:buSzTx/>
                        <a:buFontTx/>
                        <a:buNone/>
                        <a:tabLst/>
                      </a:pPr>
                      <a:r>
                        <a:rPr kumimoji="0" lang="ru-RU" sz="1300" b="1" i="0" u="none" strike="noStrike" cap="none" normalizeH="0" baseline="0" dirty="0">
                          <a:ln>
                            <a:noFill/>
                          </a:ln>
                          <a:solidFill>
                            <a:schemeClr val="tx1"/>
                          </a:solidFill>
                          <a:effectLst/>
                          <a:latin typeface="+mn-lt"/>
                          <a:cs typeface="Arial" charset="0"/>
                        </a:rPr>
                        <a:t>Конфедерация</a:t>
                      </a:r>
                      <a:endParaRPr kumimoji="0" lang="en-US" sz="1300" b="0" i="0" u="none" strike="noStrike" cap="none" normalizeH="0" baseline="0" dirty="0">
                        <a:ln>
                          <a:noFill/>
                        </a:ln>
                        <a:solidFill>
                          <a:schemeClr val="tx1"/>
                        </a:solidFill>
                        <a:effectLst/>
                        <a:latin typeface="+mn-lt"/>
                      </a:endParaRPr>
                    </a:p>
                  </a:txBody>
                  <a:tcPr marT="45728" marB="4572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182563" marR="0" lvl="0" indent="-182563" algn="l" defTabSz="914400" rtl="0" eaLnBrk="0" fontAlgn="b" latinLnBrk="0" hangingPunct="0">
                        <a:lnSpc>
                          <a:spcPct val="100000"/>
                        </a:lnSpc>
                        <a:spcBef>
                          <a:spcPct val="0"/>
                        </a:spcBef>
                        <a:spcAft>
                          <a:spcPct val="0"/>
                        </a:spcAft>
                        <a:buClrTx/>
                        <a:buSzTx/>
                        <a:buFontTx/>
                        <a:buNone/>
                        <a:tabLst/>
                      </a:pPr>
                      <a:r>
                        <a:rPr kumimoji="0" lang="ru-RU" sz="1300" b="1" i="0" u="none" strike="noStrike" cap="none" normalizeH="0" baseline="0" dirty="0">
                          <a:ln>
                            <a:noFill/>
                          </a:ln>
                          <a:solidFill>
                            <a:schemeClr val="tx1"/>
                          </a:solidFill>
                          <a:effectLst/>
                          <a:latin typeface="+mn-lt"/>
                          <a:cs typeface="Arial" charset="0"/>
                        </a:rPr>
                        <a:t>Кантоны</a:t>
                      </a:r>
                      <a:endParaRPr kumimoji="0" lang="en-US" sz="1300" b="0" i="0" u="none" strike="noStrike" cap="none" normalizeH="0" baseline="0" dirty="0">
                        <a:ln>
                          <a:noFill/>
                        </a:ln>
                        <a:solidFill>
                          <a:schemeClr val="tx1"/>
                        </a:solidFill>
                        <a:effectLst/>
                        <a:latin typeface="+mn-lt"/>
                      </a:endParaRPr>
                    </a:p>
                  </a:txBody>
                  <a:tcPr marT="45728" marB="4572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7938" marR="0" lvl="0" indent="-7938" algn="l" defTabSz="914400" rtl="0" eaLnBrk="0" fontAlgn="b" latinLnBrk="0" hangingPunct="0">
                        <a:lnSpc>
                          <a:spcPct val="100000"/>
                        </a:lnSpc>
                        <a:spcBef>
                          <a:spcPct val="0"/>
                        </a:spcBef>
                        <a:spcAft>
                          <a:spcPct val="0"/>
                        </a:spcAft>
                        <a:buClrTx/>
                        <a:buSzTx/>
                        <a:buFontTx/>
                        <a:buNone/>
                        <a:tabLst/>
                      </a:pPr>
                      <a:r>
                        <a:rPr kumimoji="0" lang="ru-RU" sz="1300" b="1" i="0" u="none" strike="noStrike" cap="none" normalizeH="0" baseline="0" dirty="0">
                          <a:ln>
                            <a:noFill/>
                          </a:ln>
                          <a:solidFill>
                            <a:schemeClr val="tx1"/>
                          </a:solidFill>
                          <a:effectLst/>
                          <a:latin typeface="+mn-lt"/>
                          <a:cs typeface="Arial" charset="0"/>
                        </a:rPr>
                        <a:t>Муниципальные образования</a:t>
                      </a:r>
                      <a:endParaRPr kumimoji="0" lang="en-US" sz="1300" b="0" i="0" u="none" strike="noStrike" cap="none" normalizeH="0" baseline="0" dirty="0">
                        <a:ln>
                          <a:noFill/>
                        </a:ln>
                        <a:solidFill>
                          <a:schemeClr val="tx1"/>
                        </a:solidFill>
                        <a:effectLst/>
                        <a:latin typeface="+mn-lt"/>
                      </a:endParaRPr>
                    </a:p>
                  </a:txBody>
                  <a:tcPr marT="45728" marB="4572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extLst>
                  <a:ext uri="{0D108BD9-81ED-4DB2-BD59-A6C34878D82A}">
                    <a16:rowId xmlns:a16="http://schemas.microsoft.com/office/drawing/2014/main" val="10000"/>
                  </a:ext>
                </a:extLst>
              </a:tr>
              <a:tr h="369949">
                <a:tc>
                  <a:txBody>
                    <a:bodyPr/>
                    <a:lstStyle/>
                    <a:p>
                      <a:pPr marL="182563" marR="0" lvl="0" indent="-182563" algn="l" defTabSz="914400" rtl="0" eaLnBrk="0" fontAlgn="b" latinLnBrk="0" hangingPunct="0">
                        <a:lnSpc>
                          <a:spcPct val="100000"/>
                        </a:lnSpc>
                        <a:spcBef>
                          <a:spcPct val="0"/>
                        </a:spcBef>
                        <a:spcAft>
                          <a:spcPct val="0"/>
                        </a:spcAft>
                        <a:buClrTx/>
                        <a:buSzTx/>
                        <a:buFontTx/>
                        <a:buNone/>
                        <a:tabLst/>
                      </a:pPr>
                      <a:r>
                        <a:rPr kumimoji="0" lang="ru-RU" sz="1300" b="0" i="0" u="none" strike="noStrike" cap="none" normalizeH="0" baseline="0" dirty="0">
                          <a:ln>
                            <a:noFill/>
                          </a:ln>
                          <a:solidFill>
                            <a:schemeClr val="tx1"/>
                          </a:solidFill>
                          <a:effectLst/>
                          <a:latin typeface="+mn-lt"/>
                          <a:cs typeface="Arial" charset="0"/>
                        </a:rPr>
                        <a:t>Доход</a:t>
                      </a:r>
                      <a:endParaRPr kumimoji="0" lang="en-US" sz="1300" b="0" i="0" u="none" strike="noStrike" cap="none" normalizeH="0" baseline="0" dirty="0">
                        <a:ln>
                          <a:noFill/>
                        </a:ln>
                        <a:solidFill>
                          <a:schemeClr val="tx1"/>
                        </a:solidFill>
                        <a:effectLst/>
                        <a:latin typeface="+mn-lt"/>
                      </a:endParaRPr>
                    </a:p>
                  </a:txBody>
                  <a:tcPr marT="45728" marB="4572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182563" marR="0" lvl="0" indent="-182563" algn="l" defTabSz="914400" rtl="0" eaLnBrk="0" fontAlgn="b" latinLnBrk="0" hangingPunct="0">
                        <a:lnSpc>
                          <a:spcPct val="100000"/>
                        </a:lnSpc>
                        <a:spcBef>
                          <a:spcPct val="0"/>
                        </a:spcBef>
                        <a:spcAft>
                          <a:spcPct val="0"/>
                        </a:spcAft>
                        <a:buClrTx/>
                        <a:buSzTx/>
                        <a:buFontTx/>
                        <a:buNone/>
                        <a:tabLst/>
                      </a:pPr>
                      <a:r>
                        <a:rPr kumimoji="0" lang="ru-RU" sz="1300" b="0" i="0" u="none" strike="noStrike" cap="none" normalizeH="0" baseline="0" dirty="0">
                          <a:ln>
                            <a:noFill/>
                          </a:ln>
                          <a:solidFill>
                            <a:schemeClr val="tx1"/>
                          </a:solidFill>
                          <a:effectLst/>
                          <a:latin typeface="+mn-lt"/>
                          <a:cs typeface="Arial" charset="0"/>
                        </a:rPr>
                        <a:t>Прямой федеральный налог</a:t>
                      </a:r>
                      <a:endParaRPr kumimoji="0" lang="en-US" sz="1300" b="0" i="0" u="none" strike="noStrike" cap="none" normalizeH="0" baseline="0" dirty="0">
                        <a:ln>
                          <a:noFill/>
                        </a:ln>
                        <a:solidFill>
                          <a:schemeClr val="tx1"/>
                        </a:solidFill>
                        <a:effectLst/>
                        <a:latin typeface="+mn-lt"/>
                      </a:endParaRPr>
                    </a:p>
                  </a:txBody>
                  <a:tcPr marT="45728" marB="4572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ru-RU" sz="1300" b="0" i="0" u="none" strike="noStrike" cap="none" normalizeH="0" baseline="0" dirty="0">
                          <a:ln>
                            <a:noFill/>
                          </a:ln>
                          <a:solidFill>
                            <a:schemeClr val="tx1"/>
                          </a:solidFill>
                          <a:effectLst/>
                          <a:latin typeface="+mn-lt"/>
                          <a:cs typeface="Arial" charset="0"/>
                        </a:rPr>
                        <a:t>Прямой подоходный налог</a:t>
                      </a:r>
                      <a:endParaRPr kumimoji="0" lang="en-US" sz="1300" b="0" i="0" u="none" strike="noStrike" cap="none" normalizeH="0" baseline="0" dirty="0">
                        <a:ln>
                          <a:noFill/>
                        </a:ln>
                        <a:solidFill>
                          <a:schemeClr val="tx1"/>
                        </a:solidFill>
                        <a:effectLst/>
                        <a:latin typeface="+mn-lt"/>
                      </a:endParaRPr>
                    </a:p>
                  </a:txBody>
                  <a:tcPr marT="45728" marB="4572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ru-RU" sz="1300" b="0" i="0" u="none" strike="noStrike" cap="none" normalizeH="0" baseline="0" dirty="0">
                          <a:ln>
                            <a:noFill/>
                          </a:ln>
                          <a:solidFill>
                            <a:schemeClr val="tx1"/>
                          </a:solidFill>
                          <a:effectLst/>
                          <a:latin typeface="+mn-lt"/>
                          <a:cs typeface="Arial" charset="0"/>
                        </a:rPr>
                        <a:t>Муниципальная надбавка</a:t>
                      </a:r>
                      <a:endParaRPr kumimoji="0" lang="en-US" sz="1300" b="0" i="0" u="none" strike="noStrike" cap="none" normalizeH="0" baseline="0" dirty="0">
                        <a:ln>
                          <a:noFill/>
                        </a:ln>
                        <a:solidFill>
                          <a:schemeClr val="tx1"/>
                        </a:solidFill>
                        <a:effectLst/>
                        <a:latin typeface="+mn-lt"/>
                      </a:endParaRPr>
                    </a:p>
                  </a:txBody>
                  <a:tcPr marT="45728" marB="4572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8361">
                <a:tc>
                  <a:txBody>
                    <a:bodyPr/>
                    <a:lstStyle/>
                    <a:p>
                      <a:pPr marL="182563" marR="0" lvl="0" indent="-182563" algn="l" defTabSz="914400" rtl="0" eaLnBrk="0" fontAlgn="b" latinLnBrk="0" hangingPunct="0">
                        <a:lnSpc>
                          <a:spcPct val="100000"/>
                        </a:lnSpc>
                        <a:spcBef>
                          <a:spcPct val="0"/>
                        </a:spcBef>
                        <a:spcAft>
                          <a:spcPct val="0"/>
                        </a:spcAft>
                        <a:buClrTx/>
                        <a:buSzTx/>
                        <a:buFontTx/>
                        <a:buNone/>
                        <a:tabLst/>
                      </a:pPr>
                      <a:r>
                        <a:rPr kumimoji="0" lang="ru-RU" sz="1300" b="0" i="0" u="none" strike="noStrike" cap="none" normalizeH="0" baseline="0" dirty="0">
                          <a:ln>
                            <a:noFill/>
                          </a:ln>
                          <a:solidFill>
                            <a:schemeClr val="tx1"/>
                          </a:solidFill>
                          <a:effectLst/>
                          <a:latin typeface="+mn-lt"/>
                          <a:cs typeface="Arial" charset="0"/>
                        </a:rPr>
                        <a:t>Состояние</a:t>
                      </a:r>
                      <a:endParaRPr kumimoji="0" lang="en-US" sz="1300" b="0" i="0" u="none" strike="noStrike" cap="none" normalizeH="0" baseline="0" dirty="0">
                        <a:ln>
                          <a:noFill/>
                        </a:ln>
                        <a:solidFill>
                          <a:schemeClr val="tx1"/>
                        </a:solidFill>
                        <a:effectLst/>
                        <a:latin typeface="+mn-lt"/>
                      </a:endParaRPr>
                    </a:p>
                  </a:txBody>
                  <a:tcPr marT="45728" marB="4572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182563" marR="0" lvl="0" indent="-182563" algn="l" defTabSz="914400" rtl="0" eaLnBrk="0" fontAlgn="b" latinLnBrk="0" hangingPunct="0">
                        <a:lnSpc>
                          <a:spcPct val="100000"/>
                        </a:lnSpc>
                        <a:spcBef>
                          <a:spcPct val="0"/>
                        </a:spcBef>
                        <a:spcAft>
                          <a:spcPct val="0"/>
                        </a:spcAft>
                        <a:buClrTx/>
                        <a:buSzTx/>
                        <a:buFontTx/>
                        <a:buNone/>
                        <a:tabLst/>
                      </a:pPr>
                      <a:endParaRPr kumimoji="0" lang="en-US" sz="1300" b="0" i="0" u="none" strike="noStrike" cap="none" normalizeH="0" baseline="0" dirty="0">
                        <a:ln>
                          <a:noFill/>
                        </a:ln>
                        <a:solidFill>
                          <a:schemeClr val="tx1"/>
                        </a:solidFill>
                        <a:effectLst/>
                        <a:latin typeface="+mn-lt"/>
                      </a:endParaRPr>
                    </a:p>
                  </a:txBody>
                  <a:tcPr marT="45728" marB="4572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2563" marR="0" lvl="0" indent="-182563" algn="l" defTabSz="914400" rtl="0" eaLnBrk="0" fontAlgn="b" latinLnBrk="0" hangingPunct="0">
                        <a:lnSpc>
                          <a:spcPct val="100000"/>
                        </a:lnSpc>
                        <a:spcBef>
                          <a:spcPct val="0"/>
                        </a:spcBef>
                        <a:spcAft>
                          <a:spcPct val="0"/>
                        </a:spcAft>
                        <a:buClrTx/>
                        <a:buSzTx/>
                        <a:buFontTx/>
                        <a:buNone/>
                        <a:tabLst/>
                      </a:pPr>
                      <a:r>
                        <a:rPr kumimoji="0" lang="ru-RU" sz="1300" b="0" i="0" u="none" strike="noStrike" cap="none" normalizeH="0" baseline="0" dirty="0">
                          <a:ln>
                            <a:noFill/>
                          </a:ln>
                          <a:solidFill>
                            <a:schemeClr val="tx1"/>
                          </a:solidFill>
                          <a:effectLst/>
                          <a:latin typeface="+mn-lt"/>
                          <a:cs typeface="Arial" charset="0"/>
                        </a:rPr>
                        <a:t>Налог на состояние</a:t>
                      </a:r>
                      <a:endParaRPr kumimoji="0" lang="en-US" sz="1300" b="0" i="0" u="none" strike="noStrike" cap="none" normalizeH="0" baseline="0" dirty="0">
                        <a:ln>
                          <a:noFill/>
                        </a:ln>
                        <a:solidFill>
                          <a:schemeClr val="tx1"/>
                        </a:solidFill>
                        <a:effectLst/>
                        <a:latin typeface="+mn-lt"/>
                      </a:endParaRPr>
                    </a:p>
                  </a:txBody>
                  <a:tcPr marT="45728" marB="4572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ru-RU" sz="1300" b="0" i="0" u="none" strike="noStrike" cap="none" normalizeH="0" baseline="0" dirty="0">
                          <a:ln>
                            <a:noFill/>
                          </a:ln>
                          <a:solidFill>
                            <a:schemeClr val="tx1"/>
                          </a:solidFill>
                          <a:effectLst/>
                          <a:latin typeface="+mn-lt"/>
                          <a:cs typeface="Arial" charset="0"/>
                        </a:rPr>
                        <a:t>Муниципальная надбавка</a:t>
                      </a:r>
                      <a:endParaRPr kumimoji="0" lang="en-US" sz="1300" b="0" i="0" u="none" strike="noStrike" cap="none" normalizeH="0" baseline="0" dirty="0">
                        <a:ln>
                          <a:noFill/>
                        </a:ln>
                        <a:solidFill>
                          <a:schemeClr val="tx1"/>
                        </a:solidFill>
                        <a:effectLst/>
                        <a:latin typeface="+mn-lt"/>
                      </a:endParaRPr>
                    </a:p>
                  </a:txBody>
                  <a:tcPr marT="45728" marB="4572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8361">
                <a:tc>
                  <a:txBody>
                    <a:bodyPr/>
                    <a:lstStyle/>
                    <a:p>
                      <a:pPr marL="182563" marR="0" lvl="0" indent="-182563" algn="l" defTabSz="914400" rtl="0" eaLnBrk="0" fontAlgn="b" latinLnBrk="0" hangingPunct="0">
                        <a:lnSpc>
                          <a:spcPct val="100000"/>
                        </a:lnSpc>
                        <a:spcBef>
                          <a:spcPct val="0"/>
                        </a:spcBef>
                        <a:spcAft>
                          <a:spcPct val="0"/>
                        </a:spcAft>
                        <a:buClrTx/>
                        <a:buSzTx/>
                        <a:buFontTx/>
                        <a:buNone/>
                        <a:tabLst/>
                      </a:pPr>
                      <a:r>
                        <a:rPr kumimoji="0" lang="ru-RU" sz="1300" b="0" i="0" u="none" strike="noStrike" cap="none" normalizeH="0" baseline="0" dirty="0">
                          <a:ln>
                            <a:noFill/>
                          </a:ln>
                          <a:solidFill>
                            <a:schemeClr val="tx1"/>
                          </a:solidFill>
                          <a:effectLst/>
                          <a:latin typeface="+mn-lt"/>
                          <a:cs typeface="Arial" charset="0"/>
                        </a:rPr>
                        <a:t>Прибыль</a:t>
                      </a:r>
                      <a:endParaRPr kumimoji="0" lang="en-US" sz="1300" b="0" i="0" u="none" strike="noStrike" cap="none" normalizeH="0" baseline="0" dirty="0">
                        <a:ln>
                          <a:noFill/>
                        </a:ln>
                        <a:solidFill>
                          <a:schemeClr val="tx1"/>
                        </a:solidFill>
                        <a:effectLst/>
                        <a:latin typeface="+mn-lt"/>
                      </a:endParaRPr>
                    </a:p>
                  </a:txBody>
                  <a:tcPr marT="45728" marB="4572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182563" marR="0" lvl="0" indent="-182563" algn="l" defTabSz="914400" rtl="0" eaLnBrk="0" fontAlgn="b" latinLnBrk="0" hangingPunct="0">
                        <a:lnSpc>
                          <a:spcPct val="100000"/>
                        </a:lnSpc>
                        <a:spcBef>
                          <a:spcPct val="0"/>
                        </a:spcBef>
                        <a:spcAft>
                          <a:spcPct val="0"/>
                        </a:spcAft>
                        <a:buClrTx/>
                        <a:buSzTx/>
                        <a:buFontTx/>
                        <a:buNone/>
                        <a:tabLst/>
                      </a:pPr>
                      <a:r>
                        <a:rPr kumimoji="0" lang="ru-RU" sz="1300" b="0" i="0" u="none" strike="noStrike" cap="none" normalizeH="0" baseline="0" dirty="0">
                          <a:ln>
                            <a:noFill/>
                          </a:ln>
                          <a:solidFill>
                            <a:schemeClr val="tx1"/>
                          </a:solidFill>
                          <a:effectLst/>
                          <a:latin typeface="+mn-lt"/>
                          <a:cs typeface="Arial" charset="0"/>
                        </a:rPr>
                        <a:t>Налог на прибыль</a:t>
                      </a:r>
                      <a:endParaRPr kumimoji="0" lang="en-US" sz="1300" b="0" i="0" u="none" strike="noStrike" cap="none" normalizeH="0" baseline="0" dirty="0">
                        <a:ln>
                          <a:noFill/>
                        </a:ln>
                        <a:solidFill>
                          <a:schemeClr val="tx1"/>
                        </a:solidFill>
                        <a:effectLst/>
                        <a:latin typeface="+mn-lt"/>
                      </a:endParaRPr>
                    </a:p>
                  </a:txBody>
                  <a:tcPr marT="45728" marB="4572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2563" marR="0" lvl="0" indent="-182563" algn="l" defTabSz="914400" rtl="0" eaLnBrk="0" fontAlgn="b" latinLnBrk="0" hangingPunct="0">
                        <a:lnSpc>
                          <a:spcPct val="100000"/>
                        </a:lnSpc>
                        <a:spcBef>
                          <a:spcPct val="0"/>
                        </a:spcBef>
                        <a:spcAft>
                          <a:spcPct val="0"/>
                        </a:spcAft>
                        <a:buClrTx/>
                        <a:buSzTx/>
                        <a:buFontTx/>
                        <a:buNone/>
                        <a:tabLst/>
                      </a:pPr>
                      <a:r>
                        <a:rPr kumimoji="0" lang="ru-RU" sz="1300" b="0" i="0" u="none" strike="noStrike" cap="none" normalizeH="0" baseline="0" dirty="0">
                          <a:ln>
                            <a:noFill/>
                          </a:ln>
                          <a:solidFill>
                            <a:schemeClr val="tx1"/>
                          </a:solidFill>
                          <a:effectLst/>
                          <a:latin typeface="+mn-lt"/>
                          <a:cs typeface="Arial" charset="0"/>
                        </a:rPr>
                        <a:t>Налог на прибыль</a:t>
                      </a:r>
                      <a:endParaRPr kumimoji="0" lang="en-US" sz="1300" b="0" i="0" u="none" strike="noStrike" cap="none" normalizeH="0" baseline="0" dirty="0">
                        <a:ln>
                          <a:noFill/>
                        </a:ln>
                        <a:solidFill>
                          <a:schemeClr val="tx1"/>
                        </a:solidFill>
                        <a:effectLst/>
                        <a:latin typeface="+mn-lt"/>
                        <a:cs typeface="Arial" charset="0"/>
                      </a:endParaRPr>
                    </a:p>
                  </a:txBody>
                  <a:tcPr marT="45728" marB="4572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2563" marR="0" lvl="0" indent="-182563" algn="l" defTabSz="914400" rtl="0" eaLnBrk="0" fontAlgn="b" latinLnBrk="0" hangingPunct="0">
                        <a:lnSpc>
                          <a:spcPct val="100000"/>
                        </a:lnSpc>
                        <a:spcBef>
                          <a:spcPct val="0"/>
                        </a:spcBef>
                        <a:spcAft>
                          <a:spcPct val="0"/>
                        </a:spcAft>
                        <a:buClrTx/>
                        <a:buSzTx/>
                        <a:buFontTx/>
                        <a:buNone/>
                        <a:tabLst/>
                      </a:pPr>
                      <a:r>
                        <a:rPr kumimoji="0" lang="ru-RU" sz="1300" b="0" i="0" u="none" strike="noStrike" cap="none" normalizeH="0" baseline="0" dirty="0">
                          <a:ln>
                            <a:noFill/>
                          </a:ln>
                          <a:solidFill>
                            <a:schemeClr val="tx1"/>
                          </a:solidFill>
                          <a:effectLst/>
                          <a:latin typeface="+mn-lt"/>
                          <a:cs typeface="Arial" charset="0"/>
                        </a:rPr>
                        <a:t>Налог на прибыль</a:t>
                      </a:r>
                      <a:endParaRPr kumimoji="0" lang="en-US" sz="1300" b="0" i="0" u="none" strike="noStrike" cap="none" normalizeH="0" baseline="0" dirty="0">
                        <a:ln>
                          <a:noFill/>
                        </a:ln>
                        <a:solidFill>
                          <a:schemeClr val="tx1"/>
                        </a:solidFill>
                        <a:effectLst/>
                        <a:latin typeface="+mn-lt"/>
                        <a:cs typeface="Arial" charset="0"/>
                      </a:endParaRPr>
                    </a:p>
                  </a:txBody>
                  <a:tcPr marT="45728" marB="4572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8361">
                <a:tc>
                  <a:txBody>
                    <a:bodyPr/>
                    <a:lstStyle/>
                    <a:p>
                      <a:pPr marL="182563" marR="0" lvl="0" indent="-182563" algn="l" defTabSz="914400" rtl="0" eaLnBrk="0" fontAlgn="b" latinLnBrk="0" hangingPunct="0">
                        <a:lnSpc>
                          <a:spcPct val="100000"/>
                        </a:lnSpc>
                        <a:spcBef>
                          <a:spcPct val="0"/>
                        </a:spcBef>
                        <a:spcAft>
                          <a:spcPct val="0"/>
                        </a:spcAft>
                        <a:buClrTx/>
                        <a:buSzTx/>
                        <a:buFontTx/>
                        <a:buNone/>
                        <a:tabLst/>
                      </a:pPr>
                      <a:r>
                        <a:rPr kumimoji="0" lang="ru-RU" sz="1300" b="0" i="0" u="none" strike="noStrike" cap="none" normalizeH="0" baseline="0" dirty="0">
                          <a:ln>
                            <a:noFill/>
                          </a:ln>
                          <a:solidFill>
                            <a:schemeClr val="tx1"/>
                          </a:solidFill>
                          <a:effectLst/>
                          <a:latin typeface="+mn-lt"/>
                          <a:cs typeface="Arial" charset="0"/>
                        </a:rPr>
                        <a:t>Капитал</a:t>
                      </a:r>
                      <a:endParaRPr kumimoji="0" lang="en-US" sz="1300" b="0" i="0" u="none" strike="noStrike" cap="none" normalizeH="0" baseline="0" dirty="0">
                        <a:ln>
                          <a:noFill/>
                        </a:ln>
                        <a:solidFill>
                          <a:schemeClr val="tx1"/>
                        </a:solidFill>
                        <a:effectLst/>
                        <a:latin typeface="+mn-lt"/>
                      </a:endParaRPr>
                    </a:p>
                  </a:txBody>
                  <a:tcPr marT="45728" marB="4572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182563" marR="0" lvl="0" indent="-182563" algn="l" defTabSz="914400" rtl="0" eaLnBrk="0" fontAlgn="b" latinLnBrk="0" hangingPunct="0">
                        <a:lnSpc>
                          <a:spcPct val="100000"/>
                        </a:lnSpc>
                        <a:spcBef>
                          <a:spcPct val="0"/>
                        </a:spcBef>
                        <a:spcAft>
                          <a:spcPct val="0"/>
                        </a:spcAft>
                        <a:buClrTx/>
                        <a:buSzTx/>
                        <a:buFontTx/>
                        <a:buNone/>
                        <a:tabLst/>
                      </a:pPr>
                      <a:endParaRPr kumimoji="0" lang="en-US" sz="1300" b="0" i="0" u="none" strike="noStrike" cap="none" normalizeH="0" baseline="0" dirty="0">
                        <a:ln>
                          <a:noFill/>
                        </a:ln>
                        <a:solidFill>
                          <a:schemeClr val="tx1"/>
                        </a:solidFill>
                        <a:effectLst/>
                        <a:latin typeface="+mn-lt"/>
                      </a:endParaRPr>
                    </a:p>
                  </a:txBody>
                  <a:tcPr marT="45728" marB="4572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2563" marR="0" lvl="0" indent="-182563" algn="l" defTabSz="914400" rtl="0" eaLnBrk="0" fontAlgn="b" latinLnBrk="0" hangingPunct="0">
                        <a:lnSpc>
                          <a:spcPct val="100000"/>
                        </a:lnSpc>
                        <a:spcBef>
                          <a:spcPct val="0"/>
                        </a:spcBef>
                        <a:spcAft>
                          <a:spcPct val="0"/>
                        </a:spcAft>
                        <a:buClrTx/>
                        <a:buSzTx/>
                        <a:buFontTx/>
                        <a:buNone/>
                        <a:tabLst/>
                      </a:pPr>
                      <a:r>
                        <a:rPr kumimoji="0" lang="ru-RU" sz="1300" b="0" i="0" u="none" strike="noStrike" cap="none" normalizeH="0" baseline="0" dirty="0">
                          <a:ln>
                            <a:noFill/>
                          </a:ln>
                          <a:solidFill>
                            <a:schemeClr val="tx1"/>
                          </a:solidFill>
                          <a:effectLst/>
                          <a:latin typeface="+mn-lt"/>
                          <a:cs typeface="Arial" charset="0"/>
                        </a:rPr>
                        <a:t>Налог на капитал</a:t>
                      </a:r>
                      <a:endParaRPr kumimoji="0" lang="en-US" sz="1300" b="0" i="0" u="none" strike="noStrike" cap="none" normalizeH="0" baseline="0" dirty="0">
                        <a:ln>
                          <a:noFill/>
                        </a:ln>
                        <a:solidFill>
                          <a:schemeClr val="tx1"/>
                        </a:solidFill>
                        <a:effectLst/>
                        <a:latin typeface="+mn-lt"/>
                        <a:cs typeface="Arial" charset="0"/>
                      </a:endParaRPr>
                    </a:p>
                  </a:txBody>
                  <a:tcPr marT="45728" marB="4572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2563" marR="0" lvl="0" indent="-182563" algn="l" defTabSz="914400" rtl="0" eaLnBrk="0" fontAlgn="b" latinLnBrk="0" hangingPunct="0">
                        <a:lnSpc>
                          <a:spcPct val="100000"/>
                        </a:lnSpc>
                        <a:spcBef>
                          <a:spcPct val="0"/>
                        </a:spcBef>
                        <a:spcAft>
                          <a:spcPct val="0"/>
                        </a:spcAft>
                        <a:buClrTx/>
                        <a:buSzTx/>
                        <a:buFontTx/>
                        <a:buNone/>
                        <a:tabLst/>
                      </a:pPr>
                      <a:r>
                        <a:rPr kumimoji="0" lang="ru-RU" sz="1300" b="0" i="0" u="none" strike="noStrike" cap="none" normalizeH="0" baseline="0" dirty="0">
                          <a:ln>
                            <a:noFill/>
                          </a:ln>
                          <a:solidFill>
                            <a:schemeClr val="tx1"/>
                          </a:solidFill>
                          <a:effectLst/>
                          <a:latin typeface="+mn-lt"/>
                          <a:cs typeface="Arial" charset="0"/>
                        </a:rPr>
                        <a:t>Налог на капитал</a:t>
                      </a:r>
                      <a:endParaRPr kumimoji="0" lang="en-US" sz="1300" b="0" i="0" u="none" strike="noStrike" cap="none" normalizeH="0" baseline="0" dirty="0">
                        <a:ln>
                          <a:noFill/>
                        </a:ln>
                        <a:solidFill>
                          <a:schemeClr val="tx1"/>
                        </a:solidFill>
                        <a:effectLst/>
                        <a:latin typeface="+mn-lt"/>
                        <a:cs typeface="Arial" charset="0"/>
                      </a:endParaRPr>
                    </a:p>
                  </a:txBody>
                  <a:tcPr marT="45728" marB="4572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92178">
                <a:tc>
                  <a:txBody>
                    <a:bodyPr/>
                    <a:lstStyle/>
                    <a:p>
                      <a:pPr marL="182563" marR="0" lvl="0" indent="-182563" algn="l" defTabSz="914400" rtl="0" eaLnBrk="0" fontAlgn="b" latinLnBrk="0" hangingPunct="0">
                        <a:lnSpc>
                          <a:spcPct val="100000"/>
                        </a:lnSpc>
                        <a:spcBef>
                          <a:spcPct val="0"/>
                        </a:spcBef>
                        <a:spcAft>
                          <a:spcPct val="0"/>
                        </a:spcAft>
                        <a:buClrTx/>
                        <a:buSzTx/>
                        <a:buFontTx/>
                        <a:buNone/>
                        <a:tabLst/>
                      </a:pPr>
                      <a:r>
                        <a:rPr kumimoji="0" lang="ru-RU" sz="1300" b="0" i="0" u="none" strike="noStrike" cap="none" normalizeH="0" baseline="0" dirty="0">
                          <a:ln>
                            <a:noFill/>
                          </a:ln>
                          <a:solidFill>
                            <a:schemeClr val="tx1"/>
                          </a:solidFill>
                          <a:effectLst/>
                          <a:latin typeface="+mn-lt"/>
                          <a:cs typeface="Arial" charset="0"/>
                        </a:rPr>
                        <a:t>Потребление</a:t>
                      </a:r>
                      <a:endParaRPr kumimoji="0" lang="en-US" sz="1300" b="0" i="0" u="none" strike="noStrike" cap="none" normalizeH="0" baseline="0" dirty="0">
                        <a:ln>
                          <a:noFill/>
                        </a:ln>
                        <a:solidFill>
                          <a:schemeClr val="tx1"/>
                        </a:solidFill>
                        <a:effectLst/>
                        <a:latin typeface="+mn-lt"/>
                      </a:endParaRPr>
                    </a:p>
                  </a:txBody>
                  <a:tcPr marT="45728" marB="4572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182563" marR="0" lvl="0" indent="-182563" algn="l" defTabSz="914400" rtl="0" eaLnBrk="0" fontAlgn="b" latinLnBrk="0" hangingPunct="0">
                        <a:lnSpc>
                          <a:spcPct val="100000"/>
                        </a:lnSpc>
                        <a:spcBef>
                          <a:spcPct val="0"/>
                        </a:spcBef>
                        <a:spcAft>
                          <a:spcPct val="0"/>
                        </a:spcAft>
                        <a:buClrTx/>
                        <a:buSzTx/>
                        <a:buFontTx/>
                        <a:buNone/>
                        <a:tabLst/>
                      </a:pPr>
                      <a:r>
                        <a:rPr kumimoji="0" lang="ru-RU" sz="1300" b="0" i="0" u="none" strike="noStrike" cap="none" normalizeH="0" baseline="0" dirty="0">
                          <a:ln>
                            <a:noFill/>
                          </a:ln>
                          <a:solidFill>
                            <a:schemeClr val="tx1"/>
                          </a:solidFill>
                          <a:effectLst/>
                          <a:latin typeface="+mn-lt"/>
                          <a:cs typeface="Arial" charset="0"/>
                        </a:rPr>
                        <a:t>НДС</a:t>
                      </a:r>
                      <a:endParaRPr kumimoji="0" lang="en-US" sz="1300" b="0" i="0" u="none" strike="noStrike" cap="none" normalizeH="0" baseline="0" dirty="0">
                        <a:ln>
                          <a:noFill/>
                        </a:ln>
                        <a:solidFill>
                          <a:schemeClr val="tx1"/>
                        </a:solidFill>
                        <a:effectLst/>
                        <a:latin typeface="+mn-lt"/>
                      </a:endParaRPr>
                    </a:p>
                  </a:txBody>
                  <a:tcPr marT="45728" marB="4572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dirty="0">
                        <a:ln>
                          <a:noFill/>
                        </a:ln>
                        <a:solidFill>
                          <a:schemeClr val="tx1"/>
                        </a:solidFill>
                        <a:effectLst/>
                        <a:latin typeface="+mn-lt"/>
                      </a:endParaRPr>
                    </a:p>
                  </a:txBody>
                  <a:tcPr marT="45728" marB="4572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dirty="0">
                        <a:ln>
                          <a:noFill/>
                        </a:ln>
                        <a:solidFill>
                          <a:schemeClr val="tx1"/>
                        </a:solidFill>
                        <a:effectLst/>
                        <a:latin typeface="+mn-lt"/>
                      </a:endParaRPr>
                    </a:p>
                  </a:txBody>
                  <a:tcPr marT="45728" marB="4572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79216">
                <a:tc>
                  <a:txBody>
                    <a:bodyPr/>
                    <a:lstStyle/>
                    <a:p>
                      <a:pPr marL="7938" marR="0" lvl="0" indent="-7938" algn="l" defTabSz="914400" rtl="0" eaLnBrk="0" fontAlgn="b" latinLnBrk="0" hangingPunct="0">
                        <a:lnSpc>
                          <a:spcPct val="100000"/>
                        </a:lnSpc>
                        <a:spcBef>
                          <a:spcPct val="0"/>
                        </a:spcBef>
                        <a:spcAft>
                          <a:spcPct val="0"/>
                        </a:spcAft>
                        <a:buClrTx/>
                        <a:buSzTx/>
                        <a:buFontTx/>
                        <a:buNone/>
                        <a:tabLst/>
                      </a:pPr>
                      <a:r>
                        <a:rPr kumimoji="0" lang="ru-RU" sz="1300" b="0" i="0" u="none" strike="noStrike" cap="none" normalizeH="0" baseline="0" dirty="0">
                          <a:ln>
                            <a:noFill/>
                          </a:ln>
                          <a:solidFill>
                            <a:schemeClr val="tx1"/>
                          </a:solidFill>
                          <a:effectLst/>
                          <a:latin typeface="+mn-lt"/>
                          <a:cs typeface="Arial" charset="0"/>
                        </a:rPr>
                        <a:t>Потребление специфических товаров</a:t>
                      </a:r>
                      <a:r>
                        <a:rPr kumimoji="0" lang="en-US" sz="1300" b="0" i="0" u="none" strike="noStrike" cap="none" normalizeH="0" baseline="0" dirty="0">
                          <a:ln>
                            <a:noFill/>
                          </a:ln>
                          <a:solidFill>
                            <a:schemeClr val="tx1"/>
                          </a:solidFill>
                          <a:effectLst/>
                          <a:latin typeface="+mn-lt"/>
                          <a:cs typeface="Arial" charset="0"/>
                        </a:rPr>
                        <a:t> (</a:t>
                      </a:r>
                      <a:r>
                        <a:rPr kumimoji="0" lang="ru-RU" sz="1300" b="0" i="0" u="none" strike="noStrike" cap="none" normalizeH="0" baseline="0" dirty="0">
                          <a:ln>
                            <a:noFill/>
                          </a:ln>
                          <a:solidFill>
                            <a:schemeClr val="tx1"/>
                          </a:solidFill>
                          <a:effectLst/>
                          <a:latin typeface="+mn-lt"/>
                          <a:cs typeface="Arial" charset="0"/>
                        </a:rPr>
                        <a:t>специфический налог</a:t>
                      </a:r>
                      <a:r>
                        <a:rPr kumimoji="0" lang="en-US" sz="1300" b="0" i="0" u="none" strike="noStrike" cap="none" normalizeH="0" baseline="0" dirty="0">
                          <a:ln>
                            <a:noFill/>
                          </a:ln>
                          <a:solidFill>
                            <a:schemeClr val="tx1"/>
                          </a:solidFill>
                          <a:effectLst/>
                          <a:latin typeface="+mn-lt"/>
                          <a:cs typeface="Arial" charset="0"/>
                        </a:rPr>
                        <a:t>)</a:t>
                      </a:r>
                      <a:endParaRPr kumimoji="0" lang="en-US" sz="1300" b="0" i="0" u="none" strike="noStrike" cap="none" normalizeH="0" baseline="0" dirty="0">
                        <a:ln>
                          <a:noFill/>
                        </a:ln>
                        <a:solidFill>
                          <a:schemeClr val="tx1"/>
                        </a:solidFill>
                        <a:effectLst/>
                        <a:latin typeface="+mn-lt"/>
                      </a:endParaRPr>
                    </a:p>
                  </a:txBody>
                  <a:tcPr marT="45728" marB="4572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ru-RU" sz="1300" b="0" i="0" u="none" strike="noStrike" cap="none" normalizeH="0" baseline="0" dirty="0">
                          <a:ln>
                            <a:noFill/>
                          </a:ln>
                          <a:solidFill>
                            <a:schemeClr val="tx1"/>
                          </a:solidFill>
                          <a:effectLst/>
                          <a:latin typeface="+mn-lt"/>
                          <a:cs typeface="Arial" charset="0"/>
                        </a:rPr>
                        <a:t>Напр., топливо, алкоголь</a:t>
                      </a:r>
                      <a:r>
                        <a:rPr kumimoji="0" lang="en-US" sz="1300" b="0" i="0" u="none" strike="noStrike" cap="none" normalizeH="0" baseline="0" dirty="0">
                          <a:ln>
                            <a:noFill/>
                          </a:ln>
                          <a:solidFill>
                            <a:schemeClr val="tx1"/>
                          </a:solidFill>
                          <a:effectLst/>
                          <a:latin typeface="+mn-lt"/>
                          <a:cs typeface="Arial" charset="0"/>
                        </a:rPr>
                        <a:t>, </a:t>
                      </a:r>
                      <a:r>
                        <a:rPr kumimoji="0" lang="ru-RU" sz="1300" b="0" i="0" u="none" strike="noStrike" cap="none" normalizeH="0" baseline="0" dirty="0">
                          <a:ln>
                            <a:noFill/>
                          </a:ln>
                          <a:solidFill>
                            <a:schemeClr val="tx1"/>
                          </a:solidFill>
                          <a:effectLst/>
                          <a:latin typeface="+mn-lt"/>
                          <a:cs typeface="Arial" charset="0"/>
                        </a:rPr>
                        <a:t>табачные изделия</a:t>
                      </a:r>
                      <a:endParaRPr kumimoji="0" lang="en-US" sz="1300" b="0" i="0" u="none" strike="noStrike" cap="none" normalizeH="0" baseline="0" dirty="0">
                        <a:ln>
                          <a:noFill/>
                        </a:ln>
                        <a:solidFill>
                          <a:schemeClr val="tx1"/>
                        </a:solidFill>
                        <a:effectLst/>
                        <a:latin typeface="+mn-lt"/>
                      </a:endParaRPr>
                    </a:p>
                  </a:txBody>
                  <a:tcPr marT="45728" marB="4572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dirty="0">
                        <a:ln>
                          <a:noFill/>
                        </a:ln>
                        <a:solidFill>
                          <a:schemeClr val="tx1"/>
                        </a:solidFill>
                        <a:effectLst/>
                        <a:latin typeface="+mn-lt"/>
                      </a:endParaRPr>
                    </a:p>
                  </a:txBody>
                  <a:tcPr marT="45728" marB="4572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dirty="0">
                        <a:ln>
                          <a:noFill/>
                        </a:ln>
                        <a:solidFill>
                          <a:schemeClr val="tx1"/>
                        </a:solidFill>
                        <a:effectLst/>
                        <a:latin typeface="+mn-lt"/>
                      </a:endParaRPr>
                    </a:p>
                  </a:txBody>
                  <a:tcPr marT="45728" marB="4572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98551">
                <a:tc>
                  <a:txBody>
                    <a:bodyPr/>
                    <a:lstStyle/>
                    <a:p>
                      <a:pPr marL="182563" marR="0" lvl="0" indent="-182563" algn="l" defTabSz="914400" rtl="0" eaLnBrk="0" fontAlgn="b" latinLnBrk="0" hangingPunct="0">
                        <a:lnSpc>
                          <a:spcPct val="100000"/>
                        </a:lnSpc>
                        <a:spcBef>
                          <a:spcPct val="0"/>
                        </a:spcBef>
                        <a:spcAft>
                          <a:spcPct val="0"/>
                        </a:spcAft>
                        <a:buClrTx/>
                        <a:buSzTx/>
                        <a:buFontTx/>
                        <a:buNone/>
                        <a:tabLst/>
                      </a:pPr>
                      <a:r>
                        <a:rPr kumimoji="0" lang="ru-RU" sz="1300" b="0" i="0" u="none" strike="noStrike" cap="none" normalizeH="0" baseline="0" dirty="0">
                          <a:ln>
                            <a:noFill/>
                          </a:ln>
                          <a:solidFill>
                            <a:schemeClr val="tx1"/>
                          </a:solidFill>
                          <a:effectLst/>
                          <a:latin typeface="+mn-lt"/>
                          <a:cs typeface="Arial" charset="0"/>
                        </a:rPr>
                        <a:t>Наследство</a:t>
                      </a:r>
                      <a:r>
                        <a:rPr kumimoji="0" lang="en-US" sz="1300" b="0" i="0" u="none" strike="noStrike" cap="none" normalizeH="0" baseline="0" dirty="0">
                          <a:ln>
                            <a:noFill/>
                          </a:ln>
                          <a:solidFill>
                            <a:schemeClr val="tx1"/>
                          </a:solidFill>
                          <a:effectLst/>
                          <a:latin typeface="+mn-lt"/>
                          <a:cs typeface="Arial" charset="0"/>
                        </a:rPr>
                        <a:t> / </a:t>
                      </a:r>
                      <a:r>
                        <a:rPr kumimoji="0" lang="ru-RU" sz="1300" b="0" i="0" u="none" strike="noStrike" cap="none" normalizeH="0" baseline="0" dirty="0">
                          <a:ln>
                            <a:noFill/>
                          </a:ln>
                          <a:solidFill>
                            <a:schemeClr val="tx1"/>
                          </a:solidFill>
                          <a:effectLst/>
                          <a:latin typeface="+mn-lt"/>
                          <a:cs typeface="Arial" charset="0"/>
                        </a:rPr>
                        <a:t>дар</a:t>
                      </a:r>
                      <a:endParaRPr kumimoji="0" lang="en-US" sz="1300" b="0" i="0" u="none" strike="noStrike" cap="none" normalizeH="0" baseline="0" dirty="0">
                        <a:ln>
                          <a:noFill/>
                        </a:ln>
                        <a:solidFill>
                          <a:schemeClr val="tx1"/>
                        </a:solidFill>
                        <a:effectLst/>
                        <a:latin typeface="+mn-lt"/>
                      </a:endParaRPr>
                    </a:p>
                  </a:txBody>
                  <a:tcPr marT="45728" marB="4572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dirty="0">
                        <a:ln>
                          <a:noFill/>
                        </a:ln>
                        <a:solidFill>
                          <a:schemeClr val="tx1"/>
                        </a:solidFill>
                        <a:effectLst/>
                        <a:latin typeface="+mn-lt"/>
                      </a:endParaRPr>
                    </a:p>
                  </a:txBody>
                  <a:tcPr marT="45728" marB="4572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2563" marR="0" lvl="0" indent="-182563" algn="l" defTabSz="914400" rtl="0" eaLnBrk="0" fontAlgn="b" latinLnBrk="0" hangingPunct="0">
                        <a:lnSpc>
                          <a:spcPct val="100000"/>
                        </a:lnSpc>
                        <a:spcBef>
                          <a:spcPct val="0"/>
                        </a:spcBef>
                        <a:spcAft>
                          <a:spcPct val="0"/>
                        </a:spcAft>
                        <a:buClrTx/>
                        <a:buSzTx/>
                        <a:buFontTx/>
                        <a:buNone/>
                        <a:tabLst/>
                      </a:pPr>
                      <a:r>
                        <a:rPr kumimoji="0" lang="ru-RU" sz="1300" b="0" i="0" u="none" strike="noStrike" cap="none" normalizeH="0" baseline="0" dirty="0">
                          <a:ln>
                            <a:noFill/>
                          </a:ln>
                          <a:solidFill>
                            <a:schemeClr val="tx1"/>
                          </a:solidFill>
                          <a:effectLst/>
                          <a:latin typeface="+mn-lt"/>
                          <a:cs typeface="Arial" charset="0"/>
                        </a:rPr>
                        <a:t>Факультативно</a:t>
                      </a:r>
                      <a:endParaRPr kumimoji="0" lang="en-US" sz="1300" b="0" i="0" u="none" strike="noStrike" cap="none" normalizeH="0" baseline="0" dirty="0">
                        <a:ln>
                          <a:noFill/>
                        </a:ln>
                        <a:solidFill>
                          <a:schemeClr val="tx1"/>
                        </a:solidFill>
                        <a:effectLst/>
                        <a:latin typeface="+mn-lt"/>
                      </a:endParaRPr>
                    </a:p>
                  </a:txBody>
                  <a:tcPr marT="45728" marB="4572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2563" marR="0" lvl="0" indent="-182563" algn="l" defTabSz="914400" rtl="0" eaLnBrk="0" fontAlgn="b" latinLnBrk="0" hangingPunct="0">
                        <a:lnSpc>
                          <a:spcPct val="100000"/>
                        </a:lnSpc>
                        <a:spcBef>
                          <a:spcPct val="0"/>
                        </a:spcBef>
                        <a:spcAft>
                          <a:spcPct val="0"/>
                        </a:spcAft>
                        <a:buClrTx/>
                        <a:buSzTx/>
                        <a:buFontTx/>
                        <a:buNone/>
                        <a:tabLst/>
                      </a:pPr>
                      <a:r>
                        <a:rPr kumimoji="0" lang="ru-RU" sz="1300" b="0" i="0" u="none" strike="noStrike" cap="none" normalizeH="0" baseline="0" dirty="0">
                          <a:ln>
                            <a:noFill/>
                          </a:ln>
                          <a:solidFill>
                            <a:schemeClr val="tx1"/>
                          </a:solidFill>
                          <a:effectLst/>
                          <a:latin typeface="+mn-lt"/>
                          <a:cs typeface="Arial" charset="0"/>
                        </a:rPr>
                        <a:t>Факультативно</a:t>
                      </a:r>
                      <a:endParaRPr kumimoji="0" lang="en-US" sz="1300" b="0" i="0" u="none" strike="noStrike" cap="none" normalizeH="0" baseline="0" dirty="0">
                        <a:ln>
                          <a:noFill/>
                        </a:ln>
                        <a:solidFill>
                          <a:schemeClr val="tx1"/>
                        </a:solidFill>
                        <a:effectLst/>
                        <a:latin typeface="+mn-lt"/>
                      </a:endParaRPr>
                    </a:p>
                  </a:txBody>
                  <a:tcPr marT="45728" marB="4572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98551">
                <a:tc>
                  <a:txBody>
                    <a:bodyPr/>
                    <a:lstStyle/>
                    <a:p>
                      <a:pPr marL="182563" marR="0" lvl="0" indent="-182563" algn="l" defTabSz="914400" rtl="0" eaLnBrk="0" fontAlgn="b" latinLnBrk="0" hangingPunct="0">
                        <a:lnSpc>
                          <a:spcPct val="100000"/>
                        </a:lnSpc>
                        <a:spcBef>
                          <a:spcPct val="0"/>
                        </a:spcBef>
                        <a:spcAft>
                          <a:spcPct val="0"/>
                        </a:spcAft>
                        <a:buClrTx/>
                        <a:buSzTx/>
                        <a:buFontTx/>
                        <a:buNone/>
                        <a:tabLst/>
                      </a:pPr>
                      <a:r>
                        <a:rPr kumimoji="0" lang="ru-RU" sz="1300" b="0" i="0" u="none" strike="noStrike" cap="none" normalizeH="0" baseline="0" dirty="0">
                          <a:ln>
                            <a:noFill/>
                          </a:ln>
                          <a:solidFill>
                            <a:schemeClr val="tx1"/>
                          </a:solidFill>
                          <a:effectLst/>
                          <a:latin typeface="+mn-lt"/>
                        </a:rPr>
                        <a:t>Государственные услуги</a:t>
                      </a:r>
                      <a:endParaRPr kumimoji="0" lang="en-US" sz="1300" b="0" i="0" u="none" strike="noStrike" cap="none" normalizeH="0" baseline="0" dirty="0">
                        <a:ln>
                          <a:noFill/>
                        </a:ln>
                        <a:solidFill>
                          <a:schemeClr val="tx1"/>
                        </a:solidFill>
                        <a:effectLst/>
                        <a:latin typeface="+mn-lt"/>
                      </a:endParaRPr>
                    </a:p>
                  </a:txBody>
                  <a:tcPr marT="45728" marB="4572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dirty="0">
                          <a:ln>
                            <a:noFill/>
                          </a:ln>
                          <a:solidFill>
                            <a:schemeClr val="tx1"/>
                          </a:solidFill>
                          <a:effectLst/>
                          <a:latin typeface="+mn-lt"/>
                        </a:rPr>
                        <a:t>Пошлины и сборы</a:t>
                      </a:r>
                      <a:endParaRPr kumimoji="0" lang="en-US" sz="1300" b="0" i="0" u="none" strike="noStrike" cap="none" normalizeH="0" baseline="0" dirty="0">
                        <a:ln>
                          <a:noFill/>
                        </a:ln>
                        <a:solidFill>
                          <a:schemeClr val="tx1"/>
                        </a:solidFill>
                        <a:effectLst/>
                        <a:latin typeface="+mn-lt"/>
                      </a:endParaRPr>
                    </a:p>
                  </a:txBody>
                  <a:tcPr marT="45728" marB="4572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2563" marR="0" lvl="0" indent="-182563" algn="l" defTabSz="914400" rtl="0" eaLnBrk="0" fontAlgn="b" latinLnBrk="0" hangingPunct="0">
                        <a:lnSpc>
                          <a:spcPct val="100000"/>
                        </a:lnSpc>
                        <a:spcBef>
                          <a:spcPct val="0"/>
                        </a:spcBef>
                        <a:spcAft>
                          <a:spcPct val="0"/>
                        </a:spcAft>
                        <a:buClrTx/>
                        <a:buSzTx/>
                        <a:buFontTx/>
                        <a:buNone/>
                        <a:tabLst/>
                        <a:defRPr/>
                      </a:pPr>
                      <a:r>
                        <a:rPr kumimoji="0" lang="ru-RU" sz="1300" b="0" i="0" u="none" strike="noStrike" cap="none" normalizeH="0" baseline="0" dirty="0">
                          <a:ln>
                            <a:noFill/>
                          </a:ln>
                          <a:solidFill>
                            <a:schemeClr val="tx1"/>
                          </a:solidFill>
                          <a:effectLst/>
                          <a:latin typeface="+mn-lt"/>
                        </a:rPr>
                        <a:t>Пошлины и сборы</a:t>
                      </a:r>
                      <a:endParaRPr kumimoji="0" lang="en-US" sz="1300" b="0" i="0" u="none" strike="noStrike" cap="none" normalizeH="0" baseline="0" dirty="0">
                        <a:ln>
                          <a:noFill/>
                        </a:ln>
                        <a:solidFill>
                          <a:schemeClr val="tx1"/>
                        </a:solidFill>
                        <a:effectLst/>
                        <a:latin typeface="+mn-lt"/>
                      </a:endParaRPr>
                    </a:p>
                  </a:txBody>
                  <a:tcPr marT="45728" marB="4572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2563" marR="0" lvl="0" indent="-182563" algn="l" defTabSz="914400" rtl="0" eaLnBrk="0" fontAlgn="b" latinLnBrk="0" hangingPunct="0">
                        <a:lnSpc>
                          <a:spcPct val="100000"/>
                        </a:lnSpc>
                        <a:spcBef>
                          <a:spcPct val="0"/>
                        </a:spcBef>
                        <a:spcAft>
                          <a:spcPct val="0"/>
                        </a:spcAft>
                        <a:buClrTx/>
                        <a:buSzTx/>
                        <a:buFontTx/>
                        <a:buNone/>
                        <a:tabLst/>
                        <a:defRPr/>
                      </a:pPr>
                      <a:r>
                        <a:rPr kumimoji="0" lang="ru-RU" sz="1300" b="0" i="0" u="none" strike="noStrike" cap="none" normalizeH="0" baseline="0" dirty="0">
                          <a:ln>
                            <a:noFill/>
                          </a:ln>
                          <a:solidFill>
                            <a:schemeClr val="tx1"/>
                          </a:solidFill>
                          <a:effectLst/>
                          <a:latin typeface="+mn-lt"/>
                        </a:rPr>
                        <a:t>Пошлины и сборы</a:t>
                      </a:r>
                      <a:endParaRPr kumimoji="0" lang="en-US" sz="1300" b="0" i="0" u="none" strike="noStrike" cap="none" normalizeH="0" baseline="0" dirty="0">
                        <a:ln>
                          <a:noFill/>
                        </a:ln>
                        <a:solidFill>
                          <a:schemeClr val="tx1"/>
                        </a:solidFill>
                        <a:effectLst/>
                        <a:latin typeface="+mn-lt"/>
                      </a:endParaRPr>
                    </a:p>
                  </a:txBody>
                  <a:tcPr marT="45728" marB="4572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43583150"/>
                  </a:ext>
                </a:extLst>
              </a:tr>
            </a:tbl>
          </a:graphicData>
        </a:graphic>
      </p:graphicFrame>
      <p:sp>
        <p:nvSpPr>
          <p:cNvPr id="19514" name="Text Box 57"/>
          <p:cNvSpPr txBox="1">
            <a:spLocks noChangeArrowheads="1"/>
          </p:cNvSpPr>
          <p:nvPr/>
        </p:nvSpPr>
        <p:spPr bwMode="auto">
          <a:xfrm>
            <a:off x="422796" y="5345340"/>
            <a:ext cx="8397675" cy="1092607"/>
          </a:xfrm>
          <a:prstGeom prst="rect">
            <a:avLst/>
          </a:prstGeom>
          <a:noFill/>
          <a:ln>
            <a:noFill/>
          </a:ln>
        </p:spPr>
        <p:txBody>
          <a:bodyPr wrap="square">
            <a:spAutoFit/>
          </a:bodyP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eaLnBrk="0" fontAlgn="base" hangingPunct="0">
              <a:spcBef>
                <a:spcPct val="0"/>
              </a:spcBef>
              <a:spcAft>
                <a:spcPct val="0"/>
              </a:spcAft>
              <a:defRPr sz="2200">
                <a:solidFill>
                  <a:schemeClr val="tx1"/>
                </a:solidFill>
                <a:latin typeface="Verdana" pitchFamily="34" charset="0"/>
                <a:cs typeface="Arial" charset="0"/>
              </a:defRPr>
            </a:lvl6pPr>
            <a:lvl7pPr marL="2971800" indent="-228600" eaLnBrk="0" fontAlgn="base" hangingPunct="0">
              <a:spcBef>
                <a:spcPct val="0"/>
              </a:spcBef>
              <a:spcAft>
                <a:spcPct val="0"/>
              </a:spcAft>
              <a:defRPr sz="2200">
                <a:solidFill>
                  <a:schemeClr val="tx1"/>
                </a:solidFill>
                <a:latin typeface="Verdana" pitchFamily="34" charset="0"/>
                <a:cs typeface="Arial" charset="0"/>
              </a:defRPr>
            </a:lvl7pPr>
            <a:lvl8pPr marL="3429000" indent="-228600" eaLnBrk="0" fontAlgn="base" hangingPunct="0">
              <a:spcBef>
                <a:spcPct val="0"/>
              </a:spcBef>
              <a:spcAft>
                <a:spcPct val="0"/>
              </a:spcAft>
              <a:defRPr sz="2200">
                <a:solidFill>
                  <a:schemeClr val="tx1"/>
                </a:solidFill>
                <a:latin typeface="Verdana" pitchFamily="34" charset="0"/>
                <a:cs typeface="Arial" charset="0"/>
              </a:defRPr>
            </a:lvl8pPr>
            <a:lvl9pPr marL="3886200" indent="-228600" eaLnBrk="0" fontAlgn="base" hangingPunct="0">
              <a:spcBef>
                <a:spcPct val="0"/>
              </a:spcBef>
              <a:spcAft>
                <a:spcPct val="0"/>
              </a:spcAft>
              <a:defRPr sz="2200">
                <a:solidFill>
                  <a:schemeClr val="tx1"/>
                </a:solidFill>
                <a:latin typeface="Verdana" pitchFamily="34" charset="0"/>
                <a:cs typeface="Arial" charset="0"/>
              </a:defRPr>
            </a:lvl9pPr>
          </a:lstStyle>
          <a:p>
            <a:pPr eaLnBrk="1" hangingPunct="1">
              <a:spcBef>
                <a:spcPts val="1200"/>
              </a:spcBef>
            </a:pPr>
            <a:r>
              <a:rPr lang="ru-RU" sz="1100" b="1" dirty="0">
                <a:solidFill>
                  <a:schemeClr val="tx2"/>
                </a:solidFill>
                <a:latin typeface="+mn-lt"/>
              </a:rPr>
              <a:t>Один и тот же объект налогообложения (например, доход) может облагаться налогом на всех трех государственных уровнях!</a:t>
            </a:r>
          </a:p>
          <a:p>
            <a:pPr eaLnBrk="1" hangingPunct="1">
              <a:spcBef>
                <a:spcPts val="1200"/>
              </a:spcBef>
            </a:pPr>
            <a:r>
              <a:rPr lang="ru-RU" sz="1100" b="1" dirty="0">
                <a:solidFill>
                  <a:schemeClr val="tx2"/>
                </a:solidFill>
                <a:latin typeface="+mn-lt"/>
              </a:rPr>
              <a:t>Под муниципальными надбавками понимаются муниципальные налоговые ставки в тех случаях, когда муниципальные образования в свою очередь облагают налогом кантональный налоговый субстрат, но при этом муниципальные власти самостоятельно определяют свою налоговую ставку.</a:t>
            </a:r>
            <a:endParaRPr lang="en-US" sz="1100" b="1" dirty="0">
              <a:solidFill>
                <a:schemeClr val="tx2"/>
              </a:solidFill>
              <a:latin typeface="+mn-lt"/>
            </a:endParaRPr>
          </a:p>
        </p:txBody>
      </p:sp>
      <p:sp>
        <p:nvSpPr>
          <p:cNvPr id="6" name="TextBox 5"/>
          <p:cNvSpPr txBox="1"/>
          <p:nvPr/>
        </p:nvSpPr>
        <p:spPr>
          <a:xfrm>
            <a:off x="7452320" y="260648"/>
            <a:ext cx="1368152" cy="276999"/>
          </a:xfrm>
          <a:prstGeom prst="rect">
            <a:avLst/>
          </a:prstGeom>
          <a:solidFill>
            <a:schemeClr val="bg1"/>
          </a:solidFill>
        </p:spPr>
        <p:txBody>
          <a:bodyPr wrap="square" lIns="0" tIns="0" rIns="0" bIns="0" rtlCol="0">
            <a:spAutoFit/>
          </a:bodyPr>
          <a:lstStyle/>
          <a:p>
            <a:r>
              <a:rPr lang="es-ES" sz="900" dirty="0">
                <a:latin typeface="Arial" panose="020B0604020202020204" pitchFamily="34" charset="0"/>
                <a:cs typeface="Arial" panose="020B0604020202020204" pitchFamily="34" charset="0"/>
              </a:rPr>
              <a:t>Hochschule Luzern</a:t>
            </a:r>
          </a:p>
          <a:p>
            <a:r>
              <a:rPr lang="es-ES" sz="900" dirty="0">
                <a:solidFill>
                  <a:srgbClr val="B0C9EA"/>
                </a:solidFill>
                <a:latin typeface="Arial" panose="020B0604020202020204" pitchFamily="34" charset="0"/>
                <a:cs typeface="Arial" panose="020B0604020202020204" pitchFamily="34" charset="0"/>
              </a:rPr>
              <a:t>Business</a:t>
            </a:r>
            <a:endParaRPr lang="ru-RU" sz="900" dirty="0">
              <a:solidFill>
                <a:srgbClr val="B0C9EA"/>
              </a:solidFill>
              <a:latin typeface="Arial" panose="020B0604020202020204" pitchFamily="34" charset="0"/>
              <a:cs typeface="Arial" panose="020B0604020202020204" pitchFamily="34" charset="0"/>
            </a:endParaRPr>
          </a:p>
        </p:txBody>
      </p:sp>
      <p:sp>
        <p:nvSpPr>
          <p:cNvPr id="7" name="Прямоугольник 6"/>
          <p:cNvSpPr/>
          <p:nvPr/>
        </p:nvSpPr>
        <p:spPr>
          <a:xfrm>
            <a:off x="374121" y="6478974"/>
            <a:ext cx="585866" cy="200055"/>
          </a:xfrm>
          <a:prstGeom prst="rect">
            <a:avLst/>
          </a:prstGeom>
          <a:solidFill>
            <a:schemeClr val="bg1"/>
          </a:solidFill>
        </p:spPr>
        <p:txBody>
          <a:bodyPr wrap="square">
            <a:spAutoFit/>
          </a:bodyPr>
          <a:lstStyle/>
          <a:p>
            <a:pPr algn="r"/>
            <a:r>
              <a:rPr lang="en-US" sz="700" dirty="0">
                <a:latin typeface="Arial" panose="020B0604020202020204" pitchFamily="34" charset="0"/>
                <a:cs typeface="Arial" panose="020B0604020202020204" pitchFamily="34" charset="0"/>
              </a:rPr>
              <a:t>Slide</a:t>
            </a:r>
            <a:endParaRPr lang="es-E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00875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liennummernplatzhalter 10"/>
          <p:cNvSpPr>
            <a:spLocks noGrp="1"/>
          </p:cNvSpPr>
          <p:nvPr>
            <p:ph type="sldNum" sz="quarter" idx="10"/>
          </p:nvPr>
        </p:nvSpPr>
        <p:spPr/>
        <p:txBody>
          <a:bodyPr/>
          <a:lstStyle/>
          <a:p>
            <a:fld id="{8E050A2D-FAF3-45CF-B73E-B3475EDB0F60}" type="slidenum">
              <a:rPr lang="en-GB" noProof="0" smtClean="0"/>
              <a:pPr/>
              <a:t>24</a:t>
            </a:fld>
            <a:r>
              <a:rPr lang="en-GB" dirty="0"/>
              <a:t>			Stefan </a:t>
            </a:r>
            <a:r>
              <a:rPr lang="en-GB" dirty="0" err="1"/>
              <a:t>Bruni</a:t>
            </a:r>
            <a:r>
              <a:rPr lang="en-GB" dirty="0"/>
              <a:t> / Lucerne School of Business</a:t>
            </a:r>
            <a:endParaRPr lang="en-GB" noProof="0" dirty="0"/>
          </a:p>
        </p:txBody>
      </p:sp>
      <p:sp>
        <p:nvSpPr>
          <p:cNvPr id="6" name="Titel 5"/>
          <p:cNvSpPr>
            <a:spLocks noGrp="1"/>
          </p:cNvSpPr>
          <p:nvPr>
            <p:ph type="title"/>
          </p:nvPr>
        </p:nvSpPr>
        <p:spPr/>
        <p:txBody>
          <a:bodyPr/>
          <a:lstStyle/>
          <a:p>
            <a:r>
              <a:rPr lang="ru-RU" dirty="0"/>
              <a:t> </a:t>
            </a:r>
            <a:r>
              <a:rPr lang="de-CH" dirty="0"/>
              <a:t>(I)</a:t>
            </a:r>
          </a:p>
        </p:txBody>
      </p:sp>
      <p:graphicFrame>
        <p:nvGraphicFramePr>
          <p:cNvPr id="15" name="Inhaltsplatzhalter 7"/>
          <p:cNvGraphicFramePr>
            <a:graphicFrameLocks/>
          </p:cNvGraphicFramePr>
          <p:nvPr>
            <p:extLst>
              <p:ext uri="{D42A27DB-BD31-4B8C-83A1-F6EECF244321}">
                <p14:modId xmlns:p14="http://schemas.microsoft.com/office/powerpoint/2010/main" val="3947238254"/>
              </p:ext>
            </p:extLst>
          </p:nvPr>
        </p:nvGraphicFramePr>
        <p:xfrm>
          <a:off x="433465" y="1552771"/>
          <a:ext cx="8169275" cy="4084637"/>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feld 425"/>
          <p:cNvSpPr txBox="1">
            <a:spLocks noChangeArrowheads="1"/>
          </p:cNvSpPr>
          <p:nvPr/>
        </p:nvSpPr>
        <p:spPr bwMode="auto">
          <a:xfrm>
            <a:off x="5724128" y="5878711"/>
            <a:ext cx="266380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15000"/>
              </a:lnSpc>
              <a:buChar char="-"/>
              <a:defRPr>
                <a:solidFill>
                  <a:schemeClr val="tx1"/>
                </a:solidFill>
                <a:latin typeface="Arial" panose="020B0604020202020204" pitchFamily="34" charset="0"/>
              </a:defRPr>
            </a:lvl1pPr>
            <a:lvl2pPr marL="742950" indent="-285750">
              <a:lnSpc>
                <a:spcPct val="115000"/>
              </a:lnSpc>
              <a:buChar char="-"/>
              <a:defRPr>
                <a:solidFill>
                  <a:schemeClr val="tx1"/>
                </a:solidFill>
                <a:latin typeface="Arial" panose="020B0604020202020204" pitchFamily="34" charset="0"/>
              </a:defRPr>
            </a:lvl2pPr>
            <a:lvl3pPr marL="1143000" indent="-228600">
              <a:lnSpc>
                <a:spcPct val="115000"/>
              </a:lnSpc>
              <a:buChar char="-"/>
              <a:defRPr>
                <a:solidFill>
                  <a:schemeClr val="tx1"/>
                </a:solidFill>
                <a:latin typeface="Arial" panose="020B0604020202020204" pitchFamily="34" charset="0"/>
              </a:defRPr>
            </a:lvl3pPr>
            <a:lvl4pPr marL="1600200" indent="-228600">
              <a:lnSpc>
                <a:spcPct val="115000"/>
              </a:lnSpc>
              <a:buChar char="-"/>
              <a:defRPr>
                <a:solidFill>
                  <a:schemeClr val="tx1"/>
                </a:solidFill>
                <a:latin typeface="Arial" panose="020B0604020202020204" pitchFamily="34" charset="0"/>
              </a:defRPr>
            </a:lvl4pPr>
            <a:lvl5pPr marL="2057400" indent="-228600">
              <a:lnSpc>
                <a:spcPct val="115000"/>
              </a:lnSpc>
              <a:buChar char="-"/>
              <a:defRPr>
                <a:solidFill>
                  <a:schemeClr val="tx1"/>
                </a:solidFill>
                <a:latin typeface="Arial" panose="020B0604020202020204" pitchFamily="34" charset="0"/>
              </a:defRPr>
            </a:lvl5pPr>
            <a:lvl6pPr marL="2514600" indent="-228600" eaLnBrk="0" fontAlgn="base" hangingPunct="0">
              <a:lnSpc>
                <a:spcPct val="115000"/>
              </a:lnSpc>
              <a:spcBef>
                <a:spcPct val="0"/>
              </a:spcBef>
              <a:spcAft>
                <a:spcPct val="0"/>
              </a:spcAft>
              <a:buChar char="-"/>
              <a:defRPr>
                <a:solidFill>
                  <a:schemeClr val="tx1"/>
                </a:solidFill>
                <a:latin typeface="Arial" panose="020B0604020202020204" pitchFamily="34" charset="0"/>
              </a:defRPr>
            </a:lvl6pPr>
            <a:lvl7pPr marL="2971800" indent="-228600" eaLnBrk="0" fontAlgn="base" hangingPunct="0">
              <a:lnSpc>
                <a:spcPct val="115000"/>
              </a:lnSpc>
              <a:spcBef>
                <a:spcPct val="0"/>
              </a:spcBef>
              <a:spcAft>
                <a:spcPct val="0"/>
              </a:spcAft>
              <a:buChar char="-"/>
              <a:defRPr>
                <a:solidFill>
                  <a:schemeClr val="tx1"/>
                </a:solidFill>
                <a:latin typeface="Arial" panose="020B0604020202020204" pitchFamily="34" charset="0"/>
              </a:defRPr>
            </a:lvl7pPr>
            <a:lvl8pPr marL="3429000" indent="-228600" eaLnBrk="0" fontAlgn="base" hangingPunct="0">
              <a:lnSpc>
                <a:spcPct val="115000"/>
              </a:lnSpc>
              <a:spcBef>
                <a:spcPct val="0"/>
              </a:spcBef>
              <a:spcAft>
                <a:spcPct val="0"/>
              </a:spcAft>
              <a:buChar char="-"/>
              <a:defRPr>
                <a:solidFill>
                  <a:schemeClr val="tx1"/>
                </a:solidFill>
                <a:latin typeface="Arial" panose="020B0604020202020204" pitchFamily="34" charset="0"/>
              </a:defRPr>
            </a:lvl8pPr>
            <a:lvl9pPr marL="3886200" indent="-228600" eaLnBrk="0" fontAlgn="base" hangingPunct="0">
              <a:lnSpc>
                <a:spcPct val="115000"/>
              </a:lnSpc>
              <a:spcBef>
                <a:spcPct val="0"/>
              </a:spcBef>
              <a:spcAft>
                <a:spcPct val="0"/>
              </a:spcAft>
              <a:buChar char="-"/>
              <a:defRPr>
                <a:solidFill>
                  <a:schemeClr val="tx1"/>
                </a:solidFill>
                <a:latin typeface="Arial" panose="020B0604020202020204" pitchFamily="34" charset="0"/>
              </a:defRPr>
            </a:lvl9pPr>
          </a:lstStyle>
          <a:p>
            <a:pPr eaLnBrk="1" hangingPunct="1">
              <a:lnSpc>
                <a:spcPct val="100000"/>
              </a:lnSpc>
              <a:buFontTx/>
              <a:buNone/>
            </a:pPr>
            <a:r>
              <a:rPr lang="ru-RU" altLang="de-DE" sz="1100" i="1" dirty="0">
                <a:latin typeface="Verdana" panose="020B0604030504040204" pitchFamily="34" charset="0"/>
              </a:rPr>
              <a:t>Источник</a:t>
            </a:r>
            <a:r>
              <a:rPr lang="de-CH" altLang="de-DE" sz="1100" i="1" dirty="0">
                <a:latin typeface="Verdana" panose="020B0604030504040204" pitchFamily="34" charset="0"/>
              </a:rPr>
              <a:t>: </a:t>
            </a:r>
            <a:r>
              <a:rPr lang="ru-RU" altLang="de-DE" sz="1100" i="1" dirty="0">
                <a:latin typeface="Verdana" panose="020B0604030504040204" pitchFamily="34" charset="0"/>
              </a:rPr>
              <a:t>собственные выкладки по информации Швейцарского налогового управления (</a:t>
            </a:r>
            <a:r>
              <a:rPr lang="de-CH" altLang="de-DE" sz="1100" i="1" dirty="0">
                <a:latin typeface="Verdana" panose="020B0604030504040204" pitchFamily="34" charset="0"/>
              </a:rPr>
              <a:t>ESTV</a:t>
            </a:r>
            <a:r>
              <a:rPr lang="ru-RU" altLang="de-DE" sz="1100" i="1" dirty="0">
                <a:latin typeface="Verdana" panose="020B0604030504040204" pitchFamily="34" charset="0"/>
              </a:rPr>
              <a:t>)</a:t>
            </a:r>
            <a:r>
              <a:rPr lang="de-CH" altLang="de-DE" sz="1100" i="1" dirty="0">
                <a:latin typeface="Verdana" panose="020B0604030504040204" pitchFamily="34" charset="0"/>
              </a:rPr>
              <a:t> </a:t>
            </a:r>
            <a:r>
              <a:rPr lang="ru-RU" altLang="de-DE" sz="1100" i="1" dirty="0">
                <a:latin typeface="Verdana" panose="020B0604030504040204" pitchFamily="34" charset="0"/>
              </a:rPr>
              <a:t>за </a:t>
            </a:r>
            <a:r>
              <a:rPr lang="de-CH" altLang="de-DE" sz="1100" i="1" dirty="0">
                <a:latin typeface="Verdana" panose="020B0604030504040204" pitchFamily="34" charset="0"/>
              </a:rPr>
              <a:t>2009</a:t>
            </a:r>
            <a:r>
              <a:rPr lang="ru-RU" altLang="de-DE" sz="1100" i="1" dirty="0">
                <a:latin typeface="Verdana" panose="020B0604030504040204" pitchFamily="34" charset="0"/>
              </a:rPr>
              <a:t> г.</a:t>
            </a:r>
            <a:endParaRPr lang="de-CH" altLang="de-DE" sz="1100" i="1" dirty="0">
              <a:latin typeface="Verdana" panose="020B0604030504040204" pitchFamily="34" charset="0"/>
            </a:endParaRPr>
          </a:p>
        </p:txBody>
      </p:sp>
      <p:sp>
        <p:nvSpPr>
          <p:cNvPr id="8" name="Прямоугольник 7"/>
          <p:cNvSpPr/>
          <p:nvPr/>
        </p:nvSpPr>
        <p:spPr>
          <a:xfrm>
            <a:off x="1259632" y="1723510"/>
            <a:ext cx="1512168" cy="216206"/>
          </a:xfrm>
          <a:prstGeom prst="rect">
            <a:avLst/>
          </a:prstGeom>
          <a:solidFill>
            <a:schemeClr val="bg1"/>
          </a:solidFill>
        </p:spPr>
        <p:txBody>
          <a:bodyPr wrap="square">
            <a:spAutoFit/>
          </a:bodyPr>
          <a:lstStyle/>
          <a:p>
            <a:pPr algn="r"/>
            <a:r>
              <a:rPr lang="ru-RU" sz="1050" dirty="0">
                <a:latin typeface="Arial" panose="020B0604020202020204" pitchFamily="34" charset="0"/>
                <a:cs typeface="Arial" panose="020B0604020202020204" pitchFamily="34" charset="0"/>
              </a:rPr>
              <a:t>Иные</a:t>
            </a:r>
            <a:endParaRPr lang="es-ES" sz="1100" dirty="0">
              <a:latin typeface="Arial" panose="020B0604020202020204" pitchFamily="34" charset="0"/>
              <a:cs typeface="Arial" panose="020B0604020202020204" pitchFamily="34" charset="0"/>
            </a:endParaRPr>
          </a:p>
        </p:txBody>
      </p:sp>
      <p:sp>
        <p:nvSpPr>
          <p:cNvPr id="9" name="Прямоугольник 8"/>
          <p:cNvSpPr/>
          <p:nvPr/>
        </p:nvSpPr>
        <p:spPr>
          <a:xfrm>
            <a:off x="1265573" y="1962418"/>
            <a:ext cx="1512168" cy="261610"/>
          </a:xfrm>
          <a:prstGeom prst="rect">
            <a:avLst/>
          </a:prstGeom>
          <a:solidFill>
            <a:schemeClr val="bg1"/>
          </a:solidFill>
        </p:spPr>
        <p:txBody>
          <a:bodyPr wrap="square">
            <a:spAutoFit/>
          </a:bodyPr>
          <a:lstStyle/>
          <a:p>
            <a:pPr algn="r"/>
            <a:r>
              <a:rPr lang="ru-RU" sz="1050" dirty="0">
                <a:latin typeface="Arial" panose="020B0604020202020204" pitchFamily="34" charset="0"/>
                <a:cs typeface="Arial" panose="020B0604020202020204" pitchFamily="34" charset="0"/>
              </a:rPr>
              <a:t>Тарифы</a:t>
            </a:r>
            <a:endParaRPr lang="es-ES" sz="1100" dirty="0">
              <a:latin typeface="Arial" panose="020B0604020202020204" pitchFamily="34" charset="0"/>
              <a:cs typeface="Arial" panose="020B0604020202020204" pitchFamily="34" charset="0"/>
            </a:endParaRPr>
          </a:p>
        </p:txBody>
      </p:sp>
      <p:sp>
        <p:nvSpPr>
          <p:cNvPr id="10" name="Прямоугольник 9"/>
          <p:cNvSpPr/>
          <p:nvPr/>
        </p:nvSpPr>
        <p:spPr>
          <a:xfrm>
            <a:off x="457742" y="2238980"/>
            <a:ext cx="2314058" cy="253916"/>
          </a:xfrm>
          <a:prstGeom prst="rect">
            <a:avLst/>
          </a:prstGeom>
          <a:solidFill>
            <a:schemeClr val="bg1"/>
          </a:solidFill>
        </p:spPr>
        <p:txBody>
          <a:bodyPr wrap="square">
            <a:spAutoFit/>
          </a:bodyPr>
          <a:lstStyle/>
          <a:p>
            <a:pPr algn="r"/>
            <a:r>
              <a:rPr lang="ru-RU" sz="1050" dirty="0">
                <a:latin typeface="Arial" panose="020B0604020202020204" pitchFamily="34" charset="0"/>
                <a:cs typeface="Arial" panose="020B0604020202020204" pitchFamily="34" charset="0"/>
              </a:rPr>
              <a:t>Налоги и сборы на ТС</a:t>
            </a:r>
            <a:endParaRPr lang="es-ES" sz="1100" dirty="0">
              <a:latin typeface="Arial" panose="020B0604020202020204" pitchFamily="34" charset="0"/>
              <a:cs typeface="Arial" panose="020B0604020202020204" pitchFamily="34" charset="0"/>
            </a:endParaRPr>
          </a:p>
        </p:txBody>
      </p:sp>
      <p:sp>
        <p:nvSpPr>
          <p:cNvPr id="12" name="Прямоугольник 11"/>
          <p:cNvSpPr/>
          <p:nvPr/>
        </p:nvSpPr>
        <p:spPr>
          <a:xfrm>
            <a:off x="457742" y="2531168"/>
            <a:ext cx="2314058" cy="253916"/>
          </a:xfrm>
          <a:prstGeom prst="rect">
            <a:avLst/>
          </a:prstGeom>
          <a:solidFill>
            <a:schemeClr val="bg1"/>
          </a:solidFill>
        </p:spPr>
        <p:txBody>
          <a:bodyPr wrap="square">
            <a:spAutoFit/>
          </a:bodyPr>
          <a:lstStyle/>
          <a:p>
            <a:pPr algn="r"/>
            <a:r>
              <a:rPr lang="ru-RU" sz="1050" dirty="0">
                <a:latin typeface="Arial" panose="020B0604020202020204" pitchFamily="34" charset="0"/>
                <a:cs typeface="Arial" panose="020B0604020202020204" pitchFamily="34" charset="0"/>
              </a:rPr>
              <a:t>Налог на наследство</a:t>
            </a:r>
            <a:endParaRPr lang="es-ES" sz="1100" dirty="0">
              <a:latin typeface="Arial" panose="020B0604020202020204" pitchFamily="34" charset="0"/>
              <a:cs typeface="Arial" panose="020B0604020202020204" pitchFamily="34" charset="0"/>
            </a:endParaRPr>
          </a:p>
        </p:txBody>
      </p:sp>
      <p:sp>
        <p:nvSpPr>
          <p:cNvPr id="13" name="Прямоугольник 12"/>
          <p:cNvSpPr/>
          <p:nvPr/>
        </p:nvSpPr>
        <p:spPr>
          <a:xfrm>
            <a:off x="445588" y="2814589"/>
            <a:ext cx="2314058" cy="253916"/>
          </a:xfrm>
          <a:prstGeom prst="rect">
            <a:avLst/>
          </a:prstGeom>
          <a:solidFill>
            <a:schemeClr val="bg1"/>
          </a:solidFill>
        </p:spPr>
        <p:txBody>
          <a:bodyPr wrap="square">
            <a:spAutoFit/>
          </a:bodyPr>
          <a:lstStyle/>
          <a:p>
            <a:pPr algn="r"/>
            <a:r>
              <a:rPr lang="ru-RU" sz="1050" dirty="0">
                <a:latin typeface="Arial" panose="020B0604020202020204" pitchFamily="34" charset="0"/>
                <a:cs typeface="Arial" panose="020B0604020202020204" pitchFamily="34" charset="0"/>
              </a:rPr>
              <a:t>Налог на передачу капитала </a:t>
            </a:r>
            <a:endParaRPr lang="es-ES" sz="1100" dirty="0">
              <a:latin typeface="Arial" panose="020B0604020202020204" pitchFamily="34" charset="0"/>
              <a:cs typeface="Arial" panose="020B0604020202020204" pitchFamily="34" charset="0"/>
            </a:endParaRPr>
          </a:p>
        </p:txBody>
      </p:sp>
      <p:sp>
        <p:nvSpPr>
          <p:cNvPr id="14" name="Прямоугольник 13"/>
          <p:cNvSpPr/>
          <p:nvPr/>
        </p:nvSpPr>
        <p:spPr>
          <a:xfrm>
            <a:off x="445241" y="3096639"/>
            <a:ext cx="2314058" cy="253916"/>
          </a:xfrm>
          <a:prstGeom prst="rect">
            <a:avLst/>
          </a:prstGeom>
          <a:solidFill>
            <a:schemeClr val="bg1"/>
          </a:solidFill>
        </p:spPr>
        <p:txBody>
          <a:bodyPr wrap="square">
            <a:spAutoFit/>
          </a:bodyPr>
          <a:lstStyle/>
          <a:p>
            <a:pPr algn="r"/>
            <a:r>
              <a:rPr lang="ru-RU" sz="1050" dirty="0">
                <a:latin typeface="Arial" panose="020B0604020202020204" pitchFamily="34" charset="0"/>
                <a:cs typeface="Arial" panose="020B0604020202020204" pitchFamily="34" charset="0"/>
              </a:rPr>
              <a:t>Налог на доходы от капитала</a:t>
            </a:r>
            <a:endParaRPr lang="es-ES" sz="1100" dirty="0">
              <a:latin typeface="Arial" panose="020B0604020202020204" pitchFamily="34" charset="0"/>
              <a:cs typeface="Arial" panose="020B0604020202020204" pitchFamily="34" charset="0"/>
            </a:endParaRPr>
          </a:p>
        </p:txBody>
      </p:sp>
      <p:sp>
        <p:nvSpPr>
          <p:cNvPr id="16" name="Прямоугольник 15"/>
          <p:cNvSpPr/>
          <p:nvPr/>
        </p:nvSpPr>
        <p:spPr>
          <a:xfrm>
            <a:off x="431946" y="3379605"/>
            <a:ext cx="2314058" cy="253916"/>
          </a:xfrm>
          <a:prstGeom prst="rect">
            <a:avLst/>
          </a:prstGeom>
          <a:solidFill>
            <a:schemeClr val="bg1"/>
          </a:solidFill>
        </p:spPr>
        <p:txBody>
          <a:bodyPr wrap="square">
            <a:spAutoFit/>
          </a:bodyPr>
          <a:lstStyle/>
          <a:p>
            <a:pPr algn="r"/>
            <a:r>
              <a:rPr lang="ru-RU" sz="1050" dirty="0">
                <a:latin typeface="Arial" panose="020B0604020202020204" pitchFamily="34" charset="0"/>
                <a:cs typeface="Arial" panose="020B0604020202020204" pitchFamily="34" charset="0"/>
              </a:rPr>
              <a:t>Налог у источника</a:t>
            </a:r>
            <a:endParaRPr lang="es-ES" sz="1100" dirty="0">
              <a:latin typeface="Arial" panose="020B0604020202020204" pitchFamily="34" charset="0"/>
              <a:cs typeface="Arial" panose="020B0604020202020204" pitchFamily="34" charset="0"/>
            </a:endParaRPr>
          </a:p>
        </p:txBody>
      </p:sp>
      <p:sp>
        <p:nvSpPr>
          <p:cNvPr id="17" name="Прямоугольник 16"/>
          <p:cNvSpPr/>
          <p:nvPr/>
        </p:nvSpPr>
        <p:spPr>
          <a:xfrm>
            <a:off x="431946" y="3671264"/>
            <a:ext cx="2314058" cy="253916"/>
          </a:xfrm>
          <a:prstGeom prst="rect">
            <a:avLst/>
          </a:prstGeom>
          <a:solidFill>
            <a:schemeClr val="bg1"/>
          </a:solidFill>
        </p:spPr>
        <p:txBody>
          <a:bodyPr wrap="square">
            <a:spAutoFit/>
          </a:bodyPr>
          <a:lstStyle/>
          <a:p>
            <a:pPr algn="r"/>
            <a:r>
              <a:rPr lang="ru-RU" sz="1050" dirty="0">
                <a:latin typeface="Arial" panose="020B0604020202020204" pitchFamily="34" charset="0"/>
                <a:cs typeface="Arial" panose="020B0604020202020204" pitchFamily="34" charset="0"/>
              </a:rPr>
              <a:t>Налоги на потребление</a:t>
            </a:r>
            <a:endParaRPr lang="es-ES" sz="1100" dirty="0">
              <a:latin typeface="Arial" panose="020B0604020202020204" pitchFamily="34" charset="0"/>
              <a:cs typeface="Arial" panose="020B0604020202020204" pitchFamily="34" charset="0"/>
            </a:endParaRPr>
          </a:p>
        </p:txBody>
      </p:sp>
      <p:sp>
        <p:nvSpPr>
          <p:cNvPr id="18" name="Прямоугольник 17"/>
          <p:cNvSpPr/>
          <p:nvPr/>
        </p:nvSpPr>
        <p:spPr>
          <a:xfrm>
            <a:off x="418651" y="3965062"/>
            <a:ext cx="2314058" cy="253916"/>
          </a:xfrm>
          <a:prstGeom prst="rect">
            <a:avLst/>
          </a:prstGeom>
          <a:solidFill>
            <a:schemeClr val="bg1"/>
          </a:solidFill>
        </p:spPr>
        <p:txBody>
          <a:bodyPr wrap="square">
            <a:spAutoFit/>
          </a:bodyPr>
          <a:lstStyle/>
          <a:p>
            <a:pPr algn="r"/>
            <a:r>
              <a:rPr lang="ru-RU" sz="1050" dirty="0">
                <a:latin typeface="Arial" panose="020B0604020202020204" pitchFamily="34" charset="0"/>
                <a:cs typeface="Arial" panose="020B0604020202020204" pitchFamily="34" charset="0"/>
              </a:rPr>
              <a:t>Налог на стоимость земли</a:t>
            </a:r>
            <a:endParaRPr lang="es-ES" sz="1100" dirty="0">
              <a:latin typeface="Arial" panose="020B0604020202020204" pitchFamily="34" charset="0"/>
              <a:cs typeface="Arial" panose="020B0604020202020204" pitchFamily="34" charset="0"/>
            </a:endParaRPr>
          </a:p>
        </p:txBody>
      </p:sp>
      <p:sp>
        <p:nvSpPr>
          <p:cNvPr id="19" name="Прямоугольник 18"/>
          <p:cNvSpPr/>
          <p:nvPr/>
        </p:nvSpPr>
        <p:spPr>
          <a:xfrm>
            <a:off x="405542" y="4232825"/>
            <a:ext cx="2314058" cy="253916"/>
          </a:xfrm>
          <a:prstGeom prst="rect">
            <a:avLst/>
          </a:prstGeom>
          <a:solidFill>
            <a:schemeClr val="bg1"/>
          </a:solidFill>
        </p:spPr>
        <p:txBody>
          <a:bodyPr wrap="square">
            <a:spAutoFit/>
          </a:bodyPr>
          <a:lstStyle/>
          <a:p>
            <a:pPr algn="r"/>
            <a:r>
              <a:rPr lang="ru-RU" sz="1050" dirty="0">
                <a:latin typeface="Arial" panose="020B0604020202020204" pitchFamily="34" charset="0"/>
                <a:cs typeface="Arial" panose="020B0604020202020204" pitchFamily="34" charset="0"/>
              </a:rPr>
              <a:t>Налог на капитал</a:t>
            </a:r>
            <a:endParaRPr lang="es-ES" sz="1100" dirty="0">
              <a:latin typeface="Arial" panose="020B0604020202020204" pitchFamily="34" charset="0"/>
              <a:cs typeface="Arial" panose="020B0604020202020204" pitchFamily="34" charset="0"/>
            </a:endParaRPr>
          </a:p>
        </p:txBody>
      </p:sp>
      <p:sp>
        <p:nvSpPr>
          <p:cNvPr id="20" name="Прямоугольник 19"/>
          <p:cNvSpPr/>
          <p:nvPr/>
        </p:nvSpPr>
        <p:spPr>
          <a:xfrm>
            <a:off x="445241" y="4507004"/>
            <a:ext cx="2314058" cy="253916"/>
          </a:xfrm>
          <a:prstGeom prst="rect">
            <a:avLst/>
          </a:prstGeom>
          <a:solidFill>
            <a:schemeClr val="bg1"/>
          </a:solidFill>
        </p:spPr>
        <p:txBody>
          <a:bodyPr wrap="square">
            <a:spAutoFit/>
          </a:bodyPr>
          <a:lstStyle/>
          <a:p>
            <a:pPr algn="r"/>
            <a:r>
              <a:rPr lang="ru-RU" sz="1050" dirty="0">
                <a:latin typeface="Arial" panose="020B0604020202020204" pitchFamily="34" charset="0"/>
                <a:cs typeface="Arial" panose="020B0604020202020204" pitchFamily="34" charset="0"/>
              </a:rPr>
              <a:t>Налог на прибыль</a:t>
            </a:r>
            <a:endParaRPr lang="es-ES" sz="1100" dirty="0">
              <a:latin typeface="Arial" panose="020B0604020202020204" pitchFamily="34" charset="0"/>
              <a:cs typeface="Arial" panose="020B0604020202020204" pitchFamily="34" charset="0"/>
            </a:endParaRPr>
          </a:p>
        </p:txBody>
      </p:sp>
      <p:sp>
        <p:nvSpPr>
          <p:cNvPr id="21" name="Прямоугольник 20"/>
          <p:cNvSpPr/>
          <p:nvPr/>
        </p:nvSpPr>
        <p:spPr>
          <a:xfrm>
            <a:off x="405542" y="4795333"/>
            <a:ext cx="2314058" cy="253916"/>
          </a:xfrm>
          <a:prstGeom prst="rect">
            <a:avLst/>
          </a:prstGeom>
          <a:solidFill>
            <a:schemeClr val="bg1"/>
          </a:solidFill>
        </p:spPr>
        <p:txBody>
          <a:bodyPr wrap="square">
            <a:spAutoFit/>
          </a:bodyPr>
          <a:lstStyle/>
          <a:p>
            <a:pPr algn="r"/>
            <a:r>
              <a:rPr lang="ru-RU" sz="1050" dirty="0">
                <a:latin typeface="Arial" panose="020B0604020202020204" pitchFamily="34" charset="0"/>
                <a:cs typeface="Arial" panose="020B0604020202020204" pitchFamily="34" charset="0"/>
              </a:rPr>
              <a:t>Налог на состояние</a:t>
            </a:r>
            <a:endParaRPr lang="es-ES" sz="1100" dirty="0">
              <a:latin typeface="Arial" panose="020B0604020202020204" pitchFamily="34" charset="0"/>
              <a:cs typeface="Arial" panose="020B0604020202020204" pitchFamily="34" charset="0"/>
            </a:endParaRPr>
          </a:p>
        </p:txBody>
      </p:sp>
      <p:sp>
        <p:nvSpPr>
          <p:cNvPr id="22" name="Прямоугольник 21"/>
          <p:cNvSpPr/>
          <p:nvPr/>
        </p:nvSpPr>
        <p:spPr>
          <a:xfrm>
            <a:off x="457742" y="5081629"/>
            <a:ext cx="2314058" cy="253916"/>
          </a:xfrm>
          <a:prstGeom prst="rect">
            <a:avLst/>
          </a:prstGeom>
          <a:solidFill>
            <a:schemeClr val="bg1"/>
          </a:solidFill>
        </p:spPr>
        <p:txBody>
          <a:bodyPr wrap="square">
            <a:spAutoFit/>
          </a:bodyPr>
          <a:lstStyle/>
          <a:p>
            <a:pPr algn="r"/>
            <a:r>
              <a:rPr lang="ru-RU" sz="1050" dirty="0">
                <a:latin typeface="Arial" panose="020B0604020202020204" pitchFamily="34" charset="0"/>
                <a:cs typeface="Arial" panose="020B0604020202020204" pitchFamily="34" charset="0"/>
              </a:rPr>
              <a:t>Подоходный налог</a:t>
            </a:r>
            <a:endParaRPr lang="es-ES" sz="1100" dirty="0">
              <a:latin typeface="Arial" panose="020B0604020202020204" pitchFamily="34" charset="0"/>
              <a:cs typeface="Arial" panose="020B0604020202020204" pitchFamily="34" charset="0"/>
            </a:endParaRPr>
          </a:p>
        </p:txBody>
      </p:sp>
      <p:sp>
        <p:nvSpPr>
          <p:cNvPr id="23" name="TextBox 22"/>
          <p:cNvSpPr txBox="1"/>
          <p:nvPr/>
        </p:nvSpPr>
        <p:spPr>
          <a:xfrm>
            <a:off x="7452320" y="260648"/>
            <a:ext cx="1368152" cy="276999"/>
          </a:xfrm>
          <a:prstGeom prst="rect">
            <a:avLst/>
          </a:prstGeom>
          <a:solidFill>
            <a:schemeClr val="bg1"/>
          </a:solidFill>
        </p:spPr>
        <p:txBody>
          <a:bodyPr wrap="square" lIns="0" tIns="0" rIns="0" bIns="0" rtlCol="0">
            <a:spAutoFit/>
          </a:bodyPr>
          <a:lstStyle/>
          <a:p>
            <a:r>
              <a:rPr lang="es-ES" sz="900" dirty="0">
                <a:latin typeface="Arial" panose="020B0604020202020204" pitchFamily="34" charset="0"/>
                <a:cs typeface="Arial" panose="020B0604020202020204" pitchFamily="34" charset="0"/>
              </a:rPr>
              <a:t>Hochschule Luzern</a:t>
            </a:r>
          </a:p>
          <a:p>
            <a:r>
              <a:rPr lang="es-ES" sz="900" dirty="0">
                <a:solidFill>
                  <a:srgbClr val="B0C9EA"/>
                </a:solidFill>
                <a:latin typeface="Arial" panose="020B0604020202020204" pitchFamily="34" charset="0"/>
                <a:cs typeface="Arial" panose="020B0604020202020204" pitchFamily="34" charset="0"/>
              </a:rPr>
              <a:t>Business</a:t>
            </a:r>
            <a:endParaRPr lang="ru-RU" sz="900" dirty="0">
              <a:solidFill>
                <a:srgbClr val="B0C9EA"/>
              </a:solidFill>
              <a:latin typeface="Arial" panose="020B0604020202020204" pitchFamily="34" charset="0"/>
              <a:cs typeface="Arial" panose="020B0604020202020204" pitchFamily="34" charset="0"/>
            </a:endParaRPr>
          </a:p>
        </p:txBody>
      </p:sp>
      <p:sp>
        <p:nvSpPr>
          <p:cNvPr id="24" name="Прямоугольник 23"/>
          <p:cNvSpPr/>
          <p:nvPr/>
        </p:nvSpPr>
        <p:spPr>
          <a:xfrm>
            <a:off x="374121" y="6478974"/>
            <a:ext cx="585866" cy="200055"/>
          </a:xfrm>
          <a:prstGeom prst="rect">
            <a:avLst/>
          </a:prstGeom>
          <a:solidFill>
            <a:schemeClr val="bg1"/>
          </a:solidFill>
        </p:spPr>
        <p:txBody>
          <a:bodyPr wrap="square">
            <a:spAutoFit/>
          </a:bodyPr>
          <a:lstStyle/>
          <a:p>
            <a:pPr algn="r"/>
            <a:r>
              <a:rPr lang="en-US" sz="700" dirty="0">
                <a:latin typeface="Arial" panose="020B0604020202020204" pitchFamily="34" charset="0"/>
                <a:cs typeface="Arial" panose="020B0604020202020204" pitchFamily="34" charset="0"/>
              </a:rPr>
              <a:t>Slide</a:t>
            </a:r>
            <a:endParaRPr lang="es-E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78940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liennummernplatzhalter 8"/>
          <p:cNvSpPr>
            <a:spLocks noGrp="1"/>
          </p:cNvSpPr>
          <p:nvPr>
            <p:ph type="sldNum" sz="quarter" idx="10"/>
          </p:nvPr>
        </p:nvSpPr>
        <p:spPr/>
        <p:txBody>
          <a:bodyPr/>
          <a:lstStyle/>
          <a:p>
            <a:fld id="{8E050A2D-FAF3-45CF-B73E-B3475EDB0F60}" type="slidenum">
              <a:rPr lang="en-GB" noProof="0" smtClean="0"/>
              <a:pPr/>
              <a:t>25</a:t>
            </a:fld>
            <a:r>
              <a:rPr lang="en-GB" dirty="0"/>
              <a:t>			Stefan Bruni / Lucerne School of Business</a:t>
            </a:r>
            <a:endParaRPr lang="en-GB" noProof="0" dirty="0"/>
          </a:p>
        </p:txBody>
      </p:sp>
      <p:sp>
        <p:nvSpPr>
          <p:cNvPr id="21507" name="Rectangle 2"/>
          <p:cNvSpPr>
            <a:spLocks noGrp="1" noChangeArrowheads="1"/>
          </p:cNvSpPr>
          <p:nvPr>
            <p:ph type="title"/>
          </p:nvPr>
        </p:nvSpPr>
        <p:spPr/>
        <p:txBody>
          <a:bodyPr/>
          <a:lstStyle/>
          <a:p>
            <a:r>
              <a:rPr lang="ru-RU" dirty="0"/>
              <a:t>Разбивка налогов и сборов по удельному весу </a:t>
            </a:r>
            <a:r>
              <a:rPr lang="de-CH" dirty="0"/>
              <a:t>(II)</a:t>
            </a:r>
          </a:p>
        </p:txBody>
      </p:sp>
      <p:graphicFrame>
        <p:nvGraphicFramePr>
          <p:cNvPr id="15" name="Diagramm 14"/>
          <p:cNvGraphicFramePr/>
          <p:nvPr>
            <p:extLst>
              <p:ext uri="{D42A27DB-BD31-4B8C-83A1-F6EECF244321}">
                <p14:modId xmlns:p14="http://schemas.microsoft.com/office/powerpoint/2010/main" val="2799817875"/>
              </p:ext>
            </p:extLst>
          </p:nvPr>
        </p:nvGraphicFramePr>
        <p:xfrm>
          <a:off x="683568" y="1628800"/>
          <a:ext cx="7704856" cy="460851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feld 425"/>
          <p:cNvSpPr txBox="1">
            <a:spLocks noChangeArrowheads="1"/>
          </p:cNvSpPr>
          <p:nvPr/>
        </p:nvSpPr>
        <p:spPr bwMode="auto">
          <a:xfrm>
            <a:off x="6771658" y="5826723"/>
            <a:ext cx="223581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15000"/>
              </a:lnSpc>
              <a:buChar char="-"/>
              <a:defRPr>
                <a:solidFill>
                  <a:schemeClr val="tx1"/>
                </a:solidFill>
                <a:latin typeface="Arial" panose="020B0604020202020204" pitchFamily="34" charset="0"/>
              </a:defRPr>
            </a:lvl1pPr>
            <a:lvl2pPr marL="742950" indent="-285750">
              <a:lnSpc>
                <a:spcPct val="115000"/>
              </a:lnSpc>
              <a:buChar char="-"/>
              <a:defRPr>
                <a:solidFill>
                  <a:schemeClr val="tx1"/>
                </a:solidFill>
                <a:latin typeface="Arial" panose="020B0604020202020204" pitchFamily="34" charset="0"/>
              </a:defRPr>
            </a:lvl2pPr>
            <a:lvl3pPr marL="1143000" indent="-228600">
              <a:lnSpc>
                <a:spcPct val="115000"/>
              </a:lnSpc>
              <a:buChar char="-"/>
              <a:defRPr>
                <a:solidFill>
                  <a:schemeClr val="tx1"/>
                </a:solidFill>
                <a:latin typeface="Arial" panose="020B0604020202020204" pitchFamily="34" charset="0"/>
              </a:defRPr>
            </a:lvl3pPr>
            <a:lvl4pPr marL="1600200" indent="-228600">
              <a:lnSpc>
                <a:spcPct val="115000"/>
              </a:lnSpc>
              <a:buChar char="-"/>
              <a:defRPr>
                <a:solidFill>
                  <a:schemeClr val="tx1"/>
                </a:solidFill>
                <a:latin typeface="Arial" panose="020B0604020202020204" pitchFamily="34" charset="0"/>
              </a:defRPr>
            </a:lvl4pPr>
            <a:lvl5pPr marL="2057400" indent="-228600">
              <a:lnSpc>
                <a:spcPct val="115000"/>
              </a:lnSpc>
              <a:buChar char="-"/>
              <a:defRPr>
                <a:solidFill>
                  <a:schemeClr val="tx1"/>
                </a:solidFill>
                <a:latin typeface="Arial" panose="020B0604020202020204" pitchFamily="34" charset="0"/>
              </a:defRPr>
            </a:lvl5pPr>
            <a:lvl6pPr marL="2514600" indent="-228600" eaLnBrk="0" fontAlgn="base" hangingPunct="0">
              <a:lnSpc>
                <a:spcPct val="115000"/>
              </a:lnSpc>
              <a:spcBef>
                <a:spcPct val="0"/>
              </a:spcBef>
              <a:spcAft>
                <a:spcPct val="0"/>
              </a:spcAft>
              <a:buChar char="-"/>
              <a:defRPr>
                <a:solidFill>
                  <a:schemeClr val="tx1"/>
                </a:solidFill>
                <a:latin typeface="Arial" panose="020B0604020202020204" pitchFamily="34" charset="0"/>
              </a:defRPr>
            </a:lvl6pPr>
            <a:lvl7pPr marL="2971800" indent="-228600" eaLnBrk="0" fontAlgn="base" hangingPunct="0">
              <a:lnSpc>
                <a:spcPct val="115000"/>
              </a:lnSpc>
              <a:spcBef>
                <a:spcPct val="0"/>
              </a:spcBef>
              <a:spcAft>
                <a:spcPct val="0"/>
              </a:spcAft>
              <a:buChar char="-"/>
              <a:defRPr>
                <a:solidFill>
                  <a:schemeClr val="tx1"/>
                </a:solidFill>
                <a:latin typeface="Arial" panose="020B0604020202020204" pitchFamily="34" charset="0"/>
              </a:defRPr>
            </a:lvl7pPr>
            <a:lvl8pPr marL="3429000" indent="-228600" eaLnBrk="0" fontAlgn="base" hangingPunct="0">
              <a:lnSpc>
                <a:spcPct val="115000"/>
              </a:lnSpc>
              <a:spcBef>
                <a:spcPct val="0"/>
              </a:spcBef>
              <a:spcAft>
                <a:spcPct val="0"/>
              </a:spcAft>
              <a:buChar char="-"/>
              <a:defRPr>
                <a:solidFill>
                  <a:schemeClr val="tx1"/>
                </a:solidFill>
                <a:latin typeface="Arial" panose="020B0604020202020204" pitchFamily="34" charset="0"/>
              </a:defRPr>
            </a:lvl8pPr>
            <a:lvl9pPr marL="3886200" indent="-228600" eaLnBrk="0" fontAlgn="base" hangingPunct="0">
              <a:lnSpc>
                <a:spcPct val="115000"/>
              </a:lnSpc>
              <a:spcBef>
                <a:spcPct val="0"/>
              </a:spcBef>
              <a:spcAft>
                <a:spcPct val="0"/>
              </a:spcAft>
              <a:buChar char="-"/>
              <a:defRPr>
                <a:solidFill>
                  <a:schemeClr val="tx1"/>
                </a:solidFill>
                <a:latin typeface="Arial" panose="020B0604020202020204" pitchFamily="34" charset="0"/>
              </a:defRPr>
            </a:lvl9pPr>
          </a:lstStyle>
          <a:p>
            <a:pPr eaLnBrk="1" hangingPunct="1">
              <a:lnSpc>
                <a:spcPct val="100000"/>
              </a:lnSpc>
              <a:buFontTx/>
              <a:buNone/>
            </a:pPr>
            <a:r>
              <a:rPr lang="ru-RU" altLang="de-DE" sz="900" i="1" dirty="0">
                <a:latin typeface="Verdana" panose="020B0604030504040204" pitchFamily="34" charset="0"/>
              </a:rPr>
              <a:t>Источник</a:t>
            </a:r>
            <a:r>
              <a:rPr lang="de-CH" altLang="de-DE" sz="900" i="1" dirty="0">
                <a:latin typeface="Verdana" panose="020B0604030504040204" pitchFamily="34" charset="0"/>
              </a:rPr>
              <a:t>: </a:t>
            </a:r>
            <a:r>
              <a:rPr lang="ru-RU" altLang="de-DE" sz="900" i="1" dirty="0">
                <a:latin typeface="Verdana" panose="020B0604030504040204" pitchFamily="34" charset="0"/>
              </a:rPr>
              <a:t>собственные выкладки по информации Швейцарского налогового управления (</a:t>
            </a:r>
            <a:r>
              <a:rPr lang="de-CH" altLang="de-DE" sz="900" i="1" dirty="0">
                <a:latin typeface="Verdana" panose="020B0604030504040204" pitchFamily="34" charset="0"/>
              </a:rPr>
              <a:t>ESTV</a:t>
            </a:r>
            <a:r>
              <a:rPr lang="ru-RU" altLang="de-DE" sz="900" i="1" dirty="0">
                <a:latin typeface="Verdana" panose="020B0604030504040204" pitchFamily="34" charset="0"/>
              </a:rPr>
              <a:t>)</a:t>
            </a:r>
            <a:r>
              <a:rPr lang="de-CH" altLang="de-DE" sz="900" i="1" dirty="0">
                <a:latin typeface="Verdana" panose="020B0604030504040204" pitchFamily="34" charset="0"/>
              </a:rPr>
              <a:t> </a:t>
            </a:r>
            <a:r>
              <a:rPr lang="ru-RU" altLang="de-DE" sz="900" i="1" dirty="0">
                <a:latin typeface="Verdana" panose="020B0604030504040204" pitchFamily="34" charset="0"/>
              </a:rPr>
              <a:t>за </a:t>
            </a:r>
            <a:r>
              <a:rPr lang="de-CH" altLang="de-DE" sz="900" i="1" dirty="0">
                <a:latin typeface="Verdana" panose="020B0604030504040204" pitchFamily="34" charset="0"/>
              </a:rPr>
              <a:t>2009</a:t>
            </a:r>
            <a:r>
              <a:rPr lang="ru-RU" altLang="de-DE" sz="900" i="1" dirty="0">
                <a:latin typeface="Verdana" panose="020B0604030504040204" pitchFamily="34" charset="0"/>
              </a:rPr>
              <a:t> г.</a:t>
            </a:r>
            <a:endParaRPr lang="de-CH" altLang="de-DE" sz="900" i="1" dirty="0">
              <a:latin typeface="Verdana" panose="020B0604030504040204" pitchFamily="34" charset="0"/>
            </a:endParaRPr>
          </a:p>
        </p:txBody>
      </p:sp>
      <p:sp>
        <p:nvSpPr>
          <p:cNvPr id="7" name="Прямоугольник 6"/>
          <p:cNvSpPr/>
          <p:nvPr/>
        </p:nvSpPr>
        <p:spPr>
          <a:xfrm>
            <a:off x="1537658" y="1758493"/>
            <a:ext cx="1512168" cy="423193"/>
          </a:xfrm>
          <a:prstGeom prst="rect">
            <a:avLst/>
          </a:prstGeom>
          <a:solidFill>
            <a:schemeClr val="bg1"/>
          </a:solidFill>
        </p:spPr>
        <p:txBody>
          <a:bodyPr wrap="square">
            <a:spAutoFit/>
          </a:bodyPr>
          <a:lstStyle/>
          <a:p>
            <a:pPr algn="r"/>
            <a:r>
              <a:rPr lang="ru-RU" sz="1050" dirty="0">
                <a:latin typeface="Arial" panose="020B0604020202020204" pitchFamily="34" charset="0"/>
                <a:cs typeface="Arial" panose="020B0604020202020204" pitchFamily="34" charset="0"/>
              </a:rPr>
              <a:t>Иные</a:t>
            </a:r>
            <a:endParaRPr lang="es-ES" sz="1100" dirty="0">
              <a:latin typeface="Arial" panose="020B0604020202020204" pitchFamily="34" charset="0"/>
              <a:cs typeface="Arial" panose="020B0604020202020204" pitchFamily="34" charset="0"/>
            </a:endParaRPr>
          </a:p>
          <a:p>
            <a:pPr algn="r"/>
            <a:endParaRPr lang="es-ES" sz="1100" dirty="0">
              <a:latin typeface="Arial" panose="020B0604020202020204" pitchFamily="34" charset="0"/>
              <a:cs typeface="Arial" panose="020B0604020202020204" pitchFamily="34" charset="0"/>
            </a:endParaRPr>
          </a:p>
        </p:txBody>
      </p:sp>
      <p:sp>
        <p:nvSpPr>
          <p:cNvPr id="8" name="Прямоугольник 7"/>
          <p:cNvSpPr/>
          <p:nvPr/>
        </p:nvSpPr>
        <p:spPr>
          <a:xfrm>
            <a:off x="1543599" y="2011070"/>
            <a:ext cx="1512168" cy="261610"/>
          </a:xfrm>
          <a:prstGeom prst="rect">
            <a:avLst/>
          </a:prstGeom>
          <a:solidFill>
            <a:schemeClr val="bg1"/>
          </a:solidFill>
        </p:spPr>
        <p:txBody>
          <a:bodyPr wrap="square">
            <a:spAutoFit/>
          </a:bodyPr>
          <a:lstStyle/>
          <a:p>
            <a:pPr algn="r"/>
            <a:r>
              <a:rPr lang="ru-RU" sz="1050" dirty="0">
                <a:latin typeface="Arial" panose="020B0604020202020204" pitchFamily="34" charset="0"/>
                <a:cs typeface="Arial" panose="020B0604020202020204" pitchFamily="34" charset="0"/>
              </a:rPr>
              <a:t>Тарифы</a:t>
            </a:r>
            <a:endParaRPr lang="es-ES" sz="1100" dirty="0">
              <a:latin typeface="Arial" panose="020B0604020202020204" pitchFamily="34" charset="0"/>
              <a:cs typeface="Arial" panose="020B0604020202020204" pitchFamily="34" charset="0"/>
            </a:endParaRPr>
          </a:p>
        </p:txBody>
      </p:sp>
      <p:sp>
        <p:nvSpPr>
          <p:cNvPr id="10" name="Прямоугольник 9"/>
          <p:cNvSpPr/>
          <p:nvPr/>
        </p:nvSpPr>
        <p:spPr>
          <a:xfrm>
            <a:off x="735768" y="2306190"/>
            <a:ext cx="2314058" cy="253916"/>
          </a:xfrm>
          <a:prstGeom prst="rect">
            <a:avLst/>
          </a:prstGeom>
          <a:solidFill>
            <a:schemeClr val="bg1"/>
          </a:solidFill>
        </p:spPr>
        <p:txBody>
          <a:bodyPr wrap="square">
            <a:spAutoFit/>
          </a:bodyPr>
          <a:lstStyle/>
          <a:p>
            <a:pPr algn="r"/>
            <a:r>
              <a:rPr lang="ru-RU" sz="1050" dirty="0">
                <a:latin typeface="Arial" panose="020B0604020202020204" pitchFamily="34" charset="0"/>
                <a:cs typeface="Arial" panose="020B0604020202020204" pitchFamily="34" charset="0"/>
              </a:rPr>
              <a:t>Налоги и сборы на ТС</a:t>
            </a:r>
            <a:endParaRPr lang="es-ES" sz="1100" dirty="0">
              <a:latin typeface="Arial" panose="020B0604020202020204" pitchFamily="34" charset="0"/>
              <a:cs typeface="Arial" panose="020B0604020202020204" pitchFamily="34" charset="0"/>
            </a:endParaRPr>
          </a:p>
        </p:txBody>
      </p:sp>
      <p:sp>
        <p:nvSpPr>
          <p:cNvPr id="11" name="Прямоугольник 10"/>
          <p:cNvSpPr/>
          <p:nvPr/>
        </p:nvSpPr>
        <p:spPr>
          <a:xfrm>
            <a:off x="735768" y="2607903"/>
            <a:ext cx="2314058" cy="253916"/>
          </a:xfrm>
          <a:prstGeom prst="rect">
            <a:avLst/>
          </a:prstGeom>
          <a:solidFill>
            <a:schemeClr val="bg1"/>
          </a:solidFill>
        </p:spPr>
        <p:txBody>
          <a:bodyPr wrap="square">
            <a:spAutoFit/>
          </a:bodyPr>
          <a:lstStyle/>
          <a:p>
            <a:pPr algn="r"/>
            <a:r>
              <a:rPr lang="ru-RU" sz="1050" dirty="0">
                <a:latin typeface="Arial" panose="020B0604020202020204" pitchFamily="34" charset="0"/>
                <a:cs typeface="Arial" panose="020B0604020202020204" pitchFamily="34" charset="0"/>
              </a:rPr>
              <a:t>Налог на наследство</a:t>
            </a:r>
            <a:endParaRPr lang="es-ES" sz="1100" dirty="0">
              <a:latin typeface="Arial" panose="020B0604020202020204" pitchFamily="34" charset="0"/>
              <a:cs typeface="Arial" panose="020B0604020202020204" pitchFamily="34" charset="0"/>
            </a:endParaRPr>
          </a:p>
        </p:txBody>
      </p:sp>
      <p:sp>
        <p:nvSpPr>
          <p:cNvPr id="12" name="Прямоугольник 11"/>
          <p:cNvSpPr/>
          <p:nvPr/>
        </p:nvSpPr>
        <p:spPr>
          <a:xfrm>
            <a:off x="723614" y="2891324"/>
            <a:ext cx="2314058" cy="253916"/>
          </a:xfrm>
          <a:prstGeom prst="rect">
            <a:avLst/>
          </a:prstGeom>
          <a:solidFill>
            <a:schemeClr val="bg1"/>
          </a:solidFill>
        </p:spPr>
        <p:txBody>
          <a:bodyPr wrap="square">
            <a:spAutoFit/>
          </a:bodyPr>
          <a:lstStyle/>
          <a:p>
            <a:pPr algn="r"/>
            <a:r>
              <a:rPr lang="ru-RU" sz="1050" dirty="0">
                <a:latin typeface="Arial" panose="020B0604020202020204" pitchFamily="34" charset="0"/>
                <a:cs typeface="Arial" panose="020B0604020202020204" pitchFamily="34" charset="0"/>
              </a:rPr>
              <a:t>Налог на передачу капитала</a:t>
            </a:r>
            <a:endParaRPr lang="es-ES" sz="1100" dirty="0">
              <a:latin typeface="Arial" panose="020B0604020202020204" pitchFamily="34" charset="0"/>
              <a:cs typeface="Arial" panose="020B0604020202020204" pitchFamily="34" charset="0"/>
            </a:endParaRPr>
          </a:p>
        </p:txBody>
      </p:sp>
      <p:sp>
        <p:nvSpPr>
          <p:cNvPr id="13" name="Прямоугольник 12"/>
          <p:cNvSpPr/>
          <p:nvPr/>
        </p:nvSpPr>
        <p:spPr>
          <a:xfrm>
            <a:off x="723267" y="3182899"/>
            <a:ext cx="2314058" cy="253916"/>
          </a:xfrm>
          <a:prstGeom prst="rect">
            <a:avLst/>
          </a:prstGeom>
          <a:solidFill>
            <a:schemeClr val="bg1"/>
          </a:solidFill>
        </p:spPr>
        <p:txBody>
          <a:bodyPr wrap="square">
            <a:spAutoFit/>
          </a:bodyPr>
          <a:lstStyle/>
          <a:p>
            <a:pPr algn="r"/>
            <a:r>
              <a:rPr lang="ru-RU" sz="1050" dirty="0">
                <a:latin typeface="Arial" panose="020B0604020202020204" pitchFamily="34" charset="0"/>
                <a:cs typeface="Arial" panose="020B0604020202020204" pitchFamily="34" charset="0"/>
              </a:rPr>
              <a:t>Налог на доходы от капитала </a:t>
            </a:r>
            <a:endParaRPr lang="es-ES" sz="1100" dirty="0">
              <a:latin typeface="Arial" panose="020B0604020202020204" pitchFamily="34" charset="0"/>
              <a:cs typeface="Arial" panose="020B0604020202020204" pitchFamily="34" charset="0"/>
            </a:endParaRPr>
          </a:p>
        </p:txBody>
      </p:sp>
      <p:sp>
        <p:nvSpPr>
          <p:cNvPr id="14" name="Прямоугольник 13"/>
          <p:cNvSpPr/>
          <p:nvPr/>
        </p:nvSpPr>
        <p:spPr>
          <a:xfrm>
            <a:off x="709972" y="3484915"/>
            <a:ext cx="2314058" cy="253916"/>
          </a:xfrm>
          <a:prstGeom prst="rect">
            <a:avLst/>
          </a:prstGeom>
          <a:solidFill>
            <a:schemeClr val="bg1"/>
          </a:solidFill>
        </p:spPr>
        <p:txBody>
          <a:bodyPr wrap="square">
            <a:spAutoFit/>
          </a:bodyPr>
          <a:lstStyle/>
          <a:p>
            <a:pPr algn="r"/>
            <a:r>
              <a:rPr lang="ru-RU" sz="1050" dirty="0">
                <a:latin typeface="Arial" panose="020B0604020202020204" pitchFamily="34" charset="0"/>
                <a:cs typeface="Arial" panose="020B0604020202020204" pitchFamily="34" charset="0"/>
              </a:rPr>
              <a:t>Налог у источника</a:t>
            </a:r>
            <a:endParaRPr lang="es-ES" sz="1100" dirty="0">
              <a:latin typeface="Arial" panose="020B0604020202020204" pitchFamily="34" charset="0"/>
              <a:cs typeface="Arial" panose="020B0604020202020204" pitchFamily="34" charset="0"/>
            </a:endParaRPr>
          </a:p>
        </p:txBody>
      </p:sp>
      <p:sp>
        <p:nvSpPr>
          <p:cNvPr id="16" name="Прямоугольник 15"/>
          <p:cNvSpPr/>
          <p:nvPr/>
        </p:nvSpPr>
        <p:spPr>
          <a:xfrm>
            <a:off x="700744" y="3795281"/>
            <a:ext cx="2314058" cy="253916"/>
          </a:xfrm>
          <a:prstGeom prst="rect">
            <a:avLst/>
          </a:prstGeom>
          <a:solidFill>
            <a:schemeClr val="bg1"/>
          </a:solidFill>
        </p:spPr>
        <p:txBody>
          <a:bodyPr wrap="square">
            <a:spAutoFit/>
          </a:bodyPr>
          <a:lstStyle/>
          <a:p>
            <a:pPr algn="r"/>
            <a:r>
              <a:rPr lang="ru-RU" sz="1050" dirty="0">
                <a:latin typeface="Arial" panose="020B0604020202020204" pitchFamily="34" charset="0"/>
                <a:cs typeface="Arial" panose="020B0604020202020204" pitchFamily="34" charset="0"/>
              </a:rPr>
              <a:t>Налоги на потребление</a:t>
            </a:r>
            <a:endParaRPr lang="es-ES" sz="1100" dirty="0">
              <a:latin typeface="Arial" panose="020B0604020202020204" pitchFamily="34" charset="0"/>
              <a:cs typeface="Arial" panose="020B0604020202020204" pitchFamily="34" charset="0"/>
            </a:endParaRPr>
          </a:p>
        </p:txBody>
      </p:sp>
      <p:sp>
        <p:nvSpPr>
          <p:cNvPr id="17" name="Прямоугольник 16"/>
          <p:cNvSpPr/>
          <p:nvPr/>
        </p:nvSpPr>
        <p:spPr>
          <a:xfrm>
            <a:off x="700744" y="4071737"/>
            <a:ext cx="2314058" cy="423193"/>
          </a:xfrm>
          <a:prstGeom prst="rect">
            <a:avLst/>
          </a:prstGeom>
          <a:solidFill>
            <a:schemeClr val="bg1"/>
          </a:solidFill>
        </p:spPr>
        <p:txBody>
          <a:bodyPr wrap="square">
            <a:spAutoFit/>
          </a:bodyPr>
          <a:lstStyle/>
          <a:p>
            <a:pPr algn="r"/>
            <a:r>
              <a:rPr lang="ru-RU" sz="1050" dirty="0">
                <a:latin typeface="Arial" panose="020B0604020202020204" pitchFamily="34" charset="0"/>
                <a:cs typeface="Arial" panose="020B0604020202020204" pitchFamily="34" charset="0"/>
              </a:rPr>
              <a:t>Налог на стоимость земли</a:t>
            </a:r>
            <a:endParaRPr lang="es-ES" sz="1100" dirty="0">
              <a:latin typeface="Arial" panose="020B0604020202020204" pitchFamily="34" charset="0"/>
              <a:cs typeface="Arial" panose="020B0604020202020204" pitchFamily="34" charset="0"/>
            </a:endParaRPr>
          </a:p>
          <a:p>
            <a:pPr algn="r"/>
            <a:endParaRPr lang="es-ES" sz="1100" dirty="0">
              <a:latin typeface="Arial" panose="020B0604020202020204" pitchFamily="34" charset="0"/>
              <a:cs typeface="Arial" panose="020B0604020202020204" pitchFamily="34" charset="0"/>
            </a:endParaRPr>
          </a:p>
        </p:txBody>
      </p:sp>
      <p:sp>
        <p:nvSpPr>
          <p:cNvPr id="18" name="Прямоугольник 17"/>
          <p:cNvSpPr/>
          <p:nvPr/>
        </p:nvSpPr>
        <p:spPr>
          <a:xfrm>
            <a:off x="683568" y="4365104"/>
            <a:ext cx="2314058" cy="253916"/>
          </a:xfrm>
          <a:prstGeom prst="rect">
            <a:avLst/>
          </a:prstGeom>
          <a:solidFill>
            <a:schemeClr val="bg1"/>
          </a:solidFill>
        </p:spPr>
        <p:txBody>
          <a:bodyPr wrap="square">
            <a:spAutoFit/>
          </a:bodyPr>
          <a:lstStyle/>
          <a:p>
            <a:pPr algn="r"/>
            <a:r>
              <a:rPr lang="ru-RU" sz="1050" dirty="0">
                <a:latin typeface="Arial" panose="020B0604020202020204" pitchFamily="34" charset="0"/>
                <a:cs typeface="Arial" panose="020B0604020202020204" pitchFamily="34" charset="0"/>
              </a:rPr>
              <a:t>Налог на капитал</a:t>
            </a:r>
            <a:endParaRPr lang="es-ES" sz="1100" dirty="0">
              <a:latin typeface="Arial" panose="020B0604020202020204" pitchFamily="34" charset="0"/>
              <a:cs typeface="Arial" panose="020B0604020202020204" pitchFamily="34" charset="0"/>
            </a:endParaRPr>
          </a:p>
        </p:txBody>
      </p:sp>
      <p:sp>
        <p:nvSpPr>
          <p:cNvPr id="19" name="Прямоугольник 18"/>
          <p:cNvSpPr/>
          <p:nvPr/>
        </p:nvSpPr>
        <p:spPr>
          <a:xfrm>
            <a:off x="723267" y="4672186"/>
            <a:ext cx="2314058" cy="253916"/>
          </a:xfrm>
          <a:prstGeom prst="rect">
            <a:avLst/>
          </a:prstGeom>
          <a:solidFill>
            <a:schemeClr val="bg1"/>
          </a:solidFill>
        </p:spPr>
        <p:txBody>
          <a:bodyPr wrap="square">
            <a:spAutoFit/>
          </a:bodyPr>
          <a:lstStyle/>
          <a:p>
            <a:pPr algn="r"/>
            <a:r>
              <a:rPr lang="ru-RU" sz="1050" dirty="0">
                <a:latin typeface="Arial" panose="020B0604020202020204" pitchFamily="34" charset="0"/>
                <a:cs typeface="Arial" panose="020B0604020202020204" pitchFamily="34" charset="0"/>
              </a:rPr>
              <a:t>Налог на прибыль</a:t>
            </a:r>
            <a:endParaRPr lang="es-ES" sz="1100" dirty="0">
              <a:latin typeface="Arial" panose="020B0604020202020204" pitchFamily="34" charset="0"/>
              <a:cs typeface="Arial" panose="020B0604020202020204" pitchFamily="34" charset="0"/>
            </a:endParaRPr>
          </a:p>
        </p:txBody>
      </p:sp>
      <p:sp>
        <p:nvSpPr>
          <p:cNvPr id="20" name="Прямоугольник 19"/>
          <p:cNvSpPr/>
          <p:nvPr/>
        </p:nvSpPr>
        <p:spPr>
          <a:xfrm>
            <a:off x="683568" y="4960218"/>
            <a:ext cx="2314058" cy="253916"/>
          </a:xfrm>
          <a:prstGeom prst="rect">
            <a:avLst/>
          </a:prstGeom>
          <a:solidFill>
            <a:schemeClr val="bg1"/>
          </a:solidFill>
        </p:spPr>
        <p:txBody>
          <a:bodyPr wrap="square">
            <a:spAutoFit/>
          </a:bodyPr>
          <a:lstStyle/>
          <a:p>
            <a:pPr algn="r"/>
            <a:r>
              <a:rPr lang="ru-RU" sz="1050" dirty="0">
                <a:latin typeface="Arial" panose="020B0604020202020204" pitchFamily="34" charset="0"/>
                <a:cs typeface="Arial" panose="020B0604020202020204" pitchFamily="34" charset="0"/>
              </a:rPr>
              <a:t>Налог на состояние</a:t>
            </a:r>
            <a:endParaRPr lang="es-ES" sz="1100" dirty="0">
              <a:latin typeface="Arial" panose="020B0604020202020204" pitchFamily="34" charset="0"/>
              <a:cs typeface="Arial" panose="020B0604020202020204" pitchFamily="34" charset="0"/>
            </a:endParaRPr>
          </a:p>
        </p:txBody>
      </p:sp>
      <p:sp>
        <p:nvSpPr>
          <p:cNvPr id="21" name="Прямоугольник 20"/>
          <p:cNvSpPr/>
          <p:nvPr/>
        </p:nvSpPr>
        <p:spPr>
          <a:xfrm>
            <a:off x="735768" y="5210358"/>
            <a:ext cx="2314058" cy="253916"/>
          </a:xfrm>
          <a:prstGeom prst="rect">
            <a:avLst/>
          </a:prstGeom>
          <a:solidFill>
            <a:schemeClr val="bg1"/>
          </a:solidFill>
        </p:spPr>
        <p:txBody>
          <a:bodyPr wrap="square">
            <a:spAutoFit/>
          </a:bodyPr>
          <a:lstStyle/>
          <a:p>
            <a:pPr algn="r"/>
            <a:r>
              <a:rPr lang="ru-RU" sz="1050" dirty="0">
                <a:latin typeface="Arial" panose="020B0604020202020204" pitchFamily="34" charset="0"/>
                <a:cs typeface="Arial" panose="020B0604020202020204" pitchFamily="34" charset="0"/>
              </a:rPr>
              <a:t>Подоходный налог</a:t>
            </a:r>
            <a:endParaRPr lang="es-ES" sz="1100" dirty="0">
              <a:latin typeface="Arial" panose="020B0604020202020204" pitchFamily="34" charset="0"/>
              <a:cs typeface="Arial" panose="020B0604020202020204" pitchFamily="34" charset="0"/>
            </a:endParaRPr>
          </a:p>
        </p:txBody>
      </p:sp>
      <p:sp>
        <p:nvSpPr>
          <p:cNvPr id="22" name="Прямоугольник 21"/>
          <p:cNvSpPr/>
          <p:nvPr/>
        </p:nvSpPr>
        <p:spPr>
          <a:xfrm>
            <a:off x="3275856" y="5930230"/>
            <a:ext cx="1191384" cy="253916"/>
          </a:xfrm>
          <a:prstGeom prst="rect">
            <a:avLst/>
          </a:prstGeom>
          <a:solidFill>
            <a:schemeClr val="bg1"/>
          </a:solidFill>
        </p:spPr>
        <p:txBody>
          <a:bodyPr wrap="square">
            <a:spAutoFit/>
          </a:bodyPr>
          <a:lstStyle/>
          <a:p>
            <a:r>
              <a:rPr lang="ru-RU" sz="1050" dirty="0">
                <a:latin typeface="Arial" panose="020B0604020202020204" pitchFamily="34" charset="0"/>
                <a:cs typeface="Arial" panose="020B0604020202020204" pitchFamily="34" charset="0"/>
              </a:rPr>
              <a:t>Конфедерация</a:t>
            </a:r>
            <a:endParaRPr lang="es-ES" sz="1100" dirty="0">
              <a:latin typeface="Arial" panose="020B0604020202020204" pitchFamily="34" charset="0"/>
              <a:cs typeface="Arial" panose="020B0604020202020204" pitchFamily="34" charset="0"/>
            </a:endParaRPr>
          </a:p>
        </p:txBody>
      </p:sp>
      <p:sp>
        <p:nvSpPr>
          <p:cNvPr id="23" name="Прямоугольник 22"/>
          <p:cNvSpPr/>
          <p:nvPr/>
        </p:nvSpPr>
        <p:spPr>
          <a:xfrm>
            <a:off x="4644009" y="5930230"/>
            <a:ext cx="792087" cy="253916"/>
          </a:xfrm>
          <a:prstGeom prst="rect">
            <a:avLst/>
          </a:prstGeom>
          <a:solidFill>
            <a:schemeClr val="bg1"/>
          </a:solidFill>
        </p:spPr>
        <p:txBody>
          <a:bodyPr wrap="square">
            <a:spAutoFit/>
          </a:bodyPr>
          <a:lstStyle/>
          <a:p>
            <a:r>
              <a:rPr lang="ru-RU" sz="1050" dirty="0">
                <a:latin typeface="Arial" panose="020B0604020202020204" pitchFamily="34" charset="0"/>
                <a:cs typeface="Arial" panose="020B0604020202020204" pitchFamily="34" charset="0"/>
              </a:rPr>
              <a:t>Кантоны</a:t>
            </a:r>
            <a:endParaRPr lang="es-ES" sz="1100" dirty="0">
              <a:latin typeface="Arial" panose="020B0604020202020204" pitchFamily="34" charset="0"/>
              <a:cs typeface="Arial" panose="020B0604020202020204" pitchFamily="34" charset="0"/>
            </a:endParaRPr>
          </a:p>
        </p:txBody>
      </p:sp>
      <p:sp>
        <p:nvSpPr>
          <p:cNvPr id="24" name="Прямоугольник 23"/>
          <p:cNvSpPr/>
          <p:nvPr/>
        </p:nvSpPr>
        <p:spPr>
          <a:xfrm>
            <a:off x="5612865" y="5923299"/>
            <a:ext cx="1224136" cy="415498"/>
          </a:xfrm>
          <a:prstGeom prst="rect">
            <a:avLst/>
          </a:prstGeom>
          <a:solidFill>
            <a:schemeClr val="bg1"/>
          </a:solidFill>
        </p:spPr>
        <p:txBody>
          <a:bodyPr wrap="square">
            <a:spAutoFit/>
          </a:bodyPr>
          <a:lstStyle/>
          <a:p>
            <a:r>
              <a:rPr lang="ru-RU" sz="1050" dirty="0">
                <a:latin typeface="Arial" panose="020B0604020202020204" pitchFamily="34" charset="0"/>
                <a:cs typeface="Arial" panose="020B0604020202020204" pitchFamily="34" charset="0"/>
              </a:rPr>
              <a:t>Муниципальные образования</a:t>
            </a:r>
            <a:endParaRPr lang="es-ES" sz="1100" dirty="0">
              <a:latin typeface="Arial" panose="020B0604020202020204" pitchFamily="34" charset="0"/>
              <a:cs typeface="Arial" panose="020B0604020202020204" pitchFamily="34" charset="0"/>
            </a:endParaRPr>
          </a:p>
        </p:txBody>
      </p:sp>
      <p:sp>
        <p:nvSpPr>
          <p:cNvPr id="25" name="TextBox 24"/>
          <p:cNvSpPr txBox="1"/>
          <p:nvPr/>
        </p:nvSpPr>
        <p:spPr>
          <a:xfrm>
            <a:off x="7452320" y="260648"/>
            <a:ext cx="1368152" cy="276999"/>
          </a:xfrm>
          <a:prstGeom prst="rect">
            <a:avLst/>
          </a:prstGeom>
          <a:solidFill>
            <a:schemeClr val="bg1"/>
          </a:solidFill>
        </p:spPr>
        <p:txBody>
          <a:bodyPr wrap="square" lIns="0" tIns="0" rIns="0" bIns="0" rtlCol="0">
            <a:spAutoFit/>
          </a:bodyPr>
          <a:lstStyle/>
          <a:p>
            <a:r>
              <a:rPr lang="es-ES" sz="900" dirty="0">
                <a:latin typeface="Arial" panose="020B0604020202020204" pitchFamily="34" charset="0"/>
                <a:cs typeface="Arial" panose="020B0604020202020204" pitchFamily="34" charset="0"/>
              </a:rPr>
              <a:t>Hochschule Luzern</a:t>
            </a:r>
          </a:p>
          <a:p>
            <a:r>
              <a:rPr lang="es-ES" sz="900" dirty="0">
                <a:solidFill>
                  <a:srgbClr val="B0C9EA"/>
                </a:solidFill>
                <a:latin typeface="Arial" panose="020B0604020202020204" pitchFamily="34" charset="0"/>
                <a:cs typeface="Arial" panose="020B0604020202020204" pitchFamily="34" charset="0"/>
              </a:rPr>
              <a:t>Business</a:t>
            </a:r>
            <a:endParaRPr lang="ru-RU" sz="900" dirty="0">
              <a:solidFill>
                <a:srgbClr val="B0C9EA"/>
              </a:solidFill>
              <a:latin typeface="Arial" panose="020B0604020202020204" pitchFamily="34" charset="0"/>
              <a:cs typeface="Arial" panose="020B0604020202020204" pitchFamily="34" charset="0"/>
            </a:endParaRPr>
          </a:p>
        </p:txBody>
      </p:sp>
      <p:sp>
        <p:nvSpPr>
          <p:cNvPr id="26" name="Прямоугольник 25"/>
          <p:cNvSpPr/>
          <p:nvPr/>
        </p:nvSpPr>
        <p:spPr>
          <a:xfrm>
            <a:off x="374121" y="6478974"/>
            <a:ext cx="585866" cy="200055"/>
          </a:xfrm>
          <a:prstGeom prst="rect">
            <a:avLst/>
          </a:prstGeom>
          <a:solidFill>
            <a:schemeClr val="bg1"/>
          </a:solidFill>
        </p:spPr>
        <p:txBody>
          <a:bodyPr wrap="square">
            <a:spAutoFit/>
          </a:bodyPr>
          <a:lstStyle/>
          <a:p>
            <a:pPr algn="r"/>
            <a:r>
              <a:rPr lang="en-US" sz="700" dirty="0">
                <a:latin typeface="Arial" panose="020B0604020202020204" pitchFamily="34" charset="0"/>
                <a:cs typeface="Arial" panose="020B0604020202020204" pitchFamily="34" charset="0"/>
              </a:rPr>
              <a:t>Slide</a:t>
            </a:r>
            <a:endParaRPr lang="es-E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37281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a:xfrm>
            <a:off x="895409" y="6464151"/>
            <a:ext cx="8107883" cy="404664"/>
          </a:xfrm>
        </p:spPr>
        <p:txBody>
          <a:bodyPr/>
          <a:lstStyle/>
          <a:p>
            <a:pPr>
              <a:defRPr/>
            </a:pPr>
            <a:fld id="{8E050A2D-FAF3-45CF-B73E-B3475EDB0F60}" type="slidenum">
              <a:rPr lang="en-GB" noProof="0" smtClean="0"/>
              <a:pPr>
                <a:defRPr/>
              </a:pPr>
              <a:t>26</a:t>
            </a:fld>
            <a:r>
              <a:rPr lang="en-GB" dirty="0"/>
              <a:t>			Stefan </a:t>
            </a:r>
            <a:r>
              <a:rPr lang="en-GB" dirty="0" err="1"/>
              <a:t>Bruni</a:t>
            </a:r>
            <a:r>
              <a:rPr lang="en-GB" dirty="0"/>
              <a:t> / Lucerne School of Business</a:t>
            </a:r>
            <a:endParaRPr lang="en-GB" noProof="0" dirty="0"/>
          </a:p>
        </p:txBody>
      </p:sp>
      <p:sp>
        <p:nvSpPr>
          <p:cNvPr id="4" name="Titel 3"/>
          <p:cNvSpPr>
            <a:spLocks noGrp="1"/>
          </p:cNvSpPr>
          <p:nvPr>
            <p:ph type="title"/>
          </p:nvPr>
        </p:nvSpPr>
        <p:spPr/>
        <p:txBody>
          <a:bodyPr/>
          <a:lstStyle/>
          <a:p>
            <a:r>
              <a:rPr lang="ru-RU" dirty="0"/>
              <a:t>Доходы в Швейцарии с разбивкой по уровням государственного управления</a:t>
            </a:r>
            <a:br>
              <a:rPr lang="de-CH" dirty="0"/>
            </a:br>
            <a:r>
              <a:rPr lang="de-CH" sz="1400" b="0" dirty="0"/>
              <a:t>(</a:t>
            </a:r>
            <a:r>
              <a:rPr lang="ru-RU" sz="1400" b="0" dirty="0"/>
              <a:t>млрд швейцарских франков</a:t>
            </a:r>
            <a:r>
              <a:rPr lang="de-CH" sz="1400" b="0" dirty="0"/>
              <a:t>)</a:t>
            </a:r>
          </a:p>
        </p:txBody>
      </p:sp>
      <p:grpSp>
        <p:nvGrpSpPr>
          <p:cNvPr id="10" name="Group 4"/>
          <p:cNvGrpSpPr>
            <a:grpSpLocks noChangeAspect="1"/>
          </p:cNvGrpSpPr>
          <p:nvPr/>
        </p:nvGrpSpPr>
        <p:grpSpPr bwMode="auto">
          <a:xfrm>
            <a:off x="497590" y="1340768"/>
            <a:ext cx="8136645" cy="4264124"/>
            <a:chOff x="1019" y="1390"/>
            <a:chExt cx="3927" cy="2058"/>
          </a:xfrm>
        </p:grpSpPr>
        <p:sp>
          <p:nvSpPr>
            <p:cNvPr id="11" name="AutoShape 3"/>
            <p:cNvSpPr>
              <a:spLocks noChangeAspect="1" noChangeArrowheads="1" noTextEdit="1"/>
            </p:cNvSpPr>
            <p:nvPr/>
          </p:nvSpPr>
          <p:spPr bwMode="auto">
            <a:xfrm>
              <a:off x="1019" y="1393"/>
              <a:ext cx="3924" cy="2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2" name="Rectangle 5"/>
            <p:cNvSpPr>
              <a:spLocks noChangeArrowheads="1"/>
            </p:cNvSpPr>
            <p:nvPr/>
          </p:nvSpPr>
          <p:spPr bwMode="auto">
            <a:xfrm>
              <a:off x="1022" y="1390"/>
              <a:ext cx="3924" cy="205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3" name="Freeform 6"/>
            <p:cNvSpPr>
              <a:spLocks noEditPoints="1"/>
            </p:cNvSpPr>
            <p:nvPr/>
          </p:nvSpPr>
          <p:spPr bwMode="auto">
            <a:xfrm>
              <a:off x="1211" y="1688"/>
              <a:ext cx="3047" cy="1378"/>
            </a:xfrm>
            <a:custGeom>
              <a:avLst/>
              <a:gdLst>
                <a:gd name="T0" fmla="*/ 0 w 3047"/>
                <a:gd name="T1" fmla="*/ 1378 h 1378"/>
                <a:gd name="T2" fmla="*/ 3047 w 3047"/>
                <a:gd name="T3" fmla="*/ 1378 h 1378"/>
                <a:gd name="T4" fmla="*/ 0 w 3047"/>
                <a:gd name="T5" fmla="*/ 1179 h 1378"/>
                <a:gd name="T6" fmla="*/ 3047 w 3047"/>
                <a:gd name="T7" fmla="*/ 1179 h 1378"/>
                <a:gd name="T8" fmla="*/ 0 w 3047"/>
                <a:gd name="T9" fmla="*/ 987 h 1378"/>
                <a:gd name="T10" fmla="*/ 3047 w 3047"/>
                <a:gd name="T11" fmla="*/ 987 h 1378"/>
                <a:gd name="T12" fmla="*/ 0 w 3047"/>
                <a:gd name="T13" fmla="*/ 788 h 1378"/>
                <a:gd name="T14" fmla="*/ 3047 w 3047"/>
                <a:gd name="T15" fmla="*/ 788 h 1378"/>
                <a:gd name="T16" fmla="*/ 0 w 3047"/>
                <a:gd name="T17" fmla="*/ 590 h 1378"/>
                <a:gd name="T18" fmla="*/ 3047 w 3047"/>
                <a:gd name="T19" fmla="*/ 590 h 1378"/>
                <a:gd name="T20" fmla="*/ 0 w 3047"/>
                <a:gd name="T21" fmla="*/ 397 h 1378"/>
                <a:gd name="T22" fmla="*/ 3047 w 3047"/>
                <a:gd name="T23" fmla="*/ 397 h 1378"/>
                <a:gd name="T24" fmla="*/ 0 w 3047"/>
                <a:gd name="T25" fmla="*/ 198 h 1378"/>
                <a:gd name="T26" fmla="*/ 3047 w 3047"/>
                <a:gd name="T27" fmla="*/ 198 h 1378"/>
                <a:gd name="T28" fmla="*/ 0 w 3047"/>
                <a:gd name="T29" fmla="*/ 0 h 1378"/>
                <a:gd name="T30" fmla="*/ 3047 w 3047"/>
                <a:gd name="T31" fmla="*/ 0 h 1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47" h="1378">
                  <a:moveTo>
                    <a:pt x="0" y="1378"/>
                  </a:moveTo>
                  <a:lnTo>
                    <a:pt x="3047" y="1378"/>
                  </a:lnTo>
                  <a:moveTo>
                    <a:pt x="0" y="1179"/>
                  </a:moveTo>
                  <a:lnTo>
                    <a:pt x="3047" y="1179"/>
                  </a:lnTo>
                  <a:moveTo>
                    <a:pt x="0" y="987"/>
                  </a:moveTo>
                  <a:lnTo>
                    <a:pt x="3047" y="987"/>
                  </a:lnTo>
                  <a:moveTo>
                    <a:pt x="0" y="788"/>
                  </a:moveTo>
                  <a:lnTo>
                    <a:pt x="3047" y="788"/>
                  </a:lnTo>
                  <a:moveTo>
                    <a:pt x="0" y="590"/>
                  </a:moveTo>
                  <a:lnTo>
                    <a:pt x="3047" y="590"/>
                  </a:lnTo>
                  <a:moveTo>
                    <a:pt x="0" y="397"/>
                  </a:moveTo>
                  <a:lnTo>
                    <a:pt x="3047" y="397"/>
                  </a:lnTo>
                  <a:moveTo>
                    <a:pt x="0" y="198"/>
                  </a:moveTo>
                  <a:lnTo>
                    <a:pt x="3047" y="198"/>
                  </a:lnTo>
                  <a:moveTo>
                    <a:pt x="0" y="0"/>
                  </a:moveTo>
                  <a:lnTo>
                    <a:pt x="3047" y="0"/>
                  </a:lnTo>
                </a:path>
              </a:pathLst>
            </a:custGeom>
            <a:noFill/>
            <a:ln w="9525"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a:p>
          </p:txBody>
        </p:sp>
        <p:sp>
          <p:nvSpPr>
            <p:cNvPr id="14" name="Freeform 7"/>
            <p:cNvSpPr>
              <a:spLocks noEditPoints="1"/>
            </p:cNvSpPr>
            <p:nvPr/>
          </p:nvSpPr>
          <p:spPr bwMode="auto">
            <a:xfrm>
              <a:off x="1268" y="1896"/>
              <a:ext cx="2819" cy="1366"/>
            </a:xfrm>
            <a:custGeom>
              <a:avLst/>
              <a:gdLst>
                <a:gd name="T0" fmla="*/ 0 w 2819"/>
                <a:gd name="T1" fmla="*/ 198 h 1366"/>
                <a:gd name="T2" fmla="*/ 48 w 2819"/>
                <a:gd name="T3" fmla="*/ 198 h 1366"/>
                <a:gd name="T4" fmla="*/ 48 w 2819"/>
                <a:gd name="T5" fmla="*/ 1366 h 1366"/>
                <a:gd name="T6" fmla="*/ 0 w 2819"/>
                <a:gd name="T7" fmla="*/ 1366 h 1366"/>
                <a:gd name="T8" fmla="*/ 0 w 2819"/>
                <a:gd name="T9" fmla="*/ 198 h 1366"/>
                <a:gd name="T10" fmla="*/ 277 w 2819"/>
                <a:gd name="T11" fmla="*/ 246 h 1366"/>
                <a:gd name="T12" fmla="*/ 325 w 2819"/>
                <a:gd name="T13" fmla="*/ 246 h 1366"/>
                <a:gd name="T14" fmla="*/ 325 w 2819"/>
                <a:gd name="T15" fmla="*/ 1366 h 1366"/>
                <a:gd name="T16" fmla="*/ 277 w 2819"/>
                <a:gd name="T17" fmla="*/ 1366 h 1366"/>
                <a:gd name="T18" fmla="*/ 277 w 2819"/>
                <a:gd name="T19" fmla="*/ 246 h 1366"/>
                <a:gd name="T20" fmla="*/ 553 w 2819"/>
                <a:gd name="T21" fmla="*/ 204 h 1366"/>
                <a:gd name="T22" fmla="*/ 601 w 2819"/>
                <a:gd name="T23" fmla="*/ 204 h 1366"/>
                <a:gd name="T24" fmla="*/ 601 w 2819"/>
                <a:gd name="T25" fmla="*/ 1366 h 1366"/>
                <a:gd name="T26" fmla="*/ 553 w 2819"/>
                <a:gd name="T27" fmla="*/ 1366 h 1366"/>
                <a:gd name="T28" fmla="*/ 553 w 2819"/>
                <a:gd name="T29" fmla="*/ 204 h 1366"/>
                <a:gd name="T30" fmla="*/ 830 w 2819"/>
                <a:gd name="T31" fmla="*/ 186 h 1366"/>
                <a:gd name="T32" fmla="*/ 878 w 2819"/>
                <a:gd name="T33" fmla="*/ 186 h 1366"/>
                <a:gd name="T34" fmla="*/ 878 w 2819"/>
                <a:gd name="T35" fmla="*/ 1366 h 1366"/>
                <a:gd name="T36" fmla="*/ 830 w 2819"/>
                <a:gd name="T37" fmla="*/ 1366 h 1366"/>
                <a:gd name="T38" fmla="*/ 830 w 2819"/>
                <a:gd name="T39" fmla="*/ 186 h 1366"/>
                <a:gd name="T40" fmla="*/ 1106 w 2819"/>
                <a:gd name="T41" fmla="*/ 192 h 1366"/>
                <a:gd name="T42" fmla="*/ 1154 w 2819"/>
                <a:gd name="T43" fmla="*/ 192 h 1366"/>
                <a:gd name="T44" fmla="*/ 1154 w 2819"/>
                <a:gd name="T45" fmla="*/ 1366 h 1366"/>
                <a:gd name="T46" fmla="*/ 1106 w 2819"/>
                <a:gd name="T47" fmla="*/ 1366 h 1366"/>
                <a:gd name="T48" fmla="*/ 1106 w 2819"/>
                <a:gd name="T49" fmla="*/ 192 h 1366"/>
                <a:gd name="T50" fmla="*/ 1383 w 2819"/>
                <a:gd name="T51" fmla="*/ 162 h 1366"/>
                <a:gd name="T52" fmla="*/ 1431 w 2819"/>
                <a:gd name="T53" fmla="*/ 162 h 1366"/>
                <a:gd name="T54" fmla="*/ 1431 w 2819"/>
                <a:gd name="T55" fmla="*/ 1366 h 1366"/>
                <a:gd name="T56" fmla="*/ 1383 w 2819"/>
                <a:gd name="T57" fmla="*/ 1366 h 1366"/>
                <a:gd name="T58" fmla="*/ 1383 w 2819"/>
                <a:gd name="T59" fmla="*/ 162 h 1366"/>
                <a:gd name="T60" fmla="*/ 1659 w 2819"/>
                <a:gd name="T61" fmla="*/ 168 h 1366"/>
                <a:gd name="T62" fmla="*/ 1707 w 2819"/>
                <a:gd name="T63" fmla="*/ 168 h 1366"/>
                <a:gd name="T64" fmla="*/ 1707 w 2819"/>
                <a:gd name="T65" fmla="*/ 1366 h 1366"/>
                <a:gd name="T66" fmla="*/ 1659 w 2819"/>
                <a:gd name="T67" fmla="*/ 1366 h 1366"/>
                <a:gd name="T68" fmla="*/ 1659 w 2819"/>
                <a:gd name="T69" fmla="*/ 168 h 1366"/>
                <a:gd name="T70" fmla="*/ 1935 w 2819"/>
                <a:gd name="T71" fmla="*/ 102 h 1366"/>
                <a:gd name="T72" fmla="*/ 1983 w 2819"/>
                <a:gd name="T73" fmla="*/ 102 h 1366"/>
                <a:gd name="T74" fmla="*/ 1983 w 2819"/>
                <a:gd name="T75" fmla="*/ 1366 h 1366"/>
                <a:gd name="T76" fmla="*/ 1935 w 2819"/>
                <a:gd name="T77" fmla="*/ 1366 h 1366"/>
                <a:gd name="T78" fmla="*/ 1935 w 2819"/>
                <a:gd name="T79" fmla="*/ 102 h 1366"/>
                <a:gd name="T80" fmla="*/ 2212 w 2819"/>
                <a:gd name="T81" fmla="*/ 102 h 1366"/>
                <a:gd name="T82" fmla="*/ 2260 w 2819"/>
                <a:gd name="T83" fmla="*/ 102 h 1366"/>
                <a:gd name="T84" fmla="*/ 2260 w 2819"/>
                <a:gd name="T85" fmla="*/ 1366 h 1366"/>
                <a:gd name="T86" fmla="*/ 2212 w 2819"/>
                <a:gd name="T87" fmla="*/ 1366 h 1366"/>
                <a:gd name="T88" fmla="*/ 2212 w 2819"/>
                <a:gd name="T89" fmla="*/ 102 h 1366"/>
                <a:gd name="T90" fmla="*/ 2494 w 2819"/>
                <a:gd name="T91" fmla="*/ 0 h 1366"/>
                <a:gd name="T92" fmla="*/ 2542 w 2819"/>
                <a:gd name="T93" fmla="*/ 0 h 1366"/>
                <a:gd name="T94" fmla="*/ 2542 w 2819"/>
                <a:gd name="T95" fmla="*/ 1366 h 1366"/>
                <a:gd name="T96" fmla="*/ 2494 w 2819"/>
                <a:gd name="T97" fmla="*/ 1366 h 1366"/>
                <a:gd name="T98" fmla="*/ 2494 w 2819"/>
                <a:gd name="T99" fmla="*/ 0 h 1366"/>
                <a:gd name="T100" fmla="*/ 2771 w 2819"/>
                <a:gd name="T101" fmla="*/ 0 h 1366"/>
                <a:gd name="T102" fmla="*/ 2819 w 2819"/>
                <a:gd name="T103" fmla="*/ 0 h 1366"/>
                <a:gd name="T104" fmla="*/ 2819 w 2819"/>
                <a:gd name="T105" fmla="*/ 1366 h 1366"/>
                <a:gd name="T106" fmla="*/ 2771 w 2819"/>
                <a:gd name="T107" fmla="*/ 1366 h 1366"/>
                <a:gd name="T108" fmla="*/ 2771 w 2819"/>
                <a:gd name="T109" fmla="*/ 0 h 1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819" h="1366">
                  <a:moveTo>
                    <a:pt x="0" y="198"/>
                  </a:moveTo>
                  <a:lnTo>
                    <a:pt x="48" y="198"/>
                  </a:lnTo>
                  <a:lnTo>
                    <a:pt x="48" y="1366"/>
                  </a:lnTo>
                  <a:lnTo>
                    <a:pt x="0" y="1366"/>
                  </a:lnTo>
                  <a:lnTo>
                    <a:pt x="0" y="198"/>
                  </a:lnTo>
                  <a:close/>
                  <a:moveTo>
                    <a:pt x="277" y="246"/>
                  </a:moveTo>
                  <a:lnTo>
                    <a:pt x="325" y="246"/>
                  </a:lnTo>
                  <a:lnTo>
                    <a:pt x="325" y="1366"/>
                  </a:lnTo>
                  <a:lnTo>
                    <a:pt x="277" y="1366"/>
                  </a:lnTo>
                  <a:lnTo>
                    <a:pt x="277" y="246"/>
                  </a:lnTo>
                  <a:close/>
                  <a:moveTo>
                    <a:pt x="553" y="204"/>
                  </a:moveTo>
                  <a:lnTo>
                    <a:pt x="601" y="204"/>
                  </a:lnTo>
                  <a:lnTo>
                    <a:pt x="601" y="1366"/>
                  </a:lnTo>
                  <a:lnTo>
                    <a:pt x="553" y="1366"/>
                  </a:lnTo>
                  <a:lnTo>
                    <a:pt x="553" y="204"/>
                  </a:lnTo>
                  <a:close/>
                  <a:moveTo>
                    <a:pt x="830" y="186"/>
                  </a:moveTo>
                  <a:lnTo>
                    <a:pt x="878" y="186"/>
                  </a:lnTo>
                  <a:lnTo>
                    <a:pt x="878" y="1366"/>
                  </a:lnTo>
                  <a:lnTo>
                    <a:pt x="830" y="1366"/>
                  </a:lnTo>
                  <a:lnTo>
                    <a:pt x="830" y="186"/>
                  </a:lnTo>
                  <a:close/>
                  <a:moveTo>
                    <a:pt x="1106" y="192"/>
                  </a:moveTo>
                  <a:lnTo>
                    <a:pt x="1154" y="192"/>
                  </a:lnTo>
                  <a:lnTo>
                    <a:pt x="1154" y="1366"/>
                  </a:lnTo>
                  <a:lnTo>
                    <a:pt x="1106" y="1366"/>
                  </a:lnTo>
                  <a:lnTo>
                    <a:pt x="1106" y="192"/>
                  </a:lnTo>
                  <a:close/>
                  <a:moveTo>
                    <a:pt x="1383" y="162"/>
                  </a:moveTo>
                  <a:lnTo>
                    <a:pt x="1431" y="162"/>
                  </a:lnTo>
                  <a:lnTo>
                    <a:pt x="1431" y="1366"/>
                  </a:lnTo>
                  <a:lnTo>
                    <a:pt x="1383" y="1366"/>
                  </a:lnTo>
                  <a:lnTo>
                    <a:pt x="1383" y="162"/>
                  </a:lnTo>
                  <a:close/>
                  <a:moveTo>
                    <a:pt x="1659" y="168"/>
                  </a:moveTo>
                  <a:lnTo>
                    <a:pt x="1707" y="168"/>
                  </a:lnTo>
                  <a:lnTo>
                    <a:pt x="1707" y="1366"/>
                  </a:lnTo>
                  <a:lnTo>
                    <a:pt x="1659" y="1366"/>
                  </a:lnTo>
                  <a:lnTo>
                    <a:pt x="1659" y="168"/>
                  </a:lnTo>
                  <a:close/>
                  <a:moveTo>
                    <a:pt x="1935" y="102"/>
                  </a:moveTo>
                  <a:lnTo>
                    <a:pt x="1983" y="102"/>
                  </a:lnTo>
                  <a:lnTo>
                    <a:pt x="1983" y="1366"/>
                  </a:lnTo>
                  <a:lnTo>
                    <a:pt x="1935" y="1366"/>
                  </a:lnTo>
                  <a:lnTo>
                    <a:pt x="1935" y="102"/>
                  </a:lnTo>
                  <a:close/>
                  <a:moveTo>
                    <a:pt x="2212" y="102"/>
                  </a:moveTo>
                  <a:lnTo>
                    <a:pt x="2260" y="102"/>
                  </a:lnTo>
                  <a:lnTo>
                    <a:pt x="2260" y="1366"/>
                  </a:lnTo>
                  <a:lnTo>
                    <a:pt x="2212" y="1366"/>
                  </a:lnTo>
                  <a:lnTo>
                    <a:pt x="2212" y="102"/>
                  </a:lnTo>
                  <a:close/>
                  <a:moveTo>
                    <a:pt x="2494" y="0"/>
                  </a:moveTo>
                  <a:lnTo>
                    <a:pt x="2542" y="0"/>
                  </a:lnTo>
                  <a:lnTo>
                    <a:pt x="2542" y="1366"/>
                  </a:lnTo>
                  <a:lnTo>
                    <a:pt x="2494" y="1366"/>
                  </a:lnTo>
                  <a:lnTo>
                    <a:pt x="2494" y="0"/>
                  </a:lnTo>
                  <a:close/>
                  <a:moveTo>
                    <a:pt x="2771" y="0"/>
                  </a:moveTo>
                  <a:lnTo>
                    <a:pt x="2819" y="0"/>
                  </a:lnTo>
                  <a:lnTo>
                    <a:pt x="2819" y="1366"/>
                  </a:lnTo>
                  <a:lnTo>
                    <a:pt x="2771" y="1366"/>
                  </a:lnTo>
                  <a:lnTo>
                    <a:pt x="2771" y="0"/>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5" name="Freeform 8"/>
            <p:cNvSpPr>
              <a:spLocks noEditPoints="1"/>
            </p:cNvSpPr>
            <p:nvPr/>
          </p:nvSpPr>
          <p:spPr bwMode="auto">
            <a:xfrm>
              <a:off x="1329" y="2317"/>
              <a:ext cx="2818" cy="945"/>
            </a:xfrm>
            <a:custGeom>
              <a:avLst/>
              <a:gdLst>
                <a:gd name="T0" fmla="*/ 0 w 2818"/>
                <a:gd name="T1" fmla="*/ 174 h 945"/>
                <a:gd name="T2" fmla="*/ 48 w 2818"/>
                <a:gd name="T3" fmla="*/ 174 h 945"/>
                <a:gd name="T4" fmla="*/ 48 w 2818"/>
                <a:gd name="T5" fmla="*/ 945 h 945"/>
                <a:gd name="T6" fmla="*/ 0 w 2818"/>
                <a:gd name="T7" fmla="*/ 945 h 945"/>
                <a:gd name="T8" fmla="*/ 0 w 2818"/>
                <a:gd name="T9" fmla="*/ 174 h 945"/>
                <a:gd name="T10" fmla="*/ 276 w 2818"/>
                <a:gd name="T11" fmla="*/ 174 h 945"/>
                <a:gd name="T12" fmla="*/ 324 w 2818"/>
                <a:gd name="T13" fmla="*/ 174 h 945"/>
                <a:gd name="T14" fmla="*/ 324 w 2818"/>
                <a:gd name="T15" fmla="*/ 945 h 945"/>
                <a:gd name="T16" fmla="*/ 276 w 2818"/>
                <a:gd name="T17" fmla="*/ 945 h 945"/>
                <a:gd name="T18" fmla="*/ 276 w 2818"/>
                <a:gd name="T19" fmla="*/ 174 h 945"/>
                <a:gd name="T20" fmla="*/ 552 w 2818"/>
                <a:gd name="T21" fmla="*/ 162 h 945"/>
                <a:gd name="T22" fmla="*/ 600 w 2818"/>
                <a:gd name="T23" fmla="*/ 162 h 945"/>
                <a:gd name="T24" fmla="*/ 600 w 2818"/>
                <a:gd name="T25" fmla="*/ 945 h 945"/>
                <a:gd name="T26" fmla="*/ 552 w 2818"/>
                <a:gd name="T27" fmla="*/ 945 h 945"/>
                <a:gd name="T28" fmla="*/ 552 w 2818"/>
                <a:gd name="T29" fmla="*/ 162 h 945"/>
                <a:gd name="T30" fmla="*/ 829 w 2818"/>
                <a:gd name="T31" fmla="*/ 138 h 945"/>
                <a:gd name="T32" fmla="*/ 877 w 2818"/>
                <a:gd name="T33" fmla="*/ 138 h 945"/>
                <a:gd name="T34" fmla="*/ 877 w 2818"/>
                <a:gd name="T35" fmla="*/ 945 h 945"/>
                <a:gd name="T36" fmla="*/ 829 w 2818"/>
                <a:gd name="T37" fmla="*/ 945 h 945"/>
                <a:gd name="T38" fmla="*/ 829 w 2818"/>
                <a:gd name="T39" fmla="*/ 138 h 945"/>
                <a:gd name="T40" fmla="*/ 1105 w 2818"/>
                <a:gd name="T41" fmla="*/ 126 h 945"/>
                <a:gd name="T42" fmla="*/ 1153 w 2818"/>
                <a:gd name="T43" fmla="*/ 126 h 945"/>
                <a:gd name="T44" fmla="*/ 1153 w 2818"/>
                <a:gd name="T45" fmla="*/ 945 h 945"/>
                <a:gd name="T46" fmla="*/ 1105 w 2818"/>
                <a:gd name="T47" fmla="*/ 945 h 945"/>
                <a:gd name="T48" fmla="*/ 1105 w 2818"/>
                <a:gd name="T49" fmla="*/ 126 h 945"/>
                <a:gd name="T50" fmla="*/ 1382 w 2818"/>
                <a:gd name="T51" fmla="*/ 108 h 945"/>
                <a:gd name="T52" fmla="*/ 1430 w 2818"/>
                <a:gd name="T53" fmla="*/ 108 h 945"/>
                <a:gd name="T54" fmla="*/ 1430 w 2818"/>
                <a:gd name="T55" fmla="*/ 945 h 945"/>
                <a:gd name="T56" fmla="*/ 1382 w 2818"/>
                <a:gd name="T57" fmla="*/ 945 h 945"/>
                <a:gd name="T58" fmla="*/ 1382 w 2818"/>
                <a:gd name="T59" fmla="*/ 108 h 945"/>
                <a:gd name="T60" fmla="*/ 1658 w 2818"/>
                <a:gd name="T61" fmla="*/ 90 h 945"/>
                <a:gd name="T62" fmla="*/ 1712 w 2818"/>
                <a:gd name="T63" fmla="*/ 90 h 945"/>
                <a:gd name="T64" fmla="*/ 1712 w 2818"/>
                <a:gd name="T65" fmla="*/ 945 h 945"/>
                <a:gd name="T66" fmla="*/ 1658 w 2818"/>
                <a:gd name="T67" fmla="*/ 945 h 945"/>
                <a:gd name="T68" fmla="*/ 1658 w 2818"/>
                <a:gd name="T69" fmla="*/ 90 h 945"/>
                <a:gd name="T70" fmla="*/ 1941 w 2818"/>
                <a:gd name="T71" fmla="*/ 72 h 945"/>
                <a:gd name="T72" fmla="*/ 1989 w 2818"/>
                <a:gd name="T73" fmla="*/ 72 h 945"/>
                <a:gd name="T74" fmla="*/ 1989 w 2818"/>
                <a:gd name="T75" fmla="*/ 945 h 945"/>
                <a:gd name="T76" fmla="*/ 1941 w 2818"/>
                <a:gd name="T77" fmla="*/ 945 h 945"/>
                <a:gd name="T78" fmla="*/ 1941 w 2818"/>
                <a:gd name="T79" fmla="*/ 72 h 945"/>
                <a:gd name="T80" fmla="*/ 2217 w 2818"/>
                <a:gd name="T81" fmla="*/ 48 h 945"/>
                <a:gd name="T82" fmla="*/ 2265 w 2818"/>
                <a:gd name="T83" fmla="*/ 48 h 945"/>
                <a:gd name="T84" fmla="*/ 2265 w 2818"/>
                <a:gd name="T85" fmla="*/ 945 h 945"/>
                <a:gd name="T86" fmla="*/ 2217 w 2818"/>
                <a:gd name="T87" fmla="*/ 945 h 945"/>
                <a:gd name="T88" fmla="*/ 2217 w 2818"/>
                <a:gd name="T89" fmla="*/ 48 h 945"/>
                <a:gd name="T90" fmla="*/ 2493 w 2818"/>
                <a:gd name="T91" fmla="*/ 30 h 945"/>
                <a:gd name="T92" fmla="*/ 2541 w 2818"/>
                <a:gd name="T93" fmla="*/ 30 h 945"/>
                <a:gd name="T94" fmla="*/ 2541 w 2818"/>
                <a:gd name="T95" fmla="*/ 945 h 945"/>
                <a:gd name="T96" fmla="*/ 2493 w 2818"/>
                <a:gd name="T97" fmla="*/ 945 h 945"/>
                <a:gd name="T98" fmla="*/ 2493 w 2818"/>
                <a:gd name="T99" fmla="*/ 30 h 945"/>
                <a:gd name="T100" fmla="*/ 2770 w 2818"/>
                <a:gd name="T101" fmla="*/ 0 h 945"/>
                <a:gd name="T102" fmla="*/ 2818 w 2818"/>
                <a:gd name="T103" fmla="*/ 0 h 945"/>
                <a:gd name="T104" fmla="*/ 2818 w 2818"/>
                <a:gd name="T105" fmla="*/ 945 h 945"/>
                <a:gd name="T106" fmla="*/ 2770 w 2818"/>
                <a:gd name="T107" fmla="*/ 945 h 945"/>
                <a:gd name="T108" fmla="*/ 2770 w 2818"/>
                <a:gd name="T109" fmla="*/ 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818" h="945">
                  <a:moveTo>
                    <a:pt x="0" y="174"/>
                  </a:moveTo>
                  <a:lnTo>
                    <a:pt x="48" y="174"/>
                  </a:lnTo>
                  <a:lnTo>
                    <a:pt x="48" y="945"/>
                  </a:lnTo>
                  <a:lnTo>
                    <a:pt x="0" y="945"/>
                  </a:lnTo>
                  <a:lnTo>
                    <a:pt x="0" y="174"/>
                  </a:lnTo>
                  <a:close/>
                  <a:moveTo>
                    <a:pt x="276" y="174"/>
                  </a:moveTo>
                  <a:lnTo>
                    <a:pt x="324" y="174"/>
                  </a:lnTo>
                  <a:lnTo>
                    <a:pt x="324" y="945"/>
                  </a:lnTo>
                  <a:lnTo>
                    <a:pt x="276" y="945"/>
                  </a:lnTo>
                  <a:lnTo>
                    <a:pt x="276" y="174"/>
                  </a:lnTo>
                  <a:close/>
                  <a:moveTo>
                    <a:pt x="552" y="162"/>
                  </a:moveTo>
                  <a:lnTo>
                    <a:pt x="600" y="162"/>
                  </a:lnTo>
                  <a:lnTo>
                    <a:pt x="600" y="945"/>
                  </a:lnTo>
                  <a:lnTo>
                    <a:pt x="552" y="945"/>
                  </a:lnTo>
                  <a:lnTo>
                    <a:pt x="552" y="162"/>
                  </a:lnTo>
                  <a:close/>
                  <a:moveTo>
                    <a:pt x="829" y="138"/>
                  </a:moveTo>
                  <a:lnTo>
                    <a:pt x="877" y="138"/>
                  </a:lnTo>
                  <a:lnTo>
                    <a:pt x="877" y="945"/>
                  </a:lnTo>
                  <a:lnTo>
                    <a:pt x="829" y="945"/>
                  </a:lnTo>
                  <a:lnTo>
                    <a:pt x="829" y="138"/>
                  </a:lnTo>
                  <a:close/>
                  <a:moveTo>
                    <a:pt x="1105" y="126"/>
                  </a:moveTo>
                  <a:lnTo>
                    <a:pt x="1153" y="126"/>
                  </a:lnTo>
                  <a:lnTo>
                    <a:pt x="1153" y="945"/>
                  </a:lnTo>
                  <a:lnTo>
                    <a:pt x="1105" y="945"/>
                  </a:lnTo>
                  <a:lnTo>
                    <a:pt x="1105" y="126"/>
                  </a:lnTo>
                  <a:close/>
                  <a:moveTo>
                    <a:pt x="1382" y="108"/>
                  </a:moveTo>
                  <a:lnTo>
                    <a:pt x="1430" y="108"/>
                  </a:lnTo>
                  <a:lnTo>
                    <a:pt x="1430" y="945"/>
                  </a:lnTo>
                  <a:lnTo>
                    <a:pt x="1382" y="945"/>
                  </a:lnTo>
                  <a:lnTo>
                    <a:pt x="1382" y="108"/>
                  </a:lnTo>
                  <a:close/>
                  <a:moveTo>
                    <a:pt x="1658" y="90"/>
                  </a:moveTo>
                  <a:lnTo>
                    <a:pt x="1712" y="90"/>
                  </a:lnTo>
                  <a:lnTo>
                    <a:pt x="1712" y="945"/>
                  </a:lnTo>
                  <a:lnTo>
                    <a:pt x="1658" y="945"/>
                  </a:lnTo>
                  <a:lnTo>
                    <a:pt x="1658" y="90"/>
                  </a:lnTo>
                  <a:close/>
                  <a:moveTo>
                    <a:pt x="1941" y="72"/>
                  </a:moveTo>
                  <a:lnTo>
                    <a:pt x="1989" y="72"/>
                  </a:lnTo>
                  <a:lnTo>
                    <a:pt x="1989" y="945"/>
                  </a:lnTo>
                  <a:lnTo>
                    <a:pt x="1941" y="945"/>
                  </a:lnTo>
                  <a:lnTo>
                    <a:pt x="1941" y="72"/>
                  </a:lnTo>
                  <a:close/>
                  <a:moveTo>
                    <a:pt x="2217" y="48"/>
                  </a:moveTo>
                  <a:lnTo>
                    <a:pt x="2265" y="48"/>
                  </a:lnTo>
                  <a:lnTo>
                    <a:pt x="2265" y="945"/>
                  </a:lnTo>
                  <a:lnTo>
                    <a:pt x="2217" y="945"/>
                  </a:lnTo>
                  <a:lnTo>
                    <a:pt x="2217" y="48"/>
                  </a:lnTo>
                  <a:close/>
                  <a:moveTo>
                    <a:pt x="2493" y="30"/>
                  </a:moveTo>
                  <a:lnTo>
                    <a:pt x="2541" y="30"/>
                  </a:lnTo>
                  <a:lnTo>
                    <a:pt x="2541" y="945"/>
                  </a:lnTo>
                  <a:lnTo>
                    <a:pt x="2493" y="945"/>
                  </a:lnTo>
                  <a:lnTo>
                    <a:pt x="2493" y="30"/>
                  </a:lnTo>
                  <a:close/>
                  <a:moveTo>
                    <a:pt x="2770" y="0"/>
                  </a:moveTo>
                  <a:lnTo>
                    <a:pt x="2818" y="0"/>
                  </a:lnTo>
                  <a:lnTo>
                    <a:pt x="2818" y="945"/>
                  </a:lnTo>
                  <a:lnTo>
                    <a:pt x="2770" y="945"/>
                  </a:lnTo>
                  <a:lnTo>
                    <a:pt x="2770" y="0"/>
                  </a:ln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6" name="Freeform 9"/>
            <p:cNvSpPr>
              <a:spLocks noEditPoints="1"/>
            </p:cNvSpPr>
            <p:nvPr/>
          </p:nvSpPr>
          <p:spPr bwMode="auto">
            <a:xfrm>
              <a:off x="1389" y="2672"/>
              <a:ext cx="2818" cy="590"/>
            </a:xfrm>
            <a:custGeom>
              <a:avLst/>
              <a:gdLst>
                <a:gd name="T0" fmla="*/ 0 w 2818"/>
                <a:gd name="T1" fmla="*/ 114 h 590"/>
                <a:gd name="T2" fmla="*/ 48 w 2818"/>
                <a:gd name="T3" fmla="*/ 114 h 590"/>
                <a:gd name="T4" fmla="*/ 48 w 2818"/>
                <a:gd name="T5" fmla="*/ 590 h 590"/>
                <a:gd name="T6" fmla="*/ 0 w 2818"/>
                <a:gd name="T7" fmla="*/ 590 h 590"/>
                <a:gd name="T8" fmla="*/ 0 w 2818"/>
                <a:gd name="T9" fmla="*/ 114 h 590"/>
                <a:gd name="T10" fmla="*/ 276 w 2818"/>
                <a:gd name="T11" fmla="*/ 108 h 590"/>
                <a:gd name="T12" fmla="*/ 324 w 2818"/>
                <a:gd name="T13" fmla="*/ 108 h 590"/>
                <a:gd name="T14" fmla="*/ 324 w 2818"/>
                <a:gd name="T15" fmla="*/ 590 h 590"/>
                <a:gd name="T16" fmla="*/ 276 w 2818"/>
                <a:gd name="T17" fmla="*/ 590 h 590"/>
                <a:gd name="T18" fmla="*/ 276 w 2818"/>
                <a:gd name="T19" fmla="*/ 108 h 590"/>
                <a:gd name="T20" fmla="*/ 552 w 2818"/>
                <a:gd name="T21" fmla="*/ 108 h 590"/>
                <a:gd name="T22" fmla="*/ 601 w 2818"/>
                <a:gd name="T23" fmla="*/ 108 h 590"/>
                <a:gd name="T24" fmla="*/ 601 w 2818"/>
                <a:gd name="T25" fmla="*/ 590 h 590"/>
                <a:gd name="T26" fmla="*/ 552 w 2818"/>
                <a:gd name="T27" fmla="*/ 590 h 590"/>
                <a:gd name="T28" fmla="*/ 552 w 2818"/>
                <a:gd name="T29" fmla="*/ 108 h 590"/>
                <a:gd name="T30" fmla="*/ 829 w 2818"/>
                <a:gd name="T31" fmla="*/ 96 h 590"/>
                <a:gd name="T32" fmla="*/ 877 w 2818"/>
                <a:gd name="T33" fmla="*/ 96 h 590"/>
                <a:gd name="T34" fmla="*/ 877 w 2818"/>
                <a:gd name="T35" fmla="*/ 590 h 590"/>
                <a:gd name="T36" fmla="*/ 829 w 2818"/>
                <a:gd name="T37" fmla="*/ 590 h 590"/>
                <a:gd name="T38" fmla="*/ 829 w 2818"/>
                <a:gd name="T39" fmla="*/ 96 h 590"/>
                <a:gd name="T40" fmla="*/ 1111 w 2818"/>
                <a:gd name="T41" fmla="*/ 90 h 590"/>
                <a:gd name="T42" fmla="*/ 1159 w 2818"/>
                <a:gd name="T43" fmla="*/ 90 h 590"/>
                <a:gd name="T44" fmla="*/ 1159 w 2818"/>
                <a:gd name="T45" fmla="*/ 590 h 590"/>
                <a:gd name="T46" fmla="*/ 1111 w 2818"/>
                <a:gd name="T47" fmla="*/ 590 h 590"/>
                <a:gd name="T48" fmla="*/ 1111 w 2818"/>
                <a:gd name="T49" fmla="*/ 90 h 590"/>
                <a:gd name="T50" fmla="*/ 1388 w 2818"/>
                <a:gd name="T51" fmla="*/ 78 h 590"/>
                <a:gd name="T52" fmla="*/ 1436 w 2818"/>
                <a:gd name="T53" fmla="*/ 78 h 590"/>
                <a:gd name="T54" fmla="*/ 1436 w 2818"/>
                <a:gd name="T55" fmla="*/ 590 h 590"/>
                <a:gd name="T56" fmla="*/ 1388 w 2818"/>
                <a:gd name="T57" fmla="*/ 590 h 590"/>
                <a:gd name="T58" fmla="*/ 1388 w 2818"/>
                <a:gd name="T59" fmla="*/ 78 h 590"/>
                <a:gd name="T60" fmla="*/ 1664 w 2818"/>
                <a:gd name="T61" fmla="*/ 66 h 590"/>
                <a:gd name="T62" fmla="*/ 1712 w 2818"/>
                <a:gd name="T63" fmla="*/ 66 h 590"/>
                <a:gd name="T64" fmla="*/ 1712 w 2818"/>
                <a:gd name="T65" fmla="*/ 590 h 590"/>
                <a:gd name="T66" fmla="*/ 1664 w 2818"/>
                <a:gd name="T67" fmla="*/ 590 h 590"/>
                <a:gd name="T68" fmla="*/ 1664 w 2818"/>
                <a:gd name="T69" fmla="*/ 66 h 590"/>
                <a:gd name="T70" fmla="*/ 1941 w 2818"/>
                <a:gd name="T71" fmla="*/ 48 h 590"/>
                <a:gd name="T72" fmla="*/ 1989 w 2818"/>
                <a:gd name="T73" fmla="*/ 48 h 590"/>
                <a:gd name="T74" fmla="*/ 1989 w 2818"/>
                <a:gd name="T75" fmla="*/ 590 h 590"/>
                <a:gd name="T76" fmla="*/ 1941 w 2818"/>
                <a:gd name="T77" fmla="*/ 590 h 590"/>
                <a:gd name="T78" fmla="*/ 1941 w 2818"/>
                <a:gd name="T79" fmla="*/ 48 h 590"/>
                <a:gd name="T80" fmla="*/ 2217 w 2818"/>
                <a:gd name="T81" fmla="*/ 30 h 590"/>
                <a:gd name="T82" fmla="*/ 2265 w 2818"/>
                <a:gd name="T83" fmla="*/ 30 h 590"/>
                <a:gd name="T84" fmla="*/ 2265 w 2818"/>
                <a:gd name="T85" fmla="*/ 590 h 590"/>
                <a:gd name="T86" fmla="*/ 2217 w 2818"/>
                <a:gd name="T87" fmla="*/ 590 h 590"/>
                <a:gd name="T88" fmla="*/ 2217 w 2818"/>
                <a:gd name="T89" fmla="*/ 30 h 590"/>
                <a:gd name="T90" fmla="*/ 2493 w 2818"/>
                <a:gd name="T91" fmla="*/ 18 h 590"/>
                <a:gd name="T92" fmla="*/ 2542 w 2818"/>
                <a:gd name="T93" fmla="*/ 18 h 590"/>
                <a:gd name="T94" fmla="*/ 2542 w 2818"/>
                <a:gd name="T95" fmla="*/ 590 h 590"/>
                <a:gd name="T96" fmla="*/ 2493 w 2818"/>
                <a:gd name="T97" fmla="*/ 590 h 590"/>
                <a:gd name="T98" fmla="*/ 2493 w 2818"/>
                <a:gd name="T99" fmla="*/ 18 h 590"/>
                <a:gd name="T100" fmla="*/ 2770 w 2818"/>
                <a:gd name="T101" fmla="*/ 0 h 590"/>
                <a:gd name="T102" fmla="*/ 2818 w 2818"/>
                <a:gd name="T103" fmla="*/ 0 h 590"/>
                <a:gd name="T104" fmla="*/ 2818 w 2818"/>
                <a:gd name="T105" fmla="*/ 590 h 590"/>
                <a:gd name="T106" fmla="*/ 2770 w 2818"/>
                <a:gd name="T107" fmla="*/ 590 h 590"/>
                <a:gd name="T108" fmla="*/ 2770 w 2818"/>
                <a:gd name="T109" fmla="*/ 0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818" h="590">
                  <a:moveTo>
                    <a:pt x="0" y="114"/>
                  </a:moveTo>
                  <a:lnTo>
                    <a:pt x="48" y="114"/>
                  </a:lnTo>
                  <a:lnTo>
                    <a:pt x="48" y="590"/>
                  </a:lnTo>
                  <a:lnTo>
                    <a:pt x="0" y="590"/>
                  </a:lnTo>
                  <a:lnTo>
                    <a:pt x="0" y="114"/>
                  </a:lnTo>
                  <a:close/>
                  <a:moveTo>
                    <a:pt x="276" y="108"/>
                  </a:moveTo>
                  <a:lnTo>
                    <a:pt x="324" y="108"/>
                  </a:lnTo>
                  <a:lnTo>
                    <a:pt x="324" y="590"/>
                  </a:lnTo>
                  <a:lnTo>
                    <a:pt x="276" y="590"/>
                  </a:lnTo>
                  <a:lnTo>
                    <a:pt x="276" y="108"/>
                  </a:lnTo>
                  <a:close/>
                  <a:moveTo>
                    <a:pt x="552" y="108"/>
                  </a:moveTo>
                  <a:lnTo>
                    <a:pt x="601" y="108"/>
                  </a:lnTo>
                  <a:lnTo>
                    <a:pt x="601" y="590"/>
                  </a:lnTo>
                  <a:lnTo>
                    <a:pt x="552" y="590"/>
                  </a:lnTo>
                  <a:lnTo>
                    <a:pt x="552" y="108"/>
                  </a:lnTo>
                  <a:close/>
                  <a:moveTo>
                    <a:pt x="829" y="96"/>
                  </a:moveTo>
                  <a:lnTo>
                    <a:pt x="877" y="96"/>
                  </a:lnTo>
                  <a:lnTo>
                    <a:pt x="877" y="590"/>
                  </a:lnTo>
                  <a:lnTo>
                    <a:pt x="829" y="590"/>
                  </a:lnTo>
                  <a:lnTo>
                    <a:pt x="829" y="96"/>
                  </a:lnTo>
                  <a:close/>
                  <a:moveTo>
                    <a:pt x="1111" y="90"/>
                  </a:moveTo>
                  <a:lnTo>
                    <a:pt x="1159" y="90"/>
                  </a:lnTo>
                  <a:lnTo>
                    <a:pt x="1159" y="590"/>
                  </a:lnTo>
                  <a:lnTo>
                    <a:pt x="1111" y="590"/>
                  </a:lnTo>
                  <a:lnTo>
                    <a:pt x="1111" y="90"/>
                  </a:lnTo>
                  <a:close/>
                  <a:moveTo>
                    <a:pt x="1388" y="78"/>
                  </a:moveTo>
                  <a:lnTo>
                    <a:pt x="1436" y="78"/>
                  </a:lnTo>
                  <a:lnTo>
                    <a:pt x="1436" y="590"/>
                  </a:lnTo>
                  <a:lnTo>
                    <a:pt x="1388" y="590"/>
                  </a:lnTo>
                  <a:lnTo>
                    <a:pt x="1388" y="78"/>
                  </a:lnTo>
                  <a:close/>
                  <a:moveTo>
                    <a:pt x="1664" y="66"/>
                  </a:moveTo>
                  <a:lnTo>
                    <a:pt x="1712" y="66"/>
                  </a:lnTo>
                  <a:lnTo>
                    <a:pt x="1712" y="590"/>
                  </a:lnTo>
                  <a:lnTo>
                    <a:pt x="1664" y="590"/>
                  </a:lnTo>
                  <a:lnTo>
                    <a:pt x="1664" y="66"/>
                  </a:lnTo>
                  <a:close/>
                  <a:moveTo>
                    <a:pt x="1941" y="48"/>
                  </a:moveTo>
                  <a:lnTo>
                    <a:pt x="1989" y="48"/>
                  </a:lnTo>
                  <a:lnTo>
                    <a:pt x="1989" y="590"/>
                  </a:lnTo>
                  <a:lnTo>
                    <a:pt x="1941" y="590"/>
                  </a:lnTo>
                  <a:lnTo>
                    <a:pt x="1941" y="48"/>
                  </a:lnTo>
                  <a:close/>
                  <a:moveTo>
                    <a:pt x="2217" y="30"/>
                  </a:moveTo>
                  <a:lnTo>
                    <a:pt x="2265" y="30"/>
                  </a:lnTo>
                  <a:lnTo>
                    <a:pt x="2265" y="590"/>
                  </a:lnTo>
                  <a:lnTo>
                    <a:pt x="2217" y="590"/>
                  </a:lnTo>
                  <a:lnTo>
                    <a:pt x="2217" y="30"/>
                  </a:lnTo>
                  <a:close/>
                  <a:moveTo>
                    <a:pt x="2493" y="18"/>
                  </a:moveTo>
                  <a:lnTo>
                    <a:pt x="2542" y="18"/>
                  </a:lnTo>
                  <a:lnTo>
                    <a:pt x="2542" y="590"/>
                  </a:lnTo>
                  <a:lnTo>
                    <a:pt x="2493" y="590"/>
                  </a:lnTo>
                  <a:lnTo>
                    <a:pt x="2493" y="18"/>
                  </a:lnTo>
                  <a:close/>
                  <a:moveTo>
                    <a:pt x="2770" y="0"/>
                  </a:moveTo>
                  <a:lnTo>
                    <a:pt x="2818" y="0"/>
                  </a:lnTo>
                  <a:lnTo>
                    <a:pt x="2818" y="590"/>
                  </a:lnTo>
                  <a:lnTo>
                    <a:pt x="2770" y="590"/>
                  </a:lnTo>
                  <a:lnTo>
                    <a:pt x="2770" y="0"/>
                  </a:ln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7" name="Line 10"/>
            <p:cNvSpPr>
              <a:spLocks noChangeShapeType="1"/>
            </p:cNvSpPr>
            <p:nvPr/>
          </p:nvSpPr>
          <p:spPr bwMode="auto">
            <a:xfrm>
              <a:off x="1211" y="3265"/>
              <a:ext cx="3047" cy="0"/>
            </a:xfrm>
            <a:prstGeom prst="line">
              <a:avLst/>
            </a:prstGeom>
            <a:noFill/>
            <a:ln w="9525" cap="flat">
              <a:solidFill>
                <a:srgbClr val="D9D9D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CH"/>
            </a:p>
          </p:txBody>
        </p:sp>
        <p:sp>
          <p:nvSpPr>
            <p:cNvPr id="18" name="Rectangle 11"/>
            <p:cNvSpPr>
              <a:spLocks noChangeArrowheads="1"/>
            </p:cNvSpPr>
            <p:nvPr/>
          </p:nvSpPr>
          <p:spPr bwMode="auto">
            <a:xfrm>
              <a:off x="1114" y="3217"/>
              <a:ext cx="7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900" b="0" i="0" u="none" strike="noStrike" cap="none" normalizeH="0" baseline="0">
                  <a:ln>
                    <a:noFill/>
                  </a:ln>
                  <a:solidFill>
                    <a:srgbClr val="595959"/>
                  </a:solidFill>
                  <a:effectLst/>
                  <a:latin typeface="Calibri" panose="020F0502020204030204" pitchFamily="34" charset="0"/>
                </a:rPr>
                <a:t>0</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9" name="Rectangle 12"/>
            <p:cNvSpPr>
              <a:spLocks noChangeArrowheads="1"/>
            </p:cNvSpPr>
            <p:nvPr/>
          </p:nvSpPr>
          <p:spPr bwMode="auto">
            <a:xfrm>
              <a:off x="1077" y="3021"/>
              <a:ext cx="10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900" b="0" i="0" u="none" strike="noStrike" cap="none" normalizeH="0" baseline="0">
                  <a:ln>
                    <a:noFill/>
                  </a:ln>
                  <a:solidFill>
                    <a:srgbClr val="595959"/>
                  </a:solidFill>
                  <a:effectLst/>
                  <a:latin typeface="Calibri" panose="020F0502020204030204" pitchFamily="34" charset="0"/>
                </a:rPr>
                <a:t>10</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20" name="Rectangle 13"/>
            <p:cNvSpPr>
              <a:spLocks noChangeArrowheads="1"/>
            </p:cNvSpPr>
            <p:nvPr/>
          </p:nvSpPr>
          <p:spPr bwMode="auto">
            <a:xfrm>
              <a:off x="1077" y="2824"/>
              <a:ext cx="10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900" b="0" i="0" u="none" strike="noStrike" cap="none" normalizeH="0" baseline="0">
                  <a:ln>
                    <a:noFill/>
                  </a:ln>
                  <a:solidFill>
                    <a:srgbClr val="595959"/>
                  </a:solidFill>
                  <a:effectLst/>
                  <a:latin typeface="Calibri" panose="020F0502020204030204" pitchFamily="34" charset="0"/>
                </a:rPr>
                <a:t>20</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21" name="Rectangle 14"/>
            <p:cNvSpPr>
              <a:spLocks noChangeArrowheads="1"/>
            </p:cNvSpPr>
            <p:nvPr/>
          </p:nvSpPr>
          <p:spPr bwMode="auto">
            <a:xfrm>
              <a:off x="1077" y="2628"/>
              <a:ext cx="10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900" b="0" i="0" u="none" strike="noStrike" cap="none" normalizeH="0" baseline="0">
                  <a:ln>
                    <a:noFill/>
                  </a:ln>
                  <a:solidFill>
                    <a:srgbClr val="595959"/>
                  </a:solidFill>
                  <a:effectLst/>
                  <a:latin typeface="Calibri" panose="020F0502020204030204" pitchFamily="34" charset="0"/>
                </a:rPr>
                <a:t>30</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22" name="Rectangle 15"/>
            <p:cNvSpPr>
              <a:spLocks noChangeArrowheads="1"/>
            </p:cNvSpPr>
            <p:nvPr/>
          </p:nvSpPr>
          <p:spPr bwMode="auto">
            <a:xfrm>
              <a:off x="1077" y="2430"/>
              <a:ext cx="120"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900" b="0" i="0" u="none" strike="noStrike" cap="none" normalizeH="0" baseline="0">
                  <a:ln>
                    <a:noFill/>
                  </a:ln>
                  <a:solidFill>
                    <a:srgbClr val="595959"/>
                  </a:solidFill>
                  <a:effectLst/>
                  <a:latin typeface="Calibri" panose="020F0502020204030204" pitchFamily="34" charset="0"/>
                </a:rPr>
                <a:t>40</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23" name="Rectangle 16"/>
            <p:cNvSpPr>
              <a:spLocks noChangeArrowheads="1"/>
            </p:cNvSpPr>
            <p:nvPr/>
          </p:nvSpPr>
          <p:spPr bwMode="auto">
            <a:xfrm>
              <a:off x="1077" y="2235"/>
              <a:ext cx="10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900" b="0" i="0" u="none" strike="noStrike" cap="none" normalizeH="0" baseline="0">
                  <a:ln>
                    <a:noFill/>
                  </a:ln>
                  <a:solidFill>
                    <a:srgbClr val="595959"/>
                  </a:solidFill>
                  <a:effectLst/>
                  <a:latin typeface="Calibri" panose="020F0502020204030204" pitchFamily="34" charset="0"/>
                </a:rPr>
                <a:t>50</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24" name="Rectangle 17"/>
            <p:cNvSpPr>
              <a:spLocks noChangeArrowheads="1"/>
            </p:cNvSpPr>
            <p:nvPr/>
          </p:nvSpPr>
          <p:spPr bwMode="auto">
            <a:xfrm>
              <a:off x="1077" y="2039"/>
              <a:ext cx="10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900" b="0" i="0" u="none" strike="noStrike" cap="none" normalizeH="0" baseline="0">
                  <a:ln>
                    <a:noFill/>
                  </a:ln>
                  <a:solidFill>
                    <a:srgbClr val="595959"/>
                  </a:solidFill>
                  <a:effectLst/>
                  <a:latin typeface="Calibri" panose="020F0502020204030204" pitchFamily="34" charset="0"/>
                </a:rPr>
                <a:t>60</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25" name="Rectangle 18"/>
            <p:cNvSpPr>
              <a:spLocks noChangeArrowheads="1"/>
            </p:cNvSpPr>
            <p:nvPr/>
          </p:nvSpPr>
          <p:spPr bwMode="auto">
            <a:xfrm>
              <a:off x="1077" y="1842"/>
              <a:ext cx="10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900" b="0" i="0" u="none" strike="noStrike" cap="none" normalizeH="0" baseline="0">
                  <a:ln>
                    <a:noFill/>
                  </a:ln>
                  <a:solidFill>
                    <a:srgbClr val="595959"/>
                  </a:solidFill>
                  <a:effectLst/>
                  <a:latin typeface="Calibri" panose="020F0502020204030204" pitchFamily="34" charset="0"/>
                </a:rPr>
                <a:t>70</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26" name="Rectangle 19"/>
            <p:cNvSpPr>
              <a:spLocks noChangeArrowheads="1"/>
            </p:cNvSpPr>
            <p:nvPr/>
          </p:nvSpPr>
          <p:spPr bwMode="auto">
            <a:xfrm>
              <a:off x="1077" y="1646"/>
              <a:ext cx="10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900" b="0" i="0" u="none" strike="noStrike" cap="none" normalizeH="0" baseline="0">
                  <a:ln>
                    <a:noFill/>
                  </a:ln>
                  <a:solidFill>
                    <a:srgbClr val="595959"/>
                  </a:solidFill>
                  <a:effectLst/>
                  <a:latin typeface="Calibri" panose="020F0502020204030204" pitchFamily="34" charset="0"/>
                </a:rPr>
                <a:t>80</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27" name="Rectangle 20"/>
            <p:cNvSpPr>
              <a:spLocks noChangeArrowheads="1"/>
            </p:cNvSpPr>
            <p:nvPr/>
          </p:nvSpPr>
          <p:spPr bwMode="auto">
            <a:xfrm>
              <a:off x="1282" y="3311"/>
              <a:ext cx="187"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900" b="0" i="0" u="none" strike="noStrike" cap="none" normalizeH="0" baseline="0">
                  <a:ln>
                    <a:noFill/>
                  </a:ln>
                  <a:solidFill>
                    <a:srgbClr val="595959"/>
                  </a:solidFill>
                  <a:effectLst/>
                  <a:latin typeface="Calibri" panose="020F0502020204030204" pitchFamily="34" charset="0"/>
                </a:rPr>
                <a:t>2008</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28" name="Rectangle 21"/>
            <p:cNvSpPr>
              <a:spLocks noChangeArrowheads="1"/>
            </p:cNvSpPr>
            <p:nvPr/>
          </p:nvSpPr>
          <p:spPr bwMode="auto">
            <a:xfrm>
              <a:off x="1559" y="3311"/>
              <a:ext cx="187"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900" b="0" i="0" u="none" strike="noStrike" cap="none" normalizeH="0" baseline="0">
                  <a:ln>
                    <a:noFill/>
                  </a:ln>
                  <a:solidFill>
                    <a:srgbClr val="595959"/>
                  </a:solidFill>
                  <a:effectLst/>
                  <a:latin typeface="Calibri" panose="020F0502020204030204" pitchFamily="34" charset="0"/>
                </a:rPr>
                <a:t>2009</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29" name="Rectangle 22"/>
            <p:cNvSpPr>
              <a:spLocks noChangeArrowheads="1"/>
            </p:cNvSpPr>
            <p:nvPr/>
          </p:nvSpPr>
          <p:spPr bwMode="auto">
            <a:xfrm>
              <a:off x="1836" y="3311"/>
              <a:ext cx="187"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900" b="0" i="0" u="none" strike="noStrike" cap="none" normalizeH="0" baseline="0">
                  <a:ln>
                    <a:noFill/>
                  </a:ln>
                  <a:solidFill>
                    <a:srgbClr val="595959"/>
                  </a:solidFill>
                  <a:effectLst/>
                  <a:latin typeface="Calibri" panose="020F0502020204030204" pitchFamily="34" charset="0"/>
                </a:rPr>
                <a:t>2010</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30" name="Rectangle 23"/>
            <p:cNvSpPr>
              <a:spLocks noChangeArrowheads="1"/>
            </p:cNvSpPr>
            <p:nvPr/>
          </p:nvSpPr>
          <p:spPr bwMode="auto">
            <a:xfrm>
              <a:off x="2113" y="3311"/>
              <a:ext cx="187"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900" b="0" i="0" u="none" strike="noStrike" cap="none" normalizeH="0" baseline="0">
                  <a:ln>
                    <a:noFill/>
                  </a:ln>
                  <a:solidFill>
                    <a:srgbClr val="595959"/>
                  </a:solidFill>
                  <a:effectLst/>
                  <a:latin typeface="Calibri" panose="020F0502020204030204" pitchFamily="34" charset="0"/>
                </a:rPr>
                <a:t>2011</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31" name="Rectangle 24"/>
            <p:cNvSpPr>
              <a:spLocks noChangeArrowheads="1"/>
            </p:cNvSpPr>
            <p:nvPr/>
          </p:nvSpPr>
          <p:spPr bwMode="auto">
            <a:xfrm>
              <a:off x="2390" y="3311"/>
              <a:ext cx="186"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900" b="0" i="0" u="none" strike="noStrike" cap="none" normalizeH="0" baseline="0">
                  <a:ln>
                    <a:noFill/>
                  </a:ln>
                  <a:solidFill>
                    <a:srgbClr val="595959"/>
                  </a:solidFill>
                  <a:effectLst/>
                  <a:latin typeface="Calibri" panose="020F0502020204030204" pitchFamily="34" charset="0"/>
                </a:rPr>
                <a:t>2012</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32" name="Rectangle 25"/>
            <p:cNvSpPr>
              <a:spLocks noChangeArrowheads="1"/>
            </p:cNvSpPr>
            <p:nvPr/>
          </p:nvSpPr>
          <p:spPr bwMode="auto">
            <a:xfrm>
              <a:off x="2667" y="3311"/>
              <a:ext cx="186"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900" b="0" i="0" u="none" strike="noStrike" cap="none" normalizeH="0" baseline="0">
                  <a:ln>
                    <a:noFill/>
                  </a:ln>
                  <a:solidFill>
                    <a:srgbClr val="595959"/>
                  </a:solidFill>
                  <a:effectLst/>
                  <a:latin typeface="Calibri" panose="020F0502020204030204" pitchFamily="34" charset="0"/>
                </a:rPr>
                <a:t>2013</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33" name="Rectangle 26"/>
            <p:cNvSpPr>
              <a:spLocks noChangeArrowheads="1"/>
            </p:cNvSpPr>
            <p:nvPr/>
          </p:nvSpPr>
          <p:spPr bwMode="auto">
            <a:xfrm>
              <a:off x="2944" y="3311"/>
              <a:ext cx="186"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900" b="0" i="0" u="none" strike="noStrike" cap="none" normalizeH="0" baseline="0">
                  <a:ln>
                    <a:noFill/>
                  </a:ln>
                  <a:solidFill>
                    <a:srgbClr val="595959"/>
                  </a:solidFill>
                  <a:effectLst/>
                  <a:latin typeface="Calibri" panose="020F0502020204030204" pitchFamily="34" charset="0"/>
                </a:rPr>
                <a:t>2014</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34" name="Rectangle 27"/>
            <p:cNvSpPr>
              <a:spLocks noChangeArrowheads="1"/>
            </p:cNvSpPr>
            <p:nvPr/>
          </p:nvSpPr>
          <p:spPr bwMode="auto">
            <a:xfrm>
              <a:off x="3221" y="3311"/>
              <a:ext cx="186"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900" b="0" i="0" u="none" strike="noStrike" cap="none" normalizeH="0" baseline="0">
                  <a:ln>
                    <a:noFill/>
                  </a:ln>
                  <a:solidFill>
                    <a:srgbClr val="595959"/>
                  </a:solidFill>
                  <a:effectLst/>
                  <a:latin typeface="Calibri" panose="020F0502020204030204" pitchFamily="34" charset="0"/>
                </a:rPr>
                <a:t>2015</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35" name="Rectangle 28"/>
            <p:cNvSpPr>
              <a:spLocks noChangeArrowheads="1"/>
            </p:cNvSpPr>
            <p:nvPr/>
          </p:nvSpPr>
          <p:spPr bwMode="auto">
            <a:xfrm>
              <a:off x="3498" y="3311"/>
              <a:ext cx="186"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900" b="0" i="0" u="none" strike="noStrike" cap="none" normalizeH="0" baseline="0">
                  <a:ln>
                    <a:noFill/>
                  </a:ln>
                  <a:solidFill>
                    <a:srgbClr val="595959"/>
                  </a:solidFill>
                  <a:effectLst/>
                  <a:latin typeface="Calibri" panose="020F0502020204030204" pitchFamily="34" charset="0"/>
                </a:rPr>
                <a:t>2016</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36" name="Rectangle 29"/>
            <p:cNvSpPr>
              <a:spLocks noChangeArrowheads="1"/>
            </p:cNvSpPr>
            <p:nvPr/>
          </p:nvSpPr>
          <p:spPr bwMode="auto">
            <a:xfrm>
              <a:off x="3775" y="3311"/>
              <a:ext cx="186"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900" b="0" i="0" u="none" strike="noStrike" cap="none" normalizeH="0" baseline="0">
                  <a:ln>
                    <a:noFill/>
                  </a:ln>
                  <a:solidFill>
                    <a:srgbClr val="595959"/>
                  </a:solidFill>
                  <a:effectLst/>
                  <a:latin typeface="Calibri" panose="020F0502020204030204" pitchFamily="34" charset="0"/>
                </a:rPr>
                <a:t>2017</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37" name="Rectangle 30"/>
            <p:cNvSpPr>
              <a:spLocks noChangeArrowheads="1"/>
            </p:cNvSpPr>
            <p:nvPr/>
          </p:nvSpPr>
          <p:spPr bwMode="auto">
            <a:xfrm>
              <a:off x="4052" y="3311"/>
              <a:ext cx="186"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900" b="0" i="0" u="none" strike="noStrike" cap="none" normalizeH="0" baseline="0">
                  <a:ln>
                    <a:noFill/>
                  </a:ln>
                  <a:solidFill>
                    <a:srgbClr val="595959"/>
                  </a:solidFill>
                  <a:effectLst/>
                  <a:latin typeface="Calibri" panose="020F0502020204030204" pitchFamily="34" charset="0"/>
                </a:rPr>
                <a:t>2018</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39" name="Rectangle 32"/>
            <p:cNvSpPr>
              <a:spLocks noChangeArrowheads="1"/>
            </p:cNvSpPr>
            <p:nvPr/>
          </p:nvSpPr>
          <p:spPr bwMode="auto">
            <a:xfrm>
              <a:off x="4387" y="2371"/>
              <a:ext cx="36" cy="36"/>
            </a:xfrm>
            <a:prstGeom prst="rect">
              <a:avLst/>
            </a:prstGeom>
            <a:solidFill>
              <a:srgbClr val="FF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40" name="Rectangle 33"/>
            <p:cNvSpPr>
              <a:spLocks noChangeArrowheads="1"/>
            </p:cNvSpPr>
            <p:nvPr/>
          </p:nvSpPr>
          <p:spPr bwMode="auto">
            <a:xfrm>
              <a:off x="4446" y="2345"/>
              <a:ext cx="398"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dirty="0" err="1">
                  <a:ln>
                    <a:noFill/>
                  </a:ln>
                  <a:solidFill>
                    <a:srgbClr val="595959"/>
                  </a:solidFill>
                  <a:effectLst/>
                  <a:latin typeface="Calibri" panose="020F0502020204030204" pitchFamily="34" charset="0"/>
                </a:rPr>
                <a:t>Confederation</a:t>
              </a:r>
              <a:endParaRPr kumimoji="0" lang="de-DE" altLang="de-DE" sz="1100" b="0" i="0" u="none" strike="noStrike" cap="none" normalizeH="0" baseline="0" dirty="0">
                <a:ln>
                  <a:noFill/>
                </a:ln>
                <a:solidFill>
                  <a:schemeClr val="tx1"/>
                </a:solidFill>
                <a:effectLst/>
              </a:endParaRPr>
            </a:p>
          </p:txBody>
        </p:sp>
        <p:sp>
          <p:nvSpPr>
            <p:cNvPr id="41" name="Rectangle 34"/>
            <p:cNvSpPr>
              <a:spLocks noChangeArrowheads="1"/>
            </p:cNvSpPr>
            <p:nvPr/>
          </p:nvSpPr>
          <p:spPr bwMode="auto">
            <a:xfrm>
              <a:off x="4387" y="2503"/>
              <a:ext cx="36" cy="42"/>
            </a:xfrm>
            <a:prstGeom prst="rect">
              <a:avLst/>
            </a:prstGeom>
            <a:solidFill>
              <a:schemeClr val="tx1">
                <a:lumMod val="65000"/>
                <a:lumOff val="3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42" name="Rectangle 35"/>
            <p:cNvSpPr>
              <a:spLocks noChangeArrowheads="1"/>
            </p:cNvSpPr>
            <p:nvPr/>
          </p:nvSpPr>
          <p:spPr bwMode="auto">
            <a:xfrm>
              <a:off x="4446" y="2479"/>
              <a:ext cx="198"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dirty="0" err="1">
                  <a:ln>
                    <a:noFill/>
                  </a:ln>
                  <a:solidFill>
                    <a:srgbClr val="595959"/>
                  </a:solidFill>
                  <a:effectLst/>
                  <a:latin typeface="Calibri" panose="020F0502020204030204" pitchFamily="34" charset="0"/>
                </a:rPr>
                <a:t>Canton</a:t>
              </a:r>
              <a:endParaRPr kumimoji="0" lang="de-DE" altLang="de-DE" sz="1100" b="0" i="0" u="none" strike="noStrike" cap="none" normalizeH="0" baseline="0" dirty="0">
                <a:ln>
                  <a:noFill/>
                </a:ln>
                <a:solidFill>
                  <a:schemeClr val="tx1"/>
                </a:solidFill>
                <a:effectLst/>
              </a:endParaRPr>
            </a:p>
          </p:txBody>
        </p:sp>
        <p:sp>
          <p:nvSpPr>
            <p:cNvPr id="43" name="Rectangle 36"/>
            <p:cNvSpPr>
              <a:spLocks noChangeArrowheads="1"/>
            </p:cNvSpPr>
            <p:nvPr/>
          </p:nvSpPr>
          <p:spPr bwMode="auto">
            <a:xfrm>
              <a:off x="4387" y="2642"/>
              <a:ext cx="36" cy="36"/>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44" name="Rectangle 37"/>
            <p:cNvSpPr>
              <a:spLocks noChangeArrowheads="1"/>
            </p:cNvSpPr>
            <p:nvPr/>
          </p:nvSpPr>
          <p:spPr bwMode="auto">
            <a:xfrm>
              <a:off x="4446" y="2616"/>
              <a:ext cx="386"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dirty="0" err="1">
                  <a:ln>
                    <a:noFill/>
                  </a:ln>
                  <a:solidFill>
                    <a:srgbClr val="595959"/>
                  </a:solidFill>
                  <a:effectLst/>
                  <a:latin typeface="Calibri" panose="020F0502020204030204" pitchFamily="34" charset="0"/>
                </a:rPr>
                <a:t>Municipalities</a:t>
              </a:r>
              <a:endParaRPr kumimoji="0" lang="de-DE" altLang="de-DE" sz="1100" b="0" i="0" u="none" strike="noStrike" cap="none" normalizeH="0" baseline="0" dirty="0">
                <a:ln>
                  <a:noFill/>
                </a:ln>
                <a:solidFill>
                  <a:schemeClr val="tx1"/>
                </a:solidFill>
                <a:effectLst/>
              </a:endParaRPr>
            </a:p>
          </p:txBody>
        </p:sp>
        <p:sp>
          <p:nvSpPr>
            <p:cNvPr id="45" name="Rectangle 38"/>
            <p:cNvSpPr>
              <a:spLocks noChangeArrowheads="1"/>
            </p:cNvSpPr>
            <p:nvPr/>
          </p:nvSpPr>
          <p:spPr bwMode="auto">
            <a:xfrm>
              <a:off x="1019" y="1393"/>
              <a:ext cx="3924" cy="2052"/>
            </a:xfrm>
            <a:prstGeom prst="rect">
              <a:avLst/>
            </a:prstGeom>
            <a:noFill/>
            <a:ln w="9525"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a:p>
          </p:txBody>
        </p:sp>
      </p:grpSp>
      <p:sp>
        <p:nvSpPr>
          <p:cNvPr id="46" name="Textfeld 425"/>
          <p:cNvSpPr txBox="1">
            <a:spLocks noChangeArrowheads="1"/>
          </p:cNvSpPr>
          <p:nvPr/>
        </p:nvSpPr>
        <p:spPr bwMode="auto">
          <a:xfrm>
            <a:off x="7097592" y="5814385"/>
            <a:ext cx="165568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15000"/>
              </a:lnSpc>
              <a:buChar char="-"/>
              <a:defRPr>
                <a:solidFill>
                  <a:schemeClr val="tx1"/>
                </a:solidFill>
                <a:latin typeface="Arial" panose="020B0604020202020204" pitchFamily="34" charset="0"/>
              </a:defRPr>
            </a:lvl1pPr>
            <a:lvl2pPr marL="742950" indent="-285750">
              <a:lnSpc>
                <a:spcPct val="115000"/>
              </a:lnSpc>
              <a:buChar char="-"/>
              <a:defRPr>
                <a:solidFill>
                  <a:schemeClr val="tx1"/>
                </a:solidFill>
                <a:latin typeface="Arial" panose="020B0604020202020204" pitchFamily="34" charset="0"/>
              </a:defRPr>
            </a:lvl2pPr>
            <a:lvl3pPr marL="1143000" indent="-228600">
              <a:lnSpc>
                <a:spcPct val="115000"/>
              </a:lnSpc>
              <a:buChar char="-"/>
              <a:defRPr>
                <a:solidFill>
                  <a:schemeClr val="tx1"/>
                </a:solidFill>
                <a:latin typeface="Arial" panose="020B0604020202020204" pitchFamily="34" charset="0"/>
              </a:defRPr>
            </a:lvl3pPr>
            <a:lvl4pPr marL="1600200" indent="-228600">
              <a:lnSpc>
                <a:spcPct val="115000"/>
              </a:lnSpc>
              <a:buChar char="-"/>
              <a:defRPr>
                <a:solidFill>
                  <a:schemeClr val="tx1"/>
                </a:solidFill>
                <a:latin typeface="Arial" panose="020B0604020202020204" pitchFamily="34" charset="0"/>
              </a:defRPr>
            </a:lvl4pPr>
            <a:lvl5pPr marL="2057400" indent="-228600">
              <a:lnSpc>
                <a:spcPct val="115000"/>
              </a:lnSpc>
              <a:buChar char="-"/>
              <a:defRPr>
                <a:solidFill>
                  <a:schemeClr val="tx1"/>
                </a:solidFill>
                <a:latin typeface="Arial" panose="020B0604020202020204" pitchFamily="34" charset="0"/>
              </a:defRPr>
            </a:lvl5pPr>
            <a:lvl6pPr marL="2514600" indent="-228600" eaLnBrk="0" fontAlgn="base" hangingPunct="0">
              <a:lnSpc>
                <a:spcPct val="115000"/>
              </a:lnSpc>
              <a:spcBef>
                <a:spcPct val="0"/>
              </a:spcBef>
              <a:spcAft>
                <a:spcPct val="0"/>
              </a:spcAft>
              <a:buChar char="-"/>
              <a:defRPr>
                <a:solidFill>
                  <a:schemeClr val="tx1"/>
                </a:solidFill>
                <a:latin typeface="Arial" panose="020B0604020202020204" pitchFamily="34" charset="0"/>
              </a:defRPr>
            </a:lvl6pPr>
            <a:lvl7pPr marL="2971800" indent="-228600" eaLnBrk="0" fontAlgn="base" hangingPunct="0">
              <a:lnSpc>
                <a:spcPct val="115000"/>
              </a:lnSpc>
              <a:spcBef>
                <a:spcPct val="0"/>
              </a:spcBef>
              <a:spcAft>
                <a:spcPct val="0"/>
              </a:spcAft>
              <a:buChar char="-"/>
              <a:defRPr>
                <a:solidFill>
                  <a:schemeClr val="tx1"/>
                </a:solidFill>
                <a:latin typeface="Arial" panose="020B0604020202020204" pitchFamily="34" charset="0"/>
              </a:defRPr>
            </a:lvl7pPr>
            <a:lvl8pPr marL="3429000" indent="-228600" eaLnBrk="0" fontAlgn="base" hangingPunct="0">
              <a:lnSpc>
                <a:spcPct val="115000"/>
              </a:lnSpc>
              <a:spcBef>
                <a:spcPct val="0"/>
              </a:spcBef>
              <a:spcAft>
                <a:spcPct val="0"/>
              </a:spcAft>
              <a:buChar char="-"/>
              <a:defRPr>
                <a:solidFill>
                  <a:schemeClr val="tx1"/>
                </a:solidFill>
                <a:latin typeface="Arial" panose="020B0604020202020204" pitchFamily="34" charset="0"/>
              </a:defRPr>
            </a:lvl8pPr>
            <a:lvl9pPr marL="3886200" indent="-228600" eaLnBrk="0" fontAlgn="base" hangingPunct="0">
              <a:lnSpc>
                <a:spcPct val="115000"/>
              </a:lnSpc>
              <a:spcBef>
                <a:spcPct val="0"/>
              </a:spcBef>
              <a:spcAft>
                <a:spcPct val="0"/>
              </a:spcAft>
              <a:buChar char="-"/>
              <a:defRPr>
                <a:solidFill>
                  <a:schemeClr val="tx1"/>
                </a:solidFill>
                <a:latin typeface="Arial" panose="020B0604020202020204" pitchFamily="34" charset="0"/>
              </a:defRPr>
            </a:lvl9pPr>
          </a:lstStyle>
          <a:p>
            <a:pPr eaLnBrk="1" hangingPunct="1">
              <a:lnSpc>
                <a:spcPct val="100000"/>
              </a:lnSpc>
              <a:buFontTx/>
              <a:buNone/>
            </a:pPr>
            <a:r>
              <a:rPr lang="ru-RU" altLang="de-DE" sz="1100" i="1" dirty="0">
                <a:latin typeface="Verdana" panose="020B0604030504040204" pitchFamily="34" charset="0"/>
              </a:rPr>
              <a:t>Источник</a:t>
            </a:r>
            <a:r>
              <a:rPr lang="de-CH" altLang="de-DE" sz="1100" i="1" dirty="0">
                <a:latin typeface="Verdana" panose="020B0604030504040204" pitchFamily="34" charset="0"/>
              </a:rPr>
              <a:t>: ESTV 2019</a:t>
            </a:r>
          </a:p>
        </p:txBody>
      </p:sp>
      <p:sp>
        <p:nvSpPr>
          <p:cNvPr id="47" name="Прямоугольник 46"/>
          <p:cNvSpPr/>
          <p:nvPr/>
        </p:nvSpPr>
        <p:spPr>
          <a:xfrm>
            <a:off x="7550592" y="3283712"/>
            <a:ext cx="1191386" cy="253916"/>
          </a:xfrm>
          <a:prstGeom prst="rect">
            <a:avLst/>
          </a:prstGeom>
          <a:solidFill>
            <a:schemeClr val="bg1"/>
          </a:solidFill>
        </p:spPr>
        <p:txBody>
          <a:bodyPr wrap="square">
            <a:spAutoFit/>
          </a:bodyPr>
          <a:lstStyle/>
          <a:p>
            <a:r>
              <a:rPr lang="ru-RU" sz="1050" dirty="0">
                <a:latin typeface="Arial" panose="020B0604020202020204" pitchFamily="34" charset="0"/>
                <a:cs typeface="Arial" panose="020B0604020202020204" pitchFamily="34" charset="0"/>
              </a:rPr>
              <a:t>Конфедерация</a:t>
            </a:r>
            <a:endParaRPr lang="es-ES" sz="1100" dirty="0">
              <a:latin typeface="Arial" panose="020B0604020202020204" pitchFamily="34" charset="0"/>
              <a:cs typeface="Arial" panose="020B0604020202020204" pitchFamily="34" charset="0"/>
            </a:endParaRPr>
          </a:p>
        </p:txBody>
      </p:sp>
      <p:sp>
        <p:nvSpPr>
          <p:cNvPr id="48" name="Прямоугольник 47"/>
          <p:cNvSpPr/>
          <p:nvPr/>
        </p:nvSpPr>
        <p:spPr>
          <a:xfrm>
            <a:off x="7556604" y="3570114"/>
            <a:ext cx="792087" cy="253916"/>
          </a:xfrm>
          <a:prstGeom prst="rect">
            <a:avLst/>
          </a:prstGeom>
          <a:solidFill>
            <a:schemeClr val="bg1"/>
          </a:solidFill>
        </p:spPr>
        <p:txBody>
          <a:bodyPr wrap="square">
            <a:spAutoFit/>
          </a:bodyPr>
          <a:lstStyle/>
          <a:p>
            <a:r>
              <a:rPr lang="ru-RU" sz="1050" dirty="0">
                <a:latin typeface="Arial" panose="020B0604020202020204" pitchFamily="34" charset="0"/>
                <a:cs typeface="Arial" panose="020B0604020202020204" pitchFamily="34" charset="0"/>
              </a:rPr>
              <a:t>Кантоны</a:t>
            </a:r>
            <a:endParaRPr lang="es-ES" sz="1100" dirty="0">
              <a:latin typeface="Arial" panose="020B0604020202020204" pitchFamily="34" charset="0"/>
              <a:cs typeface="Arial" panose="020B0604020202020204" pitchFamily="34" charset="0"/>
            </a:endParaRPr>
          </a:p>
        </p:txBody>
      </p:sp>
      <p:sp>
        <p:nvSpPr>
          <p:cNvPr id="49" name="Прямоугольник 48"/>
          <p:cNvSpPr/>
          <p:nvPr/>
        </p:nvSpPr>
        <p:spPr>
          <a:xfrm>
            <a:off x="7579198" y="3841517"/>
            <a:ext cx="1028769" cy="415498"/>
          </a:xfrm>
          <a:prstGeom prst="rect">
            <a:avLst/>
          </a:prstGeom>
          <a:solidFill>
            <a:schemeClr val="bg1"/>
          </a:solidFill>
        </p:spPr>
        <p:txBody>
          <a:bodyPr wrap="square">
            <a:spAutoFit/>
          </a:bodyPr>
          <a:lstStyle/>
          <a:p>
            <a:r>
              <a:rPr lang="ru-RU" sz="1050" dirty="0" err="1">
                <a:latin typeface="Arial" panose="020B0604020202020204" pitchFamily="34" charset="0"/>
                <a:cs typeface="Arial" panose="020B0604020202020204" pitchFamily="34" charset="0"/>
              </a:rPr>
              <a:t>Муниц</a:t>
            </a:r>
            <a:r>
              <a:rPr lang="ru-RU" sz="1050" dirty="0">
                <a:latin typeface="Arial" panose="020B0604020202020204" pitchFamily="34" charset="0"/>
                <a:cs typeface="Arial" panose="020B0604020202020204" pitchFamily="34" charset="0"/>
              </a:rPr>
              <a:t>. образования</a:t>
            </a:r>
            <a:endParaRPr lang="es-ES" sz="1100" dirty="0">
              <a:latin typeface="Arial" panose="020B0604020202020204" pitchFamily="34" charset="0"/>
              <a:cs typeface="Arial" panose="020B0604020202020204" pitchFamily="34" charset="0"/>
            </a:endParaRPr>
          </a:p>
        </p:txBody>
      </p:sp>
      <p:sp>
        <p:nvSpPr>
          <p:cNvPr id="50" name="TextBox 49"/>
          <p:cNvSpPr txBox="1"/>
          <p:nvPr/>
        </p:nvSpPr>
        <p:spPr>
          <a:xfrm>
            <a:off x="7452320" y="260648"/>
            <a:ext cx="1368152" cy="276999"/>
          </a:xfrm>
          <a:prstGeom prst="rect">
            <a:avLst/>
          </a:prstGeom>
          <a:solidFill>
            <a:schemeClr val="bg1"/>
          </a:solidFill>
        </p:spPr>
        <p:txBody>
          <a:bodyPr wrap="square" lIns="0" tIns="0" rIns="0" bIns="0" rtlCol="0">
            <a:spAutoFit/>
          </a:bodyPr>
          <a:lstStyle/>
          <a:p>
            <a:r>
              <a:rPr lang="es-ES" sz="900" dirty="0">
                <a:latin typeface="Arial" panose="020B0604020202020204" pitchFamily="34" charset="0"/>
                <a:cs typeface="Arial" panose="020B0604020202020204" pitchFamily="34" charset="0"/>
              </a:rPr>
              <a:t>Hochschule Luzern</a:t>
            </a:r>
          </a:p>
          <a:p>
            <a:r>
              <a:rPr lang="es-ES" sz="900" dirty="0">
                <a:solidFill>
                  <a:srgbClr val="B0C9EA"/>
                </a:solidFill>
                <a:latin typeface="Arial" panose="020B0604020202020204" pitchFamily="34" charset="0"/>
                <a:cs typeface="Arial" panose="020B0604020202020204" pitchFamily="34" charset="0"/>
              </a:rPr>
              <a:t>Business</a:t>
            </a:r>
            <a:endParaRPr lang="ru-RU" sz="900" dirty="0">
              <a:solidFill>
                <a:srgbClr val="B0C9EA"/>
              </a:solidFill>
              <a:latin typeface="Arial" panose="020B0604020202020204" pitchFamily="34" charset="0"/>
              <a:cs typeface="Arial" panose="020B0604020202020204" pitchFamily="34" charset="0"/>
            </a:endParaRPr>
          </a:p>
        </p:txBody>
      </p:sp>
      <p:sp>
        <p:nvSpPr>
          <p:cNvPr id="51" name="Прямоугольник 50"/>
          <p:cNvSpPr/>
          <p:nvPr/>
        </p:nvSpPr>
        <p:spPr>
          <a:xfrm>
            <a:off x="374121" y="6478974"/>
            <a:ext cx="585866" cy="200055"/>
          </a:xfrm>
          <a:prstGeom prst="rect">
            <a:avLst/>
          </a:prstGeom>
          <a:solidFill>
            <a:schemeClr val="bg1"/>
          </a:solidFill>
        </p:spPr>
        <p:txBody>
          <a:bodyPr wrap="square">
            <a:spAutoFit/>
          </a:bodyPr>
          <a:lstStyle/>
          <a:p>
            <a:pPr algn="r"/>
            <a:r>
              <a:rPr lang="en-US" sz="700" dirty="0">
                <a:latin typeface="Arial" panose="020B0604020202020204" pitchFamily="34" charset="0"/>
                <a:cs typeface="Arial" panose="020B0604020202020204" pitchFamily="34" charset="0"/>
              </a:rPr>
              <a:t>Slide</a:t>
            </a:r>
            <a:endParaRPr lang="es-E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00565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CH" dirty="0"/>
              <a:t>5 </a:t>
            </a:r>
            <a:r>
              <a:rPr lang="ru-RU" dirty="0"/>
              <a:t>конкуренция в сфере налогообложения</a:t>
            </a:r>
            <a:endParaRPr lang="en-GB" dirty="0"/>
          </a:p>
        </p:txBody>
      </p:sp>
      <p:sp>
        <p:nvSpPr>
          <p:cNvPr id="6" name="Textplatzhalter 5"/>
          <p:cNvSpPr>
            <a:spLocks noGrp="1"/>
          </p:cNvSpPr>
          <p:nvPr>
            <p:ph type="body" idx="1"/>
          </p:nvPr>
        </p:nvSpPr>
        <p:spPr/>
        <p:txBody>
          <a:bodyPr/>
          <a:lstStyle/>
          <a:p>
            <a:endParaRPr lang="en-GB" dirty="0"/>
          </a:p>
        </p:txBody>
      </p:sp>
      <p:sp>
        <p:nvSpPr>
          <p:cNvPr id="11" name="Foliennummernplatzhalter 10"/>
          <p:cNvSpPr>
            <a:spLocks noGrp="1"/>
          </p:cNvSpPr>
          <p:nvPr>
            <p:ph type="sldNum" sz="quarter" idx="10"/>
          </p:nvPr>
        </p:nvSpPr>
        <p:spPr/>
        <p:txBody>
          <a:bodyPr/>
          <a:lstStyle/>
          <a:p>
            <a:pPr>
              <a:defRPr/>
            </a:pPr>
            <a:fld id="{1D20CFDD-FA44-4CD0-A2D9-AFED68F6508D}" type="slidenum">
              <a:rPr lang="en-GB" smtClean="0"/>
              <a:pPr>
                <a:defRPr/>
              </a:pPr>
              <a:t>27</a:t>
            </a:fld>
            <a:r>
              <a:rPr lang="en-GB"/>
              <a:t>			Stefan Bruni / Lucerne School of Business</a:t>
            </a:r>
          </a:p>
          <a:p>
            <a:pPr>
              <a:defRPr/>
            </a:pPr>
            <a:endParaRPr lang="en-GB" dirty="0"/>
          </a:p>
        </p:txBody>
      </p:sp>
      <p:sp>
        <p:nvSpPr>
          <p:cNvPr id="7" name="TextBox 6"/>
          <p:cNvSpPr txBox="1"/>
          <p:nvPr/>
        </p:nvSpPr>
        <p:spPr>
          <a:xfrm>
            <a:off x="7452320" y="260648"/>
            <a:ext cx="1368152" cy="276999"/>
          </a:xfrm>
          <a:prstGeom prst="rect">
            <a:avLst/>
          </a:prstGeom>
          <a:solidFill>
            <a:schemeClr val="bg1"/>
          </a:solidFill>
        </p:spPr>
        <p:txBody>
          <a:bodyPr wrap="square" lIns="0" tIns="0" rIns="0" bIns="0" rtlCol="0">
            <a:spAutoFit/>
          </a:bodyPr>
          <a:lstStyle/>
          <a:p>
            <a:r>
              <a:rPr lang="es-ES" sz="900" dirty="0">
                <a:latin typeface="Arial" panose="020B0604020202020204" pitchFamily="34" charset="0"/>
                <a:cs typeface="Arial" panose="020B0604020202020204" pitchFamily="34" charset="0"/>
              </a:rPr>
              <a:t>Hochschule Luzern</a:t>
            </a:r>
          </a:p>
          <a:p>
            <a:r>
              <a:rPr lang="es-ES" sz="900" dirty="0">
                <a:solidFill>
                  <a:srgbClr val="B0C9EA"/>
                </a:solidFill>
                <a:latin typeface="Arial" panose="020B0604020202020204" pitchFamily="34" charset="0"/>
                <a:cs typeface="Arial" panose="020B0604020202020204" pitchFamily="34" charset="0"/>
              </a:rPr>
              <a:t>Business</a:t>
            </a:r>
            <a:endParaRPr lang="ru-RU" sz="900" dirty="0">
              <a:solidFill>
                <a:srgbClr val="B0C9EA"/>
              </a:solidFill>
              <a:latin typeface="Arial" panose="020B0604020202020204" pitchFamily="34" charset="0"/>
              <a:cs typeface="Arial" panose="020B0604020202020204" pitchFamily="34" charset="0"/>
            </a:endParaRPr>
          </a:p>
        </p:txBody>
      </p:sp>
      <p:sp>
        <p:nvSpPr>
          <p:cNvPr id="8" name="Прямоугольник 7"/>
          <p:cNvSpPr/>
          <p:nvPr/>
        </p:nvSpPr>
        <p:spPr>
          <a:xfrm>
            <a:off x="374121" y="6478974"/>
            <a:ext cx="585866" cy="200055"/>
          </a:xfrm>
          <a:prstGeom prst="rect">
            <a:avLst/>
          </a:prstGeom>
          <a:solidFill>
            <a:schemeClr val="bg1"/>
          </a:solidFill>
        </p:spPr>
        <p:txBody>
          <a:bodyPr wrap="square">
            <a:spAutoFit/>
          </a:bodyPr>
          <a:lstStyle/>
          <a:p>
            <a:pPr algn="r"/>
            <a:r>
              <a:rPr lang="en-US" sz="700" dirty="0">
                <a:latin typeface="Arial" panose="020B0604020202020204" pitchFamily="34" charset="0"/>
                <a:cs typeface="Arial" panose="020B0604020202020204" pitchFamily="34" charset="0"/>
              </a:rPr>
              <a:t>Slide</a:t>
            </a:r>
            <a:endParaRPr lang="es-E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2361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p:cNvSpPr>
            <a:spLocks noGrp="1"/>
          </p:cNvSpPr>
          <p:nvPr>
            <p:ph idx="1"/>
          </p:nvPr>
        </p:nvSpPr>
        <p:spPr>
          <a:xfrm>
            <a:off x="554469" y="1134249"/>
            <a:ext cx="8169275" cy="4084637"/>
          </a:xfrm>
        </p:spPr>
        <p:txBody>
          <a:bodyPr/>
          <a:lstStyle/>
          <a:p>
            <a:pPr marL="0" indent="0">
              <a:buNone/>
            </a:pPr>
            <a:r>
              <a:rPr lang="ru-RU" sz="1500" dirty="0"/>
              <a:t>Как и любая другая страна, Швейцария стремится быть привлекательным, обеспечивающим выгодные условия ведения бизнеса местом. Учитывая небольшие размеры внутреннего рынка, нехватку природных ресурсов, а также географические и топографические условия, Швейцария вынуждена искать свою нишу в другом направлении, например, в сфере привлекательной налоговой политики.</a:t>
            </a:r>
          </a:p>
          <a:p>
            <a:pPr marL="0" indent="0">
              <a:buNone/>
            </a:pPr>
            <a:endParaRPr lang="ru-RU" sz="1500" dirty="0"/>
          </a:p>
          <a:p>
            <a:pPr marL="0" indent="0">
              <a:buNone/>
            </a:pPr>
            <a:r>
              <a:rPr lang="ru-RU" sz="1500" dirty="0"/>
              <a:t>Важным фактором в этом отношении является налогообложение предприятий. Для повышения привлекательности Швейцарии с точки зрения налогового бремени и приведения его в соответствие с международными стандартами было необходимо внести коррективы в налогообложение корпораций. Поэтому 19 мая 2019 года электорат убедительным большинством голосов (голоса "за" отдали 66,4% избирателей) принял Федеральный закон о налоговой реформе и финансировании страхования по старости и на случай потери кормильца (TRAF), за который проголосовали 66,4% избирателей. Закон вступил в силу 1 января 2020 года. Отправной точкой данной законодательной инициативы явилась необходимость замены существующих налоговых режимов, которые более не соответствовали международным стандартам.</a:t>
            </a:r>
          </a:p>
          <a:p>
            <a:pPr marL="0" indent="0">
              <a:buNone/>
            </a:pPr>
            <a:endParaRPr lang="ru-RU" sz="1500" dirty="0"/>
          </a:p>
          <a:p>
            <a:pPr marL="0" indent="0">
              <a:buNone/>
            </a:pPr>
            <a:r>
              <a:rPr lang="ru-RU" sz="1500" dirty="0"/>
              <a:t>Конкуренция в области налогообложения существует как на международном, так и на внутригосударственном уровне (между кантонами и даже муниципалитетами).</a:t>
            </a:r>
          </a:p>
          <a:p>
            <a:pPr marL="0" indent="0">
              <a:buNone/>
            </a:pPr>
            <a:endParaRPr lang="ru-RU" sz="1500" dirty="0"/>
          </a:p>
          <a:p>
            <a:pPr marL="0" indent="0">
              <a:buNone/>
            </a:pPr>
            <a:endParaRPr lang="ru-RU" dirty="0"/>
          </a:p>
          <a:p>
            <a:pPr marL="0" indent="0">
              <a:buNone/>
            </a:pPr>
            <a:endParaRPr lang="ru-RU" dirty="0"/>
          </a:p>
          <a:p>
            <a:pPr marL="0" indent="0">
              <a:buNone/>
            </a:pPr>
            <a:endParaRPr lang="ru-RU" dirty="0"/>
          </a:p>
          <a:p>
            <a:pPr marL="0" indent="0">
              <a:buNone/>
            </a:pPr>
            <a:endParaRPr lang="ru-RU" dirty="0"/>
          </a:p>
          <a:p>
            <a:pPr marL="0" indent="0">
              <a:buNone/>
            </a:pPr>
            <a:endParaRPr lang="ru-RU" dirty="0"/>
          </a:p>
          <a:p>
            <a:pPr marL="0" indent="0">
              <a:buNone/>
            </a:pPr>
            <a:endParaRPr lang="ru-RU" dirty="0"/>
          </a:p>
          <a:p>
            <a:endParaRPr lang="en-US" dirty="0"/>
          </a:p>
          <a:p>
            <a:endParaRPr lang="de-CH" dirty="0"/>
          </a:p>
        </p:txBody>
      </p:sp>
      <p:sp>
        <p:nvSpPr>
          <p:cNvPr id="11" name="Foliennummernplatzhalter 10"/>
          <p:cNvSpPr>
            <a:spLocks noGrp="1"/>
          </p:cNvSpPr>
          <p:nvPr>
            <p:ph type="sldNum" sz="quarter" idx="10"/>
          </p:nvPr>
        </p:nvSpPr>
        <p:spPr/>
        <p:txBody>
          <a:bodyPr/>
          <a:lstStyle/>
          <a:p>
            <a:fld id="{8E050A2D-FAF3-45CF-B73E-B3475EDB0F60}" type="slidenum">
              <a:rPr lang="en-GB" noProof="0" smtClean="0"/>
              <a:pPr/>
              <a:t>28</a:t>
            </a:fld>
            <a:r>
              <a:rPr lang="en-GB" dirty="0"/>
              <a:t>			Stefan </a:t>
            </a:r>
            <a:r>
              <a:rPr lang="en-GB" dirty="0" err="1"/>
              <a:t>Bruni</a:t>
            </a:r>
            <a:r>
              <a:rPr lang="en-GB" dirty="0"/>
              <a:t> / Lucerne School of Business</a:t>
            </a:r>
            <a:endParaRPr lang="en-GB" noProof="0" dirty="0"/>
          </a:p>
        </p:txBody>
      </p:sp>
      <p:sp>
        <p:nvSpPr>
          <p:cNvPr id="5" name="Titel 4"/>
          <p:cNvSpPr>
            <a:spLocks noGrp="1"/>
          </p:cNvSpPr>
          <p:nvPr>
            <p:ph type="title"/>
          </p:nvPr>
        </p:nvSpPr>
        <p:spPr/>
        <p:txBody>
          <a:bodyPr/>
          <a:lstStyle/>
          <a:p>
            <a:r>
              <a:rPr lang="ru-RU" dirty="0"/>
              <a:t>Конкуренция в сфере налогообложения в Швейцарии</a:t>
            </a:r>
            <a:endParaRPr lang="de-CH" dirty="0"/>
          </a:p>
        </p:txBody>
      </p:sp>
      <p:sp>
        <p:nvSpPr>
          <p:cNvPr id="7" name="Textfeld 425"/>
          <p:cNvSpPr txBox="1">
            <a:spLocks noChangeArrowheads="1"/>
          </p:cNvSpPr>
          <p:nvPr/>
        </p:nvSpPr>
        <p:spPr bwMode="auto">
          <a:xfrm>
            <a:off x="5364088" y="6067827"/>
            <a:ext cx="302433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15000"/>
              </a:lnSpc>
              <a:buChar char="-"/>
              <a:defRPr>
                <a:solidFill>
                  <a:schemeClr val="tx1"/>
                </a:solidFill>
                <a:latin typeface="Arial" panose="020B0604020202020204" pitchFamily="34" charset="0"/>
              </a:defRPr>
            </a:lvl1pPr>
            <a:lvl2pPr marL="742950" indent="-285750">
              <a:lnSpc>
                <a:spcPct val="115000"/>
              </a:lnSpc>
              <a:buChar char="-"/>
              <a:defRPr>
                <a:solidFill>
                  <a:schemeClr val="tx1"/>
                </a:solidFill>
                <a:latin typeface="Arial" panose="020B0604020202020204" pitchFamily="34" charset="0"/>
              </a:defRPr>
            </a:lvl2pPr>
            <a:lvl3pPr marL="1143000" indent="-228600">
              <a:lnSpc>
                <a:spcPct val="115000"/>
              </a:lnSpc>
              <a:buChar char="-"/>
              <a:defRPr>
                <a:solidFill>
                  <a:schemeClr val="tx1"/>
                </a:solidFill>
                <a:latin typeface="Arial" panose="020B0604020202020204" pitchFamily="34" charset="0"/>
              </a:defRPr>
            </a:lvl3pPr>
            <a:lvl4pPr marL="1600200" indent="-228600">
              <a:lnSpc>
                <a:spcPct val="115000"/>
              </a:lnSpc>
              <a:buChar char="-"/>
              <a:defRPr>
                <a:solidFill>
                  <a:schemeClr val="tx1"/>
                </a:solidFill>
                <a:latin typeface="Arial" panose="020B0604020202020204" pitchFamily="34" charset="0"/>
              </a:defRPr>
            </a:lvl4pPr>
            <a:lvl5pPr marL="2057400" indent="-228600">
              <a:lnSpc>
                <a:spcPct val="115000"/>
              </a:lnSpc>
              <a:buChar char="-"/>
              <a:defRPr>
                <a:solidFill>
                  <a:schemeClr val="tx1"/>
                </a:solidFill>
                <a:latin typeface="Arial" panose="020B0604020202020204" pitchFamily="34" charset="0"/>
              </a:defRPr>
            </a:lvl5pPr>
            <a:lvl6pPr marL="2514600" indent="-228600" eaLnBrk="0" fontAlgn="base" hangingPunct="0">
              <a:lnSpc>
                <a:spcPct val="115000"/>
              </a:lnSpc>
              <a:spcBef>
                <a:spcPct val="0"/>
              </a:spcBef>
              <a:spcAft>
                <a:spcPct val="0"/>
              </a:spcAft>
              <a:buChar char="-"/>
              <a:defRPr>
                <a:solidFill>
                  <a:schemeClr val="tx1"/>
                </a:solidFill>
                <a:latin typeface="Arial" panose="020B0604020202020204" pitchFamily="34" charset="0"/>
              </a:defRPr>
            </a:lvl6pPr>
            <a:lvl7pPr marL="2971800" indent="-228600" eaLnBrk="0" fontAlgn="base" hangingPunct="0">
              <a:lnSpc>
                <a:spcPct val="115000"/>
              </a:lnSpc>
              <a:spcBef>
                <a:spcPct val="0"/>
              </a:spcBef>
              <a:spcAft>
                <a:spcPct val="0"/>
              </a:spcAft>
              <a:buChar char="-"/>
              <a:defRPr>
                <a:solidFill>
                  <a:schemeClr val="tx1"/>
                </a:solidFill>
                <a:latin typeface="Arial" panose="020B0604020202020204" pitchFamily="34" charset="0"/>
              </a:defRPr>
            </a:lvl7pPr>
            <a:lvl8pPr marL="3429000" indent="-228600" eaLnBrk="0" fontAlgn="base" hangingPunct="0">
              <a:lnSpc>
                <a:spcPct val="115000"/>
              </a:lnSpc>
              <a:spcBef>
                <a:spcPct val="0"/>
              </a:spcBef>
              <a:spcAft>
                <a:spcPct val="0"/>
              </a:spcAft>
              <a:buChar char="-"/>
              <a:defRPr>
                <a:solidFill>
                  <a:schemeClr val="tx1"/>
                </a:solidFill>
                <a:latin typeface="Arial" panose="020B0604020202020204" pitchFamily="34" charset="0"/>
              </a:defRPr>
            </a:lvl8pPr>
            <a:lvl9pPr marL="3886200" indent="-228600" eaLnBrk="0" fontAlgn="base" hangingPunct="0">
              <a:lnSpc>
                <a:spcPct val="115000"/>
              </a:lnSpc>
              <a:spcBef>
                <a:spcPct val="0"/>
              </a:spcBef>
              <a:spcAft>
                <a:spcPct val="0"/>
              </a:spcAft>
              <a:buChar char="-"/>
              <a:defRPr>
                <a:solidFill>
                  <a:schemeClr val="tx1"/>
                </a:solidFill>
                <a:latin typeface="Arial" panose="020B0604020202020204" pitchFamily="34" charset="0"/>
              </a:defRPr>
            </a:lvl9pPr>
          </a:lstStyle>
          <a:p>
            <a:pPr eaLnBrk="1" hangingPunct="1">
              <a:lnSpc>
                <a:spcPct val="100000"/>
              </a:lnSpc>
              <a:buFontTx/>
              <a:buNone/>
            </a:pPr>
            <a:r>
              <a:rPr lang="ru-RU" altLang="de-DE" sz="1100" i="1" dirty="0">
                <a:latin typeface="Verdana" panose="020B0604030504040204" pitchFamily="34" charset="0"/>
              </a:rPr>
              <a:t>Источник</a:t>
            </a:r>
            <a:r>
              <a:rPr lang="de-CH" altLang="de-DE" sz="1100" i="1" dirty="0">
                <a:latin typeface="Verdana" panose="020B0604030504040204" pitchFamily="34" charset="0"/>
              </a:rPr>
              <a:t>: </a:t>
            </a:r>
            <a:r>
              <a:rPr lang="ru-RU" altLang="de-DE" sz="1100" i="1" dirty="0">
                <a:latin typeface="Verdana" panose="020B0604030504040204" pitchFamily="34" charset="0"/>
              </a:rPr>
              <a:t>Федеральная налоговая администрация</a:t>
            </a:r>
            <a:endParaRPr lang="de-CH" altLang="de-DE" sz="1100" i="1" dirty="0">
              <a:latin typeface="Verdana" panose="020B0604030504040204" pitchFamily="34" charset="0"/>
            </a:endParaRPr>
          </a:p>
        </p:txBody>
      </p:sp>
      <p:sp>
        <p:nvSpPr>
          <p:cNvPr id="8" name="TextBox 7"/>
          <p:cNvSpPr txBox="1"/>
          <p:nvPr/>
        </p:nvSpPr>
        <p:spPr>
          <a:xfrm>
            <a:off x="7452320" y="260648"/>
            <a:ext cx="1368152" cy="276999"/>
          </a:xfrm>
          <a:prstGeom prst="rect">
            <a:avLst/>
          </a:prstGeom>
          <a:solidFill>
            <a:schemeClr val="bg1"/>
          </a:solidFill>
        </p:spPr>
        <p:txBody>
          <a:bodyPr wrap="square" lIns="0" tIns="0" rIns="0" bIns="0" rtlCol="0">
            <a:spAutoFit/>
          </a:bodyPr>
          <a:lstStyle/>
          <a:p>
            <a:r>
              <a:rPr lang="es-ES" sz="900" dirty="0">
                <a:latin typeface="Arial" panose="020B0604020202020204" pitchFamily="34" charset="0"/>
                <a:cs typeface="Arial" panose="020B0604020202020204" pitchFamily="34" charset="0"/>
              </a:rPr>
              <a:t>Hochschule Luzern</a:t>
            </a:r>
          </a:p>
          <a:p>
            <a:r>
              <a:rPr lang="es-ES" sz="900" dirty="0">
                <a:solidFill>
                  <a:srgbClr val="B0C9EA"/>
                </a:solidFill>
                <a:latin typeface="Arial" panose="020B0604020202020204" pitchFamily="34" charset="0"/>
                <a:cs typeface="Arial" panose="020B0604020202020204" pitchFamily="34" charset="0"/>
              </a:rPr>
              <a:t>Business</a:t>
            </a:r>
            <a:endParaRPr lang="ru-RU" sz="900" dirty="0">
              <a:solidFill>
                <a:srgbClr val="B0C9EA"/>
              </a:solidFill>
              <a:latin typeface="Arial" panose="020B0604020202020204" pitchFamily="34" charset="0"/>
              <a:cs typeface="Arial" panose="020B0604020202020204" pitchFamily="34" charset="0"/>
            </a:endParaRPr>
          </a:p>
        </p:txBody>
      </p:sp>
      <p:sp>
        <p:nvSpPr>
          <p:cNvPr id="9" name="Прямоугольник 8"/>
          <p:cNvSpPr/>
          <p:nvPr/>
        </p:nvSpPr>
        <p:spPr>
          <a:xfrm>
            <a:off x="374121" y="6478974"/>
            <a:ext cx="585866" cy="200055"/>
          </a:xfrm>
          <a:prstGeom prst="rect">
            <a:avLst/>
          </a:prstGeom>
          <a:solidFill>
            <a:schemeClr val="bg1"/>
          </a:solidFill>
        </p:spPr>
        <p:txBody>
          <a:bodyPr wrap="square">
            <a:spAutoFit/>
          </a:bodyPr>
          <a:lstStyle/>
          <a:p>
            <a:pPr algn="r"/>
            <a:r>
              <a:rPr lang="en-US" sz="700" dirty="0">
                <a:latin typeface="Arial" panose="020B0604020202020204" pitchFamily="34" charset="0"/>
                <a:cs typeface="Arial" panose="020B0604020202020204" pitchFamily="34" charset="0"/>
              </a:rPr>
              <a:t>Slide</a:t>
            </a:r>
            <a:endParaRPr lang="es-E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29765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67542" y="1484784"/>
            <a:ext cx="8169275" cy="4084637"/>
          </a:xfrm>
        </p:spPr>
        <p:txBody>
          <a:bodyPr/>
          <a:lstStyle/>
          <a:p>
            <a:pPr marL="0" indent="0">
              <a:spcBef>
                <a:spcPts val="600"/>
              </a:spcBef>
              <a:buNone/>
              <a:defRPr/>
            </a:pPr>
            <a:r>
              <a:rPr lang="ru-RU" b="1" dirty="0"/>
              <a:t>Основная идея</a:t>
            </a:r>
            <a:r>
              <a:rPr lang="en-US" dirty="0"/>
              <a:t>:</a:t>
            </a:r>
          </a:p>
          <a:p>
            <a:pPr marL="0" indent="0">
              <a:spcBef>
                <a:spcPts val="600"/>
              </a:spcBef>
              <a:buNone/>
              <a:defRPr/>
            </a:pPr>
            <a:r>
              <a:rPr lang="ru-RU" dirty="0"/>
              <a:t>Конкуренция между местными органами власти приводит к тому, что отдельные местные органы власти имеют стимул для предоставления услуг, максимально учитывающих интересы граждан, по как можно более низкой цене (налоги). "Слабые" местные органы власти с низкой эффективностью затрат несут наказание в виде оттока населения ("голосование ногами")</a:t>
            </a:r>
            <a:r>
              <a:rPr lang="en-US" dirty="0"/>
              <a:t>.</a:t>
            </a:r>
          </a:p>
          <a:p>
            <a:pPr marL="0" indent="0">
              <a:spcBef>
                <a:spcPts val="600"/>
              </a:spcBef>
              <a:buNone/>
              <a:defRPr/>
            </a:pPr>
            <a:endParaRPr lang="en-US" b="1" dirty="0"/>
          </a:p>
          <a:p>
            <a:pPr marL="0" indent="0">
              <a:spcBef>
                <a:spcPts val="600"/>
              </a:spcBef>
              <a:buNone/>
              <a:defRPr/>
            </a:pPr>
            <a:r>
              <a:rPr lang="ru-RU" b="1" dirty="0"/>
              <a:t>Инструменты</a:t>
            </a:r>
            <a:r>
              <a:rPr lang="en-US" dirty="0"/>
              <a:t>:</a:t>
            </a:r>
          </a:p>
          <a:p>
            <a:pPr>
              <a:spcBef>
                <a:spcPts val="600"/>
              </a:spcBef>
              <a:defRPr/>
            </a:pPr>
            <a:r>
              <a:rPr lang="ru-RU" dirty="0"/>
              <a:t>Налоговый субстрат</a:t>
            </a:r>
            <a:r>
              <a:rPr lang="en-US" dirty="0"/>
              <a:t>: </a:t>
            </a:r>
            <a:r>
              <a:rPr lang="ru-RU" dirty="0"/>
              <a:t>различия в налогооблагаемой базе</a:t>
            </a:r>
            <a:endParaRPr lang="en-US" dirty="0"/>
          </a:p>
          <a:p>
            <a:pPr>
              <a:spcBef>
                <a:spcPts val="600"/>
              </a:spcBef>
              <a:defRPr/>
            </a:pPr>
            <a:r>
              <a:rPr lang="ru-RU" dirty="0"/>
              <a:t>Ставки налогов</a:t>
            </a:r>
            <a:r>
              <a:rPr lang="en-US" dirty="0"/>
              <a:t>: </a:t>
            </a:r>
            <a:r>
              <a:rPr lang="ru-RU" dirty="0"/>
              <a:t>различия в уровнях налогообложения</a:t>
            </a:r>
            <a:endParaRPr lang="en-US" dirty="0"/>
          </a:p>
          <a:p>
            <a:pPr>
              <a:spcBef>
                <a:spcPts val="600"/>
              </a:spcBef>
              <a:defRPr/>
            </a:pPr>
            <a:r>
              <a:rPr lang="ru-RU" dirty="0"/>
              <a:t>Специальные налоговые инструменты</a:t>
            </a:r>
            <a:r>
              <a:rPr lang="en-US" dirty="0"/>
              <a:t>: </a:t>
            </a:r>
            <a:r>
              <a:rPr lang="ru-RU" dirty="0"/>
              <a:t>стимулы для дислокации компаний и поселения (богатых) жителей (например, освобождение от налогов в первые 5 лет, налогообложение в фиксированном объеме)</a:t>
            </a:r>
            <a:endParaRPr lang="de-CH" dirty="0"/>
          </a:p>
          <a:p>
            <a:pPr marL="0" indent="0">
              <a:spcBef>
                <a:spcPts val="600"/>
              </a:spcBef>
              <a:buNone/>
              <a:defRPr/>
            </a:pPr>
            <a:r>
              <a:rPr lang="ru-RU" sz="1400" dirty="0"/>
              <a:t>Воздействие налоговой конкуренции показано на следующих двух слайдах на примере подоходного налога с физических лиц. На заключительном слайде раздела показана эффективная средняя ставка налога кантонов на прибыль предприятий в сравнении с такими ставками, действующими в других странах мира.</a:t>
            </a:r>
          </a:p>
          <a:p>
            <a:pPr marL="0" indent="0">
              <a:spcBef>
                <a:spcPts val="600"/>
              </a:spcBef>
              <a:buNone/>
              <a:defRPr/>
            </a:pPr>
            <a:endParaRPr lang="ru-RU" sz="1400" dirty="0"/>
          </a:p>
          <a:p>
            <a:pPr marL="0" indent="0">
              <a:spcBef>
                <a:spcPts val="600"/>
              </a:spcBef>
              <a:buNone/>
              <a:defRPr/>
            </a:pPr>
            <a:endParaRPr lang="ru-RU" dirty="0"/>
          </a:p>
          <a:p>
            <a:pPr marL="0" indent="0">
              <a:spcBef>
                <a:spcPts val="600"/>
              </a:spcBef>
              <a:buNone/>
              <a:defRPr/>
            </a:pPr>
            <a:endParaRPr lang="ru-RU" dirty="0"/>
          </a:p>
          <a:p>
            <a:pPr marL="0" indent="0">
              <a:spcBef>
                <a:spcPts val="600"/>
              </a:spcBef>
              <a:buNone/>
              <a:defRPr/>
            </a:pPr>
            <a:endParaRPr lang="ru-RU" dirty="0"/>
          </a:p>
          <a:p>
            <a:pPr marL="0" indent="0">
              <a:spcBef>
                <a:spcPts val="600"/>
              </a:spcBef>
              <a:buNone/>
              <a:defRPr/>
            </a:pPr>
            <a:endParaRPr lang="ru-RU" dirty="0"/>
          </a:p>
          <a:p>
            <a:pPr marL="0" indent="0">
              <a:spcBef>
                <a:spcPts val="600"/>
              </a:spcBef>
              <a:buNone/>
              <a:defRPr/>
            </a:pPr>
            <a:endParaRPr lang="ru-RU" dirty="0"/>
          </a:p>
          <a:p>
            <a:pPr marL="0" indent="0">
              <a:spcBef>
                <a:spcPts val="600"/>
              </a:spcBef>
              <a:buNone/>
              <a:defRPr/>
            </a:pPr>
            <a:endParaRPr lang="ru-RU" dirty="0"/>
          </a:p>
          <a:p>
            <a:endParaRPr lang="en-GB" dirty="0"/>
          </a:p>
        </p:txBody>
      </p:sp>
      <p:sp>
        <p:nvSpPr>
          <p:cNvPr id="11" name="Foliennummernplatzhalter 10"/>
          <p:cNvSpPr>
            <a:spLocks noGrp="1"/>
          </p:cNvSpPr>
          <p:nvPr>
            <p:ph type="sldNum" sz="quarter" idx="10"/>
          </p:nvPr>
        </p:nvSpPr>
        <p:spPr/>
        <p:txBody>
          <a:bodyPr/>
          <a:lstStyle/>
          <a:p>
            <a:pPr>
              <a:defRPr/>
            </a:pPr>
            <a:fld id="{8E050A2D-FAF3-45CF-B73E-B3475EDB0F60}" type="slidenum">
              <a:rPr lang="en-GB" noProof="0" smtClean="0"/>
              <a:pPr>
                <a:defRPr/>
              </a:pPr>
              <a:t>29</a:t>
            </a:fld>
            <a:r>
              <a:rPr lang="en-GB"/>
              <a:t>			Stefan Bruni / Lucerne School of Business</a:t>
            </a:r>
            <a:endParaRPr lang="en-GB" noProof="0" dirty="0"/>
          </a:p>
        </p:txBody>
      </p:sp>
      <p:sp>
        <p:nvSpPr>
          <p:cNvPr id="15" name="Titel 1"/>
          <p:cNvSpPr txBox="1">
            <a:spLocks/>
          </p:cNvSpPr>
          <p:nvPr/>
        </p:nvSpPr>
        <p:spPr bwMode="auto">
          <a:xfrm>
            <a:off x="457742" y="310306"/>
            <a:ext cx="8169275" cy="86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72000" rIns="72000" bIns="72000" numCol="1" anchor="b" anchorCtr="0" compatLnSpc="1">
            <a:prstTxWarp prst="textNoShape">
              <a:avLst/>
            </a:prstTxWarp>
          </a:bodyPr>
          <a:lstStyle>
            <a:lvl1pPr algn="l" rtl="0" eaLnBrk="1" fontAlgn="base" hangingPunct="1">
              <a:spcBef>
                <a:spcPct val="0"/>
              </a:spcBef>
              <a:spcAft>
                <a:spcPct val="0"/>
              </a:spcAft>
              <a:defRPr sz="2000" b="1">
                <a:solidFill>
                  <a:schemeClr val="tx2"/>
                </a:solidFill>
                <a:latin typeface="+mj-lt"/>
                <a:ea typeface="+mj-ea"/>
                <a:cs typeface="+mj-cs"/>
              </a:defRPr>
            </a:lvl1pPr>
            <a:lvl2pPr algn="l" rtl="0" eaLnBrk="1" fontAlgn="base" hangingPunct="1">
              <a:spcBef>
                <a:spcPct val="0"/>
              </a:spcBef>
              <a:spcAft>
                <a:spcPct val="0"/>
              </a:spcAft>
              <a:defRPr sz="1600" b="1">
                <a:solidFill>
                  <a:schemeClr val="tx2"/>
                </a:solidFill>
                <a:latin typeface="Verdana" pitchFamily="34" charset="0"/>
              </a:defRPr>
            </a:lvl2pPr>
            <a:lvl3pPr algn="l" rtl="0" eaLnBrk="1" fontAlgn="base" hangingPunct="1">
              <a:spcBef>
                <a:spcPct val="0"/>
              </a:spcBef>
              <a:spcAft>
                <a:spcPct val="0"/>
              </a:spcAft>
              <a:defRPr sz="1600" b="1">
                <a:solidFill>
                  <a:schemeClr val="tx2"/>
                </a:solidFill>
                <a:latin typeface="Verdana" pitchFamily="34" charset="0"/>
              </a:defRPr>
            </a:lvl3pPr>
            <a:lvl4pPr algn="l" rtl="0" eaLnBrk="1" fontAlgn="base" hangingPunct="1">
              <a:spcBef>
                <a:spcPct val="0"/>
              </a:spcBef>
              <a:spcAft>
                <a:spcPct val="0"/>
              </a:spcAft>
              <a:defRPr sz="1600" b="1">
                <a:solidFill>
                  <a:schemeClr val="tx2"/>
                </a:solidFill>
                <a:latin typeface="Verdana" pitchFamily="34" charset="0"/>
              </a:defRPr>
            </a:lvl4pPr>
            <a:lvl5pPr algn="l" rtl="0" eaLnBrk="1" fontAlgn="base" hangingPunct="1">
              <a:spcBef>
                <a:spcPct val="0"/>
              </a:spcBef>
              <a:spcAft>
                <a:spcPct val="0"/>
              </a:spcAft>
              <a:defRPr sz="1600" b="1">
                <a:solidFill>
                  <a:schemeClr val="tx2"/>
                </a:solidFill>
                <a:latin typeface="Verdana" pitchFamily="34" charset="0"/>
              </a:defRPr>
            </a:lvl5pPr>
            <a:lvl6pPr marL="457200" algn="l" rtl="0" eaLnBrk="1" fontAlgn="base" hangingPunct="1">
              <a:spcBef>
                <a:spcPct val="0"/>
              </a:spcBef>
              <a:spcAft>
                <a:spcPct val="0"/>
              </a:spcAft>
              <a:defRPr sz="1600" b="1">
                <a:solidFill>
                  <a:schemeClr val="tx2"/>
                </a:solidFill>
                <a:latin typeface="Verdana" pitchFamily="34" charset="0"/>
              </a:defRPr>
            </a:lvl6pPr>
            <a:lvl7pPr marL="914400" algn="l" rtl="0" eaLnBrk="1" fontAlgn="base" hangingPunct="1">
              <a:spcBef>
                <a:spcPct val="0"/>
              </a:spcBef>
              <a:spcAft>
                <a:spcPct val="0"/>
              </a:spcAft>
              <a:defRPr sz="1600" b="1">
                <a:solidFill>
                  <a:schemeClr val="tx2"/>
                </a:solidFill>
                <a:latin typeface="Verdana" pitchFamily="34" charset="0"/>
              </a:defRPr>
            </a:lvl7pPr>
            <a:lvl8pPr marL="1371600" algn="l" rtl="0" eaLnBrk="1" fontAlgn="base" hangingPunct="1">
              <a:spcBef>
                <a:spcPct val="0"/>
              </a:spcBef>
              <a:spcAft>
                <a:spcPct val="0"/>
              </a:spcAft>
              <a:defRPr sz="1600" b="1">
                <a:solidFill>
                  <a:schemeClr val="tx2"/>
                </a:solidFill>
                <a:latin typeface="Verdana" pitchFamily="34" charset="0"/>
              </a:defRPr>
            </a:lvl8pPr>
            <a:lvl9pPr marL="1828800" algn="l" rtl="0" eaLnBrk="1" fontAlgn="base" hangingPunct="1">
              <a:spcBef>
                <a:spcPct val="0"/>
              </a:spcBef>
              <a:spcAft>
                <a:spcPct val="0"/>
              </a:spcAft>
              <a:defRPr sz="1600" b="1">
                <a:solidFill>
                  <a:schemeClr val="tx2"/>
                </a:solidFill>
                <a:latin typeface="Verdana" pitchFamily="34" charset="0"/>
              </a:defRPr>
            </a:lvl9pPr>
          </a:lstStyle>
          <a:p>
            <a:r>
              <a:rPr lang="ru-RU" dirty="0"/>
              <a:t>Основы и инструменты налоговой конкуренции в Швейцарии</a:t>
            </a:r>
            <a:endParaRPr lang="en-US" altLang="de-DE" kern="0" dirty="0"/>
          </a:p>
        </p:txBody>
      </p:sp>
      <p:sp>
        <p:nvSpPr>
          <p:cNvPr id="5" name="TextBox 4"/>
          <p:cNvSpPr txBox="1"/>
          <p:nvPr/>
        </p:nvSpPr>
        <p:spPr>
          <a:xfrm>
            <a:off x="7452320" y="260648"/>
            <a:ext cx="1368152" cy="276999"/>
          </a:xfrm>
          <a:prstGeom prst="rect">
            <a:avLst/>
          </a:prstGeom>
          <a:solidFill>
            <a:schemeClr val="bg1"/>
          </a:solidFill>
        </p:spPr>
        <p:txBody>
          <a:bodyPr wrap="square" lIns="0" tIns="0" rIns="0" bIns="0" rtlCol="0">
            <a:spAutoFit/>
          </a:bodyPr>
          <a:lstStyle/>
          <a:p>
            <a:r>
              <a:rPr lang="es-ES" sz="900" dirty="0">
                <a:latin typeface="Arial" panose="020B0604020202020204" pitchFamily="34" charset="0"/>
                <a:cs typeface="Arial" panose="020B0604020202020204" pitchFamily="34" charset="0"/>
              </a:rPr>
              <a:t>Hochschule Luzern</a:t>
            </a:r>
          </a:p>
          <a:p>
            <a:r>
              <a:rPr lang="es-ES" sz="900" dirty="0">
                <a:solidFill>
                  <a:srgbClr val="B0C9EA"/>
                </a:solidFill>
                <a:latin typeface="Arial" panose="020B0604020202020204" pitchFamily="34" charset="0"/>
                <a:cs typeface="Arial" panose="020B0604020202020204" pitchFamily="34" charset="0"/>
              </a:rPr>
              <a:t>Business</a:t>
            </a:r>
            <a:endParaRPr lang="ru-RU" sz="900" dirty="0">
              <a:solidFill>
                <a:srgbClr val="B0C9EA"/>
              </a:solidFill>
              <a:latin typeface="Arial" panose="020B0604020202020204" pitchFamily="34" charset="0"/>
              <a:cs typeface="Arial" panose="020B0604020202020204" pitchFamily="34" charset="0"/>
            </a:endParaRPr>
          </a:p>
        </p:txBody>
      </p:sp>
      <p:sp>
        <p:nvSpPr>
          <p:cNvPr id="6" name="Прямоугольник 5"/>
          <p:cNvSpPr/>
          <p:nvPr/>
        </p:nvSpPr>
        <p:spPr>
          <a:xfrm>
            <a:off x="374121" y="6478974"/>
            <a:ext cx="585866" cy="200055"/>
          </a:xfrm>
          <a:prstGeom prst="rect">
            <a:avLst/>
          </a:prstGeom>
          <a:solidFill>
            <a:schemeClr val="bg1"/>
          </a:solidFill>
        </p:spPr>
        <p:txBody>
          <a:bodyPr wrap="square">
            <a:spAutoFit/>
          </a:bodyPr>
          <a:lstStyle/>
          <a:p>
            <a:pPr algn="r"/>
            <a:r>
              <a:rPr lang="en-US" sz="700" dirty="0">
                <a:latin typeface="Arial" panose="020B0604020202020204" pitchFamily="34" charset="0"/>
                <a:cs typeface="Arial" panose="020B0604020202020204" pitchFamily="34" charset="0"/>
              </a:rPr>
              <a:t>Slide</a:t>
            </a:r>
            <a:endParaRPr lang="es-E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1473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CH" dirty="0"/>
              <a:t>1 </a:t>
            </a:r>
            <a:r>
              <a:rPr lang="de-CH" dirty="0" err="1"/>
              <a:t>introduction</a:t>
            </a:r>
            <a:endParaRPr lang="en-GB" dirty="0"/>
          </a:p>
        </p:txBody>
      </p:sp>
      <p:sp>
        <p:nvSpPr>
          <p:cNvPr id="6" name="Textplatzhalter 5"/>
          <p:cNvSpPr>
            <a:spLocks noGrp="1"/>
          </p:cNvSpPr>
          <p:nvPr>
            <p:ph type="body" idx="1"/>
          </p:nvPr>
        </p:nvSpPr>
        <p:spPr/>
        <p:txBody>
          <a:bodyPr/>
          <a:lstStyle/>
          <a:p>
            <a:endParaRPr lang="en-GB" dirty="0"/>
          </a:p>
        </p:txBody>
      </p:sp>
      <p:sp>
        <p:nvSpPr>
          <p:cNvPr id="14" name="Foliennummernplatzhalter 13"/>
          <p:cNvSpPr>
            <a:spLocks noGrp="1"/>
          </p:cNvSpPr>
          <p:nvPr>
            <p:ph type="sldNum" sz="quarter" idx="10"/>
          </p:nvPr>
        </p:nvSpPr>
        <p:spPr/>
        <p:txBody>
          <a:bodyPr/>
          <a:lstStyle/>
          <a:p>
            <a:pPr>
              <a:defRPr/>
            </a:pPr>
            <a:fld id="{1D20CFDD-FA44-4CD0-A2D9-AFED68F6508D}" type="slidenum">
              <a:rPr lang="en-GB" smtClean="0"/>
              <a:pPr>
                <a:defRPr/>
              </a:pPr>
              <a:t>3</a:t>
            </a:fld>
            <a:r>
              <a:rPr lang="en-GB"/>
              <a:t>			Stefan Bruni / Lucerne School of Business</a:t>
            </a:r>
          </a:p>
          <a:p>
            <a:pPr>
              <a:defRPr/>
            </a:pPr>
            <a:endParaRPr lang="en-GB" dirty="0"/>
          </a:p>
        </p:txBody>
      </p:sp>
    </p:spTree>
    <p:extLst>
      <p:ext uri="{BB962C8B-B14F-4D97-AF65-F5344CB8AC3E}">
        <p14:creationId xmlns:p14="http://schemas.microsoft.com/office/powerpoint/2010/main" val="26757498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liennummernplatzhalter 10"/>
          <p:cNvSpPr>
            <a:spLocks noGrp="1"/>
          </p:cNvSpPr>
          <p:nvPr>
            <p:ph type="sldNum" sz="quarter" idx="10"/>
          </p:nvPr>
        </p:nvSpPr>
        <p:spPr/>
        <p:txBody>
          <a:bodyPr/>
          <a:lstStyle/>
          <a:p>
            <a:fld id="{8E050A2D-FAF3-45CF-B73E-B3475EDB0F60}" type="slidenum">
              <a:rPr lang="en-GB" noProof="0" smtClean="0"/>
              <a:pPr/>
              <a:t>30</a:t>
            </a:fld>
            <a:r>
              <a:rPr lang="en-GB" dirty="0"/>
              <a:t>			Stefan Bruni / Lucerne School of Business</a:t>
            </a:r>
            <a:endParaRPr lang="en-GB" noProof="0" dirty="0"/>
          </a:p>
        </p:txBody>
      </p:sp>
      <p:sp>
        <p:nvSpPr>
          <p:cNvPr id="2" name="Titel 1"/>
          <p:cNvSpPr>
            <a:spLocks noGrp="1"/>
          </p:cNvSpPr>
          <p:nvPr>
            <p:ph type="title"/>
          </p:nvPr>
        </p:nvSpPr>
        <p:spPr/>
        <p:txBody>
          <a:bodyPr/>
          <a:lstStyle/>
          <a:p>
            <a:r>
              <a:rPr lang="ru-RU" dirty="0"/>
              <a:t>Ставка подоходного налога в зависимости от </a:t>
            </a:r>
            <a:br>
              <a:rPr lang="ru-RU" dirty="0"/>
            </a:br>
            <a:r>
              <a:rPr lang="ru-RU" dirty="0"/>
              <a:t>места обложения </a:t>
            </a:r>
            <a:r>
              <a:rPr lang="en-GB" dirty="0"/>
              <a:t>(</a:t>
            </a:r>
            <a:r>
              <a:rPr lang="ru-RU" dirty="0"/>
              <a:t>федеральный</a:t>
            </a:r>
            <a:r>
              <a:rPr lang="en-GB" dirty="0"/>
              <a:t>, </a:t>
            </a:r>
            <a:r>
              <a:rPr lang="ru-RU" dirty="0"/>
              <a:t>кантональный и муниципальный подоходный налог</a:t>
            </a:r>
            <a:r>
              <a:rPr lang="en-GB" dirty="0"/>
              <a:t>)</a:t>
            </a:r>
          </a:p>
        </p:txBody>
      </p:sp>
      <p:pic>
        <p:nvPicPr>
          <p:cNvPr id="6" name="Grafik 5"/>
          <p:cNvPicPr>
            <a:picLocks noChangeAspect="1"/>
          </p:cNvPicPr>
          <p:nvPr/>
        </p:nvPicPr>
        <p:blipFill>
          <a:blip r:embed="rId3"/>
          <a:stretch>
            <a:fillRect/>
          </a:stretch>
        </p:blipFill>
        <p:spPr>
          <a:xfrm>
            <a:off x="7476339" y="1266807"/>
            <a:ext cx="1160480" cy="1446270"/>
          </a:xfrm>
          <a:prstGeom prst="rect">
            <a:avLst/>
          </a:prstGeom>
        </p:spPr>
      </p:pic>
      <p:sp>
        <p:nvSpPr>
          <p:cNvPr id="7" name="Textfeld 6"/>
          <p:cNvSpPr txBox="1"/>
          <p:nvPr/>
        </p:nvSpPr>
        <p:spPr>
          <a:xfrm>
            <a:off x="467544" y="5577291"/>
            <a:ext cx="8134349" cy="1000274"/>
          </a:xfrm>
          <a:prstGeom prst="rect">
            <a:avLst/>
          </a:prstGeom>
          <a:noFill/>
        </p:spPr>
        <p:txBody>
          <a:bodyPr wrap="square" rtlCol="0">
            <a:spAutoFit/>
          </a:bodyPr>
          <a:lstStyle/>
          <a:p>
            <a:r>
              <a:rPr lang="ru-RU" sz="1400" b="1" dirty="0">
                <a:latin typeface="+mn-lt"/>
              </a:rPr>
              <a:t>Налоговое бремя для не состоящих в браке граждан с доходом брутто, равным 80 000 швейцарских франков</a:t>
            </a:r>
            <a:r>
              <a:rPr lang="en-US" sz="1400" b="1" dirty="0">
                <a:latin typeface="+mn-lt"/>
              </a:rPr>
              <a:t> (2016</a:t>
            </a:r>
            <a:r>
              <a:rPr lang="ru-RU" sz="1400" b="1" dirty="0">
                <a:latin typeface="+mn-lt"/>
              </a:rPr>
              <a:t> г.</a:t>
            </a:r>
            <a:r>
              <a:rPr lang="en-US" sz="1400" b="1" dirty="0">
                <a:latin typeface="+mn-lt"/>
              </a:rPr>
              <a:t>)</a:t>
            </a:r>
          </a:p>
          <a:p>
            <a:endParaRPr lang="en-US" sz="1100" dirty="0">
              <a:latin typeface="+mn-lt"/>
            </a:endParaRPr>
          </a:p>
          <a:p>
            <a:r>
              <a:rPr lang="ru-RU" sz="1000" i="1" dirty="0">
                <a:latin typeface="+mn-lt"/>
              </a:rPr>
              <a:t>Год</a:t>
            </a:r>
            <a:r>
              <a:rPr lang="en-US" sz="1000" i="1" dirty="0">
                <a:latin typeface="+mn-lt"/>
              </a:rPr>
              <a:t>: 2016; </a:t>
            </a:r>
            <a:r>
              <a:rPr lang="ru-RU" sz="1000" i="1" dirty="0">
                <a:latin typeface="+mn-lt"/>
              </a:rPr>
              <a:t>Источники</a:t>
            </a:r>
            <a:r>
              <a:rPr lang="en-US" sz="1000" i="1" dirty="0">
                <a:latin typeface="+mn-lt"/>
              </a:rPr>
              <a:t>: </a:t>
            </a:r>
            <a:r>
              <a:rPr lang="ru-RU" sz="1000" i="1" dirty="0">
                <a:latin typeface="+mn-lt"/>
              </a:rPr>
              <a:t>Федеральная налоговая администрация</a:t>
            </a:r>
            <a:r>
              <a:rPr lang="en-US" sz="1000" i="1" dirty="0">
                <a:latin typeface="+mn-lt"/>
              </a:rPr>
              <a:t>© </a:t>
            </a:r>
            <a:r>
              <a:rPr lang="ru-RU" sz="1000" i="1" dirty="0">
                <a:latin typeface="+mn-lt"/>
              </a:rPr>
              <a:t>Федеральное статистическое управление</a:t>
            </a:r>
            <a:r>
              <a:rPr lang="en-US" sz="1000" i="1" dirty="0">
                <a:latin typeface="+mn-lt"/>
              </a:rPr>
              <a:t>, </a:t>
            </a:r>
            <a:r>
              <a:rPr lang="en-US" sz="1000" i="1" dirty="0" err="1">
                <a:latin typeface="+mn-lt"/>
              </a:rPr>
              <a:t>ThemaKart</a:t>
            </a:r>
            <a:r>
              <a:rPr lang="en-US" sz="1000" i="1" dirty="0">
                <a:latin typeface="+mn-lt"/>
              </a:rPr>
              <a:t>, </a:t>
            </a:r>
            <a:r>
              <a:rPr lang="ru-RU" sz="1000" i="1" dirty="0" err="1">
                <a:latin typeface="+mn-lt"/>
              </a:rPr>
              <a:t>Нойшатель</a:t>
            </a:r>
            <a:r>
              <a:rPr lang="en-US" sz="1000" i="1" dirty="0">
                <a:latin typeface="+mn-lt"/>
              </a:rPr>
              <a:t> 2009-2016</a:t>
            </a:r>
            <a:r>
              <a:rPr lang="ru-RU" sz="1000" i="1" dirty="0">
                <a:latin typeface="+mn-lt"/>
              </a:rPr>
              <a:t> г.г.</a:t>
            </a:r>
            <a:endParaRPr lang="en-US" sz="1000" i="1" dirty="0">
              <a:latin typeface="+mn-lt"/>
            </a:endParaRPr>
          </a:p>
        </p:txBody>
      </p:sp>
      <p:pic>
        <p:nvPicPr>
          <p:cNvPr id="3" name="Grafik 2"/>
          <p:cNvPicPr>
            <a:picLocks noChangeAspect="1"/>
          </p:cNvPicPr>
          <p:nvPr/>
        </p:nvPicPr>
        <p:blipFill>
          <a:blip r:embed="rId4"/>
          <a:stretch>
            <a:fillRect/>
          </a:stretch>
        </p:blipFill>
        <p:spPr>
          <a:xfrm>
            <a:off x="683568" y="1266807"/>
            <a:ext cx="6709621" cy="4222377"/>
          </a:xfrm>
          <a:prstGeom prst="rect">
            <a:avLst/>
          </a:prstGeom>
        </p:spPr>
      </p:pic>
      <p:sp>
        <p:nvSpPr>
          <p:cNvPr id="8" name="TextBox 7"/>
          <p:cNvSpPr txBox="1"/>
          <p:nvPr/>
        </p:nvSpPr>
        <p:spPr>
          <a:xfrm>
            <a:off x="7452320" y="260648"/>
            <a:ext cx="1368152" cy="276999"/>
          </a:xfrm>
          <a:prstGeom prst="rect">
            <a:avLst/>
          </a:prstGeom>
          <a:solidFill>
            <a:schemeClr val="bg1"/>
          </a:solidFill>
        </p:spPr>
        <p:txBody>
          <a:bodyPr wrap="square" lIns="0" tIns="0" rIns="0" bIns="0" rtlCol="0">
            <a:spAutoFit/>
          </a:bodyPr>
          <a:lstStyle/>
          <a:p>
            <a:r>
              <a:rPr lang="es-ES" sz="900" dirty="0">
                <a:latin typeface="Arial" panose="020B0604020202020204" pitchFamily="34" charset="0"/>
                <a:cs typeface="Arial" panose="020B0604020202020204" pitchFamily="34" charset="0"/>
              </a:rPr>
              <a:t>Hochschule Luzern</a:t>
            </a:r>
          </a:p>
          <a:p>
            <a:r>
              <a:rPr lang="es-ES" sz="900" dirty="0">
                <a:solidFill>
                  <a:srgbClr val="B0C9EA"/>
                </a:solidFill>
                <a:latin typeface="Arial" panose="020B0604020202020204" pitchFamily="34" charset="0"/>
                <a:cs typeface="Arial" panose="020B0604020202020204" pitchFamily="34" charset="0"/>
              </a:rPr>
              <a:t>Business</a:t>
            </a:r>
            <a:endParaRPr lang="ru-RU" sz="900" dirty="0">
              <a:solidFill>
                <a:srgbClr val="B0C9EA"/>
              </a:solidFill>
              <a:latin typeface="Arial" panose="020B0604020202020204" pitchFamily="34" charset="0"/>
              <a:cs typeface="Arial" panose="020B0604020202020204" pitchFamily="34" charset="0"/>
            </a:endParaRPr>
          </a:p>
        </p:txBody>
      </p:sp>
      <p:sp>
        <p:nvSpPr>
          <p:cNvPr id="9" name="Прямоугольник 8"/>
          <p:cNvSpPr/>
          <p:nvPr/>
        </p:nvSpPr>
        <p:spPr>
          <a:xfrm>
            <a:off x="374121" y="6478974"/>
            <a:ext cx="585866" cy="200055"/>
          </a:xfrm>
          <a:prstGeom prst="rect">
            <a:avLst/>
          </a:prstGeom>
          <a:solidFill>
            <a:schemeClr val="bg1"/>
          </a:solidFill>
        </p:spPr>
        <p:txBody>
          <a:bodyPr wrap="square">
            <a:spAutoFit/>
          </a:bodyPr>
          <a:lstStyle/>
          <a:p>
            <a:pPr algn="r"/>
            <a:r>
              <a:rPr lang="en-US" sz="700" dirty="0">
                <a:latin typeface="Arial" panose="020B0604020202020204" pitchFamily="34" charset="0"/>
                <a:cs typeface="Arial" panose="020B0604020202020204" pitchFamily="34" charset="0"/>
              </a:rPr>
              <a:t>Slide</a:t>
            </a:r>
            <a:endParaRPr lang="es-E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88151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el 1"/>
          <p:cNvSpPr>
            <a:spLocks noGrp="1"/>
          </p:cNvSpPr>
          <p:nvPr>
            <p:ph type="title"/>
          </p:nvPr>
        </p:nvSpPr>
        <p:spPr>
          <a:xfrm>
            <a:off x="467544" y="194880"/>
            <a:ext cx="8424863" cy="1472287"/>
          </a:xfrm>
        </p:spPr>
        <p:txBody>
          <a:bodyPr/>
          <a:lstStyle/>
          <a:p>
            <a:r>
              <a:rPr lang="ru-RU" altLang="de-DE" sz="2000" dirty="0"/>
              <a:t>Воздействие налоговой конкуренции</a:t>
            </a:r>
            <a:r>
              <a:rPr lang="en-US" altLang="de-DE" sz="2000" dirty="0"/>
              <a:t>:</a:t>
            </a:r>
            <a:br>
              <a:rPr lang="en-US" altLang="de-DE" sz="2000" dirty="0"/>
            </a:br>
            <a:r>
              <a:rPr lang="ru-RU" altLang="de-DE" sz="2000" dirty="0"/>
              <a:t>Нагрузка по подоходному налогу физических лиц в ряде крупных городов кантонов</a:t>
            </a:r>
            <a:r>
              <a:rPr lang="en-US" altLang="de-DE" sz="1800" dirty="0"/>
              <a:t> (</a:t>
            </a:r>
            <a:r>
              <a:rPr lang="ru-RU" altLang="de-DE" sz="1800" dirty="0"/>
              <a:t>совокупно кантональный, муниципальный и церковный</a:t>
            </a:r>
            <a:r>
              <a:rPr lang="en-US" altLang="de-DE" sz="1800" dirty="0"/>
              <a:t>* </a:t>
            </a:r>
            <a:r>
              <a:rPr lang="ru-RU" altLang="de-DE" sz="1800" dirty="0"/>
              <a:t>налоги</a:t>
            </a:r>
            <a:r>
              <a:rPr lang="en-US" altLang="de-DE" sz="1800" dirty="0"/>
              <a:t>)</a:t>
            </a:r>
            <a:br>
              <a:rPr lang="en-US" altLang="de-DE" sz="1800" dirty="0"/>
            </a:br>
            <a:endParaRPr lang="en-US" altLang="de-DE" sz="1800" dirty="0"/>
          </a:p>
        </p:txBody>
      </p:sp>
      <p:sp>
        <p:nvSpPr>
          <p:cNvPr id="57347" name="Textfeld 425"/>
          <p:cNvSpPr txBox="1">
            <a:spLocks noChangeArrowheads="1"/>
          </p:cNvSpPr>
          <p:nvPr/>
        </p:nvSpPr>
        <p:spPr bwMode="auto">
          <a:xfrm>
            <a:off x="6876256" y="4793314"/>
            <a:ext cx="165568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15000"/>
              </a:lnSpc>
              <a:buChar char="-"/>
              <a:defRPr>
                <a:solidFill>
                  <a:schemeClr val="tx1"/>
                </a:solidFill>
                <a:latin typeface="Arial" panose="020B0604020202020204" pitchFamily="34" charset="0"/>
              </a:defRPr>
            </a:lvl1pPr>
            <a:lvl2pPr marL="742950" indent="-285750">
              <a:lnSpc>
                <a:spcPct val="115000"/>
              </a:lnSpc>
              <a:buChar char="-"/>
              <a:defRPr>
                <a:solidFill>
                  <a:schemeClr val="tx1"/>
                </a:solidFill>
                <a:latin typeface="Arial" panose="020B0604020202020204" pitchFamily="34" charset="0"/>
              </a:defRPr>
            </a:lvl2pPr>
            <a:lvl3pPr marL="1143000" indent="-228600">
              <a:lnSpc>
                <a:spcPct val="115000"/>
              </a:lnSpc>
              <a:buChar char="-"/>
              <a:defRPr>
                <a:solidFill>
                  <a:schemeClr val="tx1"/>
                </a:solidFill>
                <a:latin typeface="Arial" panose="020B0604020202020204" pitchFamily="34" charset="0"/>
              </a:defRPr>
            </a:lvl3pPr>
            <a:lvl4pPr marL="1600200" indent="-228600">
              <a:lnSpc>
                <a:spcPct val="115000"/>
              </a:lnSpc>
              <a:buChar char="-"/>
              <a:defRPr>
                <a:solidFill>
                  <a:schemeClr val="tx1"/>
                </a:solidFill>
                <a:latin typeface="Arial" panose="020B0604020202020204" pitchFamily="34" charset="0"/>
              </a:defRPr>
            </a:lvl4pPr>
            <a:lvl5pPr marL="2057400" indent="-228600">
              <a:lnSpc>
                <a:spcPct val="115000"/>
              </a:lnSpc>
              <a:buChar char="-"/>
              <a:defRPr>
                <a:solidFill>
                  <a:schemeClr val="tx1"/>
                </a:solidFill>
                <a:latin typeface="Arial" panose="020B0604020202020204" pitchFamily="34" charset="0"/>
              </a:defRPr>
            </a:lvl5pPr>
            <a:lvl6pPr marL="2514600" indent="-228600" eaLnBrk="0" fontAlgn="base" hangingPunct="0">
              <a:lnSpc>
                <a:spcPct val="115000"/>
              </a:lnSpc>
              <a:spcBef>
                <a:spcPct val="0"/>
              </a:spcBef>
              <a:spcAft>
                <a:spcPct val="0"/>
              </a:spcAft>
              <a:buChar char="-"/>
              <a:defRPr>
                <a:solidFill>
                  <a:schemeClr val="tx1"/>
                </a:solidFill>
                <a:latin typeface="Arial" panose="020B0604020202020204" pitchFamily="34" charset="0"/>
              </a:defRPr>
            </a:lvl6pPr>
            <a:lvl7pPr marL="2971800" indent="-228600" eaLnBrk="0" fontAlgn="base" hangingPunct="0">
              <a:lnSpc>
                <a:spcPct val="115000"/>
              </a:lnSpc>
              <a:spcBef>
                <a:spcPct val="0"/>
              </a:spcBef>
              <a:spcAft>
                <a:spcPct val="0"/>
              </a:spcAft>
              <a:buChar char="-"/>
              <a:defRPr>
                <a:solidFill>
                  <a:schemeClr val="tx1"/>
                </a:solidFill>
                <a:latin typeface="Arial" panose="020B0604020202020204" pitchFamily="34" charset="0"/>
              </a:defRPr>
            </a:lvl7pPr>
            <a:lvl8pPr marL="3429000" indent="-228600" eaLnBrk="0" fontAlgn="base" hangingPunct="0">
              <a:lnSpc>
                <a:spcPct val="115000"/>
              </a:lnSpc>
              <a:spcBef>
                <a:spcPct val="0"/>
              </a:spcBef>
              <a:spcAft>
                <a:spcPct val="0"/>
              </a:spcAft>
              <a:buChar char="-"/>
              <a:defRPr>
                <a:solidFill>
                  <a:schemeClr val="tx1"/>
                </a:solidFill>
                <a:latin typeface="Arial" panose="020B0604020202020204" pitchFamily="34" charset="0"/>
              </a:defRPr>
            </a:lvl8pPr>
            <a:lvl9pPr marL="3886200" indent="-228600" eaLnBrk="0" fontAlgn="base" hangingPunct="0">
              <a:lnSpc>
                <a:spcPct val="115000"/>
              </a:lnSpc>
              <a:spcBef>
                <a:spcPct val="0"/>
              </a:spcBef>
              <a:spcAft>
                <a:spcPct val="0"/>
              </a:spcAft>
              <a:buChar char="-"/>
              <a:defRPr>
                <a:solidFill>
                  <a:schemeClr val="tx1"/>
                </a:solidFill>
                <a:latin typeface="Arial" panose="020B0604020202020204" pitchFamily="34" charset="0"/>
              </a:defRPr>
            </a:lvl9pPr>
          </a:lstStyle>
          <a:p>
            <a:pPr eaLnBrk="1" hangingPunct="1">
              <a:lnSpc>
                <a:spcPct val="100000"/>
              </a:lnSpc>
              <a:buFontTx/>
              <a:buNone/>
            </a:pPr>
            <a:r>
              <a:rPr lang="ru-RU" altLang="de-DE" sz="1100" i="1" dirty="0">
                <a:latin typeface="Verdana" panose="020B0604030504040204" pitchFamily="34" charset="0"/>
              </a:rPr>
              <a:t>Источник</a:t>
            </a:r>
            <a:r>
              <a:rPr lang="de-CH" altLang="de-DE" sz="1100" i="1" dirty="0">
                <a:latin typeface="Verdana" panose="020B0604030504040204" pitchFamily="34" charset="0"/>
              </a:rPr>
              <a:t>: ESTV 2017</a:t>
            </a:r>
          </a:p>
        </p:txBody>
      </p:sp>
      <p:sp>
        <p:nvSpPr>
          <p:cNvPr id="57349" name="Textfeld 2"/>
          <p:cNvSpPr txBox="1">
            <a:spLocks noChangeArrowheads="1"/>
          </p:cNvSpPr>
          <p:nvPr/>
        </p:nvSpPr>
        <p:spPr bwMode="auto">
          <a:xfrm>
            <a:off x="683568" y="5261392"/>
            <a:ext cx="7560840" cy="1215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15000"/>
              </a:lnSpc>
              <a:buChar char="-"/>
              <a:defRPr>
                <a:solidFill>
                  <a:schemeClr val="tx1"/>
                </a:solidFill>
                <a:latin typeface="Arial" panose="020B0604020202020204" pitchFamily="34" charset="0"/>
              </a:defRPr>
            </a:lvl1pPr>
            <a:lvl2pPr marL="742950" indent="-285750">
              <a:lnSpc>
                <a:spcPct val="115000"/>
              </a:lnSpc>
              <a:buChar char="-"/>
              <a:defRPr>
                <a:solidFill>
                  <a:schemeClr val="tx1"/>
                </a:solidFill>
                <a:latin typeface="Arial" panose="020B0604020202020204" pitchFamily="34" charset="0"/>
              </a:defRPr>
            </a:lvl2pPr>
            <a:lvl3pPr marL="1143000" indent="-228600">
              <a:lnSpc>
                <a:spcPct val="115000"/>
              </a:lnSpc>
              <a:buChar char="-"/>
              <a:defRPr>
                <a:solidFill>
                  <a:schemeClr val="tx1"/>
                </a:solidFill>
                <a:latin typeface="Arial" panose="020B0604020202020204" pitchFamily="34" charset="0"/>
              </a:defRPr>
            </a:lvl3pPr>
            <a:lvl4pPr marL="1600200" indent="-228600">
              <a:lnSpc>
                <a:spcPct val="115000"/>
              </a:lnSpc>
              <a:buChar char="-"/>
              <a:defRPr>
                <a:solidFill>
                  <a:schemeClr val="tx1"/>
                </a:solidFill>
                <a:latin typeface="Arial" panose="020B0604020202020204" pitchFamily="34" charset="0"/>
              </a:defRPr>
            </a:lvl4pPr>
            <a:lvl5pPr marL="2057400" indent="-228600">
              <a:lnSpc>
                <a:spcPct val="115000"/>
              </a:lnSpc>
              <a:buChar char="-"/>
              <a:defRPr>
                <a:solidFill>
                  <a:schemeClr val="tx1"/>
                </a:solidFill>
                <a:latin typeface="Arial" panose="020B0604020202020204" pitchFamily="34" charset="0"/>
              </a:defRPr>
            </a:lvl5pPr>
            <a:lvl6pPr marL="2514600" indent="-228600" eaLnBrk="0" fontAlgn="base" hangingPunct="0">
              <a:lnSpc>
                <a:spcPct val="115000"/>
              </a:lnSpc>
              <a:spcBef>
                <a:spcPct val="0"/>
              </a:spcBef>
              <a:spcAft>
                <a:spcPct val="0"/>
              </a:spcAft>
              <a:buChar char="-"/>
              <a:defRPr>
                <a:solidFill>
                  <a:schemeClr val="tx1"/>
                </a:solidFill>
                <a:latin typeface="Arial" panose="020B0604020202020204" pitchFamily="34" charset="0"/>
              </a:defRPr>
            </a:lvl6pPr>
            <a:lvl7pPr marL="2971800" indent="-228600" eaLnBrk="0" fontAlgn="base" hangingPunct="0">
              <a:lnSpc>
                <a:spcPct val="115000"/>
              </a:lnSpc>
              <a:spcBef>
                <a:spcPct val="0"/>
              </a:spcBef>
              <a:spcAft>
                <a:spcPct val="0"/>
              </a:spcAft>
              <a:buChar char="-"/>
              <a:defRPr>
                <a:solidFill>
                  <a:schemeClr val="tx1"/>
                </a:solidFill>
                <a:latin typeface="Arial" panose="020B0604020202020204" pitchFamily="34" charset="0"/>
              </a:defRPr>
            </a:lvl7pPr>
            <a:lvl8pPr marL="3429000" indent="-228600" eaLnBrk="0" fontAlgn="base" hangingPunct="0">
              <a:lnSpc>
                <a:spcPct val="115000"/>
              </a:lnSpc>
              <a:spcBef>
                <a:spcPct val="0"/>
              </a:spcBef>
              <a:spcAft>
                <a:spcPct val="0"/>
              </a:spcAft>
              <a:buChar char="-"/>
              <a:defRPr>
                <a:solidFill>
                  <a:schemeClr val="tx1"/>
                </a:solidFill>
                <a:latin typeface="Arial" panose="020B0604020202020204" pitchFamily="34" charset="0"/>
              </a:defRPr>
            </a:lvl8pPr>
            <a:lvl9pPr marL="3886200" indent="-228600" eaLnBrk="0" fontAlgn="base" hangingPunct="0">
              <a:lnSpc>
                <a:spcPct val="115000"/>
              </a:lnSpc>
              <a:spcBef>
                <a:spcPct val="0"/>
              </a:spcBef>
              <a:spcAft>
                <a:spcPct val="0"/>
              </a:spcAft>
              <a:buChar char="-"/>
              <a:defRPr>
                <a:solidFill>
                  <a:schemeClr val="tx1"/>
                </a:solidFill>
                <a:latin typeface="Arial" panose="020B0604020202020204" pitchFamily="34" charset="0"/>
              </a:defRPr>
            </a:lvl9pPr>
          </a:lstStyle>
          <a:p>
            <a:pPr eaLnBrk="1" hangingPunct="1">
              <a:lnSpc>
                <a:spcPct val="100000"/>
              </a:lnSpc>
              <a:buFontTx/>
              <a:buNone/>
            </a:pPr>
            <a:r>
              <a:rPr lang="ru-RU" altLang="en-US" sz="1200" dirty="0">
                <a:latin typeface="Verdana" panose="020B0604030504040204" pitchFamily="34" charset="0"/>
              </a:rPr>
              <a:t>Два работающих члена ДХ, двое детей</a:t>
            </a:r>
            <a:r>
              <a:rPr lang="en-US" altLang="en-US" sz="1200" dirty="0">
                <a:latin typeface="Verdana" panose="020B0604030504040204" pitchFamily="34" charset="0"/>
              </a:rPr>
              <a:t>; *</a:t>
            </a:r>
            <a:r>
              <a:rPr lang="ru-RU" altLang="en-US" sz="1200" dirty="0">
                <a:latin typeface="Verdana" panose="020B0604030504040204" pitchFamily="34" charset="0"/>
              </a:rPr>
              <a:t>незначительный, добровольно уплачиваемый налог</a:t>
            </a:r>
            <a:endParaRPr lang="en-US" altLang="en-US" sz="1200" dirty="0">
              <a:latin typeface="Verdana" panose="020B0604030504040204" pitchFamily="34" charset="0"/>
            </a:endParaRPr>
          </a:p>
          <a:p>
            <a:pPr eaLnBrk="1" hangingPunct="1">
              <a:lnSpc>
                <a:spcPct val="100000"/>
              </a:lnSpc>
              <a:spcBef>
                <a:spcPts val="600"/>
              </a:spcBef>
              <a:buFontTx/>
              <a:buNone/>
            </a:pPr>
            <a:r>
              <a:rPr lang="ru-RU" altLang="en-US" sz="1400" dirty="0">
                <a:latin typeface="Verdana" panose="020B0604030504040204" pitchFamily="34" charset="0"/>
              </a:rPr>
              <a:t>Пример</a:t>
            </a:r>
            <a:r>
              <a:rPr lang="en-US" altLang="en-US" sz="1400" dirty="0">
                <a:latin typeface="Verdana" panose="020B0604030504040204" pitchFamily="34" charset="0"/>
              </a:rPr>
              <a:t>: </a:t>
            </a:r>
            <a:r>
              <a:rPr lang="ru-RU" altLang="en-US" sz="1400" dirty="0">
                <a:latin typeface="Verdana" panose="020B0604030504040204" pitchFamily="34" charset="0"/>
              </a:rPr>
              <a:t>Одно и то же домохозяйство с доходом 80 000 швейцарских франков в Женеве уплачивает подоходный налог в размере 25 швейцарских франков, а в </a:t>
            </a:r>
            <a:r>
              <a:rPr lang="ru-RU" altLang="en-US" sz="1400" dirty="0" err="1">
                <a:latin typeface="Verdana" panose="020B0604030504040204" pitchFamily="34" charset="0"/>
              </a:rPr>
              <a:t>Нойшателе</a:t>
            </a:r>
            <a:r>
              <a:rPr lang="ru-RU" altLang="en-US" sz="1400" dirty="0">
                <a:latin typeface="Verdana" panose="020B0604030504040204" pitchFamily="34" charset="0"/>
              </a:rPr>
              <a:t> - в размере 5051 швейцарского франка!</a:t>
            </a:r>
            <a:r>
              <a:rPr lang="de-CH" altLang="en-US" sz="1600" dirty="0">
                <a:latin typeface="Verdana" panose="020B0604030504040204" pitchFamily="34" charset="0"/>
              </a:rPr>
              <a:t> </a:t>
            </a:r>
          </a:p>
        </p:txBody>
      </p:sp>
      <p:sp>
        <p:nvSpPr>
          <p:cNvPr id="9" name="Foliennummernplatzhalter 8"/>
          <p:cNvSpPr>
            <a:spLocks noGrp="1"/>
          </p:cNvSpPr>
          <p:nvPr>
            <p:ph type="sldNum" sz="quarter" idx="10"/>
          </p:nvPr>
        </p:nvSpPr>
        <p:spPr/>
        <p:txBody>
          <a:bodyPr/>
          <a:lstStyle/>
          <a:p>
            <a:pPr>
              <a:defRPr/>
            </a:pPr>
            <a:fld id="{8E050A2D-FAF3-45CF-B73E-B3475EDB0F60}" type="slidenum">
              <a:rPr lang="en-GB" noProof="0" smtClean="0"/>
              <a:pPr>
                <a:defRPr/>
              </a:pPr>
              <a:t>31</a:t>
            </a:fld>
            <a:r>
              <a:rPr lang="en-GB" dirty="0"/>
              <a:t>			Stefan Bruni / Lucerne School of Business</a:t>
            </a:r>
            <a:endParaRPr lang="en-GB" noProof="0" dirty="0"/>
          </a:p>
        </p:txBody>
      </p:sp>
      <p:pic>
        <p:nvPicPr>
          <p:cNvPr id="13" name="Grafik 12"/>
          <p:cNvPicPr>
            <a:picLocks noChangeAspect="1"/>
          </p:cNvPicPr>
          <p:nvPr/>
        </p:nvPicPr>
        <p:blipFill>
          <a:blip r:embed="rId3"/>
          <a:stretch>
            <a:fillRect/>
          </a:stretch>
        </p:blipFill>
        <p:spPr>
          <a:xfrm>
            <a:off x="755576" y="1628800"/>
            <a:ext cx="5911440" cy="3628395"/>
          </a:xfrm>
          <a:prstGeom prst="rect">
            <a:avLst/>
          </a:prstGeom>
        </p:spPr>
      </p:pic>
      <p:sp>
        <p:nvSpPr>
          <p:cNvPr id="7" name="Прямоугольник 6"/>
          <p:cNvSpPr/>
          <p:nvPr/>
        </p:nvSpPr>
        <p:spPr>
          <a:xfrm>
            <a:off x="2411760" y="1624604"/>
            <a:ext cx="3600400" cy="307777"/>
          </a:xfrm>
          <a:prstGeom prst="rect">
            <a:avLst/>
          </a:prstGeom>
          <a:solidFill>
            <a:srgbClr val="C0C0C0"/>
          </a:solidFill>
        </p:spPr>
        <p:txBody>
          <a:bodyPr wrap="square">
            <a:spAutoFit/>
          </a:bodyPr>
          <a:lstStyle/>
          <a:p>
            <a:pPr algn="ctr"/>
            <a:r>
              <a:rPr lang="ru-RU" sz="1400" b="1" dirty="0">
                <a:latin typeface="Arial" panose="020B0604020202020204" pitchFamily="34" charset="0"/>
                <a:cs typeface="Arial" panose="020B0604020202020204" pitchFamily="34" charset="0"/>
              </a:rPr>
              <a:t>Трудовой доход брутто  в </a:t>
            </a:r>
            <a:r>
              <a:rPr lang="en-US" sz="1400" b="1" dirty="0">
                <a:latin typeface="Arial" panose="020B0604020202020204" pitchFamily="34" charset="0"/>
                <a:cs typeface="Arial" panose="020B0604020202020204" pitchFamily="34" charset="0"/>
              </a:rPr>
              <a:t>CHF</a:t>
            </a:r>
            <a:endParaRPr lang="es-ES" sz="1600" b="1" dirty="0">
              <a:latin typeface="Arial" panose="020B0604020202020204" pitchFamily="34" charset="0"/>
              <a:cs typeface="Arial" panose="020B0604020202020204" pitchFamily="34" charset="0"/>
            </a:endParaRPr>
          </a:p>
        </p:txBody>
      </p:sp>
      <p:sp>
        <p:nvSpPr>
          <p:cNvPr id="8" name="Прямоугольник 7"/>
          <p:cNvSpPr/>
          <p:nvPr/>
        </p:nvSpPr>
        <p:spPr>
          <a:xfrm>
            <a:off x="2904898" y="2199560"/>
            <a:ext cx="2592288" cy="307777"/>
          </a:xfrm>
          <a:prstGeom prst="rect">
            <a:avLst/>
          </a:prstGeom>
          <a:solidFill>
            <a:srgbClr val="C0C0C0"/>
          </a:solidFill>
        </p:spPr>
        <p:txBody>
          <a:bodyPr wrap="square">
            <a:spAutoFit/>
          </a:bodyPr>
          <a:lstStyle/>
          <a:p>
            <a:pPr algn="ctr"/>
            <a:r>
              <a:rPr lang="ru-RU" sz="1400" b="1" dirty="0">
                <a:latin typeface="Arial" panose="020B0604020202020204" pitchFamily="34" charset="0"/>
                <a:cs typeface="Arial" panose="020B0604020202020204" pitchFamily="34" charset="0"/>
              </a:rPr>
              <a:t>Налоговая нагрузка в</a:t>
            </a:r>
            <a:r>
              <a:rPr lang="en-US" sz="1400" b="1" dirty="0">
                <a:latin typeface="Arial" panose="020B0604020202020204" pitchFamily="34" charset="0"/>
                <a:cs typeface="Arial" panose="020B0604020202020204" pitchFamily="34" charset="0"/>
              </a:rPr>
              <a:t> CHF</a:t>
            </a:r>
            <a:endParaRPr lang="es-ES" sz="1600" b="1" dirty="0">
              <a:latin typeface="Arial" panose="020B0604020202020204" pitchFamily="34" charset="0"/>
              <a:cs typeface="Arial" panose="020B0604020202020204" pitchFamily="34" charset="0"/>
            </a:endParaRPr>
          </a:p>
        </p:txBody>
      </p:sp>
      <p:sp>
        <p:nvSpPr>
          <p:cNvPr id="10" name="Прямоугольник 9"/>
          <p:cNvSpPr/>
          <p:nvPr/>
        </p:nvSpPr>
        <p:spPr>
          <a:xfrm>
            <a:off x="784151" y="2475893"/>
            <a:ext cx="792088" cy="261610"/>
          </a:xfrm>
          <a:prstGeom prst="rect">
            <a:avLst/>
          </a:prstGeom>
          <a:solidFill>
            <a:srgbClr val="FFFFFF"/>
          </a:solidFill>
        </p:spPr>
        <p:txBody>
          <a:bodyPr wrap="square">
            <a:spAutoFit/>
          </a:bodyPr>
          <a:lstStyle/>
          <a:p>
            <a:r>
              <a:rPr lang="ru-RU" sz="1100" b="1" dirty="0">
                <a:latin typeface="Arial" panose="020B0604020202020204" pitchFamily="34" charset="0"/>
                <a:cs typeface="Arial" panose="020B0604020202020204" pitchFamily="34" charset="0"/>
              </a:rPr>
              <a:t>Женева</a:t>
            </a:r>
            <a:endParaRPr lang="es-ES" sz="1600" b="1" dirty="0">
              <a:latin typeface="Arial" panose="020B0604020202020204" pitchFamily="34" charset="0"/>
              <a:cs typeface="Arial" panose="020B0604020202020204" pitchFamily="34" charset="0"/>
            </a:endParaRPr>
          </a:p>
        </p:txBody>
      </p:sp>
      <p:sp>
        <p:nvSpPr>
          <p:cNvPr id="11" name="Прямоугольник 10"/>
          <p:cNvSpPr/>
          <p:nvPr/>
        </p:nvSpPr>
        <p:spPr>
          <a:xfrm>
            <a:off x="784151" y="2758066"/>
            <a:ext cx="792088" cy="261610"/>
          </a:xfrm>
          <a:prstGeom prst="rect">
            <a:avLst/>
          </a:prstGeom>
          <a:solidFill>
            <a:srgbClr val="FFFFFF"/>
          </a:solidFill>
        </p:spPr>
        <p:txBody>
          <a:bodyPr wrap="square">
            <a:spAutoFit/>
          </a:bodyPr>
          <a:lstStyle/>
          <a:p>
            <a:r>
              <a:rPr lang="ru-RU" sz="1100" b="1" dirty="0">
                <a:latin typeface="Arial" panose="020B0604020202020204" pitchFamily="34" charset="0"/>
                <a:cs typeface="Arial" panose="020B0604020202020204" pitchFamily="34" charset="0"/>
              </a:rPr>
              <a:t>Цуг</a:t>
            </a:r>
            <a:endParaRPr lang="es-ES" sz="1600" b="1" dirty="0">
              <a:latin typeface="Arial" panose="020B0604020202020204" pitchFamily="34" charset="0"/>
              <a:cs typeface="Arial" panose="020B0604020202020204" pitchFamily="34" charset="0"/>
            </a:endParaRPr>
          </a:p>
        </p:txBody>
      </p:sp>
      <p:sp>
        <p:nvSpPr>
          <p:cNvPr id="12" name="Прямоугольник 11"/>
          <p:cNvSpPr/>
          <p:nvPr/>
        </p:nvSpPr>
        <p:spPr>
          <a:xfrm>
            <a:off x="774626" y="3029690"/>
            <a:ext cx="792088" cy="261610"/>
          </a:xfrm>
          <a:prstGeom prst="rect">
            <a:avLst/>
          </a:prstGeom>
          <a:solidFill>
            <a:srgbClr val="FFFFFF"/>
          </a:solidFill>
        </p:spPr>
        <p:txBody>
          <a:bodyPr wrap="square">
            <a:spAutoFit/>
          </a:bodyPr>
          <a:lstStyle/>
          <a:p>
            <a:r>
              <a:rPr lang="ru-RU" sz="1100" b="1" dirty="0">
                <a:latin typeface="Arial" panose="020B0604020202020204" pitchFamily="34" charset="0"/>
                <a:cs typeface="Arial" panose="020B0604020202020204" pitchFamily="34" charset="0"/>
              </a:rPr>
              <a:t>Цюрих</a:t>
            </a:r>
            <a:endParaRPr lang="es-ES" sz="1600" b="1" dirty="0">
              <a:latin typeface="Arial" panose="020B0604020202020204" pitchFamily="34" charset="0"/>
              <a:cs typeface="Arial" panose="020B0604020202020204" pitchFamily="34" charset="0"/>
            </a:endParaRPr>
          </a:p>
        </p:txBody>
      </p:sp>
      <p:sp>
        <p:nvSpPr>
          <p:cNvPr id="14" name="Прямоугольник 13"/>
          <p:cNvSpPr/>
          <p:nvPr/>
        </p:nvSpPr>
        <p:spPr>
          <a:xfrm>
            <a:off x="774626" y="3313635"/>
            <a:ext cx="792088" cy="261610"/>
          </a:xfrm>
          <a:prstGeom prst="rect">
            <a:avLst/>
          </a:prstGeom>
          <a:solidFill>
            <a:srgbClr val="FFFFFF"/>
          </a:solidFill>
        </p:spPr>
        <p:txBody>
          <a:bodyPr wrap="square">
            <a:spAutoFit/>
          </a:bodyPr>
          <a:lstStyle/>
          <a:p>
            <a:r>
              <a:rPr lang="ru-RU" sz="1100" b="1" dirty="0" err="1">
                <a:latin typeface="Arial" panose="020B0604020202020204" pitchFamily="34" charset="0"/>
                <a:cs typeface="Arial" panose="020B0604020202020204" pitchFamily="34" charset="0"/>
              </a:rPr>
              <a:t>Швиц</a:t>
            </a:r>
            <a:endParaRPr lang="es-ES" sz="1600" b="1" dirty="0">
              <a:latin typeface="Arial" panose="020B0604020202020204" pitchFamily="34" charset="0"/>
              <a:cs typeface="Arial" panose="020B0604020202020204" pitchFamily="34" charset="0"/>
            </a:endParaRPr>
          </a:p>
        </p:txBody>
      </p:sp>
      <p:sp>
        <p:nvSpPr>
          <p:cNvPr id="15" name="Прямоугольник 14"/>
          <p:cNvSpPr/>
          <p:nvPr/>
        </p:nvSpPr>
        <p:spPr>
          <a:xfrm>
            <a:off x="765101" y="3585021"/>
            <a:ext cx="792088" cy="261610"/>
          </a:xfrm>
          <a:prstGeom prst="rect">
            <a:avLst/>
          </a:prstGeom>
          <a:solidFill>
            <a:srgbClr val="FFFFFF"/>
          </a:solidFill>
        </p:spPr>
        <p:txBody>
          <a:bodyPr wrap="square">
            <a:spAutoFit/>
          </a:bodyPr>
          <a:lstStyle/>
          <a:p>
            <a:r>
              <a:rPr lang="ru-RU" sz="1100" b="1" dirty="0">
                <a:latin typeface="Arial" panose="020B0604020202020204" pitchFamily="34" charset="0"/>
                <a:cs typeface="Arial" panose="020B0604020202020204" pitchFamily="34" charset="0"/>
              </a:rPr>
              <a:t>Станс</a:t>
            </a:r>
            <a:endParaRPr lang="es-ES" sz="1600" b="1" dirty="0">
              <a:latin typeface="Arial" panose="020B0604020202020204" pitchFamily="34" charset="0"/>
              <a:cs typeface="Arial" panose="020B0604020202020204" pitchFamily="34" charset="0"/>
            </a:endParaRPr>
          </a:p>
        </p:txBody>
      </p:sp>
      <p:sp>
        <p:nvSpPr>
          <p:cNvPr id="16" name="Прямоугольник 15"/>
          <p:cNvSpPr/>
          <p:nvPr/>
        </p:nvSpPr>
        <p:spPr>
          <a:xfrm>
            <a:off x="776585" y="3865777"/>
            <a:ext cx="987103" cy="261610"/>
          </a:xfrm>
          <a:prstGeom prst="rect">
            <a:avLst/>
          </a:prstGeom>
          <a:solidFill>
            <a:srgbClr val="FFFFFF"/>
          </a:solidFill>
        </p:spPr>
        <p:txBody>
          <a:bodyPr wrap="square">
            <a:spAutoFit/>
          </a:bodyPr>
          <a:lstStyle/>
          <a:p>
            <a:r>
              <a:rPr lang="ru-RU" sz="1100" b="1" dirty="0" err="1">
                <a:latin typeface="Arial" panose="020B0604020202020204" pitchFamily="34" charset="0"/>
                <a:cs typeface="Arial" panose="020B0604020202020204" pitchFamily="34" charset="0"/>
              </a:rPr>
              <a:t>Аппенцель</a:t>
            </a:r>
            <a:endParaRPr lang="es-ES" sz="1600" b="1" dirty="0">
              <a:latin typeface="Arial" panose="020B0604020202020204" pitchFamily="34" charset="0"/>
              <a:cs typeface="Arial" panose="020B0604020202020204" pitchFamily="34" charset="0"/>
            </a:endParaRPr>
          </a:p>
        </p:txBody>
      </p:sp>
      <p:sp>
        <p:nvSpPr>
          <p:cNvPr id="17" name="Прямоугольник 16"/>
          <p:cNvSpPr/>
          <p:nvPr/>
        </p:nvSpPr>
        <p:spPr>
          <a:xfrm>
            <a:off x="784151" y="4149925"/>
            <a:ext cx="888032" cy="261610"/>
          </a:xfrm>
          <a:prstGeom prst="rect">
            <a:avLst/>
          </a:prstGeom>
          <a:solidFill>
            <a:srgbClr val="FFFFFF"/>
          </a:solidFill>
        </p:spPr>
        <p:txBody>
          <a:bodyPr wrap="square">
            <a:spAutoFit/>
          </a:bodyPr>
          <a:lstStyle/>
          <a:p>
            <a:r>
              <a:rPr lang="ru-RU" sz="1100" b="1" dirty="0" err="1">
                <a:latin typeface="Arial" panose="020B0604020202020204" pitchFamily="34" charset="0"/>
                <a:cs typeface="Arial" panose="020B0604020202020204" pitchFamily="34" charset="0"/>
              </a:rPr>
              <a:t>Зарнен</a:t>
            </a:r>
            <a:endParaRPr lang="es-ES" sz="1600" b="1" dirty="0">
              <a:latin typeface="Arial" panose="020B0604020202020204" pitchFamily="34" charset="0"/>
              <a:cs typeface="Arial" panose="020B0604020202020204" pitchFamily="34" charset="0"/>
            </a:endParaRPr>
          </a:p>
        </p:txBody>
      </p:sp>
      <p:sp>
        <p:nvSpPr>
          <p:cNvPr id="18" name="Прямоугольник 17"/>
          <p:cNvSpPr/>
          <p:nvPr/>
        </p:nvSpPr>
        <p:spPr>
          <a:xfrm>
            <a:off x="784151" y="4421060"/>
            <a:ext cx="987102" cy="261610"/>
          </a:xfrm>
          <a:prstGeom prst="rect">
            <a:avLst/>
          </a:prstGeom>
          <a:solidFill>
            <a:srgbClr val="FFFFFF"/>
          </a:solidFill>
        </p:spPr>
        <p:txBody>
          <a:bodyPr wrap="square">
            <a:spAutoFit/>
          </a:bodyPr>
          <a:lstStyle/>
          <a:p>
            <a:r>
              <a:rPr lang="ru-RU" sz="1100" b="1" dirty="0" err="1">
                <a:latin typeface="Arial" panose="020B0604020202020204" pitchFamily="34" charset="0"/>
                <a:cs typeface="Arial" panose="020B0604020202020204" pitchFamily="34" charset="0"/>
              </a:rPr>
              <a:t>Дельсберг</a:t>
            </a:r>
            <a:endParaRPr lang="es-ES" sz="1600" b="1" dirty="0">
              <a:latin typeface="Arial" panose="020B0604020202020204" pitchFamily="34" charset="0"/>
              <a:cs typeface="Arial" panose="020B0604020202020204" pitchFamily="34" charset="0"/>
            </a:endParaRPr>
          </a:p>
        </p:txBody>
      </p:sp>
      <p:sp>
        <p:nvSpPr>
          <p:cNvPr id="19" name="Прямоугольник 18"/>
          <p:cNvSpPr/>
          <p:nvPr/>
        </p:nvSpPr>
        <p:spPr>
          <a:xfrm>
            <a:off x="765101" y="4692195"/>
            <a:ext cx="888032" cy="261610"/>
          </a:xfrm>
          <a:prstGeom prst="rect">
            <a:avLst/>
          </a:prstGeom>
          <a:solidFill>
            <a:srgbClr val="FFFFFF"/>
          </a:solidFill>
        </p:spPr>
        <p:txBody>
          <a:bodyPr wrap="square">
            <a:spAutoFit/>
          </a:bodyPr>
          <a:lstStyle/>
          <a:p>
            <a:r>
              <a:rPr lang="ru-RU" sz="1100" b="1" dirty="0">
                <a:latin typeface="Arial" panose="020B0604020202020204" pitchFamily="34" charset="0"/>
                <a:cs typeface="Arial" panose="020B0604020202020204" pitchFamily="34" charset="0"/>
              </a:rPr>
              <a:t>Берн</a:t>
            </a:r>
            <a:endParaRPr lang="es-ES" sz="1600" b="1" dirty="0">
              <a:latin typeface="Arial" panose="020B0604020202020204" pitchFamily="34" charset="0"/>
              <a:cs typeface="Arial" panose="020B0604020202020204" pitchFamily="34" charset="0"/>
            </a:endParaRPr>
          </a:p>
        </p:txBody>
      </p:sp>
      <p:sp>
        <p:nvSpPr>
          <p:cNvPr id="20" name="Прямоугольник 19"/>
          <p:cNvSpPr/>
          <p:nvPr/>
        </p:nvSpPr>
        <p:spPr>
          <a:xfrm>
            <a:off x="784150" y="4981035"/>
            <a:ext cx="987101" cy="261610"/>
          </a:xfrm>
          <a:prstGeom prst="rect">
            <a:avLst/>
          </a:prstGeom>
          <a:solidFill>
            <a:srgbClr val="FFFFFF"/>
          </a:solidFill>
        </p:spPr>
        <p:txBody>
          <a:bodyPr wrap="square">
            <a:spAutoFit/>
          </a:bodyPr>
          <a:lstStyle/>
          <a:p>
            <a:r>
              <a:rPr lang="ru-RU" sz="1100" b="1" dirty="0" err="1">
                <a:latin typeface="Arial" panose="020B0604020202020204" pitchFamily="34" charset="0"/>
                <a:cs typeface="Arial" panose="020B0604020202020204" pitchFamily="34" charset="0"/>
              </a:rPr>
              <a:t>Нойшатель</a:t>
            </a:r>
            <a:endParaRPr lang="es-ES" sz="1600" b="1" dirty="0">
              <a:latin typeface="Arial" panose="020B0604020202020204" pitchFamily="34" charset="0"/>
              <a:cs typeface="Arial" panose="020B0604020202020204" pitchFamily="34" charset="0"/>
            </a:endParaRPr>
          </a:p>
        </p:txBody>
      </p:sp>
      <p:sp>
        <p:nvSpPr>
          <p:cNvPr id="21" name="TextBox 20"/>
          <p:cNvSpPr txBox="1"/>
          <p:nvPr/>
        </p:nvSpPr>
        <p:spPr>
          <a:xfrm>
            <a:off x="7452320" y="260648"/>
            <a:ext cx="1368152" cy="276999"/>
          </a:xfrm>
          <a:prstGeom prst="rect">
            <a:avLst/>
          </a:prstGeom>
          <a:solidFill>
            <a:schemeClr val="bg1"/>
          </a:solidFill>
        </p:spPr>
        <p:txBody>
          <a:bodyPr wrap="square" lIns="0" tIns="0" rIns="0" bIns="0" rtlCol="0">
            <a:spAutoFit/>
          </a:bodyPr>
          <a:lstStyle/>
          <a:p>
            <a:r>
              <a:rPr lang="es-ES" sz="900" dirty="0">
                <a:latin typeface="Arial" panose="020B0604020202020204" pitchFamily="34" charset="0"/>
                <a:cs typeface="Arial" panose="020B0604020202020204" pitchFamily="34" charset="0"/>
              </a:rPr>
              <a:t>Hochschule Luzern</a:t>
            </a:r>
          </a:p>
          <a:p>
            <a:r>
              <a:rPr lang="es-ES" sz="900" dirty="0">
                <a:solidFill>
                  <a:srgbClr val="B0C9EA"/>
                </a:solidFill>
                <a:latin typeface="Arial" panose="020B0604020202020204" pitchFamily="34" charset="0"/>
                <a:cs typeface="Arial" panose="020B0604020202020204" pitchFamily="34" charset="0"/>
              </a:rPr>
              <a:t>Business</a:t>
            </a:r>
            <a:endParaRPr lang="ru-RU" sz="900" dirty="0">
              <a:solidFill>
                <a:srgbClr val="B0C9EA"/>
              </a:solidFill>
              <a:latin typeface="Arial" panose="020B0604020202020204" pitchFamily="34" charset="0"/>
              <a:cs typeface="Arial" panose="020B0604020202020204" pitchFamily="34" charset="0"/>
            </a:endParaRPr>
          </a:p>
        </p:txBody>
      </p:sp>
      <p:sp>
        <p:nvSpPr>
          <p:cNvPr id="22" name="Прямоугольник 21"/>
          <p:cNvSpPr/>
          <p:nvPr/>
        </p:nvSpPr>
        <p:spPr>
          <a:xfrm>
            <a:off x="374121" y="6478974"/>
            <a:ext cx="585866" cy="200055"/>
          </a:xfrm>
          <a:prstGeom prst="rect">
            <a:avLst/>
          </a:prstGeom>
          <a:solidFill>
            <a:schemeClr val="bg1"/>
          </a:solidFill>
        </p:spPr>
        <p:txBody>
          <a:bodyPr wrap="square">
            <a:spAutoFit/>
          </a:bodyPr>
          <a:lstStyle/>
          <a:p>
            <a:pPr algn="r"/>
            <a:r>
              <a:rPr lang="en-US" sz="700" dirty="0">
                <a:latin typeface="Arial" panose="020B0604020202020204" pitchFamily="34" charset="0"/>
                <a:cs typeface="Arial" panose="020B0604020202020204" pitchFamily="34" charset="0"/>
              </a:rPr>
              <a:t>Slide</a:t>
            </a:r>
            <a:endParaRPr lang="es-E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3186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CH" dirty="0"/>
              <a:t>6 </a:t>
            </a:r>
            <a:r>
              <a:rPr lang="ru-RU" dirty="0"/>
              <a:t>бюджетное выравнивание</a:t>
            </a:r>
            <a:endParaRPr lang="en-GB" dirty="0"/>
          </a:p>
        </p:txBody>
      </p:sp>
      <p:sp>
        <p:nvSpPr>
          <p:cNvPr id="6" name="Textplatzhalter 5"/>
          <p:cNvSpPr>
            <a:spLocks noGrp="1"/>
          </p:cNvSpPr>
          <p:nvPr>
            <p:ph type="body" idx="1"/>
          </p:nvPr>
        </p:nvSpPr>
        <p:spPr/>
        <p:txBody>
          <a:bodyPr/>
          <a:lstStyle/>
          <a:p>
            <a:endParaRPr lang="en-GB"/>
          </a:p>
        </p:txBody>
      </p:sp>
      <p:sp>
        <p:nvSpPr>
          <p:cNvPr id="11" name="Foliennummernplatzhalter 10"/>
          <p:cNvSpPr>
            <a:spLocks noGrp="1"/>
          </p:cNvSpPr>
          <p:nvPr>
            <p:ph type="sldNum" sz="quarter" idx="10"/>
          </p:nvPr>
        </p:nvSpPr>
        <p:spPr/>
        <p:txBody>
          <a:bodyPr/>
          <a:lstStyle/>
          <a:p>
            <a:pPr>
              <a:defRPr/>
            </a:pPr>
            <a:fld id="{1D20CFDD-FA44-4CD0-A2D9-AFED68F6508D}" type="slidenum">
              <a:rPr lang="en-GB" smtClean="0"/>
              <a:pPr>
                <a:defRPr/>
              </a:pPr>
              <a:t>32</a:t>
            </a:fld>
            <a:r>
              <a:rPr lang="en-GB"/>
              <a:t>			Stefan Bruni / Lucerne School of Business</a:t>
            </a:r>
          </a:p>
          <a:p>
            <a:pPr>
              <a:defRPr/>
            </a:pPr>
            <a:endParaRPr lang="en-GB" dirty="0"/>
          </a:p>
        </p:txBody>
      </p:sp>
      <p:sp>
        <p:nvSpPr>
          <p:cNvPr id="7" name="TextBox 6"/>
          <p:cNvSpPr txBox="1"/>
          <p:nvPr/>
        </p:nvSpPr>
        <p:spPr>
          <a:xfrm>
            <a:off x="7452320" y="260648"/>
            <a:ext cx="1368152" cy="276999"/>
          </a:xfrm>
          <a:prstGeom prst="rect">
            <a:avLst/>
          </a:prstGeom>
          <a:solidFill>
            <a:schemeClr val="bg1"/>
          </a:solidFill>
        </p:spPr>
        <p:txBody>
          <a:bodyPr wrap="square" lIns="0" tIns="0" rIns="0" bIns="0" rtlCol="0">
            <a:spAutoFit/>
          </a:bodyPr>
          <a:lstStyle/>
          <a:p>
            <a:r>
              <a:rPr lang="es-ES" sz="900" dirty="0">
                <a:latin typeface="Arial" panose="020B0604020202020204" pitchFamily="34" charset="0"/>
                <a:cs typeface="Arial" panose="020B0604020202020204" pitchFamily="34" charset="0"/>
              </a:rPr>
              <a:t>Hochschule Luzern</a:t>
            </a:r>
          </a:p>
          <a:p>
            <a:r>
              <a:rPr lang="es-ES" sz="900" dirty="0">
                <a:solidFill>
                  <a:srgbClr val="B0C9EA"/>
                </a:solidFill>
                <a:latin typeface="Arial" panose="020B0604020202020204" pitchFamily="34" charset="0"/>
                <a:cs typeface="Arial" panose="020B0604020202020204" pitchFamily="34" charset="0"/>
              </a:rPr>
              <a:t>Business</a:t>
            </a:r>
            <a:endParaRPr lang="ru-RU" sz="900" dirty="0">
              <a:solidFill>
                <a:srgbClr val="B0C9EA"/>
              </a:solidFill>
              <a:latin typeface="Arial" panose="020B0604020202020204" pitchFamily="34" charset="0"/>
              <a:cs typeface="Arial" panose="020B0604020202020204" pitchFamily="34" charset="0"/>
            </a:endParaRPr>
          </a:p>
        </p:txBody>
      </p:sp>
      <p:sp>
        <p:nvSpPr>
          <p:cNvPr id="8" name="Прямоугольник 7"/>
          <p:cNvSpPr/>
          <p:nvPr/>
        </p:nvSpPr>
        <p:spPr>
          <a:xfrm>
            <a:off x="374121" y="6478974"/>
            <a:ext cx="585866" cy="200055"/>
          </a:xfrm>
          <a:prstGeom prst="rect">
            <a:avLst/>
          </a:prstGeom>
          <a:solidFill>
            <a:schemeClr val="bg1"/>
          </a:solidFill>
        </p:spPr>
        <p:txBody>
          <a:bodyPr wrap="square">
            <a:spAutoFit/>
          </a:bodyPr>
          <a:lstStyle/>
          <a:p>
            <a:pPr algn="r"/>
            <a:r>
              <a:rPr lang="en-US" sz="700" dirty="0">
                <a:latin typeface="Arial" panose="020B0604020202020204" pitchFamily="34" charset="0"/>
                <a:cs typeface="Arial" panose="020B0604020202020204" pitchFamily="34" charset="0"/>
              </a:rPr>
              <a:t>Slide</a:t>
            </a:r>
            <a:endParaRPr lang="es-E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18203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742" y="1176093"/>
            <a:ext cx="8169275" cy="4084637"/>
          </a:xfrm>
        </p:spPr>
        <p:txBody>
          <a:bodyPr/>
          <a:lstStyle/>
          <a:p>
            <a:pPr marL="0" indent="0" algn="just">
              <a:buNone/>
            </a:pPr>
            <a:r>
              <a:rPr lang="ru-RU" sz="1500" dirty="0"/>
              <a:t>В 2008 году начала работать </a:t>
            </a:r>
            <a:r>
              <a:rPr lang="ru-RU" sz="1500" b="1" dirty="0"/>
              <a:t>государственная система бюджетного выравнивания </a:t>
            </a:r>
            <a:r>
              <a:rPr lang="ru-RU" sz="1500" dirty="0"/>
              <a:t>с сопутствующим ей новым </a:t>
            </a:r>
            <a:r>
              <a:rPr lang="ru-RU" sz="1500" b="1" dirty="0"/>
              <a:t>разделением задач </a:t>
            </a:r>
            <a:r>
              <a:rPr lang="ru-RU" sz="1500" dirty="0"/>
              <a:t>между Конфедерацией и кантонами. </a:t>
            </a:r>
            <a:r>
              <a:rPr lang="ru-RU" sz="1500" b="1" dirty="0"/>
              <a:t>Основными целями </a:t>
            </a:r>
            <a:r>
              <a:rPr lang="ru-RU" sz="1500" dirty="0"/>
              <a:t>бюджетного выравнивания являются смягчение различий между кантонами в плане финансовых возможностей, а также повышение финансовой независимости и налоговой конкурентоспособности кантонов. Третий отчет об эффективности показал, что государственная система бюджетного выравнивания в целом выполняет поставленные перед ней задачи. В то же время цель предоставления минимального финансирования для финансово слабых кантонов даже перевыполняется.</a:t>
            </a:r>
          </a:p>
          <a:p>
            <a:pPr marL="0" indent="0" algn="just">
              <a:buNone/>
            </a:pPr>
            <a:endParaRPr lang="ru-RU" sz="1500" dirty="0"/>
          </a:p>
          <a:p>
            <a:pPr marL="0" indent="0" algn="just">
              <a:buNone/>
            </a:pPr>
            <a:r>
              <a:rPr lang="ru-RU" sz="1500" dirty="0"/>
              <a:t>Исходя из этого, Федеральный совет одобрил предложение Конференции кантональных правительств Швейцарии (CCG) и выступает за предоставление гарантированного минимального финансирования в размере 86,5% от среднего швейцарского уровня. Это означает, что объем фонда ресурсов, выделяемых на выравнивание, будет определяться минимальным размером финансирования и динамикой дисбаланса между кантонами. </a:t>
            </a:r>
          </a:p>
          <a:p>
            <a:pPr marL="0" indent="0" algn="just">
              <a:buNone/>
            </a:pPr>
            <a:endParaRPr lang="ru-RU" sz="1500" b="1" dirty="0"/>
          </a:p>
          <a:p>
            <a:pPr marL="0" indent="0" algn="just">
              <a:buNone/>
            </a:pPr>
            <a:r>
              <a:rPr lang="ru-RU" sz="1500" dirty="0"/>
              <a:t>Почти во всех кантонах действуют схемы выравнивания бюджетов кантона и его муниципальных образований, подобные национальной схеме.</a:t>
            </a:r>
          </a:p>
          <a:p>
            <a:pPr marL="0" indent="0" algn="just">
              <a:buNone/>
            </a:pPr>
            <a:endParaRPr lang="ru-RU" sz="1500" dirty="0"/>
          </a:p>
          <a:p>
            <a:pPr marL="0" indent="0" algn="just">
              <a:buNone/>
            </a:pPr>
            <a:r>
              <a:rPr lang="ru-RU" sz="1500" dirty="0"/>
              <a:t>Дополнительная </a:t>
            </a:r>
            <a:r>
              <a:rPr lang="ru-RU" sz="1500" i="1" dirty="0">
                <a:hlinkClick r:id="rId3"/>
              </a:rPr>
              <a:t>информация</a:t>
            </a:r>
            <a:r>
              <a:rPr lang="en-US" sz="1500" i="1" dirty="0"/>
              <a:t>.</a:t>
            </a:r>
            <a:r>
              <a:rPr lang="en-US" sz="1500" dirty="0"/>
              <a:t> </a:t>
            </a:r>
            <a:endParaRPr lang="de-CH" sz="1500" dirty="0"/>
          </a:p>
        </p:txBody>
      </p:sp>
      <p:sp>
        <p:nvSpPr>
          <p:cNvPr id="11" name="Foliennummernplatzhalter 10"/>
          <p:cNvSpPr>
            <a:spLocks noGrp="1"/>
          </p:cNvSpPr>
          <p:nvPr>
            <p:ph type="sldNum" sz="quarter" idx="10"/>
          </p:nvPr>
        </p:nvSpPr>
        <p:spPr/>
        <p:txBody>
          <a:bodyPr/>
          <a:lstStyle/>
          <a:p>
            <a:pPr>
              <a:defRPr/>
            </a:pPr>
            <a:fld id="{8E050A2D-FAF3-45CF-B73E-B3475EDB0F60}" type="slidenum">
              <a:rPr lang="en-GB" noProof="0" smtClean="0"/>
              <a:pPr>
                <a:defRPr/>
              </a:pPr>
              <a:t>33</a:t>
            </a:fld>
            <a:r>
              <a:rPr lang="en-GB"/>
              <a:t>			Stefan Bruni / Lucerne School of Business</a:t>
            </a:r>
            <a:endParaRPr lang="en-GB" noProof="0" dirty="0"/>
          </a:p>
        </p:txBody>
      </p:sp>
      <p:sp>
        <p:nvSpPr>
          <p:cNvPr id="12" name="Rectangle 2"/>
          <p:cNvSpPr txBox="1">
            <a:spLocks noChangeArrowheads="1"/>
          </p:cNvSpPr>
          <p:nvPr/>
        </p:nvSpPr>
        <p:spPr bwMode="auto">
          <a:xfrm>
            <a:off x="457742" y="310306"/>
            <a:ext cx="8169275" cy="86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72000" rIns="72000" bIns="72000" numCol="1" anchor="b" anchorCtr="0" compatLnSpc="1">
            <a:prstTxWarp prst="textNoShape">
              <a:avLst/>
            </a:prstTxWarp>
          </a:bodyPr>
          <a:lstStyle>
            <a:lvl1pPr algn="l" rtl="0" eaLnBrk="1" fontAlgn="base" hangingPunct="1">
              <a:spcBef>
                <a:spcPct val="0"/>
              </a:spcBef>
              <a:spcAft>
                <a:spcPct val="0"/>
              </a:spcAft>
              <a:defRPr sz="2000" b="1">
                <a:solidFill>
                  <a:schemeClr val="tx2"/>
                </a:solidFill>
                <a:latin typeface="+mj-lt"/>
                <a:ea typeface="+mj-ea"/>
                <a:cs typeface="+mj-cs"/>
              </a:defRPr>
            </a:lvl1pPr>
            <a:lvl2pPr algn="l" rtl="0" eaLnBrk="1" fontAlgn="base" hangingPunct="1">
              <a:spcBef>
                <a:spcPct val="0"/>
              </a:spcBef>
              <a:spcAft>
                <a:spcPct val="0"/>
              </a:spcAft>
              <a:defRPr sz="1600" b="1">
                <a:solidFill>
                  <a:schemeClr val="tx2"/>
                </a:solidFill>
                <a:latin typeface="Verdana" pitchFamily="34" charset="0"/>
              </a:defRPr>
            </a:lvl2pPr>
            <a:lvl3pPr algn="l" rtl="0" eaLnBrk="1" fontAlgn="base" hangingPunct="1">
              <a:spcBef>
                <a:spcPct val="0"/>
              </a:spcBef>
              <a:spcAft>
                <a:spcPct val="0"/>
              </a:spcAft>
              <a:defRPr sz="1600" b="1">
                <a:solidFill>
                  <a:schemeClr val="tx2"/>
                </a:solidFill>
                <a:latin typeface="Verdana" pitchFamily="34" charset="0"/>
              </a:defRPr>
            </a:lvl3pPr>
            <a:lvl4pPr algn="l" rtl="0" eaLnBrk="1" fontAlgn="base" hangingPunct="1">
              <a:spcBef>
                <a:spcPct val="0"/>
              </a:spcBef>
              <a:spcAft>
                <a:spcPct val="0"/>
              </a:spcAft>
              <a:defRPr sz="1600" b="1">
                <a:solidFill>
                  <a:schemeClr val="tx2"/>
                </a:solidFill>
                <a:latin typeface="Verdana" pitchFamily="34" charset="0"/>
              </a:defRPr>
            </a:lvl4pPr>
            <a:lvl5pPr algn="l" rtl="0" eaLnBrk="1" fontAlgn="base" hangingPunct="1">
              <a:spcBef>
                <a:spcPct val="0"/>
              </a:spcBef>
              <a:spcAft>
                <a:spcPct val="0"/>
              </a:spcAft>
              <a:defRPr sz="1600" b="1">
                <a:solidFill>
                  <a:schemeClr val="tx2"/>
                </a:solidFill>
                <a:latin typeface="Verdana" pitchFamily="34" charset="0"/>
              </a:defRPr>
            </a:lvl5pPr>
            <a:lvl6pPr marL="457200" algn="l" rtl="0" eaLnBrk="1" fontAlgn="base" hangingPunct="1">
              <a:spcBef>
                <a:spcPct val="0"/>
              </a:spcBef>
              <a:spcAft>
                <a:spcPct val="0"/>
              </a:spcAft>
              <a:defRPr sz="1600" b="1">
                <a:solidFill>
                  <a:schemeClr val="tx2"/>
                </a:solidFill>
                <a:latin typeface="Verdana" pitchFamily="34" charset="0"/>
              </a:defRPr>
            </a:lvl6pPr>
            <a:lvl7pPr marL="914400" algn="l" rtl="0" eaLnBrk="1" fontAlgn="base" hangingPunct="1">
              <a:spcBef>
                <a:spcPct val="0"/>
              </a:spcBef>
              <a:spcAft>
                <a:spcPct val="0"/>
              </a:spcAft>
              <a:defRPr sz="1600" b="1">
                <a:solidFill>
                  <a:schemeClr val="tx2"/>
                </a:solidFill>
                <a:latin typeface="Verdana" pitchFamily="34" charset="0"/>
              </a:defRPr>
            </a:lvl7pPr>
            <a:lvl8pPr marL="1371600" algn="l" rtl="0" eaLnBrk="1" fontAlgn="base" hangingPunct="1">
              <a:spcBef>
                <a:spcPct val="0"/>
              </a:spcBef>
              <a:spcAft>
                <a:spcPct val="0"/>
              </a:spcAft>
              <a:defRPr sz="1600" b="1">
                <a:solidFill>
                  <a:schemeClr val="tx2"/>
                </a:solidFill>
                <a:latin typeface="Verdana" pitchFamily="34" charset="0"/>
              </a:defRPr>
            </a:lvl8pPr>
            <a:lvl9pPr marL="1828800" algn="l" rtl="0" eaLnBrk="1" fontAlgn="base" hangingPunct="1">
              <a:spcBef>
                <a:spcPct val="0"/>
              </a:spcBef>
              <a:spcAft>
                <a:spcPct val="0"/>
              </a:spcAft>
              <a:defRPr sz="1600" b="1">
                <a:solidFill>
                  <a:schemeClr val="tx2"/>
                </a:solidFill>
                <a:latin typeface="Verdana" pitchFamily="34" charset="0"/>
              </a:defRPr>
            </a:lvl9pPr>
          </a:lstStyle>
          <a:p>
            <a:r>
              <a:rPr lang="ru-RU" dirty="0"/>
              <a:t>Межбюджетные трансферты</a:t>
            </a:r>
            <a:r>
              <a:rPr lang="en-US" dirty="0"/>
              <a:t>:</a:t>
            </a:r>
            <a:br>
              <a:rPr lang="en-US" dirty="0"/>
            </a:br>
            <a:r>
              <a:rPr lang="ru-RU" dirty="0"/>
              <a:t>Государственная система бюджетного выравнивания</a:t>
            </a:r>
            <a:endParaRPr lang="en-US" kern="0" dirty="0"/>
          </a:p>
        </p:txBody>
      </p:sp>
      <p:sp>
        <p:nvSpPr>
          <p:cNvPr id="5" name="TextBox 4"/>
          <p:cNvSpPr txBox="1"/>
          <p:nvPr/>
        </p:nvSpPr>
        <p:spPr>
          <a:xfrm>
            <a:off x="7452320" y="260648"/>
            <a:ext cx="1368152" cy="276999"/>
          </a:xfrm>
          <a:prstGeom prst="rect">
            <a:avLst/>
          </a:prstGeom>
          <a:solidFill>
            <a:schemeClr val="bg1"/>
          </a:solidFill>
        </p:spPr>
        <p:txBody>
          <a:bodyPr wrap="square" lIns="0" tIns="0" rIns="0" bIns="0" rtlCol="0">
            <a:spAutoFit/>
          </a:bodyPr>
          <a:lstStyle/>
          <a:p>
            <a:r>
              <a:rPr lang="es-ES" sz="900" dirty="0">
                <a:latin typeface="Arial" panose="020B0604020202020204" pitchFamily="34" charset="0"/>
                <a:cs typeface="Arial" panose="020B0604020202020204" pitchFamily="34" charset="0"/>
              </a:rPr>
              <a:t>Hochschule Luzern</a:t>
            </a:r>
          </a:p>
          <a:p>
            <a:r>
              <a:rPr lang="es-ES" sz="900" dirty="0">
                <a:solidFill>
                  <a:srgbClr val="B0C9EA"/>
                </a:solidFill>
                <a:latin typeface="Arial" panose="020B0604020202020204" pitchFamily="34" charset="0"/>
                <a:cs typeface="Arial" panose="020B0604020202020204" pitchFamily="34" charset="0"/>
              </a:rPr>
              <a:t>Business</a:t>
            </a:r>
            <a:endParaRPr lang="ru-RU" sz="900" dirty="0">
              <a:solidFill>
                <a:srgbClr val="B0C9EA"/>
              </a:solidFill>
              <a:latin typeface="Arial" panose="020B0604020202020204" pitchFamily="34" charset="0"/>
              <a:cs typeface="Arial" panose="020B0604020202020204" pitchFamily="34" charset="0"/>
            </a:endParaRPr>
          </a:p>
        </p:txBody>
      </p:sp>
      <p:sp>
        <p:nvSpPr>
          <p:cNvPr id="6" name="Прямоугольник 5"/>
          <p:cNvSpPr/>
          <p:nvPr/>
        </p:nvSpPr>
        <p:spPr>
          <a:xfrm>
            <a:off x="374121" y="6478974"/>
            <a:ext cx="585866" cy="200055"/>
          </a:xfrm>
          <a:prstGeom prst="rect">
            <a:avLst/>
          </a:prstGeom>
          <a:solidFill>
            <a:schemeClr val="bg1"/>
          </a:solidFill>
        </p:spPr>
        <p:txBody>
          <a:bodyPr wrap="square">
            <a:spAutoFit/>
          </a:bodyPr>
          <a:lstStyle/>
          <a:p>
            <a:pPr algn="r"/>
            <a:r>
              <a:rPr lang="en-US" sz="700" dirty="0">
                <a:latin typeface="Arial" panose="020B0604020202020204" pitchFamily="34" charset="0"/>
                <a:cs typeface="Arial" panose="020B0604020202020204" pitchFamily="34" charset="0"/>
              </a:rPr>
              <a:t>Slide</a:t>
            </a:r>
            <a:endParaRPr lang="es-E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88255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516983" y="1155069"/>
            <a:ext cx="8169275" cy="4968552"/>
          </a:xfrm>
        </p:spPr>
        <p:txBody>
          <a:bodyPr/>
          <a:lstStyle/>
          <a:p>
            <a:pPr marL="0" indent="0" algn="just">
              <a:buNone/>
            </a:pPr>
            <a:r>
              <a:rPr lang="ru-RU" sz="1400" dirty="0"/>
              <a:t>Не все </a:t>
            </a:r>
            <a:r>
              <a:rPr lang="ru-RU" sz="1400" b="1" dirty="0"/>
              <a:t>кантоны</a:t>
            </a:r>
            <a:r>
              <a:rPr lang="ru-RU" sz="1400" dirty="0"/>
              <a:t> имеют доступ к одинаковому объему финансовых ресурсов из-за различий в их экономической структуре и структуре населения. Кроме того, географическое положение кантонов или их статус (например, статус центрального кантона) приводит к различиям в требованиях к выполняемым задачам. На кантональном и федеральном уровнях были разработаны системы бюджетного выравнивания, призванные сгладить это неравенство.</a:t>
            </a:r>
          </a:p>
          <a:p>
            <a:pPr marL="0" indent="0" algn="just">
              <a:buNone/>
            </a:pPr>
            <a:endParaRPr lang="ru-RU" sz="1400" dirty="0"/>
          </a:p>
          <a:p>
            <a:pPr marL="0" indent="0" algn="just">
              <a:buNone/>
            </a:pPr>
            <a:r>
              <a:rPr lang="ru-RU" sz="1400" b="1" dirty="0"/>
              <a:t>Выравнивание ресурсов </a:t>
            </a:r>
            <a:r>
              <a:rPr lang="ru-RU" sz="1400" dirty="0"/>
              <a:t>основано на ресурсном потенциале кантонов. Оно состоит из налогооблагаемого дохода, активов физических лиц и налогооблагаемой прибыли компаний. Уровни потенциала используются для разделения кантонов на финансово сильные и финансово слабые. Слабые в финансовом отношении кантоны получают свободно располагаемые финансовые ресурсы от финансово сильных кантонов (горизонтальное выравнивание ресурсов) и от Конфедерации (вертикальное выравнивание ресурсов). При этом поддерживается налоговая конкуренция.</a:t>
            </a:r>
            <a:r>
              <a:rPr lang="en-US" sz="1400" dirty="0"/>
              <a:t>                                           </a:t>
            </a:r>
          </a:p>
          <a:p>
            <a:pPr marL="0" indent="0" algn="just">
              <a:buNone/>
            </a:pPr>
            <a:br>
              <a:rPr lang="en-US" sz="1400" dirty="0"/>
            </a:br>
            <a:r>
              <a:rPr lang="ru-RU" sz="1400" b="1" dirty="0"/>
              <a:t>Компенсация </a:t>
            </a:r>
            <a:r>
              <a:rPr lang="ru-RU" sz="1400" dirty="0"/>
              <a:t>применяется в отношении чрезмерно высоких расходов, связанных с географическими, топографическими и социально-демографическими факторами, которые по причинам структурного характера приводят к увеличению расходов на предоставление общественных благ и услуг. В альпийских кантонах, например, выше расходы на инфраструктуру, содержание школ (например, школьных автобусов) и дорог в зимний период. В расположенных в центре страны кантонах доля пожилых людей, малоимущих и иностранцев в населении зачастую выше среднего уровня.</a:t>
            </a:r>
          </a:p>
          <a:p>
            <a:pPr marL="0" indent="0" algn="just">
              <a:buNone/>
            </a:pPr>
            <a:endParaRPr lang="ru-RU" sz="1500" dirty="0"/>
          </a:p>
          <a:p>
            <a:pPr marL="0" indent="0" algn="just">
              <a:buNone/>
            </a:pPr>
            <a:endParaRPr lang="ru-RU" sz="1500" b="1" dirty="0"/>
          </a:p>
          <a:p>
            <a:pPr marL="0" indent="0" algn="just">
              <a:buNone/>
            </a:pPr>
            <a:endParaRPr lang="ru-RU" sz="1500" b="1" dirty="0"/>
          </a:p>
          <a:p>
            <a:pPr marL="0" indent="0" algn="just">
              <a:buNone/>
            </a:pPr>
            <a:endParaRPr lang="ru-RU" sz="1500" b="1" dirty="0"/>
          </a:p>
          <a:p>
            <a:pPr marL="0" indent="0" algn="just">
              <a:buNone/>
            </a:pPr>
            <a:endParaRPr lang="ru-RU" sz="1500" b="1" dirty="0"/>
          </a:p>
          <a:p>
            <a:pPr marL="0" indent="0" algn="just">
              <a:buNone/>
            </a:pPr>
            <a:endParaRPr lang="ru-RU" sz="1500" b="1" dirty="0"/>
          </a:p>
          <a:p>
            <a:pPr marL="0" indent="0" algn="just">
              <a:buNone/>
            </a:pPr>
            <a:r>
              <a:rPr lang="en-US" sz="1500" dirty="0"/>
              <a:t>.</a:t>
            </a:r>
          </a:p>
          <a:p>
            <a:pPr marL="0" indent="0" algn="just">
              <a:buNone/>
            </a:pPr>
            <a:endParaRPr lang="de-CH" dirty="0"/>
          </a:p>
        </p:txBody>
      </p:sp>
      <p:sp>
        <p:nvSpPr>
          <p:cNvPr id="11" name="Foliennummernplatzhalter 10"/>
          <p:cNvSpPr>
            <a:spLocks noGrp="1"/>
          </p:cNvSpPr>
          <p:nvPr>
            <p:ph type="sldNum" sz="quarter" idx="10"/>
          </p:nvPr>
        </p:nvSpPr>
        <p:spPr/>
        <p:txBody>
          <a:bodyPr/>
          <a:lstStyle/>
          <a:p>
            <a:pPr>
              <a:defRPr/>
            </a:pPr>
            <a:fld id="{8E050A2D-FAF3-45CF-B73E-B3475EDB0F60}" type="slidenum">
              <a:rPr lang="en-GB" noProof="0" smtClean="0"/>
              <a:pPr>
                <a:defRPr/>
              </a:pPr>
              <a:t>34</a:t>
            </a:fld>
            <a:r>
              <a:rPr lang="en-GB"/>
              <a:t>			Stefan Bruni / Lucerne School of Business</a:t>
            </a:r>
            <a:endParaRPr lang="en-GB" noProof="0" dirty="0"/>
          </a:p>
        </p:txBody>
      </p:sp>
      <p:sp>
        <p:nvSpPr>
          <p:cNvPr id="15" name="Rectangle 2"/>
          <p:cNvSpPr txBox="1">
            <a:spLocks noChangeArrowheads="1"/>
          </p:cNvSpPr>
          <p:nvPr/>
        </p:nvSpPr>
        <p:spPr bwMode="auto">
          <a:xfrm>
            <a:off x="457742" y="310306"/>
            <a:ext cx="8169275" cy="86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72000" rIns="72000" bIns="72000" numCol="1" anchor="b" anchorCtr="0" compatLnSpc="1">
            <a:prstTxWarp prst="textNoShape">
              <a:avLst/>
            </a:prstTxWarp>
          </a:bodyPr>
          <a:lstStyle>
            <a:lvl1pPr algn="l" rtl="0" eaLnBrk="1" fontAlgn="base" hangingPunct="1">
              <a:spcBef>
                <a:spcPct val="0"/>
              </a:spcBef>
              <a:spcAft>
                <a:spcPct val="0"/>
              </a:spcAft>
              <a:defRPr sz="2000" b="1">
                <a:solidFill>
                  <a:schemeClr val="tx2"/>
                </a:solidFill>
                <a:latin typeface="+mj-lt"/>
                <a:ea typeface="+mj-ea"/>
                <a:cs typeface="+mj-cs"/>
              </a:defRPr>
            </a:lvl1pPr>
            <a:lvl2pPr algn="l" rtl="0" eaLnBrk="1" fontAlgn="base" hangingPunct="1">
              <a:spcBef>
                <a:spcPct val="0"/>
              </a:spcBef>
              <a:spcAft>
                <a:spcPct val="0"/>
              </a:spcAft>
              <a:defRPr sz="1600" b="1">
                <a:solidFill>
                  <a:schemeClr val="tx2"/>
                </a:solidFill>
                <a:latin typeface="Verdana" pitchFamily="34" charset="0"/>
              </a:defRPr>
            </a:lvl2pPr>
            <a:lvl3pPr algn="l" rtl="0" eaLnBrk="1" fontAlgn="base" hangingPunct="1">
              <a:spcBef>
                <a:spcPct val="0"/>
              </a:spcBef>
              <a:spcAft>
                <a:spcPct val="0"/>
              </a:spcAft>
              <a:defRPr sz="1600" b="1">
                <a:solidFill>
                  <a:schemeClr val="tx2"/>
                </a:solidFill>
                <a:latin typeface="Verdana" pitchFamily="34" charset="0"/>
              </a:defRPr>
            </a:lvl3pPr>
            <a:lvl4pPr algn="l" rtl="0" eaLnBrk="1" fontAlgn="base" hangingPunct="1">
              <a:spcBef>
                <a:spcPct val="0"/>
              </a:spcBef>
              <a:spcAft>
                <a:spcPct val="0"/>
              </a:spcAft>
              <a:defRPr sz="1600" b="1">
                <a:solidFill>
                  <a:schemeClr val="tx2"/>
                </a:solidFill>
                <a:latin typeface="Verdana" pitchFamily="34" charset="0"/>
              </a:defRPr>
            </a:lvl4pPr>
            <a:lvl5pPr algn="l" rtl="0" eaLnBrk="1" fontAlgn="base" hangingPunct="1">
              <a:spcBef>
                <a:spcPct val="0"/>
              </a:spcBef>
              <a:spcAft>
                <a:spcPct val="0"/>
              </a:spcAft>
              <a:defRPr sz="1600" b="1">
                <a:solidFill>
                  <a:schemeClr val="tx2"/>
                </a:solidFill>
                <a:latin typeface="Verdana" pitchFamily="34" charset="0"/>
              </a:defRPr>
            </a:lvl5pPr>
            <a:lvl6pPr marL="457200" algn="l" rtl="0" eaLnBrk="1" fontAlgn="base" hangingPunct="1">
              <a:spcBef>
                <a:spcPct val="0"/>
              </a:spcBef>
              <a:spcAft>
                <a:spcPct val="0"/>
              </a:spcAft>
              <a:defRPr sz="1600" b="1">
                <a:solidFill>
                  <a:schemeClr val="tx2"/>
                </a:solidFill>
                <a:latin typeface="Verdana" pitchFamily="34" charset="0"/>
              </a:defRPr>
            </a:lvl6pPr>
            <a:lvl7pPr marL="914400" algn="l" rtl="0" eaLnBrk="1" fontAlgn="base" hangingPunct="1">
              <a:spcBef>
                <a:spcPct val="0"/>
              </a:spcBef>
              <a:spcAft>
                <a:spcPct val="0"/>
              </a:spcAft>
              <a:defRPr sz="1600" b="1">
                <a:solidFill>
                  <a:schemeClr val="tx2"/>
                </a:solidFill>
                <a:latin typeface="Verdana" pitchFamily="34" charset="0"/>
              </a:defRPr>
            </a:lvl7pPr>
            <a:lvl8pPr marL="1371600" algn="l" rtl="0" eaLnBrk="1" fontAlgn="base" hangingPunct="1">
              <a:spcBef>
                <a:spcPct val="0"/>
              </a:spcBef>
              <a:spcAft>
                <a:spcPct val="0"/>
              </a:spcAft>
              <a:defRPr sz="1600" b="1">
                <a:solidFill>
                  <a:schemeClr val="tx2"/>
                </a:solidFill>
                <a:latin typeface="Verdana" pitchFamily="34" charset="0"/>
              </a:defRPr>
            </a:lvl8pPr>
            <a:lvl9pPr marL="1828800" algn="l" rtl="0" eaLnBrk="1" fontAlgn="base" hangingPunct="1">
              <a:spcBef>
                <a:spcPct val="0"/>
              </a:spcBef>
              <a:spcAft>
                <a:spcPct val="0"/>
              </a:spcAft>
              <a:defRPr sz="1600" b="1">
                <a:solidFill>
                  <a:schemeClr val="tx2"/>
                </a:solidFill>
                <a:latin typeface="Verdana" pitchFamily="34" charset="0"/>
              </a:defRPr>
            </a:lvl9pPr>
          </a:lstStyle>
          <a:p>
            <a:r>
              <a:rPr lang="ru-RU" dirty="0"/>
              <a:t>Выравнивание ресурсов и компенсация затрат</a:t>
            </a:r>
            <a:endParaRPr lang="de-CH" kern="0" dirty="0"/>
          </a:p>
        </p:txBody>
      </p:sp>
      <p:sp>
        <p:nvSpPr>
          <p:cNvPr id="5" name="Textfeld 425"/>
          <p:cNvSpPr txBox="1">
            <a:spLocks noChangeArrowheads="1"/>
          </p:cNvSpPr>
          <p:nvPr/>
        </p:nvSpPr>
        <p:spPr bwMode="auto">
          <a:xfrm>
            <a:off x="5612483" y="6191726"/>
            <a:ext cx="302433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15000"/>
              </a:lnSpc>
              <a:buChar char="-"/>
              <a:defRPr>
                <a:solidFill>
                  <a:schemeClr val="tx1"/>
                </a:solidFill>
                <a:latin typeface="Arial" panose="020B0604020202020204" pitchFamily="34" charset="0"/>
              </a:defRPr>
            </a:lvl1pPr>
            <a:lvl2pPr marL="742950" indent="-285750">
              <a:lnSpc>
                <a:spcPct val="115000"/>
              </a:lnSpc>
              <a:buChar char="-"/>
              <a:defRPr>
                <a:solidFill>
                  <a:schemeClr val="tx1"/>
                </a:solidFill>
                <a:latin typeface="Arial" panose="020B0604020202020204" pitchFamily="34" charset="0"/>
              </a:defRPr>
            </a:lvl2pPr>
            <a:lvl3pPr marL="1143000" indent="-228600">
              <a:lnSpc>
                <a:spcPct val="115000"/>
              </a:lnSpc>
              <a:buChar char="-"/>
              <a:defRPr>
                <a:solidFill>
                  <a:schemeClr val="tx1"/>
                </a:solidFill>
                <a:latin typeface="Arial" panose="020B0604020202020204" pitchFamily="34" charset="0"/>
              </a:defRPr>
            </a:lvl3pPr>
            <a:lvl4pPr marL="1600200" indent="-228600">
              <a:lnSpc>
                <a:spcPct val="115000"/>
              </a:lnSpc>
              <a:buChar char="-"/>
              <a:defRPr>
                <a:solidFill>
                  <a:schemeClr val="tx1"/>
                </a:solidFill>
                <a:latin typeface="Arial" panose="020B0604020202020204" pitchFamily="34" charset="0"/>
              </a:defRPr>
            </a:lvl4pPr>
            <a:lvl5pPr marL="2057400" indent="-228600">
              <a:lnSpc>
                <a:spcPct val="115000"/>
              </a:lnSpc>
              <a:buChar char="-"/>
              <a:defRPr>
                <a:solidFill>
                  <a:schemeClr val="tx1"/>
                </a:solidFill>
                <a:latin typeface="Arial" panose="020B0604020202020204" pitchFamily="34" charset="0"/>
              </a:defRPr>
            </a:lvl5pPr>
            <a:lvl6pPr marL="2514600" indent="-228600" eaLnBrk="0" fontAlgn="base" hangingPunct="0">
              <a:lnSpc>
                <a:spcPct val="115000"/>
              </a:lnSpc>
              <a:spcBef>
                <a:spcPct val="0"/>
              </a:spcBef>
              <a:spcAft>
                <a:spcPct val="0"/>
              </a:spcAft>
              <a:buChar char="-"/>
              <a:defRPr>
                <a:solidFill>
                  <a:schemeClr val="tx1"/>
                </a:solidFill>
                <a:latin typeface="Arial" panose="020B0604020202020204" pitchFamily="34" charset="0"/>
              </a:defRPr>
            </a:lvl6pPr>
            <a:lvl7pPr marL="2971800" indent="-228600" eaLnBrk="0" fontAlgn="base" hangingPunct="0">
              <a:lnSpc>
                <a:spcPct val="115000"/>
              </a:lnSpc>
              <a:spcBef>
                <a:spcPct val="0"/>
              </a:spcBef>
              <a:spcAft>
                <a:spcPct val="0"/>
              </a:spcAft>
              <a:buChar char="-"/>
              <a:defRPr>
                <a:solidFill>
                  <a:schemeClr val="tx1"/>
                </a:solidFill>
                <a:latin typeface="Arial" panose="020B0604020202020204" pitchFamily="34" charset="0"/>
              </a:defRPr>
            </a:lvl7pPr>
            <a:lvl8pPr marL="3429000" indent="-228600" eaLnBrk="0" fontAlgn="base" hangingPunct="0">
              <a:lnSpc>
                <a:spcPct val="115000"/>
              </a:lnSpc>
              <a:spcBef>
                <a:spcPct val="0"/>
              </a:spcBef>
              <a:spcAft>
                <a:spcPct val="0"/>
              </a:spcAft>
              <a:buChar char="-"/>
              <a:defRPr>
                <a:solidFill>
                  <a:schemeClr val="tx1"/>
                </a:solidFill>
                <a:latin typeface="Arial" panose="020B0604020202020204" pitchFamily="34" charset="0"/>
              </a:defRPr>
            </a:lvl8pPr>
            <a:lvl9pPr marL="3886200" indent="-228600" eaLnBrk="0" fontAlgn="base" hangingPunct="0">
              <a:lnSpc>
                <a:spcPct val="115000"/>
              </a:lnSpc>
              <a:spcBef>
                <a:spcPct val="0"/>
              </a:spcBef>
              <a:spcAft>
                <a:spcPct val="0"/>
              </a:spcAft>
              <a:buChar char="-"/>
              <a:defRPr>
                <a:solidFill>
                  <a:schemeClr val="tx1"/>
                </a:solidFill>
                <a:latin typeface="Arial" panose="020B0604020202020204" pitchFamily="34" charset="0"/>
              </a:defRPr>
            </a:lvl9pPr>
          </a:lstStyle>
          <a:p>
            <a:pPr eaLnBrk="1" hangingPunct="1">
              <a:lnSpc>
                <a:spcPct val="100000"/>
              </a:lnSpc>
              <a:buFontTx/>
              <a:buNone/>
            </a:pPr>
            <a:r>
              <a:rPr lang="ru-RU" altLang="de-DE" sz="1100" i="1" dirty="0">
                <a:latin typeface="Verdana" panose="020B0604030504040204" pitchFamily="34" charset="0"/>
              </a:rPr>
              <a:t>Источник</a:t>
            </a:r>
            <a:r>
              <a:rPr lang="de-CH" altLang="de-DE" sz="1100" i="1" dirty="0">
                <a:latin typeface="Verdana" panose="020B0604030504040204" pitchFamily="34" charset="0"/>
              </a:rPr>
              <a:t>: </a:t>
            </a:r>
            <a:r>
              <a:rPr lang="ru-RU" altLang="de-DE" sz="1100" i="1" dirty="0">
                <a:latin typeface="Verdana" panose="020B0604030504040204" pitchFamily="34" charset="0"/>
              </a:rPr>
              <a:t>Федеральная финансовая администрация</a:t>
            </a:r>
            <a:endParaRPr lang="de-CH" altLang="de-DE" sz="1100" i="1" dirty="0">
              <a:latin typeface="Verdana" panose="020B0604030504040204" pitchFamily="34" charset="0"/>
            </a:endParaRPr>
          </a:p>
        </p:txBody>
      </p:sp>
      <p:sp>
        <p:nvSpPr>
          <p:cNvPr id="6" name="TextBox 5"/>
          <p:cNvSpPr txBox="1"/>
          <p:nvPr/>
        </p:nvSpPr>
        <p:spPr>
          <a:xfrm>
            <a:off x="7452320" y="260648"/>
            <a:ext cx="1368152" cy="276999"/>
          </a:xfrm>
          <a:prstGeom prst="rect">
            <a:avLst/>
          </a:prstGeom>
          <a:solidFill>
            <a:schemeClr val="bg1"/>
          </a:solidFill>
        </p:spPr>
        <p:txBody>
          <a:bodyPr wrap="square" lIns="0" tIns="0" rIns="0" bIns="0" rtlCol="0">
            <a:spAutoFit/>
          </a:bodyPr>
          <a:lstStyle/>
          <a:p>
            <a:r>
              <a:rPr lang="es-ES" sz="900" dirty="0">
                <a:latin typeface="Arial" panose="020B0604020202020204" pitchFamily="34" charset="0"/>
                <a:cs typeface="Arial" panose="020B0604020202020204" pitchFamily="34" charset="0"/>
              </a:rPr>
              <a:t>Hochschule Luzern</a:t>
            </a:r>
          </a:p>
          <a:p>
            <a:r>
              <a:rPr lang="es-ES" sz="900" dirty="0">
                <a:solidFill>
                  <a:srgbClr val="B0C9EA"/>
                </a:solidFill>
                <a:latin typeface="Arial" panose="020B0604020202020204" pitchFamily="34" charset="0"/>
                <a:cs typeface="Arial" panose="020B0604020202020204" pitchFamily="34" charset="0"/>
              </a:rPr>
              <a:t>Business</a:t>
            </a:r>
            <a:endParaRPr lang="ru-RU" sz="900" dirty="0">
              <a:solidFill>
                <a:srgbClr val="B0C9EA"/>
              </a:solidFill>
              <a:latin typeface="Arial" panose="020B0604020202020204" pitchFamily="34" charset="0"/>
              <a:cs typeface="Arial" panose="020B0604020202020204" pitchFamily="34" charset="0"/>
            </a:endParaRPr>
          </a:p>
        </p:txBody>
      </p:sp>
      <p:sp>
        <p:nvSpPr>
          <p:cNvPr id="7" name="Прямоугольник 6"/>
          <p:cNvSpPr/>
          <p:nvPr/>
        </p:nvSpPr>
        <p:spPr>
          <a:xfrm>
            <a:off x="374121" y="6478974"/>
            <a:ext cx="585866" cy="200055"/>
          </a:xfrm>
          <a:prstGeom prst="rect">
            <a:avLst/>
          </a:prstGeom>
          <a:solidFill>
            <a:schemeClr val="bg1"/>
          </a:solidFill>
        </p:spPr>
        <p:txBody>
          <a:bodyPr wrap="square">
            <a:spAutoFit/>
          </a:bodyPr>
          <a:lstStyle/>
          <a:p>
            <a:pPr algn="r"/>
            <a:r>
              <a:rPr lang="en-US" sz="700" dirty="0">
                <a:latin typeface="Arial" panose="020B0604020202020204" pitchFamily="34" charset="0"/>
                <a:cs typeface="Arial" panose="020B0604020202020204" pitchFamily="34" charset="0"/>
              </a:rPr>
              <a:t>Slide</a:t>
            </a:r>
            <a:endParaRPr lang="es-E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47856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type="body" idx="1"/>
          </p:nvPr>
        </p:nvSpPr>
        <p:spPr/>
        <p:txBody>
          <a:bodyPr/>
          <a:lstStyle/>
          <a:p>
            <a:endParaRPr lang="fr-CH"/>
          </a:p>
          <a:p>
            <a:endParaRPr lang="fr-CH"/>
          </a:p>
          <a:p>
            <a:endParaRPr lang="fr-CH" dirty="0"/>
          </a:p>
        </p:txBody>
      </p:sp>
      <p:sp>
        <p:nvSpPr>
          <p:cNvPr id="8" name="Foliennummernplatzhalter 7"/>
          <p:cNvSpPr>
            <a:spLocks noGrp="1"/>
          </p:cNvSpPr>
          <p:nvPr>
            <p:ph type="sldNum" sz="quarter" idx="10"/>
          </p:nvPr>
        </p:nvSpPr>
        <p:spPr/>
        <p:txBody>
          <a:bodyPr/>
          <a:lstStyle/>
          <a:p>
            <a:fld id="{8E050A2D-FAF3-45CF-B73E-B3475EDB0F60}" type="slidenum">
              <a:rPr lang="en-GB" noProof="0" smtClean="0"/>
              <a:pPr/>
              <a:t>35</a:t>
            </a:fld>
            <a:r>
              <a:rPr lang="en-GB" dirty="0"/>
              <a:t>			Stefan Bruni / Lucerne School of Business</a:t>
            </a:r>
            <a:endParaRPr lang="en-GB" noProof="0" dirty="0"/>
          </a:p>
        </p:txBody>
      </p:sp>
      <p:sp>
        <p:nvSpPr>
          <p:cNvPr id="55298" name="Rectangle 2"/>
          <p:cNvSpPr>
            <a:spLocks noGrp="1" noChangeArrowheads="1"/>
          </p:cNvSpPr>
          <p:nvPr>
            <p:ph type="title"/>
          </p:nvPr>
        </p:nvSpPr>
        <p:spPr/>
        <p:txBody>
          <a:bodyPr/>
          <a:lstStyle/>
          <a:p>
            <a:r>
              <a:rPr lang="ru-RU" dirty="0"/>
              <a:t>Ресурсный потенциал в </a:t>
            </a:r>
            <a:r>
              <a:rPr lang="fr-CH" dirty="0"/>
              <a:t>2018 </a:t>
            </a:r>
            <a:r>
              <a:rPr lang="ru-RU" dirty="0"/>
              <a:t>г. </a:t>
            </a:r>
            <a:r>
              <a:rPr lang="fr-CH" dirty="0"/>
              <a:t>(</a:t>
            </a:r>
            <a:r>
              <a:rPr lang="ru-RU" dirty="0"/>
              <a:t>на душу населения</a:t>
            </a:r>
            <a:r>
              <a:rPr lang="fr-CH" dirty="0"/>
              <a:t>)</a:t>
            </a:r>
            <a:endParaRPr lang="de-CH" dirty="0"/>
          </a:p>
        </p:txBody>
      </p:sp>
      <p:pic>
        <p:nvPicPr>
          <p:cNvPr id="3" name="Grafik 2"/>
          <p:cNvPicPr>
            <a:picLocks noChangeAspect="1"/>
          </p:cNvPicPr>
          <p:nvPr/>
        </p:nvPicPr>
        <p:blipFill>
          <a:blip r:embed="rId3"/>
          <a:stretch>
            <a:fillRect/>
          </a:stretch>
        </p:blipFill>
        <p:spPr>
          <a:xfrm>
            <a:off x="201405" y="1268760"/>
            <a:ext cx="8565798" cy="4606544"/>
          </a:xfrm>
          <a:prstGeom prst="rect">
            <a:avLst/>
          </a:prstGeom>
        </p:spPr>
      </p:pic>
      <p:sp>
        <p:nvSpPr>
          <p:cNvPr id="6" name="Textfeld 425"/>
          <p:cNvSpPr txBox="1">
            <a:spLocks noChangeArrowheads="1"/>
          </p:cNvSpPr>
          <p:nvPr/>
        </p:nvSpPr>
        <p:spPr bwMode="auto">
          <a:xfrm>
            <a:off x="5602681" y="6091328"/>
            <a:ext cx="302433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15000"/>
              </a:lnSpc>
              <a:buChar char="-"/>
              <a:defRPr>
                <a:solidFill>
                  <a:schemeClr val="tx1"/>
                </a:solidFill>
                <a:latin typeface="Arial" panose="020B0604020202020204" pitchFamily="34" charset="0"/>
              </a:defRPr>
            </a:lvl1pPr>
            <a:lvl2pPr marL="742950" indent="-285750">
              <a:lnSpc>
                <a:spcPct val="115000"/>
              </a:lnSpc>
              <a:buChar char="-"/>
              <a:defRPr>
                <a:solidFill>
                  <a:schemeClr val="tx1"/>
                </a:solidFill>
                <a:latin typeface="Arial" panose="020B0604020202020204" pitchFamily="34" charset="0"/>
              </a:defRPr>
            </a:lvl2pPr>
            <a:lvl3pPr marL="1143000" indent="-228600">
              <a:lnSpc>
                <a:spcPct val="115000"/>
              </a:lnSpc>
              <a:buChar char="-"/>
              <a:defRPr>
                <a:solidFill>
                  <a:schemeClr val="tx1"/>
                </a:solidFill>
                <a:latin typeface="Arial" panose="020B0604020202020204" pitchFamily="34" charset="0"/>
              </a:defRPr>
            </a:lvl3pPr>
            <a:lvl4pPr marL="1600200" indent="-228600">
              <a:lnSpc>
                <a:spcPct val="115000"/>
              </a:lnSpc>
              <a:buChar char="-"/>
              <a:defRPr>
                <a:solidFill>
                  <a:schemeClr val="tx1"/>
                </a:solidFill>
                <a:latin typeface="Arial" panose="020B0604020202020204" pitchFamily="34" charset="0"/>
              </a:defRPr>
            </a:lvl4pPr>
            <a:lvl5pPr marL="2057400" indent="-228600">
              <a:lnSpc>
                <a:spcPct val="115000"/>
              </a:lnSpc>
              <a:buChar char="-"/>
              <a:defRPr>
                <a:solidFill>
                  <a:schemeClr val="tx1"/>
                </a:solidFill>
                <a:latin typeface="Arial" panose="020B0604020202020204" pitchFamily="34" charset="0"/>
              </a:defRPr>
            </a:lvl5pPr>
            <a:lvl6pPr marL="2514600" indent="-228600" eaLnBrk="0" fontAlgn="base" hangingPunct="0">
              <a:lnSpc>
                <a:spcPct val="115000"/>
              </a:lnSpc>
              <a:spcBef>
                <a:spcPct val="0"/>
              </a:spcBef>
              <a:spcAft>
                <a:spcPct val="0"/>
              </a:spcAft>
              <a:buChar char="-"/>
              <a:defRPr>
                <a:solidFill>
                  <a:schemeClr val="tx1"/>
                </a:solidFill>
                <a:latin typeface="Arial" panose="020B0604020202020204" pitchFamily="34" charset="0"/>
              </a:defRPr>
            </a:lvl6pPr>
            <a:lvl7pPr marL="2971800" indent="-228600" eaLnBrk="0" fontAlgn="base" hangingPunct="0">
              <a:lnSpc>
                <a:spcPct val="115000"/>
              </a:lnSpc>
              <a:spcBef>
                <a:spcPct val="0"/>
              </a:spcBef>
              <a:spcAft>
                <a:spcPct val="0"/>
              </a:spcAft>
              <a:buChar char="-"/>
              <a:defRPr>
                <a:solidFill>
                  <a:schemeClr val="tx1"/>
                </a:solidFill>
                <a:latin typeface="Arial" panose="020B0604020202020204" pitchFamily="34" charset="0"/>
              </a:defRPr>
            </a:lvl7pPr>
            <a:lvl8pPr marL="3429000" indent="-228600" eaLnBrk="0" fontAlgn="base" hangingPunct="0">
              <a:lnSpc>
                <a:spcPct val="115000"/>
              </a:lnSpc>
              <a:spcBef>
                <a:spcPct val="0"/>
              </a:spcBef>
              <a:spcAft>
                <a:spcPct val="0"/>
              </a:spcAft>
              <a:buChar char="-"/>
              <a:defRPr>
                <a:solidFill>
                  <a:schemeClr val="tx1"/>
                </a:solidFill>
                <a:latin typeface="Arial" panose="020B0604020202020204" pitchFamily="34" charset="0"/>
              </a:defRPr>
            </a:lvl8pPr>
            <a:lvl9pPr marL="3886200" indent="-228600" eaLnBrk="0" fontAlgn="base" hangingPunct="0">
              <a:lnSpc>
                <a:spcPct val="115000"/>
              </a:lnSpc>
              <a:spcBef>
                <a:spcPct val="0"/>
              </a:spcBef>
              <a:spcAft>
                <a:spcPct val="0"/>
              </a:spcAft>
              <a:buChar char="-"/>
              <a:defRPr>
                <a:solidFill>
                  <a:schemeClr val="tx1"/>
                </a:solidFill>
                <a:latin typeface="Arial" panose="020B0604020202020204" pitchFamily="34" charset="0"/>
              </a:defRPr>
            </a:lvl9pPr>
          </a:lstStyle>
          <a:p>
            <a:pPr eaLnBrk="1" hangingPunct="1">
              <a:lnSpc>
                <a:spcPct val="100000"/>
              </a:lnSpc>
              <a:buFontTx/>
              <a:buNone/>
            </a:pPr>
            <a:r>
              <a:rPr lang="ru-RU" altLang="de-DE" sz="1100" i="1" dirty="0">
                <a:latin typeface="Verdana" panose="020B0604030504040204" pitchFamily="34" charset="0"/>
              </a:rPr>
              <a:t>Источник</a:t>
            </a:r>
            <a:r>
              <a:rPr lang="de-CH" altLang="de-DE" sz="1100" i="1" dirty="0">
                <a:latin typeface="Verdana" panose="020B0604030504040204" pitchFamily="34" charset="0"/>
              </a:rPr>
              <a:t>: </a:t>
            </a:r>
            <a:r>
              <a:rPr lang="ru-RU" altLang="de-DE" sz="1100" i="1" dirty="0">
                <a:latin typeface="Verdana" panose="020B0604030504040204" pitchFamily="34" charset="0"/>
              </a:rPr>
              <a:t>Федеральная финансовая администрация</a:t>
            </a:r>
            <a:endParaRPr lang="de-CH" altLang="de-DE" sz="1100" i="1" dirty="0">
              <a:latin typeface="Verdana" panose="020B0604030504040204" pitchFamily="34" charset="0"/>
            </a:endParaRPr>
          </a:p>
        </p:txBody>
      </p:sp>
      <p:sp>
        <p:nvSpPr>
          <p:cNvPr id="7" name="Прямоугольник 6"/>
          <p:cNvSpPr/>
          <p:nvPr/>
        </p:nvSpPr>
        <p:spPr>
          <a:xfrm>
            <a:off x="4976781" y="1532219"/>
            <a:ext cx="3528392" cy="369332"/>
          </a:xfrm>
          <a:prstGeom prst="rect">
            <a:avLst/>
          </a:prstGeom>
          <a:solidFill>
            <a:srgbClr val="FFFFFF"/>
          </a:solidFill>
        </p:spPr>
        <p:txBody>
          <a:bodyPr wrap="square">
            <a:spAutoFit/>
          </a:bodyPr>
          <a:lstStyle/>
          <a:p>
            <a:r>
              <a:rPr lang="ru-RU" sz="900" dirty="0">
                <a:latin typeface="Arial" panose="020B0604020202020204" pitchFamily="34" charset="0"/>
                <a:cs typeface="Arial" panose="020B0604020202020204" pitchFamily="34" charset="0"/>
              </a:rPr>
              <a:t>Налогооблагаемый доход физ. лиц (включая удержание налога у источника</a:t>
            </a:r>
            <a:r>
              <a:rPr lang="en-US" sz="900" dirty="0">
                <a:latin typeface="Arial" panose="020B0604020202020204" pitchFamily="34" charset="0"/>
                <a:cs typeface="Arial" panose="020B0604020202020204" pitchFamily="34" charset="0"/>
              </a:rPr>
              <a:t>)</a:t>
            </a:r>
            <a:endParaRPr lang="es-ES" sz="1100" dirty="0">
              <a:latin typeface="Arial" panose="020B0604020202020204" pitchFamily="34" charset="0"/>
              <a:cs typeface="Arial" panose="020B0604020202020204" pitchFamily="34" charset="0"/>
            </a:endParaRPr>
          </a:p>
        </p:txBody>
      </p:sp>
      <p:sp>
        <p:nvSpPr>
          <p:cNvPr id="9" name="Прямоугольник 8"/>
          <p:cNvSpPr/>
          <p:nvPr/>
        </p:nvSpPr>
        <p:spPr>
          <a:xfrm>
            <a:off x="4953533" y="1844510"/>
            <a:ext cx="3528392" cy="230832"/>
          </a:xfrm>
          <a:prstGeom prst="rect">
            <a:avLst/>
          </a:prstGeom>
          <a:solidFill>
            <a:srgbClr val="FFFFFF"/>
          </a:solidFill>
        </p:spPr>
        <p:txBody>
          <a:bodyPr wrap="square">
            <a:spAutoFit/>
          </a:bodyPr>
          <a:lstStyle/>
          <a:p>
            <a:r>
              <a:rPr lang="ru-RU" sz="900" dirty="0">
                <a:latin typeface="Arial" panose="020B0604020202020204" pitchFamily="34" charset="0"/>
                <a:cs typeface="Arial" panose="020B0604020202020204" pitchFamily="34" charset="0"/>
              </a:rPr>
              <a:t>Налогооблагаемые активы физических лиц</a:t>
            </a:r>
            <a:endParaRPr lang="es-ES" sz="1100" dirty="0">
              <a:latin typeface="Arial" panose="020B0604020202020204" pitchFamily="34" charset="0"/>
              <a:cs typeface="Arial" panose="020B0604020202020204" pitchFamily="34" charset="0"/>
            </a:endParaRPr>
          </a:p>
        </p:txBody>
      </p:sp>
      <p:sp>
        <p:nvSpPr>
          <p:cNvPr id="10" name="Прямоугольник 9"/>
          <p:cNvSpPr/>
          <p:nvPr/>
        </p:nvSpPr>
        <p:spPr>
          <a:xfrm>
            <a:off x="4950829" y="2159567"/>
            <a:ext cx="3528392" cy="230832"/>
          </a:xfrm>
          <a:prstGeom prst="rect">
            <a:avLst/>
          </a:prstGeom>
          <a:solidFill>
            <a:srgbClr val="FFFFFF"/>
          </a:solidFill>
        </p:spPr>
        <p:txBody>
          <a:bodyPr wrap="square">
            <a:spAutoFit/>
          </a:bodyPr>
          <a:lstStyle/>
          <a:p>
            <a:r>
              <a:rPr lang="ru-RU" sz="900" dirty="0">
                <a:latin typeface="Arial" panose="020B0604020202020204" pitchFamily="34" charset="0"/>
                <a:cs typeface="Arial" panose="020B0604020202020204" pitchFamily="34" charset="0"/>
              </a:rPr>
              <a:t>Налогооблагаемая прибыль</a:t>
            </a:r>
            <a:r>
              <a:rPr lang="en-US" sz="900" dirty="0">
                <a:latin typeface="Arial" panose="020B0604020202020204" pitchFamily="34" charset="0"/>
                <a:cs typeface="Arial" panose="020B0604020202020204" pitchFamily="34" charset="0"/>
              </a:rPr>
              <a:t> (</a:t>
            </a:r>
            <a:r>
              <a:rPr lang="ru-RU" sz="900" dirty="0">
                <a:latin typeface="Arial" panose="020B0604020202020204" pitchFamily="34" charset="0"/>
                <a:cs typeface="Arial" panose="020B0604020202020204" pitchFamily="34" charset="0"/>
              </a:rPr>
              <a:t>обычное налогообложение</a:t>
            </a:r>
            <a:r>
              <a:rPr lang="en-US" sz="900" dirty="0">
                <a:latin typeface="Arial" panose="020B0604020202020204" pitchFamily="34" charset="0"/>
                <a:cs typeface="Arial" panose="020B0604020202020204" pitchFamily="34" charset="0"/>
              </a:rPr>
              <a:t>)</a:t>
            </a:r>
            <a:endParaRPr lang="es-ES" sz="1100" dirty="0">
              <a:latin typeface="Arial" panose="020B0604020202020204" pitchFamily="34" charset="0"/>
              <a:cs typeface="Arial" panose="020B0604020202020204" pitchFamily="34" charset="0"/>
            </a:endParaRPr>
          </a:p>
        </p:txBody>
      </p:sp>
      <p:sp>
        <p:nvSpPr>
          <p:cNvPr id="11" name="Прямоугольник 10"/>
          <p:cNvSpPr/>
          <p:nvPr/>
        </p:nvSpPr>
        <p:spPr>
          <a:xfrm>
            <a:off x="4950829" y="2474624"/>
            <a:ext cx="3528392" cy="230832"/>
          </a:xfrm>
          <a:prstGeom prst="rect">
            <a:avLst/>
          </a:prstGeom>
          <a:solidFill>
            <a:srgbClr val="FFFFFF"/>
          </a:solidFill>
        </p:spPr>
        <p:txBody>
          <a:bodyPr wrap="square">
            <a:spAutoFit/>
          </a:bodyPr>
          <a:lstStyle/>
          <a:p>
            <a:r>
              <a:rPr lang="ru-RU" sz="900" dirty="0">
                <a:latin typeface="Arial" panose="020B0604020202020204" pitchFamily="34" charset="0"/>
                <a:cs typeface="Arial" panose="020B0604020202020204" pitchFamily="34" charset="0"/>
              </a:rPr>
              <a:t>Налогооблагаемая прибыль </a:t>
            </a:r>
            <a:r>
              <a:rPr lang="en-US" sz="900" dirty="0">
                <a:latin typeface="Arial" panose="020B0604020202020204" pitchFamily="34" charset="0"/>
                <a:cs typeface="Arial" panose="020B0604020202020204" pitchFamily="34" charset="0"/>
              </a:rPr>
              <a:t>(</a:t>
            </a:r>
            <a:r>
              <a:rPr lang="ru-RU" sz="900" dirty="0">
                <a:latin typeface="Arial" panose="020B0604020202020204" pitchFamily="34" charset="0"/>
                <a:cs typeface="Arial" panose="020B0604020202020204" pitchFamily="34" charset="0"/>
              </a:rPr>
              <a:t>фискальный статус</a:t>
            </a:r>
            <a:r>
              <a:rPr lang="en-US" sz="900" dirty="0">
                <a:latin typeface="Arial" panose="020B0604020202020204" pitchFamily="34" charset="0"/>
                <a:cs typeface="Arial" panose="020B0604020202020204" pitchFamily="34" charset="0"/>
              </a:rPr>
              <a:t>)</a:t>
            </a:r>
            <a:endParaRPr lang="es-ES" sz="1100" dirty="0">
              <a:latin typeface="Arial" panose="020B0604020202020204" pitchFamily="34" charset="0"/>
              <a:cs typeface="Arial" panose="020B0604020202020204" pitchFamily="34" charset="0"/>
            </a:endParaRPr>
          </a:p>
        </p:txBody>
      </p:sp>
      <p:sp>
        <p:nvSpPr>
          <p:cNvPr id="12" name="Прямоугольник 11"/>
          <p:cNvSpPr/>
          <p:nvPr/>
        </p:nvSpPr>
        <p:spPr>
          <a:xfrm>
            <a:off x="971600" y="5718448"/>
            <a:ext cx="364890" cy="230832"/>
          </a:xfrm>
          <a:prstGeom prst="rect">
            <a:avLst/>
          </a:prstGeom>
          <a:solidFill>
            <a:srgbClr val="FFFFFF"/>
          </a:solidFill>
        </p:spPr>
        <p:txBody>
          <a:bodyPr wrap="square">
            <a:spAutoFit/>
          </a:bodyPr>
          <a:lstStyle/>
          <a:p>
            <a:r>
              <a:rPr lang="en-US" sz="900" dirty="0">
                <a:latin typeface="Arial" panose="020B0604020202020204" pitchFamily="34" charset="0"/>
                <a:cs typeface="Arial" panose="020B0604020202020204" pitchFamily="34" charset="0"/>
              </a:rPr>
              <a:t>ZG</a:t>
            </a:r>
            <a:endParaRPr lang="es-ES" sz="1100" dirty="0">
              <a:latin typeface="Arial" panose="020B0604020202020204" pitchFamily="34" charset="0"/>
              <a:cs typeface="Arial" panose="020B0604020202020204" pitchFamily="34" charset="0"/>
            </a:endParaRPr>
          </a:p>
        </p:txBody>
      </p:sp>
      <p:sp>
        <p:nvSpPr>
          <p:cNvPr id="13" name="Прямоугольник 12"/>
          <p:cNvSpPr/>
          <p:nvPr/>
        </p:nvSpPr>
        <p:spPr>
          <a:xfrm>
            <a:off x="1336490" y="5706033"/>
            <a:ext cx="364890" cy="230832"/>
          </a:xfrm>
          <a:prstGeom prst="rect">
            <a:avLst/>
          </a:prstGeom>
          <a:solidFill>
            <a:srgbClr val="FFFFFF"/>
          </a:solidFill>
        </p:spPr>
        <p:txBody>
          <a:bodyPr wrap="square">
            <a:spAutoFit/>
          </a:bodyPr>
          <a:lstStyle/>
          <a:p>
            <a:r>
              <a:rPr lang="en-US" sz="900" dirty="0">
                <a:latin typeface="Arial" panose="020B0604020202020204" pitchFamily="34" charset="0"/>
                <a:cs typeface="Arial" panose="020B0604020202020204" pitchFamily="34" charset="0"/>
              </a:rPr>
              <a:t>SZ</a:t>
            </a:r>
            <a:endParaRPr lang="es-ES" sz="1100" dirty="0">
              <a:latin typeface="Arial" panose="020B0604020202020204" pitchFamily="34" charset="0"/>
              <a:cs typeface="Arial" panose="020B0604020202020204" pitchFamily="34" charset="0"/>
            </a:endParaRPr>
          </a:p>
        </p:txBody>
      </p:sp>
      <p:sp>
        <p:nvSpPr>
          <p:cNvPr id="14" name="Прямоугольник 13"/>
          <p:cNvSpPr/>
          <p:nvPr/>
        </p:nvSpPr>
        <p:spPr>
          <a:xfrm>
            <a:off x="1582015" y="5706033"/>
            <a:ext cx="364890" cy="215444"/>
          </a:xfrm>
          <a:prstGeom prst="rect">
            <a:avLst/>
          </a:prstGeom>
          <a:solidFill>
            <a:srgbClr val="FFFFFF"/>
          </a:solidFill>
        </p:spPr>
        <p:txBody>
          <a:bodyPr wrap="square">
            <a:spAutoFit/>
          </a:bodyPr>
          <a:lstStyle/>
          <a:p>
            <a:r>
              <a:rPr lang="en-US" sz="800" dirty="0">
                <a:latin typeface="Arial" panose="020B0604020202020204" pitchFamily="34" charset="0"/>
                <a:cs typeface="Arial" panose="020B0604020202020204" pitchFamily="34" charset="0"/>
              </a:rPr>
              <a:t>NW</a:t>
            </a:r>
            <a:endParaRPr lang="es-ES" sz="1050" dirty="0">
              <a:latin typeface="Arial" panose="020B0604020202020204" pitchFamily="34" charset="0"/>
              <a:cs typeface="Arial" panose="020B0604020202020204" pitchFamily="34" charset="0"/>
            </a:endParaRPr>
          </a:p>
        </p:txBody>
      </p:sp>
      <p:sp>
        <p:nvSpPr>
          <p:cNvPr id="15" name="Прямоугольник 14"/>
          <p:cNvSpPr/>
          <p:nvPr/>
        </p:nvSpPr>
        <p:spPr>
          <a:xfrm>
            <a:off x="1883825" y="5706033"/>
            <a:ext cx="364890" cy="230832"/>
          </a:xfrm>
          <a:prstGeom prst="rect">
            <a:avLst/>
          </a:prstGeom>
          <a:solidFill>
            <a:srgbClr val="FFFFFF"/>
          </a:solidFill>
        </p:spPr>
        <p:txBody>
          <a:bodyPr wrap="square">
            <a:spAutoFit/>
          </a:bodyPr>
          <a:lstStyle/>
          <a:p>
            <a:r>
              <a:rPr lang="en-US" sz="900" dirty="0">
                <a:latin typeface="Arial" panose="020B0604020202020204" pitchFamily="34" charset="0"/>
                <a:cs typeface="Arial" panose="020B0604020202020204" pitchFamily="34" charset="0"/>
              </a:rPr>
              <a:t>BS</a:t>
            </a:r>
            <a:endParaRPr lang="es-ES" sz="1100" dirty="0">
              <a:latin typeface="Arial" panose="020B0604020202020204" pitchFamily="34" charset="0"/>
              <a:cs typeface="Arial" panose="020B0604020202020204" pitchFamily="34" charset="0"/>
            </a:endParaRPr>
          </a:p>
        </p:txBody>
      </p:sp>
      <p:sp>
        <p:nvSpPr>
          <p:cNvPr id="16" name="Прямоугольник 15"/>
          <p:cNvSpPr/>
          <p:nvPr/>
        </p:nvSpPr>
        <p:spPr>
          <a:xfrm>
            <a:off x="2192430" y="5706033"/>
            <a:ext cx="364890" cy="230832"/>
          </a:xfrm>
          <a:prstGeom prst="rect">
            <a:avLst/>
          </a:prstGeom>
          <a:solidFill>
            <a:srgbClr val="FFFFFF"/>
          </a:solidFill>
        </p:spPr>
        <p:txBody>
          <a:bodyPr wrap="square">
            <a:spAutoFit/>
          </a:bodyPr>
          <a:lstStyle/>
          <a:p>
            <a:r>
              <a:rPr lang="en-US" sz="900" dirty="0">
                <a:latin typeface="Arial" panose="020B0604020202020204" pitchFamily="34" charset="0"/>
                <a:cs typeface="Arial" panose="020B0604020202020204" pitchFamily="34" charset="0"/>
              </a:rPr>
              <a:t>GE</a:t>
            </a:r>
            <a:endParaRPr lang="es-ES" sz="1100" dirty="0">
              <a:latin typeface="Arial" panose="020B0604020202020204" pitchFamily="34" charset="0"/>
              <a:cs typeface="Arial" panose="020B0604020202020204" pitchFamily="34" charset="0"/>
            </a:endParaRPr>
          </a:p>
        </p:txBody>
      </p:sp>
      <p:sp>
        <p:nvSpPr>
          <p:cNvPr id="17" name="Прямоугольник 16"/>
          <p:cNvSpPr/>
          <p:nvPr/>
        </p:nvSpPr>
        <p:spPr>
          <a:xfrm>
            <a:off x="2477475" y="5706033"/>
            <a:ext cx="364890" cy="230832"/>
          </a:xfrm>
          <a:prstGeom prst="rect">
            <a:avLst/>
          </a:prstGeom>
          <a:solidFill>
            <a:srgbClr val="FFFFFF"/>
          </a:solidFill>
        </p:spPr>
        <p:txBody>
          <a:bodyPr wrap="square">
            <a:spAutoFit/>
          </a:bodyPr>
          <a:lstStyle/>
          <a:p>
            <a:r>
              <a:rPr lang="en-US" sz="900" dirty="0">
                <a:latin typeface="Arial" panose="020B0604020202020204" pitchFamily="34" charset="0"/>
                <a:cs typeface="Arial" panose="020B0604020202020204" pitchFamily="34" charset="0"/>
              </a:rPr>
              <a:t>ZH</a:t>
            </a:r>
            <a:endParaRPr lang="es-ES" sz="1100" dirty="0">
              <a:latin typeface="Arial" panose="020B0604020202020204" pitchFamily="34" charset="0"/>
              <a:cs typeface="Arial" panose="020B0604020202020204" pitchFamily="34" charset="0"/>
            </a:endParaRPr>
          </a:p>
        </p:txBody>
      </p:sp>
      <p:sp>
        <p:nvSpPr>
          <p:cNvPr id="18" name="Прямоугольник 17"/>
          <p:cNvSpPr/>
          <p:nvPr/>
        </p:nvSpPr>
        <p:spPr>
          <a:xfrm>
            <a:off x="2779728" y="5706033"/>
            <a:ext cx="364890" cy="215444"/>
          </a:xfrm>
          <a:prstGeom prst="rect">
            <a:avLst/>
          </a:prstGeom>
          <a:solidFill>
            <a:srgbClr val="FFFFFF"/>
          </a:solidFill>
        </p:spPr>
        <p:txBody>
          <a:bodyPr wrap="square">
            <a:spAutoFit/>
          </a:bodyPr>
          <a:lstStyle/>
          <a:p>
            <a:r>
              <a:rPr lang="en-US" sz="800" dirty="0">
                <a:latin typeface="Arial" panose="020B0604020202020204" pitchFamily="34" charset="0"/>
                <a:cs typeface="Arial" panose="020B0604020202020204" pitchFamily="34" charset="0"/>
              </a:rPr>
              <a:t>OW</a:t>
            </a:r>
            <a:endParaRPr lang="es-ES" sz="1100" dirty="0">
              <a:latin typeface="Arial" panose="020B0604020202020204" pitchFamily="34" charset="0"/>
              <a:cs typeface="Arial" panose="020B0604020202020204" pitchFamily="34" charset="0"/>
            </a:endParaRPr>
          </a:p>
        </p:txBody>
      </p:sp>
      <p:sp>
        <p:nvSpPr>
          <p:cNvPr id="19" name="Прямоугольник 18"/>
          <p:cNvSpPr/>
          <p:nvPr/>
        </p:nvSpPr>
        <p:spPr>
          <a:xfrm>
            <a:off x="3081095" y="5706033"/>
            <a:ext cx="364890" cy="230832"/>
          </a:xfrm>
          <a:prstGeom prst="rect">
            <a:avLst/>
          </a:prstGeom>
          <a:solidFill>
            <a:srgbClr val="FFFFFF"/>
          </a:solidFill>
        </p:spPr>
        <p:txBody>
          <a:bodyPr wrap="square">
            <a:spAutoFit/>
          </a:bodyPr>
          <a:lstStyle/>
          <a:p>
            <a:r>
              <a:rPr lang="en-US" sz="900" dirty="0">
                <a:latin typeface="Arial" panose="020B0604020202020204" pitchFamily="34" charset="0"/>
                <a:cs typeface="Arial" panose="020B0604020202020204" pitchFamily="34" charset="0"/>
              </a:rPr>
              <a:t>VD</a:t>
            </a:r>
            <a:endParaRPr lang="es-ES" sz="1100" dirty="0">
              <a:latin typeface="Arial" panose="020B0604020202020204" pitchFamily="34" charset="0"/>
              <a:cs typeface="Arial" panose="020B0604020202020204" pitchFamily="34" charset="0"/>
            </a:endParaRPr>
          </a:p>
        </p:txBody>
      </p:sp>
      <p:sp>
        <p:nvSpPr>
          <p:cNvPr id="20" name="Прямоугольник 19"/>
          <p:cNvSpPr/>
          <p:nvPr/>
        </p:nvSpPr>
        <p:spPr>
          <a:xfrm>
            <a:off x="3326620" y="5706033"/>
            <a:ext cx="364890" cy="230832"/>
          </a:xfrm>
          <a:prstGeom prst="rect">
            <a:avLst/>
          </a:prstGeom>
          <a:solidFill>
            <a:srgbClr val="FFFFFF"/>
          </a:solidFill>
        </p:spPr>
        <p:txBody>
          <a:bodyPr wrap="square">
            <a:spAutoFit/>
          </a:bodyPr>
          <a:lstStyle/>
          <a:p>
            <a:r>
              <a:rPr lang="en-US" sz="900" dirty="0">
                <a:latin typeface="Arial" panose="020B0604020202020204" pitchFamily="34" charset="0"/>
                <a:cs typeface="Arial" panose="020B0604020202020204" pitchFamily="34" charset="0"/>
              </a:rPr>
              <a:t>BL</a:t>
            </a:r>
            <a:endParaRPr lang="es-ES" sz="1100" dirty="0">
              <a:latin typeface="Arial" panose="020B0604020202020204" pitchFamily="34" charset="0"/>
              <a:cs typeface="Arial" panose="020B0604020202020204" pitchFamily="34" charset="0"/>
            </a:endParaRPr>
          </a:p>
        </p:txBody>
      </p:sp>
      <p:sp>
        <p:nvSpPr>
          <p:cNvPr id="21" name="Прямоугольник 20"/>
          <p:cNvSpPr/>
          <p:nvPr/>
        </p:nvSpPr>
        <p:spPr>
          <a:xfrm>
            <a:off x="3628430" y="5706033"/>
            <a:ext cx="364890" cy="230832"/>
          </a:xfrm>
          <a:prstGeom prst="rect">
            <a:avLst/>
          </a:prstGeom>
          <a:solidFill>
            <a:srgbClr val="FFFFFF"/>
          </a:solidFill>
        </p:spPr>
        <p:txBody>
          <a:bodyPr wrap="square">
            <a:spAutoFit/>
          </a:bodyPr>
          <a:lstStyle/>
          <a:p>
            <a:r>
              <a:rPr lang="en-US" sz="900" dirty="0">
                <a:latin typeface="Arial" panose="020B0604020202020204" pitchFamily="34" charset="0"/>
                <a:cs typeface="Arial" panose="020B0604020202020204" pitchFamily="34" charset="0"/>
              </a:rPr>
              <a:t>TI</a:t>
            </a:r>
            <a:endParaRPr lang="es-ES" sz="1100" dirty="0">
              <a:latin typeface="Arial" panose="020B0604020202020204" pitchFamily="34" charset="0"/>
              <a:cs typeface="Arial" panose="020B0604020202020204" pitchFamily="34" charset="0"/>
            </a:endParaRPr>
          </a:p>
        </p:txBody>
      </p:sp>
      <p:sp>
        <p:nvSpPr>
          <p:cNvPr id="22" name="Прямоугольник 21"/>
          <p:cNvSpPr/>
          <p:nvPr/>
        </p:nvSpPr>
        <p:spPr>
          <a:xfrm>
            <a:off x="3937035" y="5706033"/>
            <a:ext cx="364890" cy="230832"/>
          </a:xfrm>
          <a:prstGeom prst="rect">
            <a:avLst/>
          </a:prstGeom>
          <a:solidFill>
            <a:srgbClr val="FFFFFF"/>
          </a:solidFill>
        </p:spPr>
        <p:txBody>
          <a:bodyPr wrap="square">
            <a:spAutoFit/>
          </a:bodyPr>
          <a:lstStyle/>
          <a:p>
            <a:r>
              <a:rPr lang="en-US" sz="900" dirty="0">
                <a:latin typeface="Arial" panose="020B0604020202020204" pitchFamily="34" charset="0"/>
                <a:cs typeface="Arial" panose="020B0604020202020204" pitchFamily="34" charset="0"/>
              </a:rPr>
              <a:t>NE</a:t>
            </a:r>
            <a:endParaRPr lang="es-ES" sz="1100" dirty="0">
              <a:latin typeface="Arial" panose="020B0604020202020204" pitchFamily="34" charset="0"/>
              <a:cs typeface="Arial" panose="020B0604020202020204" pitchFamily="34" charset="0"/>
            </a:endParaRPr>
          </a:p>
        </p:txBody>
      </p:sp>
      <p:sp>
        <p:nvSpPr>
          <p:cNvPr id="23" name="Прямоугольник 22"/>
          <p:cNvSpPr/>
          <p:nvPr/>
        </p:nvSpPr>
        <p:spPr>
          <a:xfrm>
            <a:off x="4222080" y="5706033"/>
            <a:ext cx="364890" cy="230832"/>
          </a:xfrm>
          <a:prstGeom prst="rect">
            <a:avLst/>
          </a:prstGeom>
          <a:solidFill>
            <a:srgbClr val="FFFFFF"/>
          </a:solidFill>
        </p:spPr>
        <p:txBody>
          <a:bodyPr wrap="square">
            <a:spAutoFit/>
          </a:bodyPr>
          <a:lstStyle/>
          <a:p>
            <a:r>
              <a:rPr lang="en-US" sz="900" dirty="0">
                <a:latin typeface="Arial" panose="020B0604020202020204" pitchFamily="34" charset="0"/>
                <a:cs typeface="Arial" panose="020B0604020202020204" pitchFamily="34" charset="0"/>
              </a:rPr>
              <a:t>SH</a:t>
            </a:r>
            <a:endParaRPr lang="es-ES" sz="1100" dirty="0">
              <a:latin typeface="Arial" panose="020B0604020202020204" pitchFamily="34" charset="0"/>
              <a:cs typeface="Arial" panose="020B0604020202020204" pitchFamily="34" charset="0"/>
            </a:endParaRPr>
          </a:p>
        </p:txBody>
      </p:sp>
      <p:sp>
        <p:nvSpPr>
          <p:cNvPr id="24" name="Прямоугольник 23"/>
          <p:cNvSpPr/>
          <p:nvPr/>
        </p:nvSpPr>
        <p:spPr>
          <a:xfrm>
            <a:off x="4524333" y="5706033"/>
            <a:ext cx="364890" cy="230832"/>
          </a:xfrm>
          <a:prstGeom prst="rect">
            <a:avLst/>
          </a:prstGeom>
          <a:solidFill>
            <a:srgbClr val="FFFFFF"/>
          </a:solidFill>
        </p:spPr>
        <p:txBody>
          <a:bodyPr wrap="square">
            <a:spAutoFit/>
          </a:bodyPr>
          <a:lstStyle/>
          <a:p>
            <a:r>
              <a:rPr lang="en-US" sz="900" dirty="0">
                <a:latin typeface="Arial" panose="020B0604020202020204" pitchFamily="34" charset="0"/>
                <a:cs typeface="Arial" panose="020B0604020202020204" pitchFamily="34" charset="0"/>
              </a:rPr>
              <a:t>LU</a:t>
            </a:r>
            <a:endParaRPr lang="es-ES" sz="1100" dirty="0">
              <a:latin typeface="Arial" panose="020B0604020202020204" pitchFamily="34" charset="0"/>
              <a:cs typeface="Arial" panose="020B0604020202020204" pitchFamily="34" charset="0"/>
            </a:endParaRPr>
          </a:p>
        </p:txBody>
      </p:sp>
      <p:sp>
        <p:nvSpPr>
          <p:cNvPr id="25" name="Прямоугольник 24"/>
          <p:cNvSpPr/>
          <p:nvPr/>
        </p:nvSpPr>
        <p:spPr>
          <a:xfrm>
            <a:off x="4832938" y="5706033"/>
            <a:ext cx="364890" cy="230832"/>
          </a:xfrm>
          <a:prstGeom prst="rect">
            <a:avLst/>
          </a:prstGeom>
          <a:solidFill>
            <a:srgbClr val="FFFFFF"/>
          </a:solidFill>
        </p:spPr>
        <p:txBody>
          <a:bodyPr wrap="square">
            <a:spAutoFit/>
          </a:bodyPr>
          <a:lstStyle/>
          <a:p>
            <a:r>
              <a:rPr lang="en-US" sz="900" dirty="0">
                <a:latin typeface="Arial" panose="020B0604020202020204" pitchFamily="34" charset="0"/>
                <a:cs typeface="Arial" panose="020B0604020202020204" pitchFamily="34" charset="0"/>
              </a:rPr>
              <a:t>AR</a:t>
            </a:r>
            <a:endParaRPr lang="es-ES" sz="1100" dirty="0">
              <a:latin typeface="Arial" panose="020B0604020202020204" pitchFamily="34" charset="0"/>
              <a:cs typeface="Arial" panose="020B0604020202020204" pitchFamily="34" charset="0"/>
            </a:endParaRPr>
          </a:p>
        </p:txBody>
      </p:sp>
      <p:sp>
        <p:nvSpPr>
          <p:cNvPr id="26" name="Прямоугольник 25"/>
          <p:cNvSpPr/>
          <p:nvPr/>
        </p:nvSpPr>
        <p:spPr>
          <a:xfrm>
            <a:off x="5078463" y="5706033"/>
            <a:ext cx="364890" cy="230832"/>
          </a:xfrm>
          <a:prstGeom prst="rect">
            <a:avLst/>
          </a:prstGeom>
          <a:solidFill>
            <a:srgbClr val="FFFFFF"/>
          </a:solidFill>
        </p:spPr>
        <p:txBody>
          <a:bodyPr wrap="square">
            <a:spAutoFit/>
          </a:bodyPr>
          <a:lstStyle/>
          <a:p>
            <a:r>
              <a:rPr lang="en-US" sz="900" dirty="0">
                <a:latin typeface="Arial" panose="020B0604020202020204" pitchFamily="34" charset="0"/>
                <a:cs typeface="Arial" panose="020B0604020202020204" pitchFamily="34" charset="0"/>
              </a:rPr>
              <a:t>AG</a:t>
            </a:r>
            <a:endParaRPr lang="es-ES" sz="1100" dirty="0">
              <a:latin typeface="Arial" panose="020B0604020202020204" pitchFamily="34" charset="0"/>
              <a:cs typeface="Arial" panose="020B0604020202020204" pitchFamily="34" charset="0"/>
            </a:endParaRPr>
          </a:p>
        </p:txBody>
      </p:sp>
      <p:sp>
        <p:nvSpPr>
          <p:cNvPr id="27" name="Прямоугольник 26"/>
          <p:cNvSpPr/>
          <p:nvPr/>
        </p:nvSpPr>
        <p:spPr>
          <a:xfrm>
            <a:off x="5380273" y="5706033"/>
            <a:ext cx="364890" cy="230832"/>
          </a:xfrm>
          <a:prstGeom prst="rect">
            <a:avLst/>
          </a:prstGeom>
          <a:solidFill>
            <a:srgbClr val="FFFFFF"/>
          </a:solidFill>
        </p:spPr>
        <p:txBody>
          <a:bodyPr wrap="square">
            <a:spAutoFit/>
          </a:bodyPr>
          <a:lstStyle/>
          <a:p>
            <a:r>
              <a:rPr lang="en-US" sz="900" dirty="0">
                <a:latin typeface="Arial" panose="020B0604020202020204" pitchFamily="34" charset="0"/>
                <a:cs typeface="Arial" panose="020B0604020202020204" pitchFamily="34" charset="0"/>
              </a:rPr>
              <a:t>AI</a:t>
            </a:r>
            <a:endParaRPr lang="es-ES" sz="1100" dirty="0">
              <a:latin typeface="Arial" panose="020B0604020202020204" pitchFamily="34" charset="0"/>
              <a:cs typeface="Arial" panose="020B0604020202020204" pitchFamily="34" charset="0"/>
            </a:endParaRPr>
          </a:p>
        </p:txBody>
      </p:sp>
      <p:sp>
        <p:nvSpPr>
          <p:cNvPr id="28" name="Прямоугольник 27"/>
          <p:cNvSpPr/>
          <p:nvPr/>
        </p:nvSpPr>
        <p:spPr>
          <a:xfrm>
            <a:off x="5688878" y="5706033"/>
            <a:ext cx="364890" cy="230832"/>
          </a:xfrm>
          <a:prstGeom prst="rect">
            <a:avLst/>
          </a:prstGeom>
          <a:solidFill>
            <a:srgbClr val="FFFFFF"/>
          </a:solidFill>
        </p:spPr>
        <p:txBody>
          <a:bodyPr wrap="square">
            <a:spAutoFit/>
          </a:bodyPr>
          <a:lstStyle/>
          <a:p>
            <a:r>
              <a:rPr lang="en-US" sz="900" dirty="0">
                <a:latin typeface="Arial" panose="020B0604020202020204" pitchFamily="34" charset="0"/>
                <a:cs typeface="Arial" panose="020B0604020202020204" pitchFamily="34" charset="0"/>
              </a:rPr>
              <a:t>GR</a:t>
            </a:r>
            <a:endParaRPr lang="es-ES" sz="1100" dirty="0">
              <a:latin typeface="Arial" panose="020B0604020202020204" pitchFamily="34" charset="0"/>
              <a:cs typeface="Arial" panose="020B0604020202020204" pitchFamily="34" charset="0"/>
            </a:endParaRPr>
          </a:p>
        </p:txBody>
      </p:sp>
      <p:sp>
        <p:nvSpPr>
          <p:cNvPr id="29" name="Прямоугольник 28"/>
          <p:cNvSpPr/>
          <p:nvPr/>
        </p:nvSpPr>
        <p:spPr>
          <a:xfrm>
            <a:off x="5973923" y="5706033"/>
            <a:ext cx="364890" cy="230832"/>
          </a:xfrm>
          <a:prstGeom prst="rect">
            <a:avLst/>
          </a:prstGeom>
          <a:solidFill>
            <a:srgbClr val="FFFFFF"/>
          </a:solidFill>
        </p:spPr>
        <p:txBody>
          <a:bodyPr wrap="square">
            <a:spAutoFit/>
          </a:bodyPr>
          <a:lstStyle/>
          <a:p>
            <a:r>
              <a:rPr lang="en-US" sz="900" dirty="0">
                <a:latin typeface="Arial" panose="020B0604020202020204" pitchFamily="34" charset="0"/>
                <a:cs typeface="Arial" panose="020B0604020202020204" pitchFamily="34" charset="0"/>
              </a:rPr>
              <a:t>FR</a:t>
            </a:r>
            <a:endParaRPr lang="es-ES" sz="1100" dirty="0">
              <a:latin typeface="Arial" panose="020B0604020202020204" pitchFamily="34" charset="0"/>
              <a:cs typeface="Arial" panose="020B0604020202020204" pitchFamily="34" charset="0"/>
            </a:endParaRPr>
          </a:p>
        </p:txBody>
      </p:sp>
      <p:sp>
        <p:nvSpPr>
          <p:cNvPr id="30" name="Прямоугольник 29"/>
          <p:cNvSpPr/>
          <p:nvPr/>
        </p:nvSpPr>
        <p:spPr>
          <a:xfrm>
            <a:off x="6276176" y="5706033"/>
            <a:ext cx="364890" cy="230832"/>
          </a:xfrm>
          <a:prstGeom prst="rect">
            <a:avLst/>
          </a:prstGeom>
          <a:solidFill>
            <a:srgbClr val="FFFFFF"/>
          </a:solidFill>
        </p:spPr>
        <p:txBody>
          <a:bodyPr wrap="square">
            <a:spAutoFit/>
          </a:bodyPr>
          <a:lstStyle/>
          <a:p>
            <a:r>
              <a:rPr lang="en-US" sz="900" dirty="0">
                <a:latin typeface="Arial" panose="020B0604020202020204" pitchFamily="34" charset="0"/>
                <a:cs typeface="Arial" panose="020B0604020202020204" pitchFamily="34" charset="0"/>
              </a:rPr>
              <a:t>SG</a:t>
            </a:r>
            <a:endParaRPr lang="es-ES" sz="1100" dirty="0">
              <a:latin typeface="Arial" panose="020B0604020202020204" pitchFamily="34" charset="0"/>
              <a:cs typeface="Arial" panose="020B0604020202020204" pitchFamily="34" charset="0"/>
            </a:endParaRPr>
          </a:p>
        </p:txBody>
      </p:sp>
      <p:sp>
        <p:nvSpPr>
          <p:cNvPr id="31" name="Прямоугольник 30"/>
          <p:cNvSpPr/>
          <p:nvPr/>
        </p:nvSpPr>
        <p:spPr>
          <a:xfrm>
            <a:off x="6586007" y="5706033"/>
            <a:ext cx="364890" cy="230832"/>
          </a:xfrm>
          <a:prstGeom prst="rect">
            <a:avLst/>
          </a:prstGeom>
          <a:solidFill>
            <a:srgbClr val="FFFFFF"/>
          </a:solidFill>
        </p:spPr>
        <p:txBody>
          <a:bodyPr wrap="square">
            <a:spAutoFit/>
          </a:bodyPr>
          <a:lstStyle/>
          <a:p>
            <a:r>
              <a:rPr lang="en-US" sz="900" dirty="0">
                <a:latin typeface="Arial" panose="020B0604020202020204" pitchFamily="34" charset="0"/>
                <a:cs typeface="Arial" panose="020B0604020202020204" pitchFamily="34" charset="0"/>
              </a:rPr>
              <a:t>TG</a:t>
            </a:r>
            <a:endParaRPr lang="es-ES" sz="1100" dirty="0">
              <a:latin typeface="Arial" panose="020B0604020202020204" pitchFamily="34" charset="0"/>
              <a:cs typeface="Arial" panose="020B0604020202020204" pitchFamily="34" charset="0"/>
            </a:endParaRPr>
          </a:p>
        </p:txBody>
      </p:sp>
      <p:sp>
        <p:nvSpPr>
          <p:cNvPr id="32" name="Прямоугольник 31"/>
          <p:cNvSpPr/>
          <p:nvPr/>
        </p:nvSpPr>
        <p:spPr>
          <a:xfrm>
            <a:off x="6831532" y="5706033"/>
            <a:ext cx="364890" cy="230832"/>
          </a:xfrm>
          <a:prstGeom prst="rect">
            <a:avLst/>
          </a:prstGeom>
          <a:solidFill>
            <a:srgbClr val="FFFFFF"/>
          </a:solidFill>
        </p:spPr>
        <p:txBody>
          <a:bodyPr wrap="square">
            <a:spAutoFit/>
          </a:bodyPr>
          <a:lstStyle/>
          <a:p>
            <a:r>
              <a:rPr lang="en-US" sz="900" dirty="0">
                <a:latin typeface="Arial" panose="020B0604020202020204" pitchFamily="34" charset="0"/>
                <a:cs typeface="Arial" panose="020B0604020202020204" pitchFamily="34" charset="0"/>
              </a:rPr>
              <a:t>BE</a:t>
            </a:r>
            <a:endParaRPr lang="es-ES" sz="1100" dirty="0">
              <a:latin typeface="Arial" panose="020B0604020202020204" pitchFamily="34" charset="0"/>
              <a:cs typeface="Arial" panose="020B0604020202020204" pitchFamily="34" charset="0"/>
            </a:endParaRPr>
          </a:p>
        </p:txBody>
      </p:sp>
      <p:sp>
        <p:nvSpPr>
          <p:cNvPr id="33" name="Прямоугольник 32"/>
          <p:cNvSpPr/>
          <p:nvPr/>
        </p:nvSpPr>
        <p:spPr>
          <a:xfrm>
            <a:off x="7133342" y="5706033"/>
            <a:ext cx="364890" cy="230832"/>
          </a:xfrm>
          <a:prstGeom prst="rect">
            <a:avLst/>
          </a:prstGeom>
          <a:solidFill>
            <a:srgbClr val="FFFFFF"/>
          </a:solidFill>
        </p:spPr>
        <p:txBody>
          <a:bodyPr wrap="square">
            <a:spAutoFit/>
          </a:bodyPr>
          <a:lstStyle/>
          <a:p>
            <a:r>
              <a:rPr lang="en-US" sz="900" dirty="0">
                <a:latin typeface="Arial" panose="020B0604020202020204" pitchFamily="34" charset="0"/>
                <a:cs typeface="Arial" panose="020B0604020202020204" pitchFamily="34" charset="0"/>
              </a:rPr>
              <a:t>SO</a:t>
            </a:r>
            <a:endParaRPr lang="es-ES" sz="1100" dirty="0">
              <a:latin typeface="Arial" panose="020B0604020202020204" pitchFamily="34" charset="0"/>
              <a:cs typeface="Arial" panose="020B0604020202020204" pitchFamily="34" charset="0"/>
            </a:endParaRPr>
          </a:p>
        </p:txBody>
      </p:sp>
      <p:sp>
        <p:nvSpPr>
          <p:cNvPr id="34" name="Прямоугольник 33"/>
          <p:cNvSpPr/>
          <p:nvPr/>
        </p:nvSpPr>
        <p:spPr>
          <a:xfrm>
            <a:off x="7441947" y="5706033"/>
            <a:ext cx="364890" cy="230832"/>
          </a:xfrm>
          <a:prstGeom prst="rect">
            <a:avLst/>
          </a:prstGeom>
          <a:solidFill>
            <a:srgbClr val="FFFFFF"/>
          </a:solidFill>
        </p:spPr>
        <p:txBody>
          <a:bodyPr wrap="square">
            <a:spAutoFit/>
          </a:bodyPr>
          <a:lstStyle/>
          <a:p>
            <a:r>
              <a:rPr lang="en-US" sz="900" dirty="0">
                <a:latin typeface="Arial" panose="020B0604020202020204" pitchFamily="34" charset="0"/>
                <a:cs typeface="Arial" panose="020B0604020202020204" pitchFamily="34" charset="0"/>
              </a:rPr>
              <a:t>GL</a:t>
            </a:r>
            <a:endParaRPr lang="es-ES" sz="1100" dirty="0">
              <a:latin typeface="Arial" panose="020B0604020202020204" pitchFamily="34" charset="0"/>
              <a:cs typeface="Arial" panose="020B0604020202020204" pitchFamily="34" charset="0"/>
            </a:endParaRPr>
          </a:p>
        </p:txBody>
      </p:sp>
      <p:sp>
        <p:nvSpPr>
          <p:cNvPr id="35" name="Прямоугольник 34"/>
          <p:cNvSpPr/>
          <p:nvPr/>
        </p:nvSpPr>
        <p:spPr>
          <a:xfrm>
            <a:off x="7726992" y="5706033"/>
            <a:ext cx="364890" cy="230832"/>
          </a:xfrm>
          <a:prstGeom prst="rect">
            <a:avLst/>
          </a:prstGeom>
          <a:solidFill>
            <a:srgbClr val="FFFFFF"/>
          </a:solidFill>
        </p:spPr>
        <p:txBody>
          <a:bodyPr wrap="square">
            <a:spAutoFit/>
          </a:bodyPr>
          <a:lstStyle/>
          <a:p>
            <a:r>
              <a:rPr lang="en-US" sz="900" dirty="0">
                <a:latin typeface="Arial" panose="020B0604020202020204" pitchFamily="34" charset="0"/>
                <a:cs typeface="Arial" panose="020B0604020202020204" pitchFamily="34" charset="0"/>
              </a:rPr>
              <a:t>UR</a:t>
            </a:r>
            <a:endParaRPr lang="es-ES" sz="1100" dirty="0">
              <a:latin typeface="Arial" panose="020B0604020202020204" pitchFamily="34" charset="0"/>
              <a:cs typeface="Arial" panose="020B0604020202020204" pitchFamily="34" charset="0"/>
            </a:endParaRPr>
          </a:p>
        </p:txBody>
      </p:sp>
      <p:sp>
        <p:nvSpPr>
          <p:cNvPr id="36" name="Прямоугольник 35"/>
          <p:cNvSpPr/>
          <p:nvPr/>
        </p:nvSpPr>
        <p:spPr>
          <a:xfrm>
            <a:off x="8029245" y="5706033"/>
            <a:ext cx="364890" cy="230832"/>
          </a:xfrm>
          <a:prstGeom prst="rect">
            <a:avLst/>
          </a:prstGeom>
          <a:solidFill>
            <a:srgbClr val="FFFFFF"/>
          </a:solidFill>
        </p:spPr>
        <p:txBody>
          <a:bodyPr wrap="square">
            <a:spAutoFit/>
          </a:bodyPr>
          <a:lstStyle/>
          <a:p>
            <a:r>
              <a:rPr lang="en-US" sz="900" dirty="0">
                <a:latin typeface="Arial" panose="020B0604020202020204" pitchFamily="34" charset="0"/>
                <a:cs typeface="Arial" panose="020B0604020202020204" pitchFamily="34" charset="0"/>
              </a:rPr>
              <a:t>VS</a:t>
            </a:r>
            <a:endParaRPr lang="es-ES" sz="1100" dirty="0">
              <a:latin typeface="Arial" panose="020B0604020202020204" pitchFamily="34" charset="0"/>
              <a:cs typeface="Arial" panose="020B0604020202020204" pitchFamily="34" charset="0"/>
            </a:endParaRPr>
          </a:p>
        </p:txBody>
      </p:sp>
      <p:sp>
        <p:nvSpPr>
          <p:cNvPr id="37" name="Прямоугольник 36"/>
          <p:cNvSpPr/>
          <p:nvPr/>
        </p:nvSpPr>
        <p:spPr>
          <a:xfrm>
            <a:off x="8314290" y="5706033"/>
            <a:ext cx="364890" cy="230832"/>
          </a:xfrm>
          <a:prstGeom prst="rect">
            <a:avLst/>
          </a:prstGeom>
          <a:solidFill>
            <a:srgbClr val="FFFFFF"/>
          </a:solidFill>
        </p:spPr>
        <p:txBody>
          <a:bodyPr wrap="square">
            <a:spAutoFit/>
          </a:bodyPr>
          <a:lstStyle/>
          <a:p>
            <a:r>
              <a:rPr lang="en-US" sz="900" dirty="0">
                <a:latin typeface="Arial" panose="020B0604020202020204" pitchFamily="34" charset="0"/>
                <a:cs typeface="Arial" panose="020B0604020202020204" pitchFamily="34" charset="0"/>
              </a:rPr>
              <a:t>JU</a:t>
            </a:r>
            <a:endParaRPr lang="es-ES" sz="1100" dirty="0">
              <a:latin typeface="Arial" panose="020B0604020202020204" pitchFamily="34" charset="0"/>
              <a:cs typeface="Arial" panose="020B0604020202020204" pitchFamily="34" charset="0"/>
            </a:endParaRPr>
          </a:p>
        </p:txBody>
      </p:sp>
      <p:sp>
        <p:nvSpPr>
          <p:cNvPr id="38" name="Прямоугольник 37"/>
          <p:cNvSpPr/>
          <p:nvPr/>
        </p:nvSpPr>
        <p:spPr>
          <a:xfrm rot="16200000">
            <a:off x="-373634" y="3190584"/>
            <a:ext cx="1662752" cy="230832"/>
          </a:xfrm>
          <a:prstGeom prst="rect">
            <a:avLst/>
          </a:prstGeom>
          <a:solidFill>
            <a:srgbClr val="FFFFFF"/>
          </a:solidFill>
        </p:spPr>
        <p:txBody>
          <a:bodyPr wrap="square">
            <a:spAutoFit/>
          </a:bodyPr>
          <a:lstStyle/>
          <a:p>
            <a:r>
              <a:rPr lang="en-US" sz="900" dirty="0">
                <a:latin typeface="Arial" panose="020B0604020202020204" pitchFamily="34" charset="0"/>
                <a:cs typeface="Arial" panose="020B0604020202020204" pitchFamily="34" charset="0"/>
              </a:rPr>
              <a:t>CHF </a:t>
            </a:r>
            <a:r>
              <a:rPr lang="ru-RU" sz="900" dirty="0">
                <a:latin typeface="Arial" panose="020B0604020202020204" pitchFamily="34" charset="0"/>
                <a:cs typeface="Arial" panose="020B0604020202020204" pitchFamily="34" charset="0"/>
              </a:rPr>
              <a:t>на душу населения</a:t>
            </a:r>
            <a:endParaRPr lang="es-ES" sz="1100" dirty="0">
              <a:latin typeface="Arial" panose="020B0604020202020204" pitchFamily="34" charset="0"/>
              <a:cs typeface="Arial" panose="020B0604020202020204" pitchFamily="34" charset="0"/>
            </a:endParaRPr>
          </a:p>
        </p:txBody>
      </p:sp>
      <p:sp>
        <p:nvSpPr>
          <p:cNvPr id="39" name="TextBox 38"/>
          <p:cNvSpPr txBox="1"/>
          <p:nvPr/>
        </p:nvSpPr>
        <p:spPr>
          <a:xfrm>
            <a:off x="7452320" y="260648"/>
            <a:ext cx="1368152" cy="276999"/>
          </a:xfrm>
          <a:prstGeom prst="rect">
            <a:avLst/>
          </a:prstGeom>
          <a:solidFill>
            <a:schemeClr val="bg1"/>
          </a:solidFill>
        </p:spPr>
        <p:txBody>
          <a:bodyPr wrap="square" lIns="0" tIns="0" rIns="0" bIns="0" rtlCol="0">
            <a:spAutoFit/>
          </a:bodyPr>
          <a:lstStyle/>
          <a:p>
            <a:r>
              <a:rPr lang="es-ES" sz="900" dirty="0">
                <a:latin typeface="Arial" panose="020B0604020202020204" pitchFamily="34" charset="0"/>
                <a:cs typeface="Arial" panose="020B0604020202020204" pitchFamily="34" charset="0"/>
              </a:rPr>
              <a:t>Hochschule Luzern</a:t>
            </a:r>
          </a:p>
          <a:p>
            <a:r>
              <a:rPr lang="es-ES" sz="900" dirty="0">
                <a:solidFill>
                  <a:srgbClr val="B0C9EA"/>
                </a:solidFill>
                <a:latin typeface="Arial" panose="020B0604020202020204" pitchFamily="34" charset="0"/>
                <a:cs typeface="Arial" panose="020B0604020202020204" pitchFamily="34" charset="0"/>
              </a:rPr>
              <a:t>Business</a:t>
            </a:r>
            <a:endParaRPr lang="ru-RU" sz="900" dirty="0">
              <a:solidFill>
                <a:srgbClr val="B0C9EA"/>
              </a:solidFill>
              <a:latin typeface="Arial" panose="020B0604020202020204" pitchFamily="34" charset="0"/>
              <a:cs typeface="Arial" panose="020B0604020202020204" pitchFamily="34" charset="0"/>
            </a:endParaRPr>
          </a:p>
        </p:txBody>
      </p:sp>
      <p:sp>
        <p:nvSpPr>
          <p:cNvPr id="40" name="Прямоугольник 39"/>
          <p:cNvSpPr/>
          <p:nvPr/>
        </p:nvSpPr>
        <p:spPr>
          <a:xfrm>
            <a:off x="374121" y="6478974"/>
            <a:ext cx="585866" cy="200055"/>
          </a:xfrm>
          <a:prstGeom prst="rect">
            <a:avLst/>
          </a:prstGeom>
          <a:solidFill>
            <a:schemeClr val="bg1"/>
          </a:solidFill>
        </p:spPr>
        <p:txBody>
          <a:bodyPr wrap="square">
            <a:spAutoFit/>
          </a:bodyPr>
          <a:lstStyle/>
          <a:p>
            <a:pPr algn="r"/>
            <a:r>
              <a:rPr lang="en-US" sz="700" dirty="0">
                <a:latin typeface="Arial" panose="020B0604020202020204" pitchFamily="34" charset="0"/>
                <a:cs typeface="Arial" panose="020B0604020202020204" pitchFamily="34" charset="0"/>
              </a:rPr>
              <a:t>Slide</a:t>
            </a:r>
            <a:endParaRPr lang="es-E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02464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nhaltsplatzhalter 10"/>
          <p:cNvSpPr>
            <a:spLocks noGrp="1"/>
          </p:cNvSpPr>
          <p:nvPr>
            <p:ph idx="1"/>
          </p:nvPr>
        </p:nvSpPr>
        <p:spPr/>
        <p:txBody>
          <a:bodyPr/>
          <a:lstStyle/>
          <a:p>
            <a:endParaRPr lang="de-CH"/>
          </a:p>
        </p:txBody>
      </p:sp>
      <p:sp>
        <p:nvSpPr>
          <p:cNvPr id="8" name="Foliennummernplatzhalter 7"/>
          <p:cNvSpPr>
            <a:spLocks noGrp="1"/>
          </p:cNvSpPr>
          <p:nvPr>
            <p:ph type="sldNum" sz="quarter" idx="10"/>
          </p:nvPr>
        </p:nvSpPr>
        <p:spPr/>
        <p:txBody>
          <a:bodyPr/>
          <a:lstStyle/>
          <a:p>
            <a:fld id="{8E050A2D-FAF3-45CF-B73E-B3475EDB0F60}" type="slidenum">
              <a:rPr lang="en-GB" noProof="0" smtClean="0"/>
              <a:pPr/>
              <a:t>36</a:t>
            </a:fld>
            <a:r>
              <a:rPr lang="en-GB" dirty="0"/>
              <a:t>			Stefan </a:t>
            </a:r>
            <a:r>
              <a:rPr lang="en-GB" dirty="0" err="1"/>
              <a:t>Bruni</a:t>
            </a:r>
            <a:r>
              <a:rPr lang="en-GB" dirty="0"/>
              <a:t> / Lucerne School of Business</a:t>
            </a:r>
            <a:endParaRPr lang="en-GB" noProof="0" dirty="0"/>
          </a:p>
        </p:txBody>
      </p:sp>
      <p:sp>
        <p:nvSpPr>
          <p:cNvPr id="55298" name="Rectangle 2"/>
          <p:cNvSpPr>
            <a:spLocks noGrp="1" noChangeArrowheads="1"/>
          </p:cNvSpPr>
          <p:nvPr>
            <p:ph type="title"/>
          </p:nvPr>
        </p:nvSpPr>
        <p:spPr/>
        <p:txBody>
          <a:bodyPr/>
          <a:lstStyle/>
          <a:p>
            <a:r>
              <a:rPr lang="ru-RU" dirty="0"/>
              <a:t>Индекс обеспеченности ресурсами</a:t>
            </a:r>
            <a:r>
              <a:rPr lang="fr-CH" dirty="0"/>
              <a:t> (2018</a:t>
            </a:r>
            <a:r>
              <a:rPr lang="ru-RU" dirty="0"/>
              <a:t> г.</a:t>
            </a:r>
            <a:r>
              <a:rPr lang="fr-CH" dirty="0"/>
              <a:t>), </a:t>
            </a:r>
            <a:r>
              <a:rPr lang="ru-RU" dirty="0"/>
              <a:t>до и после выравнивания</a:t>
            </a:r>
            <a:endParaRPr lang="en-GB" dirty="0"/>
          </a:p>
        </p:txBody>
      </p:sp>
      <p:pic>
        <p:nvPicPr>
          <p:cNvPr id="3" name="Grafik 2"/>
          <p:cNvPicPr>
            <a:picLocks noChangeAspect="1"/>
          </p:cNvPicPr>
          <p:nvPr/>
        </p:nvPicPr>
        <p:blipFill>
          <a:blip r:embed="rId3"/>
          <a:stretch>
            <a:fillRect/>
          </a:stretch>
        </p:blipFill>
        <p:spPr>
          <a:xfrm>
            <a:off x="425895" y="1196752"/>
            <a:ext cx="8332343" cy="4776439"/>
          </a:xfrm>
          <a:prstGeom prst="rect">
            <a:avLst/>
          </a:prstGeom>
        </p:spPr>
      </p:pic>
      <p:sp>
        <p:nvSpPr>
          <p:cNvPr id="6" name="Textfeld 425"/>
          <p:cNvSpPr txBox="1">
            <a:spLocks noChangeArrowheads="1"/>
          </p:cNvSpPr>
          <p:nvPr/>
        </p:nvSpPr>
        <p:spPr bwMode="auto">
          <a:xfrm>
            <a:off x="5602681" y="6091328"/>
            <a:ext cx="302433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15000"/>
              </a:lnSpc>
              <a:buChar char="-"/>
              <a:defRPr>
                <a:solidFill>
                  <a:schemeClr val="tx1"/>
                </a:solidFill>
                <a:latin typeface="Arial" panose="020B0604020202020204" pitchFamily="34" charset="0"/>
              </a:defRPr>
            </a:lvl1pPr>
            <a:lvl2pPr marL="742950" indent="-285750">
              <a:lnSpc>
                <a:spcPct val="115000"/>
              </a:lnSpc>
              <a:buChar char="-"/>
              <a:defRPr>
                <a:solidFill>
                  <a:schemeClr val="tx1"/>
                </a:solidFill>
                <a:latin typeface="Arial" panose="020B0604020202020204" pitchFamily="34" charset="0"/>
              </a:defRPr>
            </a:lvl2pPr>
            <a:lvl3pPr marL="1143000" indent="-228600">
              <a:lnSpc>
                <a:spcPct val="115000"/>
              </a:lnSpc>
              <a:buChar char="-"/>
              <a:defRPr>
                <a:solidFill>
                  <a:schemeClr val="tx1"/>
                </a:solidFill>
                <a:latin typeface="Arial" panose="020B0604020202020204" pitchFamily="34" charset="0"/>
              </a:defRPr>
            </a:lvl3pPr>
            <a:lvl4pPr marL="1600200" indent="-228600">
              <a:lnSpc>
                <a:spcPct val="115000"/>
              </a:lnSpc>
              <a:buChar char="-"/>
              <a:defRPr>
                <a:solidFill>
                  <a:schemeClr val="tx1"/>
                </a:solidFill>
                <a:latin typeface="Arial" panose="020B0604020202020204" pitchFamily="34" charset="0"/>
              </a:defRPr>
            </a:lvl4pPr>
            <a:lvl5pPr marL="2057400" indent="-228600">
              <a:lnSpc>
                <a:spcPct val="115000"/>
              </a:lnSpc>
              <a:buChar char="-"/>
              <a:defRPr>
                <a:solidFill>
                  <a:schemeClr val="tx1"/>
                </a:solidFill>
                <a:latin typeface="Arial" panose="020B0604020202020204" pitchFamily="34" charset="0"/>
              </a:defRPr>
            </a:lvl5pPr>
            <a:lvl6pPr marL="2514600" indent="-228600" eaLnBrk="0" fontAlgn="base" hangingPunct="0">
              <a:lnSpc>
                <a:spcPct val="115000"/>
              </a:lnSpc>
              <a:spcBef>
                <a:spcPct val="0"/>
              </a:spcBef>
              <a:spcAft>
                <a:spcPct val="0"/>
              </a:spcAft>
              <a:buChar char="-"/>
              <a:defRPr>
                <a:solidFill>
                  <a:schemeClr val="tx1"/>
                </a:solidFill>
                <a:latin typeface="Arial" panose="020B0604020202020204" pitchFamily="34" charset="0"/>
              </a:defRPr>
            </a:lvl6pPr>
            <a:lvl7pPr marL="2971800" indent="-228600" eaLnBrk="0" fontAlgn="base" hangingPunct="0">
              <a:lnSpc>
                <a:spcPct val="115000"/>
              </a:lnSpc>
              <a:spcBef>
                <a:spcPct val="0"/>
              </a:spcBef>
              <a:spcAft>
                <a:spcPct val="0"/>
              </a:spcAft>
              <a:buChar char="-"/>
              <a:defRPr>
                <a:solidFill>
                  <a:schemeClr val="tx1"/>
                </a:solidFill>
                <a:latin typeface="Arial" panose="020B0604020202020204" pitchFamily="34" charset="0"/>
              </a:defRPr>
            </a:lvl7pPr>
            <a:lvl8pPr marL="3429000" indent="-228600" eaLnBrk="0" fontAlgn="base" hangingPunct="0">
              <a:lnSpc>
                <a:spcPct val="115000"/>
              </a:lnSpc>
              <a:spcBef>
                <a:spcPct val="0"/>
              </a:spcBef>
              <a:spcAft>
                <a:spcPct val="0"/>
              </a:spcAft>
              <a:buChar char="-"/>
              <a:defRPr>
                <a:solidFill>
                  <a:schemeClr val="tx1"/>
                </a:solidFill>
                <a:latin typeface="Arial" panose="020B0604020202020204" pitchFamily="34" charset="0"/>
              </a:defRPr>
            </a:lvl8pPr>
            <a:lvl9pPr marL="3886200" indent="-228600" eaLnBrk="0" fontAlgn="base" hangingPunct="0">
              <a:lnSpc>
                <a:spcPct val="115000"/>
              </a:lnSpc>
              <a:spcBef>
                <a:spcPct val="0"/>
              </a:spcBef>
              <a:spcAft>
                <a:spcPct val="0"/>
              </a:spcAft>
              <a:buChar char="-"/>
              <a:defRPr>
                <a:solidFill>
                  <a:schemeClr val="tx1"/>
                </a:solidFill>
                <a:latin typeface="Arial" panose="020B0604020202020204" pitchFamily="34" charset="0"/>
              </a:defRPr>
            </a:lvl9pPr>
          </a:lstStyle>
          <a:p>
            <a:pPr eaLnBrk="1" hangingPunct="1">
              <a:lnSpc>
                <a:spcPct val="100000"/>
              </a:lnSpc>
              <a:buFontTx/>
              <a:buNone/>
            </a:pPr>
            <a:r>
              <a:rPr lang="ru-RU" altLang="de-DE" sz="1100" i="1" dirty="0">
                <a:latin typeface="Verdana" panose="020B0604030504040204" pitchFamily="34" charset="0"/>
              </a:rPr>
              <a:t>Источник</a:t>
            </a:r>
            <a:r>
              <a:rPr lang="de-CH" altLang="de-DE" sz="1100" i="1" dirty="0">
                <a:latin typeface="Verdana" panose="020B0604030504040204" pitchFamily="34" charset="0"/>
              </a:rPr>
              <a:t>: </a:t>
            </a:r>
            <a:r>
              <a:rPr lang="ru-RU" altLang="de-DE" sz="1100" i="1" dirty="0">
                <a:latin typeface="Verdana" panose="020B0604030504040204" pitchFamily="34" charset="0"/>
              </a:rPr>
              <a:t>Федеральная финансовая администрация</a:t>
            </a:r>
            <a:endParaRPr lang="de-CH" altLang="de-DE" sz="1100" i="1" dirty="0">
              <a:latin typeface="Verdana" panose="020B0604030504040204" pitchFamily="34" charset="0"/>
            </a:endParaRPr>
          </a:p>
        </p:txBody>
      </p:sp>
      <p:sp>
        <p:nvSpPr>
          <p:cNvPr id="7" name="Прямоугольник 6"/>
          <p:cNvSpPr/>
          <p:nvPr/>
        </p:nvSpPr>
        <p:spPr>
          <a:xfrm>
            <a:off x="761938" y="5750842"/>
            <a:ext cx="364890" cy="230832"/>
          </a:xfrm>
          <a:prstGeom prst="rect">
            <a:avLst/>
          </a:prstGeom>
          <a:solidFill>
            <a:srgbClr val="FFFFFF"/>
          </a:solidFill>
        </p:spPr>
        <p:txBody>
          <a:bodyPr wrap="square">
            <a:spAutoFit/>
          </a:bodyPr>
          <a:lstStyle/>
          <a:p>
            <a:r>
              <a:rPr lang="en-US" sz="900" dirty="0">
                <a:latin typeface="Arial" panose="020B0604020202020204" pitchFamily="34" charset="0"/>
                <a:cs typeface="Arial" panose="020B0604020202020204" pitchFamily="34" charset="0"/>
              </a:rPr>
              <a:t>ZG</a:t>
            </a:r>
            <a:endParaRPr lang="es-ES" sz="1100" dirty="0">
              <a:latin typeface="Arial" panose="020B0604020202020204" pitchFamily="34" charset="0"/>
              <a:cs typeface="Arial" panose="020B0604020202020204" pitchFamily="34" charset="0"/>
            </a:endParaRPr>
          </a:p>
        </p:txBody>
      </p:sp>
      <p:sp>
        <p:nvSpPr>
          <p:cNvPr id="9" name="Прямоугольник 8"/>
          <p:cNvSpPr/>
          <p:nvPr/>
        </p:nvSpPr>
        <p:spPr>
          <a:xfrm>
            <a:off x="1082037" y="5748995"/>
            <a:ext cx="364890" cy="230832"/>
          </a:xfrm>
          <a:prstGeom prst="rect">
            <a:avLst/>
          </a:prstGeom>
          <a:solidFill>
            <a:srgbClr val="FFFFFF"/>
          </a:solidFill>
        </p:spPr>
        <p:txBody>
          <a:bodyPr wrap="square">
            <a:spAutoFit/>
          </a:bodyPr>
          <a:lstStyle/>
          <a:p>
            <a:r>
              <a:rPr lang="en-US" sz="900" dirty="0">
                <a:latin typeface="Arial" panose="020B0604020202020204" pitchFamily="34" charset="0"/>
                <a:cs typeface="Arial" panose="020B0604020202020204" pitchFamily="34" charset="0"/>
              </a:rPr>
              <a:t>SZ</a:t>
            </a:r>
            <a:endParaRPr lang="es-ES" sz="1100" dirty="0">
              <a:latin typeface="Arial" panose="020B0604020202020204" pitchFamily="34" charset="0"/>
              <a:cs typeface="Arial" panose="020B0604020202020204" pitchFamily="34" charset="0"/>
            </a:endParaRPr>
          </a:p>
        </p:txBody>
      </p:sp>
      <p:sp>
        <p:nvSpPr>
          <p:cNvPr id="10" name="Прямоугольник 9"/>
          <p:cNvSpPr/>
          <p:nvPr/>
        </p:nvSpPr>
        <p:spPr>
          <a:xfrm>
            <a:off x="1327562" y="5748995"/>
            <a:ext cx="364890" cy="215444"/>
          </a:xfrm>
          <a:prstGeom prst="rect">
            <a:avLst/>
          </a:prstGeom>
          <a:solidFill>
            <a:srgbClr val="FFFFFF"/>
          </a:solidFill>
        </p:spPr>
        <p:txBody>
          <a:bodyPr wrap="square">
            <a:spAutoFit/>
          </a:bodyPr>
          <a:lstStyle/>
          <a:p>
            <a:r>
              <a:rPr lang="en-US" sz="800" dirty="0">
                <a:latin typeface="Arial" panose="020B0604020202020204" pitchFamily="34" charset="0"/>
                <a:cs typeface="Arial" panose="020B0604020202020204" pitchFamily="34" charset="0"/>
              </a:rPr>
              <a:t>NW</a:t>
            </a:r>
            <a:endParaRPr lang="es-ES" sz="1050" dirty="0">
              <a:latin typeface="Arial" panose="020B0604020202020204" pitchFamily="34" charset="0"/>
              <a:cs typeface="Arial" panose="020B0604020202020204" pitchFamily="34" charset="0"/>
            </a:endParaRPr>
          </a:p>
        </p:txBody>
      </p:sp>
      <p:sp>
        <p:nvSpPr>
          <p:cNvPr id="12" name="Прямоугольник 11"/>
          <p:cNvSpPr/>
          <p:nvPr/>
        </p:nvSpPr>
        <p:spPr>
          <a:xfrm>
            <a:off x="1667297" y="5748995"/>
            <a:ext cx="364890" cy="230832"/>
          </a:xfrm>
          <a:prstGeom prst="rect">
            <a:avLst/>
          </a:prstGeom>
          <a:solidFill>
            <a:srgbClr val="FFFFFF"/>
          </a:solidFill>
        </p:spPr>
        <p:txBody>
          <a:bodyPr wrap="square">
            <a:spAutoFit/>
          </a:bodyPr>
          <a:lstStyle/>
          <a:p>
            <a:r>
              <a:rPr lang="en-US" sz="900" dirty="0">
                <a:latin typeface="Arial" panose="020B0604020202020204" pitchFamily="34" charset="0"/>
                <a:cs typeface="Arial" panose="020B0604020202020204" pitchFamily="34" charset="0"/>
              </a:rPr>
              <a:t>BS</a:t>
            </a:r>
            <a:endParaRPr lang="es-ES" sz="1100" dirty="0">
              <a:latin typeface="Arial" panose="020B0604020202020204" pitchFamily="34" charset="0"/>
              <a:cs typeface="Arial" panose="020B0604020202020204" pitchFamily="34" charset="0"/>
            </a:endParaRPr>
          </a:p>
        </p:txBody>
      </p:sp>
      <p:sp>
        <p:nvSpPr>
          <p:cNvPr id="13" name="Прямоугольник 12"/>
          <p:cNvSpPr/>
          <p:nvPr/>
        </p:nvSpPr>
        <p:spPr>
          <a:xfrm>
            <a:off x="1957027" y="5748995"/>
            <a:ext cx="364890" cy="230832"/>
          </a:xfrm>
          <a:prstGeom prst="rect">
            <a:avLst/>
          </a:prstGeom>
          <a:solidFill>
            <a:srgbClr val="FFFFFF"/>
          </a:solidFill>
        </p:spPr>
        <p:txBody>
          <a:bodyPr wrap="square">
            <a:spAutoFit/>
          </a:bodyPr>
          <a:lstStyle/>
          <a:p>
            <a:r>
              <a:rPr lang="en-US" sz="900" dirty="0">
                <a:latin typeface="Arial" panose="020B0604020202020204" pitchFamily="34" charset="0"/>
                <a:cs typeface="Arial" panose="020B0604020202020204" pitchFamily="34" charset="0"/>
              </a:rPr>
              <a:t>GE</a:t>
            </a:r>
            <a:endParaRPr lang="es-ES" sz="1100" dirty="0">
              <a:latin typeface="Arial" panose="020B0604020202020204" pitchFamily="34" charset="0"/>
              <a:cs typeface="Arial" panose="020B0604020202020204" pitchFamily="34" charset="0"/>
            </a:endParaRPr>
          </a:p>
        </p:txBody>
      </p:sp>
      <p:sp>
        <p:nvSpPr>
          <p:cNvPr id="14" name="Прямоугольник 13"/>
          <p:cNvSpPr/>
          <p:nvPr/>
        </p:nvSpPr>
        <p:spPr>
          <a:xfrm>
            <a:off x="2261122" y="5748995"/>
            <a:ext cx="364890" cy="230832"/>
          </a:xfrm>
          <a:prstGeom prst="rect">
            <a:avLst/>
          </a:prstGeom>
          <a:solidFill>
            <a:srgbClr val="FFFFFF"/>
          </a:solidFill>
        </p:spPr>
        <p:txBody>
          <a:bodyPr wrap="square">
            <a:spAutoFit/>
          </a:bodyPr>
          <a:lstStyle/>
          <a:p>
            <a:r>
              <a:rPr lang="en-US" sz="900" dirty="0">
                <a:latin typeface="Arial" panose="020B0604020202020204" pitchFamily="34" charset="0"/>
                <a:cs typeface="Arial" panose="020B0604020202020204" pitchFamily="34" charset="0"/>
              </a:rPr>
              <a:t>ZH</a:t>
            </a:r>
            <a:endParaRPr lang="es-ES" sz="1100" dirty="0">
              <a:latin typeface="Arial" panose="020B0604020202020204" pitchFamily="34" charset="0"/>
              <a:cs typeface="Arial" panose="020B0604020202020204" pitchFamily="34" charset="0"/>
            </a:endParaRPr>
          </a:p>
        </p:txBody>
      </p:sp>
      <p:sp>
        <p:nvSpPr>
          <p:cNvPr id="15" name="Прямоугольник 14"/>
          <p:cNvSpPr/>
          <p:nvPr/>
        </p:nvSpPr>
        <p:spPr>
          <a:xfrm>
            <a:off x="2525275" y="5748995"/>
            <a:ext cx="364890" cy="215444"/>
          </a:xfrm>
          <a:prstGeom prst="rect">
            <a:avLst/>
          </a:prstGeom>
          <a:solidFill>
            <a:srgbClr val="FFFFFF"/>
          </a:solidFill>
        </p:spPr>
        <p:txBody>
          <a:bodyPr wrap="square">
            <a:spAutoFit/>
          </a:bodyPr>
          <a:lstStyle/>
          <a:p>
            <a:r>
              <a:rPr lang="en-US" sz="800" dirty="0">
                <a:latin typeface="Arial" panose="020B0604020202020204" pitchFamily="34" charset="0"/>
                <a:cs typeface="Arial" panose="020B0604020202020204" pitchFamily="34" charset="0"/>
              </a:rPr>
              <a:t>OW</a:t>
            </a:r>
            <a:endParaRPr lang="es-ES" sz="1100" dirty="0">
              <a:latin typeface="Arial" panose="020B0604020202020204" pitchFamily="34" charset="0"/>
              <a:cs typeface="Arial" panose="020B0604020202020204" pitchFamily="34" charset="0"/>
            </a:endParaRPr>
          </a:p>
        </p:txBody>
      </p:sp>
      <p:sp>
        <p:nvSpPr>
          <p:cNvPr id="16" name="Прямоугольник 15"/>
          <p:cNvSpPr/>
          <p:nvPr/>
        </p:nvSpPr>
        <p:spPr>
          <a:xfrm>
            <a:off x="2865055" y="5739561"/>
            <a:ext cx="364890" cy="230832"/>
          </a:xfrm>
          <a:prstGeom prst="rect">
            <a:avLst/>
          </a:prstGeom>
          <a:solidFill>
            <a:srgbClr val="FFFFFF"/>
          </a:solidFill>
        </p:spPr>
        <p:txBody>
          <a:bodyPr wrap="square">
            <a:spAutoFit/>
          </a:bodyPr>
          <a:lstStyle/>
          <a:p>
            <a:r>
              <a:rPr lang="en-US" sz="900" dirty="0">
                <a:latin typeface="Arial" panose="020B0604020202020204" pitchFamily="34" charset="0"/>
                <a:cs typeface="Arial" panose="020B0604020202020204" pitchFamily="34" charset="0"/>
              </a:rPr>
              <a:t>VD</a:t>
            </a:r>
            <a:endParaRPr lang="es-ES" sz="1100" dirty="0">
              <a:latin typeface="Arial" panose="020B0604020202020204" pitchFamily="34" charset="0"/>
              <a:cs typeface="Arial" panose="020B0604020202020204" pitchFamily="34" charset="0"/>
            </a:endParaRPr>
          </a:p>
        </p:txBody>
      </p:sp>
      <p:sp>
        <p:nvSpPr>
          <p:cNvPr id="17" name="Прямоугольник 16"/>
          <p:cNvSpPr/>
          <p:nvPr/>
        </p:nvSpPr>
        <p:spPr>
          <a:xfrm>
            <a:off x="3459332" y="5728636"/>
            <a:ext cx="364890" cy="230832"/>
          </a:xfrm>
          <a:prstGeom prst="rect">
            <a:avLst/>
          </a:prstGeom>
          <a:solidFill>
            <a:srgbClr val="FFFFFF"/>
          </a:solidFill>
        </p:spPr>
        <p:txBody>
          <a:bodyPr wrap="square">
            <a:spAutoFit/>
          </a:bodyPr>
          <a:lstStyle/>
          <a:p>
            <a:r>
              <a:rPr lang="en-US" sz="900" dirty="0">
                <a:latin typeface="Arial" panose="020B0604020202020204" pitchFamily="34" charset="0"/>
                <a:cs typeface="Arial" panose="020B0604020202020204" pitchFamily="34" charset="0"/>
              </a:rPr>
              <a:t>BL</a:t>
            </a:r>
            <a:endParaRPr lang="es-ES" sz="1100" dirty="0">
              <a:latin typeface="Arial" panose="020B0604020202020204" pitchFamily="34" charset="0"/>
              <a:cs typeface="Arial" panose="020B0604020202020204" pitchFamily="34" charset="0"/>
            </a:endParaRPr>
          </a:p>
        </p:txBody>
      </p:sp>
      <p:sp>
        <p:nvSpPr>
          <p:cNvPr id="18" name="Прямоугольник 17"/>
          <p:cNvSpPr/>
          <p:nvPr/>
        </p:nvSpPr>
        <p:spPr>
          <a:xfrm>
            <a:off x="3185154" y="5729785"/>
            <a:ext cx="364890" cy="230832"/>
          </a:xfrm>
          <a:prstGeom prst="rect">
            <a:avLst/>
          </a:prstGeom>
          <a:solidFill>
            <a:srgbClr val="FFFFFF"/>
          </a:solidFill>
        </p:spPr>
        <p:txBody>
          <a:bodyPr wrap="square">
            <a:spAutoFit/>
          </a:bodyPr>
          <a:lstStyle/>
          <a:p>
            <a:r>
              <a:rPr lang="en-US" sz="900" dirty="0">
                <a:latin typeface="Arial" panose="020B0604020202020204" pitchFamily="34" charset="0"/>
                <a:cs typeface="Arial" panose="020B0604020202020204" pitchFamily="34" charset="0"/>
              </a:rPr>
              <a:t>TI</a:t>
            </a:r>
            <a:endParaRPr lang="es-ES" sz="1100" dirty="0">
              <a:latin typeface="Arial" panose="020B0604020202020204" pitchFamily="34" charset="0"/>
              <a:cs typeface="Arial" panose="020B0604020202020204" pitchFamily="34" charset="0"/>
            </a:endParaRPr>
          </a:p>
        </p:txBody>
      </p:sp>
      <p:sp>
        <p:nvSpPr>
          <p:cNvPr id="19" name="Прямоугольник 18"/>
          <p:cNvSpPr/>
          <p:nvPr/>
        </p:nvSpPr>
        <p:spPr>
          <a:xfrm>
            <a:off x="3749457" y="5739561"/>
            <a:ext cx="364890" cy="230832"/>
          </a:xfrm>
          <a:prstGeom prst="rect">
            <a:avLst/>
          </a:prstGeom>
          <a:solidFill>
            <a:srgbClr val="FFFFFF"/>
          </a:solidFill>
        </p:spPr>
        <p:txBody>
          <a:bodyPr wrap="square">
            <a:spAutoFit/>
          </a:bodyPr>
          <a:lstStyle/>
          <a:p>
            <a:r>
              <a:rPr lang="en-US" sz="900" dirty="0">
                <a:latin typeface="Arial" panose="020B0604020202020204" pitchFamily="34" charset="0"/>
                <a:cs typeface="Arial" panose="020B0604020202020204" pitchFamily="34" charset="0"/>
              </a:rPr>
              <a:t>NE</a:t>
            </a:r>
            <a:endParaRPr lang="es-ES" sz="1100" dirty="0">
              <a:latin typeface="Arial" panose="020B0604020202020204" pitchFamily="34" charset="0"/>
              <a:cs typeface="Arial" panose="020B0604020202020204" pitchFamily="34" charset="0"/>
            </a:endParaRPr>
          </a:p>
        </p:txBody>
      </p:sp>
      <p:sp>
        <p:nvSpPr>
          <p:cNvPr id="20" name="Прямоугольник 19"/>
          <p:cNvSpPr/>
          <p:nvPr/>
        </p:nvSpPr>
        <p:spPr>
          <a:xfrm>
            <a:off x="4083391" y="5739561"/>
            <a:ext cx="364890" cy="230832"/>
          </a:xfrm>
          <a:prstGeom prst="rect">
            <a:avLst/>
          </a:prstGeom>
          <a:solidFill>
            <a:srgbClr val="FFFFFF"/>
          </a:solidFill>
        </p:spPr>
        <p:txBody>
          <a:bodyPr wrap="square">
            <a:spAutoFit/>
          </a:bodyPr>
          <a:lstStyle/>
          <a:p>
            <a:r>
              <a:rPr lang="en-US" sz="900" dirty="0">
                <a:latin typeface="Arial" panose="020B0604020202020204" pitchFamily="34" charset="0"/>
                <a:cs typeface="Arial" panose="020B0604020202020204" pitchFamily="34" charset="0"/>
              </a:rPr>
              <a:t>SH</a:t>
            </a:r>
            <a:endParaRPr lang="es-ES" sz="1100" dirty="0">
              <a:latin typeface="Arial" panose="020B0604020202020204" pitchFamily="34" charset="0"/>
              <a:cs typeface="Arial" panose="020B0604020202020204" pitchFamily="34" charset="0"/>
            </a:endParaRPr>
          </a:p>
        </p:txBody>
      </p:sp>
      <p:sp>
        <p:nvSpPr>
          <p:cNvPr id="21" name="Прямоугольник 20"/>
          <p:cNvSpPr/>
          <p:nvPr/>
        </p:nvSpPr>
        <p:spPr>
          <a:xfrm>
            <a:off x="4381580" y="5748995"/>
            <a:ext cx="364890" cy="230832"/>
          </a:xfrm>
          <a:prstGeom prst="rect">
            <a:avLst/>
          </a:prstGeom>
          <a:solidFill>
            <a:srgbClr val="FFFFFF"/>
          </a:solidFill>
        </p:spPr>
        <p:txBody>
          <a:bodyPr wrap="square">
            <a:spAutoFit/>
          </a:bodyPr>
          <a:lstStyle/>
          <a:p>
            <a:r>
              <a:rPr lang="en-US" sz="900" dirty="0">
                <a:latin typeface="Arial" panose="020B0604020202020204" pitchFamily="34" charset="0"/>
                <a:cs typeface="Arial" panose="020B0604020202020204" pitchFamily="34" charset="0"/>
              </a:rPr>
              <a:t>LU</a:t>
            </a:r>
            <a:endParaRPr lang="es-ES" sz="1100" dirty="0">
              <a:latin typeface="Arial" panose="020B0604020202020204" pitchFamily="34" charset="0"/>
              <a:cs typeface="Arial" panose="020B0604020202020204" pitchFamily="34" charset="0"/>
            </a:endParaRPr>
          </a:p>
        </p:txBody>
      </p:sp>
      <p:sp>
        <p:nvSpPr>
          <p:cNvPr id="22" name="Прямоугольник 21"/>
          <p:cNvSpPr/>
          <p:nvPr/>
        </p:nvSpPr>
        <p:spPr>
          <a:xfrm>
            <a:off x="4681199" y="5729785"/>
            <a:ext cx="364890" cy="230832"/>
          </a:xfrm>
          <a:prstGeom prst="rect">
            <a:avLst/>
          </a:prstGeom>
          <a:solidFill>
            <a:srgbClr val="FFFFFF"/>
          </a:solidFill>
        </p:spPr>
        <p:txBody>
          <a:bodyPr wrap="square">
            <a:spAutoFit/>
          </a:bodyPr>
          <a:lstStyle/>
          <a:p>
            <a:r>
              <a:rPr lang="en-US" sz="900" dirty="0">
                <a:latin typeface="Arial" panose="020B0604020202020204" pitchFamily="34" charset="0"/>
                <a:cs typeface="Arial" panose="020B0604020202020204" pitchFamily="34" charset="0"/>
              </a:rPr>
              <a:t>AR</a:t>
            </a:r>
            <a:endParaRPr lang="es-ES" sz="1100" dirty="0">
              <a:latin typeface="Arial" panose="020B0604020202020204" pitchFamily="34" charset="0"/>
              <a:cs typeface="Arial" panose="020B0604020202020204" pitchFamily="34" charset="0"/>
            </a:endParaRPr>
          </a:p>
        </p:txBody>
      </p:sp>
      <p:sp>
        <p:nvSpPr>
          <p:cNvPr id="23" name="Прямоугольник 22"/>
          <p:cNvSpPr/>
          <p:nvPr/>
        </p:nvSpPr>
        <p:spPr>
          <a:xfrm>
            <a:off x="4984004" y="5739561"/>
            <a:ext cx="364890" cy="230832"/>
          </a:xfrm>
          <a:prstGeom prst="rect">
            <a:avLst/>
          </a:prstGeom>
          <a:solidFill>
            <a:srgbClr val="FFFFFF"/>
          </a:solidFill>
        </p:spPr>
        <p:txBody>
          <a:bodyPr wrap="square">
            <a:spAutoFit/>
          </a:bodyPr>
          <a:lstStyle/>
          <a:p>
            <a:r>
              <a:rPr lang="en-US" sz="900" dirty="0">
                <a:latin typeface="Arial" panose="020B0604020202020204" pitchFamily="34" charset="0"/>
                <a:cs typeface="Arial" panose="020B0604020202020204" pitchFamily="34" charset="0"/>
              </a:rPr>
              <a:t>AG</a:t>
            </a:r>
            <a:endParaRPr lang="es-ES" sz="1100" dirty="0">
              <a:latin typeface="Arial" panose="020B0604020202020204" pitchFamily="34" charset="0"/>
              <a:cs typeface="Arial" panose="020B0604020202020204" pitchFamily="34" charset="0"/>
            </a:endParaRPr>
          </a:p>
        </p:txBody>
      </p:sp>
      <p:sp>
        <p:nvSpPr>
          <p:cNvPr id="24" name="Прямоугольник 23"/>
          <p:cNvSpPr/>
          <p:nvPr/>
        </p:nvSpPr>
        <p:spPr>
          <a:xfrm>
            <a:off x="5285954" y="5739561"/>
            <a:ext cx="364890" cy="230832"/>
          </a:xfrm>
          <a:prstGeom prst="rect">
            <a:avLst/>
          </a:prstGeom>
          <a:solidFill>
            <a:srgbClr val="FFFFFF"/>
          </a:solidFill>
        </p:spPr>
        <p:txBody>
          <a:bodyPr wrap="square">
            <a:spAutoFit/>
          </a:bodyPr>
          <a:lstStyle/>
          <a:p>
            <a:r>
              <a:rPr lang="en-US" sz="900" dirty="0">
                <a:latin typeface="Arial" panose="020B0604020202020204" pitchFamily="34" charset="0"/>
                <a:cs typeface="Arial" panose="020B0604020202020204" pitchFamily="34" charset="0"/>
              </a:rPr>
              <a:t>AI</a:t>
            </a:r>
            <a:endParaRPr lang="es-ES" sz="1100" dirty="0">
              <a:latin typeface="Arial" panose="020B0604020202020204" pitchFamily="34" charset="0"/>
              <a:cs typeface="Arial" panose="020B0604020202020204" pitchFamily="34" charset="0"/>
            </a:endParaRPr>
          </a:p>
        </p:txBody>
      </p:sp>
      <p:sp>
        <p:nvSpPr>
          <p:cNvPr id="25" name="Прямоугольник 24"/>
          <p:cNvSpPr/>
          <p:nvPr/>
        </p:nvSpPr>
        <p:spPr>
          <a:xfrm>
            <a:off x="5558091" y="5729162"/>
            <a:ext cx="364890" cy="230832"/>
          </a:xfrm>
          <a:prstGeom prst="rect">
            <a:avLst/>
          </a:prstGeom>
          <a:solidFill>
            <a:srgbClr val="FFFFFF"/>
          </a:solidFill>
        </p:spPr>
        <p:txBody>
          <a:bodyPr wrap="square">
            <a:spAutoFit/>
          </a:bodyPr>
          <a:lstStyle/>
          <a:p>
            <a:r>
              <a:rPr lang="en-US" sz="900" dirty="0">
                <a:latin typeface="Arial" panose="020B0604020202020204" pitchFamily="34" charset="0"/>
                <a:cs typeface="Arial" panose="020B0604020202020204" pitchFamily="34" charset="0"/>
              </a:rPr>
              <a:t>GR</a:t>
            </a:r>
            <a:endParaRPr lang="es-ES" sz="1100" dirty="0">
              <a:latin typeface="Arial" panose="020B0604020202020204" pitchFamily="34" charset="0"/>
              <a:cs typeface="Arial" panose="020B0604020202020204" pitchFamily="34" charset="0"/>
            </a:endParaRPr>
          </a:p>
        </p:txBody>
      </p:sp>
      <p:sp>
        <p:nvSpPr>
          <p:cNvPr id="26" name="Прямоугольник 25"/>
          <p:cNvSpPr/>
          <p:nvPr/>
        </p:nvSpPr>
        <p:spPr>
          <a:xfrm>
            <a:off x="5898492" y="5730246"/>
            <a:ext cx="364890" cy="230832"/>
          </a:xfrm>
          <a:prstGeom prst="rect">
            <a:avLst/>
          </a:prstGeom>
          <a:solidFill>
            <a:srgbClr val="FFFFFF"/>
          </a:solidFill>
        </p:spPr>
        <p:txBody>
          <a:bodyPr wrap="square">
            <a:spAutoFit/>
          </a:bodyPr>
          <a:lstStyle/>
          <a:p>
            <a:r>
              <a:rPr lang="en-US" sz="900" dirty="0">
                <a:latin typeface="Arial" panose="020B0604020202020204" pitchFamily="34" charset="0"/>
                <a:cs typeface="Arial" panose="020B0604020202020204" pitchFamily="34" charset="0"/>
              </a:rPr>
              <a:t>FR</a:t>
            </a:r>
            <a:endParaRPr lang="es-ES" sz="1100" dirty="0">
              <a:latin typeface="Arial" panose="020B0604020202020204" pitchFamily="34" charset="0"/>
              <a:cs typeface="Arial" panose="020B0604020202020204" pitchFamily="34" charset="0"/>
            </a:endParaRPr>
          </a:p>
        </p:txBody>
      </p:sp>
      <p:sp>
        <p:nvSpPr>
          <p:cNvPr id="27" name="Прямоугольник 26"/>
          <p:cNvSpPr/>
          <p:nvPr/>
        </p:nvSpPr>
        <p:spPr>
          <a:xfrm>
            <a:off x="6161992" y="5739561"/>
            <a:ext cx="364890" cy="230832"/>
          </a:xfrm>
          <a:prstGeom prst="rect">
            <a:avLst/>
          </a:prstGeom>
          <a:solidFill>
            <a:srgbClr val="FFFFFF"/>
          </a:solidFill>
        </p:spPr>
        <p:txBody>
          <a:bodyPr wrap="square">
            <a:spAutoFit/>
          </a:bodyPr>
          <a:lstStyle/>
          <a:p>
            <a:r>
              <a:rPr lang="en-US" sz="900" dirty="0">
                <a:latin typeface="Arial" panose="020B0604020202020204" pitchFamily="34" charset="0"/>
                <a:cs typeface="Arial" panose="020B0604020202020204" pitchFamily="34" charset="0"/>
              </a:rPr>
              <a:t>SG</a:t>
            </a:r>
            <a:endParaRPr lang="es-ES" sz="1100" dirty="0">
              <a:latin typeface="Arial" panose="020B0604020202020204" pitchFamily="34" charset="0"/>
              <a:cs typeface="Arial" panose="020B0604020202020204" pitchFamily="34" charset="0"/>
            </a:endParaRPr>
          </a:p>
        </p:txBody>
      </p:sp>
      <p:sp>
        <p:nvSpPr>
          <p:cNvPr id="28" name="Прямоугольник 27"/>
          <p:cNvSpPr/>
          <p:nvPr/>
        </p:nvSpPr>
        <p:spPr>
          <a:xfrm>
            <a:off x="6461804" y="5739561"/>
            <a:ext cx="364890" cy="230832"/>
          </a:xfrm>
          <a:prstGeom prst="rect">
            <a:avLst/>
          </a:prstGeom>
          <a:solidFill>
            <a:srgbClr val="FFFFFF"/>
          </a:solidFill>
        </p:spPr>
        <p:txBody>
          <a:bodyPr wrap="square">
            <a:spAutoFit/>
          </a:bodyPr>
          <a:lstStyle/>
          <a:p>
            <a:r>
              <a:rPr lang="en-US" sz="900" dirty="0">
                <a:latin typeface="Arial" panose="020B0604020202020204" pitchFamily="34" charset="0"/>
                <a:cs typeface="Arial" panose="020B0604020202020204" pitchFamily="34" charset="0"/>
              </a:rPr>
              <a:t>TG</a:t>
            </a:r>
            <a:endParaRPr lang="es-ES" sz="1100" dirty="0">
              <a:latin typeface="Arial" panose="020B0604020202020204" pitchFamily="34" charset="0"/>
              <a:cs typeface="Arial" panose="020B0604020202020204" pitchFamily="34" charset="0"/>
            </a:endParaRPr>
          </a:p>
        </p:txBody>
      </p:sp>
      <p:sp>
        <p:nvSpPr>
          <p:cNvPr id="29" name="Прямоугольник 28"/>
          <p:cNvSpPr/>
          <p:nvPr/>
        </p:nvSpPr>
        <p:spPr>
          <a:xfrm>
            <a:off x="6775384" y="5739561"/>
            <a:ext cx="364890" cy="230832"/>
          </a:xfrm>
          <a:prstGeom prst="rect">
            <a:avLst/>
          </a:prstGeom>
          <a:solidFill>
            <a:srgbClr val="FFFFFF"/>
          </a:solidFill>
        </p:spPr>
        <p:txBody>
          <a:bodyPr wrap="square">
            <a:spAutoFit/>
          </a:bodyPr>
          <a:lstStyle/>
          <a:p>
            <a:r>
              <a:rPr lang="en-US" sz="900" dirty="0">
                <a:latin typeface="Arial" panose="020B0604020202020204" pitchFamily="34" charset="0"/>
                <a:cs typeface="Arial" panose="020B0604020202020204" pitchFamily="34" charset="0"/>
              </a:rPr>
              <a:t>BE</a:t>
            </a:r>
            <a:endParaRPr lang="es-ES" sz="1100" dirty="0">
              <a:latin typeface="Arial" panose="020B0604020202020204" pitchFamily="34" charset="0"/>
              <a:cs typeface="Arial" panose="020B0604020202020204" pitchFamily="34" charset="0"/>
            </a:endParaRPr>
          </a:p>
        </p:txBody>
      </p:sp>
      <p:sp>
        <p:nvSpPr>
          <p:cNvPr id="30" name="Прямоугольник 29"/>
          <p:cNvSpPr/>
          <p:nvPr/>
        </p:nvSpPr>
        <p:spPr>
          <a:xfrm>
            <a:off x="7077194" y="5739561"/>
            <a:ext cx="364890" cy="230832"/>
          </a:xfrm>
          <a:prstGeom prst="rect">
            <a:avLst/>
          </a:prstGeom>
          <a:solidFill>
            <a:srgbClr val="FFFFFF"/>
          </a:solidFill>
        </p:spPr>
        <p:txBody>
          <a:bodyPr wrap="square">
            <a:spAutoFit/>
          </a:bodyPr>
          <a:lstStyle/>
          <a:p>
            <a:r>
              <a:rPr lang="en-US" sz="900" dirty="0">
                <a:latin typeface="Arial" panose="020B0604020202020204" pitchFamily="34" charset="0"/>
                <a:cs typeface="Arial" panose="020B0604020202020204" pitchFamily="34" charset="0"/>
              </a:rPr>
              <a:t>SO</a:t>
            </a:r>
            <a:endParaRPr lang="es-ES" sz="1100" dirty="0">
              <a:latin typeface="Arial" panose="020B0604020202020204" pitchFamily="34" charset="0"/>
              <a:cs typeface="Arial" panose="020B0604020202020204" pitchFamily="34" charset="0"/>
            </a:endParaRPr>
          </a:p>
        </p:txBody>
      </p:sp>
      <p:sp>
        <p:nvSpPr>
          <p:cNvPr id="31" name="Прямоугольник 30"/>
          <p:cNvSpPr/>
          <p:nvPr/>
        </p:nvSpPr>
        <p:spPr>
          <a:xfrm>
            <a:off x="7385799" y="5739561"/>
            <a:ext cx="364890" cy="230832"/>
          </a:xfrm>
          <a:prstGeom prst="rect">
            <a:avLst/>
          </a:prstGeom>
          <a:solidFill>
            <a:srgbClr val="FFFFFF"/>
          </a:solidFill>
        </p:spPr>
        <p:txBody>
          <a:bodyPr wrap="square">
            <a:spAutoFit/>
          </a:bodyPr>
          <a:lstStyle/>
          <a:p>
            <a:r>
              <a:rPr lang="en-US" sz="900" dirty="0">
                <a:latin typeface="Arial" panose="020B0604020202020204" pitchFamily="34" charset="0"/>
                <a:cs typeface="Arial" panose="020B0604020202020204" pitchFamily="34" charset="0"/>
              </a:rPr>
              <a:t>GL</a:t>
            </a:r>
            <a:endParaRPr lang="es-ES" sz="1100" dirty="0">
              <a:latin typeface="Arial" panose="020B0604020202020204" pitchFamily="34" charset="0"/>
              <a:cs typeface="Arial" panose="020B0604020202020204" pitchFamily="34" charset="0"/>
            </a:endParaRPr>
          </a:p>
        </p:txBody>
      </p:sp>
      <p:sp>
        <p:nvSpPr>
          <p:cNvPr id="32" name="Прямоугольник 31"/>
          <p:cNvSpPr/>
          <p:nvPr/>
        </p:nvSpPr>
        <p:spPr>
          <a:xfrm>
            <a:off x="7670844" y="5739561"/>
            <a:ext cx="364890" cy="230832"/>
          </a:xfrm>
          <a:prstGeom prst="rect">
            <a:avLst/>
          </a:prstGeom>
          <a:solidFill>
            <a:srgbClr val="FFFFFF"/>
          </a:solidFill>
        </p:spPr>
        <p:txBody>
          <a:bodyPr wrap="square">
            <a:spAutoFit/>
          </a:bodyPr>
          <a:lstStyle/>
          <a:p>
            <a:r>
              <a:rPr lang="en-US" sz="900" dirty="0">
                <a:latin typeface="Arial" panose="020B0604020202020204" pitchFamily="34" charset="0"/>
                <a:cs typeface="Arial" panose="020B0604020202020204" pitchFamily="34" charset="0"/>
              </a:rPr>
              <a:t>UR</a:t>
            </a:r>
            <a:endParaRPr lang="es-ES" sz="1100" dirty="0">
              <a:latin typeface="Arial" panose="020B0604020202020204" pitchFamily="34" charset="0"/>
              <a:cs typeface="Arial" panose="020B0604020202020204" pitchFamily="34" charset="0"/>
            </a:endParaRPr>
          </a:p>
        </p:txBody>
      </p:sp>
      <p:sp>
        <p:nvSpPr>
          <p:cNvPr id="33" name="Прямоугольник 32"/>
          <p:cNvSpPr/>
          <p:nvPr/>
        </p:nvSpPr>
        <p:spPr>
          <a:xfrm>
            <a:off x="7973097" y="5739561"/>
            <a:ext cx="364890" cy="230832"/>
          </a:xfrm>
          <a:prstGeom prst="rect">
            <a:avLst/>
          </a:prstGeom>
          <a:solidFill>
            <a:srgbClr val="FFFFFF"/>
          </a:solidFill>
        </p:spPr>
        <p:txBody>
          <a:bodyPr wrap="square">
            <a:spAutoFit/>
          </a:bodyPr>
          <a:lstStyle/>
          <a:p>
            <a:r>
              <a:rPr lang="en-US" sz="900" dirty="0">
                <a:latin typeface="Arial" panose="020B0604020202020204" pitchFamily="34" charset="0"/>
                <a:cs typeface="Arial" panose="020B0604020202020204" pitchFamily="34" charset="0"/>
              </a:rPr>
              <a:t>VS</a:t>
            </a:r>
            <a:endParaRPr lang="es-ES" sz="1100" dirty="0">
              <a:latin typeface="Arial" panose="020B0604020202020204" pitchFamily="34" charset="0"/>
              <a:cs typeface="Arial" panose="020B0604020202020204" pitchFamily="34" charset="0"/>
            </a:endParaRPr>
          </a:p>
        </p:txBody>
      </p:sp>
      <p:sp>
        <p:nvSpPr>
          <p:cNvPr id="34" name="Прямоугольник 33"/>
          <p:cNvSpPr/>
          <p:nvPr/>
        </p:nvSpPr>
        <p:spPr>
          <a:xfrm>
            <a:off x="8258142" y="5739561"/>
            <a:ext cx="364890" cy="230832"/>
          </a:xfrm>
          <a:prstGeom prst="rect">
            <a:avLst/>
          </a:prstGeom>
          <a:solidFill>
            <a:srgbClr val="FFFFFF"/>
          </a:solidFill>
        </p:spPr>
        <p:txBody>
          <a:bodyPr wrap="square">
            <a:spAutoFit/>
          </a:bodyPr>
          <a:lstStyle/>
          <a:p>
            <a:r>
              <a:rPr lang="en-US" sz="900" dirty="0">
                <a:latin typeface="Arial" panose="020B0604020202020204" pitchFamily="34" charset="0"/>
                <a:cs typeface="Arial" panose="020B0604020202020204" pitchFamily="34" charset="0"/>
              </a:rPr>
              <a:t>JU</a:t>
            </a:r>
            <a:endParaRPr lang="es-ES" sz="1100" dirty="0">
              <a:latin typeface="Arial" panose="020B0604020202020204" pitchFamily="34" charset="0"/>
              <a:cs typeface="Arial" panose="020B0604020202020204" pitchFamily="34" charset="0"/>
            </a:endParaRPr>
          </a:p>
        </p:txBody>
      </p:sp>
      <p:sp>
        <p:nvSpPr>
          <p:cNvPr id="35" name="Прямоугольник 34"/>
          <p:cNvSpPr/>
          <p:nvPr/>
        </p:nvSpPr>
        <p:spPr>
          <a:xfrm>
            <a:off x="5692878" y="1681758"/>
            <a:ext cx="2894792" cy="230832"/>
          </a:xfrm>
          <a:prstGeom prst="rect">
            <a:avLst/>
          </a:prstGeom>
          <a:solidFill>
            <a:srgbClr val="FFFFFF"/>
          </a:solidFill>
        </p:spPr>
        <p:txBody>
          <a:bodyPr wrap="square">
            <a:spAutoFit/>
          </a:bodyPr>
          <a:lstStyle/>
          <a:p>
            <a:r>
              <a:rPr lang="ru-RU" sz="900" dirty="0">
                <a:latin typeface="Arial" panose="020B0604020202020204" pitchFamily="34" charset="0"/>
                <a:cs typeface="Arial" panose="020B0604020202020204" pitchFamily="34" charset="0"/>
              </a:rPr>
              <a:t>Финансово сильные кантоны</a:t>
            </a:r>
            <a:endParaRPr lang="es-ES" sz="1100" dirty="0">
              <a:latin typeface="Arial" panose="020B0604020202020204" pitchFamily="34" charset="0"/>
              <a:cs typeface="Arial" panose="020B0604020202020204" pitchFamily="34" charset="0"/>
            </a:endParaRPr>
          </a:p>
        </p:txBody>
      </p:sp>
      <p:sp>
        <p:nvSpPr>
          <p:cNvPr id="36" name="Прямоугольник 35"/>
          <p:cNvSpPr/>
          <p:nvPr/>
        </p:nvSpPr>
        <p:spPr>
          <a:xfrm>
            <a:off x="5692878" y="1844384"/>
            <a:ext cx="2894792" cy="230832"/>
          </a:xfrm>
          <a:prstGeom prst="rect">
            <a:avLst/>
          </a:prstGeom>
          <a:solidFill>
            <a:srgbClr val="FFFFFF"/>
          </a:solidFill>
        </p:spPr>
        <p:txBody>
          <a:bodyPr wrap="square">
            <a:spAutoFit/>
          </a:bodyPr>
          <a:lstStyle/>
          <a:p>
            <a:r>
              <a:rPr lang="ru-RU" sz="900" dirty="0">
                <a:latin typeface="Arial" panose="020B0604020202020204" pitchFamily="34" charset="0"/>
                <a:cs typeface="Arial" panose="020B0604020202020204" pitchFamily="34" charset="0"/>
              </a:rPr>
              <a:t>Платежи финансово сильных кантонов</a:t>
            </a:r>
            <a:endParaRPr lang="es-ES" sz="1100" dirty="0">
              <a:latin typeface="Arial" panose="020B0604020202020204" pitchFamily="34" charset="0"/>
              <a:cs typeface="Arial" panose="020B0604020202020204" pitchFamily="34" charset="0"/>
            </a:endParaRPr>
          </a:p>
        </p:txBody>
      </p:sp>
      <p:sp>
        <p:nvSpPr>
          <p:cNvPr id="37" name="Прямоугольник 36"/>
          <p:cNvSpPr/>
          <p:nvPr/>
        </p:nvSpPr>
        <p:spPr>
          <a:xfrm>
            <a:off x="5686163" y="2018913"/>
            <a:ext cx="2894792" cy="230832"/>
          </a:xfrm>
          <a:prstGeom prst="rect">
            <a:avLst/>
          </a:prstGeom>
          <a:solidFill>
            <a:srgbClr val="FFFFFF"/>
          </a:solidFill>
        </p:spPr>
        <p:txBody>
          <a:bodyPr wrap="square">
            <a:spAutoFit/>
          </a:bodyPr>
          <a:lstStyle/>
          <a:p>
            <a:r>
              <a:rPr lang="ru-RU" sz="900" dirty="0">
                <a:latin typeface="Arial" panose="020B0604020202020204" pitchFamily="34" charset="0"/>
                <a:cs typeface="Arial" panose="020B0604020202020204" pitchFamily="34" charset="0"/>
              </a:rPr>
              <a:t>Финансово слабые кантоны</a:t>
            </a:r>
            <a:endParaRPr lang="es-ES" sz="1100" dirty="0">
              <a:latin typeface="Arial" panose="020B0604020202020204" pitchFamily="34" charset="0"/>
              <a:cs typeface="Arial" panose="020B0604020202020204" pitchFamily="34" charset="0"/>
            </a:endParaRPr>
          </a:p>
        </p:txBody>
      </p:sp>
      <p:sp>
        <p:nvSpPr>
          <p:cNvPr id="38" name="Прямоугольник 37"/>
          <p:cNvSpPr/>
          <p:nvPr/>
        </p:nvSpPr>
        <p:spPr>
          <a:xfrm>
            <a:off x="5686163" y="2215887"/>
            <a:ext cx="2894792" cy="230832"/>
          </a:xfrm>
          <a:prstGeom prst="rect">
            <a:avLst/>
          </a:prstGeom>
          <a:solidFill>
            <a:srgbClr val="FFFFFF"/>
          </a:solidFill>
        </p:spPr>
        <p:txBody>
          <a:bodyPr wrap="square">
            <a:spAutoFit/>
          </a:bodyPr>
          <a:lstStyle/>
          <a:p>
            <a:r>
              <a:rPr lang="ru-RU" sz="900" dirty="0">
                <a:latin typeface="Arial" panose="020B0604020202020204" pitchFamily="34" charset="0"/>
                <a:cs typeface="Arial" panose="020B0604020202020204" pitchFamily="34" charset="0"/>
              </a:rPr>
              <a:t>Платежи финансово слабых кантонов</a:t>
            </a:r>
            <a:endParaRPr lang="es-ES" sz="1100" dirty="0">
              <a:latin typeface="Arial" panose="020B0604020202020204" pitchFamily="34" charset="0"/>
              <a:cs typeface="Arial" panose="020B0604020202020204" pitchFamily="34" charset="0"/>
            </a:endParaRPr>
          </a:p>
        </p:txBody>
      </p:sp>
      <p:sp>
        <p:nvSpPr>
          <p:cNvPr id="39" name="Прямоугольник 38"/>
          <p:cNvSpPr/>
          <p:nvPr/>
        </p:nvSpPr>
        <p:spPr>
          <a:xfrm>
            <a:off x="5582415" y="2528277"/>
            <a:ext cx="1244279" cy="338554"/>
          </a:xfrm>
          <a:prstGeom prst="rect">
            <a:avLst/>
          </a:prstGeom>
          <a:solidFill>
            <a:srgbClr val="FFFFFF"/>
          </a:solidFill>
        </p:spPr>
        <p:txBody>
          <a:bodyPr wrap="square">
            <a:spAutoFit/>
          </a:bodyPr>
          <a:lstStyle/>
          <a:p>
            <a:r>
              <a:rPr lang="ru-RU" sz="800" dirty="0">
                <a:latin typeface="Arial" panose="020B0604020202020204" pitchFamily="34" charset="0"/>
                <a:cs typeface="Arial" panose="020B0604020202020204" pitchFamily="34" charset="0"/>
              </a:rPr>
              <a:t>Мин. целевой показатель </a:t>
            </a:r>
            <a:r>
              <a:rPr lang="en-US" sz="800" dirty="0">
                <a:latin typeface="Arial" panose="020B0604020202020204" pitchFamily="34" charset="0"/>
                <a:cs typeface="Arial" panose="020B0604020202020204" pitchFamily="34" charset="0"/>
              </a:rPr>
              <a:t>85%</a:t>
            </a:r>
            <a:endParaRPr lang="es-ES" sz="1050" dirty="0">
              <a:latin typeface="Arial" panose="020B0604020202020204" pitchFamily="34" charset="0"/>
              <a:cs typeface="Arial" panose="020B0604020202020204" pitchFamily="34" charset="0"/>
            </a:endParaRPr>
          </a:p>
        </p:txBody>
      </p:sp>
      <p:sp>
        <p:nvSpPr>
          <p:cNvPr id="40" name="Прямоугольник 39"/>
          <p:cNvSpPr/>
          <p:nvPr/>
        </p:nvSpPr>
        <p:spPr>
          <a:xfrm>
            <a:off x="7090853" y="2521401"/>
            <a:ext cx="1244279" cy="215444"/>
          </a:xfrm>
          <a:prstGeom prst="rect">
            <a:avLst/>
          </a:prstGeom>
          <a:solidFill>
            <a:srgbClr val="FFFFFF"/>
          </a:solidFill>
        </p:spPr>
        <p:txBody>
          <a:bodyPr wrap="square">
            <a:spAutoFit/>
          </a:bodyPr>
          <a:lstStyle/>
          <a:p>
            <a:r>
              <a:rPr lang="ru-RU" sz="800" dirty="0">
                <a:latin typeface="Arial" panose="020B0604020202020204" pitchFamily="34" charset="0"/>
                <a:cs typeface="Arial" panose="020B0604020202020204" pitchFamily="34" charset="0"/>
              </a:rPr>
              <a:t>Средний</a:t>
            </a:r>
            <a:r>
              <a:rPr lang="en-US" sz="800" dirty="0">
                <a:latin typeface="Arial" panose="020B0604020202020204" pitchFamily="34" charset="0"/>
                <a:cs typeface="Arial" panose="020B0604020202020204" pitchFamily="34" charset="0"/>
              </a:rPr>
              <a:t> </a:t>
            </a:r>
            <a:r>
              <a:rPr lang="ru-RU" sz="800" dirty="0">
                <a:latin typeface="Arial" panose="020B0604020202020204" pitchFamily="34" charset="0"/>
                <a:cs typeface="Arial" panose="020B0604020202020204" pitchFamily="34" charset="0"/>
              </a:rPr>
              <a:t>С</a:t>
            </a:r>
            <a:r>
              <a:rPr lang="en-US" sz="800" dirty="0">
                <a:latin typeface="Arial" panose="020B0604020202020204" pitchFamily="34" charset="0"/>
                <a:cs typeface="Arial" panose="020B0604020202020204" pitchFamily="34" charset="0"/>
              </a:rPr>
              <a:t>H</a:t>
            </a:r>
            <a:endParaRPr lang="es-ES" sz="1050" dirty="0">
              <a:latin typeface="Arial" panose="020B0604020202020204" pitchFamily="34" charset="0"/>
              <a:cs typeface="Arial" panose="020B0604020202020204" pitchFamily="34" charset="0"/>
            </a:endParaRPr>
          </a:p>
        </p:txBody>
      </p:sp>
      <p:sp>
        <p:nvSpPr>
          <p:cNvPr id="41" name="TextBox 40"/>
          <p:cNvSpPr txBox="1"/>
          <p:nvPr/>
        </p:nvSpPr>
        <p:spPr>
          <a:xfrm>
            <a:off x="7452320" y="260648"/>
            <a:ext cx="1368152" cy="276999"/>
          </a:xfrm>
          <a:prstGeom prst="rect">
            <a:avLst/>
          </a:prstGeom>
          <a:solidFill>
            <a:schemeClr val="bg1"/>
          </a:solidFill>
        </p:spPr>
        <p:txBody>
          <a:bodyPr wrap="square" lIns="0" tIns="0" rIns="0" bIns="0" rtlCol="0">
            <a:spAutoFit/>
          </a:bodyPr>
          <a:lstStyle/>
          <a:p>
            <a:r>
              <a:rPr lang="es-ES" sz="900" dirty="0">
                <a:latin typeface="Arial" panose="020B0604020202020204" pitchFamily="34" charset="0"/>
                <a:cs typeface="Arial" panose="020B0604020202020204" pitchFamily="34" charset="0"/>
              </a:rPr>
              <a:t>Hochschule Luzern</a:t>
            </a:r>
          </a:p>
          <a:p>
            <a:r>
              <a:rPr lang="es-ES" sz="900" dirty="0">
                <a:solidFill>
                  <a:srgbClr val="B0C9EA"/>
                </a:solidFill>
                <a:latin typeface="Arial" panose="020B0604020202020204" pitchFamily="34" charset="0"/>
                <a:cs typeface="Arial" panose="020B0604020202020204" pitchFamily="34" charset="0"/>
              </a:rPr>
              <a:t>Business</a:t>
            </a:r>
            <a:endParaRPr lang="ru-RU" sz="900" dirty="0">
              <a:solidFill>
                <a:srgbClr val="B0C9EA"/>
              </a:solidFill>
              <a:latin typeface="Arial" panose="020B0604020202020204" pitchFamily="34" charset="0"/>
              <a:cs typeface="Arial" panose="020B0604020202020204" pitchFamily="34" charset="0"/>
            </a:endParaRPr>
          </a:p>
        </p:txBody>
      </p:sp>
      <p:sp>
        <p:nvSpPr>
          <p:cNvPr id="42" name="Прямоугольник 41"/>
          <p:cNvSpPr/>
          <p:nvPr/>
        </p:nvSpPr>
        <p:spPr>
          <a:xfrm>
            <a:off x="374121" y="6478974"/>
            <a:ext cx="585866" cy="200055"/>
          </a:xfrm>
          <a:prstGeom prst="rect">
            <a:avLst/>
          </a:prstGeom>
          <a:solidFill>
            <a:schemeClr val="bg1"/>
          </a:solidFill>
        </p:spPr>
        <p:txBody>
          <a:bodyPr wrap="square">
            <a:spAutoFit/>
          </a:bodyPr>
          <a:lstStyle/>
          <a:p>
            <a:pPr algn="r"/>
            <a:r>
              <a:rPr lang="en-US" sz="700" dirty="0">
                <a:latin typeface="Arial" panose="020B0604020202020204" pitchFamily="34" charset="0"/>
                <a:cs typeface="Arial" panose="020B0604020202020204" pitchFamily="34" charset="0"/>
              </a:rPr>
              <a:t>Slide</a:t>
            </a:r>
            <a:endParaRPr lang="es-E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82093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type="body" idx="1"/>
          </p:nvPr>
        </p:nvSpPr>
        <p:spPr/>
        <p:txBody>
          <a:bodyPr/>
          <a:lstStyle/>
          <a:p>
            <a:pPr marL="0" indent="0">
              <a:buNone/>
            </a:pPr>
            <a:r>
              <a:rPr lang="ru-RU" b="1" dirty="0"/>
              <a:t>Показатели</a:t>
            </a:r>
            <a:r>
              <a:rPr lang="en-US" b="1" dirty="0"/>
              <a:t>:</a:t>
            </a:r>
          </a:p>
          <a:p>
            <a:pPr>
              <a:buFont typeface="Arial" panose="020B0604020202020204" pitchFamily="34" charset="0"/>
              <a:buChar char="•"/>
            </a:pPr>
            <a:r>
              <a:rPr lang="ru-RU" dirty="0"/>
              <a:t>Высота над уровнем моря</a:t>
            </a:r>
            <a:r>
              <a:rPr lang="en-US" dirty="0"/>
              <a:t> (</a:t>
            </a:r>
            <a:r>
              <a:rPr lang="ru-RU" dirty="0"/>
              <a:t>часть населения, </a:t>
            </a:r>
          </a:p>
          <a:p>
            <a:pPr marL="0" indent="0">
              <a:buNone/>
            </a:pPr>
            <a:r>
              <a:rPr lang="ru-RU" dirty="0"/>
              <a:t>проживающего в горных районах</a:t>
            </a:r>
            <a:r>
              <a:rPr lang="en-US" dirty="0"/>
              <a:t>)</a:t>
            </a:r>
          </a:p>
          <a:p>
            <a:pPr>
              <a:buFont typeface="Arial" panose="020B0604020202020204" pitchFamily="34" charset="0"/>
              <a:buChar char="•"/>
            </a:pPr>
            <a:r>
              <a:rPr lang="ru-RU" dirty="0"/>
              <a:t>Крутизна местности</a:t>
            </a:r>
            <a:endParaRPr lang="en-US" dirty="0"/>
          </a:p>
          <a:p>
            <a:pPr>
              <a:buFont typeface="Arial" panose="020B0604020202020204" pitchFamily="34" charset="0"/>
              <a:buChar char="•"/>
            </a:pPr>
            <a:r>
              <a:rPr lang="ru-RU" dirty="0"/>
              <a:t>Низкая плотность населенных пунктов</a:t>
            </a:r>
            <a:endParaRPr lang="en-US" dirty="0"/>
          </a:p>
          <a:p>
            <a:pPr>
              <a:buFont typeface="Arial" panose="020B0604020202020204" pitchFamily="34" charset="0"/>
              <a:buChar char="•"/>
            </a:pPr>
            <a:r>
              <a:rPr lang="ru-RU" dirty="0"/>
              <a:t>Низкая плотность населения</a:t>
            </a:r>
            <a:endParaRPr lang="en-US" dirty="0"/>
          </a:p>
        </p:txBody>
      </p:sp>
      <p:sp>
        <p:nvSpPr>
          <p:cNvPr id="10" name="Foliennummernplatzhalter 9"/>
          <p:cNvSpPr>
            <a:spLocks noGrp="1"/>
          </p:cNvSpPr>
          <p:nvPr>
            <p:ph type="sldNum" sz="quarter" idx="10"/>
          </p:nvPr>
        </p:nvSpPr>
        <p:spPr/>
        <p:txBody>
          <a:bodyPr/>
          <a:lstStyle/>
          <a:p>
            <a:fld id="{8E050A2D-FAF3-45CF-B73E-B3475EDB0F60}" type="slidenum">
              <a:rPr lang="en-GB" noProof="0" smtClean="0"/>
              <a:pPr/>
              <a:t>37</a:t>
            </a:fld>
            <a:r>
              <a:rPr lang="en-GB" dirty="0"/>
              <a:t>			Stefan Bruni / Lucerne School of Business</a:t>
            </a:r>
            <a:endParaRPr lang="en-GB" noProof="0" dirty="0"/>
          </a:p>
        </p:txBody>
      </p:sp>
      <p:sp>
        <p:nvSpPr>
          <p:cNvPr id="55298" name="Rectangle 2"/>
          <p:cNvSpPr>
            <a:spLocks noGrp="1" noChangeArrowheads="1"/>
          </p:cNvSpPr>
          <p:nvPr>
            <p:ph type="title"/>
          </p:nvPr>
        </p:nvSpPr>
        <p:spPr/>
        <p:txBody>
          <a:bodyPr/>
          <a:lstStyle/>
          <a:p>
            <a:r>
              <a:rPr lang="ru-RU" dirty="0"/>
              <a:t>Компенсация затрат, связанных с географическим положением</a:t>
            </a:r>
            <a:endParaRPr lang="de-CH" dirty="0"/>
          </a:p>
        </p:txBody>
      </p:sp>
      <p:pic>
        <p:nvPicPr>
          <p:cNvPr id="7" name="Picture 13" descr="Schneeräum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8658" y="4170881"/>
            <a:ext cx="3322120" cy="220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rafik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742" y="4165647"/>
            <a:ext cx="3743497" cy="2205989"/>
          </a:xfrm>
          <a:prstGeom prst="rect">
            <a:avLst/>
          </a:prstGeom>
        </p:spPr>
      </p:pic>
      <p:pic>
        <p:nvPicPr>
          <p:cNvPr id="9" name="Picture 3" descr="Schutzwal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2920" y="1140668"/>
            <a:ext cx="2187858" cy="2916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feld 425"/>
          <p:cNvSpPr txBox="1">
            <a:spLocks noChangeArrowheads="1"/>
          </p:cNvSpPr>
          <p:nvPr/>
        </p:nvSpPr>
        <p:spPr bwMode="auto">
          <a:xfrm>
            <a:off x="5956878" y="6453336"/>
            <a:ext cx="302433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15000"/>
              </a:lnSpc>
              <a:buChar char="-"/>
              <a:defRPr>
                <a:solidFill>
                  <a:schemeClr val="tx1"/>
                </a:solidFill>
                <a:latin typeface="Arial" panose="020B0604020202020204" pitchFamily="34" charset="0"/>
              </a:defRPr>
            </a:lvl1pPr>
            <a:lvl2pPr marL="742950" indent="-285750">
              <a:lnSpc>
                <a:spcPct val="115000"/>
              </a:lnSpc>
              <a:buChar char="-"/>
              <a:defRPr>
                <a:solidFill>
                  <a:schemeClr val="tx1"/>
                </a:solidFill>
                <a:latin typeface="Arial" panose="020B0604020202020204" pitchFamily="34" charset="0"/>
              </a:defRPr>
            </a:lvl2pPr>
            <a:lvl3pPr marL="1143000" indent="-228600">
              <a:lnSpc>
                <a:spcPct val="115000"/>
              </a:lnSpc>
              <a:buChar char="-"/>
              <a:defRPr>
                <a:solidFill>
                  <a:schemeClr val="tx1"/>
                </a:solidFill>
                <a:latin typeface="Arial" panose="020B0604020202020204" pitchFamily="34" charset="0"/>
              </a:defRPr>
            </a:lvl3pPr>
            <a:lvl4pPr marL="1600200" indent="-228600">
              <a:lnSpc>
                <a:spcPct val="115000"/>
              </a:lnSpc>
              <a:buChar char="-"/>
              <a:defRPr>
                <a:solidFill>
                  <a:schemeClr val="tx1"/>
                </a:solidFill>
                <a:latin typeface="Arial" panose="020B0604020202020204" pitchFamily="34" charset="0"/>
              </a:defRPr>
            </a:lvl4pPr>
            <a:lvl5pPr marL="2057400" indent="-228600">
              <a:lnSpc>
                <a:spcPct val="115000"/>
              </a:lnSpc>
              <a:buChar char="-"/>
              <a:defRPr>
                <a:solidFill>
                  <a:schemeClr val="tx1"/>
                </a:solidFill>
                <a:latin typeface="Arial" panose="020B0604020202020204" pitchFamily="34" charset="0"/>
              </a:defRPr>
            </a:lvl5pPr>
            <a:lvl6pPr marL="2514600" indent="-228600" eaLnBrk="0" fontAlgn="base" hangingPunct="0">
              <a:lnSpc>
                <a:spcPct val="115000"/>
              </a:lnSpc>
              <a:spcBef>
                <a:spcPct val="0"/>
              </a:spcBef>
              <a:spcAft>
                <a:spcPct val="0"/>
              </a:spcAft>
              <a:buChar char="-"/>
              <a:defRPr>
                <a:solidFill>
                  <a:schemeClr val="tx1"/>
                </a:solidFill>
                <a:latin typeface="Arial" panose="020B0604020202020204" pitchFamily="34" charset="0"/>
              </a:defRPr>
            </a:lvl6pPr>
            <a:lvl7pPr marL="2971800" indent="-228600" eaLnBrk="0" fontAlgn="base" hangingPunct="0">
              <a:lnSpc>
                <a:spcPct val="115000"/>
              </a:lnSpc>
              <a:spcBef>
                <a:spcPct val="0"/>
              </a:spcBef>
              <a:spcAft>
                <a:spcPct val="0"/>
              </a:spcAft>
              <a:buChar char="-"/>
              <a:defRPr>
                <a:solidFill>
                  <a:schemeClr val="tx1"/>
                </a:solidFill>
                <a:latin typeface="Arial" panose="020B0604020202020204" pitchFamily="34" charset="0"/>
              </a:defRPr>
            </a:lvl7pPr>
            <a:lvl8pPr marL="3429000" indent="-228600" eaLnBrk="0" fontAlgn="base" hangingPunct="0">
              <a:lnSpc>
                <a:spcPct val="115000"/>
              </a:lnSpc>
              <a:spcBef>
                <a:spcPct val="0"/>
              </a:spcBef>
              <a:spcAft>
                <a:spcPct val="0"/>
              </a:spcAft>
              <a:buChar char="-"/>
              <a:defRPr>
                <a:solidFill>
                  <a:schemeClr val="tx1"/>
                </a:solidFill>
                <a:latin typeface="Arial" panose="020B0604020202020204" pitchFamily="34" charset="0"/>
              </a:defRPr>
            </a:lvl8pPr>
            <a:lvl9pPr marL="3886200" indent="-228600" eaLnBrk="0" fontAlgn="base" hangingPunct="0">
              <a:lnSpc>
                <a:spcPct val="115000"/>
              </a:lnSpc>
              <a:spcBef>
                <a:spcPct val="0"/>
              </a:spcBef>
              <a:spcAft>
                <a:spcPct val="0"/>
              </a:spcAft>
              <a:buChar char="-"/>
              <a:defRPr>
                <a:solidFill>
                  <a:schemeClr val="tx1"/>
                </a:solidFill>
                <a:latin typeface="Arial" panose="020B0604020202020204" pitchFamily="34" charset="0"/>
              </a:defRPr>
            </a:lvl9pPr>
          </a:lstStyle>
          <a:p>
            <a:pPr eaLnBrk="1" hangingPunct="1">
              <a:lnSpc>
                <a:spcPct val="100000"/>
              </a:lnSpc>
              <a:buFontTx/>
              <a:buNone/>
            </a:pPr>
            <a:r>
              <a:rPr lang="ru-RU" altLang="de-DE" sz="1100" i="1" dirty="0">
                <a:latin typeface="Verdana" panose="020B0604030504040204" pitchFamily="34" charset="0"/>
              </a:rPr>
              <a:t>Источник</a:t>
            </a:r>
            <a:r>
              <a:rPr lang="de-CH" altLang="de-DE" sz="1100" i="1" dirty="0">
                <a:latin typeface="Verdana" panose="020B0604030504040204" pitchFamily="34" charset="0"/>
              </a:rPr>
              <a:t>: </a:t>
            </a:r>
            <a:r>
              <a:rPr lang="ru-RU" altLang="de-DE" sz="1100" i="1" dirty="0">
                <a:latin typeface="Verdana" panose="020B0604030504040204" pitchFamily="34" charset="0"/>
              </a:rPr>
              <a:t>Федеральная финансовая администрация</a:t>
            </a:r>
            <a:endParaRPr lang="de-CH" altLang="de-DE" sz="1100" i="1" dirty="0">
              <a:latin typeface="Verdana" panose="020B0604030504040204" pitchFamily="34" charset="0"/>
            </a:endParaRPr>
          </a:p>
        </p:txBody>
      </p:sp>
      <p:sp>
        <p:nvSpPr>
          <p:cNvPr id="12" name="TextBox 11"/>
          <p:cNvSpPr txBox="1"/>
          <p:nvPr/>
        </p:nvSpPr>
        <p:spPr>
          <a:xfrm>
            <a:off x="7452320" y="260648"/>
            <a:ext cx="1368152" cy="276999"/>
          </a:xfrm>
          <a:prstGeom prst="rect">
            <a:avLst/>
          </a:prstGeom>
          <a:solidFill>
            <a:schemeClr val="bg1"/>
          </a:solidFill>
        </p:spPr>
        <p:txBody>
          <a:bodyPr wrap="square" lIns="0" tIns="0" rIns="0" bIns="0" rtlCol="0">
            <a:spAutoFit/>
          </a:bodyPr>
          <a:lstStyle/>
          <a:p>
            <a:r>
              <a:rPr lang="es-ES" sz="900" dirty="0">
                <a:latin typeface="Arial" panose="020B0604020202020204" pitchFamily="34" charset="0"/>
                <a:cs typeface="Arial" panose="020B0604020202020204" pitchFamily="34" charset="0"/>
              </a:rPr>
              <a:t>Hochschule Luzern</a:t>
            </a:r>
          </a:p>
          <a:p>
            <a:r>
              <a:rPr lang="es-ES" sz="900" dirty="0">
                <a:solidFill>
                  <a:srgbClr val="B0C9EA"/>
                </a:solidFill>
                <a:latin typeface="Arial" panose="020B0604020202020204" pitchFamily="34" charset="0"/>
                <a:cs typeface="Arial" panose="020B0604020202020204" pitchFamily="34" charset="0"/>
              </a:rPr>
              <a:t>Business</a:t>
            </a:r>
            <a:endParaRPr lang="ru-RU" sz="900" dirty="0">
              <a:solidFill>
                <a:srgbClr val="B0C9EA"/>
              </a:solidFill>
              <a:latin typeface="Arial" panose="020B0604020202020204" pitchFamily="34" charset="0"/>
              <a:cs typeface="Arial" panose="020B0604020202020204" pitchFamily="34" charset="0"/>
            </a:endParaRPr>
          </a:p>
        </p:txBody>
      </p:sp>
      <p:sp>
        <p:nvSpPr>
          <p:cNvPr id="13" name="Прямоугольник 12"/>
          <p:cNvSpPr/>
          <p:nvPr/>
        </p:nvSpPr>
        <p:spPr>
          <a:xfrm>
            <a:off x="374121" y="6478974"/>
            <a:ext cx="585866" cy="200055"/>
          </a:xfrm>
          <a:prstGeom prst="rect">
            <a:avLst/>
          </a:prstGeom>
          <a:solidFill>
            <a:schemeClr val="bg1"/>
          </a:solidFill>
        </p:spPr>
        <p:txBody>
          <a:bodyPr wrap="square">
            <a:spAutoFit/>
          </a:bodyPr>
          <a:lstStyle/>
          <a:p>
            <a:pPr algn="r"/>
            <a:r>
              <a:rPr lang="en-US" sz="700" dirty="0">
                <a:latin typeface="Arial" panose="020B0604020202020204" pitchFamily="34" charset="0"/>
                <a:cs typeface="Arial" panose="020B0604020202020204" pitchFamily="34" charset="0"/>
              </a:rPr>
              <a:t>Slide</a:t>
            </a:r>
            <a:endParaRPr lang="es-E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81487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noChangeArrowheads="1"/>
          </p:cNvSpPr>
          <p:nvPr/>
        </p:nvSpPr>
        <p:spPr bwMode="auto">
          <a:xfrm>
            <a:off x="4355976" y="1312862"/>
            <a:ext cx="3509091" cy="4802188"/>
          </a:xfrm>
          <a:prstGeom prst="rect">
            <a:avLst/>
          </a:prstGeom>
          <a:solidFill>
            <a:schemeClr val="bg1">
              <a:lumMod val="95000"/>
            </a:schemeClr>
          </a:solidFill>
          <a:ln>
            <a:noFill/>
          </a:ln>
          <a:effectLst>
            <a:outerShdw blurRad="50800" dist="38100" dir="2700000" algn="tl" rotWithShape="0">
              <a:prstClr val="black">
                <a:alpha val="40000"/>
              </a:prstClr>
            </a:outerShdw>
          </a:effec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har char="•"/>
              <a:defRPr sz="21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Char char="•"/>
              <a:defRPr sz="2100">
                <a:solidFill>
                  <a:schemeClr val="tx1"/>
                </a:solidFill>
                <a:latin typeface="+mn-lt"/>
              </a:defRPr>
            </a:lvl2pPr>
            <a:lvl3pPr marL="1143000" indent="-228600" algn="l" rtl="0" eaLnBrk="0" fontAlgn="base" hangingPunct="0">
              <a:spcBef>
                <a:spcPct val="20000"/>
              </a:spcBef>
              <a:spcAft>
                <a:spcPct val="0"/>
              </a:spcAft>
              <a:buClr>
                <a:srgbClr val="B2B2B2"/>
              </a:buClr>
              <a:buChar char="•"/>
              <a:defRPr sz="2100">
                <a:solidFill>
                  <a:schemeClr val="tx1"/>
                </a:solidFill>
                <a:latin typeface="+mn-lt"/>
              </a:defRPr>
            </a:lvl3pPr>
            <a:lvl4pPr marL="1600200" indent="-228600" algn="l" rtl="0" eaLnBrk="0" fontAlgn="base" hangingPunct="0">
              <a:spcBef>
                <a:spcPct val="20000"/>
              </a:spcBef>
              <a:spcAft>
                <a:spcPct val="0"/>
              </a:spcAft>
              <a:buClr>
                <a:srgbClr val="C0C0C0"/>
              </a:buClr>
              <a:buChar char="•"/>
              <a:defRPr sz="2100">
                <a:solidFill>
                  <a:schemeClr val="tx1"/>
                </a:solidFill>
                <a:latin typeface="+mn-lt"/>
              </a:defRPr>
            </a:lvl4pPr>
            <a:lvl5pPr marL="2057400" indent="-228600" algn="l" rtl="0" eaLnBrk="0" fontAlgn="base" hangingPunct="0">
              <a:spcBef>
                <a:spcPct val="20000"/>
              </a:spcBef>
              <a:spcAft>
                <a:spcPct val="0"/>
              </a:spcAft>
              <a:buClr>
                <a:srgbClr val="DDDDDD"/>
              </a:buClr>
              <a:buChar char="•"/>
              <a:defRPr sz="2100">
                <a:solidFill>
                  <a:schemeClr val="tx1"/>
                </a:solidFill>
                <a:latin typeface="+mn-lt"/>
              </a:defRPr>
            </a:lvl5pPr>
            <a:lvl6pPr marL="2514600" indent="-228600" algn="l" rtl="0" fontAlgn="base">
              <a:spcBef>
                <a:spcPct val="20000"/>
              </a:spcBef>
              <a:spcAft>
                <a:spcPct val="0"/>
              </a:spcAft>
              <a:buClr>
                <a:srgbClr val="DDDDDD"/>
              </a:buClr>
              <a:buChar char="•"/>
              <a:defRPr sz="2100">
                <a:solidFill>
                  <a:schemeClr val="tx1"/>
                </a:solidFill>
                <a:latin typeface="+mn-lt"/>
              </a:defRPr>
            </a:lvl6pPr>
            <a:lvl7pPr marL="2971800" indent="-228600" algn="l" rtl="0" fontAlgn="base">
              <a:spcBef>
                <a:spcPct val="20000"/>
              </a:spcBef>
              <a:spcAft>
                <a:spcPct val="0"/>
              </a:spcAft>
              <a:buClr>
                <a:srgbClr val="DDDDDD"/>
              </a:buClr>
              <a:buChar char="•"/>
              <a:defRPr sz="2100">
                <a:solidFill>
                  <a:schemeClr val="tx1"/>
                </a:solidFill>
                <a:latin typeface="+mn-lt"/>
              </a:defRPr>
            </a:lvl7pPr>
            <a:lvl8pPr marL="3429000" indent="-228600" algn="l" rtl="0" fontAlgn="base">
              <a:spcBef>
                <a:spcPct val="20000"/>
              </a:spcBef>
              <a:spcAft>
                <a:spcPct val="0"/>
              </a:spcAft>
              <a:buClr>
                <a:srgbClr val="DDDDDD"/>
              </a:buClr>
              <a:buChar char="•"/>
              <a:defRPr sz="2100">
                <a:solidFill>
                  <a:schemeClr val="tx1"/>
                </a:solidFill>
                <a:latin typeface="+mn-lt"/>
              </a:defRPr>
            </a:lvl8pPr>
            <a:lvl9pPr marL="3886200" indent="-228600" algn="l" rtl="0" fontAlgn="base">
              <a:spcBef>
                <a:spcPct val="20000"/>
              </a:spcBef>
              <a:spcAft>
                <a:spcPct val="0"/>
              </a:spcAft>
              <a:buClr>
                <a:srgbClr val="DDDDDD"/>
              </a:buClr>
              <a:buChar char="•"/>
              <a:defRPr sz="2100">
                <a:solidFill>
                  <a:schemeClr val="tx1"/>
                </a:solidFill>
                <a:latin typeface="+mn-lt"/>
              </a:defRPr>
            </a:lvl9pPr>
          </a:lstStyle>
          <a:p>
            <a:pPr marL="361950" indent="-269875" eaLnBrk="1" hangingPunct="1">
              <a:spcBef>
                <a:spcPct val="0"/>
              </a:spcBef>
              <a:buFontTx/>
              <a:buNone/>
            </a:pPr>
            <a:endParaRPr lang="de-CH" sz="700" kern="0" dirty="0"/>
          </a:p>
          <a:p>
            <a:pPr marL="88900" indent="0" eaLnBrk="1" hangingPunct="1">
              <a:spcBef>
                <a:spcPct val="0"/>
              </a:spcBef>
              <a:buFontTx/>
              <a:buNone/>
            </a:pPr>
            <a:endParaRPr lang="en-GB" sz="1600" b="1" kern="0" dirty="0"/>
          </a:p>
          <a:p>
            <a:pPr marL="88900" indent="0" eaLnBrk="1" hangingPunct="1">
              <a:spcBef>
                <a:spcPct val="0"/>
              </a:spcBef>
              <a:buFontTx/>
              <a:buNone/>
            </a:pPr>
            <a:r>
              <a:rPr lang="ru-RU" sz="1600" b="1" kern="0" dirty="0"/>
              <a:t>Показатели затрат, связанных с «плотностью»</a:t>
            </a:r>
            <a:r>
              <a:rPr lang="en-GB" sz="1600" b="1" kern="0" dirty="0"/>
              <a:t> </a:t>
            </a:r>
            <a:r>
              <a:rPr lang="ru-RU" sz="1600" b="1" kern="0" dirty="0"/>
              <a:t>в городских населенных пунктах</a:t>
            </a:r>
            <a:r>
              <a:rPr lang="en-GB" sz="1600" b="1" kern="0" dirty="0"/>
              <a:t>:</a:t>
            </a:r>
            <a:endParaRPr lang="fr-CH" sz="1600" b="1" kern="0" dirty="0"/>
          </a:p>
          <a:p>
            <a:pPr indent="-250825"/>
            <a:r>
              <a:rPr lang="ru-RU" sz="1600" b="0" kern="0" dirty="0"/>
              <a:t>Численность населения</a:t>
            </a:r>
            <a:endParaRPr lang="en-GB" sz="1600" b="0" kern="0" dirty="0"/>
          </a:p>
          <a:p>
            <a:pPr indent="-250825"/>
            <a:r>
              <a:rPr lang="ru-RU" sz="1600" b="0" kern="0" dirty="0"/>
              <a:t>Плотность населения</a:t>
            </a:r>
            <a:endParaRPr lang="en-GB" sz="1600" b="0" kern="0" dirty="0"/>
          </a:p>
          <a:p>
            <a:pPr indent="-250825"/>
            <a:r>
              <a:rPr lang="ru-RU" sz="1600" b="0" kern="0" dirty="0"/>
              <a:t>Показатель занятости</a:t>
            </a:r>
            <a:endParaRPr lang="en-GB" sz="1600" b="0" kern="0" dirty="0"/>
          </a:p>
        </p:txBody>
      </p:sp>
      <p:sp>
        <p:nvSpPr>
          <p:cNvPr id="55299" name="Rectangle 3"/>
          <p:cNvSpPr>
            <a:spLocks noGrp="1" noChangeArrowheads="1"/>
          </p:cNvSpPr>
          <p:nvPr>
            <p:ph type="body" idx="1"/>
          </p:nvPr>
        </p:nvSpPr>
        <p:spPr>
          <a:xfrm>
            <a:off x="467544" y="1312863"/>
            <a:ext cx="3509895" cy="4802187"/>
          </a:xfrm>
          <a:solidFill>
            <a:schemeClr val="bg1">
              <a:lumMod val="95000"/>
            </a:schemeClr>
          </a:solidFill>
          <a:ln>
            <a:noFill/>
          </a:ln>
          <a:effectLst>
            <a:outerShdw blurRad="50800" dist="38100" dir="2700000" algn="tl" rotWithShape="0">
              <a:prstClr val="black">
                <a:alpha val="40000"/>
              </a:prstClr>
            </a:outerShdw>
          </a:effectLst>
        </p:spPr>
        <p:txBody>
          <a:bodyPr/>
          <a:lstStyle/>
          <a:p>
            <a:pPr marL="92075" indent="0">
              <a:spcBef>
                <a:spcPts val="0"/>
              </a:spcBef>
              <a:buNone/>
            </a:pPr>
            <a:endParaRPr lang="de-CH" b="1" dirty="0"/>
          </a:p>
          <a:p>
            <a:pPr marL="92075" indent="0">
              <a:spcBef>
                <a:spcPts val="0"/>
              </a:spcBef>
              <a:buNone/>
            </a:pPr>
            <a:r>
              <a:rPr lang="ru-RU" b="1" dirty="0"/>
              <a:t>Показатели</a:t>
            </a:r>
            <a:r>
              <a:rPr lang="en-GB" b="1" dirty="0"/>
              <a:t>:</a:t>
            </a:r>
            <a:endParaRPr lang="en-GB" dirty="0"/>
          </a:p>
          <a:p>
            <a:pPr marL="377825" indent="-285750" eaLnBrk="0" hangingPunct="0">
              <a:spcBef>
                <a:spcPct val="20000"/>
              </a:spcBef>
              <a:buFont typeface="Verdana" panose="020B0604030504040204" pitchFamily="34" charset="0"/>
              <a:buChar char="•"/>
            </a:pPr>
            <a:r>
              <a:rPr lang="ru-RU" dirty="0"/>
              <a:t>Старость</a:t>
            </a:r>
            <a:endParaRPr lang="en-GB" dirty="0"/>
          </a:p>
          <a:p>
            <a:pPr marL="377825" indent="-285750" eaLnBrk="0" hangingPunct="0">
              <a:spcBef>
                <a:spcPct val="20000"/>
              </a:spcBef>
              <a:buFont typeface="Verdana" panose="020B0604030504040204" pitchFamily="34" charset="0"/>
              <a:buChar char="•"/>
            </a:pPr>
            <a:r>
              <a:rPr lang="ru-RU" dirty="0"/>
              <a:t>Бедность</a:t>
            </a:r>
            <a:endParaRPr lang="en-GB" dirty="0"/>
          </a:p>
          <a:p>
            <a:pPr marL="377825" indent="-285750" eaLnBrk="0" hangingPunct="0">
              <a:spcBef>
                <a:spcPct val="20000"/>
              </a:spcBef>
              <a:buFont typeface="Verdana" panose="020B0604030504040204" pitchFamily="34" charset="0"/>
              <a:buChar char="•"/>
            </a:pPr>
            <a:r>
              <a:rPr lang="ru-RU" dirty="0"/>
              <a:t>Интеграция иностранцев</a:t>
            </a:r>
            <a:endParaRPr lang="fr-CH" dirty="0"/>
          </a:p>
          <a:p>
            <a:pPr indent="-250825"/>
            <a:endParaRPr lang="fr-CH" dirty="0"/>
          </a:p>
          <a:p>
            <a:endParaRPr lang="fr-CH" dirty="0"/>
          </a:p>
        </p:txBody>
      </p:sp>
      <p:pic>
        <p:nvPicPr>
          <p:cNvPr id="7" name="Grafik 9"/>
          <p:cNvPicPr>
            <a:picLocks noChangeAspect="1"/>
          </p:cNvPicPr>
          <p:nvPr/>
        </p:nvPicPr>
        <p:blipFill rotWithShape="1">
          <a:blip r:embed="rId3">
            <a:extLst>
              <a:ext uri="{28A0092B-C50C-407E-A947-70E740481C1C}">
                <a14:useLocalDpi xmlns:a14="http://schemas.microsoft.com/office/drawing/2010/main" val="0"/>
              </a:ext>
            </a:extLst>
          </a:blip>
          <a:srcRect b="4732"/>
          <a:stretch/>
        </p:blipFill>
        <p:spPr>
          <a:xfrm>
            <a:off x="4426091" y="3909159"/>
            <a:ext cx="3372039" cy="1878633"/>
          </a:xfrm>
          <a:prstGeom prst="rect">
            <a:avLst/>
          </a:prstGeom>
        </p:spPr>
      </p:pic>
      <p:grpSp>
        <p:nvGrpSpPr>
          <p:cNvPr id="12" name="Gruppieren 11"/>
          <p:cNvGrpSpPr/>
          <p:nvPr/>
        </p:nvGrpSpPr>
        <p:grpSpPr>
          <a:xfrm>
            <a:off x="637680" y="3284984"/>
            <a:ext cx="3169621" cy="2535369"/>
            <a:chOff x="1477093" y="3388203"/>
            <a:chExt cx="3169621" cy="2535369"/>
          </a:xfrm>
        </p:grpSpPr>
        <p:pic>
          <p:nvPicPr>
            <p:cNvPr id="9" name="Picture 2" descr="http://www.rts.ch/2010/05/21/15/00/327160.image?w=534&amp;h=30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t="10640" b="8173"/>
            <a:stretch>
              <a:fillRect/>
            </a:stretch>
          </p:blipFill>
          <p:spPr bwMode="auto">
            <a:xfrm>
              <a:off x="2298694" y="4848476"/>
              <a:ext cx="2348020" cy="107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rafik 8"/>
            <p:cNvPicPr>
              <a:picLocks noChangeAspect="1"/>
            </p:cNvPicPr>
            <p:nvPr/>
          </p:nvPicPr>
          <p:blipFill rotWithShape="1">
            <a:blip r:embed="rId6">
              <a:extLst>
                <a:ext uri="{28A0092B-C50C-407E-A947-70E740481C1C}">
                  <a14:useLocalDpi xmlns:a14="http://schemas.microsoft.com/office/drawing/2010/main" val="0"/>
                </a:ext>
              </a:extLst>
            </a:blip>
            <a:srcRect r="8178"/>
            <a:stretch/>
          </p:blipFill>
          <p:spPr>
            <a:xfrm>
              <a:off x="1477093" y="3388203"/>
              <a:ext cx="2158765" cy="1616016"/>
            </a:xfrm>
            <a:prstGeom prst="rect">
              <a:avLst/>
            </a:prstGeom>
          </p:spPr>
        </p:pic>
      </p:grpSp>
      <p:sp>
        <p:nvSpPr>
          <p:cNvPr id="11" name="Foliennummernplatzhalter 10"/>
          <p:cNvSpPr>
            <a:spLocks noGrp="1"/>
          </p:cNvSpPr>
          <p:nvPr>
            <p:ph type="sldNum" sz="quarter" idx="10"/>
          </p:nvPr>
        </p:nvSpPr>
        <p:spPr/>
        <p:txBody>
          <a:bodyPr/>
          <a:lstStyle/>
          <a:p>
            <a:pPr>
              <a:defRPr/>
            </a:pPr>
            <a:fld id="{8E050A2D-FAF3-45CF-B73E-B3475EDB0F60}" type="slidenum">
              <a:rPr lang="en-GB" noProof="0" smtClean="0"/>
              <a:pPr>
                <a:defRPr/>
              </a:pPr>
              <a:t>38</a:t>
            </a:fld>
            <a:r>
              <a:rPr lang="en-GB"/>
              <a:t>			Stefan Bruni / Lucerne School of Business</a:t>
            </a:r>
            <a:endParaRPr lang="en-GB" noProof="0" dirty="0"/>
          </a:p>
        </p:txBody>
      </p:sp>
      <p:sp>
        <p:nvSpPr>
          <p:cNvPr id="22" name="Titel 4"/>
          <p:cNvSpPr txBox="1">
            <a:spLocks/>
          </p:cNvSpPr>
          <p:nvPr/>
        </p:nvSpPr>
        <p:spPr bwMode="auto">
          <a:xfrm>
            <a:off x="457742" y="310306"/>
            <a:ext cx="8169275" cy="86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72000" rIns="72000" bIns="72000" numCol="1" anchor="b" anchorCtr="0" compatLnSpc="1">
            <a:prstTxWarp prst="textNoShape">
              <a:avLst/>
            </a:prstTxWarp>
          </a:bodyPr>
          <a:lstStyle>
            <a:lvl1pPr algn="l" rtl="0" eaLnBrk="1" fontAlgn="base" hangingPunct="1">
              <a:spcBef>
                <a:spcPct val="0"/>
              </a:spcBef>
              <a:spcAft>
                <a:spcPct val="0"/>
              </a:spcAft>
              <a:defRPr sz="2000" b="1">
                <a:solidFill>
                  <a:schemeClr val="tx2"/>
                </a:solidFill>
                <a:latin typeface="+mj-lt"/>
                <a:ea typeface="+mj-ea"/>
                <a:cs typeface="+mj-cs"/>
              </a:defRPr>
            </a:lvl1pPr>
            <a:lvl2pPr algn="l" rtl="0" eaLnBrk="1" fontAlgn="base" hangingPunct="1">
              <a:spcBef>
                <a:spcPct val="0"/>
              </a:spcBef>
              <a:spcAft>
                <a:spcPct val="0"/>
              </a:spcAft>
              <a:defRPr sz="1600" b="1">
                <a:solidFill>
                  <a:schemeClr val="tx2"/>
                </a:solidFill>
                <a:latin typeface="Verdana" pitchFamily="34" charset="0"/>
              </a:defRPr>
            </a:lvl2pPr>
            <a:lvl3pPr algn="l" rtl="0" eaLnBrk="1" fontAlgn="base" hangingPunct="1">
              <a:spcBef>
                <a:spcPct val="0"/>
              </a:spcBef>
              <a:spcAft>
                <a:spcPct val="0"/>
              </a:spcAft>
              <a:defRPr sz="1600" b="1">
                <a:solidFill>
                  <a:schemeClr val="tx2"/>
                </a:solidFill>
                <a:latin typeface="Verdana" pitchFamily="34" charset="0"/>
              </a:defRPr>
            </a:lvl3pPr>
            <a:lvl4pPr algn="l" rtl="0" eaLnBrk="1" fontAlgn="base" hangingPunct="1">
              <a:spcBef>
                <a:spcPct val="0"/>
              </a:spcBef>
              <a:spcAft>
                <a:spcPct val="0"/>
              </a:spcAft>
              <a:defRPr sz="1600" b="1">
                <a:solidFill>
                  <a:schemeClr val="tx2"/>
                </a:solidFill>
                <a:latin typeface="Verdana" pitchFamily="34" charset="0"/>
              </a:defRPr>
            </a:lvl4pPr>
            <a:lvl5pPr algn="l" rtl="0" eaLnBrk="1" fontAlgn="base" hangingPunct="1">
              <a:spcBef>
                <a:spcPct val="0"/>
              </a:spcBef>
              <a:spcAft>
                <a:spcPct val="0"/>
              </a:spcAft>
              <a:defRPr sz="1600" b="1">
                <a:solidFill>
                  <a:schemeClr val="tx2"/>
                </a:solidFill>
                <a:latin typeface="Verdana" pitchFamily="34" charset="0"/>
              </a:defRPr>
            </a:lvl5pPr>
            <a:lvl6pPr marL="457200" algn="l" rtl="0" eaLnBrk="1" fontAlgn="base" hangingPunct="1">
              <a:spcBef>
                <a:spcPct val="0"/>
              </a:spcBef>
              <a:spcAft>
                <a:spcPct val="0"/>
              </a:spcAft>
              <a:defRPr sz="1600" b="1">
                <a:solidFill>
                  <a:schemeClr val="tx2"/>
                </a:solidFill>
                <a:latin typeface="Verdana" pitchFamily="34" charset="0"/>
              </a:defRPr>
            </a:lvl6pPr>
            <a:lvl7pPr marL="914400" algn="l" rtl="0" eaLnBrk="1" fontAlgn="base" hangingPunct="1">
              <a:spcBef>
                <a:spcPct val="0"/>
              </a:spcBef>
              <a:spcAft>
                <a:spcPct val="0"/>
              </a:spcAft>
              <a:defRPr sz="1600" b="1">
                <a:solidFill>
                  <a:schemeClr val="tx2"/>
                </a:solidFill>
                <a:latin typeface="Verdana" pitchFamily="34" charset="0"/>
              </a:defRPr>
            </a:lvl7pPr>
            <a:lvl8pPr marL="1371600" algn="l" rtl="0" eaLnBrk="1" fontAlgn="base" hangingPunct="1">
              <a:spcBef>
                <a:spcPct val="0"/>
              </a:spcBef>
              <a:spcAft>
                <a:spcPct val="0"/>
              </a:spcAft>
              <a:defRPr sz="1600" b="1">
                <a:solidFill>
                  <a:schemeClr val="tx2"/>
                </a:solidFill>
                <a:latin typeface="Verdana" pitchFamily="34" charset="0"/>
              </a:defRPr>
            </a:lvl8pPr>
            <a:lvl9pPr marL="1828800" algn="l" rtl="0" eaLnBrk="1" fontAlgn="base" hangingPunct="1">
              <a:spcBef>
                <a:spcPct val="0"/>
              </a:spcBef>
              <a:spcAft>
                <a:spcPct val="0"/>
              </a:spcAft>
              <a:defRPr sz="1600" b="1">
                <a:solidFill>
                  <a:schemeClr val="tx2"/>
                </a:solidFill>
                <a:latin typeface="Verdana" pitchFamily="34" charset="0"/>
              </a:defRPr>
            </a:lvl9pPr>
          </a:lstStyle>
          <a:p>
            <a:r>
              <a:rPr lang="ru-RU" dirty="0"/>
              <a:t>Компенсация затрат, связанных с социально-демографическими факторами</a:t>
            </a:r>
            <a:endParaRPr lang="en-GB" kern="0" dirty="0"/>
          </a:p>
        </p:txBody>
      </p:sp>
      <p:sp>
        <p:nvSpPr>
          <p:cNvPr id="13" name="Textfeld 425"/>
          <p:cNvSpPr txBox="1">
            <a:spLocks noChangeArrowheads="1"/>
          </p:cNvSpPr>
          <p:nvPr/>
        </p:nvSpPr>
        <p:spPr bwMode="auto">
          <a:xfrm>
            <a:off x="5796136" y="6141111"/>
            <a:ext cx="302433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15000"/>
              </a:lnSpc>
              <a:buChar char="-"/>
              <a:defRPr>
                <a:solidFill>
                  <a:schemeClr val="tx1"/>
                </a:solidFill>
                <a:latin typeface="Arial" panose="020B0604020202020204" pitchFamily="34" charset="0"/>
              </a:defRPr>
            </a:lvl1pPr>
            <a:lvl2pPr marL="742950" indent="-285750">
              <a:lnSpc>
                <a:spcPct val="115000"/>
              </a:lnSpc>
              <a:buChar char="-"/>
              <a:defRPr>
                <a:solidFill>
                  <a:schemeClr val="tx1"/>
                </a:solidFill>
                <a:latin typeface="Arial" panose="020B0604020202020204" pitchFamily="34" charset="0"/>
              </a:defRPr>
            </a:lvl2pPr>
            <a:lvl3pPr marL="1143000" indent="-228600">
              <a:lnSpc>
                <a:spcPct val="115000"/>
              </a:lnSpc>
              <a:buChar char="-"/>
              <a:defRPr>
                <a:solidFill>
                  <a:schemeClr val="tx1"/>
                </a:solidFill>
                <a:latin typeface="Arial" panose="020B0604020202020204" pitchFamily="34" charset="0"/>
              </a:defRPr>
            </a:lvl3pPr>
            <a:lvl4pPr marL="1600200" indent="-228600">
              <a:lnSpc>
                <a:spcPct val="115000"/>
              </a:lnSpc>
              <a:buChar char="-"/>
              <a:defRPr>
                <a:solidFill>
                  <a:schemeClr val="tx1"/>
                </a:solidFill>
                <a:latin typeface="Arial" panose="020B0604020202020204" pitchFamily="34" charset="0"/>
              </a:defRPr>
            </a:lvl4pPr>
            <a:lvl5pPr marL="2057400" indent="-228600">
              <a:lnSpc>
                <a:spcPct val="115000"/>
              </a:lnSpc>
              <a:buChar char="-"/>
              <a:defRPr>
                <a:solidFill>
                  <a:schemeClr val="tx1"/>
                </a:solidFill>
                <a:latin typeface="Arial" panose="020B0604020202020204" pitchFamily="34" charset="0"/>
              </a:defRPr>
            </a:lvl5pPr>
            <a:lvl6pPr marL="2514600" indent="-228600" eaLnBrk="0" fontAlgn="base" hangingPunct="0">
              <a:lnSpc>
                <a:spcPct val="115000"/>
              </a:lnSpc>
              <a:spcBef>
                <a:spcPct val="0"/>
              </a:spcBef>
              <a:spcAft>
                <a:spcPct val="0"/>
              </a:spcAft>
              <a:buChar char="-"/>
              <a:defRPr>
                <a:solidFill>
                  <a:schemeClr val="tx1"/>
                </a:solidFill>
                <a:latin typeface="Arial" panose="020B0604020202020204" pitchFamily="34" charset="0"/>
              </a:defRPr>
            </a:lvl6pPr>
            <a:lvl7pPr marL="2971800" indent="-228600" eaLnBrk="0" fontAlgn="base" hangingPunct="0">
              <a:lnSpc>
                <a:spcPct val="115000"/>
              </a:lnSpc>
              <a:spcBef>
                <a:spcPct val="0"/>
              </a:spcBef>
              <a:spcAft>
                <a:spcPct val="0"/>
              </a:spcAft>
              <a:buChar char="-"/>
              <a:defRPr>
                <a:solidFill>
                  <a:schemeClr val="tx1"/>
                </a:solidFill>
                <a:latin typeface="Arial" panose="020B0604020202020204" pitchFamily="34" charset="0"/>
              </a:defRPr>
            </a:lvl7pPr>
            <a:lvl8pPr marL="3429000" indent="-228600" eaLnBrk="0" fontAlgn="base" hangingPunct="0">
              <a:lnSpc>
                <a:spcPct val="115000"/>
              </a:lnSpc>
              <a:spcBef>
                <a:spcPct val="0"/>
              </a:spcBef>
              <a:spcAft>
                <a:spcPct val="0"/>
              </a:spcAft>
              <a:buChar char="-"/>
              <a:defRPr>
                <a:solidFill>
                  <a:schemeClr val="tx1"/>
                </a:solidFill>
                <a:latin typeface="Arial" panose="020B0604020202020204" pitchFamily="34" charset="0"/>
              </a:defRPr>
            </a:lvl8pPr>
            <a:lvl9pPr marL="3886200" indent="-228600" eaLnBrk="0" fontAlgn="base" hangingPunct="0">
              <a:lnSpc>
                <a:spcPct val="115000"/>
              </a:lnSpc>
              <a:spcBef>
                <a:spcPct val="0"/>
              </a:spcBef>
              <a:spcAft>
                <a:spcPct val="0"/>
              </a:spcAft>
              <a:buChar char="-"/>
              <a:defRPr>
                <a:solidFill>
                  <a:schemeClr val="tx1"/>
                </a:solidFill>
                <a:latin typeface="Arial" panose="020B0604020202020204" pitchFamily="34" charset="0"/>
              </a:defRPr>
            </a:lvl9pPr>
          </a:lstStyle>
          <a:p>
            <a:pPr>
              <a:lnSpc>
                <a:spcPct val="100000"/>
              </a:lnSpc>
              <a:buNone/>
            </a:pPr>
            <a:r>
              <a:rPr lang="ru-RU" altLang="de-DE" sz="1100" i="1" dirty="0">
                <a:latin typeface="Verdana" panose="020B0604030504040204" pitchFamily="34" charset="0"/>
              </a:rPr>
              <a:t>Источник</a:t>
            </a:r>
            <a:r>
              <a:rPr lang="de-CH" altLang="de-DE" sz="1100" i="1" dirty="0">
                <a:latin typeface="Verdana" panose="020B0604030504040204" pitchFamily="34" charset="0"/>
              </a:rPr>
              <a:t>: </a:t>
            </a:r>
            <a:r>
              <a:rPr lang="ru-RU" altLang="de-DE" sz="1100" i="1" dirty="0">
                <a:latin typeface="Verdana" panose="020B0604030504040204" pitchFamily="34" charset="0"/>
              </a:rPr>
              <a:t>Федеральная финансовая администрация</a:t>
            </a:r>
            <a:endParaRPr lang="de-CH" altLang="de-DE" sz="1100" i="1" dirty="0">
              <a:latin typeface="Verdana" panose="020B0604030504040204" pitchFamily="34" charset="0"/>
            </a:endParaRPr>
          </a:p>
        </p:txBody>
      </p:sp>
      <p:sp>
        <p:nvSpPr>
          <p:cNvPr id="14" name="TextBox 13"/>
          <p:cNvSpPr txBox="1"/>
          <p:nvPr/>
        </p:nvSpPr>
        <p:spPr>
          <a:xfrm>
            <a:off x="7452320" y="260648"/>
            <a:ext cx="1368152" cy="276999"/>
          </a:xfrm>
          <a:prstGeom prst="rect">
            <a:avLst/>
          </a:prstGeom>
          <a:solidFill>
            <a:schemeClr val="bg1"/>
          </a:solidFill>
        </p:spPr>
        <p:txBody>
          <a:bodyPr wrap="square" lIns="0" tIns="0" rIns="0" bIns="0" rtlCol="0">
            <a:spAutoFit/>
          </a:bodyPr>
          <a:lstStyle/>
          <a:p>
            <a:r>
              <a:rPr lang="es-ES" sz="900" dirty="0">
                <a:latin typeface="Arial" panose="020B0604020202020204" pitchFamily="34" charset="0"/>
                <a:cs typeface="Arial" panose="020B0604020202020204" pitchFamily="34" charset="0"/>
              </a:rPr>
              <a:t>Hochschule Luzern</a:t>
            </a:r>
          </a:p>
          <a:p>
            <a:r>
              <a:rPr lang="es-ES" sz="900" dirty="0">
                <a:solidFill>
                  <a:srgbClr val="B0C9EA"/>
                </a:solidFill>
                <a:latin typeface="Arial" panose="020B0604020202020204" pitchFamily="34" charset="0"/>
                <a:cs typeface="Arial" panose="020B0604020202020204" pitchFamily="34" charset="0"/>
              </a:rPr>
              <a:t>Business</a:t>
            </a:r>
            <a:endParaRPr lang="ru-RU" sz="900" dirty="0">
              <a:solidFill>
                <a:srgbClr val="B0C9EA"/>
              </a:solidFill>
              <a:latin typeface="Arial" panose="020B0604020202020204" pitchFamily="34" charset="0"/>
              <a:cs typeface="Arial" panose="020B0604020202020204" pitchFamily="34" charset="0"/>
            </a:endParaRPr>
          </a:p>
        </p:txBody>
      </p:sp>
      <p:sp>
        <p:nvSpPr>
          <p:cNvPr id="15" name="Прямоугольник 14"/>
          <p:cNvSpPr/>
          <p:nvPr/>
        </p:nvSpPr>
        <p:spPr>
          <a:xfrm>
            <a:off x="374121" y="6478974"/>
            <a:ext cx="585866" cy="200055"/>
          </a:xfrm>
          <a:prstGeom prst="rect">
            <a:avLst/>
          </a:prstGeom>
          <a:solidFill>
            <a:schemeClr val="bg1"/>
          </a:solidFill>
        </p:spPr>
        <p:txBody>
          <a:bodyPr wrap="square">
            <a:spAutoFit/>
          </a:bodyPr>
          <a:lstStyle/>
          <a:p>
            <a:pPr algn="r"/>
            <a:r>
              <a:rPr lang="en-US" sz="700" dirty="0">
                <a:latin typeface="Arial" panose="020B0604020202020204" pitchFamily="34" charset="0"/>
                <a:cs typeface="Arial" panose="020B0604020202020204" pitchFamily="34" charset="0"/>
              </a:rPr>
              <a:t>Slide</a:t>
            </a:r>
            <a:endParaRPr lang="es-E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08637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liennummernplatzhalter 7"/>
          <p:cNvSpPr>
            <a:spLocks noGrp="1"/>
          </p:cNvSpPr>
          <p:nvPr>
            <p:ph type="sldNum" sz="quarter" idx="10"/>
          </p:nvPr>
        </p:nvSpPr>
        <p:spPr/>
        <p:txBody>
          <a:bodyPr/>
          <a:lstStyle/>
          <a:p>
            <a:fld id="{182E8986-3AF4-4D82-BB44-546744DCD113}" type="slidenum">
              <a:rPr lang="en-GB" noProof="0" smtClean="0"/>
              <a:pPr/>
              <a:t>39</a:t>
            </a:fld>
            <a:r>
              <a:rPr lang="en-GB" dirty="0"/>
              <a:t>			Stefan </a:t>
            </a:r>
            <a:r>
              <a:rPr lang="en-GB" dirty="0" err="1"/>
              <a:t>Bruni</a:t>
            </a:r>
            <a:r>
              <a:rPr lang="en-GB" dirty="0"/>
              <a:t> / Lucerne School of Business</a:t>
            </a:r>
            <a:endParaRPr lang="en-GB" noProof="0" dirty="0"/>
          </a:p>
        </p:txBody>
      </p:sp>
      <p:sp>
        <p:nvSpPr>
          <p:cNvPr id="5" name="Titel 4"/>
          <p:cNvSpPr>
            <a:spLocks noGrp="1"/>
          </p:cNvSpPr>
          <p:nvPr>
            <p:ph type="title"/>
          </p:nvPr>
        </p:nvSpPr>
        <p:spPr/>
        <p:txBody>
          <a:bodyPr/>
          <a:lstStyle/>
          <a:p>
            <a:r>
              <a:rPr lang="ru-RU" dirty="0"/>
              <a:t>Обзор платежей в рамках бюджетного выравнивания в</a:t>
            </a:r>
            <a:r>
              <a:rPr lang="de-CH" dirty="0"/>
              <a:t> 2020</a:t>
            </a:r>
            <a:r>
              <a:rPr lang="ru-RU" dirty="0"/>
              <a:t> г.</a:t>
            </a:r>
            <a:r>
              <a:rPr lang="de-CH" dirty="0"/>
              <a:t> </a:t>
            </a:r>
            <a:endParaRPr lang="en-GB" dirty="0"/>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750" y="1125537"/>
            <a:ext cx="8848725" cy="5257800"/>
          </a:xfrm>
          <a:prstGeom prst="rect">
            <a:avLst/>
          </a:prstGeom>
        </p:spPr>
      </p:pic>
      <p:sp>
        <p:nvSpPr>
          <p:cNvPr id="6" name="Textfeld 425"/>
          <p:cNvSpPr txBox="1">
            <a:spLocks noChangeArrowheads="1"/>
          </p:cNvSpPr>
          <p:nvPr/>
        </p:nvSpPr>
        <p:spPr bwMode="auto">
          <a:xfrm>
            <a:off x="5868144" y="6322531"/>
            <a:ext cx="302433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15000"/>
              </a:lnSpc>
              <a:buChar char="-"/>
              <a:defRPr>
                <a:solidFill>
                  <a:schemeClr val="tx1"/>
                </a:solidFill>
                <a:latin typeface="Arial" panose="020B0604020202020204" pitchFamily="34" charset="0"/>
              </a:defRPr>
            </a:lvl1pPr>
            <a:lvl2pPr marL="742950" indent="-285750">
              <a:lnSpc>
                <a:spcPct val="115000"/>
              </a:lnSpc>
              <a:buChar char="-"/>
              <a:defRPr>
                <a:solidFill>
                  <a:schemeClr val="tx1"/>
                </a:solidFill>
                <a:latin typeface="Arial" panose="020B0604020202020204" pitchFamily="34" charset="0"/>
              </a:defRPr>
            </a:lvl2pPr>
            <a:lvl3pPr marL="1143000" indent="-228600">
              <a:lnSpc>
                <a:spcPct val="115000"/>
              </a:lnSpc>
              <a:buChar char="-"/>
              <a:defRPr>
                <a:solidFill>
                  <a:schemeClr val="tx1"/>
                </a:solidFill>
                <a:latin typeface="Arial" panose="020B0604020202020204" pitchFamily="34" charset="0"/>
              </a:defRPr>
            </a:lvl3pPr>
            <a:lvl4pPr marL="1600200" indent="-228600">
              <a:lnSpc>
                <a:spcPct val="115000"/>
              </a:lnSpc>
              <a:buChar char="-"/>
              <a:defRPr>
                <a:solidFill>
                  <a:schemeClr val="tx1"/>
                </a:solidFill>
                <a:latin typeface="Arial" panose="020B0604020202020204" pitchFamily="34" charset="0"/>
              </a:defRPr>
            </a:lvl4pPr>
            <a:lvl5pPr marL="2057400" indent="-228600">
              <a:lnSpc>
                <a:spcPct val="115000"/>
              </a:lnSpc>
              <a:buChar char="-"/>
              <a:defRPr>
                <a:solidFill>
                  <a:schemeClr val="tx1"/>
                </a:solidFill>
                <a:latin typeface="Arial" panose="020B0604020202020204" pitchFamily="34" charset="0"/>
              </a:defRPr>
            </a:lvl5pPr>
            <a:lvl6pPr marL="2514600" indent="-228600" eaLnBrk="0" fontAlgn="base" hangingPunct="0">
              <a:lnSpc>
                <a:spcPct val="115000"/>
              </a:lnSpc>
              <a:spcBef>
                <a:spcPct val="0"/>
              </a:spcBef>
              <a:spcAft>
                <a:spcPct val="0"/>
              </a:spcAft>
              <a:buChar char="-"/>
              <a:defRPr>
                <a:solidFill>
                  <a:schemeClr val="tx1"/>
                </a:solidFill>
                <a:latin typeface="Arial" panose="020B0604020202020204" pitchFamily="34" charset="0"/>
              </a:defRPr>
            </a:lvl6pPr>
            <a:lvl7pPr marL="2971800" indent="-228600" eaLnBrk="0" fontAlgn="base" hangingPunct="0">
              <a:lnSpc>
                <a:spcPct val="115000"/>
              </a:lnSpc>
              <a:spcBef>
                <a:spcPct val="0"/>
              </a:spcBef>
              <a:spcAft>
                <a:spcPct val="0"/>
              </a:spcAft>
              <a:buChar char="-"/>
              <a:defRPr>
                <a:solidFill>
                  <a:schemeClr val="tx1"/>
                </a:solidFill>
                <a:latin typeface="Arial" panose="020B0604020202020204" pitchFamily="34" charset="0"/>
              </a:defRPr>
            </a:lvl7pPr>
            <a:lvl8pPr marL="3429000" indent="-228600" eaLnBrk="0" fontAlgn="base" hangingPunct="0">
              <a:lnSpc>
                <a:spcPct val="115000"/>
              </a:lnSpc>
              <a:spcBef>
                <a:spcPct val="0"/>
              </a:spcBef>
              <a:spcAft>
                <a:spcPct val="0"/>
              </a:spcAft>
              <a:buChar char="-"/>
              <a:defRPr>
                <a:solidFill>
                  <a:schemeClr val="tx1"/>
                </a:solidFill>
                <a:latin typeface="Arial" panose="020B0604020202020204" pitchFamily="34" charset="0"/>
              </a:defRPr>
            </a:lvl8pPr>
            <a:lvl9pPr marL="3886200" indent="-228600" eaLnBrk="0" fontAlgn="base" hangingPunct="0">
              <a:lnSpc>
                <a:spcPct val="115000"/>
              </a:lnSpc>
              <a:spcBef>
                <a:spcPct val="0"/>
              </a:spcBef>
              <a:spcAft>
                <a:spcPct val="0"/>
              </a:spcAft>
              <a:buChar char="-"/>
              <a:defRPr>
                <a:solidFill>
                  <a:schemeClr val="tx1"/>
                </a:solidFill>
                <a:latin typeface="Arial" panose="020B0604020202020204" pitchFamily="34" charset="0"/>
              </a:defRPr>
            </a:lvl9pPr>
          </a:lstStyle>
          <a:p>
            <a:pPr eaLnBrk="1" hangingPunct="1">
              <a:lnSpc>
                <a:spcPct val="100000"/>
              </a:lnSpc>
              <a:buFontTx/>
              <a:buNone/>
            </a:pPr>
            <a:r>
              <a:rPr lang="ru-RU" altLang="de-DE" sz="1100" i="1" dirty="0">
                <a:latin typeface="Verdana" panose="020B0604030504040204" pitchFamily="34" charset="0"/>
              </a:rPr>
              <a:t>Источник</a:t>
            </a:r>
            <a:r>
              <a:rPr lang="de-CH" altLang="de-DE" sz="1100" i="1" dirty="0">
                <a:latin typeface="Verdana" panose="020B0604030504040204" pitchFamily="34" charset="0"/>
              </a:rPr>
              <a:t>: </a:t>
            </a:r>
            <a:r>
              <a:rPr lang="ru-RU" altLang="de-DE" sz="1100" i="1" dirty="0">
                <a:latin typeface="Verdana" panose="020B0604030504040204" pitchFamily="34" charset="0"/>
              </a:rPr>
              <a:t>Федеральная финансовая администрация</a:t>
            </a:r>
            <a:endParaRPr lang="de-CH" altLang="de-DE" sz="1100" i="1" dirty="0">
              <a:latin typeface="Verdana" panose="020B0604030504040204" pitchFamily="34" charset="0"/>
            </a:endParaRPr>
          </a:p>
        </p:txBody>
      </p:sp>
      <p:sp>
        <p:nvSpPr>
          <p:cNvPr id="7" name="Titel 4"/>
          <p:cNvSpPr txBox="1">
            <a:spLocks/>
          </p:cNvSpPr>
          <p:nvPr/>
        </p:nvSpPr>
        <p:spPr bwMode="auto">
          <a:xfrm>
            <a:off x="251520" y="1268760"/>
            <a:ext cx="1769269" cy="144016"/>
          </a:xfrm>
          <a:prstGeom prst="rect">
            <a:avLst/>
          </a:prstGeom>
          <a:solidFill>
            <a:srgbClr val="FFFFFF"/>
          </a:solidFill>
          <a:ln>
            <a:noFill/>
          </a:ln>
          <a:effectLst/>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2000" b="1">
                <a:solidFill>
                  <a:schemeClr val="tx2"/>
                </a:solidFill>
                <a:latin typeface="+mj-lt"/>
                <a:ea typeface="+mj-ea"/>
                <a:cs typeface="+mj-cs"/>
              </a:defRPr>
            </a:lvl1pPr>
            <a:lvl2pPr algn="l" rtl="0" eaLnBrk="1" fontAlgn="base" hangingPunct="1">
              <a:spcBef>
                <a:spcPct val="0"/>
              </a:spcBef>
              <a:spcAft>
                <a:spcPct val="0"/>
              </a:spcAft>
              <a:defRPr sz="1600" b="1">
                <a:solidFill>
                  <a:schemeClr val="tx2"/>
                </a:solidFill>
                <a:latin typeface="Verdana" pitchFamily="34" charset="0"/>
              </a:defRPr>
            </a:lvl2pPr>
            <a:lvl3pPr algn="l" rtl="0" eaLnBrk="1" fontAlgn="base" hangingPunct="1">
              <a:spcBef>
                <a:spcPct val="0"/>
              </a:spcBef>
              <a:spcAft>
                <a:spcPct val="0"/>
              </a:spcAft>
              <a:defRPr sz="1600" b="1">
                <a:solidFill>
                  <a:schemeClr val="tx2"/>
                </a:solidFill>
                <a:latin typeface="Verdana" pitchFamily="34" charset="0"/>
              </a:defRPr>
            </a:lvl3pPr>
            <a:lvl4pPr algn="l" rtl="0" eaLnBrk="1" fontAlgn="base" hangingPunct="1">
              <a:spcBef>
                <a:spcPct val="0"/>
              </a:spcBef>
              <a:spcAft>
                <a:spcPct val="0"/>
              </a:spcAft>
              <a:defRPr sz="1600" b="1">
                <a:solidFill>
                  <a:schemeClr val="tx2"/>
                </a:solidFill>
                <a:latin typeface="Verdana" pitchFamily="34" charset="0"/>
              </a:defRPr>
            </a:lvl4pPr>
            <a:lvl5pPr algn="l" rtl="0" eaLnBrk="1" fontAlgn="base" hangingPunct="1">
              <a:spcBef>
                <a:spcPct val="0"/>
              </a:spcBef>
              <a:spcAft>
                <a:spcPct val="0"/>
              </a:spcAft>
              <a:defRPr sz="1600" b="1">
                <a:solidFill>
                  <a:schemeClr val="tx2"/>
                </a:solidFill>
                <a:latin typeface="Verdana" pitchFamily="34" charset="0"/>
              </a:defRPr>
            </a:lvl5pPr>
            <a:lvl6pPr marL="457200" algn="l" rtl="0" eaLnBrk="1" fontAlgn="base" hangingPunct="1">
              <a:spcBef>
                <a:spcPct val="0"/>
              </a:spcBef>
              <a:spcAft>
                <a:spcPct val="0"/>
              </a:spcAft>
              <a:defRPr sz="1600" b="1">
                <a:solidFill>
                  <a:schemeClr val="tx2"/>
                </a:solidFill>
                <a:latin typeface="Verdana" pitchFamily="34" charset="0"/>
              </a:defRPr>
            </a:lvl6pPr>
            <a:lvl7pPr marL="914400" algn="l" rtl="0" eaLnBrk="1" fontAlgn="base" hangingPunct="1">
              <a:spcBef>
                <a:spcPct val="0"/>
              </a:spcBef>
              <a:spcAft>
                <a:spcPct val="0"/>
              </a:spcAft>
              <a:defRPr sz="1600" b="1">
                <a:solidFill>
                  <a:schemeClr val="tx2"/>
                </a:solidFill>
                <a:latin typeface="Verdana" pitchFamily="34" charset="0"/>
              </a:defRPr>
            </a:lvl7pPr>
            <a:lvl8pPr marL="1371600" algn="l" rtl="0" eaLnBrk="1" fontAlgn="base" hangingPunct="1">
              <a:spcBef>
                <a:spcPct val="0"/>
              </a:spcBef>
              <a:spcAft>
                <a:spcPct val="0"/>
              </a:spcAft>
              <a:defRPr sz="1600" b="1">
                <a:solidFill>
                  <a:schemeClr val="tx2"/>
                </a:solidFill>
                <a:latin typeface="Verdana" pitchFamily="34" charset="0"/>
              </a:defRPr>
            </a:lvl8pPr>
            <a:lvl9pPr marL="1828800" algn="l" rtl="0" eaLnBrk="1" fontAlgn="base" hangingPunct="1">
              <a:spcBef>
                <a:spcPct val="0"/>
              </a:spcBef>
              <a:spcAft>
                <a:spcPct val="0"/>
              </a:spcAft>
              <a:defRPr sz="1600" b="1">
                <a:solidFill>
                  <a:schemeClr val="tx2"/>
                </a:solidFill>
                <a:latin typeface="Verdana" pitchFamily="34" charset="0"/>
              </a:defRPr>
            </a:lvl9pPr>
          </a:lstStyle>
          <a:p>
            <a:r>
              <a:rPr lang="ru-RU" sz="900" b="0" kern="0" dirty="0">
                <a:solidFill>
                  <a:schemeClr val="tx1"/>
                </a:solidFill>
              </a:rPr>
              <a:t>Платежи в млн </a:t>
            </a:r>
            <a:r>
              <a:rPr lang="en-US" sz="900" b="0" kern="0" dirty="0">
                <a:solidFill>
                  <a:schemeClr val="tx1"/>
                </a:solidFill>
              </a:rPr>
              <a:t>CHF</a:t>
            </a:r>
            <a:endParaRPr lang="en-GB" sz="900" b="0" kern="0" dirty="0">
              <a:solidFill>
                <a:schemeClr val="tx1"/>
              </a:solidFill>
            </a:endParaRPr>
          </a:p>
        </p:txBody>
      </p:sp>
      <p:sp>
        <p:nvSpPr>
          <p:cNvPr id="9" name="Titel 4"/>
          <p:cNvSpPr txBox="1">
            <a:spLocks/>
          </p:cNvSpPr>
          <p:nvPr/>
        </p:nvSpPr>
        <p:spPr bwMode="auto">
          <a:xfrm>
            <a:off x="395536" y="2420888"/>
            <a:ext cx="648072" cy="137771"/>
          </a:xfrm>
          <a:prstGeom prst="rect">
            <a:avLst/>
          </a:prstGeom>
          <a:solidFill>
            <a:srgbClr val="C2D1F0"/>
          </a:solidFill>
          <a:ln>
            <a:noFill/>
          </a:ln>
          <a:effectLst/>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2000" b="1">
                <a:solidFill>
                  <a:schemeClr val="tx2"/>
                </a:solidFill>
                <a:latin typeface="+mj-lt"/>
                <a:ea typeface="+mj-ea"/>
                <a:cs typeface="+mj-cs"/>
              </a:defRPr>
            </a:lvl1pPr>
            <a:lvl2pPr algn="l" rtl="0" eaLnBrk="1" fontAlgn="base" hangingPunct="1">
              <a:spcBef>
                <a:spcPct val="0"/>
              </a:spcBef>
              <a:spcAft>
                <a:spcPct val="0"/>
              </a:spcAft>
              <a:defRPr sz="1600" b="1">
                <a:solidFill>
                  <a:schemeClr val="tx2"/>
                </a:solidFill>
                <a:latin typeface="Verdana" pitchFamily="34" charset="0"/>
              </a:defRPr>
            </a:lvl2pPr>
            <a:lvl3pPr algn="l" rtl="0" eaLnBrk="1" fontAlgn="base" hangingPunct="1">
              <a:spcBef>
                <a:spcPct val="0"/>
              </a:spcBef>
              <a:spcAft>
                <a:spcPct val="0"/>
              </a:spcAft>
              <a:defRPr sz="1600" b="1">
                <a:solidFill>
                  <a:schemeClr val="tx2"/>
                </a:solidFill>
                <a:latin typeface="Verdana" pitchFamily="34" charset="0"/>
              </a:defRPr>
            </a:lvl3pPr>
            <a:lvl4pPr algn="l" rtl="0" eaLnBrk="1" fontAlgn="base" hangingPunct="1">
              <a:spcBef>
                <a:spcPct val="0"/>
              </a:spcBef>
              <a:spcAft>
                <a:spcPct val="0"/>
              </a:spcAft>
              <a:defRPr sz="1600" b="1">
                <a:solidFill>
                  <a:schemeClr val="tx2"/>
                </a:solidFill>
                <a:latin typeface="Verdana" pitchFamily="34" charset="0"/>
              </a:defRPr>
            </a:lvl4pPr>
            <a:lvl5pPr algn="l" rtl="0" eaLnBrk="1" fontAlgn="base" hangingPunct="1">
              <a:spcBef>
                <a:spcPct val="0"/>
              </a:spcBef>
              <a:spcAft>
                <a:spcPct val="0"/>
              </a:spcAft>
              <a:defRPr sz="1600" b="1">
                <a:solidFill>
                  <a:schemeClr val="tx2"/>
                </a:solidFill>
                <a:latin typeface="Verdana" pitchFamily="34" charset="0"/>
              </a:defRPr>
            </a:lvl5pPr>
            <a:lvl6pPr marL="457200" algn="l" rtl="0" eaLnBrk="1" fontAlgn="base" hangingPunct="1">
              <a:spcBef>
                <a:spcPct val="0"/>
              </a:spcBef>
              <a:spcAft>
                <a:spcPct val="0"/>
              </a:spcAft>
              <a:defRPr sz="1600" b="1">
                <a:solidFill>
                  <a:schemeClr val="tx2"/>
                </a:solidFill>
                <a:latin typeface="Verdana" pitchFamily="34" charset="0"/>
              </a:defRPr>
            </a:lvl6pPr>
            <a:lvl7pPr marL="914400" algn="l" rtl="0" eaLnBrk="1" fontAlgn="base" hangingPunct="1">
              <a:spcBef>
                <a:spcPct val="0"/>
              </a:spcBef>
              <a:spcAft>
                <a:spcPct val="0"/>
              </a:spcAft>
              <a:defRPr sz="1600" b="1">
                <a:solidFill>
                  <a:schemeClr val="tx2"/>
                </a:solidFill>
                <a:latin typeface="Verdana" pitchFamily="34" charset="0"/>
              </a:defRPr>
            </a:lvl7pPr>
            <a:lvl8pPr marL="1371600" algn="l" rtl="0" eaLnBrk="1" fontAlgn="base" hangingPunct="1">
              <a:spcBef>
                <a:spcPct val="0"/>
              </a:spcBef>
              <a:spcAft>
                <a:spcPct val="0"/>
              </a:spcAft>
              <a:defRPr sz="1600" b="1">
                <a:solidFill>
                  <a:schemeClr val="tx2"/>
                </a:solidFill>
                <a:latin typeface="Verdana" pitchFamily="34" charset="0"/>
              </a:defRPr>
            </a:lvl8pPr>
            <a:lvl9pPr marL="1828800" algn="l" rtl="0" eaLnBrk="1" fontAlgn="base" hangingPunct="1">
              <a:spcBef>
                <a:spcPct val="0"/>
              </a:spcBef>
              <a:spcAft>
                <a:spcPct val="0"/>
              </a:spcAft>
              <a:defRPr sz="1600" b="1">
                <a:solidFill>
                  <a:schemeClr val="tx2"/>
                </a:solidFill>
                <a:latin typeface="Verdana" pitchFamily="34" charset="0"/>
              </a:defRPr>
            </a:lvl9pPr>
          </a:lstStyle>
          <a:p>
            <a:r>
              <a:rPr lang="ru-RU" sz="900" b="0" kern="0" dirty="0">
                <a:solidFill>
                  <a:schemeClr val="tx1"/>
                </a:solidFill>
              </a:rPr>
              <a:t>Вертикаль</a:t>
            </a:r>
            <a:endParaRPr lang="en-GB" sz="900" b="0" kern="0" dirty="0">
              <a:solidFill>
                <a:schemeClr val="tx1"/>
              </a:solidFill>
            </a:endParaRPr>
          </a:p>
        </p:txBody>
      </p:sp>
      <p:sp>
        <p:nvSpPr>
          <p:cNvPr id="10" name="Titel 4"/>
          <p:cNvSpPr txBox="1">
            <a:spLocks/>
          </p:cNvSpPr>
          <p:nvPr/>
        </p:nvSpPr>
        <p:spPr bwMode="auto">
          <a:xfrm>
            <a:off x="1280394" y="2416324"/>
            <a:ext cx="816124" cy="166820"/>
          </a:xfrm>
          <a:prstGeom prst="rect">
            <a:avLst/>
          </a:prstGeom>
          <a:solidFill>
            <a:srgbClr val="C2D1F0"/>
          </a:solidFill>
          <a:ln>
            <a:noFill/>
          </a:ln>
          <a:effectLst/>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2000" b="1">
                <a:solidFill>
                  <a:schemeClr val="tx2"/>
                </a:solidFill>
                <a:latin typeface="+mj-lt"/>
                <a:ea typeface="+mj-ea"/>
                <a:cs typeface="+mj-cs"/>
              </a:defRPr>
            </a:lvl1pPr>
            <a:lvl2pPr algn="l" rtl="0" eaLnBrk="1" fontAlgn="base" hangingPunct="1">
              <a:spcBef>
                <a:spcPct val="0"/>
              </a:spcBef>
              <a:spcAft>
                <a:spcPct val="0"/>
              </a:spcAft>
              <a:defRPr sz="1600" b="1">
                <a:solidFill>
                  <a:schemeClr val="tx2"/>
                </a:solidFill>
                <a:latin typeface="Verdana" pitchFamily="34" charset="0"/>
              </a:defRPr>
            </a:lvl2pPr>
            <a:lvl3pPr algn="l" rtl="0" eaLnBrk="1" fontAlgn="base" hangingPunct="1">
              <a:spcBef>
                <a:spcPct val="0"/>
              </a:spcBef>
              <a:spcAft>
                <a:spcPct val="0"/>
              </a:spcAft>
              <a:defRPr sz="1600" b="1">
                <a:solidFill>
                  <a:schemeClr val="tx2"/>
                </a:solidFill>
                <a:latin typeface="Verdana" pitchFamily="34" charset="0"/>
              </a:defRPr>
            </a:lvl3pPr>
            <a:lvl4pPr algn="l" rtl="0" eaLnBrk="1" fontAlgn="base" hangingPunct="1">
              <a:spcBef>
                <a:spcPct val="0"/>
              </a:spcBef>
              <a:spcAft>
                <a:spcPct val="0"/>
              </a:spcAft>
              <a:defRPr sz="1600" b="1">
                <a:solidFill>
                  <a:schemeClr val="tx2"/>
                </a:solidFill>
                <a:latin typeface="Verdana" pitchFamily="34" charset="0"/>
              </a:defRPr>
            </a:lvl4pPr>
            <a:lvl5pPr algn="l" rtl="0" eaLnBrk="1" fontAlgn="base" hangingPunct="1">
              <a:spcBef>
                <a:spcPct val="0"/>
              </a:spcBef>
              <a:spcAft>
                <a:spcPct val="0"/>
              </a:spcAft>
              <a:defRPr sz="1600" b="1">
                <a:solidFill>
                  <a:schemeClr val="tx2"/>
                </a:solidFill>
                <a:latin typeface="Verdana" pitchFamily="34" charset="0"/>
              </a:defRPr>
            </a:lvl5pPr>
            <a:lvl6pPr marL="457200" algn="l" rtl="0" eaLnBrk="1" fontAlgn="base" hangingPunct="1">
              <a:spcBef>
                <a:spcPct val="0"/>
              </a:spcBef>
              <a:spcAft>
                <a:spcPct val="0"/>
              </a:spcAft>
              <a:defRPr sz="1600" b="1">
                <a:solidFill>
                  <a:schemeClr val="tx2"/>
                </a:solidFill>
                <a:latin typeface="Verdana" pitchFamily="34" charset="0"/>
              </a:defRPr>
            </a:lvl6pPr>
            <a:lvl7pPr marL="914400" algn="l" rtl="0" eaLnBrk="1" fontAlgn="base" hangingPunct="1">
              <a:spcBef>
                <a:spcPct val="0"/>
              </a:spcBef>
              <a:spcAft>
                <a:spcPct val="0"/>
              </a:spcAft>
              <a:defRPr sz="1600" b="1">
                <a:solidFill>
                  <a:schemeClr val="tx2"/>
                </a:solidFill>
                <a:latin typeface="Verdana" pitchFamily="34" charset="0"/>
              </a:defRPr>
            </a:lvl7pPr>
            <a:lvl8pPr marL="1371600" algn="l" rtl="0" eaLnBrk="1" fontAlgn="base" hangingPunct="1">
              <a:spcBef>
                <a:spcPct val="0"/>
              </a:spcBef>
              <a:spcAft>
                <a:spcPct val="0"/>
              </a:spcAft>
              <a:defRPr sz="1600" b="1">
                <a:solidFill>
                  <a:schemeClr val="tx2"/>
                </a:solidFill>
                <a:latin typeface="Verdana" pitchFamily="34" charset="0"/>
              </a:defRPr>
            </a:lvl8pPr>
            <a:lvl9pPr marL="1828800" algn="l" rtl="0" eaLnBrk="1" fontAlgn="base" hangingPunct="1">
              <a:spcBef>
                <a:spcPct val="0"/>
              </a:spcBef>
              <a:spcAft>
                <a:spcPct val="0"/>
              </a:spcAft>
              <a:defRPr sz="1600" b="1">
                <a:solidFill>
                  <a:schemeClr val="tx2"/>
                </a:solidFill>
                <a:latin typeface="Verdana" pitchFamily="34" charset="0"/>
              </a:defRPr>
            </a:lvl9pPr>
          </a:lstStyle>
          <a:p>
            <a:r>
              <a:rPr lang="ru-RU" sz="900" b="0" kern="0" dirty="0">
                <a:solidFill>
                  <a:schemeClr val="tx1"/>
                </a:solidFill>
              </a:rPr>
              <a:t>Горизонталь</a:t>
            </a:r>
            <a:endParaRPr lang="en-GB" sz="900" b="0" kern="0" dirty="0">
              <a:solidFill>
                <a:schemeClr val="tx1"/>
              </a:solidFill>
            </a:endParaRPr>
          </a:p>
        </p:txBody>
      </p:sp>
      <p:sp>
        <p:nvSpPr>
          <p:cNvPr id="11" name="Titel 4"/>
          <p:cNvSpPr txBox="1">
            <a:spLocks/>
          </p:cNvSpPr>
          <p:nvPr/>
        </p:nvSpPr>
        <p:spPr bwMode="auto">
          <a:xfrm>
            <a:off x="4584182" y="2372022"/>
            <a:ext cx="797793" cy="194815"/>
          </a:xfrm>
          <a:prstGeom prst="rect">
            <a:avLst/>
          </a:prstGeom>
          <a:solidFill>
            <a:srgbClr val="C2D1F0"/>
          </a:solidFill>
          <a:ln>
            <a:noFill/>
          </a:ln>
          <a:effectLst/>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2000" b="1">
                <a:solidFill>
                  <a:schemeClr val="tx2"/>
                </a:solidFill>
                <a:latin typeface="+mj-lt"/>
                <a:ea typeface="+mj-ea"/>
                <a:cs typeface="+mj-cs"/>
              </a:defRPr>
            </a:lvl1pPr>
            <a:lvl2pPr algn="l" rtl="0" eaLnBrk="1" fontAlgn="base" hangingPunct="1">
              <a:spcBef>
                <a:spcPct val="0"/>
              </a:spcBef>
              <a:spcAft>
                <a:spcPct val="0"/>
              </a:spcAft>
              <a:defRPr sz="1600" b="1">
                <a:solidFill>
                  <a:schemeClr val="tx2"/>
                </a:solidFill>
                <a:latin typeface="Verdana" pitchFamily="34" charset="0"/>
              </a:defRPr>
            </a:lvl2pPr>
            <a:lvl3pPr algn="l" rtl="0" eaLnBrk="1" fontAlgn="base" hangingPunct="1">
              <a:spcBef>
                <a:spcPct val="0"/>
              </a:spcBef>
              <a:spcAft>
                <a:spcPct val="0"/>
              </a:spcAft>
              <a:defRPr sz="1600" b="1">
                <a:solidFill>
                  <a:schemeClr val="tx2"/>
                </a:solidFill>
                <a:latin typeface="Verdana" pitchFamily="34" charset="0"/>
              </a:defRPr>
            </a:lvl3pPr>
            <a:lvl4pPr algn="l" rtl="0" eaLnBrk="1" fontAlgn="base" hangingPunct="1">
              <a:spcBef>
                <a:spcPct val="0"/>
              </a:spcBef>
              <a:spcAft>
                <a:spcPct val="0"/>
              </a:spcAft>
              <a:defRPr sz="1600" b="1">
                <a:solidFill>
                  <a:schemeClr val="tx2"/>
                </a:solidFill>
                <a:latin typeface="Verdana" pitchFamily="34" charset="0"/>
              </a:defRPr>
            </a:lvl4pPr>
            <a:lvl5pPr algn="l" rtl="0" eaLnBrk="1" fontAlgn="base" hangingPunct="1">
              <a:spcBef>
                <a:spcPct val="0"/>
              </a:spcBef>
              <a:spcAft>
                <a:spcPct val="0"/>
              </a:spcAft>
              <a:defRPr sz="1600" b="1">
                <a:solidFill>
                  <a:schemeClr val="tx2"/>
                </a:solidFill>
                <a:latin typeface="Verdana" pitchFamily="34" charset="0"/>
              </a:defRPr>
            </a:lvl5pPr>
            <a:lvl6pPr marL="457200" algn="l" rtl="0" eaLnBrk="1" fontAlgn="base" hangingPunct="1">
              <a:spcBef>
                <a:spcPct val="0"/>
              </a:spcBef>
              <a:spcAft>
                <a:spcPct val="0"/>
              </a:spcAft>
              <a:defRPr sz="1600" b="1">
                <a:solidFill>
                  <a:schemeClr val="tx2"/>
                </a:solidFill>
                <a:latin typeface="Verdana" pitchFamily="34" charset="0"/>
              </a:defRPr>
            </a:lvl6pPr>
            <a:lvl7pPr marL="914400" algn="l" rtl="0" eaLnBrk="1" fontAlgn="base" hangingPunct="1">
              <a:spcBef>
                <a:spcPct val="0"/>
              </a:spcBef>
              <a:spcAft>
                <a:spcPct val="0"/>
              </a:spcAft>
              <a:defRPr sz="1600" b="1">
                <a:solidFill>
                  <a:schemeClr val="tx2"/>
                </a:solidFill>
                <a:latin typeface="Verdana" pitchFamily="34" charset="0"/>
              </a:defRPr>
            </a:lvl7pPr>
            <a:lvl8pPr marL="1371600" algn="l" rtl="0" eaLnBrk="1" fontAlgn="base" hangingPunct="1">
              <a:spcBef>
                <a:spcPct val="0"/>
              </a:spcBef>
              <a:spcAft>
                <a:spcPct val="0"/>
              </a:spcAft>
              <a:defRPr sz="1600" b="1">
                <a:solidFill>
                  <a:schemeClr val="tx2"/>
                </a:solidFill>
                <a:latin typeface="Verdana" pitchFamily="34" charset="0"/>
              </a:defRPr>
            </a:lvl8pPr>
            <a:lvl9pPr marL="1828800" algn="l" rtl="0" eaLnBrk="1" fontAlgn="base" hangingPunct="1">
              <a:spcBef>
                <a:spcPct val="0"/>
              </a:spcBef>
              <a:spcAft>
                <a:spcPct val="0"/>
              </a:spcAft>
              <a:defRPr sz="1600" b="1">
                <a:solidFill>
                  <a:schemeClr val="tx2"/>
                </a:solidFill>
                <a:latin typeface="Verdana" pitchFamily="34" charset="0"/>
              </a:defRPr>
            </a:lvl9pPr>
          </a:lstStyle>
          <a:p>
            <a:r>
              <a:rPr lang="ru-RU" sz="900" b="0" kern="0" dirty="0">
                <a:solidFill>
                  <a:schemeClr val="tx1"/>
                </a:solidFill>
              </a:rPr>
              <a:t>Горизонталь</a:t>
            </a:r>
            <a:endParaRPr lang="en-GB" sz="900" b="0" kern="0" dirty="0">
              <a:solidFill>
                <a:schemeClr val="tx1"/>
              </a:solidFill>
            </a:endParaRPr>
          </a:p>
        </p:txBody>
      </p:sp>
      <p:sp>
        <p:nvSpPr>
          <p:cNvPr id="12" name="Titel 4"/>
          <p:cNvSpPr txBox="1">
            <a:spLocks/>
          </p:cNvSpPr>
          <p:nvPr/>
        </p:nvSpPr>
        <p:spPr bwMode="auto">
          <a:xfrm>
            <a:off x="3707904" y="2416324"/>
            <a:ext cx="648072" cy="142335"/>
          </a:xfrm>
          <a:prstGeom prst="rect">
            <a:avLst/>
          </a:prstGeom>
          <a:solidFill>
            <a:srgbClr val="C2D1F0"/>
          </a:solidFill>
          <a:ln>
            <a:noFill/>
          </a:ln>
          <a:effectLst/>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2000" b="1">
                <a:solidFill>
                  <a:schemeClr val="tx2"/>
                </a:solidFill>
                <a:latin typeface="+mj-lt"/>
                <a:ea typeface="+mj-ea"/>
                <a:cs typeface="+mj-cs"/>
              </a:defRPr>
            </a:lvl1pPr>
            <a:lvl2pPr algn="l" rtl="0" eaLnBrk="1" fontAlgn="base" hangingPunct="1">
              <a:spcBef>
                <a:spcPct val="0"/>
              </a:spcBef>
              <a:spcAft>
                <a:spcPct val="0"/>
              </a:spcAft>
              <a:defRPr sz="1600" b="1">
                <a:solidFill>
                  <a:schemeClr val="tx2"/>
                </a:solidFill>
                <a:latin typeface="Verdana" pitchFamily="34" charset="0"/>
              </a:defRPr>
            </a:lvl2pPr>
            <a:lvl3pPr algn="l" rtl="0" eaLnBrk="1" fontAlgn="base" hangingPunct="1">
              <a:spcBef>
                <a:spcPct val="0"/>
              </a:spcBef>
              <a:spcAft>
                <a:spcPct val="0"/>
              </a:spcAft>
              <a:defRPr sz="1600" b="1">
                <a:solidFill>
                  <a:schemeClr val="tx2"/>
                </a:solidFill>
                <a:latin typeface="Verdana" pitchFamily="34" charset="0"/>
              </a:defRPr>
            </a:lvl3pPr>
            <a:lvl4pPr algn="l" rtl="0" eaLnBrk="1" fontAlgn="base" hangingPunct="1">
              <a:spcBef>
                <a:spcPct val="0"/>
              </a:spcBef>
              <a:spcAft>
                <a:spcPct val="0"/>
              </a:spcAft>
              <a:defRPr sz="1600" b="1">
                <a:solidFill>
                  <a:schemeClr val="tx2"/>
                </a:solidFill>
                <a:latin typeface="Verdana" pitchFamily="34" charset="0"/>
              </a:defRPr>
            </a:lvl4pPr>
            <a:lvl5pPr algn="l" rtl="0" eaLnBrk="1" fontAlgn="base" hangingPunct="1">
              <a:spcBef>
                <a:spcPct val="0"/>
              </a:spcBef>
              <a:spcAft>
                <a:spcPct val="0"/>
              </a:spcAft>
              <a:defRPr sz="1600" b="1">
                <a:solidFill>
                  <a:schemeClr val="tx2"/>
                </a:solidFill>
                <a:latin typeface="Verdana" pitchFamily="34" charset="0"/>
              </a:defRPr>
            </a:lvl5pPr>
            <a:lvl6pPr marL="457200" algn="l" rtl="0" eaLnBrk="1" fontAlgn="base" hangingPunct="1">
              <a:spcBef>
                <a:spcPct val="0"/>
              </a:spcBef>
              <a:spcAft>
                <a:spcPct val="0"/>
              </a:spcAft>
              <a:defRPr sz="1600" b="1">
                <a:solidFill>
                  <a:schemeClr val="tx2"/>
                </a:solidFill>
                <a:latin typeface="Verdana" pitchFamily="34" charset="0"/>
              </a:defRPr>
            </a:lvl6pPr>
            <a:lvl7pPr marL="914400" algn="l" rtl="0" eaLnBrk="1" fontAlgn="base" hangingPunct="1">
              <a:spcBef>
                <a:spcPct val="0"/>
              </a:spcBef>
              <a:spcAft>
                <a:spcPct val="0"/>
              </a:spcAft>
              <a:defRPr sz="1600" b="1">
                <a:solidFill>
                  <a:schemeClr val="tx2"/>
                </a:solidFill>
                <a:latin typeface="Verdana" pitchFamily="34" charset="0"/>
              </a:defRPr>
            </a:lvl7pPr>
            <a:lvl8pPr marL="1371600" algn="l" rtl="0" eaLnBrk="1" fontAlgn="base" hangingPunct="1">
              <a:spcBef>
                <a:spcPct val="0"/>
              </a:spcBef>
              <a:spcAft>
                <a:spcPct val="0"/>
              </a:spcAft>
              <a:defRPr sz="1600" b="1">
                <a:solidFill>
                  <a:schemeClr val="tx2"/>
                </a:solidFill>
                <a:latin typeface="Verdana" pitchFamily="34" charset="0"/>
              </a:defRPr>
            </a:lvl8pPr>
            <a:lvl9pPr marL="1828800" algn="l" rtl="0" eaLnBrk="1" fontAlgn="base" hangingPunct="1">
              <a:spcBef>
                <a:spcPct val="0"/>
              </a:spcBef>
              <a:spcAft>
                <a:spcPct val="0"/>
              </a:spcAft>
              <a:defRPr sz="1600" b="1">
                <a:solidFill>
                  <a:schemeClr val="tx2"/>
                </a:solidFill>
                <a:latin typeface="Verdana" pitchFamily="34" charset="0"/>
              </a:defRPr>
            </a:lvl9pPr>
          </a:lstStyle>
          <a:p>
            <a:r>
              <a:rPr lang="ru-RU" sz="900" b="0" kern="0" dirty="0">
                <a:solidFill>
                  <a:schemeClr val="tx1"/>
                </a:solidFill>
              </a:rPr>
              <a:t>Вертикаль</a:t>
            </a:r>
            <a:endParaRPr lang="en-GB" sz="900" b="0" kern="0" dirty="0">
              <a:solidFill>
                <a:schemeClr val="tx1"/>
              </a:solidFill>
            </a:endParaRPr>
          </a:p>
        </p:txBody>
      </p:sp>
      <p:sp>
        <p:nvSpPr>
          <p:cNvPr id="13" name="Titel 4"/>
          <p:cNvSpPr txBox="1">
            <a:spLocks/>
          </p:cNvSpPr>
          <p:nvPr/>
        </p:nvSpPr>
        <p:spPr bwMode="auto">
          <a:xfrm>
            <a:off x="3707904" y="1556792"/>
            <a:ext cx="1717080" cy="239116"/>
          </a:xfrm>
          <a:prstGeom prst="rect">
            <a:avLst/>
          </a:prstGeom>
          <a:solidFill>
            <a:srgbClr val="B3B3B3"/>
          </a:solidFill>
          <a:ln>
            <a:noFill/>
          </a:ln>
          <a:effectLst/>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2000" b="1">
                <a:solidFill>
                  <a:schemeClr val="tx2"/>
                </a:solidFill>
                <a:latin typeface="+mj-lt"/>
                <a:ea typeface="+mj-ea"/>
                <a:cs typeface="+mj-cs"/>
              </a:defRPr>
            </a:lvl1pPr>
            <a:lvl2pPr algn="l" rtl="0" eaLnBrk="1" fontAlgn="base" hangingPunct="1">
              <a:spcBef>
                <a:spcPct val="0"/>
              </a:spcBef>
              <a:spcAft>
                <a:spcPct val="0"/>
              </a:spcAft>
              <a:defRPr sz="1600" b="1">
                <a:solidFill>
                  <a:schemeClr val="tx2"/>
                </a:solidFill>
                <a:latin typeface="Verdana" pitchFamily="34" charset="0"/>
              </a:defRPr>
            </a:lvl2pPr>
            <a:lvl3pPr algn="l" rtl="0" eaLnBrk="1" fontAlgn="base" hangingPunct="1">
              <a:spcBef>
                <a:spcPct val="0"/>
              </a:spcBef>
              <a:spcAft>
                <a:spcPct val="0"/>
              </a:spcAft>
              <a:defRPr sz="1600" b="1">
                <a:solidFill>
                  <a:schemeClr val="tx2"/>
                </a:solidFill>
                <a:latin typeface="Verdana" pitchFamily="34" charset="0"/>
              </a:defRPr>
            </a:lvl3pPr>
            <a:lvl4pPr algn="l" rtl="0" eaLnBrk="1" fontAlgn="base" hangingPunct="1">
              <a:spcBef>
                <a:spcPct val="0"/>
              </a:spcBef>
              <a:spcAft>
                <a:spcPct val="0"/>
              </a:spcAft>
              <a:defRPr sz="1600" b="1">
                <a:solidFill>
                  <a:schemeClr val="tx2"/>
                </a:solidFill>
                <a:latin typeface="Verdana" pitchFamily="34" charset="0"/>
              </a:defRPr>
            </a:lvl4pPr>
            <a:lvl5pPr algn="l" rtl="0" eaLnBrk="1" fontAlgn="base" hangingPunct="1">
              <a:spcBef>
                <a:spcPct val="0"/>
              </a:spcBef>
              <a:spcAft>
                <a:spcPct val="0"/>
              </a:spcAft>
              <a:defRPr sz="1600" b="1">
                <a:solidFill>
                  <a:schemeClr val="tx2"/>
                </a:solidFill>
                <a:latin typeface="Verdana" pitchFamily="34" charset="0"/>
              </a:defRPr>
            </a:lvl5pPr>
            <a:lvl6pPr marL="457200" algn="l" rtl="0" eaLnBrk="1" fontAlgn="base" hangingPunct="1">
              <a:spcBef>
                <a:spcPct val="0"/>
              </a:spcBef>
              <a:spcAft>
                <a:spcPct val="0"/>
              </a:spcAft>
              <a:defRPr sz="1600" b="1">
                <a:solidFill>
                  <a:schemeClr val="tx2"/>
                </a:solidFill>
                <a:latin typeface="Verdana" pitchFamily="34" charset="0"/>
              </a:defRPr>
            </a:lvl6pPr>
            <a:lvl7pPr marL="914400" algn="l" rtl="0" eaLnBrk="1" fontAlgn="base" hangingPunct="1">
              <a:spcBef>
                <a:spcPct val="0"/>
              </a:spcBef>
              <a:spcAft>
                <a:spcPct val="0"/>
              </a:spcAft>
              <a:defRPr sz="1600" b="1">
                <a:solidFill>
                  <a:schemeClr val="tx2"/>
                </a:solidFill>
                <a:latin typeface="Verdana" pitchFamily="34" charset="0"/>
              </a:defRPr>
            </a:lvl7pPr>
            <a:lvl8pPr marL="1371600" algn="l" rtl="0" eaLnBrk="1" fontAlgn="base" hangingPunct="1">
              <a:spcBef>
                <a:spcPct val="0"/>
              </a:spcBef>
              <a:spcAft>
                <a:spcPct val="0"/>
              </a:spcAft>
              <a:defRPr sz="1600" b="1">
                <a:solidFill>
                  <a:schemeClr val="tx2"/>
                </a:solidFill>
                <a:latin typeface="Verdana" pitchFamily="34" charset="0"/>
              </a:defRPr>
            </a:lvl8pPr>
            <a:lvl9pPr marL="1828800" algn="l" rtl="0" eaLnBrk="1" fontAlgn="base" hangingPunct="1">
              <a:spcBef>
                <a:spcPct val="0"/>
              </a:spcBef>
              <a:spcAft>
                <a:spcPct val="0"/>
              </a:spcAft>
              <a:defRPr sz="1600" b="1">
                <a:solidFill>
                  <a:schemeClr val="tx2"/>
                </a:solidFill>
                <a:latin typeface="Verdana" pitchFamily="34" charset="0"/>
              </a:defRPr>
            </a:lvl9pPr>
          </a:lstStyle>
          <a:p>
            <a:r>
              <a:rPr lang="ru-RU" sz="1600" b="0" kern="0" dirty="0">
                <a:solidFill>
                  <a:schemeClr val="tx1"/>
                </a:solidFill>
              </a:rPr>
              <a:t>Конфедерация</a:t>
            </a:r>
            <a:endParaRPr lang="en-GB" sz="900" b="0" kern="0" dirty="0">
              <a:solidFill>
                <a:schemeClr val="tx1"/>
              </a:solidFill>
            </a:endParaRPr>
          </a:p>
        </p:txBody>
      </p:sp>
      <p:sp>
        <p:nvSpPr>
          <p:cNvPr id="14" name="Titel 4"/>
          <p:cNvSpPr txBox="1">
            <a:spLocks/>
          </p:cNvSpPr>
          <p:nvPr/>
        </p:nvSpPr>
        <p:spPr bwMode="auto">
          <a:xfrm>
            <a:off x="7092280" y="2488332"/>
            <a:ext cx="1640572" cy="144016"/>
          </a:xfrm>
          <a:prstGeom prst="rect">
            <a:avLst/>
          </a:prstGeom>
          <a:solidFill>
            <a:srgbClr val="3266CC"/>
          </a:solidFill>
          <a:ln>
            <a:noFill/>
          </a:ln>
          <a:effectLst/>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2000" b="1">
                <a:solidFill>
                  <a:schemeClr val="tx2"/>
                </a:solidFill>
                <a:latin typeface="+mj-lt"/>
                <a:ea typeface="+mj-ea"/>
                <a:cs typeface="+mj-cs"/>
              </a:defRPr>
            </a:lvl1pPr>
            <a:lvl2pPr algn="l" rtl="0" eaLnBrk="1" fontAlgn="base" hangingPunct="1">
              <a:spcBef>
                <a:spcPct val="0"/>
              </a:spcBef>
              <a:spcAft>
                <a:spcPct val="0"/>
              </a:spcAft>
              <a:defRPr sz="1600" b="1">
                <a:solidFill>
                  <a:schemeClr val="tx2"/>
                </a:solidFill>
                <a:latin typeface="Verdana" pitchFamily="34" charset="0"/>
              </a:defRPr>
            </a:lvl2pPr>
            <a:lvl3pPr algn="l" rtl="0" eaLnBrk="1" fontAlgn="base" hangingPunct="1">
              <a:spcBef>
                <a:spcPct val="0"/>
              </a:spcBef>
              <a:spcAft>
                <a:spcPct val="0"/>
              </a:spcAft>
              <a:defRPr sz="1600" b="1">
                <a:solidFill>
                  <a:schemeClr val="tx2"/>
                </a:solidFill>
                <a:latin typeface="Verdana" pitchFamily="34" charset="0"/>
              </a:defRPr>
            </a:lvl3pPr>
            <a:lvl4pPr algn="l" rtl="0" eaLnBrk="1" fontAlgn="base" hangingPunct="1">
              <a:spcBef>
                <a:spcPct val="0"/>
              </a:spcBef>
              <a:spcAft>
                <a:spcPct val="0"/>
              </a:spcAft>
              <a:defRPr sz="1600" b="1">
                <a:solidFill>
                  <a:schemeClr val="tx2"/>
                </a:solidFill>
                <a:latin typeface="Verdana" pitchFamily="34" charset="0"/>
              </a:defRPr>
            </a:lvl4pPr>
            <a:lvl5pPr algn="l" rtl="0" eaLnBrk="1" fontAlgn="base" hangingPunct="1">
              <a:spcBef>
                <a:spcPct val="0"/>
              </a:spcBef>
              <a:spcAft>
                <a:spcPct val="0"/>
              </a:spcAft>
              <a:defRPr sz="1600" b="1">
                <a:solidFill>
                  <a:schemeClr val="tx2"/>
                </a:solidFill>
                <a:latin typeface="Verdana" pitchFamily="34" charset="0"/>
              </a:defRPr>
            </a:lvl5pPr>
            <a:lvl6pPr marL="457200" algn="l" rtl="0" eaLnBrk="1" fontAlgn="base" hangingPunct="1">
              <a:spcBef>
                <a:spcPct val="0"/>
              </a:spcBef>
              <a:spcAft>
                <a:spcPct val="0"/>
              </a:spcAft>
              <a:defRPr sz="1600" b="1">
                <a:solidFill>
                  <a:schemeClr val="tx2"/>
                </a:solidFill>
                <a:latin typeface="Verdana" pitchFamily="34" charset="0"/>
              </a:defRPr>
            </a:lvl6pPr>
            <a:lvl7pPr marL="914400" algn="l" rtl="0" eaLnBrk="1" fontAlgn="base" hangingPunct="1">
              <a:spcBef>
                <a:spcPct val="0"/>
              </a:spcBef>
              <a:spcAft>
                <a:spcPct val="0"/>
              </a:spcAft>
              <a:defRPr sz="1600" b="1">
                <a:solidFill>
                  <a:schemeClr val="tx2"/>
                </a:solidFill>
                <a:latin typeface="Verdana" pitchFamily="34" charset="0"/>
              </a:defRPr>
            </a:lvl7pPr>
            <a:lvl8pPr marL="1371600" algn="l" rtl="0" eaLnBrk="1" fontAlgn="base" hangingPunct="1">
              <a:spcBef>
                <a:spcPct val="0"/>
              </a:spcBef>
              <a:spcAft>
                <a:spcPct val="0"/>
              </a:spcAft>
              <a:defRPr sz="1600" b="1">
                <a:solidFill>
                  <a:schemeClr val="tx2"/>
                </a:solidFill>
                <a:latin typeface="Verdana" pitchFamily="34" charset="0"/>
              </a:defRPr>
            </a:lvl8pPr>
            <a:lvl9pPr marL="1828800" algn="l" rtl="0" eaLnBrk="1" fontAlgn="base" hangingPunct="1">
              <a:spcBef>
                <a:spcPct val="0"/>
              </a:spcBef>
              <a:spcAft>
                <a:spcPct val="0"/>
              </a:spcAft>
              <a:defRPr sz="1600" b="1">
                <a:solidFill>
                  <a:schemeClr val="tx2"/>
                </a:solidFill>
                <a:latin typeface="Verdana" pitchFamily="34" charset="0"/>
              </a:defRPr>
            </a:lvl9pPr>
          </a:lstStyle>
          <a:p>
            <a:r>
              <a:rPr lang="ru-RU" sz="900" b="0" kern="0" dirty="0">
                <a:solidFill>
                  <a:schemeClr val="bg1"/>
                </a:solidFill>
              </a:rPr>
              <a:t>Федеральная компенсация затрат</a:t>
            </a:r>
            <a:endParaRPr lang="en-GB" sz="900" b="0" kern="0" dirty="0">
              <a:solidFill>
                <a:schemeClr val="bg1"/>
              </a:solidFill>
            </a:endParaRPr>
          </a:p>
        </p:txBody>
      </p:sp>
      <p:sp>
        <p:nvSpPr>
          <p:cNvPr id="15" name="Titel 4"/>
          <p:cNvSpPr txBox="1">
            <a:spLocks/>
          </p:cNvSpPr>
          <p:nvPr/>
        </p:nvSpPr>
        <p:spPr bwMode="auto">
          <a:xfrm>
            <a:off x="3707904" y="2950046"/>
            <a:ext cx="1834103" cy="136946"/>
          </a:xfrm>
          <a:prstGeom prst="rect">
            <a:avLst/>
          </a:prstGeom>
          <a:solidFill>
            <a:srgbClr val="3266CC"/>
          </a:solidFill>
          <a:ln>
            <a:noFill/>
          </a:ln>
          <a:effectLst/>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2000" b="1">
                <a:solidFill>
                  <a:schemeClr val="tx2"/>
                </a:solidFill>
                <a:latin typeface="+mj-lt"/>
                <a:ea typeface="+mj-ea"/>
                <a:cs typeface="+mj-cs"/>
              </a:defRPr>
            </a:lvl1pPr>
            <a:lvl2pPr algn="l" rtl="0" eaLnBrk="1" fontAlgn="base" hangingPunct="1">
              <a:spcBef>
                <a:spcPct val="0"/>
              </a:spcBef>
              <a:spcAft>
                <a:spcPct val="0"/>
              </a:spcAft>
              <a:defRPr sz="1600" b="1">
                <a:solidFill>
                  <a:schemeClr val="tx2"/>
                </a:solidFill>
                <a:latin typeface="Verdana" pitchFamily="34" charset="0"/>
              </a:defRPr>
            </a:lvl2pPr>
            <a:lvl3pPr algn="l" rtl="0" eaLnBrk="1" fontAlgn="base" hangingPunct="1">
              <a:spcBef>
                <a:spcPct val="0"/>
              </a:spcBef>
              <a:spcAft>
                <a:spcPct val="0"/>
              </a:spcAft>
              <a:defRPr sz="1600" b="1">
                <a:solidFill>
                  <a:schemeClr val="tx2"/>
                </a:solidFill>
                <a:latin typeface="Verdana" pitchFamily="34" charset="0"/>
              </a:defRPr>
            </a:lvl3pPr>
            <a:lvl4pPr algn="l" rtl="0" eaLnBrk="1" fontAlgn="base" hangingPunct="1">
              <a:spcBef>
                <a:spcPct val="0"/>
              </a:spcBef>
              <a:spcAft>
                <a:spcPct val="0"/>
              </a:spcAft>
              <a:defRPr sz="1600" b="1">
                <a:solidFill>
                  <a:schemeClr val="tx2"/>
                </a:solidFill>
                <a:latin typeface="Verdana" pitchFamily="34" charset="0"/>
              </a:defRPr>
            </a:lvl4pPr>
            <a:lvl5pPr algn="l" rtl="0" eaLnBrk="1" fontAlgn="base" hangingPunct="1">
              <a:spcBef>
                <a:spcPct val="0"/>
              </a:spcBef>
              <a:spcAft>
                <a:spcPct val="0"/>
              </a:spcAft>
              <a:defRPr sz="1600" b="1">
                <a:solidFill>
                  <a:schemeClr val="tx2"/>
                </a:solidFill>
                <a:latin typeface="Verdana" pitchFamily="34" charset="0"/>
              </a:defRPr>
            </a:lvl5pPr>
            <a:lvl6pPr marL="457200" algn="l" rtl="0" eaLnBrk="1" fontAlgn="base" hangingPunct="1">
              <a:spcBef>
                <a:spcPct val="0"/>
              </a:spcBef>
              <a:spcAft>
                <a:spcPct val="0"/>
              </a:spcAft>
              <a:defRPr sz="1600" b="1">
                <a:solidFill>
                  <a:schemeClr val="tx2"/>
                </a:solidFill>
                <a:latin typeface="Verdana" pitchFamily="34" charset="0"/>
              </a:defRPr>
            </a:lvl6pPr>
            <a:lvl7pPr marL="914400" algn="l" rtl="0" eaLnBrk="1" fontAlgn="base" hangingPunct="1">
              <a:spcBef>
                <a:spcPct val="0"/>
              </a:spcBef>
              <a:spcAft>
                <a:spcPct val="0"/>
              </a:spcAft>
              <a:defRPr sz="1600" b="1">
                <a:solidFill>
                  <a:schemeClr val="tx2"/>
                </a:solidFill>
                <a:latin typeface="Verdana" pitchFamily="34" charset="0"/>
              </a:defRPr>
            </a:lvl7pPr>
            <a:lvl8pPr marL="1371600" algn="l" rtl="0" eaLnBrk="1" fontAlgn="base" hangingPunct="1">
              <a:spcBef>
                <a:spcPct val="0"/>
              </a:spcBef>
              <a:spcAft>
                <a:spcPct val="0"/>
              </a:spcAft>
              <a:defRPr sz="1600" b="1">
                <a:solidFill>
                  <a:schemeClr val="tx2"/>
                </a:solidFill>
                <a:latin typeface="Verdana" pitchFamily="34" charset="0"/>
              </a:defRPr>
            </a:lvl8pPr>
            <a:lvl9pPr marL="1828800" algn="l" rtl="0" eaLnBrk="1" fontAlgn="base" hangingPunct="1">
              <a:spcBef>
                <a:spcPct val="0"/>
              </a:spcBef>
              <a:spcAft>
                <a:spcPct val="0"/>
              </a:spcAft>
              <a:defRPr sz="1600" b="1">
                <a:solidFill>
                  <a:schemeClr val="tx2"/>
                </a:solidFill>
                <a:latin typeface="Verdana" pitchFamily="34" charset="0"/>
              </a:defRPr>
            </a:lvl9pPr>
          </a:lstStyle>
          <a:p>
            <a:r>
              <a:rPr lang="ru-RU" sz="900" b="0" kern="0" dirty="0">
                <a:solidFill>
                  <a:schemeClr val="bg1"/>
                </a:solidFill>
              </a:rPr>
              <a:t>Выравнивание по ресурсам</a:t>
            </a:r>
            <a:endParaRPr lang="en-GB" sz="900" b="0" kern="0" dirty="0">
              <a:solidFill>
                <a:schemeClr val="bg1"/>
              </a:solidFill>
            </a:endParaRPr>
          </a:p>
        </p:txBody>
      </p:sp>
      <p:sp>
        <p:nvSpPr>
          <p:cNvPr id="16" name="Titel 4"/>
          <p:cNvSpPr txBox="1">
            <a:spLocks/>
          </p:cNvSpPr>
          <p:nvPr/>
        </p:nvSpPr>
        <p:spPr bwMode="auto">
          <a:xfrm>
            <a:off x="791580" y="2940694"/>
            <a:ext cx="1229209" cy="146298"/>
          </a:xfrm>
          <a:prstGeom prst="rect">
            <a:avLst/>
          </a:prstGeom>
          <a:solidFill>
            <a:srgbClr val="3266CC"/>
          </a:solidFill>
          <a:ln>
            <a:noFill/>
          </a:ln>
          <a:effectLst/>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2000" b="1">
                <a:solidFill>
                  <a:schemeClr val="tx2"/>
                </a:solidFill>
                <a:latin typeface="+mj-lt"/>
                <a:ea typeface="+mj-ea"/>
                <a:cs typeface="+mj-cs"/>
              </a:defRPr>
            </a:lvl1pPr>
            <a:lvl2pPr algn="l" rtl="0" eaLnBrk="1" fontAlgn="base" hangingPunct="1">
              <a:spcBef>
                <a:spcPct val="0"/>
              </a:spcBef>
              <a:spcAft>
                <a:spcPct val="0"/>
              </a:spcAft>
              <a:defRPr sz="1600" b="1">
                <a:solidFill>
                  <a:schemeClr val="tx2"/>
                </a:solidFill>
                <a:latin typeface="Verdana" pitchFamily="34" charset="0"/>
              </a:defRPr>
            </a:lvl2pPr>
            <a:lvl3pPr algn="l" rtl="0" eaLnBrk="1" fontAlgn="base" hangingPunct="1">
              <a:spcBef>
                <a:spcPct val="0"/>
              </a:spcBef>
              <a:spcAft>
                <a:spcPct val="0"/>
              </a:spcAft>
              <a:defRPr sz="1600" b="1">
                <a:solidFill>
                  <a:schemeClr val="tx2"/>
                </a:solidFill>
                <a:latin typeface="Verdana" pitchFamily="34" charset="0"/>
              </a:defRPr>
            </a:lvl3pPr>
            <a:lvl4pPr algn="l" rtl="0" eaLnBrk="1" fontAlgn="base" hangingPunct="1">
              <a:spcBef>
                <a:spcPct val="0"/>
              </a:spcBef>
              <a:spcAft>
                <a:spcPct val="0"/>
              </a:spcAft>
              <a:defRPr sz="1600" b="1">
                <a:solidFill>
                  <a:schemeClr val="tx2"/>
                </a:solidFill>
                <a:latin typeface="Verdana" pitchFamily="34" charset="0"/>
              </a:defRPr>
            </a:lvl4pPr>
            <a:lvl5pPr algn="l" rtl="0" eaLnBrk="1" fontAlgn="base" hangingPunct="1">
              <a:spcBef>
                <a:spcPct val="0"/>
              </a:spcBef>
              <a:spcAft>
                <a:spcPct val="0"/>
              </a:spcAft>
              <a:defRPr sz="1600" b="1">
                <a:solidFill>
                  <a:schemeClr val="tx2"/>
                </a:solidFill>
                <a:latin typeface="Verdana" pitchFamily="34" charset="0"/>
              </a:defRPr>
            </a:lvl5pPr>
            <a:lvl6pPr marL="457200" algn="l" rtl="0" eaLnBrk="1" fontAlgn="base" hangingPunct="1">
              <a:spcBef>
                <a:spcPct val="0"/>
              </a:spcBef>
              <a:spcAft>
                <a:spcPct val="0"/>
              </a:spcAft>
              <a:defRPr sz="1600" b="1">
                <a:solidFill>
                  <a:schemeClr val="tx2"/>
                </a:solidFill>
                <a:latin typeface="Verdana" pitchFamily="34" charset="0"/>
              </a:defRPr>
            </a:lvl6pPr>
            <a:lvl7pPr marL="914400" algn="l" rtl="0" eaLnBrk="1" fontAlgn="base" hangingPunct="1">
              <a:spcBef>
                <a:spcPct val="0"/>
              </a:spcBef>
              <a:spcAft>
                <a:spcPct val="0"/>
              </a:spcAft>
              <a:defRPr sz="1600" b="1">
                <a:solidFill>
                  <a:schemeClr val="tx2"/>
                </a:solidFill>
                <a:latin typeface="Verdana" pitchFamily="34" charset="0"/>
              </a:defRPr>
            </a:lvl7pPr>
            <a:lvl8pPr marL="1371600" algn="l" rtl="0" eaLnBrk="1" fontAlgn="base" hangingPunct="1">
              <a:spcBef>
                <a:spcPct val="0"/>
              </a:spcBef>
              <a:spcAft>
                <a:spcPct val="0"/>
              </a:spcAft>
              <a:defRPr sz="1600" b="1">
                <a:solidFill>
                  <a:schemeClr val="tx2"/>
                </a:solidFill>
                <a:latin typeface="Verdana" pitchFamily="34" charset="0"/>
              </a:defRPr>
            </a:lvl8pPr>
            <a:lvl9pPr marL="1828800" algn="l" rtl="0" eaLnBrk="1" fontAlgn="base" hangingPunct="1">
              <a:spcBef>
                <a:spcPct val="0"/>
              </a:spcBef>
              <a:spcAft>
                <a:spcPct val="0"/>
              </a:spcAft>
              <a:defRPr sz="1600" b="1">
                <a:solidFill>
                  <a:schemeClr val="tx2"/>
                </a:solidFill>
                <a:latin typeface="Verdana" pitchFamily="34" charset="0"/>
              </a:defRPr>
            </a:lvl9pPr>
          </a:lstStyle>
          <a:p>
            <a:r>
              <a:rPr lang="ru-RU" sz="900" b="0" kern="0" dirty="0">
                <a:solidFill>
                  <a:schemeClr val="bg1"/>
                </a:solidFill>
              </a:rPr>
              <a:t>Фонд выравнивания</a:t>
            </a:r>
            <a:endParaRPr lang="en-GB" sz="900" b="0" kern="0" dirty="0">
              <a:solidFill>
                <a:schemeClr val="bg1"/>
              </a:solidFill>
            </a:endParaRPr>
          </a:p>
        </p:txBody>
      </p:sp>
      <p:sp>
        <p:nvSpPr>
          <p:cNvPr id="17" name="Titel 4"/>
          <p:cNvSpPr txBox="1">
            <a:spLocks/>
          </p:cNvSpPr>
          <p:nvPr/>
        </p:nvSpPr>
        <p:spPr bwMode="auto">
          <a:xfrm>
            <a:off x="6912260" y="2912902"/>
            <a:ext cx="936104" cy="290314"/>
          </a:xfrm>
          <a:prstGeom prst="rect">
            <a:avLst/>
          </a:prstGeom>
          <a:solidFill>
            <a:srgbClr val="C2D1F0"/>
          </a:solidFill>
          <a:ln>
            <a:noFill/>
          </a:ln>
          <a:effectLst/>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2000" b="1">
                <a:solidFill>
                  <a:schemeClr val="tx2"/>
                </a:solidFill>
                <a:latin typeface="+mj-lt"/>
                <a:ea typeface="+mj-ea"/>
                <a:cs typeface="+mj-cs"/>
              </a:defRPr>
            </a:lvl1pPr>
            <a:lvl2pPr algn="l" rtl="0" eaLnBrk="1" fontAlgn="base" hangingPunct="1">
              <a:spcBef>
                <a:spcPct val="0"/>
              </a:spcBef>
              <a:spcAft>
                <a:spcPct val="0"/>
              </a:spcAft>
              <a:defRPr sz="1600" b="1">
                <a:solidFill>
                  <a:schemeClr val="tx2"/>
                </a:solidFill>
                <a:latin typeface="Verdana" pitchFamily="34" charset="0"/>
              </a:defRPr>
            </a:lvl2pPr>
            <a:lvl3pPr algn="l" rtl="0" eaLnBrk="1" fontAlgn="base" hangingPunct="1">
              <a:spcBef>
                <a:spcPct val="0"/>
              </a:spcBef>
              <a:spcAft>
                <a:spcPct val="0"/>
              </a:spcAft>
              <a:defRPr sz="1600" b="1">
                <a:solidFill>
                  <a:schemeClr val="tx2"/>
                </a:solidFill>
                <a:latin typeface="Verdana" pitchFamily="34" charset="0"/>
              </a:defRPr>
            </a:lvl3pPr>
            <a:lvl4pPr algn="l" rtl="0" eaLnBrk="1" fontAlgn="base" hangingPunct="1">
              <a:spcBef>
                <a:spcPct val="0"/>
              </a:spcBef>
              <a:spcAft>
                <a:spcPct val="0"/>
              </a:spcAft>
              <a:defRPr sz="1600" b="1">
                <a:solidFill>
                  <a:schemeClr val="tx2"/>
                </a:solidFill>
                <a:latin typeface="Verdana" pitchFamily="34" charset="0"/>
              </a:defRPr>
            </a:lvl4pPr>
            <a:lvl5pPr algn="l" rtl="0" eaLnBrk="1" fontAlgn="base" hangingPunct="1">
              <a:spcBef>
                <a:spcPct val="0"/>
              </a:spcBef>
              <a:spcAft>
                <a:spcPct val="0"/>
              </a:spcAft>
              <a:defRPr sz="1600" b="1">
                <a:solidFill>
                  <a:schemeClr val="tx2"/>
                </a:solidFill>
                <a:latin typeface="Verdana" pitchFamily="34" charset="0"/>
              </a:defRPr>
            </a:lvl5pPr>
            <a:lvl6pPr marL="457200" algn="l" rtl="0" eaLnBrk="1" fontAlgn="base" hangingPunct="1">
              <a:spcBef>
                <a:spcPct val="0"/>
              </a:spcBef>
              <a:spcAft>
                <a:spcPct val="0"/>
              </a:spcAft>
              <a:defRPr sz="1600" b="1">
                <a:solidFill>
                  <a:schemeClr val="tx2"/>
                </a:solidFill>
                <a:latin typeface="Verdana" pitchFamily="34" charset="0"/>
              </a:defRPr>
            </a:lvl6pPr>
            <a:lvl7pPr marL="914400" algn="l" rtl="0" eaLnBrk="1" fontAlgn="base" hangingPunct="1">
              <a:spcBef>
                <a:spcPct val="0"/>
              </a:spcBef>
              <a:spcAft>
                <a:spcPct val="0"/>
              </a:spcAft>
              <a:defRPr sz="1600" b="1">
                <a:solidFill>
                  <a:schemeClr val="tx2"/>
                </a:solidFill>
                <a:latin typeface="Verdana" pitchFamily="34" charset="0"/>
              </a:defRPr>
            </a:lvl7pPr>
            <a:lvl8pPr marL="1371600" algn="l" rtl="0" eaLnBrk="1" fontAlgn="base" hangingPunct="1">
              <a:spcBef>
                <a:spcPct val="0"/>
              </a:spcBef>
              <a:spcAft>
                <a:spcPct val="0"/>
              </a:spcAft>
              <a:defRPr sz="1600" b="1">
                <a:solidFill>
                  <a:schemeClr val="tx2"/>
                </a:solidFill>
                <a:latin typeface="Verdana" pitchFamily="34" charset="0"/>
              </a:defRPr>
            </a:lvl8pPr>
            <a:lvl9pPr marL="1828800" algn="l" rtl="0" eaLnBrk="1" fontAlgn="base" hangingPunct="1">
              <a:spcBef>
                <a:spcPct val="0"/>
              </a:spcBef>
              <a:spcAft>
                <a:spcPct val="0"/>
              </a:spcAft>
              <a:defRPr sz="1600" b="1">
                <a:solidFill>
                  <a:schemeClr val="tx2"/>
                </a:solidFill>
                <a:latin typeface="Verdana" pitchFamily="34" charset="0"/>
              </a:defRPr>
            </a:lvl9pPr>
          </a:lstStyle>
          <a:p>
            <a:r>
              <a:rPr lang="ru-RU" sz="900" b="0" kern="0" dirty="0">
                <a:solidFill>
                  <a:schemeClr val="tx1"/>
                </a:solidFill>
              </a:rPr>
              <a:t>По географическим/топографическим факторам</a:t>
            </a:r>
            <a:endParaRPr lang="en-GB" sz="900" b="0" kern="0" dirty="0">
              <a:solidFill>
                <a:schemeClr val="tx1"/>
              </a:solidFill>
            </a:endParaRPr>
          </a:p>
        </p:txBody>
      </p:sp>
      <p:sp>
        <p:nvSpPr>
          <p:cNvPr id="18" name="Titel 4"/>
          <p:cNvSpPr txBox="1">
            <a:spLocks/>
          </p:cNvSpPr>
          <p:nvPr/>
        </p:nvSpPr>
        <p:spPr bwMode="auto">
          <a:xfrm>
            <a:off x="7912566" y="2921150"/>
            <a:ext cx="936104" cy="290314"/>
          </a:xfrm>
          <a:prstGeom prst="rect">
            <a:avLst/>
          </a:prstGeom>
          <a:solidFill>
            <a:srgbClr val="C2D1F0"/>
          </a:solidFill>
          <a:ln>
            <a:noFill/>
          </a:ln>
          <a:effectLst/>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2000" b="1">
                <a:solidFill>
                  <a:schemeClr val="tx2"/>
                </a:solidFill>
                <a:latin typeface="+mj-lt"/>
                <a:ea typeface="+mj-ea"/>
                <a:cs typeface="+mj-cs"/>
              </a:defRPr>
            </a:lvl1pPr>
            <a:lvl2pPr algn="l" rtl="0" eaLnBrk="1" fontAlgn="base" hangingPunct="1">
              <a:spcBef>
                <a:spcPct val="0"/>
              </a:spcBef>
              <a:spcAft>
                <a:spcPct val="0"/>
              </a:spcAft>
              <a:defRPr sz="1600" b="1">
                <a:solidFill>
                  <a:schemeClr val="tx2"/>
                </a:solidFill>
                <a:latin typeface="Verdana" pitchFamily="34" charset="0"/>
              </a:defRPr>
            </a:lvl2pPr>
            <a:lvl3pPr algn="l" rtl="0" eaLnBrk="1" fontAlgn="base" hangingPunct="1">
              <a:spcBef>
                <a:spcPct val="0"/>
              </a:spcBef>
              <a:spcAft>
                <a:spcPct val="0"/>
              </a:spcAft>
              <a:defRPr sz="1600" b="1">
                <a:solidFill>
                  <a:schemeClr val="tx2"/>
                </a:solidFill>
                <a:latin typeface="Verdana" pitchFamily="34" charset="0"/>
              </a:defRPr>
            </a:lvl3pPr>
            <a:lvl4pPr algn="l" rtl="0" eaLnBrk="1" fontAlgn="base" hangingPunct="1">
              <a:spcBef>
                <a:spcPct val="0"/>
              </a:spcBef>
              <a:spcAft>
                <a:spcPct val="0"/>
              </a:spcAft>
              <a:defRPr sz="1600" b="1">
                <a:solidFill>
                  <a:schemeClr val="tx2"/>
                </a:solidFill>
                <a:latin typeface="Verdana" pitchFamily="34" charset="0"/>
              </a:defRPr>
            </a:lvl4pPr>
            <a:lvl5pPr algn="l" rtl="0" eaLnBrk="1" fontAlgn="base" hangingPunct="1">
              <a:spcBef>
                <a:spcPct val="0"/>
              </a:spcBef>
              <a:spcAft>
                <a:spcPct val="0"/>
              </a:spcAft>
              <a:defRPr sz="1600" b="1">
                <a:solidFill>
                  <a:schemeClr val="tx2"/>
                </a:solidFill>
                <a:latin typeface="Verdana" pitchFamily="34" charset="0"/>
              </a:defRPr>
            </a:lvl5pPr>
            <a:lvl6pPr marL="457200" algn="l" rtl="0" eaLnBrk="1" fontAlgn="base" hangingPunct="1">
              <a:spcBef>
                <a:spcPct val="0"/>
              </a:spcBef>
              <a:spcAft>
                <a:spcPct val="0"/>
              </a:spcAft>
              <a:defRPr sz="1600" b="1">
                <a:solidFill>
                  <a:schemeClr val="tx2"/>
                </a:solidFill>
                <a:latin typeface="Verdana" pitchFamily="34" charset="0"/>
              </a:defRPr>
            </a:lvl6pPr>
            <a:lvl7pPr marL="914400" algn="l" rtl="0" eaLnBrk="1" fontAlgn="base" hangingPunct="1">
              <a:spcBef>
                <a:spcPct val="0"/>
              </a:spcBef>
              <a:spcAft>
                <a:spcPct val="0"/>
              </a:spcAft>
              <a:defRPr sz="1600" b="1">
                <a:solidFill>
                  <a:schemeClr val="tx2"/>
                </a:solidFill>
                <a:latin typeface="Verdana" pitchFamily="34" charset="0"/>
              </a:defRPr>
            </a:lvl7pPr>
            <a:lvl8pPr marL="1371600" algn="l" rtl="0" eaLnBrk="1" fontAlgn="base" hangingPunct="1">
              <a:spcBef>
                <a:spcPct val="0"/>
              </a:spcBef>
              <a:spcAft>
                <a:spcPct val="0"/>
              </a:spcAft>
              <a:defRPr sz="1600" b="1">
                <a:solidFill>
                  <a:schemeClr val="tx2"/>
                </a:solidFill>
                <a:latin typeface="Verdana" pitchFamily="34" charset="0"/>
              </a:defRPr>
            </a:lvl8pPr>
            <a:lvl9pPr marL="1828800" algn="l" rtl="0" eaLnBrk="1" fontAlgn="base" hangingPunct="1">
              <a:spcBef>
                <a:spcPct val="0"/>
              </a:spcBef>
              <a:spcAft>
                <a:spcPct val="0"/>
              </a:spcAft>
              <a:defRPr sz="1600" b="1">
                <a:solidFill>
                  <a:schemeClr val="tx2"/>
                </a:solidFill>
                <a:latin typeface="Verdana" pitchFamily="34" charset="0"/>
              </a:defRPr>
            </a:lvl9pPr>
          </a:lstStyle>
          <a:p>
            <a:r>
              <a:rPr lang="ru-RU" sz="900" b="0" kern="0" dirty="0">
                <a:solidFill>
                  <a:schemeClr val="tx1"/>
                </a:solidFill>
              </a:rPr>
              <a:t>По социально-демографическим факторам</a:t>
            </a:r>
            <a:endParaRPr lang="en-GB" sz="900" b="0" kern="0" dirty="0">
              <a:solidFill>
                <a:schemeClr val="tx1"/>
              </a:solidFill>
            </a:endParaRPr>
          </a:p>
        </p:txBody>
      </p:sp>
      <p:sp>
        <p:nvSpPr>
          <p:cNvPr id="19" name="Titel 4"/>
          <p:cNvSpPr txBox="1">
            <a:spLocks/>
          </p:cNvSpPr>
          <p:nvPr/>
        </p:nvSpPr>
        <p:spPr bwMode="auto">
          <a:xfrm>
            <a:off x="1691680" y="4315692"/>
            <a:ext cx="1872208" cy="193428"/>
          </a:xfrm>
          <a:prstGeom prst="rect">
            <a:avLst/>
          </a:prstGeom>
          <a:solidFill>
            <a:srgbClr val="D5E0F2"/>
          </a:solidFill>
          <a:ln>
            <a:noFill/>
          </a:ln>
          <a:effectLst/>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2000" b="1">
                <a:solidFill>
                  <a:schemeClr val="tx2"/>
                </a:solidFill>
                <a:latin typeface="+mj-lt"/>
                <a:ea typeface="+mj-ea"/>
                <a:cs typeface="+mj-cs"/>
              </a:defRPr>
            </a:lvl1pPr>
            <a:lvl2pPr algn="l" rtl="0" eaLnBrk="1" fontAlgn="base" hangingPunct="1">
              <a:spcBef>
                <a:spcPct val="0"/>
              </a:spcBef>
              <a:spcAft>
                <a:spcPct val="0"/>
              </a:spcAft>
              <a:defRPr sz="1600" b="1">
                <a:solidFill>
                  <a:schemeClr val="tx2"/>
                </a:solidFill>
                <a:latin typeface="Verdana" pitchFamily="34" charset="0"/>
              </a:defRPr>
            </a:lvl2pPr>
            <a:lvl3pPr algn="l" rtl="0" eaLnBrk="1" fontAlgn="base" hangingPunct="1">
              <a:spcBef>
                <a:spcPct val="0"/>
              </a:spcBef>
              <a:spcAft>
                <a:spcPct val="0"/>
              </a:spcAft>
              <a:defRPr sz="1600" b="1">
                <a:solidFill>
                  <a:schemeClr val="tx2"/>
                </a:solidFill>
                <a:latin typeface="Verdana" pitchFamily="34" charset="0"/>
              </a:defRPr>
            </a:lvl3pPr>
            <a:lvl4pPr algn="l" rtl="0" eaLnBrk="1" fontAlgn="base" hangingPunct="1">
              <a:spcBef>
                <a:spcPct val="0"/>
              </a:spcBef>
              <a:spcAft>
                <a:spcPct val="0"/>
              </a:spcAft>
              <a:defRPr sz="1600" b="1">
                <a:solidFill>
                  <a:schemeClr val="tx2"/>
                </a:solidFill>
                <a:latin typeface="Verdana" pitchFamily="34" charset="0"/>
              </a:defRPr>
            </a:lvl4pPr>
            <a:lvl5pPr algn="l" rtl="0" eaLnBrk="1" fontAlgn="base" hangingPunct="1">
              <a:spcBef>
                <a:spcPct val="0"/>
              </a:spcBef>
              <a:spcAft>
                <a:spcPct val="0"/>
              </a:spcAft>
              <a:defRPr sz="1600" b="1">
                <a:solidFill>
                  <a:schemeClr val="tx2"/>
                </a:solidFill>
                <a:latin typeface="Verdana" pitchFamily="34" charset="0"/>
              </a:defRPr>
            </a:lvl5pPr>
            <a:lvl6pPr marL="457200" algn="l" rtl="0" eaLnBrk="1" fontAlgn="base" hangingPunct="1">
              <a:spcBef>
                <a:spcPct val="0"/>
              </a:spcBef>
              <a:spcAft>
                <a:spcPct val="0"/>
              </a:spcAft>
              <a:defRPr sz="1600" b="1">
                <a:solidFill>
                  <a:schemeClr val="tx2"/>
                </a:solidFill>
                <a:latin typeface="Verdana" pitchFamily="34" charset="0"/>
              </a:defRPr>
            </a:lvl6pPr>
            <a:lvl7pPr marL="914400" algn="l" rtl="0" eaLnBrk="1" fontAlgn="base" hangingPunct="1">
              <a:spcBef>
                <a:spcPct val="0"/>
              </a:spcBef>
              <a:spcAft>
                <a:spcPct val="0"/>
              </a:spcAft>
              <a:defRPr sz="1600" b="1">
                <a:solidFill>
                  <a:schemeClr val="tx2"/>
                </a:solidFill>
                <a:latin typeface="Verdana" pitchFamily="34" charset="0"/>
              </a:defRPr>
            </a:lvl7pPr>
            <a:lvl8pPr marL="1371600" algn="l" rtl="0" eaLnBrk="1" fontAlgn="base" hangingPunct="1">
              <a:spcBef>
                <a:spcPct val="0"/>
              </a:spcBef>
              <a:spcAft>
                <a:spcPct val="0"/>
              </a:spcAft>
              <a:defRPr sz="1600" b="1">
                <a:solidFill>
                  <a:schemeClr val="tx2"/>
                </a:solidFill>
                <a:latin typeface="Verdana" pitchFamily="34" charset="0"/>
              </a:defRPr>
            </a:lvl8pPr>
            <a:lvl9pPr marL="1828800" algn="l" rtl="0" eaLnBrk="1" fontAlgn="base" hangingPunct="1">
              <a:spcBef>
                <a:spcPct val="0"/>
              </a:spcBef>
              <a:spcAft>
                <a:spcPct val="0"/>
              </a:spcAft>
              <a:defRPr sz="1600" b="1">
                <a:solidFill>
                  <a:schemeClr val="tx2"/>
                </a:solidFill>
                <a:latin typeface="Verdana" pitchFamily="34" charset="0"/>
              </a:defRPr>
            </a:lvl9pPr>
          </a:lstStyle>
          <a:p>
            <a:r>
              <a:rPr lang="ru-RU" sz="900" b="0" kern="0" dirty="0">
                <a:solidFill>
                  <a:schemeClr val="tx1"/>
                </a:solidFill>
              </a:rPr>
              <a:t>Финансово</a:t>
            </a:r>
            <a:r>
              <a:rPr lang="en-US" sz="900" b="0" kern="0" dirty="0">
                <a:solidFill>
                  <a:schemeClr val="tx1"/>
                </a:solidFill>
              </a:rPr>
              <a:t> </a:t>
            </a:r>
            <a:r>
              <a:rPr lang="ru-RU" sz="900" b="0" kern="0" dirty="0">
                <a:solidFill>
                  <a:schemeClr val="tx1"/>
                </a:solidFill>
              </a:rPr>
              <a:t>слабые кантоны</a:t>
            </a:r>
            <a:endParaRPr lang="en-GB" sz="900" b="0" kern="0" dirty="0">
              <a:solidFill>
                <a:schemeClr val="tx1"/>
              </a:solidFill>
            </a:endParaRPr>
          </a:p>
        </p:txBody>
      </p:sp>
      <p:sp>
        <p:nvSpPr>
          <p:cNvPr id="20" name="Titel 4"/>
          <p:cNvSpPr txBox="1">
            <a:spLocks/>
          </p:cNvSpPr>
          <p:nvPr/>
        </p:nvSpPr>
        <p:spPr bwMode="auto">
          <a:xfrm>
            <a:off x="1907704" y="4542902"/>
            <a:ext cx="1656184" cy="144016"/>
          </a:xfrm>
          <a:prstGeom prst="rect">
            <a:avLst/>
          </a:prstGeom>
          <a:solidFill>
            <a:srgbClr val="D5E0F2"/>
          </a:solidFill>
          <a:ln>
            <a:noFill/>
          </a:ln>
          <a:effectLst/>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2000" b="1">
                <a:solidFill>
                  <a:schemeClr val="tx2"/>
                </a:solidFill>
                <a:latin typeface="+mj-lt"/>
                <a:ea typeface="+mj-ea"/>
                <a:cs typeface="+mj-cs"/>
              </a:defRPr>
            </a:lvl1pPr>
            <a:lvl2pPr algn="l" rtl="0" eaLnBrk="1" fontAlgn="base" hangingPunct="1">
              <a:spcBef>
                <a:spcPct val="0"/>
              </a:spcBef>
              <a:spcAft>
                <a:spcPct val="0"/>
              </a:spcAft>
              <a:defRPr sz="1600" b="1">
                <a:solidFill>
                  <a:schemeClr val="tx2"/>
                </a:solidFill>
                <a:latin typeface="Verdana" pitchFamily="34" charset="0"/>
              </a:defRPr>
            </a:lvl2pPr>
            <a:lvl3pPr algn="l" rtl="0" eaLnBrk="1" fontAlgn="base" hangingPunct="1">
              <a:spcBef>
                <a:spcPct val="0"/>
              </a:spcBef>
              <a:spcAft>
                <a:spcPct val="0"/>
              </a:spcAft>
              <a:defRPr sz="1600" b="1">
                <a:solidFill>
                  <a:schemeClr val="tx2"/>
                </a:solidFill>
                <a:latin typeface="Verdana" pitchFamily="34" charset="0"/>
              </a:defRPr>
            </a:lvl3pPr>
            <a:lvl4pPr algn="l" rtl="0" eaLnBrk="1" fontAlgn="base" hangingPunct="1">
              <a:spcBef>
                <a:spcPct val="0"/>
              </a:spcBef>
              <a:spcAft>
                <a:spcPct val="0"/>
              </a:spcAft>
              <a:defRPr sz="1600" b="1">
                <a:solidFill>
                  <a:schemeClr val="tx2"/>
                </a:solidFill>
                <a:latin typeface="Verdana" pitchFamily="34" charset="0"/>
              </a:defRPr>
            </a:lvl4pPr>
            <a:lvl5pPr algn="l" rtl="0" eaLnBrk="1" fontAlgn="base" hangingPunct="1">
              <a:spcBef>
                <a:spcPct val="0"/>
              </a:spcBef>
              <a:spcAft>
                <a:spcPct val="0"/>
              </a:spcAft>
              <a:defRPr sz="1600" b="1">
                <a:solidFill>
                  <a:schemeClr val="tx2"/>
                </a:solidFill>
                <a:latin typeface="Verdana" pitchFamily="34" charset="0"/>
              </a:defRPr>
            </a:lvl5pPr>
            <a:lvl6pPr marL="457200" algn="l" rtl="0" eaLnBrk="1" fontAlgn="base" hangingPunct="1">
              <a:spcBef>
                <a:spcPct val="0"/>
              </a:spcBef>
              <a:spcAft>
                <a:spcPct val="0"/>
              </a:spcAft>
              <a:defRPr sz="1600" b="1">
                <a:solidFill>
                  <a:schemeClr val="tx2"/>
                </a:solidFill>
                <a:latin typeface="Verdana" pitchFamily="34" charset="0"/>
              </a:defRPr>
            </a:lvl6pPr>
            <a:lvl7pPr marL="914400" algn="l" rtl="0" eaLnBrk="1" fontAlgn="base" hangingPunct="1">
              <a:spcBef>
                <a:spcPct val="0"/>
              </a:spcBef>
              <a:spcAft>
                <a:spcPct val="0"/>
              </a:spcAft>
              <a:defRPr sz="1600" b="1">
                <a:solidFill>
                  <a:schemeClr val="tx2"/>
                </a:solidFill>
                <a:latin typeface="Verdana" pitchFamily="34" charset="0"/>
              </a:defRPr>
            </a:lvl7pPr>
            <a:lvl8pPr marL="1371600" algn="l" rtl="0" eaLnBrk="1" fontAlgn="base" hangingPunct="1">
              <a:spcBef>
                <a:spcPct val="0"/>
              </a:spcBef>
              <a:spcAft>
                <a:spcPct val="0"/>
              </a:spcAft>
              <a:defRPr sz="1600" b="1">
                <a:solidFill>
                  <a:schemeClr val="tx2"/>
                </a:solidFill>
                <a:latin typeface="Verdana" pitchFamily="34" charset="0"/>
              </a:defRPr>
            </a:lvl8pPr>
            <a:lvl9pPr marL="1828800" algn="l" rtl="0" eaLnBrk="1" fontAlgn="base" hangingPunct="1">
              <a:spcBef>
                <a:spcPct val="0"/>
              </a:spcBef>
              <a:spcAft>
                <a:spcPct val="0"/>
              </a:spcAft>
              <a:defRPr sz="1600" b="1">
                <a:solidFill>
                  <a:schemeClr val="tx2"/>
                </a:solidFill>
                <a:latin typeface="Verdana" pitchFamily="34" charset="0"/>
              </a:defRPr>
            </a:lvl9pPr>
          </a:lstStyle>
          <a:p>
            <a:r>
              <a:rPr lang="en-US" sz="900" kern="0" dirty="0">
                <a:solidFill>
                  <a:schemeClr val="tx1"/>
                </a:solidFill>
              </a:rPr>
              <a:t>AG</a:t>
            </a:r>
            <a:endParaRPr lang="en-GB" sz="900" kern="0" dirty="0">
              <a:solidFill>
                <a:schemeClr val="tx1"/>
              </a:solidFill>
            </a:endParaRPr>
          </a:p>
        </p:txBody>
      </p:sp>
      <p:sp>
        <p:nvSpPr>
          <p:cNvPr id="21" name="Titel 4"/>
          <p:cNvSpPr txBox="1">
            <a:spLocks/>
          </p:cNvSpPr>
          <p:nvPr/>
        </p:nvSpPr>
        <p:spPr bwMode="auto">
          <a:xfrm>
            <a:off x="1919564" y="4854474"/>
            <a:ext cx="188814" cy="193428"/>
          </a:xfrm>
          <a:prstGeom prst="rect">
            <a:avLst/>
          </a:prstGeom>
          <a:solidFill>
            <a:srgbClr val="99B3E6"/>
          </a:solidFill>
          <a:ln>
            <a:noFill/>
          </a:ln>
          <a:effectLst/>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2000" b="1">
                <a:solidFill>
                  <a:schemeClr val="tx2"/>
                </a:solidFill>
                <a:latin typeface="+mj-lt"/>
                <a:ea typeface="+mj-ea"/>
                <a:cs typeface="+mj-cs"/>
              </a:defRPr>
            </a:lvl1pPr>
            <a:lvl2pPr algn="l" rtl="0" eaLnBrk="1" fontAlgn="base" hangingPunct="1">
              <a:spcBef>
                <a:spcPct val="0"/>
              </a:spcBef>
              <a:spcAft>
                <a:spcPct val="0"/>
              </a:spcAft>
              <a:defRPr sz="1600" b="1">
                <a:solidFill>
                  <a:schemeClr val="tx2"/>
                </a:solidFill>
                <a:latin typeface="Verdana" pitchFamily="34" charset="0"/>
              </a:defRPr>
            </a:lvl2pPr>
            <a:lvl3pPr algn="l" rtl="0" eaLnBrk="1" fontAlgn="base" hangingPunct="1">
              <a:spcBef>
                <a:spcPct val="0"/>
              </a:spcBef>
              <a:spcAft>
                <a:spcPct val="0"/>
              </a:spcAft>
              <a:defRPr sz="1600" b="1">
                <a:solidFill>
                  <a:schemeClr val="tx2"/>
                </a:solidFill>
                <a:latin typeface="Verdana" pitchFamily="34" charset="0"/>
              </a:defRPr>
            </a:lvl3pPr>
            <a:lvl4pPr algn="l" rtl="0" eaLnBrk="1" fontAlgn="base" hangingPunct="1">
              <a:spcBef>
                <a:spcPct val="0"/>
              </a:spcBef>
              <a:spcAft>
                <a:spcPct val="0"/>
              </a:spcAft>
              <a:defRPr sz="1600" b="1">
                <a:solidFill>
                  <a:schemeClr val="tx2"/>
                </a:solidFill>
                <a:latin typeface="Verdana" pitchFamily="34" charset="0"/>
              </a:defRPr>
            </a:lvl4pPr>
            <a:lvl5pPr algn="l" rtl="0" eaLnBrk="1" fontAlgn="base" hangingPunct="1">
              <a:spcBef>
                <a:spcPct val="0"/>
              </a:spcBef>
              <a:spcAft>
                <a:spcPct val="0"/>
              </a:spcAft>
              <a:defRPr sz="1600" b="1">
                <a:solidFill>
                  <a:schemeClr val="tx2"/>
                </a:solidFill>
                <a:latin typeface="Verdana" pitchFamily="34" charset="0"/>
              </a:defRPr>
            </a:lvl5pPr>
            <a:lvl6pPr marL="457200" algn="l" rtl="0" eaLnBrk="1" fontAlgn="base" hangingPunct="1">
              <a:spcBef>
                <a:spcPct val="0"/>
              </a:spcBef>
              <a:spcAft>
                <a:spcPct val="0"/>
              </a:spcAft>
              <a:defRPr sz="1600" b="1">
                <a:solidFill>
                  <a:schemeClr val="tx2"/>
                </a:solidFill>
                <a:latin typeface="Verdana" pitchFamily="34" charset="0"/>
              </a:defRPr>
            </a:lvl6pPr>
            <a:lvl7pPr marL="914400" algn="l" rtl="0" eaLnBrk="1" fontAlgn="base" hangingPunct="1">
              <a:spcBef>
                <a:spcPct val="0"/>
              </a:spcBef>
              <a:spcAft>
                <a:spcPct val="0"/>
              </a:spcAft>
              <a:defRPr sz="1600" b="1">
                <a:solidFill>
                  <a:schemeClr val="tx2"/>
                </a:solidFill>
                <a:latin typeface="Verdana" pitchFamily="34" charset="0"/>
              </a:defRPr>
            </a:lvl7pPr>
            <a:lvl8pPr marL="1371600" algn="l" rtl="0" eaLnBrk="1" fontAlgn="base" hangingPunct="1">
              <a:spcBef>
                <a:spcPct val="0"/>
              </a:spcBef>
              <a:spcAft>
                <a:spcPct val="0"/>
              </a:spcAft>
              <a:defRPr sz="1600" b="1">
                <a:solidFill>
                  <a:schemeClr val="tx2"/>
                </a:solidFill>
                <a:latin typeface="Verdana" pitchFamily="34" charset="0"/>
              </a:defRPr>
            </a:lvl8pPr>
            <a:lvl9pPr marL="1828800" algn="l" rtl="0" eaLnBrk="1" fontAlgn="base" hangingPunct="1">
              <a:spcBef>
                <a:spcPct val="0"/>
              </a:spcBef>
              <a:spcAft>
                <a:spcPct val="0"/>
              </a:spcAft>
              <a:defRPr sz="1600" b="1">
                <a:solidFill>
                  <a:schemeClr val="tx2"/>
                </a:solidFill>
                <a:latin typeface="Verdana" pitchFamily="34" charset="0"/>
              </a:defRPr>
            </a:lvl9pPr>
          </a:lstStyle>
          <a:p>
            <a:r>
              <a:rPr lang="en-US" sz="900" b="0" kern="0" dirty="0">
                <a:solidFill>
                  <a:schemeClr val="tx1"/>
                </a:solidFill>
              </a:rPr>
              <a:t>AI</a:t>
            </a:r>
            <a:endParaRPr lang="en-GB" sz="900" b="0" kern="0" dirty="0">
              <a:solidFill>
                <a:schemeClr val="tx1"/>
              </a:solidFill>
            </a:endParaRPr>
          </a:p>
        </p:txBody>
      </p:sp>
      <p:sp>
        <p:nvSpPr>
          <p:cNvPr id="22" name="Titel 4"/>
          <p:cNvSpPr txBox="1">
            <a:spLocks/>
          </p:cNvSpPr>
          <p:nvPr/>
        </p:nvSpPr>
        <p:spPr bwMode="auto">
          <a:xfrm>
            <a:off x="2123618" y="4862094"/>
            <a:ext cx="188814" cy="193428"/>
          </a:xfrm>
          <a:prstGeom prst="rect">
            <a:avLst/>
          </a:prstGeom>
          <a:solidFill>
            <a:srgbClr val="99B3E6"/>
          </a:solidFill>
          <a:ln>
            <a:noFill/>
          </a:ln>
          <a:effectLst/>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2000" b="1">
                <a:solidFill>
                  <a:schemeClr val="tx2"/>
                </a:solidFill>
                <a:latin typeface="+mj-lt"/>
                <a:ea typeface="+mj-ea"/>
                <a:cs typeface="+mj-cs"/>
              </a:defRPr>
            </a:lvl1pPr>
            <a:lvl2pPr algn="l" rtl="0" eaLnBrk="1" fontAlgn="base" hangingPunct="1">
              <a:spcBef>
                <a:spcPct val="0"/>
              </a:spcBef>
              <a:spcAft>
                <a:spcPct val="0"/>
              </a:spcAft>
              <a:defRPr sz="1600" b="1">
                <a:solidFill>
                  <a:schemeClr val="tx2"/>
                </a:solidFill>
                <a:latin typeface="Verdana" pitchFamily="34" charset="0"/>
              </a:defRPr>
            </a:lvl2pPr>
            <a:lvl3pPr algn="l" rtl="0" eaLnBrk="1" fontAlgn="base" hangingPunct="1">
              <a:spcBef>
                <a:spcPct val="0"/>
              </a:spcBef>
              <a:spcAft>
                <a:spcPct val="0"/>
              </a:spcAft>
              <a:defRPr sz="1600" b="1">
                <a:solidFill>
                  <a:schemeClr val="tx2"/>
                </a:solidFill>
                <a:latin typeface="Verdana" pitchFamily="34" charset="0"/>
              </a:defRPr>
            </a:lvl3pPr>
            <a:lvl4pPr algn="l" rtl="0" eaLnBrk="1" fontAlgn="base" hangingPunct="1">
              <a:spcBef>
                <a:spcPct val="0"/>
              </a:spcBef>
              <a:spcAft>
                <a:spcPct val="0"/>
              </a:spcAft>
              <a:defRPr sz="1600" b="1">
                <a:solidFill>
                  <a:schemeClr val="tx2"/>
                </a:solidFill>
                <a:latin typeface="Verdana" pitchFamily="34" charset="0"/>
              </a:defRPr>
            </a:lvl4pPr>
            <a:lvl5pPr algn="l" rtl="0" eaLnBrk="1" fontAlgn="base" hangingPunct="1">
              <a:spcBef>
                <a:spcPct val="0"/>
              </a:spcBef>
              <a:spcAft>
                <a:spcPct val="0"/>
              </a:spcAft>
              <a:defRPr sz="1600" b="1">
                <a:solidFill>
                  <a:schemeClr val="tx2"/>
                </a:solidFill>
                <a:latin typeface="Verdana" pitchFamily="34" charset="0"/>
              </a:defRPr>
            </a:lvl5pPr>
            <a:lvl6pPr marL="457200" algn="l" rtl="0" eaLnBrk="1" fontAlgn="base" hangingPunct="1">
              <a:spcBef>
                <a:spcPct val="0"/>
              </a:spcBef>
              <a:spcAft>
                <a:spcPct val="0"/>
              </a:spcAft>
              <a:defRPr sz="1600" b="1">
                <a:solidFill>
                  <a:schemeClr val="tx2"/>
                </a:solidFill>
                <a:latin typeface="Verdana" pitchFamily="34" charset="0"/>
              </a:defRPr>
            </a:lvl6pPr>
            <a:lvl7pPr marL="914400" algn="l" rtl="0" eaLnBrk="1" fontAlgn="base" hangingPunct="1">
              <a:spcBef>
                <a:spcPct val="0"/>
              </a:spcBef>
              <a:spcAft>
                <a:spcPct val="0"/>
              </a:spcAft>
              <a:defRPr sz="1600" b="1">
                <a:solidFill>
                  <a:schemeClr val="tx2"/>
                </a:solidFill>
                <a:latin typeface="Verdana" pitchFamily="34" charset="0"/>
              </a:defRPr>
            </a:lvl7pPr>
            <a:lvl8pPr marL="1371600" algn="l" rtl="0" eaLnBrk="1" fontAlgn="base" hangingPunct="1">
              <a:spcBef>
                <a:spcPct val="0"/>
              </a:spcBef>
              <a:spcAft>
                <a:spcPct val="0"/>
              </a:spcAft>
              <a:defRPr sz="1600" b="1">
                <a:solidFill>
                  <a:schemeClr val="tx2"/>
                </a:solidFill>
                <a:latin typeface="Verdana" pitchFamily="34" charset="0"/>
              </a:defRPr>
            </a:lvl8pPr>
            <a:lvl9pPr marL="1828800" algn="l" rtl="0" eaLnBrk="1" fontAlgn="base" hangingPunct="1">
              <a:spcBef>
                <a:spcPct val="0"/>
              </a:spcBef>
              <a:spcAft>
                <a:spcPct val="0"/>
              </a:spcAft>
              <a:defRPr sz="1600" b="1">
                <a:solidFill>
                  <a:schemeClr val="tx2"/>
                </a:solidFill>
                <a:latin typeface="Verdana" pitchFamily="34" charset="0"/>
              </a:defRPr>
            </a:lvl9pPr>
          </a:lstStyle>
          <a:p>
            <a:r>
              <a:rPr lang="en-US" sz="900" b="0" kern="0" dirty="0">
                <a:solidFill>
                  <a:schemeClr val="tx1"/>
                </a:solidFill>
              </a:rPr>
              <a:t>AR</a:t>
            </a:r>
            <a:endParaRPr lang="en-GB" sz="900" b="0" kern="0" dirty="0">
              <a:solidFill>
                <a:schemeClr val="tx1"/>
              </a:solidFill>
            </a:endParaRPr>
          </a:p>
        </p:txBody>
      </p:sp>
      <p:sp>
        <p:nvSpPr>
          <p:cNvPr id="23" name="Titel 4"/>
          <p:cNvSpPr txBox="1">
            <a:spLocks/>
          </p:cNvSpPr>
          <p:nvPr/>
        </p:nvSpPr>
        <p:spPr bwMode="auto">
          <a:xfrm>
            <a:off x="2361119" y="4854474"/>
            <a:ext cx="188814" cy="193428"/>
          </a:xfrm>
          <a:prstGeom prst="rect">
            <a:avLst/>
          </a:prstGeom>
          <a:solidFill>
            <a:srgbClr val="99B3E6"/>
          </a:solidFill>
          <a:ln>
            <a:noFill/>
          </a:ln>
          <a:effectLst/>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2000" b="1">
                <a:solidFill>
                  <a:schemeClr val="tx2"/>
                </a:solidFill>
                <a:latin typeface="+mj-lt"/>
                <a:ea typeface="+mj-ea"/>
                <a:cs typeface="+mj-cs"/>
              </a:defRPr>
            </a:lvl1pPr>
            <a:lvl2pPr algn="l" rtl="0" eaLnBrk="1" fontAlgn="base" hangingPunct="1">
              <a:spcBef>
                <a:spcPct val="0"/>
              </a:spcBef>
              <a:spcAft>
                <a:spcPct val="0"/>
              </a:spcAft>
              <a:defRPr sz="1600" b="1">
                <a:solidFill>
                  <a:schemeClr val="tx2"/>
                </a:solidFill>
                <a:latin typeface="Verdana" pitchFamily="34" charset="0"/>
              </a:defRPr>
            </a:lvl2pPr>
            <a:lvl3pPr algn="l" rtl="0" eaLnBrk="1" fontAlgn="base" hangingPunct="1">
              <a:spcBef>
                <a:spcPct val="0"/>
              </a:spcBef>
              <a:spcAft>
                <a:spcPct val="0"/>
              </a:spcAft>
              <a:defRPr sz="1600" b="1">
                <a:solidFill>
                  <a:schemeClr val="tx2"/>
                </a:solidFill>
                <a:latin typeface="Verdana" pitchFamily="34" charset="0"/>
              </a:defRPr>
            </a:lvl3pPr>
            <a:lvl4pPr algn="l" rtl="0" eaLnBrk="1" fontAlgn="base" hangingPunct="1">
              <a:spcBef>
                <a:spcPct val="0"/>
              </a:spcBef>
              <a:spcAft>
                <a:spcPct val="0"/>
              </a:spcAft>
              <a:defRPr sz="1600" b="1">
                <a:solidFill>
                  <a:schemeClr val="tx2"/>
                </a:solidFill>
                <a:latin typeface="Verdana" pitchFamily="34" charset="0"/>
              </a:defRPr>
            </a:lvl4pPr>
            <a:lvl5pPr algn="l" rtl="0" eaLnBrk="1" fontAlgn="base" hangingPunct="1">
              <a:spcBef>
                <a:spcPct val="0"/>
              </a:spcBef>
              <a:spcAft>
                <a:spcPct val="0"/>
              </a:spcAft>
              <a:defRPr sz="1600" b="1">
                <a:solidFill>
                  <a:schemeClr val="tx2"/>
                </a:solidFill>
                <a:latin typeface="Verdana" pitchFamily="34" charset="0"/>
              </a:defRPr>
            </a:lvl5pPr>
            <a:lvl6pPr marL="457200" algn="l" rtl="0" eaLnBrk="1" fontAlgn="base" hangingPunct="1">
              <a:spcBef>
                <a:spcPct val="0"/>
              </a:spcBef>
              <a:spcAft>
                <a:spcPct val="0"/>
              </a:spcAft>
              <a:defRPr sz="1600" b="1">
                <a:solidFill>
                  <a:schemeClr val="tx2"/>
                </a:solidFill>
                <a:latin typeface="Verdana" pitchFamily="34" charset="0"/>
              </a:defRPr>
            </a:lvl6pPr>
            <a:lvl7pPr marL="914400" algn="l" rtl="0" eaLnBrk="1" fontAlgn="base" hangingPunct="1">
              <a:spcBef>
                <a:spcPct val="0"/>
              </a:spcBef>
              <a:spcAft>
                <a:spcPct val="0"/>
              </a:spcAft>
              <a:defRPr sz="1600" b="1">
                <a:solidFill>
                  <a:schemeClr val="tx2"/>
                </a:solidFill>
                <a:latin typeface="Verdana" pitchFamily="34" charset="0"/>
              </a:defRPr>
            </a:lvl7pPr>
            <a:lvl8pPr marL="1371600" algn="l" rtl="0" eaLnBrk="1" fontAlgn="base" hangingPunct="1">
              <a:spcBef>
                <a:spcPct val="0"/>
              </a:spcBef>
              <a:spcAft>
                <a:spcPct val="0"/>
              </a:spcAft>
              <a:defRPr sz="1600" b="1">
                <a:solidFill>
                  <a:schemeClr val="tx2"/>
                </a:solidFill>
                <a:latin typeface="Verdana" pitchFamily="34" charset="0"/>
              </a:defRPr>
            </a:lvl8pPr>
            <a:lvl9pPr marL="1828800" algn="l" rtl="0" eaLnBrk="1" fontAlgn="base" hangingPunct="1">
              <a:spcBef>
                <a:spcPct val="0"/>
              </a:spcBef>
              <a:spcAft>
                <a:spcPct val="0"/>
              </a:spcAft>
              <a:defRPr sz="1600" b="1">
                <a:solidFill>
                  <a:schemeClr val="tx2"/>
                </a:solidFill>
                <a:latin typeface="Verdana" pitchFamily="34" charset="0"/>
              </a:defRPr>
            </a:lvl9pPr>
          </a:lstStyle>
          <a:p>
            <a:r>
              <a:rPr lang="en-US" sz="900" b="0" kern="0" dirty="0">
                <a:solidFill>
                  <a:schemeClr val="tx1"/>
                </a:solidFill>
              </a:rPr>
              <a:t>BL</a:t>
            </a:r>
            <a:endParaRPr lang="en-GB" sz="900" b="0" kern="0" dirty="0">
              <a:solidFill>
                <a:schemeClr val="tx1"/>
              </a:solidFill>
            </a:endParaRPr>
          </a:p>
        </p:txBody>
      </p:sp>
      <p:sp>
        <p:nvSpPr>
          <p:cNvPr id="24" name="Titel 4"/>
          <p:cNvSpPr txBox="1">
            <a:spLocks/>
          </p:cNvSpPr>
          <p:nvPr/>
        </p:nvSpPr>
        <p:spPr bwMode="auto">
          <a:xfrm>
            <a:off x="2598620" y="4854474"/>
            <a:ext cx="188814" cy="193428"/>
          </a:xfrm>
          <a:prstGeom prst="rect">
            <a:avLst/>
          </a:prstGeom>
          <a:solidFill>
            <a:srgbClr val="99B3E6"/>
          </a:solidFill>
          <a:ln>
            <a:noFill/>
          </a:ln>
          <a:effectLst/>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2000" b="1">
                <a:solidFill>
                  <a:schemeClr val="tx2"/>
                </a:solidFill>
                <a:latin typeface="+mj-lt"/>
                <a:ea typeface="+mj-ea"/>
                <a:cs typeface="+mj-cs"/>
              </a:defRPr>
            </a:lvl1pPr>
            <a:lvl2pPr algn="l" rtl="0" eaLnBrk="1" fontAlgn="base" hangingPunct="1">
              <a:spcBef>
                <a:spcPct val="0"/>
              </a:spcBef>
              <a:spcAft>
                <a:spcPct val="0"/>
              </a:spcAft>
              <a:defRPr sz="1600" b="1">
                <a:solidFill>
                  <a:schemeClr val="tx2"/>
                </a:solidFill>
                <a:latin typeface="Verdana" pitchFamily="34" charset="0"/>
              </a:defRPr>
            </a:lvl2pPr>
            <a:lvl3pPr algn="l" rtl="0" eaLnBrk="1" fontAlgn="base" hangingPunct="1">
              <a:spcBef>
                <a:spcPct val="0"/>
              </a:spcBef>
              <a:spcAft>
                <a:spcPct val="0"/>
              </a:spcAft>
              <a:defRPr sz="1600" b="1">
                <a:solidFill>
                  <a:schemeClr val="tx2"/>
                </a:solidFill>
                <a:latin typeface="Verdana" pitchFamily="34" charset="0"/>
              </a:defRPr>
            </a:lvl3pPr>
            <a:lvl4pPr algn="l" rtl="0" eaLnBrk="1" fontAlgn="base" hangingPunct="1">
              <a:spcBef>
                <a:spcPct val="0"/>
              </a:spcBef>
              <a:spcAft>
                <a:spcPct val="0"/>
              </a:spcAft>
              <a:defRPr sz="1600" b="1">
                <a:solidFill>
                  <a:schemeClr val="tx2"/>
                </a:solidFill>
                <a:latin typeface="Verdana" pitchFamily="34" charset="0"/>
              </a:defRPr>
            </a:lvl4pPr>
            <a:lvl5pPr algn="l" rtl="0" eaLnBrk="1" fontAlgn="base" hangingPunct="1">
              <a:spcBef>
                <a:spcPct val="0"/>
              </a:spcBef>
              <a:spcAft>
                <a:spcPct val="0"/>
              </a:spcAft>
              <a:defRPr sz="1600" b="1">
                <a:solidFill>
                  <a:schemeClr val="tx2"/>
                </a:solidFill>
                <a:latin typeface="Verdana" pitchFamily="34" charset="0"/>
              </a:defRPr>
            </a:lvl5pPr>
            <a:lvl6pPr marL="457200" algn="l" rtl="0" eaLnBrk="1" fontAlgn="base" hangingPunct="1">
              <a:spcBef>
                <a:spcPct val="0"/>
              </a:spcBef>
              <a:spcAft>
                <a:spcPct val="0"/>
              </a:spcAft>
              <a:defRPr sz="1600" b="1">
                <a:solidFill>
                  <a:schemeClr val="tx2"/>
                </a:solidFill>
                <a:latin typeface="Verdana" pitchFamily="34" charset="0"/>
              </a:defRPr>
            </a:lvl6pPr>
            <a:lvl7pPr marL="914400" algn="l" rtl="0" eaLnBrk="1" fontAlgn="base" hangingPunct="1">
              <a:spcBef>
                <a:spcPct val="0"/>
              </a:spcBef>
              <a:spcAft>
                <a:spcPct val="0"/>
              </a:spcAft>
              <a:defRPr sz="1600" b="1">
                <a:solidFill>
                  <a:schemeClr val="tx2"/>
                </a:solidFill>
                <a:latin typeface="Verdana" pitchFamily="34" charset="0"/>
              </a:defRPr>
            </a:lvl7pPr>
            <a:lvl8pPr marL="1371600" algn="l" rtl="0" eaLnBrk="1" fontAlgn="base" hangingPunct="1">
              <a:spcBef>
                <a:spcPct val="0"/>
              </a:spcBef>
              <a:spcAft>
                <a:spcPct val="0"/>
              </a:spcAft>
              <a:defRPr sz="1600" b="1">
                <a:solidFill>
                  <a:schemeClr val="tx2"/>
                </a:solidFill>
                <a:latin typeface="Verdana" pitchFamily="34" charset="0"/>
              </a:defRPr>
            </a:lvl8pPr>
            <a:lvl9pPr marL="1828800" algn="l" rtl="0" eaLnBrk="1" fontAlgn="base" hangingPunct="1">
              <a:spcBef>
                <a:spcPct val="0"/>
              </a:spcBef>
              <a:spcAft>
                <a:spcPct val="0"/>
              </a:spcAft>
              <a:defRPr sz="1600" b="1">
                <a:solidFill>
                  <a:schemeClr val="tx2"/>
                </a:solidFill>
                <a:latin typeface="Verdana" pitchFamily="34" charset="0"/>
              </a:defRPr>
            </a:lvl9pPr>
          </a:lstStyle>
          <a:p>
            <a:r>
              <a:rPr lang="en-US" sz="900" b="0" kern="0" dirty="0">
                <a:solidFill>
                  <a:schemeClr val="tx1"/>
                </a:solidFill>
              </a:rPr>
              <a:t>GR</a:t>
            </a:r>
            <a:endParaRPr lang="en-GB" sz="900" b="0" kern="0" dirty="0">
              <a:solidFill>
                <a:schemeClr val="tx1"/>
              </a:solidFill>
            </a:endParaRPr>
          </a:p>
        </p:txBody>
      </p:sp>
      <p:sp>
        <p:nvSpPr>
          <p:cNvPr id="25" name="Titel 4"/>
          <p:cNvSpPr txBox="1">
            <a:spLocks/>
          </p:cNvSpPr>
          <p:nvPr/>
        </p:nvSpPr>
        <p:spPr bwMode="auto">
          <a:xfrm>
            <a:off x="2859197" y="4854474"/>
            <a:ext cx="188814" cy="193428"/>
          </a:xfrm>
          <a:prstGeom prst="rect">
            <a:avLst/>
          </a:prstGeom>
          <a:solidFill>
            <a:srgbClr val="99B3E6"/>
          </a:solidFill>
          <a:ln>
            <a:noFill/>
          </a:ln>
          <a:effectLst/>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2000" b="1">
                <a:solidFill>
                  <a:schemeClr val="tx2"/>
                </a:solidFill>
                <a:latin typeface="+mj-lt"/>
                <a:ea typeface="+mj-ea"/>
                <a:cs typeface="+mj-cs"/>
              </a:defRPr>
            </a:lvl1pPr>
            <a:lvl2pPr algn="l" rtl="0" eaLnBrk="1" fontAlgn="base" hangingPunct="1">
              <a:spcBef>
                <a:spcPct val="0"/>
              </a:spcBef>
              <a:spcAft>
                <a:spcPct val="0"/>
              </a:spcAft>
              <a:defRPr sz="1600" b="1">
                <a:solidFill>
                  <a:schemeClr val="tx2"/>
                </a:solidFill>
                <a:latin typeface="Verdana" pitchFamily="34" charset="0"/>
              </a:defRPr>
            </a:lvl2pPr>
            <a:lvl3pPr algn="l" rtl="0" eaLnBrk="1" fontAlgn="base" hangingPunct="1">
              <a:spcBef>
                <a:spcPct val="0"/>
              </a:spcBef>
              <a:spcAft>
                <a:spcPct val="0"/>
              </a:spcAft>
              <a:defRPr sz="1600" b="1">
                <a:solidFill>
                  <a:schemeClr val="tx2"/>
                </a:solidFill>
                <a:latin typeface="Verdana" pitchFamily="34" charset="0"/>
              </a:defRPr>
            </a:lvl3pPr>
            <a:lvl4pPr algn="l" rtl="0" eaLnBrk="1" fontAlgn="base" hangingPunct="1">
              <a:spcBef>
                <a:spcPct val="0"/>
              </a:spcBef>
              <a:spcAft>
                <a:spcPct val="0"/>
              </a:spcAft>
              <a:defRPr sz="1600" b="1">
                <a:solidFill>
                  <a:schemeClr val="tx2"/>
                </a:solidFill>
                <a:latin typeface="Verdana" pitchFamily="34" charset="0"/>
              </a:defRPr>
            </a:lvl4pPr>
            <a:lvl5pPr algn="l" rtl="0" eaLnBrk="1" fontAlgn="base" hangingPunct="1">
              <a:spcBef>
                <a:spcPct val="0"/>
              </a:spcBef>
              <a:spcAft>
                <a:spcPct val="0"/>
              </a:spcAft>
              <a:defRPr sz="1600" b="1">
                <a:solidFill>
                  <a:schemeClr val="tx2"/>
                </a:solidFill>
                <a:latin typeface="Verdana" pitchFamily="34" charset="0"/>
              </a:defRPr>
            </a:lvl5pPr>
            <a:lvl6pPr marL="457200" algn="l" rtl="0" eaLnBrk="1" fontAlgn="base" hangingPunct="1">
              <a:spcBef>
                <a:spcPct val="0"/>
              </a:spcBef>
              <a:spcAft>
                <a:spcPct val="0"/>
              </a:spcAft>
              <a:defRPr sz="1600" b="1">
                <a:solidFill>
                  <a:schemeClr val="tx2"/>
                </a:solidFill>
                <a:latin typeface="Verdana" pitchFamily="34" charset="0"/>
              </a:defRPr>
            </a:lvl6pPr>
            <a:lvl7pPr marL="914400" algn="l" rtl="0" eaLnBrk="1" fontAlgn="base" hangingPunct="1">
              <a:spcBef>
                <a:spcPct val="0"/>
              </a:spcBef>
              <a:spcAft>
                <a:spcPct val="0"/>
              </a:spcAft>
              <a:defRPr sz="1600" b="1">
                <a:solidFill>
                  <a:schemeClr val="tx2"/>
                </a:solidFill>
                <a:latin typeface="Verdana" pitchFamily="34" charset="0"/>
              </a:defRPr>
            </a:lvl7pPr>
            <a:lvl8pPr marL="1371600" algn="l" rtl="0" eaLnBrk="1" fontAlgn="base" hangingPunct="1">
              <a:spcBef>
                <a:spcPct val="0"/>
              </a:spcBef>
              <a:spcAft>
                <a:spcPct val="0"/>
              </a:spcAft>
              <a:defRPr sz="1600" b="1">
                <a:solidFill>
                  <a:schemeClr val="tx2"/>
                </a:solidFill>
                <a:latin typeface="Verdana" pitchFamily="34" charset="0"/>
              </a:defRPr>
            </a:lvl8pPr>
            <a:lvl9pPr marL="1828800" algn="l" rtl="0" eaLnBrk="1" fontAlgn="base" hangingPunct="1">
              <a:spcBef>
                <a:spcPct val="0"/>
              </a:spcBef>
              <a:spcAft>
                <a:spcPct val="0"/>
              </a:spcAft>
              <a:defRPr sz="1600" b="1">
                <a:solidFill>
                  <a:schemeClr val="tx2"/>
                </a:solidFill>
                <a:latin typeface="Verdana" pitchFamily="34" charset="0"/>
              </a:defRPr>
            </a:lvl9pPr>
          </a:lstStyle>
          <a:p>
            <a:r>
              <a:rPr lang="en-US" sz="900" b="0" kern="0" dirty="0">
                <a:solidFill>
                  <a:schemeClr val="tx1"/>
                </a:solidFill>
              </a:rPr>
              <a:t>SG</a:t>
            </a:r>
            <a:endParaRPr lang="en-GB" sz="900" b="0" kern="0" dirty="0">
              <a:solidFill>
                <a:schemeClr val="tx1"/>
              </a:solidFill>
            </a:endParaRPr>
          </a:p>
        </p:txBody>
      </p:sp>
      <p:sp>
        <p:nvSpPr>
          <p:cNvPr id="26" name="Titel 4"/>
          <p:cNvSpPr txBox="1">
            <a:spLocks/>
          </p:cNvSpPr>
          <p:nvPr/>
        </p:nvSpPr>
        <p:spPr bwMode="auto">
          <a:xfrm>
            <a:off x="3096914" y="4854474"/>
            <a:ext cx="188814" cy="193428"/>
          </a:xfrm>
          <a:prstGeom prst="rect">
            <a:avLst/>
          </a:prstGeom>
          <a:solidFill>
            <a:srgbClr val="99B3E6"/>
          </a:solidFill>
          <a:ln>
            <a:noFill/>
          </a:ln>
          <a:effectLst/>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2000" b="1">
                <a:solidFill>
                  <a:schemeClr val="tx2"/>
                </a:solidFill>
                <a:latin typeface="+mj-lt"/>
                <a:ea typeface="+mj-ea"/>
                <a:cs typeface="+mj-cs"/>
              </a:defRPr>
            </a:lvl1pPr>
            <a:lvl2pPr algn="l" rtl="0" eaLnBrk="1" fontAlgn="base" hangingPunct="1">
              <a:spcBef>
                <a:spcPct val="0"/>
              </a:spcBef>
              <a:spcAft>
                <a:spcPct val="0"/>
              </a:spcAft>
              <a:defRPr sz="1600" b="1">
                <a:solidFill>
                  <a:schemeClr val="tx2"/>
                </a:solidFill>
                <a:latin typeface="Verdana" pitchFamily="34" charset="0"/>
              </a:defRPr>
            </a:lvl2pPr>
            <a:lvl3pPr algn="l" rtl="0" eaLnBrk="1" fontAlgn="base" hangingPunct="1">
              <a:spcBef>
                <a:spcPct val="0"/>
              </a:spcBef>
              <a:spcAft>
                <a:spcPct val="0"/>
              </a:spcAft>
              <a:defRPr sz="1600" b="1">
                <a:solidFill>
                  <a:schemeClr val="tx2"/>
                </a:solidFill>
                <a:latin typeface="Verdana" pitchFamily="34" charset="0"/>
              </a:defRPr>
            </a:lvl3pPr>
            <a:lvl4pPr algn="l" rtl="0" eaLnBrk="1" fontAlgn="base" hangingPunct="1">
              <a:spcBef>
                <a:spcPct val="0"/>
              </a:spcBef>
              <a:spcAft>
                <a:spcPct val="0"/>
              </a:spcAft>
              <a:defRPr sz="1600" b="1">
                <a:solidFill>
                  <a:schemeClr val="tx2"/>
                </a:solidFill>
                <a:latin typeface="Verdana" pitchFamily="34" charset="0"/>
              </a:defRPr>
            </a:lvl4pPr>
            <a:lvl5pPr algn="l" rtl="0" eaLnBrk="1" fontAlgn="base" hangingPunct="1">
              <a:spcBef>
                <a:spcPct val="0"/>
              </a:spcBef>
              <a:spcAft>
                <a:spcPct val="0"/>
              </a:spcAft>
              <a:defRPr sz="1600" b="1">
                <a:solidFill>
                  <a:schemeClr val="tx2"/>
                </a:solidFill>
                <a:latin typeface="Verdana" pitchFamily="34" charset="0"/>
              </a:defRPr>
            </a:lvl5pPr>
            <a:lvl6pPr marL="457200" algn="l" rtl="0" eaLnBrk="1" fontAlgn="base" hangingPunct="1">
              <a:spcBef>
                <a:spcPct val="0"/>
              </a:spcBef>
              <a:spcAft>
                <a:spcPct val="0"/>
              </a:spcAft>
              <a:defRPr sz="1600" b="1">
                <a:solidFill>
                  <a:schemeClr val="tx2"/>
                </a:solidFill>
                <a:latin typeface="Verdana" pitchFamily="34" charset="0"/>
              </a:defRPr>
            </a:lvl6pPr>
            <a:lvl7pPr marL="914400" algn="l" rtl="0" eaLnBrk="1" fontAlgn="base" hangingPunct="1">
              <a:spcBef>
                <a:spcPct val="0"/>
              </a:spcBef>
              <a:spcAft>
                <a:spcPct val="0"/>
              </a:spcAft>
              <a:defRPr sz="1600" b="1">
                <a:solidFill>
                  <a:schemeClr val="tx2"/>
                </a:solidFill>
                <a:latin typeface="Verdana" pitchFamily="34" charset="0"/>
              </a:defRPr>
            </a:lvl7pPr>
            <a:lvl8pPr marL="1371600" algn="l" rtl="0" eaLnBrk="1" fontAlgn="base" hangingPunct="1">
              <a:spcBef>
                <a:spcPct val="0"/>
              </a:spcBef>
              <a:spcAft>
                <a:spcPct val="0"/>
              </a:spcAft>
              <a:defRPr sz="1600" b="1">
                <a:solidFill>
                  <a:schemeClr val="tx2"/>
                </a:solidFill>
                <a:latin typeface="Verdana" pitchFamily="34" charset="0"/>
              </a:defRPr>
            </a:lvl8pPr>
            <a:lvl9pPr marL="1828800" algn="l" rtl="0" eaLnBrk="1" fontAlgn="base" hangingPunct="1">
              <a:spcBef>
                <a:spcPct val="0"/>
              </a:spcBef>
              <a:spcAft>
                <a:spcPct val="0"/>
              </a:spcAft>
              <a:defRPr sz="1600" b="1">
                <a:solidFill>
                  <a:schemeClr val="tx2"/>
                </a:solidFill>
                <a:latin typeface="Verdana" pitchFamily="34" charset="0"/>
              </a:defRPr>
            </a:lvl9pPr>
          </a:lstStyle>
          <a:p>
            <a:r>
              <a:rPr lang="en-US" sz="900" b="0" kern="0" dirty="0">
                <a:solidFill>
                  <a:schemeClr val="tx1"/>
                </a:solidFill>
              </a:rPr>
              <a:t>SH</a:t>
            </a:r>
            <a:endParaRPr lang="en-GB" sz="900" b="0" kern="0" dirty="0">
              <a:solidFill>
                <a:schemeClr val="tx1"/>
              </a:solidFill>
            </a:endParaRPr>
          </a:p>
        </p:txBody>
      </p:sp>
      <p:sp>
        <p:nvSpPr>
          <p:cNvPr id="27" name="Titel 4"/>
          <p:cNvSpPr txBox="1">
            <a:spLocks/>
          </p:cNvSpPr>
          <p:nvPr/>
        </p:nvSpPr>
        <p:spPr bwMode="auto">
          <a:xfrm>
            <a:off x="3343135" y="4854474"/>
            <a:ext cx="188814" cy="193428"/>
          </a:xfrm>
          <a:prstGeom prst="rect">
            <a:avLst/>
          </a:prstGeom>
          <a:solidFill>
            <a:srgbClr val="99B3E6"/>
          </a:solidFill>
          <a:ln>
            <a:noFill/>
          </a:ln>
          <a:effectLst/>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2000" b="1">
                <a:solidFill>
                  <a:schemeClr val="tx2"/>
                </a:solidFill>
                <a:latin typeface="+mj-lt"/>
                <a:ea typeface="+mj-ea"/>
                <a:cs typeface="+mj-cs"/>
              </a:defRPr>
            </a:lvl1pPr>
            <a:lvl2pPr algn="l" rtl="0" eaLnBrk="1" fontAlgn="base" hangingPunct="1">
              <a:spcBef>
                <a:spcPct val="0"/>
              </a:spcBef>
              <a:spcAft>
                <a:spcPct val="0"/>
              </a:spcAft>
              <a:defRPr sz="1600" b="1">
                <a:solidFill>
                  <a:schemeClr val="tx2"/>
                </a:solidFill>
                <a:latin typeface="Verdana" pitchFamily="34" charset="0"/>
              </a:defRPr>
            </a:lvl2pPr>
            <a:lvl3pPr algn="l" rtl="0" eaLnBrk="1" fontAlgn="base" hangingPunct="1">
              <a:spcBef>
                <a:spcPct val="0"/>
              </a:spcBef>
              <a:spcAft>
                <a:spcPct val="0"/>
              </a:spcAft>
              <a:defRPr sz="1600" b="1">
                <a:solidFill>
                  <a:schemeClr val="tx2"/>
                </a:solidFill>
                <a:latin typeface="Verdana" pitchFamily="34" charset="0"/>
              </a:defRPr>
            </a:lvl3pPr>
            <a:lvl4pPr algn="l" rtl="0" eaLnBrk="1" fontAlgn="base" hangingPunct="1">
              <a:spcBef>
                <a:spcPct val="0"/>
              </a:spcBef>
              <a:spcAft>
                <a:spcPct val="0"/>
              </a:spcAft>
              <a:defRPr sz="1600" b="1">
                <a:solidFill>
                  <a:schemeClr val="tx2"/>
                </a:solidFill>
                <a:latin typeface="Verdana" pitchFamily="34" charset="0"/>
              </a:defRPr>
            </a:lvl4pPr>
            <a:lvl5pPr algn="l" rtl="0" eaLnBrk="1" fontAlgn="base" hangingPunct="1">
              <a:spcBef>
                <a:spcPct val="0"/>
              </a:spcBef>
              <a:spcAft>
                <a:spcPct val="0"/>
              </a:spcAft>
              <a:defRPr sz="1600" b="1">
                <a:solidFill>
                  <a:schemeClr val="tx2"/>
                </a:solidFill>
                <a:latin typeface="Verdana" pitchFamily="34" charset="0"/>
              </a:defRPr>
            </a:lvl5pPr>
            <a:lvl6pPr marL="457200" algn="l" rtl="0" eaLnBrk="1" fontAlgn="base" hangingPunct="1">
              <a:spcBef>
                <a:spcPct val="0"/>
              </a:spcBef>
              <a:spcAft>
                <a:spcPct val="0"/>
              </a:spcAft>
              <a:defRPr sz="1600" b="1">
                <a:solidFill>
                  <a:schemeClr val="tx2"/>
                </a:solidFill>
                <a:latin typeface="Verdana" pitchFamily="34" charset="0"/>
              </a:defRPr>
            </a:lvl6pPr>
            <a:lvl7pPr marL="914400" algn="l" rtl="0" eaLnBrk="1" fontAlgn="base" hangingPunct="1">
              <a:spcBef>
                <a:spcPct val="0"/>
              </a:spcBef>
              <a:spcAft>
                <a:spcPct val="0"/>
              </a:spcAft>
              <a:defRPr sz="1600" b="1">
                <a:solidFill>
                  <a:schemeClr val="tx2"/>
                </a:solidFill>
                <a:latin typeface="Verdana" pitchFamily="34" charset="0"/>
              </a:defRPr>
            </a:lvl7pPr>
            <a:lvl8pPr marL="1371600" algn="l" rtl="0" eaLnBrk="1" fontAlgn="base" hangingPunct="1">
              <a:spcBef>
                <a:spcPct val="0"/>
              </a:spcBef>
              <a:spcAft>
                <a:spcPct val="0"/>
              </a:spcAft>
              <a:defRPr sz="1600" b="1">
                <a:solidFill>
                  <a:schemeClr val="tx2"/>
                </a:solidFill>
                <a:latin typeface="Verdana" pitchFamily="34" charset="0"/>
              </a:defRPr>
            </a:lvl8pPr>
            <a:lvl9pPr marL="1828800" algn="l" rtl="0" eaLnBrk="1" fontAlgn="base" hangingPunct="1">
              <a:spcBef>
                <a:spcPct val="0"/>
              </a:spcBef>
              <a:spcAft>
                <a:spcPct val="0"/>
              </a:spcAft>
              <a:defRPr sz="1600" b="1">
                <a:solidFill>
                  <a:schemeClr val="tx2"/>
                </a:solidFill>
                <a:latin typeface="Verdana" pitchFamily="34" charset="0"/>
              </a:defRPr>
            </a:lvl9pPr>
          </a:lstStyle>
          <a:p>
            <a:r>
              <a:rPr lang="en-US" sz="900" b="0" kern="0" dirty="0">
                <a:solidFill>
                  <a:schemeClr val="tx1"/>
                </a:solidFill>
              </a:rPr>
              <a:t>SO</a:t>
            </a:r>
            <a:endParaRPr lang="en-GB" sz="900" b="0" kern="0" dirty="0">
              <a:solidFill>
                <a:schemeClr val="tx1"/>
              </a:solidFill>
            </a:endParaRPr>
          </a:p>
        </p:txBody>
      </p:sp>
      <p:sp>
        <p:nvSpPr>
          <p:cNvPr id="28" name="Titel 4"/>
          <p:cNvSpPr txBox="1">
            <a:spLocks/>
          </p:cNvSpPr>
          <p:nvPr/>
        </p:nvSpPr>
        <p:spPr bwMode="auto">
          <a:xfrm>
            <a:off x="3613497" y="4854474"/>
            <a:ext cx="188814" cy="193428"/>
          </a:xfrm>
          <a:prstGeom prst="rect">
            <a:avLst/>
          </a:prstGeom>
          <a:solidFill>
            <a:srgbClr val="99B3E6"/>
          </a:solidFill>
          <a:ln>
            <a:noFill/>
          </a:ln>
          <a:effectLst/>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2000" b="1">
                <a:solidFill>
                  <a:schemeClr val="tx2"/>
                </a:solidFill>
                <a:latin typeface="+mj-lt"/>
                <a:ea typeface="+mj-ea"/>
                <a:cs typeface="+mj-cs"/>
              </a:defRPr>
            </a:lvl1pPr>
            <a:lvl2pPr algn="l" rtl="0" eaLnBrk="1" fontAlgn="base" hangingPunct="1">
              <a:spcBef>
                <a:spcPct val="0"/>
              </a:spcBef>
              <a:spcAft>
                <a:spcPct val="0"/>
              </a:spcAft>
              <a:defRPr sz="1600" b="1">
                <a:solidFill>
                  <a:schemeClr val="tx2"/>
                </a:solidFill>
                <a:latin typeface="Verdana" pitchFamily="34" charset="0"/>
              </a:defRPr>
            </a:lvl2pPr>
            <a:lvl3pPr algn="l" rtl="0" eaLnBrk="1" fontAlgn="base" hangingPunct="1">
              <a:spcBef>
                <a:spcPct val="0"/>
              </a:spcBef>
              <a:spcAft>
                <a:spcPct val="0"/>
              </a:spcAft>
              <a:defRPr sz="1600" b="1">
                <a:solidFill>
                  <a:schemeClr val="tx2"/>
                </a:solidFill>
                <a:latin typeface="Verdana" pitchFamily="34" charset="0"/>
              </a:defRPr>
            </a:lvl3pPr>
            <a:lvl4pPr algn="l" rtl="0" eaLnBrk="1" fontAlgn="base" hangingPunct="1">
              <a:spcBef>
                <a:spcPct val="0"/>
              </a:spcBef>
              <a:spcAft>
                <a:spcPct val="0"/>
              </a:spcAft>
              <a:defRPr sz="1600" b="1">
                <a:solidFill>
                  <a:schemeClr val="tx2"/>
                </a:solidFill>
                <a:latin typeface="Verdana" pitchFamily="34" charset="0"/>
              </a:defRPr>
            </a:lvl4pPr>
            <a:lvl5pPr algn="l" rtl="0" eaLnBrk="1" fontAlgn="base" hangingPunct="1">
              <a:spcBef>
                <a:spcPct val="0"/>
              </a:spcBef>
              <a:spcAft>
                <a:spcPct val="0"/>
              </a:spcAft>
              <a:defRPr sz="1600" b="1">
                <a:solidFill>
                  <a:schemeClr val="tx2"/>
                </a:solidFill>
                <a:latin typeface="Verdana" pitchFamily="34" charset="0"/>
              </a:defRPr>
            </a:lvl5pPr>
            <a:lvl6pPr marL="457200" algn="l" rtl="0" eaLnBrk="1" fontAlgn="base" hangingPunct="1">
              <a:spcBef>
                <a:spcPct val="0"/>
              </a:spcBef>
              <a:spcAft>
                <a:spcPct val="0"/>
              </a:spcAft>
              <a:defRPr sz="1600" b="1">
                <a:solidFill>
                  <a:schemeClr val="tx2"/>
                </a:solidFill>
                <a:latin typeface="Verdana" pitchFamily="34" charset="0"/>
              </a:defRPr>
            </a:lvl6pPr>
            <a:lvl7pPr marL="914400" algn="l" rtl="0" eaLnBrk="1" fontAlgn="base" hangingPunct="1">
              <a:spcBef>
                <a:spcPct val="0"/>
              </a:spcBef>
              <a:spcAft>
                <a:spcPct val="0"/>
              </a:spcAft>
              <a:defRPr sz="1600" b="1">
                <a:solidFill>
                  <a:schemeClr val="tx2"/>
                </a:solidFill>
                <a:latin typeface="Verdana" pitchFamily="34" charset="0"/>
              </a:defRPr>
            </a:lvl7pPr>
            <a:lvl8pPr marL="1371600" algn="l" rtl="0" eaLnBrk="1" fontAlgn="base" hangingPunct="1">
              <a:spcBef>
                <a:spcPct val="0"/>
              </a:spcBef>
              <a:spcAft>
                <a:spcPct val="0"/>
              </a:spcAft>
              <a:defRPr sz="1600" b="1">
                <a:solidFill>
                  <a:schemeClr val="tx2"/>
                </a:solidFill>
                <a:latin typeface="Verdana" pitchFamily="34" charset="0"/>
              </a:defRPr>
            </a:lvl8pPr>
            <a:lvl9pPr marL="1828800" algn="l" rtl="0" eaLnBrk="1" fontAlgn="base" hangingPunct="1">
              <a:spcBef>
                <a:spcPct val="0"/>
              </a:spcBef>
              <a:spcAft>
                <a:spcPct val="0"/>
              </a:spcAft>
              <a:defRPr sz="1600" b="1">
                <a:solidFill>
                  <a:schemeClr val="tx2"/>
                </a:solidFill>
                <a:latin typeface="Verdana" pitchFamily="34" charset="0"/>
              </a:defRPr>
            </a:lvl9pPr>
          </a:lstStyle>
          <a:p>
            <a:r>
              <a:rPr lang="en-US" sz="900" b="0" kern="0" dirty="0">
                <a:solidFill>
                  <a:schemeClr val="tx1"/>
                </a:solidFill>
              </a:rPr>
              <a:t>TG</a:t>
            </a:r>
            <a:endParaRPr lang="en-GB" sz="900" b="0" kern="0" dirty="0">
              <a:solidFill>
                <a:schemeClr val="tx1"/>
              </a:solidFill>
            </a:endParaRPr>
          </a:p>
        </p:txBody>
      </p:sp>
      <p:sp>
        <p:nvSpPr>
          <p:cNvPr id="29" name="Titel 4"/>
          <p:cNvSpPr txBox="1">
            <a:spLocks/>
          </p:cNvSpPr>
          <p:nvPr/>
        </p:nvSpPr>
        <p:spPr bwMode="auto">
          <a:xfrm>
            <a:off x="3818888" y="4854474"/>
            <a:ext cx="188814" cy="193428"/>
          </a:xfrm>
          <a:prstGeom prst="rect">
            <a:avLst/>
          </a:prstGeom>
          <a:solidFill>
            <a:srgbClr val="99B3E6"/>
          </a:solidFill>
          <a:ln>
            <a:noFill/>
          </a:ln>
          <a:effectLst/>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2000" b="1">
                <a:solidFill>
                  <a:schemeClr val="tx2"/>
                </a:solidFill>
                <a:latin typeface="+mj-lt"/>
                <a:ea typeface="+mj-ea"/>
                <a:cs typeface="+mj-cs"/>
              </a:defRPr>
            </a:lvl1pPr>
            <a:lvl2pPr algn="l" rtl="0" eaLnBrk="1" fontAlgn="base" hangingPunct="1">
              <a:spcBef>
                <a:spcPct val="0"/>
              </a:spcBef>
              <a:spcAft>
                <a:spcPct val="0"/>
              </a:spcAft>
              <a:defRPr sz="1600" b="1">
                <a:solidFill>
                  <a:schemeClr val="tx2"/>
                </a:solidFill>
                <a:latin typeface="Verdana" pitchFamily="34" charset="0"/>
              </a:defRPr>
            </a:lvl2pPr>
            <a:lvl3pPr algn="l" rtl="0" eaLnBrk="1" fontAlgn="base" hangingPunct="1">
              <a:spcBef>
                <a:spcPct val="0"/>
              </a:spcBef>
              <a:spcAft>
                <a:spcPct val="0"/>
              </a:spcAft>
              <a:defRPr sz="1600" b="1">
                <a:solidFill>
                  <a:schemeClr val="tx2"/>
                </a:solidFill>
                <a:latin typeface="Verdana" pitchFamily="34" charset="0"/>
              </a:defRPr>
            </a:lvl3pPr>
            <a:lvl4pPr algn="l" rtl="0" eaLnBrk="1" fontAlgn="base" hangingPunct="1">
              <a:spcBef>
                <a:spcPct val="0"/>
              </a:spcBef>
              <a:spcAft>
                <a:spcPct val="0"/>
              </a:spcAft>
              <a:defRPr sz="1600" b="1">
                <a:solidFill>
                  <a:schemeClr val="tx2"/>
                </a:solidFill>
                <a:latin typeface="Verdana" pitchFamily="34" charset="0"/>
              </a:defRPr>
            </a:lvl4pPr>
            <a:lvl5pPr algn="l" rtl="0" eaLnBrk="1" fontAlgn="base" hangingPunct="1">
              <a:spcBef>
                <a:spcPct val="0"/>
              </a:spcBef>
              <a:spcAft>
                <a:spcPct val="0"/>
              </a:spcAft>
              <a:defRPr sz="1600" b="1">
                <a:solidFill>
                  <a:schemeClr val="tx2"/>
                </a:solidFill>
                <a:latin typeface="Verdana" pitchFamily="34" charset="0"/>
              </a:defRPr>
            </a:lvl5pPr>
            <a:lvl6pPr marL="457200" algn="l" rtl="0" eaLnBrk="1" fontAlgn="base" hangingPunct="1">
              <a:spcBef>
                <a:spcPct val="0"/>
              </a:spcBef>
              <a:spcAft>
                <a:spcPct val="0"/>
              </a:spcAft>
              <a:defRPr sz="1600" b="1">
                <a:solidFill>
                  <a:schemeClr val="tx2"/>
                </a:solidFill>
                <a:latin typeface="Verdana" pitchFamily="34" charset="0"/>
              </a:defRPr>
            </a:lvl6pPr>
            <a:lvl7pPr marL="914400" algn="l" rtl="0" eaLnBrk="1" fontAlgn="base" hangingPunct="1">
              <a:spcBef>
                <a:spcPct val="0"/>
              </a:spcBef>
              <a:spcAft>
                <a:spcPct val="0"/>
              </a:spcAft>
              <a:defRPr sz="1600" b="1">
                <a:solidFill>
                  <a:schemeClr val="tx2"/>
                </a:solidFill>
                <a:latin typeface="Verdana" pitchFamily="34" charset="0"/>
              </a:defRPr>
            </a:lvl7pPr>
            <a:lvl8pPr marL="1371600" algn="l" rtl="0" eaLnBrk="1" fontAlgn="base" hangingPunct="1">
              <a:spcBef>
                <a:spcPct val="0"/>
              </a:spcBef>
              <a:spcAft>
                <a:spcPct val="0"/>
              </a:spcAft>
              <a:defRPr sz="1600" b="1">
                <a:solidFill>
                  <a:schemeClr val="tx2"/>
                </a:solidFill>
                <a:latin typeface="Verdana" pitchFamily="34" charset="0"/>
              </a:defRPr>
            </a:lvl8pPr>
            <a:lvl9pPr marL="1828800" algn="l" rtl="0" eaLnBrk="1" fontAlgn="base" hangingPunct="1">
              <a:spcBef>
                <a:spcPct val="0"/>
              </a:spcBef>
              <a:spcAft>
                <a:spcPct val="0"/>
              </a:spcAft>
              <a:defRPr sz="1600" b="1">
                <a:solidFill>
                  <a:schemeClr val="tx2"/>
                </a:solidFill>
                <a:latin typeface="Verdana" pitchFamily="34" charset="0"/>
              </a:defRPr>
            </a:lvl9pPr>
          </a:lstStyle>
          <a:p>
            <a:r>
              <a:rPr lang="en-US" sz="900" b="0" kern="0" dirty="0">
                <a:solidFill>
                  <a:schemeClr val="tx1"/>
                </a:solidFill>
              </a:rPr>
              <a:t>TI</a:t>
            </a:r>
            <a:endParaRPr lang="en-GB" sz="900" b="0" kern="0" dirty="0">
              <a:solidFill>
                <a:schemeClr val="tx1"/>
              </a:solidFill>
            </a:endParaRPr>
          </a:p>
        </p:txBody>
      </p:sp>
      <p:sp>
        <p:nvSpPr>
          <p:cNvPr id="30" name="Titel 4"/>
          <p:cNvSpPr txBox="1">
            <a:spLocks/>
          </p:cNvSpPr>
          <p:nvPr/>
        </p:nvSpPr>
        <p:spPr bwMode="auto">
          <a:xfrm>
            <a:off x="4039519" y="4854474"/>
            <a:ext cx="188814" cy="193428"/>
          </a:xfrm>
          <a:prstGeom prst="rect">
            <a:avLst/>
          </a:prstGeom>
          <a:solidFill>
            <a:srgbClr val="99B3E6"/>
          </a:solidFill>
          <a:ln>
            <a:noFill/>
          </a:ln>
          <a:effectLst/>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2000" b="1">
                <a:solidFill>
                  <a:schemeClr val="tx2"/>
                </a:solidFill>
                <a:latin typeface="+mj-lt"/>
                <a:ea typeface="+mj-ea"/>
                <a:cs typeface="+mj-cs"/>
              </a:defRPr>
            </a:lvl1pPr>
            <a:lvl2pPr algn="l" rtl="0" eaLnBrk="1" fontAlgn="base" hangingPunct="1">
              <a:spcBef>
                <a:spcPct val="0"/>
              </a:spcBef>
              <a:spcAft>
                <a:spcPct val="0"/>
              </a:spcAft>
              <a:defRPr sz="1600" b="1">
                <a:solidFill>
                  <a:schemeClr val="tx2"/>
                </a:solidFill>
                <a:latin typeface="Verdana" pitchFamily="34" charset="0"/>
              </a:defRPr>
            </a:lvl2pPr>
            <a:lvl3pPr algn="l" rtl="0" eaLnBrk="1" fontAlgn="base" hangingPunct="1">
              <a:spcBef>
                <a:spcPct val="0"/>
              </a:spcBef>
              <a:spcAft>
                <a:spcPct val="0"/>
              </a:spcAft>
              <a:defRPr sz="1600" b="1">
                <a:solidFill>
                  <a:schemeClr val="tx2"/>
                </a:solidFill>
                <a:latin typeface="Verdana" pitchFamily="34" charset="0"/>
              </a:defRPr>
            </a:lvl3pPr>
            <a:lvl4pPr algn="l" rtl="0" eaLnBrk="1" fontAlgn="base" hangingPunct="1">
              <a:spcBef>
                <a:spcPct val="0"/>
              </a:spcBef>
              <a:spcAft>
                <a:spcPct val="0"/>
              </a:spcAft>
              <a:defRPr sz="1600" b="1">
                <a:solidFill>
                  <a:schemeClr val="tx2"/>
                </a:solidFill>
                <a:latin typeface="Verdana" pitchFamily="34" charset="0"/>
              </a:defRPr>
            </a:lvl4pPr>
            <a:lvl5pPr algn="l" rtl="0" eaLnBrk="1" fontAlgn="base" hangingPunct="1">
              <a:spcBef>
                <a:spcPct val="0"/>
              </a:spcBef>
              <a:spcAft>
                <a:spcPct val="0"/>
              </a:spcAft>
              <a:defRPr sz="1600" b="1">
                <a:solidFill>
                  <a:schemeClr val="tx2"/>
                </a:solidFill>
                <a:latin typeface="Verdana" pitchFamily="34" charset="0"/>
              </a:defRPr>
            </a:lvl5pPr>
            <a:lvl6pPr marL="457200" algn="l" rtl="0" eaLnBrk="1" fontAlgn="base" hangingPunct="1">
              <a:spcBef>
                <a:spcPct val="0"/>
              </a:spcBef>
              <a:spcAft>
                <a:spcPct val="0"/>
              </a:spcAft>
              <a:defRPr sz="1600" b="1">
                <a:solidFill>
                  <a:schemeClr val="tx2"/>
                </a:solidFill>
                <a:latin typeface="Verdana" pitchFamily="34" charset="0"/>
              </a:defRPr>
            </a:lvl6pPr>
            <a:lvl7pPr marL="914400" algn="l" rtl="0" eaLnBrk="1" fontAlgn="base" hangingPunct="1">
              <a:spcBef>
                <a:spcPct val="0"/>
              </a:spcBef>
              <a:spcAft>
                <a:spcPct val="0"/>
              </a:spcAft>
              <a:defRPr sz="1600" b="1">
                <a:solidFill>
                  <a:schemeClr val="tx2"/>
                </a:solidFill>
                <a:latin typeface="Verdana" pitchFamily="34" charset="0"/>
              </a:defRPr>
            </a:lvl7pPr>
            <a:lvl8pPr marL="1371600" algn="l" rtl="0" eaLnBrk="1" fontAlgn="base" hangingPunct="1">
              <a:spcBef>
                <a:spcPct val="0"/>
              </a:spcBef>
              <a:spcAft>
                <a:spcPct val="0"/>
              </a:spcAft>
              <a:defRPr sz="1600" b="1">
                <a:solidFill>
                  <a:schemeClr val="tx2"/>
                </a:solidFill>
                <a:latin typeface="Verdana" pitchFamily="34" charset="0"/>
              </a:defRPr>
            </a:lvl8pPr>
            <a:lvl9pPr marL="1828800" algn="l" rtl="0" eaLnBrk="1" fontAlgn="base" hangingPunct="1">
              <a:spcBef>
                <a:spcPct val="0"/>
              </a:spcBef>
              <a:spcAft>
                <a:spcPct val="0"/>
              </a:spcAft>
              <a:defRPr sz="1600" b="1">
                <a:solidFill>
                  <a:schemeClr val="tx2"/>
                </a:solidFill>
                <a:latin typeface="Verdana" pitchFamily="34" charset="0"/>
              </a:defRPr>
            </a:lvl9pPr>
          </a:lstStyle>
          <a:p>
            <a:r>
              <a:rPr lang="en-US" sz="900" b="0" kern="0" dirty="0">
                <a:solidFill>
                  <a:schemeClr val="tx1"/>
                </a:solidFill>
              </a:rPr>
              <a:t>UR</a:t>
            </a:r>
            <a:endParaRPr lang="en-GB" sz="900" b="0" kern="0" dirty="0">
              <a:solidFill>
                <a:schemeClr val="tx1"/>
              </a:solidFill>
            </a:endParaRPr>
          </a:p>
        </p:txBody>
      </p:sp>
      <p:sp>
        <p:nvSpPr>
          <p:cNvPr id="31" name="Titel 4"/>
          <p:cNvSpPr txBox="1">
            <a:spLocks/>
          </p:cNvSpPr>
          <p:nvPr/>
        </p:nvSpPr>
        <p:spPr bwMode="auto">
          <a:xfrm>
            <a:off x="4296289" y="4854474"/>
            <a:ext cx="188814" cy="193428"/>
          </a:xfrm>
          <a:prstGeom prst="rect">
            <a:avLst/>
          </a:prstGeom>
          <a:solidFill>
            <a:srgbClr val="99B3E6"/>
          </a:solidFill>
          <a:ln>
            <a:noFill/>
          </a:ln>
          <a:effectLst/>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2000" b="1">
                <a:solidFill>
                  <a:schemeClr val="tx2"/>
                </a:solidFill>
                <a:latin typeface="+mj-lt"/>
                <a:ea typeface="+mj-ea"/>
                <a:cs typeface="+mj-cs"/>
              </a:defRPr>
            </a:lvl1pPr>
            <a:lvl2pPr algn="l" rtl="0" eaLnBrk="1" fontAlgn="base" hangingPunct="1">
              <a:spcBef>
                <a:spcPct val="0"/>
              </a:spcBef>
              <a:spcAft>
                <a:spcPct val="0"/>
              </a:spcAft>
              <a:defRPr sz="1600" b="1">
                <a:solidFill>
                  <a:schemeClr val="tx2"/>
                </a:solidFill>
                <a:latin typeface="Verdana" pitchFamily="34" charset="0"/>
              </a:defRPr>
            </a:lvl2pPr>
            <a:lvl3pPr algn="l" rtl="0" eaLnBrk="1" fontAlgn="base" hangingPunct="1">
              <a:spcBef>
                <a:spcPct val="0"/>
              </a:spcBef>
              <a:spcAft>
                <a:spcPct val="0"/>
              </a:spcAft>
              <a:defRPr sz="1600" b="1">
                <a:solidFill>
                  <a:schemeClr val="tx2"/>
                </a:solidFill>
                <a:latin typeface="Verdana" pitchFamily="34" charset="0"/>
              </a:defRPr>
            </a:lvl3pPr>
            <a:lvl4pPr algn="l" rtl="0" eaLnBrk="1" fontAlgn="base" hangingPunct="1">
              <a:spcBef>
                <a:spcPct val="0"/>
              </a:spcBef>
              <a:spcAft>
                <a:spcPct val="0"/>
              </a:spcAft>
              <a:defRPr sz="1600" b="1">
                <a:solidFill>
                  <a:schemeClr val="tx2"/>
                </a:solidFill>
                <a:latin typeface="Verdana" pitchFamily="34" charset="0"/>
              </a:defRPr>
            </a:lvl4pPr>
            <a:lvl5pPr algn="l" rtl="0" eaLnBrk="1" fontAlgn="base" hangingPunct="1">
              <a:spcBef>
                <a:spcPct val="0"/>
              </a:spcBef>
              <a:spcAft>
                <a:spcPct val="0"/>
              </a:spcAft>
              <a:defRPr sz="1600" b="1">
                <a:solidFill>
                  <a:schemeClr val="tx2"/>
                </a:solidFill>
                <a:latin typeface="Verdana" pitchFamily="34" charset="0"/>
              </a:defRPr>
            </a:lvl5pPr>
            <a:lvl6pPr marL="457200" algn="l" rtl="0" eaLnBrk="1" fontAlgn="base" hangingPunct="1">
              <a:spcBef>
                <a:spcPct val="0"/>
              </a:spcBef>
              <a:spcAft>
                <a:spcPct val="0"/>
              </a:spcAft>
              <a:defRPr sz="1600" b="1">
                <a:solidFill>
                  <a:schemeClr val="tx2"/>
                </a:solidFill>
                <a:latin typeface="Verdana" pitchFamily="34" charset="0"/>
              </a:defRPr>
            </a:lvl6pPr>
            <a:lvl7pPr marL="914400" algn="l" rtl="0" eaLnBrk="1" fontAlgn="base" hangingPunct="1">
              <a:spcBef>
                <a:spcPct val="0"/>
              </a:spcBef>
              <a:spcAft>
                <a:spcPct val="0"/>
              </a:spcAft>
              <a:defRPr sz="1600" b="1">
                <a:solidFill>
                  <a:schemeClr val="tx2"/>
                </a:solidFill>
                <a:latin typeface="Verdana" pitchFamily="34" charset="0"/>
              </a:defRPr>
            </a:lvl7pPr>
            <a:lvl8pPr marL="1371600" algn="l" rtl="0" eaLnBrk="1" fontAlgn="base" hangingPunct="1">
              <a:spcBef>
                <a:spcPct val="0"/>
              </a:spcBef>
              <a:spcAft>
                <a:spcPct val="0"/>
              </a:spcAft>
              <a:defRPr sz="1600" b="1">
                <a:solidFill>
                  <a:schemeClr val="tx2"/>
                </a:solidFill>
                <a:latin typeface="Verdana" pitchFamily="34" charset="0"/>
              </a:defRPr>
            </a:lvl8pPr>
            <a:lvl9pPr marL="1828800" algn="l" rtl="0" eaLnBrk="1" fontAlgn="base" hangingPunct="1">
              <a:spcBef>
                <a:spcPct val="0"/>
              </a:spcBef>
              <a:spcAft>
                <a:spcPct val="0"/>
              </a:spcAft>
              <a:defRPr sz="1600" b="1">
                <a:solidFill>
                  <a:schemeClr val="tx2"/>
                </a:solidFill>
                <a:latin typeface="Verdana" pitchFamily="34" charset="0"/>
              </a:defRPr>
            </a:lvl9pPr>
          </a:lstStyle>
          <a:p>
            <a:r>
              <a:rPr lang="en-US" sz="900" b="0" kern="0" dirty="0">
                <a:solidFill>
                  <a:schemeClr val="tx1"/>
                </a:solidFill>
              </a:rPr>
              <a:t>VD</a:t>
            </a:r>
            <a:endParaRPr lang="en-GB" sz="900" b="0" kern="0" dirty="0">
              <a:solidFill>
                <a:schemeClr val="tx1"/>
              </a:solidFill>
            </a:endParaRPr>
          </a:p>
        </p:txBody>
      </p:sp>
      <p:sp>
        <p:nvSpPr>
          <p:cNvPr id="32" name="Titel 4"/>
          <p:cNvSpPr txBox="1">
            <a:spLocks/>
          </p:cNvSpPr>
          <p:nvPr/>
        </p:nvSpPr>
        <p:spPr bwMode="auto">
          <a:xfrm>
            <a:off x="4561828" y="4854474"/>
            <a:ext cx="188814" cy="193428"/>
          </a:xfrm>
          <a:prstGeom prst="rect">
            <a:avLst/>
          </a:prstGeom>
          <a:solidFill>
            <a:srgbClr val="99B3E6"/>
          </a:solidFill>
          <a:ln>
            <a:noFill/>
          </a:ln>
          <a:effectLst/>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2000" b="1">
                <a:solidFill>
                  <a:schemeClr val="tx2"/>
                </a:solidFill>
                <a:latin typeface="+mj-lt"/>
                <a:ea typeface="+mj-ea"/>
                <a:cs typeface="+mj-cs"/>
              </a:defRPr>
            </a:lvl1pPr>
            <a:lvl2pPr algn="l" rtl="0" eaLnBrk="1" fontAlgn="base" hangingPunct="1">
              <a:spcBef>
                <a:spcPct val="0"/>
              </a:spcBef>
              <a:spcAft>
                <a:spcPct val="0"/>
              </a:spcAft>
              <a:defRPr sz="1600" b="1">
                <a:solidFill>
                  <a:schemeClr val="tx2"/>
                </a:solidFill>
                <a:latin typeface="Verdana" pitchFamily="34" charset="0"/>
              </a:defRPr>
            </a:lvl2pPr>
            <a:lvl3pPr algn="l" rtl="0" eaLnBrk="1" fontAlgn="base" hangingPunct="1">
              <a:spcBef>
                <a:spcPct val="0"/>
              </a:spcBef>
              <a:spcAft>
                <a:spcPct val="0"/>
              </a:spcAft>
              <a:defRPr sz="1600" b="1">
                <a:solidFill>
                  <a:schemeClr val="tx2"/>
                </a:solidFill>
                <a:latin typeface="Verdana" pitchFamily="34" charset="0"/>
              </a:defRPr>
            </a:lvl3pPr>
            <a:lvl4pPr algn="l" rtl="0" eaLnBrk="1" fontAlgn="base" hangingPunct="1">
              <a:spcBef>
                <a:spcPct val="0"/>
              </a:spcBef>
              <a:spcAft>
                <a:spcPct val="0"/>
              </a:spcAft>
              <a:defRPr sz="1600" b="1">
                <a:solidFill>
                  <a:schemeClr val="tx2"/>
                </a:solidFill>
                <a:latin typeface="Verdana" pitchFamily="34" charset="0"/>
              </a:defRPr>
            </a:lvl4pPr>
            <a:lvl5pPr algn="l" rtl="0" eaLnBrk="1" fontAlgn="base" hangingPunct="1">
              <a:spcBef>
                <a:spcPct val="0"/>
              </a:spcBef>
              <a:spcAft>
                <a:spcPct val="0"/>
              </a:spcAft>
              <a:defRPr sz="1600" b="1">
                <a:solidFill>
                  <a:schemeClr val="tx2"/>
                </a:solidFill>
                <a:latin typeface="Verdana" pitchFamily="34" charset="0"/>
              </a:defRPr>
            </a:lvl5pPr>
            <a:lvl6pPr marL="457200" algn="l" rtl="0" eaLnBrk="1" fontAlgn="base" hangingPunct="1">
              <a:spcBef>
                <a:spcPct val="0"/>
              </a:spcBef>
              <a:spcAft>
                <a:spcPct val="0"/>
              </a:spcAft>
              <a:defRPr sz="1600" b="1">
                <a:solidFill>
                  <a:schemeClr val="tx2"/>
                </a:solidFill>
                <a:latin typeface="Verdana" pitchFamily="34" charset="0"/>
              </a:defRPr>
            </a:lvl6pPr>
            <a:lvl7pPr marL="914400" algn="l" rtl="0" eaLnBrk="1" fontAlgn="base" hangingPunct="1">
              <a:spcBef>
                <a:spcPct val="0"/>
              </a:spcBef>
              <a:spcAft>
                <a:spcPct val="0"/>
              </a:spcAft>
              <a:defRPr sz="1600" b="1">
                <a:solidFill>
                  <a:schemeClr val="tx2"/>
                </a:solidFill>
                <a:latin typeface="Verdana" pitchFamily="34" charset="0"/>
              </a:defRPr>
            </a:lvl7pPr>
            <a:lvl8pPr marL="1371600" algn="l" rtl="0" eaLnBrk="1" fontAlgn="base" hangingPunct="1">
              <a:spcBef>
                <a:spcPct val="0"/>
              </a:spcBef>
              <a:spcAft>
                <a:spcPct val="0"/>
              </a:spcAft>
              <a:defRPr sz="1600" b="1">
                <a:solidFill>
                  <a:schemeClr val="tx2"/>
                </a:solidFill>
                <a:latin typeface="Verdana" pitchFamily="34" charset="0"/>
              </a:defRPr>
            </a:lvl8pPr>
            <a:lvl9pPr marL="1828800" algn="l" rtl="0" eaLnBrk="1" fontAlgn="base" hangingPunct="1">
              <a:spcBef>
                <a:spcPct val="0"/>
              </a:spcBef>
              <a:spcAft>
                <a:spcPct val="0"/>
              </a:spcAft>
              <a:defRPr sz="1600" b="1">
                <a:solidFill>
                  <a:schemeClr val="tx2"/>
                </a:solidFill>
                <a:latin typeface="Verdana" pitchFamily="34" charset="0"/>
              </a:defRPr>
            </a:lvl9pPr>
          </a:lstStyle>
          <a:p>
            <a:r>
              <a:rPr lang="en-US" sz="900" b="0" kern="0" dirty="0">
                <a:solidFill>
                  <a:schemeClr val="tx1"/>
                </a:solidFill>
              </a:rPr>
              <a:t>VS</a:t>
            </a:r>
            <a:endParaRPr lang="en-GB" sz="900" b="0" kern="0" dirty="0">
              <a:solidFill>
                <a:schemeClr val="tx1"/>
              </a:solidFill>
            </a:endParaRPr>
          </a:p>
        </p:txBody>
      </p:sp>
      <p:sp>
        <p:nvSpPr>
          <p:cNvPr id="33" name="Titel 4"/>
          <p:cNvSpPr txBox="1">
            <a:spLocks/>
          </p:cNvSpPr>
          <p:nvPr/>
        </p:nvSpPr>
        <p:spPr bwMode="auto">
          <a:xfrm>
            <a:off x="1907704" y="5391884"/>
            <a:ext cx="188814" cy="193428"/>
          </a:xfrm>
          <a:prstGeom prst="rect">
            <a:avLst/>
          </a:prstGeom>
          <a:solidFill>
            <a:srgbClr val="5B84D3"/>
          </a:solidFill>
          <a:ln>
            <a:noFill/>
          </a:ln>
          <a:effectLst/>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2000" b="1">
                <a:solidFill>
                  <a:schemeClr val="tx2"/>
                </a:solidFill>
                <a:latin typeface="+mj-lt"/>
                <a:ea typeface="+mj-ea"/>
                <a:cs typeface="+mj-cs"/>
              </a:defRPr>
            </a:lvl1pPr>
            <a:lvl2pPr algn="l" rtl="0" eaLnBrk="1" fontAlgn="base" hangingPunct="1">
              <a:spcBef>
                <a:spcPct val="0"/>
              </a:spcBef>
              <a:spcAft>
                <a:spcPct val="0"/>
              </a:spcAft>
              <a:defRPr sz="1600" b="1">
                <a:solidFill>
                  <a:schemeClr val="tx2"/>
                </a:solidFill>
                <a:latin typeface="Verdana" pitchFamily="34" charset="0"/>
              </a:defRPr>
            </a:lvl2pPr>
            <a:lvl3pPr algn="l" rtl="0" eaLnBrk="1" fontAlgn="base" hangingPunct="1">
              <a:spcBef>
                <a:spcPct val="0"/>
              </a:spcBef>
              <a:spcAft>
                <a:spcPct val="0"/>
              </a:spcAft>
              <a:defRPr sz="1600" b="1">
                <a:solidFill>
                  <a:schemeClr val="tx2"/>
                </a:solidFill>
                <a:latin typeface="Verdana" pitchFamily="34" charset="0"/>
              </a:defRPr>
            </a:lvl3pPr>
            <a:lvl4pPr algn="l" rtl="0" eaLnBrk="1" fontAlgn="base" hangingPunct="1">
              <a:spcBef>
                <a:spcPct val="0"/>
              </a:spcBef>
              <a:spcAft>
                <a:spcPct val="0"/>
              </a:spcAft>
              <a:defRPr sz="1600" b="1">
                <a:solidFill>
                  <a:schemeClr val="tx2"/>
                </a:solidFill>
                <a:latin typeface="Verdana" pitchFamily="34" charset="0"/>
              </a:defRPr>
            </a:lvl4pPr>
            <a:lvl5pPr algn="l" rtl="0" eaLnBrk="1" fontAlgn="base" hangingPunct="1">
              <a:spcBef>
                <a:spcPct val="0"/>
              </a:spcBef>
              <a:spcAft>
                <a:spcPct val="0"/>
              </a:spcAft>
              <a:defRPr sz="1600" b="1">
                <a:solidFill>
                  <a:schemeClr val="tx2"/>
                </a:solidFill>
                <a:latin typeface="Verdana" pitchFamily="34" charset="0"/>
              </a:defRPr>
            </a:lvl5pPr>
            <a:lvl6pPr marL="457200" algn="l" rtl="0" eaLnBrk="1" fontAlgn="base" hangingPunct="1">
              <a:spcBef>
                <a:spcPct val="0"/>
              </a:spcBef>
              <a:spcAft>
                <a:spcPct val="0"/>
              </a:spcAft>
              <a:defRPr sz="1600" b="1">
                <a:solidFill>
                  <a:schemeClr val="tx2"/>
                </a:solidFill>
                <a:latin typeface="Verdana" pitchFamily="34" charset="0"/>
              </a:defRPr>
            </a:lvl6pPr>
            <a:lvl7pPr marL="914400" algn="l" rtl="0" eaLnBrk="1" fontAlgn="base" hangingPunct="1">
              <a:spcBef>
                <a:spcPct val="0"/>
              </a:spcBef>
              <a:spcAft>
                <a:spcPct val="0"/>
              </a:spcAft>
              <a:defRPr sz="1600" b="1">
                <a:solidFill>
                  <a:schemeClr val="tx2"/>
                </a:solidFill>
                <a:latin typeface="Verdana" pitchFamily="34" charset="0"/>
              </a:defRPr>
            </a:lvl7pPr>
            <a:lvl8pPr marL="1371600" algn="l" rtl="0" eaLnBrk="1" fontAlgn="base" hangingPunct="1">
              <a:spcBef>
                <a:spcPct val="0"/>
              </a:spcBef>
              <a:spcAft>
                <a:spcPct val="0"/>
              </a:spcAft>
              <a:defRPr sz="1600" b="1">
                <a:solidFill>
                  <a:schemeClr val="tx2"/>
                </a:solidFill>
                <a:latin typeface="Verdana" pitchFamily="34" charset="0"/>
              </a:defRPr>
            </a:lvl8pPr>
            <a:lvl9pPr marL="1828800" algn="l" rtl="0" eaLnBrk="1" fontAlgn="base" hangingPunct="1">
              <a:spcBef>
                <a:spcPct val="0"/>
              </a:spcBef>
              <a:spcAft>
                <a:spcPct val="0"/>
              </a:spcAft>
              <a:defRPr sz="1600" b="1">
                <a:solidFill>
                  <a:schemeClr val="tx2"/>
                </a:solidFill>
                <a:latin typeface="Verdana" pitchFamily="34" charset="0"/>
              </a:defRPr>
            </a:lvl9pPr>
          </a:lstStyle>
          <a:p>
            <a:r>
              <a:rPr lang="en-US" sz="900" kern="0" dirty="0">
                <a:solidFill>
                  <a:schemeClr val="tx1"/>
                </a:solidFill>
              </a:rPr>
              <a:t>BE</a:t>
            </a:r>
            <a:endParaRPr lang="en-GB" sz="900" kern="0" dirty="0">
              <a:solidFill>
                <a:schemeClr val="tx1"/>
              </a:solidFill>
            </a:endParaRPr>
          </a:p>
        </p:txBody>
      </p:sp>
      <p:sp>
        <p:nvSpPr>
          <p:cNvPr id="34" name="Titel 4"/>
          <p:cNvSpPr txBox="1">
            <a:spLocks/>
          </p:cNvSpPr>
          <p:nvPr/>
        </p:nvSpPr>
        <p:spPr bwMode="auto">
          <a:xfrm>
            <a:off x="2123618" y="5391884"/>
            <a:ext cx="188814" cy="193428"/>
          </a:xfrm>
          <a:prstGeom prst="rect">
            <a:avLst/>
          </a:prstGeom>
          <a:solidFill>
            <a:srgbClr val="5B84D3"/>
          </a:solidFill>
          <a:ln>
            <a:noFill/>
          </a:ln>
          <a:effectLst/>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2000" b="1">
                <a:solidFill>
                  <a:schemeClr val="tx2"/>
                </a:solidFill>
                <a:latin typeface="+mj-lt"/>
                <a:ea typeface="+mj-ea"/>
                <a:cs typeface="+mj-cs"/>
              </a:defRPr>
            </a:lvl1pPr>
            <a:lvl2pPr algn="l" rtl="0" eaLnBrk="1" fontAlgn="base" hangingPunct="1">
              <a:spcBef>
                <a:spcPct val="0"/>
              </a:spcBef>
              <a:spcAft>
                <a:spcPct val="0"/>
              </a:spcAft>
              <a:defRPr sz="1600" b="1">
                <a:solidFill>
                  <a:schemeClr val="tx2"/>
                </a:solidFill>
                <a:latin typeface="Verdana" pitchFamily="34" charset="0"/>
              </a:defRPr>
            </a:lvl2pPr>
            <a:lvl3pPr algn="l" rtl="0" eaLnBrk="1" fontAlgn="base" hangingPunct="1">
              <a:spcBef>
                <a:spcPct val="0"/>
              </a:spcBef>
              <a:spcAft>
                <a:spcPct val="0"/>
              </a:spcAft>
              <a:defRPr sz="1600" b="1">
                <a:solidFill>
                  <a:schemeClr val="tx2"/>
                </a:solidFill>
                <a:latin typeface="Verdana" pitchFamily="34" charset="0"/>
              </a:defRPr>
            </a:lvl3pPr>
            <a:lvl4pPr algn="l" rtl="0" eaLnBrk="1" fontAlgn="base" hangingPunct="1">
              <a:spcBef>
                <a:spcPct val="0"/>
              </a:spcBef>
              <a:spcAft>
                <a:spcPct val="0"/>
              </a:spcAft>
              <a:defRPr sz="1600" b="1">
                <a:solidFill>
                  <a:schemeClr val="tx2"/>
                </a:solidFill>
                <a:latin typeface="Verdana" pitchFamily="34" charset="0"/>
              </a:defRPr>
            </a:lvl4pPr>
            <a:lvl5pPr algn="l" rtl="0" eaLnBrk="1" fontAlgn="base" hangingPunct="1">
              <a:spcBef>
                <a:spcPct val="0"/>
              </a:spcBef>
              <a:spcAft>
                <a:spcPct val="0"/>
              </a:spcAft>
              <a:defRPr sz="1600" b="1">
                <a:solidFill>
                  <a:schemeClr val="tx2"/>
                </a:solidFill>
                <a:latin typeface="Verdana" pitchFamily="34" charset="0"/>
              </a:defRPr>
            </a:lvl5pPr>
            <a:lvl6pPr marL="457200" algn="l" rtl="0" eaLnBrk="1" fontAlgn="base" hangingPunct="1">
              <a:spcBef>
                <a:spcPct val="0"/>
              </a:spcBef>
              <a:spcAft>
                <a:spcPct val="0"/>
              </a:spcAft>
              <a:defRPr sz="1600" b="1">
                <a:solidFill>
                  <a:schemeClr val="tx2"/>
                </a:solidFill>
                <a:latin typeface="Verdana" pitchFamily="34" charset="0"/>
              </a:defRPr>
            </a:lvl6pPr>
            <a:lvl7pPr marL="914400" algn="l" rtl="0" eaLnBrk="1" fontAlgn="base" hangingPunct="1">
              <a:spcBef>
                <a:spcPct val="0"/>
              </a:spcBef>
              <a:spcAft>
                <a:spcPct val="0"/>
              </a:spcAft>
              <a:defRPr sz="1600" b="1">
                <a:solidFill>
                  <a:schemeClr val="tx2"/>
                </a:solidFill>
                <a:latin typeface="Verdana" pitchFamily="34" charset="0"/>
              </a:defRPr>
            </a:lvl7pPr>
            <a:lvl8pPr marL="1371600" algn="l" rtl="0" eaLnBrk="1" fontAlgn="base" hangingPunct="1">
              <a:spcBef>
                <a:spcPct val="0"/>
              </a:spcBef>
              <a:spcAft>
                <a:spcPct val="0"/>
              </a:spcAft>
              <a:defRPr sz="1600" b="1">
                <a:solidFill>
                  <a:schemeClr val="tx2"/>
                </a:solidFill>
                <a:latin typeface="Verdana" pitchFamily="34" charset="0"/>
              </a:defRPr>
            </a:lvl8pPr>
            <a:lvl9pPr marL="1828800" algn="l" rtl="0" eaLnBrk="1" fontAlgn="base" hangingPunct="1">
              <a:spcBef>
                <a:spcPct val="0"/>
              </a:spcBef>
              <a:spcAft>
                <a:spcPct val="0"/>
              </a:spcAft>
              <a:defRPr sz="1600" b="1">
                <a:solidFill>
                  <a:schemeClr val="tx2"/>
                </a:solidFill>
                <a:latin typeface="Verdana" pitchFamily="34" charset="0"/>
              </a:defRPr>
            </a:lvl9pPr>
          </a:lstStyle>
          <a:p>
            <a:r>
              <a:rPr lang="en-US" sz="900" kern="0" dirty="0">
                <a:solidFill>
                  <a:schemeClr val="tx1"/>
                </a:solidFill>
              </a:rPr>
              <a:t>FR</a:t>
            </a:r>
            <a:endParaRPr lang="en-GB" sz="900" kern="0" dirty="0">
              <a:solidFill>
                <a:schemeClr val="tx1"/>
              </a:solidFill>
            </a:endParaRPr>
          </a:p>
        </p:txBody>
      </p:sp>
      <p:sp>
        <p:nvSpPr>
          <p:cNvPr id="35" name="Titel 4"/>
          <p:cNvSpPr txBox="1">
            <a:spLocks/>
          </p:cNvSpPr>
          <p:nvPr/>
        </p:nvSpPr>
        <p:spPr bwMode="auto">
          <a:xfrm>
            <a:off x="2339532" y="5391884"/>
            <a:ext cx="188814" cy="193428"/>
          </a:xfrm>
          <a:prstGeom prst="rect">
            <a:avLst/>
          </a:prstGeom>
          <a:solidFill>
            <a:srgbClr val="5B84D3"/>
          </a:solidFill>
          <a:ln>
            <a:noFill/>
          </a:ln>
          <a:effectLst/>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2000" b="1">
                <a:solidFill>
                  <a:schemeClr val="tx2"/>
                </a:solidFill>
                <a:latin typeface="+mj-lt"/>
                <a:ea typeface="+mj-ea"/>
                <a:cs typeface="+mj-cs"/>
              </a:defRPr>
            </a:lvl1pPr>
            <a:lvl2pPr algn="l" rtl="0" eaLnBrk="1" fontAlgn="base" hangingPunct="1">
              <a:spcBef>
                <a:spcPct val="0"/>
              </a:spcBef>
              <a:spcAft>
                <a:spcPct val="0"/>
              </a:spcAft>
              <a:defRPr sz="1600" b="1">
                <a:solidFill>
                  <a:schemeClr val="tx2"/>
                </a:solidFill>
                <a:latin typeface="Verdana" pitchFamily="34" charset="0"/>
              </a:defRPr>
            </a:lvl2pPr>
            <a:lvl3pPr algn="l" rtl="0" eaLnBrk="1" fontAlgn="base" hangingPunct="1">
              <a:spcBef>
                <a:spcPct val="0"/>
              </a:spcBef>
              <a:spcAft>
                <a:spcPct val="0"/>
              </a:spcAft>
              <a:defRPr sz="1600" b="1">
                <a:solidFill>
                  <a:schemeClr val="tx2"/>
                </a:solidFill>
                <a:latin typeface="Verdana" pitchFamily="34" charset="0"/>
              </a:defRPr>
            </a:lvl3pPr>
            <a:lvl4pPr algn="l" rtl="0" eaLnBrk="1" fontAlgn="base" hangingPunct="1">
              <a:spcBef>
                <a:spcPct val="0"/>
              </a:spcBef>
              <a:spcAft>
                <a:spcPct val="0"/>
              </a:spcAft>
              <a:defRPr sz="1600" b="1">
                <a:solidFill>
                  <a:schemeClr val="tx2"/>
                </a:solidFill>
                <a:latin typeface="Verdana" pitchFamily="34" charset="0"/>
              </a:defRPr>
            </a:lvl4pPr>
            <a:lvl5pPr algn="l" rtl="0" eaLnBrk="1" fontAlgn="base" hangingPunct="1">
              <a:spcBef>
                <a:spcPct val="0"/>
              </a:spcBef>
              <a:spcAft>
                <a:spcPct val="0"/>
              </a:spcAft>
              <a:defRPr sz="1600" b="1">
                <a:solidFill>
                  <a:schemeClr val="tx2"/>
                </a:solidFill>
                <a:latin typeface="Verdana" pitchFamily="34" charset="0"/>
              </a:defRPr>
            </a:lvl5pPr>
            <a:lvl6pPr marL="457200" algn="l" rtl="0" eaLnBrk="1" fontAlgn="base" hangingPunct="1">
              <a:spcBef>
                <a:spcPct val="0"/>
              </a:spcBef>
              <a:spcAft>
                <a:spcPct val="0"/>
              </a:spcAft>
              <a:defRPr sz="1600" b="1">
                <a:solidFill>
                  <a:schemeClr val="tx2"/>
                </a:solidFill>
                <a:latin typeface="Verdana" pitchFamily="34" charset="0"/>
              </a:defRPr>
            </a:lvl6pPr>
            <a:lvl7pPr marL="914400" algn="l" rtl="0" eaLnBrk="1" fontAlgn="base" hangingPunct="1">
              <a:spcBef>
                <a:spcPct val="0"/>
              </a:spcBef>
              <a:spcAft>
                <a:spcPct val="0"/>
              </a:spcAft>
              <a:defRPr sz="1600" b="1">
                <a:solidFill>
                  <a:schemeClr val="tx2"/>
                </a:solidFill>
                <a:latin typeface="Verdana" pitchFamily="34" charset="0"/>
              </a:defRPr>
            </a:lvl7pPr>
            <a:lvl8pPr marL="1371600" algn="l" rtl="0" eaLnBrk="1" fontAlgn="base" hangingPunct="1">
              <a:spcBef>
                <a:spcPct val="0"/>
              </a:spcBef>
              <a:spcAft>
                <a:spcPct val="0"/>
              </a:spcAft>
              <a:defRPr sz="1600" b="1">
                <a:solidFill>
                  <a:schemeClr val="tx2"/>
                </a:solidFill>
                <a:latin typeface="Verdana" pitchFamily="34" charset="0"/>
              </a:defRPr>
            </a:lvl8pPr>
            <a:lvl9pPr marL="1828800" algn="l" rtl="0" eaLnBrk="1" fontAlgn="base" hangingPunct="1">
              <a:spcBef>
                <a:spcPct val="0"/>
              </a:spcBef>
              <a:spcAft>
                <a:spcPct val="0"/>
              </a:spcAft>
              <a:defRPr sz="1600" b="1">
                <a:solidFill>
                  <a:schemeClr val="tx2"/>
                </a:solidFill>
                <a:latin typeface="Verdana" pitchFamily="34" charset="0"/>
              </a:defRPr>
            </a:lvl9pPr>
          </a:lstStyle>
          <a:p>
            <a:r>
              <a:rPr lang="en-US" sz="900" kern="0" dirty="0">
                <a:solidFill>
                  <a:schemeClr val="tx1"/>
                </a:solidFill>
              </a:rPr>
              <a:t>GL</a:t>
            </a:r>
            <a:endParaRPr lang="en-GB" sz="900" kern="0" dirty="0">
              <a:solidFill>
                <a:schemeClr val="tx1"/>
              </a:solidFill>
            </a:endParaRPr>
          </a:p>
        </p:txBody>
      </p:sp>
      <p:sp>
        <p:nvSpPr>
          <p:cNvPr id="36" name="Titel 4"/>
          <p:cNvSpPr txBox="1">
            <a:spLocks/>
          </p:cNvSpPr>
          <p:nvPr/>
        </p:nvSpPr>
        <p:spPr bwMode="auto">
          <a:xfrm>
            <a:off x="2533010" y="5391884"/>
            <a:ext cx="188814" cy="193428"/>
          </a:xfrm>
          <a:prstGeom prst="rect">
            <a:avLst/>
          </a:prstGeom>
          <a:solidFill>
            <a:srgbClr val="5B84D3"/>
          </a:solidFill>
          <a:ln>
            <a:noFill/>
          </a:ln>
          <a:effectLst/>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2000" b="1">
                <a:solidFill>
                  <a:schemeClr val="tx2"/>
                </a:solidFill>
                <a:latin typeface="+mj-lt"/>
                <a:ea typeface="+mj-ea"/>
                <a:cs typeface="+mj-cs"/>
              </a:defRPr>
            </a:lvl1pPr>
            <a:lvl2pPr algn="l" rtl="0" eaLnBrk="1" fontAlgn="base" hangingPunct="1">
              <a:spcBef>
                <a:spcPct val="0"/>
              </a:spcBef>
              <a:spcAft>
                <a:spcPct val="0"/>
              </a:spcAft>
              <a:defRPr sz="1600" b="1">
                <a:solidFill>
                  <a:schemeClr val="tx2"/>
                </a:solidFill>
                <a:latin typeface="Verdana" pitchFamily="34" charset="0"/>
              </a:defRPr>
            </a:lvl2pPr>
            <a:lvl3pPr algn="l" rtl="0" eaLnBrk="1" fontAlgn="base" hangingPunct="1">
              <a:spcBef>
                <a:spcPct val="0"/>
              </a:spcBef>
              <a:spcAft>
                <a:spcPct val="0"/>
              </a:spcAft>
              <a:defRPr sz="1600" b="1">
                <a:solidFill>
                  <a:schemeClr val="tx2"/>
                </a:solidFill>
                <a:latin typeface="Verdana" pitchFamily="34" charset="0"/>
              </a:defRPr>
            </a:lvl3pPr>
            <a:lvl4pPr algn="l" rtl="0" eaLnBrk="1" fontAlgn="base" hangingPunct="1">
              <a:spcBef>
                <a:spcPct val="0"/>
              </a:spcBef>
              <a:spcAft>
                <a:spcPct val="0"/>
              </a:spcAft>
              <a:defRPr sz="1600" b="1">
                <a:solidFill>
                  <a:schemeClr val="tx2"/>
                </a:solidFill>
                <a:latin typeface="Verdana" pitchFamily="34" charset="0"/>
              </a:defRPr>
            </a:lvl4pPr>
            <a:lvl5pPr algn="l" rtl="0" eaLnBrk="1" fontAlgn="base" hangingPunct="1">
              <a:spcBef>
                <a:spcPct val="0"/>
              </a:spcBef>
              <a:spcAft>
                <a:spcPct val="0"/>
              </a:spcAft>
              <a:defRPr sz="1600" b="1">
                <a:solidFill>
                  <a:schemeClr val="tx2"/>
                </a:solidFill>
                <a:latin typeface="Verdana" pitchFamily="34" charset="0"/>
              </a:defRPr>
            </a:lvl5pPr>
            <a:lvl6pPr marL="457200" algn="l" rtl="0" eaLnBrk="1" fontAlgn="base" hangingPunct="1">
              <a:spcBef>
                <a:spcPct val="0"/>
              </a:spcBef>
              <a:spcAft>
                <a:spcPct val="0"/>
              </a:spcAft>
              <a:defRPr sz="1600" b="1">
                <a:solidFill>
                  <a:schemeClr val="tx2"/>
                </a:solidFill>
                <a:latin typeface="Verdana" pitchFamily="34" charset="0"/>
              </a:defRPr>
            </a:lvl6pPr>
            <a:lvl7pPr marL="914400" algn="l" rtl="0" eaLnBrk="1" fontAlgn="base" hangingPunct="1">
              <a:spcBef>
                <a:spcPct val="0"/>
              </a:spcBef>
              <a:spcAft>
                <a:spcPct val="0"/>
              </a:spcAft>
              <a:defRPr sz="1600" b="1">
                <a:solidFill>
                  <a:schemeClr val="tx2"/>
                </a:solidFill>
                <a:latin typeface="Verdana" pitchFamily="34" charset="0"/>
              </a:defRPr>
            </a:lvl7pPr>
            <a:lvl8pPr marL="1371600" algn="l" rtl="0" eaLnBrk="1" fontAlgn="base" hangingPunct="1">
              <a:spcBef>
                <a:spcPct val="0"/>
              </a:spcBef>
              <a:spcAft>
                <a:spcPct val="0"/>
              </a:spcAft>
              <a:defRPr sz="1600" b="1">
                <a:solidFill>
                  <a:schemeClr val="tx2"/>
                </a:solidFill>
                <a:latin typeface="Verdana" pitchFamily="34" charset="0"/>
              </a:defRPr>
            </a:lvl8pPr>
            <a:lvl9pPr marL="1828800" algn="l" rtl="0" eaLnBrk="1" fontAlgn="base" hangingPunct="1">
              <a:spcBef>
                <a:spcPct val="0"/>
              </a:spcBef>
              <a:spcAft>
                <a:spcPct val="0"/>
              </a:spcAft>
              <a:defRPr sz="1600" b="1">
                <a:solidFill>
                  <a:schemeClr val="tx2"/>
                </a:solidFill>
                <a:latin typeface="Verdana" pitchFamily="34" charset="0"/>
              </a:defRPr>
            </a:lvl9pPr>
          </a:lstStyle>
          <a:p>
            <a:r>
              <a:rPr lang="en-US" sz="900" kern="0" dirty="0">
                <a:solidFill>
                  <a:schemeClr val="tx1"/>
                </a:solidFill>
              </a:rPr>
              <a:t>JU</a:t>
            </a:r>
            <a:endParaRPr lang="en-GB" sz="900" kern="0" dirty="0">
              <a:solidFill>
                <a:schemeClr val="tx1"/>
              </a:solidFill>
            </a:endParaRPr>
          </a:p>
        </p:txBody>
      </p:sp>
      <p:sp>
        <p:nvSpPr>
          <p:cNvPr id="37" name="Titel 4"/>
          <p:cNvSpPr txBox="1">
            <a:spLocks/>
          </p:cNvSpPr>
          <p:nvPr/>
        </p:nvSpPr>
        <p:spPr bwMode="auto">
          <a:xfrm>
            <a:off x="2735796" y="5391884"/>
            <a:ext cx="188814" cy="193428"/>
          </a:xfrm>
          <a:prstGeom prst="rect">
            <a:avLst/>
          </a:prstGeom>
          <a:solidFill>
            <a:srgbClr val="5B84D3"/>
          </a:solidFill>
          <a:ln>
            <a:noFill/>
          </a:ln>
          <a:effectLst/>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2000" b="1">
                <a:solidFill>
                  <a:schemeClr val="tx2"/>
                </a:solidFill>
                <a:latin typeface="+mj-lt"/>
                <a:ea typeface="+mj-ea"/>
                <a:cs typeface="+mj-cs"/>
              </a:defRPr>
            </a:lvl1pPr>
            <a:lvl2pPr algn="l" rtl="0" eaLnBrk="1" fontAlgn="base" hangingPunct="1">
              <a:spcBef>
                <a:spcPct val="0"/>
              </a:spcBef>
              <a:spcAft>
                <a:spcPct val="0"/>
              </a:spcAft>
              <a:defRPr sz="1600" b="1">
                <a:solidFill>
                  <a:schemeClr val="tx2"/>
                </a:solidFill>
                <a:latin typeface="Verdana" pitchFamily="34" charset="0"/>
              </a:defRPr>
            </a:lvl2pPr>
            <a:lvl3pPr algn="l" rtl="0" eaLnBrk="1" fontAlgn="base" hangingPunct="1">
              <a:spcBef>
                <a:spcPct val="0"/>
              </a:spcBef>
              <a:spcAft>
                <a:spcPct val="0"/>
              </a:spcAft>
              <a:defRPr sz="1600" b="1">
                <a:solidFill>
                  <a:schemeClr val="tx2"/>
                </a:solidFill>
                <a:latin typeface="Verdana" pitchFamily="34" charset="0"/>
              </a:defRPr>
            </a:lvl3pPr>
            <a:lvl4pPr algn="l" rtl="0" eaLnBrk="1" fontAlgn="base" hangingPunct="1">
              <a:spcBef>
                <a:spcPct val="0"/>
              </a:spcBef>
              <a:spcAft>
                <a:spcPct val="0"/>
              </a:spcAft>
              <a:defRPr sz="1600" b="1">
                <a:solidFill>
                  <a:schemeClr val="tx2"/>
                </a:solidFill>
                <a:latin typeface="Verdana" pitchFamily="34" charset="0"/>
              </a:defRPr>
            </a:lvl4pPr>
            <a:lvl5pPr algn="l" rtl="0" eaLnBrk="1" fontAlgn="base" hangingPunct="1">
              <a:spcBef>
                <a:spcPct val="0"/>
              </a:spcBef>
              <a:spcAft>
                <a:spcPct val="0"/>
              </a:spcAft>
              <a:defRPr sz="1600" b="1">
                <a:solidFill>
                  <a:schemeClr val="tx2"/>
                </a:solidFill>
                <a:latin typeface="Verdana" pitchFamily="34" charset="0"/>
              </a:defRPr>
            </a:lvl5pPr>
            <a:lvl6pPr marL="457200" algn="l" rtl="0" eaLnBrk="1" fontAlgn="base" hangingPunct="1">
              <a:spcBef>
                <a:spcPct val="0"/>
              </a:spcBef>
              <a:spcAft>
                <a:spcPct val="0"/>
              </a:spcAft>
              <a:defRPr sz="1600" b="1">
                <a:solidFill>
                  <a:schemeClr val="tx2"/>
                </a:solidFill>
                <a:latin typeface="Verdana" pitchFamily="34" charset="0"/>
              </a:defRPr>
            </a:lvl6pPr>
            <a:lvl7pPr marL="914400" algn="l" rtl="0" eaLnBrk="1" fontAlgn="base" hangingPunct="1">
              <a:spcBef>
                <a:spcPct val="0"/>
              </a:spcBef>
              <a:spcAft>
                <a:spcPct val="0"/>
              </a:spcAft>
              <a:defRPr sz="1600" b="1">
                <a:solidFill>
                  <a:schemeClr val="tx2"/>
                </a:solidFill>
                <a:latin typeface="Verdana" pitchFamily="34" charset="0"/>
              </a:defRPr>
            </a:lvl7pPr>
            <a:lvl8pPr marL="1371600" algn="l" rtl="0" eaLnBrk="1" fontAlgn="base" hangingPunct="1">
              <a:spcBef>
                <a:spcPct val="0"/>
              </a:spcBef>
              <a:spcAft>
                <a:spcPct val="0"/>
              </a:spcAft>
              <a:defRPr sz="1600" b="1">
                <a:solidFill>
                  <a:schemeClr val="tx2"/>
                </a:solidFill>
                <a:latin typeface="Verdana" pitchFamily="34" charset="0"/>
              </a:defRPr>
            </a:lvl8pPr>
            <a:lvl9pPr marL="1828800" algn="l" rtl="0" eaLnBrk="1" fontAlgn="base" hangingPunct="1">
              <a:spcBef>
                <a:spcPct val="0"/>
              </a:spcBef>
              <a:spcAft>
                <a:spcPct val="0"/>
              </a:spcAft>
              <a:defRPr sz="1600" b="1">
                <a:solidFill>
                  <a:schemeClr val="tx2"/>
                </a:solidFill>
                <a:latin typeface="Verdana" pitchFamily="34" charset="0"/>
              </a:defRPr>
            </a:lvl9pPr>
          </a:lstStyle>
          <a:p>
            <a:r>
              <a:rPr lang="en-US" sz="900" kern="0" dirty="0">
                <a:solidFill>
                  <a:schemeClr val="tx1"/>
                </a:solidFill>
              </a:rPr>
              <a:t>LU</a:t>
            </a:r>
            <a:endParaRPr lang="en-GB" sz="900" kern="0" dirty="0">
              <a:solidFill>
                <a:schemeClr val="tx1"/>
              </a:solidFill>
            </a:endParaRPr>
          </a:p>
        </p:txBody>
      </p:sp>
      <p:sp>
        <p:nvSpPr>
          <p:cNvPr id="38" name="Titel 4"/>
          <p:cNvSpPr txBox="1">
            <a:spLocks/>
          </p:cNvSpPr>
          <p:nvPr/>
        </p:nvSpPr>
        <p:spPr bwMode="auto">
          <a:xfrm>
            <a:off x="2966216" y="5391884"/>
            <a:ext cx="188814" cy="193428"/>
          </a:xfrm>
          <a:prstGeom prst="rect">
            <a:avLst/>
          </a:prstGeom>
          <a:solidFill>
            <a:srgbClr val="5B84D3"/>
          </a:solidFill>
          <a:ln>
            <a:noFill/>
          </a:ln>
          <a:effectLst/>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2000" b="1">
                <a:solidFill>
                  <a:schemeClr val="tx2"/>
                </a:solidFill>
                <a:latin typeface="+mj-lt"/>
                <a:ea typeface="+mj-ea"/>
                <a:cs typeface="+mj-cs"/>
              </a:defRPr>
            </a:lvl1pPr>
            <a:lvl2pPr algn="l" rtl="0" eaLnBrk="1" fontAlgn="base" hangingPunct="1">
              <a:spcBef>
                <a:spcPct val="0"/>
              </a:spcBef>
              <a:spcAft>
                <a:spcPct val="0"/>
              </a:spcAft>
              <a:defRPr sz="1600" b="1">
                <a:solidFill>
                  <a:schemeClr val="tx2"/>
                </a:solidFill>
                <a:latin typeface="Verdana" pitchFamily="34" charset="0"/>
              </a:defRPr>
            </a:lvl2pPr>
            <a:lvl3pPr algn="l" rtl="0" eaLnBrk="1" fontAlgn="base" hangingPunct="1">
              <a:spcBef>
                <a:spcPct val="0"/>
              </a:spcBef>
              <a:spcAft>
                <a:spcPct val="0"/>
              </a:spcAft>
              <a:defRPr sz="1600" b="1">
                <a:solidFill>
                  <a:schemeClr val="tx2"/>
                </a:solidFill>
                <a:latin typeface="Verdana" pitchFamily="34" charset="0"/>
              </a:defRPr>
            </a:lvl3pPr>
            <a:lvl4pPr algn="l" rtl="0" eaLnBrk="1" fontAlgn="base" hangingPunct="1">
              <a:spcBef>
                <a:spcPct val="0"/>
              </a:spcBef>
              <a:spcAft>
                <a:spcPct val="0"/>
              </a:spcAft>
              <a:defRPr sz="1600" b="1">
                <a:solidFill>
                  <a:schemeClr val="tx2"/>
                </a:solidFill>
                <a:latin typeface="Verdana" pitchFamily="34" charset="0"/>
              </a:defRPr>
            </a:lvl4pPr>
            <a:lvl5pPr algn="l" rtl="0" eaLnBrk="1" fontAlgn="base" hangingPunct="1">
              <a:spcBef>
                <a:spcPct val="0"/>
              </a:spcBef>
              <a:spcAft>
                <a:spcPct val="0"/>
              </a:spcAft>
              <a:defRPr sz="1600" b="1">
                <a:solidFill>
                  <a:schemeClr val="tx2"/>
                </a:solidFill>
                <a:latin typeface="Verdana" pitchFamily="34" charset="0"/>
              </a:defRPr>
            </a:lvl5pPr>
            <a:lvl6pPr marL="457200" algn="l" rtl="0" eaLnBrk="1" fontAlgn="base" hangingPunct="1">
              <a:spcBef>
                <a:spcPct val="0"/>
              </a:spcBef>
              <a:spcAft>
                <a:spcPct val="0"/>
              </a:spcAft>
              <a:defRPr sz="1600" b="1">
                <a:solidFill>
                  <a:schemeClr val="tx2"/>
                </a:solidFill>
                <a:latin typeface="Verdana" pitchFamily="34" charset="0"/>
              </a:defRPr>
            </a:lvl6pPr>
            <a:lvl7pPr marL="914400" algn="l" rtl="0" eaLnBrk="1" fontAlgn="base" hangingPunct="1">
              <a:spcBef>
                <a:spcPct val="0"/>
              </a:spcBef>
              <a:spcAft>
                <a:spcPct val="0"/>
              </a:spcAft>
              <a:defRPr sz="1600" b="1">
                <a:solidFill>
                  <a:schemeClr val="tx2"/>
                </a:solidFill>
                <a:latin typeface="Verdana" pitchFamily="34" charset="0"/>
              </a:defRPr>
            </a:lvl7pPr>
            <a:lvl8pPr marL="1371600" algn="l" rtl="0" eaLnBrk="1" fontAlgn="base" hangingPunct="1">
              <a:spcBef>
                <a:spcPct val="0"/>
              </a:spcBef>
              <a:spcAft>
                <a:spcPct val="0"/>
              </a:spcAft>
              <a:defRPr sz="1600" b="1">
                <a:solidFill>
                  <a:schemeClr val="tx2"/>
                </a:solidFill>
                <a:latin typeface="Verdana" pitchFamily="34" charset="0"/>
              </a:defRPr>
            </a:lvl8pPr>
            <a:lvl9pPr marL="1828800" algn="l" rtl="0" eaLnBrk="1" fontAlgn="base" hangingPunct="1">
              <a:spcBef>
                <a:spcPct val="0"/>
              </a:spcBef>
              <a:spcAft>
                <a:spcPct val="0"/>
              </a:spcAft>
              <a:defRPr sz="1600" b="1">
                <a:solidFill>
                  <a:schemeClr val="tx2"/>
                </a:solidFill>
                <a:latin typeface="Verdana" pitchFamily="34" charset="0"/>
              </a:defRPr>
            </a:lvl9pPr>
          </a:lstStyle>
          <a:p>
            <a:r>
              <a:rPr lang="en-US" sz="900" kern="0" dirty="0">
                <a:solidFill>
                  <a:schemeClr val="tx1"/>
                </a:solidFill>
              </a:rPr>
              <a:t>NE</a:t>
            </a:r>
            <a:endParaRPr lang="en-GB" sz="900" kern="0" dirty="0">
              <a:solidFill>
                <a:schemeClr val="tx1"/>
              </a:solidFill>
            </a:endParaRPr>
          </a:p>
        </p:txBody>
      </p:sp>
      <p:sp>
        <p:nvSpPr>
          <p:cNvPr id="40" name="Titel 4"/>
          <p:cNvSpPr txBox="1">
            <a:spLocks/>
          </p:cNvSpPr>
          <p:nvPr/>
        </p:nvSpPr>
        <p:spPr bwMode="auto">
          <a:xfrm>
            <a:off x="5565546" y="4992913"/>
            <a:ext cx="188814" cy="193428"/>
          </a:xfrm>
          <a:prstGeom prst="rect">
            <a:avLst/>
          </a:prstGeom>
          <a:solidFill>
            <a:srgbClr val="4976D1"/>
          </a:solidFill>
          <a:ln>
            <a:noFill/>
          </a:ln>
          <a:effectLst/>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2000" b="1">
                <a:solidFill>
                  <a:schemeClr val="tx2"/>
                </a:solidFill>
                <a:latin typeface="+mj-lt"/>
                <a:ea typeface="+mj-ea"/>
                <a:cs typeface="+mj-cs"/>
              </a:defRPr>
            </a:lvl1pPr>
            <a:lvl2pPr algn="l" rtl="0" eaLnBrk="1" fontAlgn="base" hangingPunct="1">
              <a:spcBef>
                <a:spcPct val="0"/>
              </a:spcBef>
              <a:spcAft>
                <a:spcPct val="0"/>
              </a:spcAft>
              <a:defRPr sz="1600" b="1">
                <a:solidFill>
                  <a:schemeClr val="tx2"/>
                </a:solidFill>
                <a:latin typeface="Verdana" pitchFamily="34" charset="0"/>
              </a:defRPr>
            </a:lvl2pPr>
            <a:lvl3pPr algn="l" rtl="0" eaLnBrk="1" fontAlgn="base" hangingPunct="1">
              <a:spcBef>
                <a:spcPct val="0"/>
              </a:spcBef>
              <a:spcAft>
                <a:spcPct val="0"/>
              </a:spcAft>
              <a:defRPr sz="1600" b="1">
                <a:solidFill>
                  <a:schemeClr val="tx2"/>
                </a:solidFill>
                <a:latin typeface="Verdana" pitchFamily="34" charset="0"/>
              </a:defRPr>
            </a:lvl3pPr>
            <a:lvl4pPr algn="l" rtl="0" eaLnBrk="1" fontAlgn="base" hangingPunct="1">
              <a:spcBef>
                <a:spcPct val="0"/>
              </a:spcBef>
              <a:spcAft>
                <a:spcPct val="0"/>
              </a:spcAft>
              <a:defRPr sz="1600" b="1">
                <a:solidFill>
                  <a:schemeClr val="tx2"/>
                </a:solidFill>
                <a:latin typeface="Verdana" pitchFamily="34" charset="0"/>
              </a:defRPr>
            </a:lvl4pPr>
            <a:lvl5pPr algn="l" rtl="0" eaLnBrk="1" fontAlgn="base" hangingPunct="1">
              <a:spcBef>
                <a:spcPct val="0"/>
              </a:spcBef>
              <a:spcAft>
                <a:spcPct val="0"/>
              </a:spcAft>
              <a:defRPr sz="1600" b="1">
                <a:solidFill>
                  <a:schemeClr val="tx2"/>
                </a:solidFill>
                <a:latin typeface="Verdana" pitchFamily="34" charset="0"/>
              </a:defRPr>
            </a:lvl5pPr>
            <a:lvl6pPr marL="457200" algn="l" rtl="0" eaLnBrk="1" fontAlgn="base" hangingPunct="1">
              <a:spcBef>
                <a:spcPct val="0"/>
              </a:spcBef>
              <a:spcAft>
                <a:spcPct val="0"/>
              </a:spcAft>
              <a:defRPr sz="1600" b="1">
                <a:solidFill>
                  <a:schemeClr val="tx2"/>
                </a:solidFill>
                <a:latin typeface="Verdana" pitchFamily="34" charset="0"/>
              </a:defRPr>
            </a:lvl6pPr>
            <a:lvl7pPr marL="914400" algn="l" rtl="0" eaLnBrk="1" fontAlgn="base" hangingPunct="1">
              <a:spcBef>
                <a:spcPct val="0"/>
              </a:spcBef>
              <a:spcAft>
                <a:spcPct val="0"/>
              </a:spcAft>
              <a:defRPr sz="1600" b="1">
                <a:solidFill>
                  <a:schemeClr val="tx2"/>
                </a:solidFill>
                <a:latin typeface="Verdana" pitchFamily="34" charset="0"/>
              </a:defRPr>
            </a:lvl7pPr>
            <a:lvl8pPr marL="1371600" algn="l" rtl="0" eaLnBrk="1" fontAlgn="base" hangingPunct="1">
              <a:spcBef>
                <a:spcPct val="0"/>
              </a:spcBef>
              <a:spcAft>
                <a:spcPct val="0"/>
              </a:spcAft>
              <a:defRPr sz="1600" b="1">
                <a:solidFill>
                  <a:schemeClr val="tx2"/>
                </a:solidFill>
                <a:latin typeface="Verdana" pitchFamily="34" charset="0"/>
              </a:defRPr>
            </a:lvl8pPr>
            <a:lvl9pPr marL="1828800" algn="l" rtl="0" eaLnBrk="1" fontAlgn="base" hangingPunct="1">
              <a:spcBef>
                <a:spcPct val="0"/>
              </a:spcBef>
              <a:spcAft>
                <a:spcPct val="0"/>
              </a:spcAft>
              <a:defRPr sz="1600" b="1">
                <a:solidFill>
                  <a:schemeClr val="tx2"/>
                </a:solidFill>
                <a:latin typeface="Verdana" pitchFamily="34" charset="0"/>
              </a:defRPr>
            </a:lvl9pPr>
          </a:lstStyle>
          <a:p>
            <a:r>
              <a:rPr lang="en-US" sz="900" kern="0" dirty="0">
                <a:solidFill>
                  <a:schemeClr val="tx1"/>
                </a:solidFill>
              </a:rPr>
              <a:t>BS</a:t>
            </a:r>
            <a:endParaRPr lang="en-GB" sz="900" kern="0" dirty="0">
              <a:solidFill>
                <a:schemeClr val="tx1"/>
              </a:solidFill>
            </a:endParaRPr>
          </a:p>
        </p:txBody>
      </p:sp>
      <p:sp>
        <p:nvSpPr>
          <p:cNvPr id="41" name="Titel 4"/>
          <p:cNvSpPr txBox="1">
            <a:spLocks/>
          </p:cNvSpPr>
          <p:nvPr/>
        </p:nvSpPr>
        <p:spPr bwMode="auto">
          <a:xfrm>
            <a:off x="5784708" y="4992913"/>
            <a:ext cx="188814" cy="193428"/>
          </a:xfrm>
          <a:prstGeom prst="rect">
            <a:avLst/>
          </a:prstGeom>
          <a:solidFill>
            <a:srgbClr val="4976D1"/>
          </a:solidFill>
          <a:ln>
            <a:noFill/>
          </a:ln>
          <a:effectLst/>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2000" b="1">
                <a:solidFill>
                  <a:schemeClr val="tx2"/>
                </a:solidFill>
                <a:latin typeface="+mj-lt"/>
                <a:ea typeface="+mj-ea"/>
                <a:cs typeface="+mj-cs"/>
              </a:defRPr>
            </a:lvl1pPr>
            <a:lvl2pPr algn="l" rtl="0" eaLnBrk="1" fontAlgn="base" hangingPunct="1">
              <a:spcBef>
                <a:spcPct val="0"/>
              </a:spcBef>
              <a:spcAft>
                <a:spcPct val="0"/>
              </a:spcAft>
              <a:defRPr sz="1600" b="1">
                <a:solidFill>
                  <a:schemeClr val="tx2"/>
                </a:solidFill>
                <a:latin typeface="Verdana" pitchFamily="34" charset="0"/>
              </a:defRPr>
            </a:lvl2pPr>
            <a:lvl3pPr algn="l" rtl="0" eaLnBrk="1" fontAlgn="base" hangingPunct="1">
              <a:spcBef>
                <a:spcPct val="0"/>
              </a:spcBef>
              <a:spcAft>
                <a:spcPct val="0"/>
              </a:spcAft>
              <a:defRPr sz="1600" b="1">
                <a:solidFill>
                  <a:schemeClr val="tx2"/>
                </a:solidFill>
                <a:latin typeface="Verdana" pitchFamily="34" charset="0"/>
              </a:defRPr>
            </a:lvl3pPr>
            <a:lvl4pPr algn="l" rtl="0" eaLnBrk="1" fontAlgn="base" hangingPunct="1">
              <a:spcBef>
                <a:spcPct val="0"/>
              </a:spcBef>
              <a:spcAft>
                <a:spcPct val="0"/>
              </a:spcAft>
              <a:defRPr sz="1600" b="1">
                <a:solidFill>
                  <a:schemeClr val="tx2"/>
                </a:solidFill>
                <a:latin typeface="Verdana" pitchFamily="34" charset="0"/>
              </a:defRPr>
            </a:lvl4pPr>
            <a:lvl5pPr algn="l" rtl="0" eaLnBrk="1" fontAlgn="base" hangingPunct="1">
              <a:spcBef>
                <a:spcPct val="0"/>
              </a:spcBef>
              <a:spcAft>
                <a:spcPct val="0"/>
              </a:spcAft>
              <a:defRPr sz="1600" b="1">
                <a:solidFill>
                  <a:schemeClr val="tx2"/>
                </a:solidFill>
                <a:latin typeface="Verdana" pitchFamily="34" charset="0"/>
              </a:defRPr>
            </a:lvl5pPr>
            <a:lvl6pPr marL="457200" algn="l" rtl="0" eaLnBrk="1" fontAlgn="base" hangingPunct="1">
              <a:spcBef>
                <a:spcPct val="0"/>
              </a:spcBef>
              <a:spcAft>
                <a:spcPct val="0"/>
              </a:spcAft>
              <a:defRPr sz="1600" b="1">
                <a:solidFill>
                  <a:schemeClr val="tx2"/>
                </a:solidFill>
                <a:latin typeface="Verdana" pitchFamily="34" charset="0"/>
              </a:defRPr>
            </a:lvl6pPr>
            <a:lvl7pPr marL="914400" algn="l" rtl="0" eaLnBrk="1" fontAlgn="base" hangingPunct="1">
              <a:spcBef>
                <a:spcPct val="0"/>
              </a:spcBef>
              <a:spcAft>
                <a:spcPct val="0"/>
              </a:spcAft>
              <a:defRPr sz="1600" b="1">
                <a:solidFill>
                  <a:schemeClr val="tx2"/>
                </a:solidFill>
                <a:latin typeface="Verdana" pitchFamily="34" charset="0"/>
              </a:defRPr>
            </a:lvl7pPr>
            <a:lvl8pPr marL="1371600" algn="l" rtl="0" eaLnBrk="1" fontAlgn="base" hangingPunct="1">
              <a:spcBef>
                <a:spcPct val="0"/>
              </a:spcBef>
              <a:spcAft>
                <a:spcPct val="0"/>
              </a:spcAft>
              <a:defRPr sz="1600" b="1">
                <a:solidFill>
                  <a:schemeClr val="tx2"/>
                </a:solidFill>
                <a:latin typeface="Verdana" pitchFamily="34" charset="0"/>
              </a:defRPr>
            </a:lvl8pPr>
            <a:lvl9pPr marL="1828800" algn="l" rtl="0" eaLnBrk="1" fontAlgn="base" hangingPunct="1">
              <a:spcBef>
                <a:spcPct val="0"/>
              </a:spcBef>
              <a:spcAft>
                <a:spcPct val="0"/>
              </a:spcAft>
              <a:defRPr sz="1600" b="1">
                <a:solidFill>
                  <a:schemeClr val="tx2"/>
                </a:solidFill>
                <a:latin typeface="Verdana" pitchFamily="34" charset="0"/>
              </a:defRPr>
            </a:lvl9pPr>
          </a:lstStyle>
          <a:p>
            <a:r>
              <a:rPr lang="en-US" sz="900" kern="0" dirty="0">
                <a:solidFill>
                  <a:schemeClr val="tx1"/>
                </a:solidFill>
              </a:rPr>
              <a:t>GE</a:t>
            </a:r>
            <a:endParaRPr lang="en-GB" sz="900" kern="0" dirty="0">
              <a:solidFill>
                <a:schemeClr val="tx1"/>
              </a:solidFill>
            </a:endParaRPr>
          </a:p>
        </p:txBody>
      </p:sp>
      <p:sp>
        <p:nvSpPr>
          <p:cNvPr id="42" name="Titel 4"/>
          <p:cNvSpPr txBox="1">
            <a:spLocks/>
          </p:cNvSpPr>
          <p:nvPr/>
        </p:nvSpPr>
        <p:spPr bwMode="auto">
          <a:xfrm>
            <a:off x="6003870" y="4992913"/>
            <a:ext cx="288032" cy="193428"/>
          </a:xfrm>
          <a:prstGeom prst="rect">
            <a:avLst/>
          </a:prstGeom>
          <a:solidFill>
            <a:srgbClr val="4976D1"/>
          </a:solidFill>
          <a:ln>
            <a:noFill/>
          </a:ln>
          <a:effectLst/>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2000" b="1">
                <a:solidFill>
                  <a:schemeClr val="tx2"/>
                </a:solidFill>
                <a:latin typeface="+mj-lt"/>
                <a:ea typeface="+mj-ea"/>
                <a:cs typeface="+mj-cs"/>
              </a:defRPr>
            </a:lvl1pPr>
            <a:lvl2pPr algn="l" rtl="0" eaLnBrk="1" fontAlgn="base" hangingPunct="1">
              <a:spcBef>
                <a:spcPct val="0"/>
              </a:spcBef>
              <a:spcAft>
                <a:spcPct val="0"/>
              </a:spcAft>
              <a:defRPr sz="1600" b="1">
                <a:solidFill>
                  <a:schemeClr val="tx2"/>
                </a:solidFill>
                <a:latin typeface="Verdana" pitchFamily="34" charset="0"/>
              </a:defRPr>
            </a:lvl2pPr>
            <a:lvl3pPr algn="l" rtl="0" eaLnBrk="1" fontAlgn="base" hangingPunct="1">
              <a:spcBef>
                <a:spcPct val="0"/>
              </a:spcBef>
              <a:spcAft>
                <a:spcPct val="0"/>
              </a:spcAft>
              <a:defRPr sz="1600" b="1">
                <a:solidFill>
                  <a:schemeClr val="tx2"/>
                </a:solidFill>
                <a:latin typeface="Verdana" pitchFamily="34" charset="0"/>
              </a:defRPr>
            </a:lvl3pPr>
            <a:lvl4pPr algn="l" rtl="0" eaLnBrk="1" fontAlgn="base" hangingPunct="1">
              <a:spcBef>
                <a:spcPct val="0"/>
              </a:spcBef>
              <a:spcAft>
                <a:spcPct val="0"/>
              </a:spcAft>
              <a:defRPr sz="1600" b="1">
                <a:solidFill>
                  <a:schemeClr val="tx2"/>
                </a:solidFill>
                <a:latin typeface="Verdana" pitchFamily="34" charset="0"/>
              </a:defRPr>
            </a:lvl4pPr>
            <a:lvl5pPr algn="l" rtl="0" eaLnBrk="1" fontAlgn="base" hangingPunct="1">
              <a:spcBef>
                <a:spcPct val="0"/>
              </a:spcBef>
              <a:spcAft>
                <a:spcPct val="0"/>
              </a:spcAft>
              <a:defRPr sz="1600" b="1">
                <a:solidFill>
                  <a:schemeClr val="tx2"/>
                </a:solidFill>
                <a:latin typeface="Verdana" pitchFamily="34" charset="0"/>
              </a:defRPr>
            </a:lvl5pPr>
            <a:lvl6pPr marL="457200" algn="l" rtl="0" eaLnBrk="1" fontAlgn="base" hangingPunct="1">
              <a:spcBef>
                <a:spcPct val="0"/>
              </a:spcBef>
              <a:spcAft>
                <a:spcPct val="0"/>
              </a:spcAft>
              <a:defRPr sz="1600" b="1">
                <a:solidFill>
                  <a:schemeClr val="tx2"/>
                </a:solidFill>
                <a:latin typeface="Verdana" pitchFamily="34" charset="0"/>
              </a:defRPr>
            </a:lvl6pPr>
            <a:lvl7pPr marL="914400" algn="l" rtl="0" eaLnBrk="1" fontAlgn="base" hangingPunct="1">
              <a:spcBef>
                <a:spcPct val="0"/>
              </a:spcBef>
              <a:spcAft>
                <a:spcPct val="0"/>
              </a:spcAft>
              <a:defRPr sz="1600" b="1">
                <a:solidFill>
                  <a:schemeClr val="tx2"/>
                </a:solidFill>
                <a:latin typeface="Verdana" pitchFamily="34" charset="0"/>
              </a:defRPr>
            </a:lvl7pPr>
            <a:lvl8pPr marL="1371600" algn="l" rtl="0" eaLnBrk="1" fontAlgn="base" hangingPunct="1">
              <a:spcBef>
                <a:spcPct val="0"/>
              </a:spcBef>
              <a:spcAft>
                <a:spcPct val="0"/>
              </a:spcAft>
              <a:defRPr sz="1600" b="1">
                <a:solidFill>
                  <a:schemeClr val="tx2"/>
                </a:solidFill>
                <a:latin typeface="Verdana" pitchFamily="34" charset="0"/>
              </a:defRPr>
            </a:lvl8pPr>
            <a:lvl9pPr marL="1828800" algn="l" rtl="0" eaLnBrk="1" fontAlgn="base" hangingPunct="1">
              <a:spcBef>
                <a:spcPct val="0"/>
              </a:spcBef>
              <a:spcAft>
                <a:spcPct val="0"/>
              </a:spcAft>
              <a:defRPr sz="1600" b="1">
                <a:solidFill>
                  <a:schemeClr val="tx2"/>
                </a:solidFill>
                <a:latin typeface="Verdana" pitchFamily="34" charset="0"/>
              </a:defRPr>
            </a:lvl9pPr>
          </a:lstStyle>
          <a:p>
            <a:r>
              <a:rPr lang="en-US" sz="900" kern="0" dirty="0">
                <a:solidFill>
                  <a:schemeClr val="tx1"/>
                </a:solidFill>
              </a:rPr>
              <a:t>NW</a:t>
            </a:r>
            <a:endParaRPr lang="en-GB" sz="900" kern="0" dirty="0">
              <a:solidFill>
                <a:schemeClr val="tx1"/>
              </a:solidFill>
            </a:endParaRPr>
          </a:p>
        </p:txBody>
      </p:sp>
      <p:sp>
        <p:nvSpPr>
          <p:cNvPr id="43" name="Titel 4"/>
          <p:cNvSpPr txBox="1">
            <a:spLocks/>
          </p:cNvSpPr>
          <p:nvPr/>
        </p:nvSpPr>
        <p:spPr bwMode="auto">
          <a:xfrm>
            <a:off x="6281232" y="4997457"/>
            <a:ext cx="288032" cy="193428"/>
          </a:xfrm>
          <a:prstGeom prst="rect">
            <a:avLst/>
          </a:prstGeom>
          <a:solidFill>
            <a:srgbClr val="4976D1"/>
          </a:solidFill>
          <a:ln>
            <a:noFill/>
          </a:ln>
          <a:effectLst/>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2000" b="1">
                <a:solidFill>
                  <a:schemeClr val="tx2"/>
                </a:solidFill>
                <a:latin typeface="+mj-lt"/>
                <a:ea typeface="+mj-ea"/>
                <a:cs typeface="+mj-cs"/>
              </a:defRPr>
            </a:lvl1pPr>
            <a:lvl2pPr algn="l" rtl="0" eaLnBrk="1" fontAlgn="base" hangingPunct="1">
              <a:spcBef>
                <a:spcPct val="0"/>
              </a:spcBef>
              <a:spcAft>
                <a:spcPct val="0"/>
              </a:spcAft>
              <a:defRPr sz="1600" b="1">
                <a:solidFill>
                  <a:schemeClr val="tx2"/>
                </a:solidFill>
                <a:latin typeface="Verdana" pitchFamily="34" charset="0"/>
              </a:defRPr>
            </a:lvl2pPr>
            <a:lvl3pPr algn="l" rtl="0" eaLnBrk="1" fontAlgn="base" hangingPunct="1">
              <a:spcBef>
                <a:spcPct val="0"/>
              </a:spcBef>
              <a:spcAft>
                <a:spcPct val="0"/>
              </a:spcAft>
              <a:defRPr sz="1600" b="1">
                <a:solidFill>
                  <a:schemeClr val="tx2"/>
                </a:solidFill>
                <a:latin typeface="Verdana" pitchFamily="34" charset="0"/>
              </a:defRPr>
            </a:lvl3pPr>
            <a:lvl4pPr algn="l" rtl="0" eaLnBrk="1" fontAlgn="base" hangingPunct="1">
              <a:spcBef>
                <a:spcPct val="0"/>
              </a:spcBef>
              <a:spcAft>
                <a:spcPct val="0"/>
              </a:spcAft>
              <a:defRPr sz="1600" b="1">
                <a:solidFill>
                  <a:schemeClr val="tx2"/>
                </a:solidFill>
                <a:latin typeface="Verdana" pitchFamily="34" charset="0"/>
              </a:defRPr>
            </a:lvl4pPr>
            <a:lvl5pPr algn="l" rtl="0" eaLnBrk="1" fontAlgn="base" hangingPunct="1">
              <a:spcBef>
                <a:spcPct val="0"/>
              </a:spcBef>
              <a:spcAft>
                <a:spcPct val="0"/>
              </a:spcAft>
              <a:defRPr sz="1600" b="1">
                <a:solidFill>
                  <a:schemeClr val="tx2"/>
                </a:solidFill>
                <a:latin typeface="Verdana" pitchFamily="34" charset="0"/>
              </a:defRPr>
            </a:lvl5pPr>
            <a:lvl6pPr marL="457200" algn="l" rtl="0" eaLnBrk="1" fontAlgn="base" hangingPunct="1">
              <a:spcBef>
                <a:spcPct val="0"/>
              </a:spcBef>
              <a:spcAft>
                <a:spcPct val="0"/>
              </a:spcAft>
              <a:defRPr sz="1600" b="1">
                <a:solidFill>
                  <a:schemeClr val="tx2"/>
                </a:solidFill>
                <a:latin typeface="Verdana" pitchFamily="34" charset="0"/>
              </a:defRPr>
            </a:lvl6pPr>
            <a:lvl7pPr marL="914400" algn="l" rtl="0" eaLnBrk="1" fontAlgn="base" hangingPunct="1">
              <a:spcBef>
                <a:spcPct val="0"/>
              </a:spcBef>
              <a:spcAft>
                <a:spcPct val="0"/>
              </a:spcAft>
              <a:defRPr sz="1600" b="1">
                <a:solidFill>
                  <a:schemeClr val="tx2"/>
                </a:solidFill>
                <a:latin typeface="Verdana" pitchFamily="34" charset="0"/>
              </a:defRPr>
            </a:lvl7pPr>
            <a:lvl8pPr marL="1371600" algn="l" rtl="0" eaLnBrk="1" fontAlgn="base" hangingPunct="1">
              <a:spcBef>
                <a:spcPct val="0"/>
              </a:spcBef>
              <a:spcAft>
                <a:spcPct val="0"/>
              </a:spcAft>
              <a:defRPr sz="1600" b="1">
                <a:solidFill>
                  <a:schemeClr val="tx2"/>
                </a:solidFill>
                <a:latin typeface="Verdana" pitchFamily="34" charset="0"/>
              </a:defRPr>
            </a:lvl8pPr>
            <a:lvl9pPr marL="1828800" algn="l" rtl="0" eaLnBrk="1" fontAlgn="base" hangingPunct="1">
              <a:spcBef>
                <a:spcPct val="0"/>
              </a:spcBef>
              <a:spcAft>
                <a:spcPct val="0"/>
              </a:spcAft>
              <a:defRPr sz="1600" b="1">
                <a:solidFill>
                  <a:schemeClr val="tx2"/>
                </a:solidFill>
                <a:latin typeface="Verdana" pitchFamily="34" charset="0"/>
              </a:defRPr>
            </a:lvl9pPr>
          </a:lstStyle>
          <a:p>
            <a:r>
              <a:rPr lang="en-US" sz="900" kern="0" dirty="0">
                <a:solidFill>
                  <a:schemeClr val="tx1"/>
                </a:solidFill>
              </a:rPr>
              <a:t>OW</a:t>
            </a:r>
            <a:endParaRPr lang="en-GB" sz="900" kern="0" dirty="0">
              <a:solidFill>
                <a:schemeClr val="tx1"/>
              </a:solidFill>
            </a:endParaRPr>
          </a:p>
        </p:txBody>
      </p:sp>
      <p:sp>
        <p:nvSpPr>
          <p:cNvPr id="44" name="Titel 4"/>
          <p:cNvSpPr txBox="1">
            <a:spLocks/>
          </p:cNvSpPr>
          <p:nvPr/>
        </p:nvSpPr>
        <p:spPr bwMode="auto">
          <a:xfrm>
            <a:off x="6541417" y="4992913"/>
            <a:ext cx="288032" cy="193428"/>
          </a:xfrm>
          <a:prstGeom prst="rect">
            <a:avLst/>
          </a:prstGeom>
          <a:solidFill>
            <a:srgbClr val="4976D1"/>
          </a:solidFill>
          <a:ln>
            <a:noFill/>
          </a:ln>
          <a:effectLst/>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2000" b="1">
                <a:solidFill>
                  <a:schemeClr val="tx2"/>
                </a:solidFill>
                <a:latin typeface="+mj-lt"/>
                <a:ea typeface="+mj-ea"/>
                <a:cs typeface="+mj-cs"/>
              </a:defRPr>
            </a:lvl1pPr>
            <a:lvl2pPr algn="l" rtl="0" eaLnBrk="1" fontAlgn="base" hangingPunct="1">
              <a:spcBef>
                <a:spcPct val="0"/>
              </a:spcBef>
              <a:spcAft>
                <a:spcPct val="0"/>
              </a:spcAft>
              <a:defRPr sz="1600" b="1">
                <a:solidFill>
                  <a:schemeClr val="tx2"/>
                </a:solidFill>
                <a:latin typeface="Verdana" pitchFamily="34" charset="0"/>
              </a:defRPr>
            </a:lvl2pPr>
            <a:lvl3pPr algn="l" rtl="0" eaLnBrk="1" fontAlgn="base" hangingPunct="1">
              <a:spcBef>
                <a:spcPct val="0"/>
              </a:spcBef>
              <a:spcAft>
                <a:spcPct val="0"/>
              </a:spcAft>
              <a:defRPr sz="1600" b="1">
                <a:solidFill>
                  <a:schemeClr val="tx2"/>
                </a:solidFill>
                <a:latin typeface="Verdana" pitchFamily="34" charset="0"/>
              </a:defRPr>
            </a:lvl3pPr>
            <a:lvl4pPr algn="l" rtl="0" eaLnBrk="1" fontAlgn="base" hangingPunct="1">
              <a:spcBef>
                <a:spcPct val="0"/>
              </a:spcBef>
              <a:spcAft>
                <a:spcPct val="0"/>
              </a:spcAft>
              <a:defRPr sz="1600" b="1">
                <a:solidFill>
                  <a:schemeClr val="tx2"/>
                </a:solidFill>
                <a:latin typeface="Verdana" pitchFamily="34" charset="0"/>
              </a:defRPr>
            </a:lvl4pPr>
            <a:lvl5pPr algn="l" rtl="0" eaLnBrk="1" fontAlgn="base" hangingPunct="1">
              <a:spcBef>
                <a:spcPct val="0"/>
              </a:spcBef>
              <a:spcAft>
                <a:spcPct val="0"/>
              </a:spcAft>
              <a:defRPr sz="1600" b="1">
                <a:solidFill>
                  <a:schemeClr val="tx2"/>
                </a:solidFill>
                <a:latin typeface="Verdana" pitchFamily="34" charset="0"/>
              </a:defRPr>
            </a:lvl5pPr>
            <a:lvl6pPr marL="457200" algn="l" rtl="0" eaLnBrk="1" fontAlgn="base" hangingPunct="1">
              <a:spcBef>
                <a:spcPct val="0"/>
              </a:spcBef>
              <a:spcAft>
                <a:spcPct val="0"/>
              </a:spcAft>
              <a:defRPr sz="1600" b="1">
                <a:solidFill>
                  <a:schemeClr val="tx2"/>
                </a:solidFill>
                <a:latin typeface="Verdana" pitchFamily="34" charset="0"/>
              </a:defRPr>
            </a:lvl6pPr>
            <a:lvl7pPr marL="914400" algn="l" rtl="0" eaLnBrk="1" fontAlgn="base" hangingPunct="1">
              <a:spcBef>
                <a:spcPct val="0"/>
              </a:spcBef>
              <a:spcAft>
                <a:spcPct val="0"/>
              </a:spcAft>
              <a:defRPr sz="1600" b="1">
                <a:solidFill>
                  <a:schemeClr val="tx2"/>
                </a:solidFill>
                <a:latin typeface="Verdana" pitchFamily="34" charset="0"/>
              </a:defRPr>
            </a:lvl7pPr>
            <a:lvl8pPr marL="1371600" algn="l" rtl="0" eaLnBrk="1" fontAlgn="base" hangingPunct="1">
              <a:spcBef>
                <a:spcPct val="0"/>
              </a:spcBef>
              <a:spcAft>
                <a:spcPct val="0"/>
              </a:spcAft>
              <a:defRPr sz="1600" b="1">
                <a:solidFill>
                  <a:schemeClr val="tx2"/>
                </a:solidFill>
                <a:latin typeface="Verdana" pitchFamily="34" charset="0"/>
              </a:defRPr>
            </a:lvl8pPr>
            <a:lvl9pPr marL="1828800" algn="l" rtl="0" eaLnBrk="1" fontAlgn="base" hangingPunct="1">
              <a:spcBef>
                <a:spcPct val="0"/>
              </a:spcBef>
              <a:spcAft>
                <a:spcPct val="0"/>
              </a:spcAft>
              <a:defRPr sz="1600" b="1">
                <a:solidFill>
                  <a:schemeClr val="tx2"/>
                </a:solidFill>
                <a:latin typeface="Verdana" pitchFamily="34" charset="0"/>
              </a:defRPr>
            </a:lvl9pPr>
          </a:lstStyle>
          <a:p>
            <a:r>
              <a:rPr lang="en-US" sz="900" kern="0" dirty="0">
                <a:solidFill>
                  <a:schemeClr val="tx1"/>
                </a:solidFill>
              </a:rPr>
              <a:t>SZ</a:t>
            </a:r>
            <a:endParaRPr lang="en-GB" sz="900" kern="0" dirty="0">
              <a:solidFill>
                <a:schemeClr val="tx1"/>
              </a:solidFill>
            </a:endParaRPr>
          </a:p>
        </p:txBody>
      </p:sp>
      <p:sp>
        <p:nvSpPr>
          <p:cNvPr id="45" name="Titel 4"/>
          <p:cNvSpPr txBox="1">
            <a:spLocks/>
          </p:cNvSpPr>
          <p:nvPr/>
        </p:nvSpPr>
        <p:spPr bwMode="auto">
          <a:xfrm>
            <a:off x="6768313" y="5005282"/>
            <a:ext cx="288032" cy="193428"/>
          </a:xfrm>
          <a:prstGeom prst="rect">
            <a:avLst/>
          </a:prstGeom>
          <a:solidFill>
            <a:srgbClr val="4976D1"/>
          </a:solidFill>
          <a:ln>
            <a:noFill/>
          </a:ln>
          <a:effectLst/>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2000" b="1">
                <a:solidFill>
                  <a:schemeClr val="tx2"/>
                </a:solidFill>
                <a:latin typeface="+mj-lt"/>
                <a:ea typeface="+mj-ea"/>
                <a:cs typeface="+mj-cs"/>
              </a:defRPr>
            </a:lvl1pPr>
            <a:lvl2pPr algn="l" rtl="0" eaLnBrk="1" fontAlgn="base" hangingPunct="1">
              <a:spcBef>
                <a:spcPct val="0"/>
              </a:spcBef>
              <a:spcAft>
                <a:spcPct val="0"/>
              </a:spcAft>
              <a:defRPr sz="1600" b="1">
                <a:solidFill>
                  <a:schemeClr val="tx2"/>
                </a:solidFill>
                <a:latin typeface="Verdana" pitchFamily="34" charset="0"/>
              </a:defRPr>
            </a:lvl2pPr>
            <a:lvl3pPr algn="l" rtl="0" eaLnBrk="1" fontAlgn="base" hangingPunct="1">
              <a:spcBef>
                <a:spcPct val="0"/>
              </a:spcBef>
              <a:spcAft>
                <a:spcPct val="0"/>
              </a:spcAft>
              <a:defRPr sz="1600" b="1">
                <a:solidFill>
                  <a:schemeClr val="tx2"/>
                </a:solidFill>
                <a:latin typeface="Verdana" pitchFamily="34" charset="0"/>
              </a:defRPr>
            </a:lvl3pPr>
            <a:lvl4pPr algn="l" rtl="0" eaLnBrk="1" fontAlgn="base" hangingPunct="1">
              <a:spcBef>
                <a:spcPct val="0"/>
              </a:spcBef>
              <a:spcAft>
                <a:spcPct val="0"/>
              </a:spcAft>
              <a:defRPr sz="1600" b="1">
                <a:solidFill>
                  <a:schemeClr val="tx2"/>
                </a:solidFill>
                <a:latin typeface="Verdana" pitchFamily="34" charset="0"/>
              </a:defRPr>
            </a:lvl4pPr>
            <a:lvl5pPr algn="l" rtl="0" eaLnBrk="1" fontAlgn="base" hangingPunct="1">
              <a:spcBef>
                <a:spcPct val="0"/>
              </a:spcBef>
              <a:spcAft>
                <a:spcPct val="0"/>
              </a:spcAft>
              <a:defRPr sz="1600" b="1">
                <a:solidFill>
                  <a:schemeClr val="tx2"/>
                </a:solidFill>
                <a:latin typeface="Verdana" pitchFamily="34" charset="0"/>
              </a:defRPr>
            </a:lvl5pPr>
            <a:lvl6pPr marL="457200" algn="l" rtl="0" eaLnBrk="1" fontAlgn="base" hangingPunct="1">
              <a:spcBef>
                <a:spcPct val="0"/>
              </a:spcBef>
              <a:spcAft>
                <a:spcPct val="0"/>
              </a:spcAft>
              <a:defRPr sz="1600" b="1">
                <a:solidFill>
                  <a:schemeClr val="tx2"/>
                </a:solidFill>
                <a:latin typeface="Verdana" pitchFamily="34" charset="0"/>
              </a:defRPr>
            </a:lvl6pPr>
            <a:lvl7pPr marL="914400" algn="l" rtl="0" eaLnBrk="1" fontAlgn="base" hangingPunct="1">
              <a:spcBef>
                <a:spcPct val="0"/>
              </a:spcBef>
              <a:spcAft>
                <a:spcPct val="0"/>
              </a:spcAft>
              <a:defRPr sz="1600" b="1">
                <a:solidFill>
                  <a:schemeClr val="tx2"/>
                </a:solidFill>
                <a:latin typeface="Verdana" pitchFamily="34" charset="0"/>
              </a:defRPr>
            </a:lvl7pPr>
            <a:lvl8pPr marL="1371600" algn="l" rtl="0" eaLnBrk="1" fontAlgn="base" hangingPunct="1">
              <a:spcBef>
                <a:spcPct val="0"/>
              </a:spcBef>
              <a:spcAft>
                <a:spcPct val="0"/>
              </a:spcAft>
              <a:defRPr sz="1600" b="1">
                <a:solidFill>
                  <a:schemeClr val="tx2"/>
                </a:solidFill>
                <a:latin typeface="Verdana" pitchFamily="34" charset="0"/>
              </a:defRPr>
            </a:lvl8pPr>
            <a:lvl9pPr marL="1828800" algn="l" rtl="0" eaLnBrk="1" fontAlgn="base" hangingPunct="1">
              <a:spcBef>
                <a:spcPct val="0"/>
              </a:spcBef>
              <a:spcAft>
                <a:spcPct val="0"/>
              </a:spcAft>
              <a:defRPr sz="1600" b="1">
                <a:solidFill>
                  <a:schemeClr val="tx2"/>
                </a:solidFill>
                <a:latin typeface="Verdana" pitchFamily="34" charset="0"/>
              </a:defRPr>
            </a:lvl9pPr>
          </a:lstStyle>
          <a:p>
            <a:r>
              <a:rPr lang="en-US" sz="900" kern="0" dirty="0">
                <a:solidFill>
                  <a:schemeClr val="tx1"/>
                </a:solidFill>
              </a:rPr>
              <a:t>ZH</a:t>
            </a:r>
            <a:endParaRPr lang="en-GB" sz="900" kern="0" dirty="0">
              <a:solidFill>
                <a:schemeClr val="tx1"/>
              </a:solidFill>
            </a:endParaRPr>
          </a:p>
        </p:txBody>
      </p:sp>
      <p:sp>
        <p:nvSpPr>
          <p:cNvPr id="46" name="Titel 4"/>
          <p:cNvSpPr txBox="1">
            <a:spLocks/>
          </p:cNvSpPr>
          <p:nvPr/>
        </p:nvSpPr>
        <p:spPr bwMode="auto">
          <a:xfrm>
            <a:off x="5542007" y="4500237"/>
            <a:ext cx="288032" cy="193428"/>
          </a:xfrm>
          <a:prstGeom prst="rect">
            <a:avLst/>
          </a:prstGeom>
          <a:solidFill>
            <a:srgbClr val="6F92D9"/>
          </a:solidFill>
          <a:ln>
            <a:noFill/>
          </a:ln>
          <a:effectLst/>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2000" b="1">
                <a:solidFill>
                  <a:schemeClr val="tx2"/>
                </a:solidFill>
                <a:latin typeface="+mj-lt"/>
                <a:ea typeface="+mj-ea"/>
                <a:cs typeface="+mj-cs"/>
              </a:defRPr>
            </a:lvl1pPr>
            <a:lvl2pPr algn="l" rtl="0" eaLnBrk="1" fontAlgn="base" hangingPunct="1">
              <a:spcBef>
                <a:spcPct val="0"/>
              </a:spcBef>
              <a:spcAft>
                <a:spcPct val="0"/>
              </a:spcAft>
              <a:defRPr sz="1600" b="1">
                <a:solidFill>
                  <a:schemeClr val="tx2"/>
                </a:solidFill>
                <a:latin typeface="Verdana" pitchFamily="34" charset="0"/>
              </a:defRPr>
            </a:lvl2pPr>
            <a:lvl3pPr algn="l" rtl="0" eaLnBrk="1" fontAlgn="base" hangingPunct="1">
              <a:spcBef>
                <a:spcPct val="0"/>
              </a:spcBef>
              <a:spcAft>
                <a:spcPct val="0"/>
              </a:spcAft>
              <a:defRPr sz="1600" b="1">
                <a:solidFill>
                  <a:schemeClr val="tx2"/>
                </a:solidFill>
                <a:latin typeface="Verdana" pitchFamily="34" charset="0"/>
              </a:defRPr>
            </a:lvl3pPr>
            <a:lvl4pPr algn="l" rtl="0" eaLnBrk="1" fontAlgn="base" hangingPunct="1">
              <a:spcBef>
                <a:spcPct val="0"/>
              </a:spcBef>
              <a:spcAft>
                <a:spcPct val="0"/>
              </a:spcAft>
              <a:defRPr sz="1600" b="1">
                <a:solidFill>
                  <a:schemeClr val="tx2"/>
                </a:solidFill>
                <a:latin typeface="Verdana" pitchFamily="34" charset="0"/>
              </a:defRPr>
            </a:lvl4pPr>
            <a:lvl5pPr algn="l" rtl="0" eaLnBrk="1" fontAlgn="base" hangingPunct="1">
              <a:spcBef>
                <a:spcPct val="0"/>
              </a:spcBef>
              <a:spcAft>
                <a:spcPct val="0"/>
              </a:spcAft>
              <a:defRPr sz="1600" b="1">
                <a:solidFill>
                  <a:schemeClr val="tx2"/>
                </a:solidFill>
                <a:latin typeface="Verdana" pitchFamily="34" charset="0"/>
              </a:defRPr>
            </a:lvl5pPr>
            <a:lvl6pPr marL="457200" algn="l" rtl="0" eaLnBrk="1" fontAlgn="base" hangingPunct="1">
              <a:spcBef>
                <a:spcPct val="0"/>
              </a:spcBef>
              <a:spcAft>
                <a:spcPct val="0"/>
              </a:spcAft>
              <a:defRPr sz="1600" b="1">
                <a:solidFill>
                  <a:schemeClr val="tx2"/>
                </a:solidFill>
                <a:latin typeface="Verdana" pitchFamily="34" charset="0"/>
              </a:defRPr>
            </a:lvl6pPr>
            <a:lvl7pPr marL="914400" algn="l" rtl="0" eaLnBrk="1" fontAlgn="base" hangingPunct="1">
              <a:spcBef>
                <a:spcPct val="0"/>
              </a:spcBef>
              <a:spcAft>
                <a:spcPct val="0"/>
              </a:spcAft>
              <a:defRPr sz="1600" b="1">
                <a:solidFill>
                  <a:schemeClr val="tx2"/>
                </a:solidFill>
                <a:latin typeface="Verdana" pitchFamily="34" charset="0"/>
              </a:defRPr>
            </a:lvl7pPr>
            <a:lvl8pPr marL="1371600" algn="l" rtl="0" eaLnBrk="1" fontAlgn="base" hangingPunct="1">
              <a:spcBef>
                <a:spcPct val="0"/>
              </a:spcBef>
              <a:spcAft>
                <a:spcPct val="0"/>
              </a:spcAft>
              <a:defRPr sz="1600" b="1">
                <a:solidFill>
                  <a:schemeClr val="tx2"/>
                </a:solidFill>
                <a:latin typeface="Verdana" pitchFamily="34" charset="0"/>
              </a:defRPr>
            </a:lvl8pPr>
            <a:lvl9pPr marL="1828800" algn="l" rtl="0" eaLnBrk="1" fontAlgn="base" hangingPunct="1">
              <a:spcBef>
                <a:spcPct val="0"/>
              </a:spcBef>
              <a:spcAft>
                <a:spcPct val="0"/>
              </a:spcAft>
              <a:defRPr sz="1600" b="1">
                <a:solidFill>
                  <a:schemeClr val="tx2"/>
                </a:solidFill>
                <a:latin typeface="Verdana" pitchFamily="34" charset="0"/>
              </a:defRPr>
            </a:lvl9pPr>
          </a:lstStyle>
          <a:p>
            <a:r>
              <a:rPr lang="en-US" sz="900" kern="0" dirty="0">
                <a:solidFill>
                  <a:schemeClr val="tx1"/>
                </a:solidFill>
              </a:rPr>
              <a:t>ZG</a:t>
            </a:r>
            <a:endParaRPr lang="en-GB" sz="900" kern="0" dirty="0">
              <a:solidFill>
                <a:schemeClr val="tx1"/>
              </a:solidFill>
            </a:endParaRPr>
          </a:p>
        </p:txBody>
      </p:sp>
      <p:sp>
        <p:nvSpPr>
          <p:cNvPr id="47" name="Titel 4"/>
          <p:cNvSpPr txBox="1">
            <a:spLocks/>
          </p:cNvSpPr>
          <p:nvPr/>
        </p:nvSpPr>
        <p:spPr bwMode="auto">
          <a:xfrm>
            <a:off x="5443806" y="4357354"/>
            <a:ext cx="1742339" cy="185548"/>
          </a:xfrm>
          <a:prstGeom prst="rect">
            <a:avLst/>
          </a:prstGeom>
          <a:solidFill>
            <a:srgbClr val="6F94DB"/>
          </a:solidFill>
          <a:ln>
            <a:noFill/>
          </a:ln>
          <a:effectLst/>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2000" b="1">
                <a:solidFill>
                  <a:schemeClr val="tx2"/>
                </a:solidFill>
                <a:latin typeface="+mj-lt"/>
                <a:ea typeface="+mj-ea"/>
                <a:cs typeface="+mj-cs"/>
              </a:defRPr>
            </a:lvl1pPr>
            <a:lvl2pPr algn="l" rtl="0" eaLnBrk="1" fontAlgn="base" hangingPunct="1">
              <a:spcBef>
                <a:spcPct val="0"/>
              </a:spcBef>
              <a:spcAft>
                <a:spcPct val="0"/>
              </a:spcAft>
              <a:defRPr sz="1600" b="1">
                <a:solidFill>
                  <a:schemeClr val="tx2"/>
                </a:solidFill>
                <a:latin typeface="Verdana" pitchFamily="34" charset="0"/>
              </a:defRPr>
            </a:lvl2pPr>
            <a:lvl3pPr algn="l" rtl="0" eaLnBrk="1" fontAlgn="base" hangingPunct="1">
              <a:spcBef>
                <a:spcPct val="0"/>
              </a:spcBef>
              <a:spcAft>
                <a:spcPct val="0"/>
              </a:spcAft>
              <a:defRPr sz="1600" b="1">
                <a:solidFill>
                  <a:schemeClr val="tx2"/>
                </a:solidFill>
                <a:latin typeface="Verdana" pitchFamily="34" charset="0"/>
              </a:defRPr>
            </a:lvl3pPr>
            <a:lvl4pPr algn="l" rtl="0" eaLnBrk="1" fontAlgn="base" hangingPunct="1">
              <a:spcBef>
                <a:spcPct val="0"/>
              </a:spcBef>
              <a:spcAft>
                <a:spcPct val="0"/>
              </a:spcAft>
              <a:defRPr sz="1600" b="1">
                <a:solidFill>
                  <a:schemeClr val="tx2"/>
                </a:solidFill>
                <a:latin typeface="Verdana" pitchFamily="34" charset="0"/>
              </a:defRPr>
            </a:lvl4pPr>
            <a:lvl5pPr algn="l" rtl="0" eaLnBrk="1" fontAlgn="base" hangingPunct="1">
              <a:spcBef>
                <a:spcPct val="0"/>
              </a:spcBef>
              <a:spcAft>
                <a:spcPct val="0"/>
              </a:spcAft>
              <a:defRPr sz="1600" b="1">
                <a:solidFill>
                  <a:schemeClr val="tx2"/>
                </a:solidFill>
                <a:latin typeface="Verdana" pitchFamily="34" charset="0"/>
              </a:defRPr>
            </a:lvl5pPr>
            <a:lvl6pPr marL="457200" algn="l" rtl="0" eaLnBrk="1" fontAlgn="base" hangingPunct="1">
              <a:spcBef>
                <a:spcPct val="0"/>
              </a:spcBef>
              <a:spcAft>
                <a:spcPct val="0"/>
              </a:spcAft>
              <a:defRPr sz="1600" b="1">
                <a:solidFill>
                  <a:schemeClr val="tx2"/>
                </a:solidFill>
                <a:latin typeface="Verdana" pitchFamily="34" charset="0"/>
              </a:defRPr>
            </a:lvl6pPr>
            <a:lvl7pPr marL="914400" algn="l" rtl="0" eaLnBrk="1" fontAlgn="base" hangingPunct="1">
              <a:spcBef>
                <a:spcPct val="0"/>
              </a:spcBef>
              <a:spcAft>
                <a:spcPct val="0"/>
              </a:spcAft>
              <a:defRPr sz="1600" b="1">
                <a:solidFill>
                  <a:schemeClr val="tx2"/>
                </a:solidFill>
                <a:latin typeface="Verdana" pitchFamily="34" charset="0"/>
              </a:defRPr>
            </a:lvl7pPr>
            <a:lvl8pPr marL="1371600" algn="l" rtl="0" eaLnBrk="1" fontAlgn="base" hangingPunct="1">
              <a:spcBef>
                <a:spcPct val="0"/>
              </a:spcBef>
              <a:spcAft>
                <a:spcPct val="0"/>
              </a:spcAft>
              <a:defRPr sz="1600" b="1">
                <a:solidFill>
                  <a:schemeClr val="tx2"/>
                </a:solidFill>
                <a:latin typeface="Verdana" pitchFamily="34" charset="0"/>
              </a:defRPr>
            </a:lvl8pPr>
            <a:lvl9pPr marL="1828800" algn="l" rtl="0" eaLnBrk="1" fontAlgn="base" hangingPunct="1">
              <a:spcBef>
                <a:spcPct val="0"/>
              </a:spcBef>
              <a:spcAft>
                <a:spcPct val="0"/>
              </a:spcAft>
              <a:defRPr sz="1600" b="1">
                <a:solidFill>
                  <a:schemeClr val="tx2"/>
                </a:solidFill>
                <a:latin typeface="Verdana" pitchFamily="34" charset="0"/>
              </a:defRPr>
            </a:lvl9pPr>
          </a:lstStyle>
          <a:p>
            <a:r>
              <a:rPr lang="ru-RU" sz="900" b="0" kern="0" dirty="0">
                <a:solidFill>
                  <a:schemeClr val="tx1"/>
                </a:solidFill>
              </a:rPr>
              <a:t>Финансово сильные кантоны</a:t>
            </a:r>
            <a:endParaRPr lang="en-GB" sz="900" b="0" kern="0" dirty="0">
              <a:solidFill>
                <a:schemeClr val="tx1"/>
              </a:solidFill>
            </a:endParaRPr>
          </a:p>
        </p:txBody>
      </p:sp>
      <p:sp>
        <p:nvSpPr>
          <p:cNvPr id="48" name="Titel 4"/>
          <p:cNvSpPr txBox="1">
            <a:spLocks/>
          </p:cNvSpPr>
          <p:nvPr/>
        </p:nvSpPr>
        <p:spPr bwMode="auto">
          <a:xfrm>
            <a:off x="1028462" y="5857286"/>
            <a:ext cx="1656184" cy="144016"/>
          </a:xfrm>
          <a:prstGeom prst="rect">
            <a:avLst/>
          </a:prstGeom>
          <a:solidFill>
            <a:srgbClr val="5C85D4"/>
          </a:solidFill>
          <a:ln>
            <a:noFill/>
          </a:ln>
          <a:effectLst/>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2000" b="1">
                <a:solidFill>
                  <a:schemeClr val="tx2"/>
                </a:solidFill>
                <a:latin typeface="+mj-lt"/>
                <a:ea typeface="+mj-ea"/>
                <a:cs typeface="+mj-cs"/>
              </a:defRPr>
            </a:lvl1pPr>
            <a:lvl2pPr algn="l" rtl="0" eaLnBrk="1" fontAlgn="base" hangingPunct="1">
              <a:spcBef>
                <a:spcPct val="0"/>
              </a:spcBef>
              <a:spcAft>
                <a:spcPct val="0"/>
              </a:spcAft>
              <a:defRPr sz="1600" b="1">
                <a:solidFill>
                  <a:schemeClr val="tx2"/>
                </a:solidFill>
                <a:latin typeface="Verdana" pitchFamily="34" charset="0"/>
              </a:defRPr>
            </a:lvl2pPr>
            <a:lvl3pPr algn="l" rtl="0" eaLnBrk="1" fontAlgn="base" hangingPunct="1">
              <a:spcBef>
                <a:spcPct val="0"/>
              </a:spcBef>
              <a:spcAft>
                <a:spcPct val="0"/>
              </a:spcAft>
              <a:defRPr sz="1600" b="1">
                <a:solidFill>
                  <a:schemeClr val="tx2"/>
                </a:solidFill>
                <a:latin typeface="Verdana" pitchFamily="34" charset="0"/>
              </a:defRPr>
            </a:lvl3pPr>
            <a:lvl4pPr algn="l" rtl="0" eaLnBrk="1" fontAlgn="base" hangingPunct="1">
              <a:spcBef>
                <a:spcPct val="0"/>
              </a:spcBef>
              <a:spcAft>
                <a:spcPct val="0"/>
              </a:spcAft>
              <a:defRPr sz="1600" b="1">
                <a:solidFill>
                  <a:schemeClr val="tx2"/>
                </a:solidFill>
                <a:latin typeface="Verdana" pitchFamily="34" charset="0"/>
              </a:defRPr>
            </a:lvl4pPr>
            <a:lvl5pPr algn="l" rtl="0" eaLnBrk="1" fontAlgn="base" hangingPunct="1">
              <a:spcBef>
                <a:spcPct val="0"/>
              </a:spcBef>
              <a:spcAft>
                <a:spcPct val="0"/>
              </a:spcAft>
              <a:defRPr sz="1600" b="1">
                <a:solidFill>
                  <a:schemeClr val="tx2"/>
                </a:solidFill>
                <a:latin typeface="Verdana" pitchFamily="34" charset="0"/>
              </a:defRPr>
            </a:lvl5pPr>
            <a:lvl6pPr marL="457200" algn="l" rtl="0" eaLnBrk="1" fontAlgn="base" hangingPunct="1">
              <a:spcBef>
                <a:spcPct val="0"/>
              </a:spcBef>
              <a:spcAft>
                <a:spcPct val="0"/>
              </a:spcAft>
              <a:defRPr sz="1600" b="1">
                <a:solidFill>
                  <a:schemeClr val="tx2"/>
                </a:solidFill>
                <a:latin typeface="Verdana" pitchFamily="34" charset="0"/>
              </a:defRPr>
            </a:lvl6pPr>
            <a:lvl7pPr marL="914400" algn="l" rtl="0" eaLnBrk="1" fontAlgn="base" hangingPunct="1">
              <a:spcBef>
                <a:spcPct val="0"/>
              </a:spcBef>
              <a:spcAft>
                <a:spcPct val="0"/>
              </a:spcAft>
              <a:defRPr sz="1600" b="1">
                <a:solidFill>
                  <a:schemeClr val="tx2"/>
                </a:solidFill>
                <a:latin typeface="Verdana" pitchFamily="34" charset="0"/>
              </a:defRPr>
            </a:lvl7pPr>
            <a:lvl8pPr marL="1371600" algn="l" rtl="0" eaLnBrk="1" fontAlgn="base" hangingPunct="1">
              <a:spcBef>
                <a:spcPct val="0"/>
              </a:spcBef>
              <a:spcAft>
                <a:spcPct val="0"/>
              </a:spcAft>
              <a:defRPr sz="1600" b="1">
                <a:solidFill>
                  <a:schemeClr val="tx2"/>
                </a:solidFill>
                <a:latin typeface="Verdana" pitchFamily="34" charset="0"/>
              </a:defRPr>
            </a:lvl8pPr>
            <a:lvl9pPr marL="1828800" algn="l" rtl="0" eaLnBrk="1" fontAlgn="base" hangingPunct="1">
              <a:spcBef>
                <a:spcPct val="0"/>
              </a:spcBef>
              <a:spcAft>
                <a:spcPct val="0"/>
              </a:spcAft>
              <a:defRPr sz="1600" b="1">
                <a:solidFill>
                  <a:schemeClr val="tx2"/>
                </a:solidFill>
                <a:latin typeface="Verdana" pitchFamily="34" charset="0"/>
              </a:defRPr>
            </a:lvl9pPr>
          </a:lstStyle>
          <a:p>
            <a:r>
              <a:rPr lang="ru-RU" sz="900" b="0" kern="0" dirty="0">
                <a:solidFill>
                  <a:schemeClr val="tx1"/>
                </a:solidFill>
              </a:rPr>
              <a:t>Кантоны, получающие помощь из фонда выравнивания</a:t>
            </a:r>
            <a:endParaRPr lang="en-GB" sz="900" b="0" kern="0" dirty="0">
              <a:solidFill>
                <a:schemeClr val="tx1"/>
              </a:solidFill>
            </a:endParaRPr>
          </a:p>
        </p:txBody>
      </p:sp>
      <p:sp>
        <p:nvSpPr>
          <p:cNvPr id="49" name="Titel 4"/>
          <p:cNvSpPr txBox="1">
            <a:spLocks/>
          </p:cNvSpPr>
          <p:nvPr/>
        </p:nvSpPr>
        <p:spPr bwMode="auto">
          <a:xfrm>
            <a:off x="6778557" y="6013941"/>
            <a:ext cx="1742339" cy="125348"/>
          </a:xfrm>
          <a:prstGeom prst="rect">
            <a:avLst/>
          </a:prstGeom>
          <a:solidFill>
            <a:srgbClr val="ACC2EB"/>
          </a:solidFill>
          <a:ln>
            <a:noFill/>
          </a:ln>
          <a:effectLst/>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2000" b="1">
                <a:solidFill>
                  <a:schemeClr val="tx2"/>
                </a:solidFill>
                <a:latin typeface="+mj-lt"/>
                <a:ea typeface="+mj-ea"/>
                <a:cs typeface="+mj-cs"/>
              </a:defRPr>
            </a:lvl1pPr>
            <a:lvl2pPr algn="l" rtl="0" eaLnBrk="1" fontAlgn="base" hangingPunct="1">
              <a:spcBef>
                <a:spcPct val="0"/>
              </a:spcBef>
              <a:spcAft>
                <a:spcPct val="0"/>
              </a:spcAft>
              <a:defRPr sz="1600" b="1">
                <a:solidFill>
                  <a:schemeClr val="tx2"/>
                </a:solidFill>
                <a:latin typeface="Verdana" pitchFamily="34" charset="0"/>
              </a:defRPr>
            </a:lvl2pPr>
            <a:lvl3pPr algn="l" rtl="0" eaLnBrk="1" fontAlgn="base" hangingPunct="1">
              <a:spcBef>
                <a:spcPct val="0"/>
              </a:spcBef>
              <a:spcAft>
                <a:spcPct val="0"/>
              </a:spcAft>
              <a:defRPr sz="1600" b="1">
                <a:solidFill>
                  <a:schemeClr val="tx2"/>
                </a:solidFill>
                <a:latin typeface="Verdana" pitchFamily="34" charset="0"/>
              </a:defRPr>
            </a:lvl3pPr>
            <a:lvl4pPr algn="l" rtl="0" eaLnBrk="1" fontAlgn="base" hangingPunct="1">
              <a:spcBef>
                <a:spcPct val="0"/>
              </a:spcBef>
              <a:spcAft>
                <a:spcPct val="0"/>
              </a:spcAft>
              <a:defRPr sz="1600" b="1">
                <a:solidFill>
                  <a:schemeClr val="tx2"/>
                </a:solidFill>
                <a:latin typeface="Verdana" pitchFamily="34" charset="0"/>
              </a:defRPr>
            </a:lvl4pPr>
            <a:lvl5pPr algn="l" rtl="0" eaLnBrk="1" fontAlgn="base" hangingPunct="1">
              <a:spcBef>
                <a:spcPct val="0"/>
              </a:spcBef>
              <a:spcAft>
                <a:spcPct val="0"/>
              </a:spcAft>
              <a:defRPr sz="1600" b="1">
                <a:solidFill>
                  <a:schemeClr val="tx2"/>
                </a:solidFill>
                <a:latin typeface="Verdana" pitchFamily="34" charset="0"/>
              </a:defRPr>
            </a:lvl5pPr>
            <a:lvl6pPr marL="457200" algn="l" rtl="0" eaLnBrk="1" fontAlgn="base" hangingPunct="1">
              <a:spcBef>
                <a:spcPct val="0"/>
              </a:spcBef>
              <a:spcAft>
                <a:spcPct val="0"/>
              </a:spcAft>
              <a:defRPr sz="1600" b="1">
                <a:solidFill>
                  <a:schemeClr val="tx2"/>
                </a:solidFill>
                <a:latin typeface="Verdana" pitchFamily="34" charset="0"/>
              </a:defRPr>
            </a:lvl6pPr>
            <a:lvl7pPr marL="914400" algn="l" rtl="0" eaLnBrk="1" fontAlgn="base" hangingPunct="1">
              <a:spcBef>
                <a:spcPct val="0"/>
              </a:spcBef>
              <a:spcAft>
                <a:spcPct val="0"/>
              </a:spcAft>
              <a:defRPr sz="1600" b="1">
                <a:solidFill>
                  <a:schemeClr val="tx2"/>
                </a:solidFill>
                <a:latin typeface="Verdana" pitchFamily="34" charset="0"/>
              </a:defRPr>
            </a:lvl7pPr>
            <a:lvl8pPr marL="1371600" algn="l" rtl="0" eaLnBrk="1" fontAlgn="base" hangingPunct="1">
              <a:spcBef>
                <a:spcPct val="0"/>
              </a:spcBef>
              <a:spcAft>
                <a:spcPct val="0"/>
              </a:spcAft>
              <a:defRPr sz="1600" b="1">
                <a:solidFill>
                  <a:schemeClr val="tx2"/>
                </a:solidFill>
                <a:latin typeface="Verdana" pitchFamily="34" charset="0"/>
              </a:defRPr>
            </a:lvl8pPr>
            <a:lvl9pPr marL="1828800" algn="l" rtl="0" eaLnBrk="1" fontAlgn="base" hangingPunct="1">
              <a:spcBef>
                <a:spcPct val="0"/>
              </a:spcBef>
              <a:spcAft>
                <a:spcPct val="0"/>
              </a:spcAft>
              <a:defRPr sz="1600" b="1">
                <a:solidFill>
                  <a:schemeClr val="tx2"/>
                </a:solidFill>
                <a:latin typeface="Verdana" pitchFamily="34" charset="0"/>
              </a:defRPr>
            </a:lvl9pPr>
          </a:lstStyle>
          <a:p>
            <a:r>
              <a:rPr lang="ru-RU" sz="900" b="0" kern="0" dirty="0">
                <a:solidFill>
                  <a:schemeClr val="tx1"/>
                </a:solidFill>
              </a:rPr>
              <a:t>Кантоны с чрезмерными расходами</a:t>
            </a:r>
            <a:r>
              <a:rPr lang="en-US" sz="900" b="0" kern="0" dirty="0">
                <a:solidFill>
                  <a:schemeClr val="tx1"/>
                </a:solidFill>
              </a:rPr>
              <a:t>s</a:t>
            </a:r>
            <a:endParaRPr lang="en-GB" sz="900" b="0" kern="0" dirty="0">
              <a:solidFill>
                <a:schemeClr val="tx1"/>
              </a:solidFill>
            </a:endParaRPr>
          </a:p>
        </p:txBody>
      </p:sp>
      <p:sp>
        <p:nvSpPr>
          <p:cNvPr id="50" name="TextBox 49"/>
          <p:cNvSpPr txBox="1"/>
          <p:nvPr/>
        </p:nvSpPr>
        <p:spPr>
          <a:xfrm>
            <a:off x="7452320" y="260648"/>
            <a:ext cx="1368152" cy="276999"/>
          </a:xfrm>
          <a:prstGeom prst="rect">
            <a:avLst/>
          </a:prstGeom>
          <a:solidFill>
            <a:schemeClr val="bg1"/>
          </a:solidFill>
        </p:spPr>
        <p:txBody>
          <a:bodyPr wrap="square" lIns="0" tIns="0" rIns="0" bIns="0" rtlCol="0">
            <a:spAutoFit/>
          </a:bodyPr>
          <a:lstStyle/>
          <a:p>
            <a:r>
              <a:rPr lang="es-ES" sz="900" dirty="0">
                <a:latin typeface="Arial" panose="020B0604020202020204" pitchFamily="34" charset="0"/>
                <a:cs typeface="Arial" panose="020B0604020202020204" pitchFamily="34" charset="0"/>
              </a:rPr>
              <a:t>Hochschule Luzern</a:t>
            </a:r>
          </a:p>
          <a:p>
            <a:r>
              <a:rPr lang="es-ES" sz="900" dirty="0">
                <a:solidFill>
                  <a:srgbClr val="B0C9EA"/>
                </a:solidFill>
                <a:latin typeface="Arial" panose="020B0604020202020204" pitchFamily="34" charset="0"/>
                <a:cs typeface="Arial" panose="020B0604020202020204" pitchFamily="34" charset="0"/>
              </a:rPr>
              <a:t>Business</a:t>
            </a:r>
            <a:endParaRPr lang="ru-RU" sz="900" dirty="0">
              <a:solidFill>
                <a:srgbClr val="B0C9EA"/>
              </a:solidFill>
              <a:latin typeface="Arial" panose="020B0604020202020204" pitchFamily="34" charset="0"/>
              <a:cs typeface="Arial" panose="020B0604020202020204" pitchFamily="34" charset="0"/>
            </a:endParaRPr>
          </a:p>
        </p:txBody>
      </p:sp>
      <p:sp>
        <p:nvSpPr>
          <p:cNvPr id="51" name="Прямоугольник 50"/>
          <p:cNvSpPr/>
          <p:nvPr/>
        </p:nvSpPr>
        <p:spPr>
          <a:xfrm>
            <a:off x="374121" y="6478974"/>
            <a:ext cx="585866" cy="200055"/>
          </a:xfrm>
          <a:prstGeom prst="rect">
            <a:avLst/>
          </a:prstGeom>
          <a:solidFill>
            <a:schemeClr val="bg1"/>
          </a:solidFill>
        </p:spPr>
        <p:txBody>
          <a:bodyPr wrap="square">
            <a:spAutoFit/>
          </a:bodyPr>
          <a:lstStyle/>
          <a:p>
            <a:pPr algn="r"/>
            <a:r>
              <a:rPr lang="en-US" sz="700" dirty="0">
                <a:latin typeface="Arial" panose="020B0604020202020204" pitchFamily="34" charset="0"/>
                <a:cs typeface="Arial" panose="020B0604020202020204" pitchFamily="34" charset="0"/>
              </a:rPr>
              <a:t>Slide</a:t>
            </a:r>
            <a:endParaRPr lang="es-E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4355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liennummernplatzhalter 10"/>
          <p:cNvSpPr>
            <a:spLocks noGrp="1"/>
          </p:cNvSpPr>
          <p:nvPr>
            <p:ph type="sldNum" sz="quarter" idx="10"/>
          </p:nvPr>
        </p:nvSpPr>
        <p:spPr/>
        <p:txBody>
          <a:bodyPr/>
          <a:lstStyle/>
          <a:p>
            <a:fld id="{8E050A2D-FAF3-45CF-B73E-B3475EDB0F60}" type="slidenum">
              <a:rPr lang="en-GB" noProof="0" smtClean="0"/>
              <a:pPr/>
              <a:t>4</a:t>
            </a:fld>
            <a:r>
              <a:rPr lang="en-GB"/>
              <a:t>			Stefan Bruni / Lucerne School of Business</a:t>
            </a:r>
            <a:endParaRPr lang="en-GB" noProof="0" dirty="0"/>
          </a:p>
        </p:txBody>
      </p:sp>
      <p:sp>
        <p:nvSpPr>
          <p:cNvPr id="2" name="Titel 1"/>
          <p:cNvSpPr>
            <a:spLocks noGrp="1"/>
          </p:cNvSpPr>
          <p:nvPr>
            <p:ph type="title"/>
          </p:nvPr>
        </p:nvSpPr>
        <p:spPr/>
        <p:txBody>
          <a:bodyPr/>
          <a:lstStyle/>
          <a:p>
            <a:r>
              <a:rPr lang="de-CH"/>
              <a:t>Population and languages</a:t>
            </a:r>
            <a:endParaRPr lang="en-US" dirty="0"/>
          </a:p>
        </p:txBody>
      </p:sp>
      <p:pic>
        <p:nvPicPr>
          <p:cNvPr id="5" name="Grafik 4"/>
          <p:cNvPicPr>
            <a:picLocks noChangeAspect="1"/>
          </p:cNvPicPr>
          <p:nvPr/>
        </p:nvPicPr>
        <p:blipFill>
          <a:blip r:embed="rId3"/>
          <a:stretch>
            <a:fillRect/>
          </a:stretch>
        </p:blipFill>
        <p:spPr>
          <a:xfrm>
            <a:off x="272303" y="1412776"/>
            <a:ext cx="8735172" cy="4209639"/>
          </a:xfrm>
          <a:prstGeom prst="rect">
            <a:avLst/>
          </a:prstGeom>
        </p:spPr>
      </p:pic>
    </p:spTree>
    <p:extLst>
      <p:ext uri="{BB962C8B-B14F-4D97-AF65-F5344CB8AC3E}">
        <p14:creationId xmlns:p14="http://schemas.microsoft.com/office/powerpoint/2010/main" val="1427810300"/>
      </p:ext>
    </p:extLst>
  </p:cSld>
  <p:clrMapOvr>
    <a:masterClrMapping/>
  </p:clrMapOvr>
  <mc:AlternateContent xmlns:mc="http://schemas.openxmlformats.org/markup-compatibility/2006" xmlns:p14="http://schemas.microsoft.com/office/powerpoint/2010/main">
    <mc:Choice Requires="p14">
      <p:transition spd="slow" p14:dur="2000" advTm="4543"/>
    </mc:Choice>
    <mc:Fallback xmlns="">
      <p:transition spd="slow" advTm="4543"/>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liennummernplatzhalter 10"/>
          <p:cNvSpPr>
            <a:spLocks noGrp="1"/>
          </p:cNvSpPr>
          <p:nvPr>
            <p:ph type="sldNum" sz="quarter" idx="10"/>
          </p:nvPr>
        </p:nvSpPr>
        <p:spPr/>
        <p:txBody>
          <a:bodyPr/>
          <a:lstStyle/>
          <a:p>
            <a:fld id="{8E050A2D-FAF3-45CF-B73E-B3475EDB0F60}" type="slidenum">
              <a:rPr lang="en-GB" noProof="0" smtClean="0"/>
              <a:pPr/>
              <a:t>40</a:t>
            </a:fld>
            <a:r>
              <a:rPr lang="en-GB" dirty="0"/>
              <a:t>			Stefan </a:t>
            </a:r>
            <a:r>
              <a:rPr lang="en-GB" dirty="0" err="1"/>
              <a:t>Bruni</a:t>
            </a:r>
            <a:r>
              <a:rPr lang="en-GB" dirty="0"/>
              <a:t> / Lucerne School of Business</a:t>
            </a:r>
            <a:endParaRPr lang="en-GB" noProof="0" dirty="0"/>
          </a:p>
        </p:txBody>
      </p:sp>
      <p:pic>
        <p:nvPicPr>
          <p:cNvPr id="1026" name="Picture 2" descr="Thank you to everyone who supported our quiz night - St George's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81137" y="1729581"/>
            <a:ext cx="5179095" cy="3040838"/>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5148064" y="5445224"/>
            <a:ext cx="2232248" cy="384721"/>
          </a:xfrm>
          <a:prstGeom prst="rect">
            <a:avLst/>
          </a:prstGeom>
          <a:noFill/>
        </p:spPr>
        <p:txBody>
          <a:bodyPr wrap="square" rtlCol="0">
            <a:spAutoFit/>
          </a:bodyPr>
          <a:lstStyle/>
          <a:p>
            <a:r>
              <a:rPr lang="ru-RU" dirty="0">
                <a:hlinkClick r:id="rId3"/>
              </a:rPr>
              <a:t>Стефан Бруни</a:t>
            </a:r>
            <a:endParaRPr lang="en-GB" dirty="0"/>
          </a:p>
        </p:txBody>
      </p:sp>
      <p:sp>
        <p:nvSpPr>
          <p:cNvPr id="2" name="TextBox 1"/>
          <p:cNvSpPr txBox="1"/>
          <p:nvPr/>
        </p:nvSpPr>
        <p:spPr>
          <a:xfrm>
            <a:off x="971600" y="1434118"/>
            <a:ext cx="6552728" cy="3631763"/>
          </a:xfrm>
          <a:prstGeom prst="rect">
            <a:avLst/>
          </a:prstGeom>
          <a:solidFill>
            <a:srgbClr val="FFFFFF"/>
          </a:solidFill>
        </p:spPr>
        <p:txBody>
          <a:bodyPr wrap="square" rtlCol="0">
            <a:spAutoFit/>
          </a:bodyPr>
          <a:lstStyle/>
          <a:p>
            <a:pPr algn="ctr"/>
            <a:r>
              <a:rPr lang="ru-RU" sz="11500" b="1" dirty="0">
                <a:solidFill>
                  <a:srgbClr val="91C73E"/>
                </a:solidFill>
              </a:rPr>
              <a:t>С</a:t>
            </a:r>
            <a:r>
              <a:rPr lang="ru-RU" sz="11500" b="1" dirty="0">
                <a:solidFill>
                  <a:srgbClr val="E7E730"/>
                </a:solidFill>
              </a:rPr>
              <a:t>П</a:t>
            </a:r>
            <a:r>
              <a:rPr lang="ru-RU" sz="11500" b="1" dirty="0">
                <a:solidFill>
                  <a:srgbClr val="2FC4EC"/>
                </a:solidFill>
              </a:rPr>
              <a:t>А</a:t>
            </a:r>
            <a:r>
              <a:rPr lang="ru-RU" sz="11500" b="1" dirty="0">
                <a:solidFill>
                  <a:srgbClr val="B3519E"/>
                </a:solidFill>
              </a:rPr>
              <a:t>С</a:t>
            </a:r>
            <a:r>
              <a:rPr lang="ru-RU" sz="11500" b="1" dirty="0">
                <a:solidFill>
                  <a:srgbClr val="EF2C4E"/>
                </a:solidFill>
              </a:rPr>
              <a:t>И</a:t>
            </a:r>
            <a:br>
              <a:rPr lang="en-US" sz="11500" b="1" dirty="0"/>
            </a:br>
            <a:r>
              <a:rPr lang="ru-RU" sz="11500" b="1" dirty="0">
                <a:solidFill>
                  <a:srgbClr val="1F4193"/>
                </a:solidFill>
              </a:rPr>
              <a:t>Б</a:t>
            </a:r>
            <a:r>
              <a:rPr lang="ru-RU" sz="11500" b="1" dirty="0">
                <a:solidFill>
                  <a:srgbClr val="5EBB47"/>
                </a:solidFill>
              </a:rPr>
              <a:t>О</a:t>
            </a:r>
            <a:r>
              <a:rPr lang="en-US" sz="11500" b="1" dirty="0">
                <a:solidFill>
                  <a:srgbClr val="E7E730"/>
                </a:solidFill>
              </a:rPr>
              <a:t>!</a:t>
            </a:r>
            <a:endParaRPr lang="ru-RU" sz="11500" b="1" dirty="0">
              <a:solidFill>
                <a:srgbClr val="E7E730"/>
              </a:solidFill>
            </a:endParaRPr>
          </a:p>
        </p:txBody>
      </p:sp>
      <p:sp>
        <p:nvSpPr>
          <p:cNvPr id="6" name="TextBox 5"/>
          <p:cNvSpPr txBox="1"/>
          <p:nvPr/>
        </p:nvSpPr>
        <p:spPr>
          <a:xfrm>
            <a:off x="7452320" y="260648"/>
            <a:ext cx="1368152" cy="276999"/>
          </a:xfrm>
          <a:prstGeom prst="rect">
            <a:avLst/>
          </a:prstGeom>
          <a:solidFill>
            <a:schemeClr val="bg1"/>
          </a:solidFill>
        </p:spPr>
        <p:txBody>
          <a:bodyPr wrap="square" lIns="0" tIns="0" rIns="0" bIns="0" rtlCol="0">
            <a:spAutoFit/>
          </a:bodyPr>
          <a:lstStyle/>
          <a:p>
            <a:r>
              <a:rPr lang="es-ES" sz="900" dirty="0">
                <a:latin typeface="Arial" panose="020B0604020202020204" pitchFamily="34" charset="0"/>
                <a:cs typeface="Arial" panose="020B0604020202020204" pitchFamily="34" charset="0"/>
              </a:rPr>
              <a:t>Hochschule Luzern</a:t>
            </a:r>
          </a:p>
          <a:p>
            <a:r>
              <a:rPr lang="es-ES" sz="900" dirty="0">
                <a:solidFill>
                  <a:srgbClr val="B0C9EA"/>
                </a:solidFill>
                <a:latin typeface="Arial" panose="020B0604020202020204" pitchFamily="34" charset="0"/>
                <a:cs typeface="Arial" panose="020B0604020202020204" pitchFamily="34" charset="0"/>
              </a:rPr>
              <a:t>Business</a:t>
            </a:r>
            <a:endParaRPr lang="ru-RU" sz="900" dirty="0">
              <a:solidFill>
                <a:srgbClr val="B0C9EA"/>
              </a:solidFill>
              <a:latin typeface="Arial" panose="020B0604020202020204" pitchFamily="34" charset="0"/>
              <a:cs typeface="Arial" panose="020B0604020202020204" pitchFamily="34" charset="0"/>
            </a:endParaRPr>
          </a:p>
        </p:txBody>
      </p:sp>
      <p:sp>
        <p:nvSpPr>
          <p:cNvPr id="7" name="Прямоугольник 6"/>
          <p:cNvSpPr/>
          <p:nvPr/>
        </p:nvSpPr>
        <p:spPr>
          <a:xfrm>
            <a:off x="374121" y="6478974"/>
            <a:ext cx="585866" cy="200055"/>
          </a:xfrm>
          <a:prstGeom prst="rect">
            <a:avLst/>
          </a:prstGeom>
          <a:solidFill>
            <a:schemeClr val="bg1"/>
          </a:solidFill>
        </p:spPr>
        <p:txBody>
          <a:bodyPr wrap="square">
            <a:spAutoFit/>
          </a:bodyPr>
          <a:lstStyle/>
          <a:p>
            <a:pPr algn="r"/>
            <a:r>
              <a:rPr lang="en-US" sz="700" dirty="0">
                <a:latin typeface="Arial" panose="020B0604020202020204" pitchFamily="34" charset="0"/>
                <a:cs typeface="Arial" panose="020B0604020202020204" pitchFamily="34" charset="0"/>
              </a:rPr>
              <a:t>Slide</a:t>
            </a:r>
            <a:endParaRPr lang="es-E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0429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Inhaltsplatzhalter 12"/>
          <p:cNvSpPr>
            <a:spLocks noGrp="1"/>
          </p:cNvSpPr>
          <p:nvPr>
            <p:ph idx="1"/>
          </p:nvPr>
        </p:nvSpPr>
        <p:spPr/>
        <p:txBody>
          <a:bodyPr/>
          <a:lstStyle/>
          <a:p>
            <a:endParaRPr lang="de-CH"/>
          </a:p>
        </p:txBody>
      </p:sp>
      <p:sp>
        <p:nvSpPr>
          <p:cNvPr id="10" name="Foliennummernplatzhalter 9"/>
          <p:cNvSpPr>
            <a:spLocks noGrp="1"/>
          </p:cNvSpPr>
          <p:nvPr>
            <p:ph type="sldNum" sz="quarter" idx="10"/>
          </p:nvPr>
        </p:nvSpPr>
        <p:spPr/>
        <p:txBody>
          <a:bodyPr/>
          <a:lstStyle/>
          <a:p>
            <a:fld id="{8E050A2D-FAF3-45CF-B73E-B3475EDB0F60}" type="slidenum">
              <a:rPr lang="en-GB" noProof="0" smtClean="0"/>
              <a:pPr/>
              <a:t>5</a:t>
            </a:fld>
            <a:r>
              <a:rPr lang="en-GB"/>
              <a:t>			Stefan Bruni / Lucerne School of Business</a:t>
            </a:r>
            <a:endParaRPr lang="en-GB" noProof="0" dirty="0"/>
          </a:p>
        </p:txBody>
      </p:sp>
      <p:sp>
        <p:nvSpPr>
          <p:cNvPr id="2" name="Titel 1"/>
          <p:cNvSpPr>
            <a:spLocks noGrp="1"/>
          </p:cNvSpPr>
          <p:nvPr>
            <p:ph type="title"/>
          </p:nvPr>
        </p:nvSpPr>
        <p:spPr/>
        <p:txBody>
          <a:bodyPr/>
          <a:lstStyle/>
          <a:p>
            <a:r>
              <a:rPr lang="de-CH"/>
              <a:t>Population density</a:t>
            </a:r>
            <a:endParaRPr lang="de-CH" dirty="0"/>
          </a:p>
        </p:txBody>
      </p:sp>
      <p:pic>
        <p:nvPicPr>
          <p:cNvPr id="3" name="Grafik 2"/>
          <p:cNvPicPr>
            <a:picLocks noChangeAspect="1"/>
          </p:cNvPicPr>
          <p:nvPr/>
        </p:nvPicPr>
        <p:blipFill>
          <a:blip r:embed="rId3"/>
          <a:stretch>
            <a:fillRect/>
          </a:stretch>
        </p:blipFill>
        <p:spPr>
          <a:xfrm>
            <a:off x="425450" y="1196752"/>
            <a:ext cx="8394920" cy="4925995"/>
          </a:xfrm>
          <a:prstGeom prst="rect">
            <a:avLst/>
          </a:prstGeom>
        </p:spPr>
      </p:pic>
      <p:sp>
        <p:nvSpPr>
          <p:cNvPr id="6" name="Textfeld 5"/>
          <p:cNvSpPr txBox="1"/>
          <p:nvPr/>
        </p:nvSpPr>
        <p:spPr>
          <a:xfrm>
            <a:off x="971600" y="6021288"/>
            <a:ext cx="7200800" cy="400110"/>
          </a:xfrm>
          <a:prstGeom prst="rect">
            <a:avLst/>
          </a:prstGeom>
          <a:noFill/>
        </p:spPr>
        <p:txBody>
          <a:bodyPr wrap="square" rtlCol="0">
            <a:spAutoFit/>
          </a:bodyPr>
          <a:lstStyle/>
          <a:p>
            <a:r>
              <a:rPr lang="de-CH" sz="1000" i="1" dirty="0">
                <a:latin typeface="+mn-lt"/>
              </a:rPr>
              <a:t>Year: 2018; References: Federal Statistical Office – </a:t>
            </a:r>
            <a:r>
              <a:rPr lang="de-CH" sz="1000" i="1" dirty="0" err="1">
                <a:latin typeface="+mn-lt"/>
              </a:rPr>
              <a:t>Statistics</a:t>
            </a:r>
            <a:r>
              <a:rPr lang="de-CH" sz="1000" i="1" dirty="0">
                <a:latin typeface="+mn-lt"/>
              </a:rPr>
              <a:t> </a:t>
            </a:r>
            <a:r>
              <a:rPr lang="de-CH" sz="1000" i="1" dirty="0" err="1">
                <a:latin typeface="+mn-lt"/>
              </a:rPr>
              <a:t>of</a:t>
            </a:r>
            <a:r>
              <a:rPr lang="de-CH" sz="1000" i="1" dirty="0">
                <a:latin typeface="+mn-lt"/>
              </a:rPr>
              <a:t> Swiss </a:t>
            </a:r>
            <a:r>
              <a:rPr lang="de-CH" sz="1000" i="1" dirty="0" err="1">
                <a:latin typeface="+mn-lt"/>
              </a:rPr>
              <a:t>area</a:t>
            </a:r>
            <a:r>
              <a:rPr lang="de-CH" sz="1000" i="1" dirty="0">
                <a:latin typeface="+mn-lt"/>
              </a:rPr>
              <a:t> (AREA), </a:t>
            </a:r>
            <a:r>
              <a:rPr lang="de-CH" sz="1000" i="1" dirty="0" err="1">
                <a:latin typeface="+mn-lt"/>
              </a:rPr>
              <a:t>Statistics</a:t>
            </a:r>
            <a:r>
              <a:rPr lang="de-CH" sz="1000" i="1" dirty="0">
                <a:latin typeface="+mn-lt"/>
              </a:rPr>
              <a:t> </a:t>
            </a:r>
            <a:r>
              <a:rPr lang="de-CH" sz="1000" i="1" dirty="0" err="1">
                <a:latin typeface="+mn-lt"/>
              </a:rPr>
              <a:t>of</a:t>
            </a:r>
            <a:r>
              <a:rPr lang="de-CH" sz="1000" i="1" dirty="0">
                <a:latin typeface="+mn-lt"/>
              </a:rPr>
              <a:t> </a:t>
            </a:r>
            <a:r>
              <a:rPr lang="de-CH" sz="1000" i="1" dirty="0" err="1">
                <a:latin typeface="+mn-lt"/>
              </a:rPr>
              <a:t>population</a:t>
            </a:r>
            <a:r>
              <a:rPr lang="de-CH" sz="1000" i="1" dirty="0">
                <a:latin typeface="+mn-lt"/>
              </a:rPr>
              <a:t> </a:t>
            </a:r>
            <a:r>
              <a:rPr lang="de-CH" sz="1000" i="1" dirty="0" err="1">
                <a:latin typeface="+mn-lt"/>
              </a:rPr>
              <a:t>and</a:t>
            </a:r>
            <a:r>
              <a:rPr lang="de-CH" sz="1000" i="1" dirty="0">
                <a:latin typeface="+mn-lt"/>
              </a:rPr>
              <a:t> </a:t>
            </a:r>
            <a:r>
              <a:rPr lang="de-CH" sz="1000" i="1" dirty="0" err="1">
                <a:latin typeface="+mn-lt"/>
              </a:rPr>
              <a:t>households</a:t>
            </a:r>
            <a:r>
              <a:rPr lang="de-CH" sz="1000" i="1" dirty="0">
                <a:latin typeface="+mn-lt"/>
              </a:rPr>
              <a:t> (STATPOP); © Federal Statistical Office, </a:t>
            </a:r>
            <a:r>
              <a:rPr lang="de-CH" sz="1000" i="1" dirty="0" err="1">
                <a:latin typeface="+mn-lt"/>
              </a:rPr>
              <a:t>ThemaKart</a:t>
            </a:r>
            <a:r>
              <a:rPr lang="de-CH" sz="1000" i="1" dirty="0">
                <a:latin typeface="+mn-lt"/>
              </a:rPr>
              <a:t>, Neuchâtel 2009-2016</a:t>
            </a:r>
            <a:endParaRPr lang="en-GB" sz="1000" i="1" dirty="0">
              <a:latin typeface="+mn-lt"/>
            </a:endParaRPr>
          </a:p>
        </p:txBody>
      </p:sp>
    </p:spTree>
    <p:extLst>
      <p:ext uri="{BB962C8B-B14F-4D97-AF65-F5344CB8AC3E}">
        <p14:creationId xmlns:p14="http://schemas.microsoft.com/office/powerpoint/2010/main" val="140256032"/>
      </p:ext>
    </p:extLst>
  </p:cSld>
  <p:clrMapOvr>
    <a:masterClrMapping/>
  </p:clrMapOvr>
  <mc:AlternateContent xmlns:mc="http://schemas.openxmlformats.org/markup-compatibility/2006" xmlns:p14="http://schemas.microsoft.com/office/powerpoint/2010/main">
    <mc:Choice Requires="p14">
      <p:transition spd="slow" p14:dur="2000" advTm="4543"/>
    </mc:Choice>
    <mc:Fallback xmlns="">
      <p:transition spd="slow" advTm="4543"/>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pieren 11"/>
          <p:cNvGrpSpPr/>
          <p:nvPr/>
        </p:nvGrpSpPr>
        <p:grpSpPr>
          <a:xfrm>
            <a:off x="611560" y="100888"/>
            <a:ext cx="7161626" cy="6352448"/>
            <a:chOff x="611560" y="100888"/>
            <a:chExt cx="7161626" cy="6352448"/>
          </a:xfrm>
        </p:grpSpPr>
        <p:pic>
          <p:nvPicPr>
            <p:cNvPr id="6" name="Grafik 5"/>
            <p:cNvPicPr>
              <a:picLocks noChangeAspect="1"/>
            </p:cNvPicPr>
            <p:nvPr/>
          </p:nvPicPr>
          <p:blipFill rotWithShape="1">
            <a:blip r:embed="rId3"/>
            <a:srcRect b="3355"/>
            <a:stretch/>
          </p:blipFill>
          <p:spPr>
            <a:xfrm>
              <a:off x="611560" y="100888"/>
              <a:ext cx="6984776" cy="6352448"/>
            </a:xfrm>
            <a:prstGeom prst="rect">
              <a:avLst/>
            </a:prstGeom>
          </p:spPr>
        </p:pic>
        <p:sp>
          <p:nvSpPr>
            <p:cNvPr id="8" name="Rechteck 7"/>
            <p:cNvSpPr/>
            <p:nvPr/>
          </p:nvSpPr>
          <p:spPr>
            <a:xfrm>
              <a:off x="4427984" y="548680"/>
              <a:ext cx="3345202" cy="307777"/>
            </a:xfrm>
            <a:prstGeom prst="rect">
              <a:avLst/>
            </a:prstGeom>
          </p:spPr>
          <p:txBody>
            <a:bodyPr wrap="square">
              <a:spAutoFit/>
            </a:bodyPr>
            <a:lstStyle/>
            <a:p>
              <a:r>
                <a:rPr lang="en-GB" sz="1400" b="1" dirty="0">
                  <a:solidFill>
                    <a:schemeClr val="tx2"/>
                  </a:solidFill>
                </a:rPr>
                <a:t>Three Levels of Government </a:t>
              </a:r>
              <a:endParaRPr lang="de-CH" sz="1600" dirty="0"/>
            </a:p>
          </p:txBody>
        </p:sp>
      </p:grpSp>
      <p:sp>
        <p:nvSpPr>
          <p:cNvPr id="11" name="Foliennummernplatzhalter 10"/>
          <p:cNvSpPr>
            <a:spLocks noGrp="1"/>
          </p:cNvSpPr>
          <p:nvPr>
            <p:ph type="sldNum" sz="quarter" idx="10"/>
          </p:nvPr>
        </p:nvSpPr>
        <p:spPr/>
        <p:txBody>
          <a:bodyPr/>
          <a:lstStyle/>
          <a:p>
            <a:pPr>
              <a:defRPr/>
            </a:pPr>
            <a:fld id="{8E050A2D-FAF3-45CF-B73E-B3475EDB0F60}" type="slidenum">
              <a:rPr lang="en-GB" noProof="0" smtClean="0"/>
              <a:pPr>
                <a:defRPr/>
              </a:pPr>
              <a:t>6</a:t>
            </a:fld>
            <a:r>
              <a:rPr lang="en-GB" dirty="0"/>
              <a:t>			Stefan Bruni / Lucerne School of Business</a:t>
            </a:r>
            <a:endParaRPr lang="en-GB" noProof="0" dirty="0"/>
          </a:p>
        </p:txBody>
      </p:sp>
    </p:spTree>
    <p:extLst>
      <p:ext uri="{BB962C8B-B14F-4D97-AF65-F5344CB8AC3E}">
        <p14:creationId xmlns:p14="http://schemas.microsoft.com/office/powerpoint/2010/main" val="2959053011"/>
      </p:ext>
    </p:extLst>
  </p:cSld>
  <p:clrMapOvr>
    <a:masterClrMapping/>
  </p:clrMapOvr>
  <mc:AlternateContent xmlns:mc="http://schemas.openxmlformats.org/markup-compatibility/2006" xmlns:p14="http://schemas.microsoft.com/office/powerpoint/2010/main">
    <mc:Choice Requires="p14">
      <p:transition spd="slow" p14:dur="2000" advTm="5462"/>
    </mc:Choice>
    <mc:Fallback xmlns="">
      <p:transition spd="slow" advTm="5462"/>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liennummernplatzhalter 12"/>
          <p:cNvSpPr>
            <a:spLocks noGrp="1"/>
          </p:cNvSpPr>
          <p:nvPr>
            <p:ph type="sldNum" sz="quarter" idx="10"/>
          </p:nvPr>
        </p:nvSpPr>
        <p:spPr/>
        <p:txBody>
          <a:bodyPr/>
          <a:lstStyle/>
          <a:p>
            <a:fld id="{8E050A2D-FAF3-45CF-B73E-B3475EDB0F60}" type="slidenum">
              <a:rPr lang="en-GB" noProof="0" smtClean="0"/>
              <a:pPr/>
              <a:t>7</a:t>
            </a:fld>
            <a:r>
              <a:rPr lang="en-GB"/>
              <a:t>			Stefan Bruni / Lucerne School of Business</a:t>
            </a:r>
            <a:endParaRPr lang="en-GB" noProof="0" dirty="0"/>
          </a:p>
        </p:txBody>
      </p:sp>
      <p:sp>
        <p:nvSpPr>
          <p:cNvPr id="6" name="Titel 5"/>
          <p:cNvSpPr>
            <a:spLocks noGrp="1"/>
          </p:cNvSpPr>
          <p:nvPr>
            <p:ph type="title"/>
          </p:nvPr>
        </p:nvSpPr>
        <p:spPr/>
        <p:txBody>
          <a:bodyPr/>
          <a:lstStyle/>
          <a:p>
            <a:r>
              <a:rPr lang="de-CH"/>
              <a:t>Annual accounts of government units (Confederation, cantons, communes and social insurance)</a:t>
            </a:r>
            <a:endParaRPr lang="de-CH" dirty="0"/>
          </a:p>
        </p:txBody>
      </p:sp>
      <p:sp>
        <p:nvSpPr>
          <p:cNvPr id="8" name="Textfeld 7"/>
          <p:cNvSpPr txBox="1"/>
          <p:nvPr/>
        </p:nvSpPr>
        <p:spPr>
          <a:xfrm>
            <a:off x="5944875" y="6100574"/>
            <a:ext cx="3199125" cy="261610"/>
          </a:xfrm>
          <a:prstGeom prst="rect">
            <a:avLst/>
          </a:prstGeom>
          <a:noFill/>
        </p:spPr>
        <p:txBody>
          <a:bodyPr wrap="square" rtlCol="0">
            <a:spAutoFit/>
          </a:bodyPr>
          <a:lstStyle/>
          <a:p>
            <a:r>
              <a:rPr lang="de-CH" sz="1100" i="1" dirty="0"/>
              <a:t>Source: Federal </a:t>
            </a:r>
            <a:r>
              <a:rPr lang="de-CH" sz="1100" i="1" dirty="0" err="1"/>
              <a:t>Finance</a:t>
            </a:r>
            <a:r>
              <a:rPr lang="de-CH" sz="1100" i="1" dirty="0"/>
              <a:t> Administration</a:t>
            </a:r>
          </a:p>
        </p:txBody>
      </p:sp>
      <p:pic>
        <p:nvPicPr>
          <p:cNvPr id="2" name="Grafik 1"/>
          <p:cNvPicPr>
            <a:picLocks noChangeAspect="1"/>
          </p:cNvPicPr>
          <p:nvPr/>
        </p:nvPicPr>
        <p:blipFill>
          <a:blip r:embed="rId3"/>
          <a:stretch>
            <a:fillRect/>
          </a:stretch>
        </p:blipFill>
        <p:spPr>
          <a:xfrm>
            <a:off x="276266" y="1375805"/>
            <a:ext cx="8731209" cy="4420538"/>
          </a:xfrm>
          <a:prstGeom prst="rect">
            <a:avLst/>
          </a:prstGeom>
        </p:spPr>
      </p:pic>
      <p:sp>
        <p:nvSpPr>
          <p:cNvPr id="3" name="Textfeld 2"/>
          <p:cNvSpPr txBox="1"/>
          <p:nvPr/>
        </p:nvSpPr>
        <p:spPr>
          <a:xfrm>
            <a:off x="276266" y="5833042"/>
            <a:ext cx="3719670" cy="230832"/>
          </a:xfrm>
          <a:prstGeom prst="rect">
            <a:avLst/>
          </a:prstGeom>
          <a:noFill/>
        </p:spPr>
        <p:txBody>
          <a:bodyPr wrap="square" rtlCol="0">
            <a:spAutoFit/>
          </a:bodyPr>
          <a:lstStyle/>
          <a:p>
            <a:r>
              <a:rPr lang="de-CH" sz="900" dirty="0"/>
              <a:t>* Grey </a:t>
            </a:r>
            <a:r>
              <a:rPr lang="de-CH" sz="900" dirty="0" err="1"/>
              <a:t>blackground</a:t>
            </a:r>
            <a:r>
              <a:rPr lang="de-CH" sz="900" dirty="0"/>
              <a:t>: </a:t>
            </a:r>
            <a:r>
              <a:rPr lang="de-CH" sz="900" dirty="0" err="1"/>
              <a:t>forecasts</a:t>
            </a:r>
            <a:r>
              <a:rPr lang="de-CH" sz="900" dirty="0"/>
              <a:t> </a:t>
            </a:r>
            <a:r>
              <a:rPr lang="de-CH" sz="900" b="1" dirty="0"/>
              <a:t>(</a:t>
            </a:r>
            <a:r>
              <a:rPr lang="de-CH" sz="900" b="1" dirty="0" err="1"/>
              <a:t>before</a:t>
            </a:r>
            <a:r>
              <a:rPr lang="de-CH" sz="900" b="1" dirty="0"/>
              <a:t> Corona </a:t>
            </a:r>
            <a:r>
              <a:rPr lang="de-CH" sz="900" b="1" dirty="0" err="1"/>
              <a:t>pandemic</a:t>
            </a:r>
            <a:r>
              <a:rPr lang="de-CH" sz="900" b="1" dirty="0"/>
              <a:t>!)</a:t>
            </a:r>
          </a:p>
        </p:txBody>
      </p:sp>
    </p:spTree>
    <p:extLst>
      <p:ext uri="{BB962C8B-B14F-4D97-AF65-F5344CB8AC3E}">
        <p14:creationId xmlns:p14="http://schemas.microsoft.com/office/powerpoint/2010/main" val="2937924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CH" dirty="0"/>
              <a:t>2 </a:t>
            </a:r>
            <a:r>
              <a:rPr lang="ru-RU" dirty="0"/>
              <a:t>МЕЖБЮДЖЕТНЫЕ ОТНОШЕНИЯ</a:t>
            </a:r>
            <a:endParaRPr lang="en-GB" dirty="0"/>
          </a:p>
        </p:txBody>
      </p:sp>
      <p:sp>
        <p:nvSpPr>
          <p:cNvPr id="6" name="Textplatzhalter 5"/>
          <p:cNvSpPr>
            <a:spLocks noGrp="1"/>
          </p:cNvSpPr>
          <p:nvPr>
            <p:ph type="body" idx="1"/>
          </p:nvPr>
        </p:nvSpPr>
        <p:spPr/>
        <p:txBody>
          <a:bodyPr/>
          <a:lstStyle/>
          <a:p>
            <a:endParaRPr lang="en-GB"/>
          </a:p>
        </p:txBody>
      </p:sp>
      <p:sp>
        <p:nvSpPr>
          <p:cNvPr id="11" name="Foliennummernplatzhalter 10"/>
          <p:cNvSpPr>
            <a:spLocks noGrp="1"/>
          </p:cNvSpPr>
          <p:nvPr>
            <p:ph type="sldNum" sz="quarter" idx="10"/>
          </p:nvPr>
        </p:nvSpPr>
        <p:spPr/>
        <p:txBody>
          <a:bodyPr/>
          <a:lstStyle/>
          <a:p>
            <a:pPr>
              <a:defRPr/>
            </a:pPr>
            <a:fld id="{1D20CFDD-FA44-4CD0-A2D9-AFED68F6508D}" type="slidenum">
              <a:rPr lang="en-GB" smtClean="0"/>
              <a:pPr>
                <a:defRPr/>
              </a:pPr>
              <a:t>8</a:t>
            </a:fld>
            <a:r>
              <a:rPr lang="en-GB" dirty="0"/>
              <a:t>			Stefan </a:t>
            </a:r>
            <a:r>
              <a:rPr lang="en-GB" dirty="0" err="1"/>
              <a:t>Bruni</a:t>
            </a:r>
            <a:r>
              <a:rPr lang="en-GB" dirty="0"/>
              <a:t> / Lucerne School of Business</a:t>
            </a:r>
          </a:p>
          <a:p>
            <a:pPr>
              <a:defRPr/>
            </a:pPr>
            <a:endParaRPr lang="en-GB" dirty="0"/>
          </a:p>
        </p:txBody>
      </p:sp>
      <p:sp>
        <p:nvSpPr>
          <p:cNvPr id="2" name="TextBox 1"/>
          <p:cNvSpPr txBox="1"/>
          <p:nvPr/>
        </p:nvSpPr>
        <p:spPr>
          <a:xfrm>
            <a:off x="7452320" y="260648"/>
            <a:ext cx="1368152" cy="276999"/>
          </a:xfrm>
          <a:prstGeom prst="rect">
            <a:avLst/>
          </a:prstGeom>
          <a:solidFill>
            <a:schemeClr val="bg1"/>
          </a:solidFill>
        </p:spPr>
        <p:txBody>
          <a:bodyPr wrap="square" lIns="0" tIns="0" rIns="0" bIns="0" rtlCol="0">
            <a:spAutoFit/>
          </a:bodyPr>
          <a:lstStyle/>
          <a:p>
            <a:r>
              <a:rPr lang="es-ES" sz="900" dirty="0">
                <a:latin typeface="Arial" panose="020B0604020202020204" pitchFamily="34" charset="0"/>
                <a:cs typeface="Arial" panose="020B0604020202020204" pitchFamily="34" charset="0"/>
              </a:rPr>
              <a:t>Hochschule Luzern</a:t>
            </a:r>
          </a:p>
          <a:p>
            <a:r>
              <a:rPr lang="es-ES" sz="900" dirty="0">
                <a:solidFill>
                  <a:srgbClr val="B0C9EA"/>
                </a:solidFill>
                <a:latin typeface="Arial" panose="020B0604020202020204" pitchFamily="34" charset="0"/>
                <a:cs typeface="Arial" panose="020B0604020202020204" pitchFamily="34" charset="0"/>
              </a:rPr>
              <a:t>Business</a:t>
            </a:r>
            <a:endParaRPr lang="ru-RU" sz="900" dirty="0">
              <a:solidFill>
                <a:srgbClr val="B0C9EA"/>
              </a:solidFill>
              <a:latin typeface="Arial" panose="020B0604020202020204" pitchFamily="34" charset="0"/>
              <a:cs typeface="Arial" panose="020B0604020202020204" pitchFamily="34" charset="0"/>
            </a:endParaRPr>
          </a:p>
        </p:txBody>
      </p:sp>
      <p:sp>
        <p:nvSpPr>
          <p:cNvPr id="7" name="Прямоугольник 6"/>
          <p:cNvSpPr/>
          <p:nvPr/>
        </p:nvSpPr>
        <p:spPr>
          <a:xfrm>
            <a:off x="339937" y="6478974"/>
            <a:ext cx="585866" cy="200055"/>
          </a:xfrm>
          <a:prstGeom prst="rect">
            <a:avLst/>
          </a:prstGeom>
          <a:solidFill>
            <a:schemeClr val="bg1"/>
          </a:solidFill>
        </p:spPr>
        <p:txBody>
          <a:bodyPr wrap="square">
            <a:spAutoFit/>
          </a:bodyPr>
          <a:lstStyle/>
          <a:p>
            <a:pPr algn="r"/>
            <a:r>
              <a:rPr lang="en-US" sz="700" dirty="0">
                <a:latin typeface="Arial" panose="020B0604020202020204" pitchFamily="34" charset="0"/>
                <a:cs typeface="Arial" panose="020B0604020202020204" pitchFamily="34" charset="0"/>
              </a:rPr>
              <a:t>Slide</a:t>
            </a:r>
            <a:endParaRPr lang="es-E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1246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742" y="1201132"/>
            <a:ext cx="8169275" cy="4660701"/>
          </a:xfrm>
        </p:spPr>
        <p:txBody>
          <a:bodyPr/>
          <a:lstStyle/>
          <a:p>
            <a:pPr marL="0" lvl="0" indent="0">
              <a:buNone/>
            </a:pPr>
            <a:r>
              <a:rPr lang="ru-RU" dirty="0"/>
              <a:t>На протяжении последних 20 лет реформы в сфере межбюджетных отношений в Швейцарии строились на следующих трех принципах</a:t>
            </a:r>
            <a:r>
              <a:rPr lang="en-US" dirty="0"/>
              <a:t>:</a:t>
            </a:r>
          </a:p>
          <a:p>
            <a:pPr marL="0" lvl="0" indent="0">
              <a:buNone/>
            </a:pPr>
            <a:endParaRPr lang="en-US" dirty="0"/>
          </a:p>
          <a:p>
            <a:pPr marL="0" lvl="0" indent="0">
              <a:buNone/>
            </a:pPr>
            <a:endParaRPr lang="en-GB" b="1" dirty="0"/>
          </a:p>
          <a:p>
            <a:pPr marL="0" lvl="0" indent="0">
              <a:buNone/>
            </a:pPr>
            <a:r>
              <a:rPr lang="ru-RU" sz="1400" b="1" dirty="0" err="1"/>
              <a:t>Субсидиарность</a:t>
            </a:r>
            <a:r>
              <a:rPr lang="ru-RU" sz="1400" b="1" dirty="0"/>
              <a:t> - </a:t>
            </a:r>
            <a:r>
              <a:rPr lang="ru-RU" sz="1400" dirty="0"/>
              <a:t>это принцип, согласно которому центральный орган власти должен играть вспомогательную функциональную роль, выполняя только те задачи, которые не могут быть решены на более низком (местном) уровне</a:t>
            </a:r>
            <a:r>
              <a:rPr lang="en-GB" sz="1400" dirty="0"/>
              <a:t>. </a:t>
            </a:r>
          </a:p>
          <a:p>
            <a:pPr marL="0" lvl="0" indent="0">
              <a:buNone/>
            </a:pPr>
            <a:r>
              <a:rPr lang="en-GB" dirty="0"/>
              <a:t> </a:t>
            </a:r>
            <a:endParaRPr lang="ru-RU" dirty="0"/>
          </a:p>
          <a:p>
            <a:pPr marL="0" lvl="0" indent="0">
              <a:buNone/>
            </a:pPr>
            <a:endParaRPr lang="ru-RU" dirty="0"/>
          </a:p>
          <a:p>
            <a:pPr marL="0" lvl="0" indent="0">
              <a:buNone/>
            </a:pPr>
            <a:endParaRPr lang="en-GB" dirty="0"/>
          </a:p>
          <a:p>
            <a:pPr marL="0" indent="0">
              <a:buNone/>
            </a:pPr>
            <a:r>
              <a:rPr lang="ru-RU" sz="1400" dirty="0"/>
              <a:t>Принцип </a:t>
            </a:r>
            <a:r>
              <a:rPr lang="ru-RU" sz="1400" b="1" dirty="0"/>
              <a:t>бюджетно-налоговой эквивалентности </a:t>
            </a:r>
            <a:r>
              <a:rPr lang="ru-RU" sz="1400" dirty="0"/>
              <a:t>подразумевает совпадение географических рамок, в которых осуществляются действия органов власти, и их финансирование. Считается, что система государственного управления строится на принципе бюджетно-налоговой эквивалентности, если круг получателей бюджетных средств идентичен кругу финансирующих лиц и кругу лиц, принимающих решения.</a:t>
            </a:r>
          </a:p>
          <a:p>
            <a:pPr marL="0" indent="0">
              <a:buNone/>
            </a:pPr>
            <a:endParaRPr lang="de-CH" dirty="0"/>
          </a:p>
          <a:p>
            <a:pPr marL="0" indent="0">
              <a:buNone/>
            </a:pPr>
            <a:endParaRPr lang="de-CH" dirty="0"/>
          </a:p>
          <a:p>
            <a:pPr marL="0" indent="0">
              <a:buNone/>
            </a:pPr>
            <a:r>
              <a:rPr lang="ru-RU" sz="1400" b="1" dirty="0"/>
              <a:t>Подотчетность </a:t>
            </a:r>
            <a:r>
              <a:rPr lang="ru-RU" sz="1400" dirty="0"/>
              <a:t>требует четкого распределения связанных с расходами и доходами обязанностей между различными уровнями государственного управления. Процесс принятия решений прозрачен, демократичен и легитимен.</a:t>
            </a:r>
          </a:p>
          <a:p>
            <a:pPr marL="0" indent="0">
              <a:buNone/>
            </a:pPr>
            <a:endParaRPr lang="ru-RU" sz="1400" b="1" dirty="0"/>
          </a:p>
          <a:p>
            <a:pPr marL="0" indent="0">
              <a:buNone/>
            </a:pPr>
            <a:endParaRPr lang="ru-RU" sz="1400" b="1" dirty="0"/>
          </a:p>
          <a:p>
            <a:pPr marL="0" indent="0">
              <a:buNone/>
            </a:pPr>
            <a:endParaRPr lang="ru-RU" sz="1400" b="1" dirty="0"/>
          </a:p>
          <a:p>
            <a:pPr marL="0" indent="0">
              <a:buNone/>
            </a:pPr>
            <a:endParaRPr lang="ru-RU" sz="1400" b="1" dirty="0"/>
          </a:p>
          <a:p>
            <a:pPr marL="0" indent="0">
              <a:buNone/>
            </a:pPr>
            <a:endParaRPr lang="ru-RU" sz="1400" b="1" dirty="0"/>
          </a:p>
          <a:p>
            <a:pPr marL="0" indent="0">
              <a:buNone/>
            </a:pPr>
            <a:endParaRPr lang="ru-RU" sz="1400" b="1" dirty="0"/>
          </a:p>
          <a:p>
            <a:pPr marL="176213" lvl="1" indent="0">
              <a:buNone/>
            </a:pPr>
            <a:endParaRPr lang="de-CH" dirty="0"/>
          </a:p>
        </p:txBody>
      </p:sp>
      <p:grpSp>
        <p:nvGrpSpPr>
          <p:cNvPr id="16" name="Gruppieren 15"/>
          <p:cNvGrpSpPr/>
          <p:nvPr/>
        </p:nvGrpSpPr>
        <p:grpSpPr>
          <a:xfrm>
            <a:off x="446278" y="2256581"/>
            <a:ext cx="8424936" cy="3744888"/>
            <a:chOff x="467544" y="2467074"/>
            <a:chExt cx="8424936" cy="3744888"/>
          </a:xfrm>
        </p:grpSpPr>
        <p:sp>
          <p:nvSpPr>
            <p:cNvPr id="6" name="Rechteck 5"/>
            <p:cNvSpPr/>
            <p:nvPr/>
          </p:nvSpPr>
          <p:spPr>
            <a:xfrm>
              <a:off x="467544" y="2467074"/>
              <a:ext cx="8424936" cy="1008112"/>
            </a:xfrm>
            <a:prstGeom prst="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CH"/>
            </a:p>
          </p:txBody>
        </p:sp>
        <p:sp>
          <p:nvSpPr>
            <p:cNvPr id="7" name="Rechteck 6"/>
            <p:cNvSpPr/>
            <p:nvPr/>
          </p:nvSpPr>
          <p:spPr>
            <a:xfrm>
              <a:off x="467544" y="3691682"/>
              <a:ext cx="8424936" cy="1295672"/>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CH"/>
            </a:p>
          </p:txBody>
        </p:sp>
        <p:sp>
          <p:nvSpPr>
            <p:cNvPr id="8" name="Rechteck 7"/>
            <p:cNvSpPr/>
            <p:nvPr/>
          </p:nvSpPr>
          <p:spPr>
            <a:xfrm>
              <a:off x="467544" y="5203850"/>
              <a:ext cx="8424936" cy="1008112"/>
            </a:xfrm>
            <a:prstGeom prst="rect">
              <a:avLst/>
            </a:prstGeom>
            <a:noFill/>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CH"/>
            </a:p>
          </p:txBody>
        </p:sp>
      </p:grpSp>
      <p:sp>
        <p:nvSpPr>
          <p:cNvPr id="14" name="Foliennummernplatzhalter 13"/>
          <p:cNvSpPr>
            <a:spLocks noGrp="1"/>
          </p:cNvSpPr>
          <p:nvPr>
            <p:ph type="sldNum" sz="quarter" idx="10"/>
          </p:nvPr>
        </p:nvSpPr>
        <p:spPr/>
        <p:txBody>
          <a:bodyPr/>
          <a:lstStyle/>
          <a:p>
            <a:pPr>
              <a:defRPr/>
            </a:pPr>
            <a:fld id="{8E050A2D-FAF3-45CF-B73E-B3475EDB0F60}" type="slidenum">
              <a:rPr lang="en-GB" noProof="0" smtClean="0"/>
              <a:pPr>
                <a:defRPr/>
              </a:pPr>
              <a:t>9</a:t>
            </a:fld>
            <a:r>
              <a:rPr lang="en-GB" dirty="0"/>
              <a:t>			Stefan Bruni / Lucerne School of Business</a:t>
            </a:r>
            <a:endParaRPr lang="en-GB" noProof="0" dirty="0"/>
          </a:p>
        </p:txBody>
      </p:sp>
      <p:sp>
        <p:nvSpPr>
          <p:cNvPr id="15" name="Titel 1"/>
          <p:cNvSpPr txBox="1">
            <a:spLocks/>
          </p:cNvSpPr>
          <p:nvPr/>
        </p:nvSpPr>
        <p:spPr bwMode="auto">
          <a:xfrm>
            <a:off x="457742" y="310306"/>
            <a:ext cx="8169275" cy="86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72000" rIns="72000" bIns="72000" numCol="1" anchor="b" anchorCtr="0" compatLnSpc="1">
            <a:prstTxWarp prst="textNoShape">
              <a:avLst/>
            </a:prstTxWarp>
          </a:bodyPr>
          <a:lstStyle>
            <a:lvl1pPr algn="l" rtl="0" eaLnBrk="1" fontAlgn="base" hangingPunct="1">
              <a:spcBef>
                <a:spcPct val="0"/>
              </a:spcBef>
              <a:spcAft>
                <a:spcPct val="0"/>
              </a:spcAft>
              <a:defRPr sz="2000" b="1">
                <a:solidFill>
                  <a:schemeClr val="tx2"/>
                </a:solidFill>
                <a:latin typeface="+mj-lt"/>
                <a:ea typeface="+mj-ea"/>
                <a:cs typeface="+mj-cs"/>
              </a:defRPr>
            </a:lvl1pPr>
            <a:lvl2pPr algn="l" rtl="0" eaLnBrk="1" fontAlgn="base" hangingPunct="1">
              <a:spcBef>
                <a:spcPct val="0"/>
              </a:spcBef>
              <a:spcAft>
                <a:spcPct val="0"/>
              </a:spcAft>
              <a:defRPr sz="1600" b="1">
                <a:solidFill>
                  <a:schemeClr val="tx2"/>
                </a:solidFill>
                <a:latin typeface="Verdana" pitchFamily="34" charset="0"/>
              </a:defRPr>
            </a:lvl2pPr>
            <a:lvl3pPr algn="l" rtl="0" eaLnBrk="1" fontAlgn="base" hangingPunct="1">
              <a:spcBef>
                <a:spcPct val="0"/>
              </a:spcBef>
              <a:spcAft>
                <a:spcPct val="0"/>
              </a:spcAft>
              <a:defRPr sz="1600" b="1">
                <a:solidFill>
                  <a:schemeClr val="tx2"/>
                </a:solidFill>
                <a:latin typeface="Verdana" pitchFamily="34" charset="0"/>
              </a:defRPr>
            </a:lvl3pPr>
            <a:lvl4pPr algn="l" rtl="0" eaLnBrk="1" fontAlgn="base" hangingPunct="1">
              <a:spcBef>
                <a:spcPct val="0"/>
              </a:spcBef>
              <a:spcAft>
                <a:spcPct val="0"/>
              </a:spcAft>
              <a:defRPr sz="1600" b="1">
                <a:solidFill>
                  <a:schemeClr val="tx2"/>
                </a:solidFill>
                <a:latin typeface="Verdana" pitchFamily="34" charset="0"/>
              </a:defRPr>
            </a:lvl4pPr>
            <a:lvl5pPr algn="l" rtl="0" eaLnBrk="1" fontAlgn="base" hangingPunct="1">
              <a:spcBef>
                <a:spcPct val="0"/>
              </a:spcBef>
              <a:spcAft>
                <a:spcPct val="0"/>
              </a:spcAft>
              <a:defRPr sz="1600" b="1">
                <a:solidFill>
                  <a:schemeClr val="tx2"/>
                </a:solidFill>
                <a:latin typeface="Verdana" pitchFamily="34" charset="0"/>
              </a:defRPr>
            </a:lvl5pPr>
            <a:lvl6pPr marL="457200" algn="l" rtl="0" eaLnBrk="1" fontAlgn="base" hangingPunct="1">
              <a:spcBef>
                <a:spcPct val="0"/>
              </a:spcBef>
              <a:spcAft>
                <a:spcPct val="0"/>
              </a:spcAft>
              <a:defRPr sz="1600" b="1">
                <a:solidFill>
                  <a:schemeClr val="tx2"/>
                </a:solidFill>
                <a:latin typeface="Verdana" pitchFamily="34" charset="0"/>
              </a:defRPr>
            </a:lvl6pPr>
            <a:lvl7pPr marL="914400" algn="l" rtl="0" eaLnBrk="1" fontAlgn="base" hangingPunct="1">
              <a:spcBef>
                <a:spcPct val="0"/>
              </a:spcBef>
              <a:spcAft>
                <a:spcPct val="0"/>
              </a:spcAft>
              <a:defRPr sz="1600" b="1">
                <a:solidFill>
                  <a:schemeClr val="tx2"/>
                </a:solidFill>
                <a:latin typeface="Verdana" pitchFamily="34" charset="0"/>
              </a:defRPr>
            </a:lvl7pPr>
            <a:lvl8pPr marL="1371600" algn="l" rtl="0" eaLnBrk="1" fontAlgn="base" hangingPunct="1">
              <a:spcBef>
                <a:spcPct val="0"/>
              </a:spcBef>
              <a:spcAft>
                <a:spcPct val="0"/>
              </a:spcAft>
              <a:defRPr sz="1600" b="1">
                <a:solidFill>
                  <a:schemeClr val="tx2"/>
                </a:solidFill>
                <a:latin typeface="Verdana" pitchFamily="34" charset="0"/>
              </a:defRPr>
            </a:lvl8pPr>
            <a:lvl9pPr marL="1828800" algn="l" rtl="0" eaLnBrk="1" fontAlgn="base" hangingPunct="1">
              <a:spcBef>
                <a:spcPct val="0"/>
              </a:spcBef>
              <a:spcAft>
                <a:spcPct val="0"/>
              </a:spcAft>
              <a:defRPr sz="1600" b="1">
                <a:solidFill>
                  <a:schemeClr val="tx2"/>
                </a:solidFill>
                <a:latin typeface="Verdana" pitchFamily="34" charset="0"/>
              </a:defRPr>
            </a:lvl9pPr>
          </a:lstStyle>
          <a:p>
            <a:r>
              <a:rPr lang="ru-RU" dirty="0"/>
              <a:t>Руководящие принципы межбюджетных отношений</a:t>
            </a:r>
            <a:endParaRPr lang="de-CH" kern="0" dirty="0"/>
          </a:p>
        </p:txBody>
      </p:sp>
      <p:sp>
        <p:nvSpPr>
          <p:cNvPr id="9" name="TextBox 8"/>
          <p:cNvSpPr txBox="1"/>
          <p:nvPr/>
        </p:nvSpPr>
        <p:spPr>
          <a:xfrm>
            <a:off x="7452320" y="260648"/>
            <a:ext cx="1368152" cy="276999"/>
          </a:xfrm>
          <a:prstGeom prst="rect">
            <a:avLst/>
          </a:prstGeom>
          <a:solidFill>
            <a:schemeClr val="bg1"/>
          </a:solidFill>
        </p:spPr>
        <p:txBody>
          <a:bodyPr wrap="square" lIns="0" tIns="0" rIns="0" bIns="0" rtlCol="0">
            <a:spAutoFit/>
          </a:bodyPr>
          <a:lstStyle/>
          <a:p>
            <a:r>
              <a:rPr lang="es-ES" sz="900" dirty="0">
                <a:latin typeface="Arial" panose="020B0604020202020204" pitchFamily="34" charset="0"/>
                <a:cs typeface="Arial" panose="020B0604020202020204" pitchFamily="34" charset="0"/>
              </a:rPr>
              <a:t>Hochschule Luzern</a:t>
            </a:r>
          </a:p>
          <a:p>
            <a:r>
              <a:rPr lang="es-ES" sz="900" dirty="0">
                <a:solidFill>
                  <a:srgbClr val="B0C9EA"/>
                </a:solidFill>
                <a:latin typeface="Arial" panose="020B0604020202020204" pitchFamily="34" charset="0"/>
                <a:cs typeface="Arial" panose="020B0604020202020204" pitchFamily="34" charset="0"/>
              </a:rPr>
              <a:t>Business</a:t>
            </a:r>
            <a:endParaRPr lang="ru-RU" sz="900" dirty="0">
              <a:solidFill>
                <a:srgbClr val="B0C9EA"/>
              </a:solidFill>
              <a:latin typeface="Arial" panose="020B0604020202020204" pitchFamily="34" charset="0"/>
              <a:cs typeface="Arial" panose="020B0604020202020204" pitchFamily="34" charset="0"/>
            </a:endParaRPr>
          </a:p>
        </p:txBody>
      </p:sp>
      <p:sp>
        <p:nvSpPr>
          <p:cNvPr id="11" name="Прямоугольник 10"/>
          <p:cNvSpPr/>
          <p:nvPr/>
        </p:nvSpPr>
        <p:spPr>
          <a:xfrm>
            <a:off x="339937" y="6478974"/>
            <a:ext cx="585866" cy="200055"/>
          </a:xfrm>
          <a:prstGeom prst="rect">
            <a:avLst/>
          </a:prstGeom>
          <a:solidFill>
            <a:schemeClr val="bg1"/>
          </a:solidFill>
        </p:spPr>
        <p:txBody>
          <a:bodyPr wrap="square">
            <a:spAutoFit/>
          </a:bodyPr>
          <a:lstStyle/>
          <a:p>
            <a:pPr algn="r"/>
            <a:r>
              <a:rPr lang="en-US" sz="700" dirty="0">
                <a:latin typeface="Arial" panose="020B0604020202020204" pitchFamily="34" charset="0"/>
                <a:cs typeface="Arial" panose="020B0604020202020204" pitchFamily="34" charset="0"/>
              </a:rPr>
              <a:t>Slide</a:t>
            </a:r>
            <a:endParaRPr lang="es-E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9504686"/>
      </p:ext>
    </p:extLst>
  </p:cSld>
  <p:clrMapOvr>
    <a:masterClrMapping/>
  </p:clrMapOvr>
  <mc:AlternateContent xmlns:mc="http://schemas.openxmlformats.org/markup-compatibility/2006" xmlns:p14="http://schemas.microsoft.com/office/powerpoint/2010/main">
    <mc:Choice Requires="p14">
      <p:transition spd="slow" p14:dur="2000" advTm="509"/>
    </mc:Choice>
    <mc:Fallback xmlns="">
      <p:transition spd="slow" advTm="509"/>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OFFICEATWORKPOWERPOINTMASTERTEMPLATECONFIGURATION" val="&lt;!--Created with officeatwork--&gt;&#10;&lt;MasterTemplateConfiguration&gt;&#10;  &lt;TableOfContentsCollection /&gt;&#10;  &lt;ThemeDefinition&gt;&#10;    &lt;DefaultThemeDefinition&gt;&lt;/DefaultThemeDefinition&gt;&#10;    &lt;PresentationThemeDefinition&gt;&lt;/PresentationThemeDefinition&gt;&#10;    &lt;SlideThemeDefinition&gt;&lt;/SlideThemeDefinition&gt;&#10;    &lt;ObjectThemeDefinition&gt;&lt;/ObjectThemeDefinition&gt;&#10;  &lt;/ThemeDefinition&gt;&#10;  &lt;MasterProperties&gt;&#10;    &lt;MasterProperty Id=&quot;2004112217333376588294&quot;&gt;&#10;      &lt;Fields&gt;&#10;        &lt;Field Id=&quot;2005042611175985034679&quot; ShowField=&quot;false&quot; /&gt;&#10;        &lt;Field Id=&quot;2010011411175985034680&quot; ShowField=&quot;false&quot; /&gt;&#10;        &lt;Field Id=&quot;2010011411175985034681&quot; ShowField=&quot;false&quot; /&gt;&#10;      &lt;/Fields&gt;&#10;    &lt;/MasterProperty&gt;&#10;  &lt;/MasterProperties&gt;&#10;  &lt;ContentItems&gt;&#10;    &lt;ContentItem Language=&quot;2057&quot; IsDefault=&quot;false&quot;&gt;&#10;      &lt;File HasContent=&quot;false&quot; LinkToLanguage=&quot;&quot; /&gt;&#10;    &lt;/ContentItem&gt;&#10;    &lt;ContentItem Language=&quot;4108&quot; IsDefault=&quot;false&quot;&gt;&#10;      &lt;File HasContent=&quot;false&quot; LinkToLanguage=&quot;&quot; /&gt;&#10;    &lt;/ContentItem&gt;&#10;    &lt;ContentItem Language=&quot;2055&quot; IsDefault=&quot;true&quot;&gt;&#10;      &lt;File HasContent=&quot;true&quot; LinkToLanguage=&quot;&quot; /&gt;&#10;    &lt;/ContentItem&gt;&#10;    &lt;ContentItem Language=&quot;2064&quot; IsDefault=&quot;false&quot;&gt;&#10;      &lt;File HasContent=&quot;false&quot; LinkToLanguage=&quot;&quot; /&gt;&#10;    &lt;/ContentItem&gt;&#10;  &lt;/ContentItems&gt;&#10;&lt;/MasterTemplateConfiguration&gt;"/>
  <p:tag name="OFFICEATWORKPOWERPOINTMASTERTEMPLATEID" val="POWERPOINT PRÄSENTATION"/>
  <p:tag name="OAWWIZARDSTEPS" val="0|1"/>
  <p:tag name="ZOAWLANGID" val="2055"/>
  <p:tag name="OAWDOCPROPSOURCE" val="&lt;Profile SelectedUID=&quot;&quot;&gt;&lt;DocProp UID=&quot;2002122011014149059130932&quot; EntryUID=&quot;2007081614090713859305&quot;&gt;&lt;Field Name=&quot;IDName&quot; Value=&quot;1.1. Hochschule Luzern -  F&amp;amp;S, IT-Services, Werftestrasse 4, Luzern&quot;/&gt;&lt;Field Name=&quot;Address1&quot; Value=&quot;&quot;/&gt;&lt;Field Name=&quot;Address2&quot; Value=&quot;Werftestrasse 4, Postfach 2969, CH-6002 Luzern&quot;/&gt;&lt;Field Name=&quot;Address3&quot; Value=&quot;T +41 41 228 21 11&quot;/&gt;&lt;Field Name=&quot;Address4&quot; Value=&quot;www.hslu.ch&quot;/&gt;&lt;Field Name=&quot;LogoLarge&quot; Value=&quot;%Logos%\hslu_d.hslu.g.2100.500.wmf&quot;/&gt;&lt;Field Name=&quot;LogoSmall&quot; Value=&quot;%Logos%\hslu_d.hslu.k.2100.250.wmf&quot;/&gt;&lt;Field Name=&quot;City&quot; Value=&quot;Luzern&quot;/&gt;&lt;Field Name=&quot;LogoFooter&quot; Value=&quot;%Logos%\hslu_allgemeinefqm.f.2100.200.wmf&quot;/&gt;&lt;Field Name=&quot;LogoPpt1&quot; Value=&quot;%Logos%\Powerpoint\titelmaster\hslu_d.hslu.tm.2540.1905.wmf&quot;/&gt;&lt;Field Name=&quot;LogoPpt2&quot; Value=&quot;%Logos%\Powerpoint\folienmaster\hslu_d.hslu.fm.2540.1905.wmf&quot;/&gt;&lt;Field Name=&quot;LogoOhneEFQM&quot; Value=&quot;%Logos%\hslu_allgemeinefqm.f.2100.200.wmf&quot;/&gt;&lt;Field Name=&quot;LogoPpt3&quot; Value=&quot;%Logos%\Powerpoint\folienmaster\hslu_d.hslu.f.fm.2540.1905.wmf&quot;/&gt;&lt;Field Name=&quot;Data_UID&quot; Value=&quot;2007081614090713859305&quot;/&gt;&lt;Field Name=&quot;Field_Name&quot; Value=&quot;LogoPpt2&quot;/&gt;&lt;Field Name=&quot;Field_UID&quot; Value=&quot;2007091416324246583564&quot;/&gt;&lt;Field Name=&quot;ML_LCID&quot; Value=&quot;2055&quot;/&gt;&lt;Field Name=&quot;ML_Value&quot; Value=&quot;%Logos%\Powerpoint\folienmaster\hslu_d.hslu.fm.2540.1905.wmf&quot;/&gt;&lt;/DocProp&gt;&lt;DocProp UID=&quot;2006040509495284662868&quot; EntryUID=&quot;6173241000118&quot;&gt;&lt;Field Name=&quot;IDName&quot; Value=&quot;Steffen Ruth, Applikationsmanagerin, HSLU.ITSERVICES&quot;/&gt;&lt;Field Name=&quot;Name&quot; Value=&quot;Ruth Steffen&quot;/&gt;&lt;Field Name=&quot;DirectPhone&quot; Value=&quot;+41 41 228 21 35&quot;/&gt;&lt;Field Name=&quot;Additive&quot; Value=&quot;Finanzen &amp;amp; Services&amp;#xA;IT Services&quot;/&gt;&lt;Field Name=&quot;OrganisationUnit&quot; Value=&quot;Hochschule Luzern&quot;/&gt;&lt;Field Name=&quot;EMail&quot; Value=&quot;ruth.steffen@hslu.ch&quot;/&gt;&lt;Field Name=&quot;Function&quot; Value=&quot;Applikationsmanagerin&quot;/&gt;&lt;Field Name=&quot;SignatureHighResBW&quot; Value=&quot;&quot;/&gt;&lt;Field Name=&quot;SchoolPart&quot; Value=&quot;&quot;/&gt;&lt;Field Name=&quot;Data_UID&quot; Value=&quot;6173241000118&quot;/&gt;&lt;Field Name=&quot;Field_Name&quot; Value=&quot;Additive&quot;/&gt;&lt;Field Name=&quot;Field_UID&quot; Value=&quot;20030218193544317182370664&quot;/&gt;&lt;Field Name=&quot;ML_LCID&quot; Value=&quot;2055&quot;/&gt;&lt;Field Name=&quot;ML_Value&quot; Value=&quot;Finanzen &amp;amp; Services&amp;#xA;IT Services&quot;/&gt;&lt;/DocProp&gt;&lt;DocProp UID=&quot;200212191811121321310321301031x&quot; EntryUID=&quot;6173241000118&quot;&gt;&lt;Field Name=&quot;IDName&quot; Value=&quot;Steffen Ruth, Applikationsmanagerin, HSLU.ITSERVICES&quot;/&gt;&lt;Field Name=&quot;Name&quot; Value=&quot;Ruth Steffen&quot;/&gt;&lt;Field Name=&quot;DirectPhone&quot; Value=&quot;+41 41 228 21 35&quot;/&gt;&lt;Field Name=&quot;Additive&quot; Value=&quot;Finanzen &amp;amp; Services&amp;#xA;IT Services&quot;/&gt;&lt;Field Name=&quot;OrganisationUnit&quot; Value=&quot;Hochschule Luzern&quot;/&gt;&lt;Field Name=&quot;EMail&quot; Value=&quot;ruth.steffen@hslu.ch&quot;/&gt;&lt;Field Name=&quot;Function&quot; Value=&quot;Applikationsmanagerin&quot;/&gt;&lt;Field Name=&quot;SignatureHighResBW&quot; Value=&quot;&quot;/&gt;&lt;Field Name=&quot;SchoolPart&quot; Value=&quot;&quot;/&gt;&lt;Field Name=&quot;Data_UID&quot; Value=&quot;6173241000118&quot;/&gt;&lt;Field Name=&quot;Field_Name&quot; Value=&quot;Additive&quot;/&gt;&lt;Field Name=&quot;Field_UID&quot; Value=&quot;20030218193544317182370664&quot;/&gt;&lt;Field Name=&quot;ML_LCID&quot; Value=&quot;2055&quot;/&gt;&lt;Field Name=&quot;ML_Value&quot; Value=&quot;Finanzen &amp;amp; Services&amp;#xA;IT Services&quot;/&gt;&lt;/DocProp&gt;&lt;DocProp UID=&quot;2003080714212273705547&quot; EntryUID=&quot;&quot; UserInformation=&quot;Data from SAP&quot; Interface=&quot;-1&quot;&gt;&lt;/DocProp&gt;&lt;DocProp UID=&quot;2002122010583847234010578&quot; EntryUID=&quot;6173241000118&quot;&gt;&lt;Field Name=&quot;IDName&quot; Value=&quot;Steffen Ruth, Applikationsmanagerin, HSLU.ITSERVICES&quot;/&gt;&lt;Field Name=&quot;Name&quot; Value=&quot;Ruth Steffen&quot;/&gt;&lt;Field Name=&quot;DirectPhone&quot; Value=&quot;+41 41 228 21 35&quot;/&gt;&lt;Field Name=&quot;Additive&quot; Value=&quot;Finanzen &amp;amp; Services&amp;#xA;IT Services&quot;/&gt;&lt;Field Name=&quot;OrganisationUnit&quot; Value=&quot;Hochschule Luzern&quot;/&gt;&lt;Field Name=&quot;EMail&quot; Value=&quot;ruth.steffen@hslu.ch&quot;/&gt;&lt;Field Name=&quot;Function&quot; Value=&quot;Applikationsmanagerin&quot;/&gt;&lt;Field Name=&quot;SignatureHighResBW&quot; Value=&quot;&quot;/&gt;&lt;Field Name=&quot;SchoolPart&quot; Value=&quot;&quot;/&gt;&lt;Field Name=&quot;Data_UID&quot; Value=&quot;6173241000118&quot;/&gt;&lt;Field Name=&quot;Field_Name&quot; Value=&quot;Additive&quot;/&gt;&lt;Field Name=&quot;Field_UID&quot; Value=&quot;20030218193544317182370664&quot;/&gt;&lt;Field Name=&quot;ML_LCID&quot; Value=&quot;2055&quot;/&gt;&lt;Field Name=&quot;ML_Value&quot; Value=&quot;Finanzen &amp;amp; Services&amp;#xA;IT Services&quot;/&gt;&lt;/DocProp&gt;&lt;DocProp UID=&quot;2003061115381095709037&quot; EntryUID=&quot;2003121817293296325874&quot;&gt;&lt;Field Name=&quot;IDName&quot; Value=&quot;(Leer)&quot;/&gt;&lt;/DocProp&gt;&lt;DocProp UID=&quot;2004112217333376588294&quot; EntryUID=&quot;&quot; UserInformation=&quot;Data from SAP&quot; Interface=&quot;-1&quot;&gt;&lt;/DocProp&gt;&lt;DocProp UID=&quot;2007042109161414432689&quot; EntryUID=&quot;&quot; UserInformation=&quot;Data from SAP&quot; Interface=&quot;-1&quot;&gt;&lt;/DocProp&gt;&lt;DocProp UID=&quot;2004112217290390304928&quot; EntryUID=&quot;&quot; UserInformation=&quot;Data from SAP&quot; Interface=&quot;-1&quot;&gt;&lt;/DocProp&gt;&lt;/Profile&gt;&#10;"/>
  <p:tag name="OFFICEATWORKPRESENTATIONPROJECTID" val="HSLUCH"/>
</p:tagLst>
</file>

<file path=ppt/tags/tag10.xml><?xml version="1.0" encoding="utf-8"?>
<p:tagLst xmlns:a="http://schemas.openxmlformats.org/drawingml/2006/main" xmlns:r="http://schemas.openxmlformats.org/officeDocument/2006/relationships" xmlns:p="http://schemas.openxmlformats.org/presentationml/2006/main">
  <p:tag name="OFFICATWORKEXPRESSIONTAG" val="‹Nr.›, 19.08.2016"/>
</p:tagLst>
</file>

<file path=ppt/tags/tag11.xml><?xml version="1.0" encoding="utf-8"?>
<p:tagLst xmlns:a="http://schemas.openxmlformats.org/drawingml/2006/main" xmlns:r="http://schemas.openxmlformats.org/officeDocument/2006/relationships" xmlns:p="http://schemas.openxmlformats.org/presentationml/2006/main">
  <p:tag name="OFFICATWORKEXPRESSIONTAG" val="Click to edit Master title style"/>
</p:tagLst>
</file>

<file path=ppt/tags/tag12.xml><?xml version="1.0" encoding="utf-8"?>
<p:tagLst xmlns:a="http://schemas.openxmlformats.org/drawingml/2006/main" xmlns:r="http://schemas.openxmlformats.org/officeDocument/2006/relationships" xmlns:p="http://schemas.openxmlformats.org/presentationml/2006/main">
  <p:tag name="OFFICATWORKEXPRESSIONTAG" val="Click to edit Master title style"/>
</p:tagLst>
</file>

<file path=ppt/tags/tag13.xml><?xml version="1.0" encoding="utf-8"?>
<p:tagLst xmlns:a="http://schemas.openxmlformats.org/drawingml/2006/main" xmlns:r="http://schemas.openxmlformats.org/officeDocument/2006/relationships" xmlns:p="http://schemas.openxmlformats.org/presentationml/2006/main">
  <p:tag name="OFFICATWORKEXPRESSIONTAG" val="Click to edit Master text styles"/>
</p:tagLst>
</file>

<file path=ppt/tags/tag14.xml><?xml version="1.0" encoding="utf-8"?>
<p:tagLst xmlns:a="http://schemas.openxmlformats.org/drawingml/2006/main" xmlns:r="http://schemas.openxmlformats.org/officeDocument/2006/relationships" xmlns:p="http://schemas.openxmlformats.org/presentationml/2006/main">
  <p:tag name="OFFICATWORKEXPRESSIONTAG" val="‹Nr.›, 19.08.2016"/>
</p:tagLst>
</file>

<file path=ppt/tags/tag15.xml><?xml version="1.0" encoding="utf-8"?>
<p:tagLst xmlns:a="http://schemas.openxmlformats.org/drawingml/2006/main" xmlns:r="http://schemas.openxmlformats.org/officeDocument/2006/relationships" xmlns:p="http://schemas.openxmlformats.org/presentationml/2006/main">
  <p:tag name="OFFICATWORKEXPRESSIONTAG" val="Click to edit Master text styles&#10;Second level&#10;Third level&#10;Fourth level&#10;Fifth level"/>
</p:tagLst>
</file>

<file path=ppt/tags/tag16.xml><?xml version="1.0" encoding="utf-8"?>
<p:tagLst xmlns:a="http://schemas.openxmlformats.org/drawingml/2006/main" xmlns:r="http://schemas.openxmlformats.org/officeDocument/2006/relationships" xmlns:p="http://schemas.openxmlformats.org/presentationml/2006/main">
  <p:tag name="OFFICATWORKEXPRESSIONTAG" val="Click to edit Master text styles&#10;Second level&#10;Third level&#10;Fourth level&#10;Fifth level"/>
</p:tagLst>
</file>

<file path=ppt/tags/tag17.xml><?xml version="1.0" encoding="utf-8"?>
<p:tagLst xmlns:a="http://schemas.openxmlformats.org/drawingml/2006/main" xmlns:r="http://schemas.openxmlformats.org/officeDocument/2006/relationships" xmlns:p="http://schemas.openxmlformats.org/presentationml/2006/main">
  <p:tag name="OFFICATWORKEXPRESSIONTAG" val="‹Nr.›, 19.08.2016"/>
</p:tagLst>
</file>

<file path=ppt/tags/tag18.xml><?xml version="1.0" encoding="utf-8"?>
<p:tagLst xmlns:a="http://schemas.openxmlformats.org/drawingml/2006/main" xmlns:r="http://schemas.openxmlformats.org/officeDocument/2006/relationships" xmlns:p="http://schemas.openxmlformats.org/presentationml/2006/main">
  <p:tag name="OFFICATWORKEXPRESSIONTAG" val="Click to edit Master title style"/>
</p:tagLst>
</file>

<file path=ppt/tags/tag19.xml><?xml version="1.0" encoding="utf-8"?>
<p:tagLst xmlns:a="http://schemas.openxmlformats.org/drawingml/2006/main" xmlns:r="http://schemas.openxmlformats.org/officeDocument/2006/relationships" xmlns:p="http://schemas.openxmlformats.org/presentationml/2006/main">
  <p:tag name="OFFICATWORKEXPRESSIONTAG" val="Click to edit Master text styles"/>
</p:tagLst>
</file>

<file path=ppt/tags/tag2.xml><?xml version="1.0" encoding="utf-8"?>
<p:tagLst xmlns:a="http://schemas.openxmlformats.org/drawingml/2006/main" xmlns:r="http://schemas.openxmlformats.org/officeDocument/2006/relationships" xmlns:p="http://schemas.openxmlformats.org/presentationml/2006/main">
  <p:tag name="OFFICATWORKEXPRESSIONTAG" val="Click to edit Master title style"/>
</p:tagLst>
</file>

<file path=ppt/tags/tag20.xml><?xml version="1.0" encoding="utf-8"?>
<p:tagLst xmlns:a="http://schemas.openxmlformats.org/drawingml/2006/main" xmlns:r="http://schemas.openxmlformats.org/officeDocument/2006/relationships" xmlns:p="http://schemas.openxmlformats.org/presentationml/2006/main">
  <p:tag name="OFFICATWORKEXPRESSIONTAG" val="Click to edit Master text styles&#10;Second level&#10;Third level&#10;Fourth level&#10;Fifth level"/>
</p:tagLst>
</file>

<file path=ppt/tags/tag21.xml><?xml version="1.0" encoding="utf-8"?>
<p:tagLst xmlns:a="http://schemas.openxmlformats.org/drawingml/2006/main" xmlns:r="http://schemas.openxmlformats.org/officeDocument/2006/relationships" xmlns:p="http://schemas.openxmlformats.org/presentationml/2006/main">
  <p:tag name="OFFICATWORKEXPRESSIONTAG" val="Click to edit Master text styles"/>
</p:tagLst>
</file>

<file path=ppt/tags/tag22.xml><?xml version="1.0" encoding="utf-8"?>
<p:tagLst xmlns:a="http://schemas.openxmlformats.org/drawingml/2006/main" xmlns:r="http://schemas.openxmlformats.org/officeDocument/2006/relationships" xmlns:p="http://schemas.openxmlformats.org/presentationml/2006/main">
  <p:tag name="OFFICATWORKEXPRESSIONTAG" val="Click to edit Master text styles&#10;Second level&#10;Third level&#10;Fourth level&#10;Fifth level"/>
</p:tagLst>
</file>

<file path=ppt/tags/tag23.xml><?xml version="1.0" encoding="utf-8"?>
<p:tagLst xmlns:a="http://schemas.openxmlformats.org/drawingml/2006/main" xmlns:r="http://schemas.openxmlformats.org/officeDocument/2006/relationships" xmlns:p="http://schemas.openxmlformats.org/presentationml/2006/main">
  <p:tag name="OFFICATWORKEXPRESSIONTAG" val="‹Nr.›, 19.08.2016"/>
</p:tagLst>
</file>

<file path=ppt/tags/tag24.xml><?xml version="1.0" encoding="utf-8"?>
<p:tagLst xmlns:a="http://schemas.openxmlformats.org/drawingml/2006/main" xmlns:r="http://schemas.openxmlformats.org/officeDocument/2006/relationships" xmlns:p="http://schemas.openxmlformats.org/presentationml/2006/main">
  <p:tag name="OFFICATWORKEXPRESSIONTAG" val="Click to edit Master title style"/>
</p:tagLst>
</file>

<file path=ppt/tags/tag25.xml><?xml version="1.0" encoding="utf-8"?>
<p:tagLst xmlns:a="http://schemas.openxmlformats.org/drawingml/2006/main" xmlns:r="http://schemas.openxmlformats.org/officeDocument/2006/relationships" xmlns:p="http://schemas.openxmlformats.org/presentationml/2006/main">
  <p:tag name="OFFICATWORKEXPRESSIONTAG" val="‹Nr.›, 19.08.2016"/>
</p:tagLst>
</file>

<file path=ppt/tags/tag26.xml><?xml version="1.0" encoding="utf-8"?>
<p:tagLst xmlns:a="http://schemas.openxmlformats.org/drawingml/2006/main" xmlns:r="http://schemas.openxmlformats.org/officeDocument/2006/relationships" xmlns:p="http://schemas.openxmlformats.org/presentationml/2006/main">
  <p:tag name="OFFICATWORKEXPRESSIONTAG" val="Click to edit Master title style"/>
</p:tagLst>
</file>

<file path=ppt/tags/tag27.xml><?xml version="1.0" encoding="utf-8"?>
<p:tagLst xmlns:a="http://schemas.openxmlformats.org/drawingml/2006/main" xmlns:r="http://schemas.openxmlformats.org/officeDocument/2006/relationships" xmlns:p="http://schemas.openxmlformats.org/presentationml/2006/main">
  <p:tag name="OFFICATWORKEXPRESSIONTAG" val="‹Nr.›, 19.08.2016"/>
</p:tagLst>
</file>

<file path=ppt/tags/tag28.xml><?xml version="1.0" encoding="utf-8"?>
<p:tagLst xmlns:a="http://schemas.openxmlformats.org/drawingml/2006/main" xmlns:r="http://schemas.openxmlformats.org/officeDocument/2006/relationships" xmlns:p="http://schemas.openxmlformats.org/presentationml/2006/main">
  <p:tag name="OFFICATWORKEXPRESSIONTAG" val="Click to edit Master title style"/>
</p:tagLst>
</file>

<file path=ppt/tags/tag29.xml><?xml version="1.0" encoding="utf-8"?>
<p:tagLst xmlns:a="http://schemas.openxmlformats.org/drawingml/2006/main" xmlns:r="http://schemas.openxmlformats.org/officeDocument/2006/relationships" xmlns:p="http://schemas.openxmlformats.org/presentationml/2006/main">
  <p:tag name="OFFICATWORKEXPRESSIONTAG" val="Click to edit Master title style"/>
</p:tagLst>
</file>

<file path=ppt/tags/tag3.xml><?xml version="1.0" encoding="utf-8"?>
<p:tagLst xmlns:a="http://schemas.openxmlformats.org/drawingml/2006/main" xmlns:r="http://schemas.openxmlformats.org/officeDocument/2006/relationships" xmlns:p="http://schemas.openxmlformats.org/presentationml/2006/main">
  <p:tag name="OFFICATWORKEXPRESSIONTAG" val="Click to edit Master text styles&#10;Second level&#10;Third level&#10;Fourth level&#10;Fifth level"/>
</p:tagLst>
</file>

<file path=ppt/tags/tag30.xml><?xml version="1.0" encoding="utf-8"?>
<p:tagLst xmlns:a="http://schemas.openxmlformats.org/drawingml/2006/main" xmlns:r="http://schemas.openxmlformats.org/officeDocument/2006/relationships" xmlns:p="http://schemas.openxmlformats.org/presentationml/2006/main">
  <p:tag name="OFFICATWORKEXPRESSIONTAG" val="Click to edit Master text styles&#10;Second level&#10;Third level&#10;Fourth level&#10;Fifth level"/>
</p:tagLst>
</file>

<file path=ppt/tags/tag31.xml><?xml version="1.0" encoding="utf-8"?>
<p:tagLst xmlns:a="http://schemas.openxmlformats.org/drawingml/2006/main" xmlns:r="http://schemas.openxmlformats.org/officeDocument/2006/relationships" xmlns:p="http://schemas.openxmlformats.org/presentationml/2006/main">
  <p:tag name="OFFICATWORKEXPRESSIONTAG" val="Click to edit Master text styles"/>
</p:tagLst>
</file>

<file path=ppt/tags/tag32.xml><?xml version="1.0" encoding="utf-8"?>
<p:tagLst xmlns:a="http://schemas.openxmlformats.org/drawingml/2006/main" xmlns:r="http://schemas.openxmlformats.org/officeDocument/2006/relationships" xmlns:p="http://schemas.openxmlformats.org/presentationml/2006/main">
  <p:tag name="OFFICATWORKEXPRESSIONTAG" val="‹Nr.›, 19.08.2016"/>
</p:tagLst>
</file>

<file path=ppt/tags/tag33.xml><?xml version="1.0" encoding="utf-8"?>
<p:tagLst xmlns:a="http://schemas.openxmlformats.org/drawingml/2006/main" xmlns:r="http://schemas.openxmlformats.org/officeDocument/2006/relationships" xmlns:p="http://schemas.openxmlformats.org/presentationml/2006/main">
  <p:tag name="OFFICATWORKEXPRESSIONTAG" val="Click to edit Master title style"/>
</p:tagLst>
</file>

<file path=ppt/tags/tag34.xml><?xml version="1.0" encoding="utf-8"?>
<p:tagLst xmlns:a="http://schemas.openxmlformats.org/drawingml/2006/main" xmlns:r="http://schemas.openxmlformats.org/officeDocument/2006/relationships" xmlns:p="http://schemas.openxmlformats.org/presentationml/2006/main">
  <p:tag name="OFFICATWORKEXPRESSIONTAG" val="Click to edit Master text styles"/>
</p:tagLst>
</file>

<file path=ppt/tags/tag35.xml><?xml version="1.0" encoding="utf-8"?>
<p:tagLst xmlns:a="http://schemas.openxmlformats.org/drawingml/2006/main" xmlns:r="http://schemas.openxmlformats.org/officeDocument/2006/relationships" xmlns:p="http://schemas.openxmlformats.org/presentationml/2006/main">
  <p:tag name="OFFICATWORKEXPRESSIONTAG" val="‹Nr.›, 19.08.2016"/>
</p:tagLst>
</file>

<file path=ppt/tags/tag36.xml><?xml version="1.0" encoding="utf-8"?>
<p:tagLst xmlns:a="http://schemas.openxmlformats.org/drawingml/2006/main" xmlns:r="http://schemas.openxmlformats.org/officeDocument/2006/relationships" xmlns:p="http://schemas.openxmlformats.org/presentationml/2006/main">
  <p:tag name="OFFICATWORKEXPRESSIONTAG" val="Click to edit Master text styles&#10;Second level&#10;Third level&#10;Fourth level&#10;Fifth level"/>
</p:tagLst>
</file>

<file path=ppt/tags/tag37.xml><?xml version="1.0" encoding="utf-8"?>
<p:tagLst xmlns:a="http://schemas.openxmlformats.org/drawingml/2006/main" xmlns:r="http://schemas.openxmlformats.org/officeDocument/2006/relationships" xmlns:p="http://schemas.openxmlformats.org/presentationml/2006/main">
  <p:tag name="OFFICATWORKEXPRESSIONTAG" val="‹Nr.›, 19.08.2016"/>
</p:tagLst>
</file>

<file path=ppt/tags/tag38.xml><?xml version="1.0" encoding="utf-8"?>
<p:tagLst xmlns:a="http://schemas.openxmlformats.org/drawingml/2006/main" xmlns:r="http://schemas.openxmlformats.org/officeDocument/2006/relationships" xmlns:p="http://schemas.openxmlformats.org/presentationml/2006/main">
  <p:tag name="OFFICATWORKEXPRESSIONTAG" val="Click to edit Master title style"/>
</p:tagLst>
</file>

<file path=ppt/tags/tag39.xml><?xml version="1.0" encoding="utf-8"?>
<p:tagLst xmlns:a="http://schemas.openxmlformats.org/drawingml/2006/main" xmlns:r="http://schemas.openxmlformats.org/officeDocument/2006/relationships" xmlns:p="http://schemas.openxmlformats.org/presentationml/2006/main">
  <p:tag name="OFFICATWORKEXPRESSIONTAG" val="Click to edit Master title style"/>
</p:tagLst>
</file>

<file path=ppt/tags/tag4.xml><?xml version="1.0" encoding="utf-8"?>
<p:tagLst xmlns:a="http://schemas.openxmlformats.org/drawingml/2006/main" xmlns:r="http://schemas.openxmlformats.org/officeDocument/2006/relationships" xmlns:p="http://schemas.openxmlformats.org/presentationml/2006/main">
  <p:tag name="ZOAWCODE" val="Language.Doc.Page.Powerpoint"/>
  <p:tag name="ZOAWTYPE" val="Text"/>
  <p:tag name="OFFICATWORKEXPRESSIONTAG" val="Folie"/>
</p:tagLst>
</file>

<file path=ppt/tags/tag40.xml><?xml version="1.0" encoding="utf-8"?>
<p:tagLst xmlns:a="http://schemas.openxmlformats.org/drawingml/2006/main" xmlns:r="http://schemas.openxmlformats.org/officeDocument/2006/relationships" xmlns:p="http://schemas.openxmlformats.org/presentationml/2006/main">
  <p:tag name="OFFICATWORKEXPRESSIONTAG" val="Click to edit Master text styles&#10;Second level&#10;Third level&#10;Fourth level&#10;Fifth level"/>
</p:tagLst>
</file>

<file path=ppt/tags/tag41.xml><?xml version="1.0" encoding="utf-8"?>
<p:tagLst xmlns:a="http://schemas.openxmlformats.org/drawingml/2006/main" xmlns:r="http://schemas.openxmlformats.org/officeDocument/2006/relationships" xmlns:p="http://schemas.openxmlformats.org/presentationml/2006/main">
  <p:tag name="OFFICATWORKEXPRESSIONTAG" val="‹Nr.›, 19.08.2016"/>
</p:tagLst>
</file>

<file path=ppt/tags/tag5.xml><?xml version="1.0" encoding="utf-8"?>
<p:tagLst xmlns:a="http://schemas.openxmlformats.org/drawingml/2006/main" xmlns:r="http://schemas.openxmlformats.org/officeDocument/2006/relationships" xmlns:p="http://schemas.openxmlformats.org/presentationml/2006/main">
  <p:tag name="OFFICATWORKEXPRESSIONTAG" val="‹Nr.›, 19.08.2016"/>
</p:tagLst>
</file>

<file path=ppt/tags/tag6.xml><?xml version="1.0" encoding="utf-8"?>
<p:tagLst xmlns:a="http://schemas.openxmlformats.org/drawingml/2006/main" xmlns:r="http://schemas.openxmlformats.org/officeDocument/2006/relationships" xmlns:p="http://schemas.openxmlformats.org/presentationml/2006/main">
  <p:tag name="ZOAWCODE" val="Language.Doc.Telephone"/>
  <p:tag name="ZOAWTYPE" val="Text"/>
  <p:tag name="OFFICATWORKEXPRESSIONTAG" val="T direkt"/>
</p:tagLst>
</file>

<file path=ppt/tags/tag7.xml><?xml version="1.0" encoding="utf-8"?>
<p:tagLst xmlns:a="http://schemas.openxmlformats.org/drawingml/2006/main" xmlns:r="http://schemas.openxmlformats.org/officeDocument/2006/relationships" xmlns:p="http://schemas.openxmlformats.org/presentationml/2006/main">
  <p:tag name="OFFICATWORKEXPRESSIONTAG" val="Click to edit Master title style"/>
</p:tagLst>
</file>

<file path=ppt/tags/tag8.xml><?xml version="1.0" encoding="utf-8"?>
<p:tagLst xmlns:a="http://schemas.openxmlformats.org/drawingml/2006/main" xmlns:r="http://schemas.openxmlformats.org/officeDocument/2006/relationships" xmlns:p="http://schemas.openxmlformats.org/presentationml/2006/main">
  <p:tag name="OFFICATWORKEXPRESSIONTAG" val="Click to edit Master subtitle style"/>
</p:tagLst>
</file>

<file path=ppt/tags/tag9.xml><?xml version="1.0" encoding="utf-8"?>
<p:tagLst xmlns:a="http://schemas.openxmlformats.org/drawingml/2006/main" xmlns:r="http://schemas.openxmlformats.org/officeDocument/2006/relationships" xmlns:p="http://schemas.openxmlformats.org/presentationml/2006/main">
  <p:tag name="OFFICATWORKEXPRESSIONTAG" val="Click to edit Master text styles&#10;Second level&#10;Third level&#10;Fourth level&#10;Fifth level"/>
</p:tagLst>
</file>

<file path=ppt/theme/theme1.xml><?xml version="1.0" encoding="utf-8"?>
<a:theme xmlns:a="http://schemas.openxmlformats.org/drawingml/2006/main" name="Default Design">
  <a:themeElements>
    <a:clrScheme name="hslu">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7F7F7F"/>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EMPLATE EDIT - 00 Presentation 1.potm" id="{32EAAFC2-9988-425B-B9C4-F9FCBE87732B}" vid="{392A4BD6-ED7C-4A85-A517-45B42106D0B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00 Präsentation</Template>
  <TotalTime>791</TotalTime>
  <Words>3668</Words>
  <Application>Microsoft Office PowerPoint</Application>
  <PresentationFormat>On-screen Show (4:3)</PresentationFormat>
  <Paragraphs>678</Paragraphs>
  <Slides>40</Slides>
  <Notes>23</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Calibri</vt:lpstr>
      <vt:lpstr>Times</vt:lpstr>
      <vt:lpstr>Verdana</vt:lpstr>
      <vt:lpstr>Wingdings</vt:lpstr>
      <vt:lpstr>Default Design</vt:lpstr>
      <vt:lpstr>Вводный обзор межбюджетных отношений в Швейцарии</vt:lpstr>
      <vt:lpstr>PowerPoint Presentation</vt:lpstr>
      <vt:lpstr>1 introduction</vt:lpstr>
      <vt:lpstr>Population and languages</vt:lpstr>
      <vt:lpstr>Population density</vt:lpstr>
      <vt:lpstr>PowerPoint Presentation</vt:lpstr>
      <vt:lpstr>Annual accounts of government units (Confederation, cantons, communes and social insurance)</vt:lpstr>
      <vt:lpstr>2 МЕЖБЮДЖЕТНЫЕ ОТНОШЕНИЯ</vt:lpstr>
      <vt:lpstr>PowerPoint Presentation</vt:lpstr>
      <vt:lpstr>PowerPoint Presentation</vt:lpstr>
      <vt:lpstr>PowerPoint Presentation</vt:lpstr>
      <vt:lpstr>Сотрудничество   по горизонтали</vt:lpstr>
      <vt:lpstr>3 распределение полномочий по расходованию средств     </vt:lpstr>
      <vt:lpstr>Государственные расходы на трех уровнях государственного управления</vt:lpstr>
      <vt:lpstr>Государственные расходы на разных уровнях госуправления, 2017 г. Функциональная классификация (млн. швейцарских франков)</vt:lpstr>
      <vt:lpstr>Схема межбюджетных отношений в Швейцарии: структура расходов</vt:lpstr>
      <vt:lpstr>4 распределение полномочий по доходам</vt:lpstr>
      <vt:lpstr>PowerPoint Presentation</vt:lpstr>
      <vt:lpstr>PowerPoint Presentation</vt:lpstr>
      <vt:lpstr>Федеральные налоги (государственный уровень)</vt:lpstr>
      <vt:lpstr>Кантональные налоги</vt:lpstr>
      <vt:lpstr>Муниципальные (коммунальные) налоги</vt:lpstr>
      <vt:lpstr>Обзор федерального, кантонального и муниципального налогообложения</vt:lpstr>
      <vt:lpstr> (I)</vt:lpstr>
      <vt:lpstr>Разбивка налогов и сборов по удельному весу (II)</vt:lpstr>
      <vt:lpstr>Доходы в Швейцарии с разбивкой по уровням государственного управления (млрд швейцарских франков)</vt:lpstr>
      <vt:lpstr>5 конкуренция в сфере налогообложения</vt:lpstr>
      <vt:lpstr>Конкуренция в сфере налогообложения в Швейцарии</vt:lpstr>
      <vt:lpstr>PowerPoint Presentation</vt:lpstr>
      <vt:lpstr>Ставка подоходного налога в зависимости от  места обложения (федеральный, кантональный и муниципальный подоходный налог)</vt:lpstr>
      <vt:lpstr>Воздействие налоговой конкуренции: Нагрузка по подоходному налогу физических лиц в ряде крупных городов кантонов (совокупно кантональный, муниципальный и церковный* налоги) </vt:lpstr>
      <vt:lpstr>6 бюджетное выравнивание</vt:lpstr>
      <vt:lpstr>PowerPoint Presentation</vt:lpstr>
      <vt:lpstr>PowerPoint Presentation</vt:lpstr>
      <vt:lpstr>Ресурсный потенциал в 2018 г. (на душу населения)</vt:lpstr>
      <vt:lpstr>Индекс обеспеченности ресурсами (2018 г.), до и после выравнивания</vt:lpstr>
      <vt:lpstr>Компенсация затрат, связанных с географическим положением</vt:lpstr>
      <vt:lpstr>PowerPoint Presentation</vt:lpstr>
      <vt:lpstr>Обзор платежей в рамках бюджетного выравнивания в 2020 г. </vt:lpstr>
      <vt:lpstr>PowerPoint Presentation</vt:lpstr>
    </vt:vector>
  </TitlesOfParts>
  <Company>IT Services Hochschule Luzern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the Political and Administrative System of Switzerland</dc:title>
  <dc:creator>Bruni Stefan HSLU W</dc:creator>
  <cp:lastModifiedBy>Alexander Rezanov</cp:lastModifiedBy>
  <cp:revision>234</cp:revision>
  <dcterms:created xsi:type="dcterms:W3CDTF">2018-08-31T07:29:32Z</dcterms:created>
  <dcterms:modified xsi:type="dcterms:W3CDTF">2020-06-16T13:49:53Z</dcterms:modified>
</cp:coreProperties>
</file>