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9"/>
  </p:notesMasterIdLst>
  <p:handoutMasterIdLst>
    <p:handoutMasterId r:id="rId10"/>
  </p:handoutMasterIdLst>
  <p:sldIdLst>
    <p:sldId id="280" r:id="rId2"/>
    <p:sldId id="338" r:id="rId3"/>
    <p:sldId id="339" r:id="rId4"/>
    <p:sldId id="363" r:id="rId5"/>
    <p:sldId id="340" r:id="rId6"/>
    <p:sldId id="365" r:id="rId7"/>
    <p:sldId id="296" r:id="rId8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6699"/>
    <a:srgbClr val="990000"/>
    <a:srgbClr val="FF00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E35CF2-D913-4CC1-B9B0-400266C65DD3}" v="2" dt="2021-10-07T16:42:11.4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83" autoAdjust="0"/>
    <p:restoredTop sz="94660" autoAdjust="0"/>
  </p:normalViewPr>
  <p:slideViewPr>
    <p:cSldViewPr>
      <p:cViewPr varScale="1">
        <p:scale>
          <a:sx n="66" d="100"/>
          <a:sy n="66" d="100"/>
        </p:scale>
        <p:origin x="123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50"/>
    </p:cViewPr>
  </p:sorterViewPr>
  <p:notesViewPr>
    <p:cSldViewPr>
      <p:cViewPr varScale="1">
        <p:scale>
          <a:sx n="77" d="100"/>
          <a:sy n="77" d="100"/>
        </p:scale>
        <p:origin x="-2418" y="-84"/>
      </p:cViewPr>
      <p:guideLst>
        <p:guide orient="horz" pos="2208"/>
        <p:guide pos="29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C75A46-9D0A-4DEE-888F-A1C066C2B7D4}" type="doc">
      <dgm:prSet loTypeId="urn:microsoft.com/office/officeart/2005/8/layout/radial4" loCatId="relationship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16DDAA46-EB12-4C7B-94F2-5CC8970F2597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hr-HR"/>
            <a:t>Jedinstveni račun riznice</a:t>
          </a:r>
        </a:p>
      </dgm:t>
    </dgm:pt>
    <dgm:pt modelId="{2D0549C5-FF6F-4A01-B32D-B88A8F42D70C}" type="parTrans" cxnId="{A2521E45-429E-4DF9-BCB8-CE310757F3E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BD33B9B1-8C2B-4447-98F0-9ECBDA1BFE8A}" type="sibTrans" cxnId="{A2521E45-429E-4DF9-BCB8-CE310757F3E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C5249AE-9DD6-41EF-82A2-AAC4C05A1756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sz="2000">
              <a:latin typeface="+mn-lt"/>
            </a:rPr>
            <a:t>PRIHODI I RASHODI DRŽAVNOG PRORAČUNA</a:t>
          </a:r>
        </a:p>
      </dgm:t>
    </dgm:pt>
    <dgm:pt modelId="{FF0EAA04-FEBE-466F-9BAC-6D9C90D4E0E0}" type="parTrans" cxnId="{EEC45E82-EAE7-48F1-BE6B-A9FFC21BFA8C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5734E0F9-4BB7-4ECF-A26B-039F65ADA400}" type="sibTrans" cxnId="{EEC45E82-EAE7-48F1-BE6B-A9FFC21BFA8C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1BD8B26D-CDB5-49B8-AAE5-8C394407DED4}">
      <dgm:prSet custT="1"/>
      <dgm:spPr/>
      <dgm:t>
        <a:bodyPr/>
        <a:lstStyle/>
        <a:p>
          <a:r>
            <a:rPr lang="hr-HR" sz="2000">
              <a:latin typeface="+mn-lt"/>
            </a:rPr>
            <a:t>PRIHODI I RASHODI PRORAČUNA AUTONOMNIH REPUBLIKA</a:t>
          </a:r>
        </a:p>
      </dgm:t>
    </dgm:pt>
    <dgm:pt modelId="{3755300F-E312-4C4A-BF66-DAA9D4DF074D}" type="parTrans" cxnId="{635234F0-DB5B-44D7-ADB1-07F7A81281E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12D938DE-50BA-4C2F-8D51-801B8F51F428}" type="sibTrans" cxnId="{635234F0-DB5B-44D7-ADB1-07F7A81281E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284BA49E-110D-445D-BF77-770634E5F857}">
      <dgm:prSet custT="1"/>
      <dgm:spPr/>
      <dgm:t>
        <a:bodyPr/>
        <a:lstStyle/>
        <a:p>
          <a:r>
            <a:rPr lang="hr-HR" sz="2000">
              <a:latin typeface="+mn-lt"/>
            </a:rPr>
            <a:t>PRIHODI I RASHODI PRAVNIH OSOBA JAVNOG PRAVA I NEKOMERCIJALNIH ORGANIZACIJA</a:t>
          </a:r>
        </a:p>
      </dgm:t>
    </dgm:pt>
    <dgm:pt modelId="{3D4DE2AD-10FF-4EA3-AA66-E45BF0DAABBA}" type="parTrans" cxnId="{8DCF7AFA-FB8B-45E3-A115-8D2AD653341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D69AA27-B917-4400-96AE-3E3BCB241FB2}" type="sibTrans" cxnId="{8DCF7AFA-FB8B-45E3-A115-8D2AD653341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D348EA66-7949-4416-9C85-CB7AF164164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sz="2000">
              <a:latin typeface="+mn-lt"/>
            </a:rPr>
            <a:t>PRIHODI I RASHODI LOKALNIH PRORAČUNA</a:t>
          </a:r>
        </a:p>
      </dgm:t>
    </dgm:pt>
    <dgm:pt modelId="{04F49FC2-5E4B-4C6D-800E-53DBCA98F061}" type="sibTrans" cxnId="{2F78842B-B8C5-443F-9371-9B2F37FFC234}">
      <dgm:prSet/>
      <dgm:spPr/>
      <dgm:t>
        <a:bodyPr/>
        <a:lstStyle/>
        <a:p>
          <a:endParaRPr lang="en-US"/>
        </a:p>
      </dgm:t>
    </dgm:pt>
    <dgm:pt modelId="{8F43FCCE-AC6A-4823-9B43-5479757101C4}" type="parTrans" cxnId="{2F78842B-B8C5-443F-9371-9B2F37FFC234}">
      <dgm:prSet/>
      <dgm:spPr/>
      <dgm:t>
        <a:bodyPr/>
        <a:lstStyle/>
        <a:p>
          <a:endParaRPr lang="en-US"/>
        </a:p>
      </dgm:t>
    </dgm:pt>
    <dgm:pt modelId="{9C3A0BFB-8927-4FE4-A9B1-F44D6D9EAE49}" type="pres">
      <dgm:prSet presAssocID="{AFC75A46-9D0A-4DEE-888F-A1C066C2B7D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AD25AB6-48F0-4816-95CA-8FCC1BA7FB9D}" type="pres">
      <dgm:prSet presAssocID="{16DDAA46-EB12-4C7B-94F2-5CC8970F2597}" presName="centerShape" presStyleLbl="node0" presStyleIdx="0" presStyleCnt="1"/>
      <dgm:spPr/>
    </dgm:pt>
    <dgm:pt modelId="{1DD84549-FAA7-425C-8D5C-23B3CC9B8517}" type="pres">
      <dgm:prSet presAssocID="{FF0EAA04-FEBE-466F-9BAC-6D9C90D4E0E0}" presName="parTrans" presStyleLbl="bgSibTrans2D1" presStyleIdx="0" presStyleCnt="4" custLinFactNeighborX="8687" custLinFactNeighborY="-9765"/>
      <dgm:spPr/>
    </dgm:pt>
    <dgm:pt modelId="{DD9D67C4-56EA-4FFF-929A-E146EDA43A50}" type="pres">
      <dgm:prSet presAssocID="{9C5249AE-9DD6-41EF-82A2-AAC4C05A1756}" presName="node" presStyleLbl="node1" presStyleIdx="0" presStyleCnt="4" custRadScaleRad="96705" custRadScaleInc="-37935">
        <dgm:presLayoutVars>
          <dgm:bulletEnabled val="1"/>
        </dgm:presLayoutVars>
      </dgm:prSet>
      <dgm:spPr/>
    </dgm:pt>
    <dgm:pt modelId="{A907DC24-E239-43E1-8723-34FF7D5C7A30}" type="pres">
      <dgm:prSet presAssocID="{3755300F-E312-4C4A-BF66-DAA9D4DF074D}" presName="parTrans" presStyleLbl="bgSibTrans2D1" presStyleIdx="1" presStyleCnt="4" custLinFactNeighborX="7829" custLinFactNeighborY="5014"/>
      <dgm:spPr/>
    </dgm:pt>
    <dgm:pt modelId="{B135A413-EC72-49D9-B76A-2E8B321663A6}" type="pres">
      <dgm:prSet presAssocID="{1BD8B26D-CDB5-49B8-AAE5-8C394407DED4}" presName="node" presStyleLbl="node1" presStyleIdx="1" presStyleCnt="4" custRadScaleRad="103890" custRadScaleInc="-58191">
        <dgm:presLayoutVars>
          <dgm:bulletEnabled val="1"/>
        </dgm:presLayoutVars>
      </dgm:prSet>
      <dgm:spPr/>
    </dgm:pt>
    <dgm:pt modelId="{57DE953E-0776-4AC0-8006-C742CC95D4B9}" type="pres">
      <dgm:prSet presAssocID="{3D4DE2AD-10FF-4EA3-AA66-E45BF0DAABBA}" presName="parTrans" presStyleLbl="bgSibTrans2D1" presStyleIdx="2" presStyleCnt="4" custLinFactNeighborX="-7149" custLinFactNeighborY="7213"/>
      <dgm:spPr/>
    </dgm:pt>
    <dgm:pt modelId="{C0949C54-23D2-4CD6-8CA4-CA9D445D2B87}" type="pres">
      <dgm:prSet presAssocID="{284BA49E-110D-445D-BF77-770634E5F857}" presName="node" presStyleLbl="node1" presStyleIdx="2" presStyleCnt="4" custRadScaleRad="106637" custRadScaleInc="66187">
        <dgm:presLayoutVars>
          <dgm:bulletEnabled val="1"/>
        </dgm:presLayoutVars>
      </dgm:prSet>
      <dgm:spPr/>
    </dgm:pt>
    <dgm:pt modelId="{39CBFBB7-7EF9-400A-B772-DCE97BA37C15}" type="pres">
      <dgm:prSet presAssocID="{8F43FCCE-AC6A-4823-9B43-5479757101C4}" presName="parTrans" presStyleLbl="bgSibTrans2D1" presStyleIdx="3" presStyleCnt="4" custAng="100395" custScaleX="96691" custLinFactNeighborX="9336" custLinFactNeighborY="28578"/>
      <dgm:spPr/>
    </dgm:pt>
    <dgm:pt modelId="{225B2B80-73F2-4BC4-832E-E2FA4C3642DB}" type="pres">
      <dgm:prSet presAssocID="{D348EA66-7949-4416-9C85-CB7AF164164C}" presName="node" presStyleLbl="node1" presStyleIdx="3" presStyleCnt="4" custRadScaleRad="86180" custRadScaleInc="-170385">
        <dgm:presLayoutVars>
          <dgm:bulletEnabled val="1"/>
        </dgm:presLayoutVars>
      </dgm:prSet>
      <dgm:spPr/>
    </dgm:pt>
  </dgm:ptLst>
  <dgm:cxnLst>
    <dgm:cxn modelId="{1F51F00C-87BF-4ACF-A3E7-69EAA4100C67}" type="presOf" srcId="{AFC75A46-9D0A-4DEE-888F-A1C066C2B7D4}" destId="{9C3A0BFB-8927-4FE4-A9B1-F44D6D9EAE49}" srcOrd="0" destOrd="0" presId="urn:microsoft.com/office/officeart/2005/8/layout/radial4"/>
    <dgm:cxn modelId="{531F220E-837F-4C52-9338-E5202498832B}" type="presOf" srcId="{D348EA66-7949-4416-9C85-CB7AF164164C}" destId="{225B2B80-73F2-4BC4-832E-E2FA4C3642DB}" srcOrd="0" destOrd="0" presId="urn:microsoft.com/office/officeart/2005/8/layout/radial4"/>
    <dgm:cxn modelId="{2F78842B-B8C5-443F-9371-9B2F37FFC234}" srcId="{16DDAA46-EB12-4C7B-94F2-5CC8970F2597}" destId="{D348EA66-7949-4416-9C85-CB7AF164164C}" srcOrd="3" destOrd="0" parTransId="{8F43FCCE-AC6A-4823-9B43-5479757101C4}" sibTransId="{04F49FC2-5E4B-4C6D-800E-53DBCA98F061}"/>
    <dgm:cxn modelId="{70AF3A42-0B1D-4171-9317-C4506F41FD60}" type="presOf" srcId="{1BD8B26D-CDB5-49B8-AAE5-8C394407DED4}" destId="{B135A413-EC72-49D9-B76A-2E8B321663A6}" srcOrd="0" destOrd="0" presId="urn:microsoft.com/office/officeart/2005/8/layout/radial4"/>
    <dgm:cxn modelId="{A2521E45-429E-4DF9-BCB8-CE310757F3ED}" srcId="{AFC75A46-9D0A-4DEE-888F-A1C066C2B7D4}" destId="{16DDAA46-EB12-4C7B-94F2-5CC8970F2597}" srcOrd="0" destOrd="0" parTransId="{2D0549C5-FF6F-4A01-B32D-B88A8F42D70C}" sibTransId="{BD33B9B1-8C2B-4447-98F0-9ECBDA1BFE8A}"/>
    <dgm:cxn modelId="{EEC45E82-EAE7-48F1-BE6B-A9FFC21BFA8C}" srcId="{16DDAA46-EB12-4C7B-94F2-5CC8970F2597}" destId="{9C5249AE-9DD6-41EF-82A2-AAC4C05A1756}" srcOrd="0" destOrd="0" parTransId="{FF0EAA04-FEBE-466F-9BAC-6D9C90D4E0E0}" sibTransId="{5734E0F9-4BB7-4ECF-A26B-039F65ADA400}"/>
    <dgm:cxn modelId="{50B88F9C-9349-48E7-AC41-C0AC8C01DB29}" type="presOf" srcId="{8F43FCCE-AC6A-4823-9B43-5479757101C4}" destId="{39CBFBB7-7EF9-400A-B772-DCE97BA37C15}" srcOrd="0" destOrd="0" presId="urn:microsoft.com/office/officeart/2005/8/layout/radial4"/>
    <dgm:cxn modelId="{BED80BC2-04CD-428D-9827-F26539CB02D6}" type="presOf" srcId="{3D4DE2AD-10FF-4EA3-AA66-E45BF0DAABBA}" destId="{57DE953E-0776-4AC0-8006-C742CC95D4B9}" srcOrd="0" destOrd="0" presId="urn:microsoft.com/office/officeart/2005/8/layout/radial4"/>
    <dgm:cxn modelId="{21E1D5C7-EE1A-4419-AB94-9BEF206EB0FC}" type="presOf" srcId="{FF0EAA04-FEBE-466F-9BAC-6D9C90D4E0E0}" destId="{1DD84549-FAA7-425C-8D5C-23B3CC9B8517}" srcOrd="0" destOrd="0" presId="urn:microsoft.com/office/officeart/2005/8/layout/radial4"/>
    <dgm:cxn modelId="{A0CEF4D9-639D-4277-9E65-27463DD841A9}" type="presOf" srcId="{9C5249AE-9DD6-41EF-82A2-AAC4C05A1756}" destId="{DD9D67C4-56EA-4FFF-929A-E146EDA43A50}" srcOrd="0" destOrd="0" presId="urn:microsoft.com/office/officeart/2005/8/layout/radial4"/>
    <dgm:cxn modelId="{635234F0-DB5B-44D7-ADB1-07F7A81281ED}" srcId="{16DDAA46-EB12-4C7B-94F2-5CC8970F2597}" destId="{1BD8B26D-CDB5-49B8-AAE5-8C394407DED4}" srcOrd="1" destOrd="0" parTransId="{3755300F-E312-4C4A-BF66-DAA9D4DF074D}" sibTransId="{12D938DE-50BA-4C2F-8D51-801B8F51F428}"/>
    <dgm:cxn modelId="{12C713F8-373B-40CC-90F4-6878ACA44F18}" type="presOf" srcId="{3755300F-E312-4C4A-BF66-DAA9D4DF074D}" destId="{A907DC24-E239-43E1-8723-34FF7D5C7A30}" srcOrd="0" destOrd="0" presId="urn:microsoft.com/office/officeart/2005/8/layout/radial4"/>
    <dgm:cxn modelId="{8DCF7AFA-FB8B-45E3-A115-8D2AD6533415}" srcId="{16DDAA46-EB12-4C7B-94F2-5CC8970F2597}" destId="{284BA49E-110D-445D-BF77-770634E5F857}" srcOrd="2" destOrd="0" parTransId="{3D4DE2AD-10FF-4EA3-AA66-E45BF0DAABBA}" sibTransId="{9D69AA27-B917-4400-96AE-3E3BCB241FB2}"/>
    <dgm:cxn modelId="{77F204FB-96F1-4C4B-A819-EC2DD3EBB53F}" type="presOf" srcId="{284BA49E-110D-445D-BF77-770634E5F857}" destId="{C0949C54-23D2-4CD6-8CA4-CA9D445D2B87}" srcOrd="0" destOrd="0" presId="urn:microsoft.com/office/officeart/2005/8/layout/radial4"/>
    <dgm:cxn modelId="{A4BA30FE-FD8F-4EBB-B3E7-346B8B6098B5}" type="presOf" srcId="{16DDAA46-EB12-4C7B-94F2-5CC8970F2597}" destId="{FAD25AB6-48F0-4816-95CA-8FCC1BA7FB9D}" srcOrd="0" destOrd="0" presId="urn:microsoft.com/office/officeart/2005/8/layout/radial4"/>
    <dgm:cxn modelId="{F15EB344-732C-4209-ADCF-C06B23E0317E}" type="presParOf" srcId="{9C3A0BFB-8927-4FE4-A9B1-F44D6D9EAE49}" destId="{FAD25AB6-48F0-4816-95CA-8FCC1BA7FB9D}" srcOrd="0" destOrd="0" presId="urn:microsoft.com/office/officeart/2005/8/layout/radial4"/>
    <dgm:cxn modelId="{553A35F1-0975-4894-8C70-84E1B7644D7B}" type="presParOf" srcId="{9C3A0BFB-8927-4FE4-A9B1-F44D6D9EAE49}" destId="{1DD84549-FAA7-425C-8D5C-23B3CC9B8517}" srcOrd="1" destOrd="0" presId="urn:microsoft.com/office/officeart/2005/8/layout/radial4"/>
    <dgm:cxn modelId="{6AC0B933-EF0B-4655-AF68-EB0E9FF9CA57}" type="presParOf" srcId="{9C3A0BFB-8927-4FE4-A9B1-F44D6D9EAE49}" destId="{DD9D67C4-56EA-4FFF-929A-E146EDA43A50}" srcOrd="2" destOrd="0" presId="urn:microsoft.com/office/officeart/2005/8/layout/radial4"/>
    <dgm:cxn modelId="{539D18F6-2E87-4500-8BAD-DE75E90A60A3}" type="presParOf" srcId="{9C3A0BFB-8927-4FE4-A9B1-F44D6D9EAE49}" destId="{A907DC24-E239-43E1-8723-34FF7D5C7A30}" srcOrd="3" destOrd="0" presId="urn:microsoft.com/office/officeart/2005/8/layout/radial4"/>
    <dgm:cxn modelId="{A9A33D60-A7B3-47C2-90D5-6BA50C089BF0}" type="presParOf" srcId="{9C3A0BFB-8927-4FE4-A9B1-F44D6D9EAE49}" destId="{B135A413-EC72-49D9-B76A-2E8B321663A6}" srcOrd="4" destOrd="0" presId="urn:microsoft.com/office/officeart/2005/8/layout/radial4"/>
    <dgm:cxn modelId="{3561B411-A78F-4D1D-9D61-ED8040AE124A}" type="presParOf" srcId="{9C3A0BFB-8927-4FE4-A9B1-F44D6D9EAE49}" destId="{57DE953E-0776-4AC0-8006-C742CC95D4B9}" srcOrd="5" destOrd="0" presId="urn:microsoft.com/office/officeart/2005/8/layout/radial4"/>
    <dgm:cxn modelId="{2EFB8E5D-CE46-40C5-82D5-25FDAA2FF0F2}" type="presParOf" srcId="{9C3A0BFB-8927-4FE4-A9B1-F44D6D9EAE49}" destId="{C0949C54-23D2-4CD6-8CA4-CA9D445D2B87}" srcOrd="6" destOrd="0" presId="urn:microsoft.com/office/officeart/2005/8/layout/radial4"/>
    <dgm:cxn modelId="{E215FDB7-8FAE-4E7F-A243-ABD5D50AD73B}" type="presParOf" srcId="{9C3A0BFB-8927-4FE4-A9B1-F44D6D9EAE49}" destId="{39CBFBB7-7EF9-400A-B772-DCE97BA37C15}" srcOrd="7" destOrd="0" presId="urn:microsoft.com/office/officeart/2005/8/layout/radial4"/>
    <dgm:cxn modelId="{374839F0-8987-4316-84CE-DA07E6B0A98A}" type="presParOf" srcId="{9C3A0BFB-8927-4FE4-A9B1-F44D6D9EAE49}" destId="{225B2B80-73F2-4BC4-832E-E2FA4C3642DB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1EF36A-12B3-42E9-A58C-F1A97E75F462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2C5AC0-7E6B-4BEA-ABC8-BD6B92762C72}">
      <dgm:prSet phldrT="[Text]"/>
      <dgm:spPr/>
      <dgm:t>
        <a:bodyPr/>
        <a:lstStyle/>
        <a:p>
          <a:r>
            <a:rPr lang="hr-HR"/>
            <a:t>2006.</a:t>
          </a:r>
        </a:p>
      </dgm:t>
    </dgm:pt>
    <dgm:pt modelId="{7B180336-7B0C-4BF1-80EB-C29C6A2989C3}" type="parTrans" cxnId="{F6A5A7C4-B38F-4443-BCEE-11880A2BF81D}">
      <dgm:prSet/>
      <dgm:spPr/>
      <dgm:t>
        <a:bodyPr/>
        <a:lstStyle/>
        <a:p>
          <a:endParaRPr lang="en-US"/>
        </a:p>
      </dgm:t>
    </dgm:pt>
    <dgm:pt modelId="{E80BE644-3C46-454C-8535-0718729CBCE5}" type="sibTrans" cxnId="{F6A5A7C4-B38F-4443-BCEE-11880A2BF81D}">
      <dgm:prSet/>
      <dgm:spPr/>
      <dgm:t>
        <a:bodyPr/>
        <a:lstStyle/>
        <a:p>
          <a:endParaRPr lang="en-US"/>
        </a:p>
      </dgm:t>
    </dgm:pt>
    <dgm:pt modelId="{C40BE9BF-503A-4093-AA9D-8E425F5540CB}">
      <dgm:prSet phldrT="[Text]" custT="1"/>
      <dgm:spPr/>
      <dgm:t>
        <a:bodyPr/>
        <a:lstStyle/>
        <a:p>
          <a:pPr algn="ctr"/>
          <a:r>
            <a:rPr lang="hr-HR" sz="1600" dirty="0"/>
            <a:t>450</a:t>
          </a:r>
        </a:p>
        <a:p>
          <a:pPr algn="ctr"/>
          <a:r>
            <a:rPr lang="hr-HR" sz="2000" dirty="0"/>
            <a:t>proračunskih organizacija</a:t>
          </a:r>
        </a:p>
      </dgm:t>
    </dgm:pt>
    <dgm:pt modelId="{F0E22A1E-9A9A-4F0C-98CE-20C2399BA83F}" type="parTrans" cxnId="{66A23F50-579B-42CD-B4FA-30040BACF6B8}">
      <dgm:prSet/>
      <dgm:spPr/>
      <dgm:t>
        <a:bodyPr/>
        <a:lstStyle/>
        <a:p>
          <a:endParaRPr lang="en-US"/>
        </a:p>
      </dgm:t>
    </dgm:pt>
    <dgm:pt modelId="{AE0D2DDE-B199-49DA-85ED-E79A394E19D6}" type="sibTrans" cxnId="{66A23F50-579B-42CD-B4FA-30040BACF6B8}">
      <dgm:prSet/>
      <dgm:spPr/>
      <dgm:t>
        <a:bodyPr/>
        <a:lstStyle/>
        <a:p>
          <a:endParaRPr lang="en-US"/>
        </a:p>
      </dgm:t>
    </dgm:pt>
    <dgm:pt modelId="{5C71F33B-E272-4FDA-BF68-23CF6D89503B}">
      <dgm:prSet phldrT="[Text]"/>
      <dgm:spPr/>
      <dgm:t>
        <a:bodyPr/>
        <a:lstStyle/>
        <a:p>
          <a:r>
            <a:rPr lang="hr-HR"/>
            <a:t>2015.</a:t>
          </a:r>
        </a:p>
      </dgm:t>
    </dgm:pt>
    <dgm:pt modelId="{A6D34F58-949A-491A-8102-627B3D8B839C}" type="parTrans" cxnId="{1B81EBB7-240A-43D8-B3E9-A2748499C676}">
      <dgm:prSet/>
      <dgm:spPr/>
      <dgm:t>
        <a:bodyPr/>
        <a:lstStyle/>
        <a:p>
          <a:endParaRPr lang="en-US"/>
        </a:p>
      </dgm:t>
    </dgm:pt>
    <dgm:pt modelId="{45DDDF1A-772F-4248-A261-8F0EEEB8E329}" type="sibTrans" cxnId="{1B81EBB7-240A-43D8-B3E9-A2748499C676}">
      <dgm:prSet/>
      <dgm:spPr/>
      <dgm:t>
        <a:bodyPr/>
        <a:lstStyle/>
        <a:p>
          <a:endParaRPr lang="en-US"/>
        </a:p>
      </dgm:t>
    </dgm:pt>
    <dgm:pt modelId="{B3B6DE9A-EB1E-4B5D-ACFF-29843C9E6C62}">
      <dgm:prSet phldrT="[Text]" custT="1"/>
      <dgm:spPr/>
      <dgm:t>
        <a:bodyPr/>
        <a:lstStyle/>
        <a:p>
          <a:pPr algn="ctr"/>
          <a:r>
            <a:rPr lang="hr-HR" sz="2000"/>
            <a:t>1500</a:t>
          </a:r>
        </a:p>
      </dgm:t>
    </dgm:pt>
    <dgm:pt modelId="{21DA20E4-99D9-4367-9EF3-B761445C6363}" type="parTrans" cxnId="{9001FA52-FCD6-49AE-A44C-D85CB9567ADF}">
      <dgm:prSet/>
      <dgm:spPr/>
      <dgm:t>
        <a:bodyPr/>
        <a:lstStyle/>
        <a:p>
          <a:endParaRPr lang="en-US"/>
        </a:p>
      </dgm:t>
    </dgm:pt>
    <dgm:pt modelId="{87DF24F5-C105-4957-A1A5-A41A5586638B}" type="sibTrans" cxnId="{9001FA52-FCD6-49AE-A44C-D85CB9567ADF}">
      <dgm:prSet/>
      <dgm:spPr/>
      <dgm:t>
        <a:bodyPr/>
        <a:lstStyle/>
        <a:p>
          <a:endParaRPr lang="en-US"/>
        </a:p>
      </dgm:t>
    </dgm:pt>
    <dgm:pt modelId="{E1BA28DE-CC58-42DA-823D-98DEFE9BC8E0}">
      <dgm:prSet phldrT="[Text]"/>
      <dgm:spPr/>
      <dgm:t>
        <a:bodyPr/>
        <a:lstStyle/>
        <a:p>
          <a:r>
            <a:rPr lang="hr-HR"/>
            <a:t>2023.</a:t>
          </a:r>
        </a:p>
      </dgm:t>
    </dgm:pt>
    <dgm:pt modelId="{24D9072B-31A9-4EE1-8CB5-D1DF2CA2ED6C}" type="parTrans" cxnId="{495DF76D-41F8-4D52-9557-43A10B6FD077}">
      <dgm:prSet/>
      <dgm:spPr/>
      <dgm:t>
        <a:bodyPr/>
        <a:lstStyle/>
        <a:p>
          <a:endParaRPr lang="en-US"/>
        </a:p>
      </dgm:t>
    </dgm:pt>
    <dgm:pt modelId="{48A49EEB-3AD1-454E-B01C-B3E742A23A12}" type="sibTrans" cxnId="{495DF76D-41F8-4D52-9557-43A10B6FD077}">
      <dgm:prSet/>
      <dgm:spPr/>
      <dgm:t>
        <a:bodyPr/>
        <a:lstStyle/>
        <a:p>
          <a:endParaRPr lang="en-US"/>
        </a:p>
      </dgm:t>
    </dgm:pt>
    <dgm:pt modelId="{203959EA-3115-4A8C-97DD-1570E11B1CD3}">
      <dgm:prSet phldrT="[Text]" custT="1"/>
      <dgm:spPr/>
      <dgm:t>
        <a:bodyPr/>
        <a:lstStyle/>
        <a:p>
          <a:pPr algn="ctr"/>
          <a:r>
            <a:rPr lang="hr-HR" sz="2000"/>
            <a:t>2000</a:t>
          </a:r>
        </a:p>
        <a:p>
          <a:pPr algn="ctr"/>
          <a:r>
            <a:rPr lang="hr-HR" sz="2000"/>
            <a:t>proračunskih organizacija</a:t>
          </a:r>
        </a:p>
      </dgm:t>
    </dgm:pt>
    <dgm:pt modelId="{CD7AEA87-0452-44C8-863D-D50EF2DC6055}" type="parTrans" cxnId="{EB5C35D5-B253-4AC8-B1B7-77FC4D74C642}">
      <dgm:prSet/>
      <dgm:spPr/>
      <dgm:t>
        <a:bodyPr/>
        <a:lstStyle/>
        <a:p>
          <a:endParaRPr lang="en-US"/>
        </a:p>
      </dgm:t>
    </dgm:pt>
    <dgm:pt modelId="{6B924F57-054C-4D17-9BBA-57A8E5F3E652}" type="sibTrans" cxnId="{EB5C35D5-B253-4AC8-B1B7-77FC4D74C642}">
      <dgm:prSet/>
      <dgm:spPr/>
      <dgm:t>
        <a:bodyPr/>
        <a:lstStyle/>
        <a:p>
          <a:endParaRPr lang="en-US"/>
        </a:p>
      </dgm:t>
    </dgm:pt>
    <dgm:pt modelId="{7816D638-6B9F-4B52-9038-BCDF1F2912D0}">
      <dgm:prSet/>
      <dgm:spPr/>
      <dgm:t>
        <a:bodyPr/>
        <a:lstStyle/>
        <a:p>
          <a:r>
            <a:rPr lang="hr-HR"/>
            <a:t>2025.</a:t>
          </a:r>
        </a:p>
        <a:p>
          <a:r>
            <a:rPr lang="hr-HR"/>
            <a:t>(projekcija)</a:t>
          </a:r>
        </a:p>
      </dgm:t>
    </dgm:pt>
    <dgm:pt modelId="{4AA80F50-9067-4446-A583-B2119F78A32E}" type="parTrans" cxnId="{915A4EB3-EE22-4D59-96D4-77836F98947B}">
      <dgm:prSet/>
      <dgm:spPr/>
      <dgm:t>
        <a:bodyPr/>
        <a:lstStyle/>
        <a:p>
          <a:endParaRPr lang="en-US"/>
        </a:p>
      </dgm:t>
    </dgm:pt>
    <dgm:pt modelId="{D9164414-388D-4D66-AFC1-5BC78AE98743}" type="sibTrans" cxnId="{915A4EB3-EE22-4D59-96D4-77836F98947B}">
      <dgm:prSet/>
      <dgm:spPr/>
      <dgm:t>
        <a:bodyPr/>
        <a:lstStyle/>
        <a:p>
          <a:endParaRPr lang="en-US"/>
        </a:p>
      </dgm:t>
    </dgm:pt>
    <dgm:pt modelId="{0867EF22-B3F7-4B10-8A66-B2A13CC8A33F}">
      <dgm:prSet/>
      <dgm:spPr/>
      <dgm:t>
        <a:bodyPr/>
        <a:lstStyle/>
        <a:p>
          <a:r>
            <a:rPr lang="hr-HR"/>
            <a:t>2026.</a:t>
          </a:r>
        </a:p>
        <a:p>
          <a:r>
            <a:rPr lang="hr-HR"/>
            <a:t>(projekcija)</a:t>
          </a:r>
        </a:p>
      </dgm:t>
    </dgm:pt>
    <dgm:pt modelId="{09F1979F-B005-4B7B-9859-474739D29603}" type="parTrans" cxnId="{339A326A-4C2D-4A8A-9107-54E9E6C2C560}">
      <dgm:prSet/>
      <dgm:spPr/>
      <dgm:t>
        <a:bodyPr/>
        <a:lstStyle/>
        <a:p>
          <a:endParaRPr lang="en-US"/>
        </a:p>
      </dgm:t>
    </dgm:pt>
    <dgm:pt modelId="{8E46F705-CCF9-4EEF-B6EB-5981CDA90DE6}" type="sibTrans" cxnId="{339A326A-4C2D-4A8A-9107-54E9E6C2C560}">
      <dgm:prSet/>
      <dgm:spPr/>
      <dgm:t>
        <a:bodyPr/>
        <a:lstStyle/>
        <a:p>
          <a:endParaRPr lang="en-US"/>
        </a:p>
      </dgm:t>
    </dgm:pt>
    <dgm:pt modelId="{4784ABA4-532B-4DF5-8FFA-8FEF679A12BC}">
      <dgm:prSet custT="1"/>
      <dgm:spPr/>
      <dgm:t>
        <a:bodyPr/>
        <a:lstStyle/>
        <a:p>
          <a:pPr algn="ctr"/>
          <a:r>
            <a:rPr lang="hr-HR" sz="2000" dirty="0"/>
            <a:t>proračunskih organizacija</a:t>
          </a:r>
        </a:p>
      </dgm:t>
    </dgm:pt>
    <dgm:pt modelId="{7EF29CA4-F22B-434D-B503-FCA7DA633E25}" type="parTrans" cxnId="{3FFB6F79-2116-44D6-888C-C5487B57EB87}">
      <dgm:prSet/>
      <dgm:spPr/>
      <dgm:t>
        <a:bodyPr/>
        <a:lstStyle/>
        <a:p>
          <a:endParaRPr lang="en-US"/>
        </a:p>
      </dgm:t>
    </dgm:pt>
    <dgm:pt modelId="{816B5569-DFA0-4F28-8C7C-23D7A3C9757B}" type="sibTrans" cxnId="{3FFB6F79-2116-44D6-888C-C5487B57EB87}">
      <dgm:prSet/>
      <dgm:spPr/>
      <dgm:t>
        <a:bodyPr/>
        <a:lstStyle/>
        <a:p>
          <a:endParaRPr lang="en-US"/>
        </a:p>
      </dgm:t>
    </dgm:pt>
    <dgm:pt modelId="{E2B9B2FB-5BDF-4FE7-B522-E0DF5D1C24A2}">
      <dgm:prSet/>
      <dgm:spPr/>
      <dgm:t>
        <a:bodyPr/>
        <a:lstStyle/>
        <a:p>
          <a:pPr algn="r"/>
          <a:endParaRPr lang="en-US" sz="1300" dirty="0"/>
        </a:p>
      </dgm:t>
    </dgm:pt>
    <dgm:pt modelId="{5989E5C1-205A-443B-A845-D77BEFE83538}" type="parTrans" cxnId="{05347521-C949-48AC-BF7E-A6B00F203EDF}">
      <dgm:prSet/>
      <dgm:spPr/>
      <dgm:t>
        <a:bodyPr/>
        <a:lstStyle/>
        <a:p>
          <a:endParaRPr lang="en-US"/>
        </a:p>
      </dgm:t>
    </dgm:pt>
    <dgm:pt modelId="{16C55469-1C9C-4D1B-B501-E586FA0FF570}" type="sibTrans" cxnId="{05347521-C949-48AC-BF7E-A6B00F203EDF}">
      <dgm:prSet/>
      <dgm:spPr/>
      <dgm:t>
        <a:bodyPr/>
        <a:lstStyle/>
        <a:p>
          <a:endParaRPr lang="en-US"/>
        </a:p>
      </dgm:t>
    </dgm:pt>
    <dgm:pt modelId="{664A23B1-AF6C-4C5B-9070-F4B38E795337}">
      <dgm:prSet custT="1"/>
      <dgm:spPr/>
      <dgm:t>
        <a:bodyPr/>
        <a:lstStyle/>
        <a:p>
          <a:pPr algn="ctr"/>
          <a:r>
            <a:rPr lang="hr-HR" sz="2000"/>
            <a:t>3600</a:t>
          </a:r>
        </a:p>
      </dgm:t>
    </dgm:pt>
    <dgm:pt modelId="{2C684D08-AD83-429B-898E-EF9F1F591816}" type="parTrans" cxnId="{6339D9ED-9958-4DB2-AB8C-B93E5D85E89C}">
      <dgm:prSet/>
      <dgm:spPr/>
      <dgm:t>
        <a:bodyPr/>
        <a:lstStyle/>
        <a:p>
          <a:endParaRPr lang="en-US"/>
        </a:p>
      </dgm:t>
    </dgm:pt>
    <dgm:pt modelId="{1C3BBE5B-1F41-43AA-A147-A537D28562A6}" type="sibTrans" cxnId="{6339D9ED-9958-4DB2-AB8C-B93E5D85E89C}">
      <dgm:prSet/>
      <dgm:spPr/>
      <dgm:t>
        <a:bodyPr/>
        <a:lstStyle/>
        <a:p>
          <a:endParaRPr lang="en-US"/>
        </a:p>
      </dgm:t>
    </dgm:pt>
    <dgm:pt modelId="{71907D00-A65E-4907-8AF4-821D11BDE52C}">
      <dgm:prSet custT="1"/>
      <dgm:spPr/>
      <dgm:t>
        <a:bodyPr/>
        <a:lstStyle/>
        <a:p>
          <a:pPr algn="ctr"/>
          <a:r>
            <a:rPr lang="hr-HR" sz="2000"/>
            <a:t>proračunskih organizacija</a:t>
          </a:r>
        </a:p>
      </dgm:t>
    </dgm:pt>
    <dgm:pt modelId="{A7740574-80B7-41B4-9544-3C331359F20E}" type="parTrans" cxnId="{ACB3F2AA-1D0E-4484-B1AD-526989733F7D}">
      <dgm:prSet/>
      <dgm:spPr/>
      <dgm:t>
        <a:bodyPr/>
        <a:lstStyle/>
        <a:p>
          <a:endParaRPr lang="en-US"/>
        </a:p>
      </dgm:t>
    </dgm:pt>
    <dgm:pt modelId="{4D51BB02-76D6-414D-BA61-79C8CCB1CCA9}" type="sibTrans" cxnId="{ACB3F2AA-1D0E-4484-B1AD-526989733F7D}">
      <dgm:prSet/>
      <dgm:spPr/>
      <dgm:t>
        <a:bodyPr/>
        <a:lstStyle/>
        <a:p>
          <a:endParaRPr lang="en-US"/>
        </a:p>
      </dgm:t>
    </dgm:pt>
    <dgm:pt modelId="{B043D057-FCA2-44E5-9B02-ECBA328F7EAB}">
      <dgm:prSet custT="1"/>
      <dgm:spPr/>
      <dgm:t>
        <a:bodyPr/>
        <a:lstStyle/>
        <a:p>
          <a:pPr algn="ctr"/>
          <a:r>
            <a:rPr lang="hr-HR" sz="2000"/>
            <a:t>3900</a:t>
          </a:r>
        </a:p>
      </dgm:t>
    </dgm:pt>
    <dgm:pt modelId="{7568EF4C-14A2-4EC4-AC7E-7BBF5661148B}" type="parTrans" cxnId="{68C6B53E-62C2-4588-BDE1-A3AD15D405EA}">
      <dgm:prSet/>
      <dgm:spPr/>
      <dgm:t>
        <a:bodyPr/>
        <a:lstStyle/>
        <a:p>
          <a:endParaRPr lang="en-US"/>
        </a:p>
      </dgm:t>
    </dgm:pt>
    <dgm:pt modelId="{E9ED9BB8-8BD3-401A-9798-0F6074EC4B0A}" type="sibTrans" cxnId="{68C6B53E-62C2-4588-BDE1-A3AD15D405EA}">
      <dgm:prSet/>
      <dgm:spPr/>
      <dgm:t>
        <a:bodyPr/>
        <a:lstStyle/>
        <a:p>
          <a:endParaRPr lang="en-US"/>
        </a:p>
      </dgm:t>
    </dgm:pt>
    <dgm:pt modelId="{11ACDE2E-B41F-4A88-9D11-74593CDFFEFA}">
      <dgm:prSet custT="1"/>
      <dgm:spPr/>
      <dgm:t>
        <a:bodyPr/>
        <a:lstStyle/>
        <a:p>
          <a:pPr algn="ctr"/>
          <a:r>
            <a:rPr lang="hr-HR" sz="2000"/>
            <a:t>proračunskih organizacija</a:t>
          </a:r>
        </a:p>
      </dgm:t>
    </dgm:pt>
    <dgm:pt modelId="{76F0A298-AEF8-460D-AE46-76EC40EEAFC3}" type="parTrans" cxnId="{E77228DC-2C5D-48F7-A10E-18F08D190B0D}">
      <dgm:prSet/>
      <dgm:spPr/>
      <dgm:t>
        <a:bodyPr/>
        <a:lstStyle/>
        <a:p>
          <a:endParaRPr lang="en-US"/>
        </a:p>
      </dgm:t>
    </dgm:pt>
    <dgm:pt modelId="{67A347F2-3611-445C-AC6E-ABDF2A140611}" type="sibTrans" cxnId="{E77228DC-2C5D-48F7-A10E-18F08D190B0D}">
      <dgm:prSet/>
      <dgm:spPr/>
      <dgm:t>
        <a:bodyPr/>
        <a:lstStyle/>
        <a:p>
          <a:endParaRPr lang="en-US"/>
        </a:p>
      </dgm:t>
    </dgm:pt>
    <dgm:pt modelId="{1C0C95E3-C187-4A75-BBDA-A2483C0189F2}" type="pres">
      <dgm:prSet presAssocID="{891EF36A-12B3-42E9-A58C-F1A97E75F462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</dgm:pt>
    <dgm:pt modelId="{4A3CA4D3-FD40-4930-A087-4C8E8EBE15B1}" type="pres">
      <dgm:prSet presAssocID="{0867EF22-B3F7-4B10-8A66-B2A13CC8A33F}" presName="ChildAccent5" presStyleCnt="0"/>
      <dgm:spPr/>
    </dgm:pt>
    <dgm:pt modelId="{637B34F0-D727-47D9-A4FF-B619EC0D2B58}" type="pres">
      <dgm:prSet presAssocID="{0867EF22-B3F7-4B10-8A66-B2A13CC8A33F}" presName="ChildAccent" presStyleLbl="alignImgPlace1" presStyleIdx="0" presStyleCnt="5" custLinFactNeighborX="2304" custLinFactNeighborY="-657"/>
      <dgm:spPr/>
    </dgm:pt>
    <dgm:pt modelId="{9CFC6755-C547-4FC5-924E-FCD6F268223F}" type="pres">
      <dgm:prSet presAssocID="{0867EF22-B3F7-4B10-8A66-B2A13CC8A33F}" presName="Child5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CDDDF0D-1E09-4056-A738-656233A6CA8A}" type="pres">
      <dgm:prSet presAssocID="{0867EF22-B3F7-4B10-8A66-B2A13CC8A33F}" presName="Parent5" presStyleLbl="node1" presStyleIdx="0" presStyleCnt="5">
        <dgm:presLayoutVars>
          <dgm:chMax val="2"/>
          <dgm:chPref val="1"/>
          <dgm:bulletEnabled val="1"/>
        </dgm:presLayoutVars>
      </dgm:prSet>
      <dgm:spPr/>
    </dgm:pt>
    <dgm:pt modelId="{DE34F59A-CECE-4687-B70A-DD30BFA21075}" type="pres">
      <dgm:prSet presAssocID="{7816D638-6B9F-4B52-9038-BCDF1F2912D0}" presName="ChildAccent4" presStyleCnt="0"/>
      <dgm:spPr/>
    </dgm:pt>
    <dgm:pt modelId="{837E4162-0E99-491E-84DA-8590C791B623}" type="pres">
      <dgm:prSet presAssocID="{7816D638-6B9F-4B52-9038-BCDF1F2912D0}" presName="ChildAccent" presStyleLbl="alignImgPlace1" presStyleIdx="1" presStyleCnt="5" custLinFactNeighborX="602" custLinFactNeighborY="-701"/>
      <dgm:spPr/>
    </dgm:pt>
    <dgm:pt modelId="{E3373436-835B-4004-A78F-4CAD9E1C1F43}" type="pres">
      <dgm:prSet presAssocID="{7816D638-6B9F-4B52-9038-BCDF1F2912D0}" presName="Child4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A7654C3-AB38-4605-AF90-7F7D8523B8AC}" type="pres">
      <dgm:prSet presAssocID="{7816D638-6B9F-4B52-9038-BCDF1F2912D0}" presName="Parent4" presStyleLbl="node1" presStyleIdx="1" presStyleCnt="5">
        <dgm:presLayoutVars>
          <dgm:chMax val="2"/>
          <dgm:chPref val="1"/>
          <dgm:bulletEnabled val="1"/>
        </dgm:presLayoutVars>
      </dgm:prSet>
      <dgm:spPr/>
    </dgm:pt>
    <dgm:pt modelId="{64A16D75-ADAA-418D-BE16-34E90E66B8A4}" type="pres">
      <dgm:prSet presAssocID="{E1BA28DE-CC58-42DA-823D-98DEFE9BC8E0}" presName="ChildAccent3" presStyleCnt="0"/>
      <dgm:spPr/>
    </dgm:pt>
    <dgm:pt modelId="{F059BC89-6B47-4C36-B414-37682C749113}" type="pres">
      <dgm:prSet presAssocID="{E1BA28DE-CC58-42DA-823D-98DEFE9BC8E0}" presName="ChildAccent" presStyleLbl="alignImgPlace1" presStyleIdx="2" presStyleCnt="5"/>
      <dgm:spPr/>
    </dgm:pt>
    <dgm:pt modelId="{26F0492E-1045-43D9-8D2D-B0B04038E3BA}" type="pres">
      <dgm:prSet presAssocID="{E1BA28DE-CC58-42DA-823D-98DEFE9BC8E0}" presName="Child3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173478B-4ACB-4D6F-B7ED-E47189E7C8BA}" type="pres">
      <dgm:prSet presAssocID="{E1BA28DE-CC58-42DA-823D-98DEFE9BC8E0}" presName="Parent3" presStyleLbl="node1" presStyleIdx="2" presStyleCnt="5">
        <dgm:presLayoutVars>
          <dgm:chMax val="2"/>
          <dgm:chPref val="1"/>
          <dgm:bulletEnabled val="1"/>
        </dgm:presLayoutVars>
      </dgm:prSet>
      <dgm:spPr/>
    </dgm:pt>
    <dgm:pt modelId="{24B5463C-4D11-497D-9A0A-D9A15B9E03BA}" type="pres">
      <dgm:prSet presAssocID="{5C71F33B-E272-4FDA-BF68-23CF6D89503B}" presName="ChildAccent2" presStyleCnt="0"/>
      <dgm:spPr/>
    </dgm:pt>
    <dgm:pt modelId="{408E3BCC-4DA2-4765-8BB6-3EFCA46CB318}" type="pres">
      <dgm:prSet presAssocID="{5C71F33B-E272-4FDA-BF68-23CF6D89503B}" presName="ChildAccent" presStyleLbl="alignImgPlace1" presStyleIdx="3" presStyleCnt="5" custLinFactNeighborX="-1797" custLinFactNeighborY="508"/>
      <dgm:spPr/>
    </dgm:pt>
    <dgm:pt modelId="{95EDC95E-B962-4F09-B677-0DB5AB2833A6}" type="pres">
      <dgm:prSet presAssocID="{5C71F33B-E272-4FDA-BF68-23CF6D89503B}" presName="Child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4C7EE80-2120-45C0-AF58-CED1C177F2ED}" type="pres">
      <dgm:prSet presAssocID="{5C71F33B-E272-4FDA-BF68-23CF6D89503B}" presName="Parent2" presStyleLbl="node1" presStyleIdx="3" presStyleCnt="5">
        <dgm:presLayoutVars>
          <dgm:chMax val="2"/>
          <dgm:chPref val="1"/>
          <dgm:bulletEnabled val="1"/>
        </dgm:presLayoutVars>
      </dgm:prSet>
      <dgm:spPr/>
    </dgm:pt>
    <dgm:pt modelId="{2E5C92C1-BF8D-4192-89AF-125673A21CB8}" type="pres">
      <dgm:prSet presAssocID="{5E2C5AC0-7E6B-4BEA-ABC8-BD6B92762C72}" presName="ChildAccent1" presStyleCnt="0"/>
      <dgm:spPr/>
    </dgm:pt>
    <dgm:pt modelId="{DDF2C727-2093-418D-AFE4-3D102748048C}" type="pres">
      <dgm:prSet presAssocID="{5E2C5AC0-7E6B-4BEA-ABC8-BD6B92762C72}" presName="ChildAccent" presStyleLbl="alignImgPlace1" presStyleIdx="4" presStyleCnt="5"/>
      <dgm:spPr/>
    </dgm:pt>
    <dgm:pt modelId="{F607ADF8-5533-4B6F-98D0-148779AB69C0}" type="pres">
      <dgm:prSet presAssocID="{5E2C5AC0-7E6B-4BEA-ABC8-BD6B92762C72}" presName="Child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96C0399-73A5-46FA-B6E1-A343B28BC6E0}" type="pres">
      <dgm:prSet presAssocID="{5E2C5AC0-7E6B-4BEA-ABC8-BD6B92762C72}" presName="Parent1" presStyleLbl="node1" presStyleIdx="4" presStyleCnt="5">
        <dgm:presLayoutVars>
          <dgm:chMax val="2"/>
          <dgm:chPref val="1"/>
          <dgm:bulletEnabled val="1"/>
        </dgm:presLayoutVars>
      </dgm:prSet>
      <dgm:spPr/>
    </dgm:pt>
  </dgm:ptLst>
  <dgm:cxnLst>
    <dgm:cxn modelId="{CAEBB30C-93FA-47D4-8A74-A3F79B055734}" type="presOf" srcId="{B043D057-FCA2-44E5-9B02-ECBA328F7EAB}" destId="{9CFC6755-C547-4FC5-924E-FCD6F268223F}" srcOrd="1" destOrd="0" presId="urn:microsoft.com/office/officeart/2011/layout/InterconnectedBlockProcess"/>
    <dgm:cxn modelId="{10163719-321D-4787-8391-085670D8D6C6}" type="presOf" srcId="{203959EA-3115-4A8C-97DD-1570E11B1CD3}" destId="{F059BC89-6B47-4C36-B414-37682C749113}" srcOrd="0" destOrd="0" presId="urn:microsoft.com/office/officeart/2011/layout/InterconnectedBlockProcess"/>
    <dgm:cxn modelId="{5FF6C01D-91D3-40BC-B561-C5EC646D163D}" type="presOf" srcId="{E2B9B2FB-5BDF-4FE7-B522-E0DF5D1C24A2}" destId="{F059BC89-6B47-4C36-B414-37682C749113}" srcOrd="0" destOrd="1" presId="urn:microsoft.com/office/officeart/2011/layout/InterconnectedBlockProcess"/>
    <dgm:cxn modelId="{05347521-C949-48AC-BF7E-A6B00F203EDF}" srcId="{E1BA28DE-CC58-42DA-823D-98DEFE9BC8E0}" destId="{E2B9B2FB-5BDF-4FE7-B522-E0DF5D1C24A2}" srcOrd="1" destOrd="0" parTransId="{5989E5C1-205A-443B-A845-D77BEFE83538}" sibTransId="{16C55469-1C9C-4D1B-B501-E586FA0FF570}"/>
    <dgm:cxn modelId="{C113CA3D-13DD-4D43-B6E2-C8F83E58B8AF}" type="presOf" srcId="{B3B6DE9A-EB1E-4B5D-ACFF-29843C9E6C62}" destId="{408E3BCC-4DA2-4765-8BB6-3EFCA46CB318}" srcOrd="0" destOrd="0" presId="urn:microsoft.com/office/officeart/2011/layout/InterconnectedBlockProcess"/>
    <dgm:cxn modelId="{68C6B53E-62C2-4588-BDE1-A3AD15D405EA}" srcId="{0867EF22-B3F7-4B10-8A66-B2A13CC8A33F}" destId="{B043D057-FCA2-44E5-9B02-ECBA328F7EAB}" srcOrd="0" destOrd="0" parTransId="{7568EF4C-14A2-4EC4-AC7E-7BBF5661148B}" sibTransId="{E9ED9BB8-8BD3-401A-9798-0F6074EC4B0A}"/>
    <dgm:cxn modelId="{5B778541-1868-4A14-A021-CCC1E1344701}" type="presOf" srcId="{E1BA28DE-CC58-42DA-823D-98DEFE9BC8E0}" destId="{A173478B-4ACB-4D6F-B7ED-E47189E7C8BA}" srcOrd="0" destOrd="0" presId="urn:microsoft.com/office/officeart/2011/layout/InterconnectedBlockProcess"/>
    <dgm:cxn modelId="{2DFD1B45-EBD8-4AF1-A761-6B8A1D7C4A54}" type="presOf" srcId="{664A23B1-AF6C-4C5B-9070-F4B38E795337}" destId="{837E4162-0E99-491E-84DA-8590C791B623}" srcOrd="0" destOrd="0" presId="urn:microsoft.com/office/officeart/2011/layout/InterconnectedBlockProcess"/>
    <dgm:cxn modelId="{D90FB367-22B0-4308-AFE7-DEA3B05D2FBC}" type="presOf" srcId="{891EF36A-12B3-42E9-A58C-F1A97E75F462}" destId="{1C0C95E3-C187-4A75-BBDA-A2483C0189F2}" srcOrd="0" destOrd="0" presId="urn:microsoft.com/office/officeart/2011/layout/InterconnectedBlockProcess"/>
    <dgm:cxn modelId="{0F56086A-4464-4CB4-8B25-2EEDD09D07B1}" type="presOf" srcId="{C40BE9BF-503A-4093-AA9D-8E425F5540CB}" destId="{DDF2C727-2093-418D-AFE4-3D102748048C}" srcOrd="0" destOrd="0" presId="urn:microsoft.com/office/officeart/2011/layout/InterconnectedBlockProcess"/>
    <dgm:cxn modelId="{339A326A-4C2D-4A8A-9107-54E9E6C2C560}" srcId="{891EF36A-12B3-42E9-A58C-F1A97E75F462}" destId="{0867EF22-B3F7-4B10-8A66-B2A13CC8A33F}" srcOrd="4" destOrd="0" parTransId="{09F1979F-B005-4B7B-9859-474739D29603}" sibTransId="{8E46F705-CCF9-4EEF-B6EB-5981CDA90DE6}"/>
    <dgm:cxn modelId="{CBD7C26A-C51B-4602-B5F4-455E8302BAA0}" type="presOf" srcId="{71907D00-A65E-4907-8AF4-821D11BDE52C}" destId="{837E4162-0E99-491E-84DA-8590C791B623}" srcOrd="0" destOrd="1" presId="urn:microsoft.com/office/officeart/2011/layout/InterconnectedBlockProcess"/>
    <dgm:cxn modelId="{1282C64B-989D-4C50-ADFB-28741E28C516}" type="presOf" srcId="{5C71F33B-E272-4FDA-BF68-23CF6D89503B}" destId="{94C7EE80-2120-45C0-AF58-CED1C177F2ED}" srcOrd="0" destOrd="0" presId="urn:microsoft.com/office/officeart/2011/layout/InterconnectedBlockProcess"/>
    <dgm:cxn modelId="{495DF76D-41F8-4D52-9557-43A10B6FD077}" srcId="{891EF36A-12B3-42E9-A58C-F1A97E75F462}" destId="{E1BA28DE-CC58-42DA-823D-98DEFE9BC8E0}" srcOrd="2" destOrd="0" parTransId="{24D9072B-31A9-4EE1-8CB5-D1DF2CA2ED6C}" sibTransId="{48A49EEB-3AD1-454E-B01C-B3E742A23A12}"/>
    <dgm:cxn modelId="{66A23F50-579B-42CD-B4FA-30040BACF6B8}" srcId="{5E2C5AC0-7E6B-4BEA-ABC8-BD6B92762C72}" destId="{C40BE9BF-503A-4093-AA9D-8E425F5540CB}" srcOrd="0" destOrd="0" parTransId="{F0E22A1E-9A9A-4F0C-98CE-20C2399BA83F}" sibTransId="{AE0D2DDE-B199-49DA-85ED-E79A394E19D6}"/>
    <dgm:cxn modelId="{9001FA52-FCD6-49AE-A44C-D85CB9567ADF}" srcId="{5C71F33B-E272-4FDA-BF68-23CF6D89503B}" destId="{B3B6DE9A-EB1E-4B5D-ACFF-29843C9E6C62}" srcOrd="0" destOrd="0" parTransId="{21DA20E4-99D9-4367-9EF3-B761445C6363}" sibTransId="{87DF24F5-C105-4957-A1A5-A41A5586638B}"/>
    <dgm:cxn modelId="{83607074-019A-420C-B27D-6D5A99FBF176}" type="presOf" srcId="{B3B6DE9A-EB1E-4B5D-ACFF-29843C9E6C62}" destId="{95EDC95E-B962-4F09-B677-0DB5AB2833A6}" srcOrd="1" destOrd="0" presId="urn:microsoft.com/office/officeart/2011/layout/InterconnectedBlockProcess"/>
    <dgm:cxn modelId="{9553D574-0DB6-43FE-9E08-88D9862A4861}" type="presOf" srcId="{7816D638-6B9F-4B52-9038-BCDF1F2912D0}" destId="{6A7654C3-AB38-4605-AF90-7F7D8523B8AC}" srcOrd="0" destOrd="0" presId="urn:microsoft.com/office/officeart/2011/layout/InterconnectedBlockProcess"/>
    <dgm:cxn modelId="{F7D06E79-FF6F-42AB-8AC7-7E5D37904051}" type="presOf" srcId="{203959EA-3115-4A8C-97DD-1570E11B1CD3}" destId="{26F0492E-1045-43D9-8D2D-B0B04038E3BA}" srcOrd="1" destOrd="0" presId="urn:microsoft.com/office/officeart/2011/layout/InterconnectedBlockProcess"/>
    <dgm:cxn modelId="{3FFB6F79-2116-44D6-888C-C5487B57EB87}" srcId="{5C71F33B-E272-4FDA-BF68-23CF6D89503B}" destId="{4784ABA4-532B-4DF5-8FFA-8FEF679A12BC}" srcOrd="1" destOrd="0" parTransId="{7EF29CA4-F22B-434D-B503-FCA7DA633E25}" sibTransId="{816B5569-DFA0-4F28-8C7C-23D7A3C9757B}"/>
    <dgm:cxn modelId="{BFB06A86-25A5-4CB9-9D15-14FB1A088D06}" type="presOf" srcId="{11ACDE2E-B41F-4A88-9D11-74593CDFFEFA}" destId="{9CFC6755-C547-4FC5-924E-FCD6F268223F}" srcOrd="1" destOrd="1" presId="urn:microsoft.com/office/officeart/2011/layout/InterconnectedBlockProcess"/>
    <dgm:cxn modelId="{3E325C92-62CA-4AA3-82BC-5DEDE083CA59}" type="presOf" srcId="{71907D00-A65E-4907-8AF4-821D11BDE52C}" destId="{E3373436-835B-4004-A78F-4CAD9E1C1F43}" srcOrd="1" destOrd="1" presId="urn:microsoft.com/office/officeart/2011/layout/InterconnectedBlockProcess"/>
    <dgm:cxn modelId="{42877A9D-5532-4661-AB35-E60CCD2293DE}" type="presOf" srcId="{4784ABA4-532B-4DF5-8FFA-8FEF679A12BC}" destId="{408E3BCC-4DA2-4765-8BB6-3EFCA46CB318}" srcOrd="0" destOrd="1" presId="urn:microsoft.com/office/officeart/2011/layout/InterconnectedBlockProcess"/>
    <dgm:cxn modelId="{ACB3F2AA-1D0E-4484-B1AD-526989733F7D}" srcId="{7816D638-6B9F-4B52-9038-BCDF1F2912D0}" destId="{71907D00-A65E-4907-8AF4-821D11BDE52C}" srcOrd="1" destOrd="0" parTransId="{A7740574-80B7-41B4-9544-3C331359F20E}" sibTransId="{4D51BB02-76D6-414D-BA61-79C8CCB1CCA9}"/>
    <dgm:cxn modelId="{7EC3C2AB-7A76-4199-A3C1-72EE58D85759}" type="presOf" srcId="{5E2C5AC0-7E6B-4BEA-ABC8-BD6B92762C72}" destId="{796C0399-73A5-46FA-B6E1-A343B28BC6E0}" srcOrd="0" destOrd="0" presId="urn:microsoft.com/office/officeart/2011/layout/InterconnectedBlockProcess"/>
    <dgm:cxn modelId="{915A4EB3-EE22-4D59-96D4-77836F98947B}" srcId="{891EF36A-12B3-42E9-A58C-F1A97E75F462}" destId="{7816D638-6B9F-4B52-9038-BCDF1F2912D0}" srcOrd="3" destOrd="0" parTransId="{4AA80F50-9067-4446-A583-B2119F78A32E}" sibTransId="{D9164414-388D-4D66-AFC1-5BC78AE98743}"/>
    <dgm:cxn modelId="{1B81EBB7-240A-43D8-B3E9-A2748499C676}" srcId="{891EF36A-12B3-42E9-A58C-F1A97E75F462}" destId="{5C71F33B-E272-4FDA-BF68-23CF6D89503B}" srcOrd="1" destOrd="0" parTransId="{A6D34F58-949A-491A-8102-627B3D8B839C}" sibTransId="{45DDDF1A-772F-4248-A261-8F0EEEB8E329}"/>
    <dgm:cxn modelId="{4D805FBA-D8ED-4872-BAD6-675AC385215D}" type="presOf" srcId="{C40BE9BF-503A-4093-AA9D-8E425F5540CB}" destId="{F607ADF8-5533-4B6F-98D0-148779AB69C0}" srcOrd="1" destOrd="0" presId="urn:microsoft.com/office/officeart/2011/layout/InterconnectedBlockProcess"/>
    <dgm:cxn modelId="{BEE278BB-6256-463E-8F09-9E92469D3DD5}" type="presOf" srcId="{4784ABA4-532B-4DF5-8FFA-8FEF679A12BC}" destId="{95EDC95E-B962-4F09-B677-0DB5AB2833A6}" srcOrd="1" destOrd="1" presId="urn:microsoft.com/office/officeart/2011/layout/InterconnectedBlockProcess"/>
    <dgm:cxn modelId="{F6A5A7C4-B38F-4443-BCEE-11880A2BF81D}" srcId="{891EF36A-12B3-42E9-A58C-F1A97E75F462}" destId="{5E2C5AC0-7E6B-4BEA-ABC8-BD6B92762C72}" srcOrd="0" destOrd="0" parTransId="{7B180336-7B0C-4BF1-80EB-C29C6A2989C3}" sibTransId="{E80BE644-3C46-454C-8535-0718729CBCE5}"/>
    <dgm:cxn modelId="{1FA2EAC6-36B5-4557-83D2-D7AFBDB5EB4E}" type="presOf" srcId="{0867EF22-B3F7-4B10-8A66-B2A13CC8A33F}" destId="{2CDDDF0D-1E09-4056-A738-656233A6CA8A}" srcOrd="0" destOrd="0" presId="urn:microsoft.com/office/officeart/2011/layout/InterconnectedBlockProcess"/>
    <dgm:cxn modelId="{782375C7-96FB-49DD-BC3A-AD74A710C468}" type="presOf" srcId="{664A23B1-AF6C-4C5B-9070-F4B38E795337}" destId="{E3373436-835B-4004-A78F-4CAD9E1C1F43}" srcOrd="1" destOrd="0" presId="urn:microsoft.com/office/officeart/2011/layout/InterconnectedBlockProcess"/>
    <dgm:cxn modelId="{603E32D4-8BB4-43EE-B960-7856FA672634}" type="presOf" srcId="{E2B9B2FB-5BDF-4FE7-B522-E0DF5D1C24A2}" destId="{26F0492E-1045-43D9-8D2D-B0B04038E3BA}" srcOrd="1" destOrd="1" presId="urn:microsoft.com/office/officeart/2011/layout/InterconnectedBlockProcess"/>
    <dgm:cxn modelId="{EB5C35D5-B253-4AC8-B1B7-77FC4D74C642}" srcId="{E1BA28DE-CC58-42DA-823D-98DEFE9BC8E0}" destId="{203959EA-3115-4A8C-97DD-1570E11B1CD3}" srcOrd="0" destOrd="0" parTransId="{CD7AEA87-0452-44C8-863D-D50EF2DC6055}" sibTransId="{6B924F57-054C-4D17-9BBA-57A8E5F3E652}"/>
    <dgm:cxn modelId="{17F685D5-A19D-42E2-82A6-1A7CAEF08EC0}" type="presOf" srcId="{11ACDE2E-B41F-4A88-9D11-74593CDFFEFA}" destId="{637B34F0-D727-47D9-A4FF-B619EC0D2B58}" srcOrd="0" destOrd="1" presId="urn:microsoft.com/office/officeart/2011/layout/InterconnectedBlockProcess"/>
    <dgm:cxn modelId="{E77228DC-2C5D-48F7-A10E-18F08D190B0D}" srcId="{0867EF22-B3F7-4B10-8A66-B2A13CC8A33F}" destId="{11ACDE2E-B41F-4A88-9D11-74593CDFFEFA}" srcOrd="1" destOrd="0" parTransId="{76F0A298-AEF8-460D-AE46-76EC40EEAFC3}" sibTransId="{67A347F2-3611-445C-AC6E-ABDF2A140611}"/>
    <dgm:cxn modelId="{592AEAE2-3968-42CB-B437-2651BAD01C77}" type="presOf" srcId="{B043D057-FCA2-44E5-9B02-ECBA328F7EAB}" destId="{637B34F0-D727-47D9-A4FF-B619EC0D2B58}" srcOrd="0" destOrd="0" presId="urn:microsoft.com/office/officeart/2011/layout/InterconnectedBlockProcess"/>
    <dgm:cxn modelId="{6339D9ED-9958-4DB2-AB8C-B93E5D85E89C}" srcId="{7816D638-6B9F-4B52-9038-BCDF1F2912D0}" destId="{664A23B1-AF6C-4C5B-9070-F4B38E795337}" srcOrd="0" destOrd="0" parTransId="{2C684D08-AD83-429B-898E-EF9F1F591816}" sibTransId="{1C3BBE5B-1F41-43AA-A147-A537D28562A6}"/>
    <dgm:cxn modelId="{48E0865F-05D4-49EA-AE78-7C8361E1F972}" type="presParOf" srcId="{1C0C95E3-C187-4A75-BBDA-A2483C0189F2}" destId="{4A3CA4D3-FD40-4930-A087-4C8E8EBE15B1}" srcOrd="0" destOrd="0" presId="urn:microsoft.com/office/officeart/2011/layout/InterconnectedBlockProcess"/>
    <dgm:cxn modelId="{13925C34-E811-4A18-B6C7-DCD484301D51}" type="presParOf" srcId="{4A3CA4D3-FD40-4930-A087-4C8E8EBE15B1}" destId="{637B34F0-D727-47D9-A4FF-B619EC0D2B58}" srcOrd="0" destOrd="0" presId="urn:microsoft.com/office/officeart/2011/layout/InterconnectedBlockProcess"/>
    <dgm:cxn modelId="{77160E85-6F69-4C8F-BB1A-C4D8BEB6D355}" type="presParOf" srcId="{1C0C95E3-C187-4A75-BBDA-A2483C0189F2}" destId="{9CFC6755-C547-4FC5-924E-FCD6F268223F}" srcOrd="1" destOrd="0" presId="urn:microsoft.com/office/officeart/2011/layout/InterconnectedBlockProcess"/>
    <dgm:cxn modelId="{9BF70711-4E24-45EC-A3AF-401CB4CF5EBC}" type="presParOf" srcId="{1C0C95E3-C187-4A75-BBDA-A2483C0189F2}" destId="{2CDDDF0D-1E09-4056-A738-656233A6CA8A}" srcOrd="2" destOrd="0" presId="urn:microsoft.com/office/officeart/2011/layout/InterconnectedBlockProcess"/>
    <dgm:cxn modelId="{1639249D-1BE3-4874-ABEA-9BEFE284E32B}" type="presParOf" srcId="{1C0C95E3-C187-4A75-BBDA-A2483C0189F2}" destId="{DE34F59A-CECE-4687-B70A-DD30BFA21075}" srcOrd="3" destOrd="0" presId="urn:microsoft.com/office/officeart/2011/layout/InterconnectedBlockProcess"/>
    <dgm:cxn modelId="{31E4977D-0151-4A9F-A125-51D45DF62449}" type="presParOf" srcId="{DE34F59A-CECE-4687-B70A-DD30BFA21075}" destId="{837E4162-0E99-491E-84DA-8590C791B623}" srcOrd="0" destOrd="0" presId="urn:microsoft.com/office/officeart/2011/layout/InterconnectedBlockProcess"/>
    <dgm:cxn modelId="{17976BB6-0FB3-4C18-B49F-B2A4FB24FD79}" type="presParOf" srcId="{1C0C95E3-C187-4A75-BBDA-A2483C0189F2}" destId="{E3373436-835B-4004-A78F-4CAD9E1C1F43}" srcOrd="4" destOrd="0" presId="urn:microsoft.com/office/officeart/2011/layout/InterconnectedBlockProcess"/>
    <dgm:cxn modelId="{CEFE76F5-8E66-4EF7-A708-4BE4FEC7953F}" type="presParOf" srcId="{1C0C95E3-C187-4A75-BBDA-A2483C0189F2}" destId="{6A7654C3-AB38-4605-AF90-7F7D8523B8AC}" srcOrd="5" destOrd="0" presId="urn:microsoft.com/office/officeart/2011/layout/InterconnectedBlockProcess"/>
    <dgm:cxn modelId="{682E9700-7E42-43F5-82B4-E7E6144C40D5}" type="presParOf" srcId="{1C0C95E3-C187-4A75-BBDA-A2483C0189F2}" destId="{64A16D75-ADAA-418D-BE16-34E90E66B8A4}" srcOrd="6" destOrd="0" presId="urn:microsoft.com/office/officeart/2011/layout/InterconnectedBlockProcess"/>
    <dgm:cxn modelId="{4897CC49-495A-4B2A-A84D-C00853F3E713}" type="presParOf" srcId="{64A16D75-ADAA-418D-BE16-34E90E66B8A4}" destId="{F059BC89-6B47-4C36-B414-37682C749113}" srcOrd="0" destOrd="0" presId="urn:microsoft.com/office/officeart/2011/layout/InterconnectedBlockProcess"/>
    <dgm:cxn modelId="{7F791361-8917-41A8-AF67-4D4F3B11A1BA}" type="presParOf" srcId="{1C0C95E3-C187-4A75-BBDA-A2483C0189F2}" destId="{26F0492E-1045-43D9-8D2D-B0B04038E3BA}" srcOrd="7" destOrd="0" presId="urn:microsoft.com/office/officeart/2011/layout/InterconnectedBlockProcess"/>
    <dgm:cxn modelId="{C8602BA5-6D7D-4709-8338-70A1774B03BC}" type="presParOf" srcId="{1C0C95E3-C187-4A75-BBDA-A2483C0189F2}" destId="{A173478B-4ACB-4D6F-B7ED-E47189E7C8BA}" srcOrd="8" destOrd="0" presId="urn:microsoft.com/office/officeart/2011/layout/InterconnectedBlockProcess"/>
    <dgm:cxn modelId="{409BFB1F-D05F-4508-B720-102F56945E8D}" type="presParOf" srcId="{1C0C95E3-C187-4A75-BBDA-A2483C0189F2}" destId="{24B5463C-4D11-497D-9A0A-D9A15B9E03BA}" srcOrd="9" destOrd="0" presId="urn:microsoft.com/office/officeart/2011/layout/InterconnectedBlockProcess"/>
    <dgm:cxn modelId="{5741B4D1-6D5F-483F-9150-AE4A9F1293BF}" type="presParOf" srcId="{24B5463C-4D11-497D-9A0A-D9A15B9E03BA}" destId="{408E3BCC-4DA2-4765-8BB6-3EFCA46CB318}" srcOrd="0" destOrd="0" presId="urn:microsoft.com/office/officeart/2011/layout/InterconnectedBlockProcess"/>
    <dgm:cxn modelId="{8563C998-5020-48E0-91B2-888FE7FF3069}" type="presParOf" srcId="{1C0C95E3-C187-4A75-BBDA-A2483C0189F2}" destId="{95EDC95E-B962-4F09-B677-0DB5AB2833A6}" srcOrd="10" destOrd="0" presId="urn:microsoft.com/office/officeart/2011/layout/InterconnectedBlockProcess"/>
    <dgm:cxn modelId="{D02E36CE-8E5B-4697-A151-23B2204BEE58}" type="presParOf" srcId="{1C0C95E3-C187-4A75-BBDA-A2483C0189F2}" destId="{94C7EE80-2120-45C0-AF58-CED1C177F2ED}" srcOrd="11" destOrd="0" presId="urn:microsoft.com/office/officeart/2011/layout/InterconnectedBlockProcess"/>
    <dgm:cxn modelId="{09E9E4C6-EF8D-46E9-8093-B70A905D5785}" type="presParOf" srcId="{1C0C95E3-C187-4A75-BBDA-A2483C0189F2}" destId="{2E5C92C1-BF8D-4192-89AF-125673A21CB8}" srcOrd="12" destOrd="0" presId="urn:microsoft.com/office/officeart/2011/layout/InterconnectedBlockProcess"/>
    <dgm:cxn modelId="{2B211559-3742-4B74-A357-6F76E6671150}" type="presParOf" srcId="{2E5C92C1-BF8D-4192-89AF-125673A21CB8}" destId="{DDF2C727-2093-418D-AFE4-3D102748048C}" srcOrd="0" destOrd="0" presId="urn:microsoft.com/office/officeart/2011/layout/InterconnectedBlockProcess"/>
    <dgm:cxn modelId="{7AF8227D-B284-4682-B625-20EFE994DD78}" type="presParOf" srcId="{1C0C95E3-C187-4A75-BBDA-A2483C0189F2}" destId="{F607ADF8-5533-4B6F-98D0-148779AB69C0}" srcOrd="13" destOrd="0" presId="urn:microsoft.com/office/officeart/2011/layout/InterconnectedBlockProcess"/>
    <dgm:cxn modelId="{30565CC4-E1B8-42A1-819B-7B926B21BB04}" type="presParOf" srcId="{1C0C95E3-C187-4A75-BBDA-A2483C0189F2}" destId="{796C0399-73A5-46FA-B6E1-A343B28BC6E0}" srcOrd="14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25AB6-48F0-4816-95CA-8FCC1BA7FB9D}">
      <dsp:nvSpPr>
        <dsp:cNvPr id="0" name=""/>
        <dsp:cNvSpPr/>
      </dsp:nvSpPr>
      <dsp:spPr>
        <a:xfrm>
          <a:off x="3226307" y="2871395"/>
          <a:ext cx="2386584" cy="2386584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/>
            <a:t>Jedinstveni račun riznice</a:t>
          </a:r>
        </a:p>
      </dsp:txBody>
      <dsp:txXfrm>
        <a:off x="3575814" y="3220902"/>
        <a:ext cx="1687570" cy="1687570"/>
      </dsp:txXfrm>
    </dsp:sp>
    <dsp:sp modelId="{1DD84549-FAA7-425C-8D5C-23B3CC9B8517}">
      <dsp:nvSpPr>
        <dsp:cNvPr id="0" name=""/>
        <dsp:cNvSpPr/>
      </dsp:nvSpPr>
      <dsp:spPr>
        <a:xfrm rot="10675748">
          <a:off x="1304949" y="3741231"/>
          <a:ext cx="1979612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D9D67C4-56EA-4FFF-929A-E146EDA43A50}">
      <dsp:nvSpPr>
        <dsp:cNvPr id="0" name=""/>
        <dsp:cNvSpPr/>
      </dsp:nvSpPr>
      <dsp:spPr>
        <a:xfrm>
          <a:off x="0" y="3276604"/>
          <a:ext cx="2267254" cy="18138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sz="2000" kern="1200">
              <a:latin typeface="+mn-lt"/>
            </a:rPr>
            <a:t>PRIHODI I RASHODI DRŽAVNOG PRORAČUNA</a:t>
          </a:r>
        </a:p>
      </dsp:txBody>
      <dsp:txXfrm>
        <a:off x="53124" y="3329728"/>
        <a:ext cx="2161006" cy="1707555"/>
      </dsp:txXfrm>
    </dsp:sp>
    <dsp:sp modelId="{A907DC24-E239-43E1-8723-34FF7D5C7A30}">
      <dsp:nvSpPr>
        <dsp:cNvPr id="0" name=""/>
        <dsp:cNvSpPr/>
      </dsp:nvSpPr>
      <dsp:spPr>
        <a:xfrm rot="13128843">
          <a:off x="1596031" y="2237290"/>
          <a:ext cx="2210670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135A413-EC72-49D9-B76A-2E8B321663A6}">
      <dsp:nvSpPr>
        <dsp:cNvPr id="0" name=""/>
        <dsp:cNvSpPr/>
      </dsp:nvSpPr>
      <dsp:spPr>
        <a:xfrm>
          <a:off x="533406" y="943554"/>
          <a:ext cx="2267254" cy="18138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latin typeface="+mn-lt"/>
            </a:rPr>
            <a:t>PRIHODI I RASHODI PRORAČUNA AUTONOMNIH REPUBLIKA</a:t>
          </a:r>
        </a:p>
      </dsp:txBody>
      <dsp:txXfrm>
        <a:off x="586530" y="996678"/>
        <a:ext cx="2161006" cy="1707555"/>
      </dsp:txXfrm>
    </dsp:sp>
    <dsp:sp modelId="{57DE953E-0776-4AC0-8006-C742CC95D4B9}">
      <dsp:nvSpPr>
        <dsp:cNvPr id="0" name=""/>
        <dsp:cNvSpPr/>
      </dsp:nvSpPr>
      <dsp:spPr>
        <a:xfrm rot="19487049">
          <a:off x="5129094" y="2345529"/>
          <a:ext cx="2298940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0949C54-23D2-4CD6-8CA4-CA9D445D2B87}">
      <dsp:nvSpPr>
        <dsp:cNvPr id="0" name=""/>
        <dsp:cNvSpPr/>
      </dsp:nvSpPr>
      <dsp:spPr>
        <a:xfrm>
          <a:off x="6248389" y="1066803"/>
          <a:ext cx="2267254" cy="18138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latin typeface="+mn-lt"/>
            </a:rPr>
            <a:t>PRIHODI I RASHODI PRAVNIH OSOBA JAVNOG PRAVA I NEKOMERCIJALNIH ORGANIZACIJA</a:t>
          </a:r>
        </a:p>
      </dsp:txBody>
      <dsp:txXfrm>
        <a:off x="6301513" y="1119927"/>
        <a:ext cx="2161006" cy="1707555"/>
      </dsp:txXfrm>
    </dsp:sp>
    <dsp:sp modelId="{39CBFBB7-7EF9-400A-B772-DCE97BA37C15}">
      <dsp:nvSpPr>
        <dsp:cNvPr id="0" name=""/>
        <dsp:cNvSpPr/>
      </dsp:nvSpPr>
      <dsp:spPr>
        <a:xfrm rot="16200000">
          <a:off x="3717624" y="1810251"/>
          <a:ext cx="1587269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25B2B80-73F2-4BC4-832E-E2FA4C3642DB}">
      <dsp:nvSpPr>
        <dsp:cNvPr id="0" name=""/>
        <dsp:cNvSpPr/>
      </dsp:nvSpPr>
      <dsp:spPr>
        <a:xfrm>
          <a:off x="3200405" y="228611"/>
          <a:ext cx="2267254" cy="18138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sz="2000" kern="1200">
              <a:latin typeface="+mn-lt"/>
            </a:rPr>
            <a:t>PRIHODI I RASHODI LOKALNIH PRORAČUNA</a:t>
          </a:r>
        </a:p>
      </dsp:txBody>
      <dsp:txXfrm>
        <a:off x="3253529" y="281735"/>
        <a:ext cx="2161006" cy="17075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B34F0-D727-47D9-A4FF-B619EC0D2B58}">
      <dsp:nvSpPr>
        <dsp:cNvPr id="0" name=""/>
        <dsp:cNvSpPr/>
      </dsp:nvSpPr>
      <dsp:spPr>
        <a:xfrm>
          <a:off x="6025783" y="729917"/>
          <a:ext cx="1180637" cy="2998469"/>
        </a:xfrm>
        <a:prstGeom prst="wedgeRectCallout">
          <a:avLst>
            <a:gd name="adj1" fmla="val 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3900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proračunskih organizacija</a:t>
          </a:r>
        </a:p>
      </dsp:txBody>
      <dsp:txXfrm>
        <a:off x="6175649" y="729917"/>
        <a:ext cx="1030771" cy="2998469"/>
      </dsp:txXfrm>
    </dsp:sp>
    <dsp:sp modelId="{2CDDDF0D-1E09-4056-A738-656233A6CA8A}">
      <dsp:nvSpPr>
        <dsp:cNvPr id="0" name=""/>
        <dsp:cNvSpPr/>
      </dsp:nvSpPr>
      <dsp:spPr>
        <a:xfrm>
          <a:off x="5998581" y="0"/>
          <a:ext cx="1180637" cy="749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2026.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(projekcija)</a:t>
          </a:r>
        </a:p>
      </dsp:txBody>
      <dsp:txXfrm>
        <a:off x="5998581" y="0"/>
        <a:ext cx="1180637" cy="749617"/>
      </dsp:txXfrm>
    </dsp:sp>
    <dsp:sp modelId="{837E4162-0E99-491E-84DA-8590C791B623}">
      <dsp:nvSpPr>
        <dsp:cNvPr id="0" name=""/>
        <dsp:cNvSpPr/>
      </dsp:nvSpPr>
      <dsp:spPr>
        <a:xfrm>
          <a:off x="4828001" y="729911"/>
          <a:ext cx="1180637" cy="2811065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3600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proračunskih organizacija</a:t>
          </a:r>
        </a:p>
      </dsp:txBody>
      <dsp:txXfrm>
        <a:off x="4977867" y="729911"/>
        <a:ext cx="1030771" cy="2811065"/>
      </dsp:txXfrm>
    </dsp:sp>
    <dsp:sp modelId="{6A7654C3-AB38-4605-AF90-7F7D8523B8AC}">
      <dsp:nvSpPr>
        <dsp:cNvPr id="0" name=""/>
        <dsp:cNvSpPr/>
      </dsp:nvSpPr>
      <dsp:spPr>
        <a:xfrm>
          <a:off x="4820893" y="93702"/>
          <a:ext cx="1180637" cy="6559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2025.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(projekcija)</a:t>
          </a:r>
        </a:p>
      </dsp:txBody>
      <dsp:txXfrm>
        <a:off x="4820893" y="93702"/>
        <a:ext cx="1180637" cy="655915"/>
      </dsp:txXfrm>
    </dsp:sp>
    <dsp:sp modelId="{F059BC89-6B47-4C36-B414-37682C749113}">
      <dsp:nvSpPr>
        <dsp:cNvPr id="0" name=""/>
        <dsp:cNvSpPr/>
      </dsp:nvSpPr>
      <dsp:spPr>
        <a:xfrm>
          <a:off x="3640256" y="749617"/>
          <a:ext cx="1180637" cy="2623660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2000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proračunskih organizacija</a:t>
          </a:r>
        </a:p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3790122" y="749617"/>
        <a:ext cx="1030771" cy="2623660"/>
      </dsp:txXfrm>
    </dsp:sp>
    <dsp:sp modelId="{A173478B-4ACB-4D6F-B7ED-E47189E7C8BA}">
      <dsp:nvSpPr>
        <dsp:cNvPr id="0" name=""/>
        <dsp:cNvSpPr/>
      </dsp:nvSpPr>
      <dsp:spPr>
        <a:xfrm>
          <a:off x="3640256" y="190402"/>
          <a:ext cx="1180637" cy="5622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2023.</a:t>
          </a:r>
        </a:p>
      </dsp:txBody>
      <dsp:txXfrm>
        <a:off x="3640256" y="190402"/>
        <a:ext cx="1180637" cy="562213"/>
      </dsp:txXfrm>
    </dsp:sp>
    <dsp:sp modelId="{408E3BCC-4DA2-4765-8BB6-3EFCA46CB318}">
      <dsp:nvSpPr>
        <dsp:cNvPr id="0" name=""/>
        <dsp:cNvSpPr/>
      </dsp:nvSpPr>
      <dsp:spPr>
        <a:xfrm>
          <a:off x="2438402" y="761993"/>
          <a:ext cx="1180637" cy="2436256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1500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/>
            <a:t>proračunskih organizacija</a:t>
          </a:r>
        </a:p>
      </dsp:txBody>
      <dsp:txXfrm>
        <a:off x="2588268" y="761993"/>
        <a:ext cx="1030771" cy="2436256"/>
      </dsp:txXfrm>
    </dsp:sp>
    <dsp:sp modelId="{94C7EE80-2120-45C0-AF58-CED1C177F2ED}">
      <dsp:nvSpPr>
        <dsp:cNvPr id="0" name=""/>
        <dsp:cNvSpPr/>
      </dsp:nvSpPr>
      <dsp:spPr>
        <a:xfrm>
          <a:off x="2459618" y="281106"/>
          <a:ext cx="1180637" cy="4685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2015.</a:t>
          </a:r>
        </a:p>
      </dsp:txBody>
      <dsp:txXfrm>
        <a:off x="2459618" y="281106"/>
        <a:ext cx="1180637" cy="468510"/>
      </dsp:txXfrm>
    </dsp:sp>
    <dsp:sp modelId="{DDF2C727-2093-418D-AFE4-3D102748048C}">
      <dsp:nvSpPr>
        <dsp:cNvPr id="0" name=""/>
        <dsp:cNvSpPr/>
      </dsp:nvSpPr>
      <dsp:spPr>
        <a:xfrm>
          <a:off x="1278980" y="749617"/>
          <a:ext cx="1180637" cy="2248852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 dirty="0"/>
            <a:t>450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/>
            <a:t>proračunskih organizacija</a:t>
          </a:r>
        </a:p>
      </dsp:txBody>
      <dsp:txXfrm>
        <a:off x="1428846" y="749617"/>
        <a:ext cx="1030771" cy="2248852"/>
      </dsp:txXfrm>
    </dsp:sp>
    <dsp:sp modelId="{796C0399-73A5-46FA-B6E1-A343B28BC6E0}">
      <dsp:nvSpPr>
        <dsp:cNvPr id="0" name=""/>
        <dsp:cNvSpPr/>
      </dsp:nvSpPr>
      <dsp:spPr>
        <a:xfrm>
          <a:off x="1278980" y="374808"/>
          <a:ext cx="1180637" cy="3748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/>
            <a:t>2006.</a:t>
          </a:r>
        </a:p>
      </dsp:txBody>
      <dsp:txXfrm>
        <a:off x="1278980" y="374808"/>
        <a:ext cx="1180637" cy="374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Interconnected Block Process"/>
  <dgm:desc val="Use to show sequential steps in a process. Works best with small amounts of Level 1 text and medium amounts of Level 2 text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DD1779DA-467C-4693-896E-A48E37FC3B6D}" type="datetimeFigureOut">
              <a:rPr lang="en-US"/>
              <a:pPr>
                <a:defRPr/>
              </a:pPr>
              <a:t>12/17/2023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14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5231C00A-5306-449C-8A18-AD003D8D4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D02AAFF4-8663-4713-8720-49D2F11B1459}" type="datetimeFigureOut">
              <a:rPr lang="ru-RU"/>
              <a:pPr>
                <a:defRPr/>
              </a:pPr>
              <a:t>17.12.2023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680" tIns="44339" rIns="88680" bIns="44339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92" y="3330063"/>
            <a:ext cx="7435818" cy="3154922"/>
          </a:xfrm>
          <a:prstGeom prst="rect">
            <a:avLst/>
          </a:prstGeom>
        </p:spPr>
        <p:txBody>
          <a:bodyPr vert="horz" lIns="88680" tIns="44339" rIns="88680" bIns="4433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14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50653BAF-C33F-4AC9-9B27-803206E52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6E7213-9378-4F7B-91A7-B06D956D9EBE}" type="slidenum">
              <a:rPr lang="ru-RU" smtClean="0">
                <a:latin typeface="LitNusx" pitchFamily="2" charset="0"/>
              </a:rPr>
              <a:pPr/>
              <a:t>1</a:t>
            </a:fld>
            <a:endParaRPr lang="ru-RU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D474CE-60B0-433A-BE13-E11EE9FAAA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F993E-1ABA-499F-B912-92CEFD1E26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92D0-585A-4D39-ADB5-5A90D0EC98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D474CE-60B0-433A-BE13-E11EE9FAAA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US" sz="3200" cap="all" baseline="0" dirty="0">
                <a:solidFill>
                  <a:srgbClr val="12203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76" y="6429396"/>
            <a:ext cx="1633534" cy="292078"/>
          </a:xfrm>
          <a:ln/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858148" y="6429396"/>
            <a:ext cx="828652" cy="292078"/>
          </a:xfr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C8C45F4A-9343-4308-B8D2-5D21968A45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457200" y="6400800"/>
            <a:ext cx="5610225" cy="292100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r>
              <a:rPr lang="ka-GE" dirty="0"/>
              <a:t>Tax and Non-Tax Refund Mechanisms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18B7A-7BD6-468D-925D-26E2BCA2A5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26FDD-8C8D-4BD8-A4D6-59CFB9CEF6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8AEC4-EC9D-4588-B3F5-013878CFCBF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25F5D-D535-4DD1-B151-2FF65A7B3F6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9F499-888E-486E-A32D-EB5D3644243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9855E-0095-4D08-847A-6ACC4F7171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1277D-45CB-4667-9419-9C874571E2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7C9A312-818C-4B1C-A0A6-FD719F4775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14375" y="3321050"/>
            <a:ext cx="7772400" cy="2089150"/>
          </a:xfrm>
        </p:spPr>
        <p:txBody>
          <a:bodyPr/>
          <a:lstStyle/>
          <a:p>
            <a:r>
              <a:rPr lang="hr-HR" sz="3200">
                <a:solidFill>
                  <a:srgbClr val="FFC000"/>
                </a:solidFill>
              </a:rPr>
              <a:t>Jedinstveni račun riznice</a:t>
            </a:r>
            <a:br>
              <a:rPr lang="hr-HR" sz="3200">
                <a:solidFill>
                  <a:srgbClr val="FFC000"/>
                </a:solidFill>
              </a:rPr>
            </a:br>
            <a:endParaRPr lang="hr-HR" sz="3200">
              <a:solidFill>
                <a:srgbClr val="FFC000"/>
              </a:solidFill>
            </a:endParaRPr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667000" y="5924550"/>
            <a:ext cx="3643313" cy="704850"/>
          </a:xfrm>
        </p:spPr>
        <p:txBody>
          <a:bodyPr/>
          <a:lstStyle/>
          <a:p>
            <a:r>
              <a:rPr lang="hr-HR" sz="2400"/>
              <a:t> </a:t>
            </a:r>
          </a:p>
        </p:txBody>
      </p:sp>
      <p:sp>
        <p:nvSpPr>
          <p:cNvPr id="4" name="Text Placeholder 3"/>
          <p:cNvSpPr txBox="1">
            <a:spLocks/>
          </p:cNvSpPr>
          <p:nvPr/>
        </p:nvSpPr>
        <p:spPr bwMode="auto">
          <a:xfrm>
            <a:off x="2669772" y="5066088"/>
            <a:ext cx="364331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bg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bg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bg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bg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hr-HR" sz="2000"/>
              <a:t>Erekle Gvaladze</a:t>
            </a:r>
          </a:p>
          <a:p>
            <a:r>
              <a:rPr lang="hr-HR" sz="2000"/>
              <a:t>Natia Khorguashvili</a:t>
            </a:r>
          </a:p>
          <a:p>
            <a:r>
              <a:rPr lang="hr-HR" sz="2000"/>
              <a:t>Aleksandre Khuskivadze</a:t>
            </a:r>
          </a:p>
          <a:p>
            <a:endParaRPr lang="en-US" sz="500" kern="0" dirty="0"/>
          </a:p>
          <a:p>
            <a:r>
              <a:rPr lang="hr-HR" sz="2000"/>
              <a:t>studeni/novembar 2023.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hr-HR" sz="2800"/>
              <a:t>Ukratko o riznici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 b="0"/>
              <a:t>osnovana</a:t>
            </a:r>
            <a:r>
              <a:rPr lang="hr-HR" sz="2800"/>
              <a:t> 1995.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JRR uveden 2006.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pruža usluge do 2.000 proračunskih organizacija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sastoji se od 5 odjela i 1 administrativne jedinice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ima oko 80 zaposlenika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hr-HR" sz="2800"/>
              <a:t>obuhvaća sve razine proračuna</a:t>
            </a:r>
          </a:p>
          <a:p>
            <a:pPr>
              <a:lnSpc>
                <a:spcPct val="114000"/>
              </a:lnSpc>
              <a:buNone/>
            </a:pPr>
            <a:endParaRPr lang="en-US" sz="2400" dirty="0"/>
          </a:p>
          <a:p>
            <a:pPr>
              <a:lnSpc>
                <a:spcPct val="114000"/>
              </a:lnSpc>
              <a:buNone/>
            </a:pPr>
            <a:endParaRPr lang="en-US" sz="2400" dirty="0"/>
          </a:p>
          <a:p>
            <a:pPr>
              <a:lnSpc>
                <a:spcPct val="114000"/>
              </a:lnSpc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Jedinstveni račun riznice</a:t>
            </a:r>
          </a:p>
        </p:txBody>
      </p:sp>
      <p:graphicFrame>
        <p:nvGraphicFramePr>
          <p:cNvPr id="7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582126"/>
              </p:ext>
            </p:extLst>
          </p:nvPr>
        </p:nvGraphicFramePr>
        <p:xfrm>
          <a:off x="152400" y="1219200"/>
          <a:ext cx="88392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526378">
            <a:off x="5856992" y="4911229"/>
            <a:ext cx="1087615" cy="139118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477000" y="4648176"/>
            <a:ext cx="2286000" cy="175262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hr-HR">
                <a:solidFill>
                  <a:srgbClr val="C00000"/>
                </a:solidFill>
              </a:rPr>
              <a:t>DRŽAVNO PODUZEĆE </a:t>
            </a:r>
          </a:p>
          <a:p>
            <a:pPr lvl="0" algn="ctr"/>
            <a:r>
              <a:rPr lang="hr-HR">
                <a:solidFill>
                  <a:srgbClr val="C00000"/>
                </a:solidFill>
              </a:rPr>
              <a:t>PRIHODI I IZDACI</a:t>
            </a:r>
          </a:p>
          <a:p>
            <a:pPr lvl="0" algn="ctr"/>
            <a:r>
              <a:rPr lang="hr-HR">
                <a:solidFill>
                  <a:srgbClr val="C00000"/>
                </a:solidFill>
              </a:rPr>
              <a:t>iz 2024.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/>
              <a:t>Jedinstveni račun riznice</a:t>
            </a:r>
          </a:p>
        </p:txBody>
      </p:sp>
      <p:graphicFrame>
        <p:nvGraphicFramePr>
          <p:cNvPr id="32" name="Content Placeholder 3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24122"/>
              </p:ext>
            </p:extLst>
          </p:nvPr>
        </p:nvGraphicFramePr>
        <p:xfrm>
          <a:off x="228600" y="2286000"/>
          <a:ext cx="8458200" cy="3748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615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76200"/>
            <a:ext cx="6643734" cy="1000124"/>
          </a:xfrm>
        </p:spPr>
        <p:txBody>
          <a:bodyPr/>
          <a:lstStyle/>
          <a:p>
            <a:r>
              <a:rPr lang="hr-HR" sz="2800"/>
              <a:t>Jedinstveni račun riznice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57298"/>
            <a:ext cx="8534400" cy="4768865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000">
                <a:latin typeface="Segoe UI" panose="020B0502040204020203" pitchFamily="34" charset="0"/>
                <a:cs typeface="Segoe UI" panose="020B0502040204020203" pitchFamily="34" charset="0"/>
              </a:rPr>
              <a:t>riznica je sudionik sustava RTGS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000">
                <a:latin typeface="Segoe UI" panose="020B0502040204020203" pitchFamily="34" charset="0"/>
                <a:cs typeface="Segoe UI" panose="020B0502040204020203" pitchFamily="34" charset="0"/>
              </a:rPr>
              <a:t>riznica ima međunarodnu identifikacijsku šifru banke (BIC)/SWIFT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000">
                <a:latin typeface="Segoe UI" panose="020B0502040204020203" pitchFamily="34" charset="0"/>
                <a:cs typeface="Segoe UI" panose="020B0502040204020203" pitchFamily="34" charset="0"/>
              </a:rPr>
              <a:t>jedinstveni račun riznice u skladu je sa standardima IBAN-a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000"/>
              <a:t>JRR otvoren u Narodnoj banci Gruzije (NBG)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000"/>
              <a:t>ugovor o pružanju usluga sklopljen između NBG-a i Državne riznice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000"/>
              <a:t>NBG pruža usluge Riznici bez naknade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000"/>
              <a:t>riznica ima samo jedan jedinstveni račun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000"/>
              <a:t>sve razine proračunskih prihoda i plaćanja vrše se putem JRR-a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/>
              <a:t>Ciljevi JRR-a</a:t>
            </a:r>
          </a:p>
          <a:p>
            <a:r>
              <a:rPr lang="hr-HR" sz="2000"/>
              <a:t>analiza i izrada softvera poslovnih procesa državnih poduzeća za transfer u JRR</a:t>
            </a:r>
          </a:p>
          <a:p>
            <a:endParaRPr lang="en-US" sz="2000" dirty="0"/>
          </a:p>
          <a:p>
            <a:r>
              <a:rPr lang="hr-HR" sz="2000"/>
              <a:t>sveobuhvatno pokriće javnog sektora JRR-om do 2026. (uključujući 2.703 državnih škola i 300 državnih poduzeća)</a:t>
            </a:r>
          </a:p>
          <a:p>
            <a:endParaRPr lang="en-US" sz="2000" dirty="0"/>
          </a:p>
          <a:p>
            <a:r>
              <a:rPr lang="hr-HR" sz="2000"/>
              <a:t>poboljšanje poslovnih procesa te unapređenje i ojačanje infrastrukture, čime se poboljšavaju namir i izvještavanje u stvarnom vremenu</a:t>
            </a:r>
          </a:p>
          <a:p>
            <a:endParaRPr lang="ka-GE" sz="2000" dirty="0"/>
          </a:p>
          <a:p>
            <a:r>
              <a:rPr lang="hr-HR" sz="2000"/>
              <a:t>konsolidirani proračun, prihodi, izdaci i jedinstveni računovodstveni standardi</a:t>
            </a:r>
          </a:p>
          <a:p>
            <a:endParaRPr lang="en-US" sz="2400" dirty="0"/>
          </a:p>
          <a:p>
            <a:endParaRPr lang="ka-GE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/>
              <a:t>Jedinstveni račun riznice</a:t>
            </a:r>
          </a:p>
        </p:txBody>
      </p:sp>
    </p:spTree>
    <p:extLst>
      <p:ext uri="{BB962C8B-B14F-4D97-AF65-F5344CB8AC3E}">
        <p14:creationId xmlns:p14="http://schemas.microsoft.com/office/powerpoint/2010/main" val="1044482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endParaRPr lang="ka-GE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r>
              <a:rPr lang="hr-HR" sz="4000" b="1">
                <a:solidFill>
                  <a:srgbClr val="CC0000"/>
                </a:solidFill>
              </a:rPr>
              <a:t>Hvala na pažnji!</a:t>
            </a:r>
          </a:p>
          <a:p>
            <a:pPr algn="ctr" eaLnBrk="1" hangingPunct="1">
              <a:buFontTx/>
              <a:buNone/>
            </a:pPr>
            <a:endParaRPr lang="ka-GE" sz="2400" dirty="0"/>
          </a:p>
          <a:p>
            <a:pPr algn="ctr" eaLnBrk="1" hangingPunct="1">
              <a:buFontTx/>
              <a:buNone/>
            </a:pPr>
            <a:r>
              <a:rPr lang="hr-HR" sz="2400">
                <a:solidFill>
                  <a:srgbClr val="19194D"/>
                </a:solidFill>
                <a:latin typeface="Calibri" pitchFamily="34" charset="0"/>
                <a:hlinkClick r:id="rId2"/>
              </a:rPr>
              <a:t>www.mof.ge</a:t>
            </a:r>
          </a:p>
          <a:p>
            <a:pPr algn="ctr" eaLnBrk="1" hangingPunct="1">
              <a:buFontTx/>
              <a:buNone/>
            </a:pPr>
            <a:r>
              <a:rPr lang="hr-HR" sz="2400">
                <a:solidFill>
                  <a:srgbClr val="19194D"/>
                </a:solidFill>
                <a:latin typeface="Calibri" pitchFamily="34" charset="0"/>
                <a:hlinkClick r:id="rId3"/>
              </a:rPr>
              <a:t>www.treasury.gov.ge</a:t>
            </a:r>
          </a:p>
          <a:p>
            <a:pPr algn="ctr" eaLnBrk="1" hangingPunct="1">
              <a:buFontTx/>
              <a:buNone/>
            </a:pPr>
            <a:endParaRPr lang="en-US" sz="2400" dirty="0">
              <a:solidFill>
                <a:srgbClr val="19194D"/>
              </a:solidFill>
              <a:latin typeface="Calibri" pitchFamily="34" charset="0"/>
            </a:endParaRPr>
          </a:p>
          <a:p>
            <a:pPr algn="ctr" eaLnBrk="1" hangingPunct="1">
              <a:buFontTx/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esury-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Tresury-Presentation-en</Template>
  <TotalTime>1</TotalTime>
  <Words>271</Words>
  <Application>Microsoft Office PowerPoint</Application>
  <PresentationFormat>On-screen Show (4:3)</PresentationFormat>
  <Paragraphs>68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BPG Algeti Compact</vt:lpstr>
      <vt:lpstr>Calibri</vt:lpstr>
      <vt:lpstr>LitNusx</vt:lpstr>
      <vt:lpstr>Segoe UI</vt:lpstr>
      <vt:lpstr>Wingdings</vt:lpstr>
      <vt:lpstr>Tresury-Presentation</vt:lpstr>
      <vt:lpstr>Jedinstveni račun riznice </vt:lpstr>
      <vt:lpstr>Ukratko o riznici</vt:lpstr>
      <vt:lpstr>Jedinstveni račun riznice</vt:lpstr>
      <vt:lpstr>Jedinstveni račun riznice</vt:lpstr>
      <vt:lpstr>Jedinstveni račun riznice</vt:lpstr>
      <vt:lpstr>Jedinstveni račun riznice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სამსახურის 2011 …………………</dc:title>
  <dc:creator>ekatamadze</dc:creator>
  <cp:lastModifiedBy>Tetiana Shalkivska</cp:lastModifiedBy>
  <cp:revision>257</cp:revision>
  <cp:lastPrinted>2023-11-22T09:16:06Z</cp:lastPrinted>
  <dcterms:created xsi:type="dcterms:W3CDTF">2011-06-01T15:53:17Z</dcterms:created>
  <dcterms:modified xsi:type="dcterms:W3CDTF">2023-12-17T22:58:09Z</dcterms:modified>
</cp:coreProperties>
</file>