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sldIdLst>
    <p:sldId id="256" r:id="rId2"/>
    <p:sldId id="257" r:id="rId3"/>
    <p:sldId id="258" r:id="rId4"/>
    <p:sldId id="267" r:id="rId5"/>
    <p:sldId id="260" r:id="rId6"/>
    <p:sldId id="265" r:id="rId7"/>
    <p:sldId id="261" r:id="rId8"/>
    <p:sldId id="262" r:id="rId9"/>
    <p:sldId id="259" r:id="rId10"/>
    <p:sldId id="266" r:id="rId11"/>
    <p:sldId id="263" r:id="rId12"/>
    <p:sldId id="264" r:id="rId13"/>
  </p:sldIdLst>
  <p:sldSz cx="12192000" cy="6858000"/>
  <p:notesSz cx="6858000" cy="9144000"/>
  <p:defaultTextStyle>
    <a:defPPr>
      <a:defRPr lang="sr-Latn-RS"/>
    </a:defPPr>
    <a:lvl1pPr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ida Carsimamovic" userId="S::naidacar_gmail.com#ext#@worldbankgroup.onmicrosoft.com::53931ab3-ae2f-4940-ab2f-79ca65fd9f5d" providerId="AD" clId="Web-{AC16718E-E587-54AF-75D1-F5269DCC214A}"/>
    <pc:docChg chg="modSld">
      <pc:chgData name="Naida Carsimamovic" userId="S::naidacar_gmail.com#ext#@worldbankgroup.onmicrosoft.com::53931ab3-ae2f-4940-ab2f-79ca65fd9f5d" providerId="AD" clId="Web-{AC16718E-E587-54AF-75D1-F5269DCC214A}" dt="2019-03-12T16:15:45.616" v="161" actId="20577"/>
      <pc:docMkLst>
        <pc:docMk/>
      </pc:docMkLst>
      <pc:sldChg chg="modSp">
        <pc:chgData name="Naida Carsimamovic" userId="S::naidacar_gmail.com#ext#@worldbankgroup.onmicrosoft.com::53931ab3-ae2f-4940-ab2f-79ca65fd9f5d" providerId="AD" clId="Web-{AC16718E-E587-54AF-75D1-F5269DCC214A}" dt="2019-03-12T16:06:21.064" v="6" actId="20577"/>
        <pc:sldMkLst>
          <pc:docMk/>
          <pc:sldMk cId="0" sldId="256"/>
        </pc:sldMkLst>
        <pc:spChg chg="mod">
          <ac:chgData name="Naida Carsimamovic" userId="S::naidacar_gmail.com#ext#@worldbankgroup.onmicrosoft.com::53931ab3-ae2f-4940-ab2f-79ca65fd9f5d" providerId="AD" clId="Web-{AC16718E-E587-54AF-75D1-F5269DCC214A}" dt="2019-03-12T16:06:21.064" v="6" actId="20577"/>
          <ac:spMkLst>
            <pc:docMk/>
            <pc:sldMk cId="0" sldId="256"/>
            <ac:spMk id="2" creationId="{698E9C0C-C133-4C22-8EA6-8B72614EFC8E}"/>
          </ac:spMkLst>
        </pc:spChg>
      </pc:sldChg>
      <pc:sldChg chg="modSp">
        <pc:chgData name="Naida Carsimamovic" userId="S::naidacar_gmail.com#ext#@worldbankgroup.onmicrosoft.com::53931ab3-ae2f-4940-ab2f-79ca65fd9f5d" providerId="AD" clId="Web-{AC16718E-E587-54AF-75D1-F5269DCC214A}" dt="2019-03-12T16:08:37.440" v="48" actId="20577"/>
        <pc:sldMkLst>
          <pc:docMk/>
          <pc:sldMk cId="0" sldId="258"/>
        </pc:sldMkLst>
        <pc:spChg chg="mod">
          <ac:chgData name="Naida Carsimamovic" userId="S::naidacar_gmail.com#ext#@worldbankgroup.onmicrosoft.com::53931ab3-ae2f-4940-ab2f-79ca65fd9f5d" providerId="AD" clId="Web-{AC16718E-E587-54AF-75D1-F5269DCC214A}" dt="2019-03-12T16:08:37.440" v="48" actId="20577"/>
          <ac:spMkLst>
            <pc:docMk/>
            <pc:sldMk cId="0" sldId="258"/>
            <ac:spMk id="9219" creationId="{8FABDA8D-E936-4183-ABFC-8EE33F0E21CB}"/>
          </ac:spMkLst>
        </pc:spChg>
      </pc:sldChg>
      <pc:sldChg chg="modSp">
        <pc:chgData name="Naida Carsimamovic" userId="S::naidacar_gmail.com#ext#@worldbankgroup.onmicrosoft.com::53931ab3-ae2f-4940-ab2f-79ca65fd9f5d" providerId="AD" clId="Web-{AC16718E-E587-54AF-75D1-F5269DCC214A}" dt="2019-03-12T16:13:09.630" v="85" actId="20577"/>
        <pc:sldMkLst>
          <pc:docMk/>
          <pc:sldMk cId="0" sldId="259"/>
        </pc:sldMkLst>
        <pc:spChg chg="mod">
          <ac:chgData name="Naida Carsimamovic" userId="S::naidacar_gmail.com#ext#@worldbankgroup.onmicrosoft.com::53931ab3-ae2f-4940-ab2f-79ca65fd9f5d" providerId="AD" clId="Web-{AC16718E-E587-54AF-75D1-F5269DCC214A}" dt="2019-03-12T16:13:09.630" v="85" actId="20577"/>
          <ac:spMkLst>
            <pc:docMk/>
            <pc:sldMk cId="0" sldId="259"/>
            <ac:spMk id="15363" creationId="{AC4F66C2-941A-45FF-827D-9CEF1DAD6C99}"/>
          </ac:spMkLst>
        </pc:spChg>
      </pc:sldChg>
      <pc:sldChg chg="modSp">
        <pc:chgData name="Naida Carsimamovic" userId="S::naidacar_gmail.com#ext#@worldbankgroup.onmicrosoft.com::53931ab3-ae2f-4940-ab2f-79ca65fd9f5d" providerId="AD" clId="Web-{AC16718E-E587-54AF-75D1-F5269DCC214A}" dt="2019-03-12T16:15:45.616" v="161" actId="20577"/>
        <pc:sldMkLst>
          <pc:docMk/>
          <pc:sldMk cId="0" sldId="263"/>
        </pc:sldMkLst>
        <pc:spChg chg="mod">
          <ac:chgData name="Naida Carsimamovic" userId="S::naidacar_gmail.com#ext#@worldbankgroup.onmicrosoft.com::53931ab3-ae2f-4940-ab2f-79ca65fd9f5d" providerId="AD" clId="Web-{AC16718E-E587-54AF-75D1-F5269DCC214A}" dt="2019-03-12T16:15:45.616" v="161" actId="20577"/>
          <ac:spMkLst>
            <pc:docMk/>
            <pc:sldMk cId="0" sldId="263"/>
            <ac:spMk id="17411" creationId="{C35CBED1-4CAE-438D-9DB2-44406D05CD40}"/>
          </ac:spMkLst>
        </pc:spChg>
      </pc:sldChg>
      <pc:sldChg chg="modSp">
        <pc:chgData name="Naida Carsimamovic" userId="S::naidacar_gmail.com#ext#@worldbankgroup.onmicrosoft.com::53931ab3-ae2f-4940-ab2f-79ca65fd9f5d" providerId="AD" clId="Web-{AC16718E-E587-54AF-75D1-F5269DCC214A}" dt="2019-03-12T16:11:29.692" v="75" actId="20577"/>
        <pc:sldMkLst>
          <pc:docMk/>
          <pc:sldMk cId="0" sldId="265"/>
        </pc:sldMkLst>
        <pc:spChg chg="mod">
          <ac:chgData name="Naida Carsimamovic" userId="S::naidacar_gmail.com#ext#@worldbankgroup.onmicrosoft.com::53931ab3-ae2f-4940-ab2f-79ca65fd9f5d" providerId="AD" clId="Web-{AC16718E-E587-54AF-75D1-F5269DCC214A}" dt="2019-03-12T16:11:29.692" v="75" actId="20577"/>
          <ac:spMkLst>
            <pc:docMk/>
            <pc:sldMk cId="0" sldId="265"/>
            <ac:spMk id="12291" creationId="{3677CF0D-633E-4101-8501-E61DDD08E4CE}"/>
          </ac:spMkLst>
        </pc:spChg>
      </pc:sldChg>
      <pc:sldChg chg="modSp">
        <pc:chgData name="Naida Carsimamovic" userId="S::naidacar_gmail.com#ext#@worldbankgroup.onmicrosoft.com::53931ab3-ae2f-4940-ab2f-79ca65fd9f5d" providerId="AD" clId="Web-{AC16718E-E587-54AF-75D1-F5269DCC214A}" dt="2019-03-12T16:14:15.756" v="116" actId="20577"/>
        <pc:sldMkLst>
          <pc:docMk/>
          <pc:sldMk cId="0" sldId="266"/>
        </pc:sldMkLst>
        <pc:spChg chg="mod">
          <ac:chgData name="Naida Carsimamovic" userId="S::naidacar_gmail.com#ext#@worldbankgroup.onmicrosoft.com::53931ab3-ae2f-4940-ab2f-79ca65fd9f5d" providerId="AD" clId="Web-{AC16718E-E587-54AF-75D1-F5269DCC214A}" dt="2019-03-12T16:13:28.005" v="93" actId="20577"/>
          <ac:spMkLst>
            <pc:docMk/>
            <pc:sldMk cId="0" sldId="266"/>
            <ac:spMk id="16386" creationId="{6B93BDA4-CF9B-44DB-A478-25D9B02D8307}"/>
          </ac:spMkLst>
        </pc:spChg>
        <pc:spChg chg="mod">
          <ac:chgData name="Naida Carsimamovic" userId="S::naidacar_gmail.com#ext#@worldbankgroup.onmicrosoft.com::53931ab3-ae2f-4940-ab2f-79ca65fd9f5d" providerId="AD" clId="Web-{AC16718E-E587-54AF-75D1-F5269DCC214A}" dt="2019-03-12T16:14:15.756" v="116" actId="20577"/>
          <ac:spMkLst>
            <pc:docMk/>
            <pc:sldMk cId="0" sldId="266"/>
            <ac:spMk id="16387" creationId="{685AA91E-93FB-457C-B79C-55C2EB5D8DA3}"/>
          </ac:spMkLst>
        </pc:spChg>
      </pc:sldChg>
      <pc:sldChg chg="modSp">
        <pc:chgData name="Naida Carsimamovic" userId="S::naidacar_gmail.com#ext#@worldbankgroup.onmicrosoft.com::53931ab3-ae2f-4940-ab2f-79ca65fd9f5d" providerId="AD" clId="Web-{AC16718E-E587-54AF-75D1-F5269DCC214A}" dt="2019-03-12T16:09:12.112" v="68" actId="20577"/>
        <pc:sldMkLst>
          <pc:docMk/>
          <pc:sldMk cId="0" sldId="267"/>
        </pc:sldMkLst>
        <pc:spChg chg="mod">
          <ac:chgData name="Naida Carsimamovic" userId="S::naidacar_gmail.com#ext#@worldbankgroup.onmicrosoft.com::53931ab3-ae2f-4940-ab2f-79ca65fd9f5d" providerId="AD" clId="Web-{AC16718E-E587-54AF-75D1-F5269DCC214A}" dt="2019-03-12T16:09:12.112" v="68" actId="20577"/>
          <ac:spMkLst>
            <pc:docMk/>
            <pc:sldMk cId="0" sldId="267"/>
            <ac:spMk id="10242" creationId="{7F280859-4B13-4E4D-82E4-2EC6B3F787FF}"/>
          </ac:spMkLst>
        </pc:spChg>
        <pc:spChg chg="mod">
          <ac:chgData name="Naida Carsimamovic" userId="S::naidacar_gmail.com#ext#@worldbankgroup.onmicrosoft.com::53931ab3-ae2f-4940-ab2f-79ca65fd9f5d" providerId="AD" clId="Web-{AC16718E-E587-54AF-75D1-F5269DCC214A}" dt="2019-03-12T16:08:54.863" v="57" actId="20577"/>
          <ac:spMkLst>
            <pc:docMk/>
            <pc:sldMk cId="0" sldId="267"/>
            <ac:spMk id="10243" creationId="{5215B6BD-4FD0-4D1F-BCA4-F09C2641639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C78A4E-E531-4201-9240-65650F4B998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4954513-0BD3-49D3-BF06-72CDF2AB4E0D}">
      <dgm:prSet/>
      <dgm:spPr/>
      <dgm:t>
        <a:bodyPr/>
        <a:lstStyle/>
        <a:p>
          <a:r>
            <a:rPr lang="bs-Latn-BA" dirty="0"/>
            <a:t>Republika Srpska comprising 63 municipalities/towns</a:t>
          </a:r>
          <a:endParaRPr lang="en-US" dirty="0"/>
        </a:p>
      </dgm:t>
    </dgm:pt>
    <dgm:pt modelId="{A8A6ACAA-5989-4B16-BE1C-26515016F806}" type="parTrans" cxnId="{6C9B042A-D5CE-4113-9358-41F9C5BAC4CA}">
      <dgm:prSet/>
      <dgm:spPr/>
      <dgm:t>
        <a:bodyPr/>
        <a:lstStyle/>
        <a:p>
          <a:endParaRPr lang="en-US"/>
        </a:p>
      </dgm:t>
    </dgm:pt>
    <dgm:pt modelId="{61F8A748-DCAC-4342-987B-3D815EEB41F5}" type="sibTrans" cxnId="{6C9B042A-D5CE-4113-9358-41F9C5BAC4CA}">
      <dgm:prSet/>
      <dgm:spPr/>
      <dgm:t>
        <a:bodyPr/>
        <a:lstStyle/>
        <a:p>
          <a:endParaRPr lang="en-US"/>
        </a:p>
      </dgm:t>
    </dgm:pt>
    <dgm:pt modelId="{71E80821-2A67-4791-8E2C-C0CA4BDCC6B1}">
      <dgm:prSet/>
      <dgm:spPr/>
      <dgm:t>
        <a:bodyPr/>
        <a:lstStyle/>
        <a:p>
          <a:r>
            <a:rPr lang="bs-Latn-BA" dirty="0"/>
            <a:t>Bosnia and Herzegovina consists of two entities:</a:t>
          </a:r>
          <a:endParaRPr lang="en-US" dirty="0"/>
        </a:p>
      </dgm:t>
    </dgm:pt>
    <dgm:pt modelId="{B1193771-F08F-4886-8A94-B7959A8DBB65}" type="parTrans" cxnId="{25E622A4-B34C-4F9A-BAA6-7D178F8F892C}">
      <dgm:prSet/>
      <dgm:spPr/>
      <dgm:t>
        <a:bodyPr/>
        <a:lstStyle/>
        <a:p>
          <a:endParaRPr lang="en-US"/>
        </a:p>
      </dgm:t>
    </dgm:pt>
    <dgm:pt modelId="{58795D09-1D49-405D-B584-4C50FE72D106}" type="sibTrans" cxnId="{25E622A4-B34C-4F9A-BAA6-7D178F8F892C}">
      <dgm:prSet/>
      <dgm:spPr/>
      <dgm:t>
        <a:bodyPr/>
        <a:lstStyle/>
        <a:p>
          <a:endParaRPr lang="en-US"/>
        </a:p>
      </dgm:t>
    </dgm:pt>
    <dgm:pt modelId="{417B6BD5-D58F-4275-AA5F-7E4D2B7288FA}">
      <dgm:prSet/>
      <dgm:spPr/>
      <dgm:t>
        <a:bodyPr/>
        <a:lstStyle/>
        <a:p>
          <a:r>
            <a:rPr lang="bs-Latn-BA" dirty="0"/>
            <a:t>the Federation of Bosnia and Herzegovina with 10 cantons comprising 80 municipalities/towns</a:t>
          </a:r>
          <a:endParaRPr lang="en-US" dirty="0"/>
        </a:p>
      </dgm:t>
    </dgm:pt>
    <dgm:pt modelId="{76E685C1-84B4-4131-9736-42DAB3991692}" type="parTrans" cxnId="{33CBBDF3-830E-4B83-9771-66CD96FA71A3}">
      <dgm:prSet/>
      <dgm:spPr/>
      <dgm:t>
        <a:bodyPr/>
        <a:lstStyle/>
        <a:p>
          <a:endParaRPr lang="en-US"/>
        </a:p>
      </dgm:t>
    </dgm:pt>
    <dgm:pt modelId="{4E99B271-C135-4E6E-9DC6-733FA8193403}" type="sibTrans" cxnId="{33CBBDF3-830E-4B83-9771-66CD96FA71A3}">
      <dgm:prSet/>
      <dgm:spPr/>
      <dgm:t>
        <a:bodyPr/>
        <a:lstStyle/>
        <a:p>
          <a:endParaRPr lang="en-US"/>
        </a:p>
      </dgm:t>
    </dgm:pt>
    <dgm:pt modelId="{1FBB9D7F-AC8F-470D-8B39-D45AC1294D9D}" type="pres">
      <dgm:prSet presAssocID="{7BC78A4E-E531-4201-9240-65650F4B9983}" presName="diagram" presStyleCnt="0">
        <dgm:presLayoutVars>
          <dgm:dir/>
          <dgm:resizeHandles val="exact"/>
        </dgm:presLayoutVars>
      </dgm:prSet>
      <dgm:spPr/>
    </dgm:pt>
    <dgm:pt modelId="{5A9B72A1-3A20-48AC-A635-2A219A93F034}" type="pres">
      <dgm:prSet presAssocID="{71E80821-2A67-4791-8E2C-C0CA4BDCC6B1}" presName="node" presStyleLbl="node1" presStyleIdx="0" presStyleCnt="3" custLinFactX="9973" custLinFactNeighborX="100000" custLinFactNeighborY="-40460">
        <dgm:presLayoutVars>
          <dgm:bulletEnabled val="1"/>
        </dgm:presLayoutVars>
      </dgm:prSet>
      <dgm:spPr/>
    </dgm:pt>
    <dgm:pt modelId="{7A6FB558-05E8-48A8-BE52-61E3063A020A}" type="pres">
      <dgm:prSet presAssocID="{58795D09-1D49-405D-B584-4C50FE72D106}" presName="sibTrans" presStyleCnt="0"/>
      <dgm:spPr/>
    </dgm:pt>
    <dgm:pt modelId="{5838406B-D3CF-4644-B5EA-AA82FB7B92BA}" type="pres">
      <dgm:prSet presAssocID="{417B6BD5-D58F-4275-AA5F-7E4D2B7288FA}" presName="node" presStyleLbl="node1" presStyleIdx="1" presStyleCnt="3" custLinFactX="-1793" custLinFactNeighborX="-100000" custLinFactNeighborY="42299">
        <dgm:presLayoutVars>
          <dgm:bulletEnabled val="1"/>
        </dgm:presLayoutVars>
      </dgm:prSet>
      <dgm:spPr/>
    </dgm:pt>
    <dgm:pt modelId="{36068BB8-CA7B-422B-8B53-DBFF885F7151}" type="pres">
      <dgm:prSet presAssocID="{4E99B271-C135-4E6E-9DC6-733FA8193403}" presName="sibTrans" presStyleCnt="0"/>
      <dgm:spPr/>
    </dgm:pt>
    <dgm:pt modelId="{E25F0FAD-014C-440F-8789-F1901C580930}" type="pres">
      <dgm:prSet presAssocID="{D4954513-0BD3-49D3-BF06-72CDF2AB4E0D}" presName="node" presStyleLbl="node1" presStyleIdx="2" presStyleCnt="3" custLinFactNeighborX="-8000" custLinFactNeighborY="41839">
        <dgm:presLayoutVars>
          <dgm:bulletEnabled val="1"/>
        </dgm:presLayoutVars>
      </dgm:prSet>
      <dgm:spPr/>
    </dgm:pt>
  </dgm:ptLst>
  <dgm:cxnLst>
    <dgm:cxn modelId="{6C9B042A-D5CE-4113-9358-41F9C5BAC4CA}" srcId="{7BC78A4E-E531-4201-9240-65650F4B9983}" destId="{D4954513-0BD3-49D3-BF06-72CDF2AB4E0D}" srcOrd="2" destOrd="0" parTransId="{A8A6ACAA-5989-4B16-BE1C-26515016F806}" sibTransId="{61F8A748-DCAC-4342-987B-3D815EEB41F5}"/>
    <dgm:cxn modelId="{F844A334-0C1E-46FD-AD53-789459EC16D2}" type="presOf" srcId="{7BC78A4E-E531-4201-9240-65650F4B9983}" destId="{1FBB9D7F-AC8F-470D-8B39-D45AC1294D9D}" srcOrd="0" destOrd="0" presId="urn:microsoft.com/office/officeart/2005/8/layout/default"/>
    <dgm:cxn modelId="{C92AAD65-C26E-4CA9-8300-53F318DB69F0}" type="presOf" srcId="{417B6BD5-D58F-4275-AA5F-7E4D2B7288FA}" destId="{5838406B-D3CF-4644-B5EA-AA82FB7B92BA}" srcOrd="0" destOrd="0" presId="urn:microsoft.com/office/officeart/2005/8/layout/default"/>
    <dgm:cxn modelId="{D75FEC98-B31F-4EBC-B67E-91DE5E9A8DDB}" type="presOf" srcId="{D4954513-0BD3-49D3-BF06-72CDF2AB4E0D}" destId="{E25F0FAD-014C-440F-8789-F1901C580930}" srcOrd="0" destOrd="0" presId="urn:microsoft.com/office/officeart/2005/8/layout/default"/>
    <dgm:cxn modelId="{25E622A4-B34C-4F9A-BAA6-7D178F8F892C}" srcId="{7BC78A4E-E531-4201-9240-65650F4B9983}" destId="{71E80821-2A67-4791-8E2C-C0CA4BDCC6B1}" srcOrd="0" destOrd="0" parTransId="{B1193771-F08F-4886-8A94-B7959A8DBB65}" sibTransId="{58795D09-1D49-405D-B584-4C50FE72D106}"/>
    <dgm:cxn modelId="{1D50B0BC-83B1-4FE1-837C-7344C998F6DD}" type="presOf" srcId="{71E80821-2A67-4791-8E2C-C0CA4BDCC6B1}" destId="{5A9B72A1-3A20-48AC-A635-2A219A93F034}" srcOrd="0" destOrd="0" presId="urn:microsoft.com/office/officeart/2005/8/layout/default"/>
    <dgm:cxn modelId="{33CBBDF3-830E-4B83-9771-66CD96FA71A3}" srcId="{7BC78A4E-E531-4201-9240-65650F4B9983}" destId="{417B6BD5-D58F-4275-AA5F-7E4D2B7288FA}" srcOrd="1" destOrd="0" parTransId="{76E685C1-84B4-4131-9736-42DAB3991692}" sibTransId="{4E99B271-C135-4E6E-9DC6-733FA8193403}"/>
    <dgm:cxn modelId="{01D0E616-3D9E-4E20-A5C5-1CDA3D95CE85}" type="presParOf" srcId="{1FBB9D7F-AC8F-470D-8B39-D45AC1294D9D}" destId="{5A9B72A1-3A20-48AC-A635-2A219A93F034}" srcOrd="0" destOrd="0" presId="urn:microsoft.com/office/officeart/2005/8/layout/default"/>
    <dgm:cxn modelId="{25CC545F-F69F-4AA5-8F32-33D1CC9D7663}" type="presParOf" srcId="{1FBB9D7F-AC8F-470D-8B39-D45AC1294D9D}" destId="{7A6FB558-05E8-48A8-BE52-61E3063A020A}" srcOrd="1" destOrd="0" presId="urn:microsoft.com/office/officeart/2005/8/layout/default"/>
    <dgm:cxn modelId="{796A836C-C00C-49AE-8D68-72547FE75936}" type="presParOf" srcId="{1FBB9D7F-AC8F-470D-8B39-D45AC1294D9D}" destId="{5838406B-D3CF-4644-B5EA-AA82FB7B92BA}" srcOrd="2" destOrd="0" presId="urn:microsoft.com/office/officeart/2005/8/layout/default"/>
    <dgm:cxn modelId="{65F1173A-556A-4671-8F73-2C02EFCFE587}" type="presParOf" srcId="{1FBB9D7F-AC8F-470D-8B39-D45AC1294D9D}" destId="{36068BB8-CA7B-422B-8B53-DBFF885F7151}" srcOrd="3" destOrd="0" presId="urn:microsoft.com/office/officeart/2005/8/layout/default"/>
    <dgm:cxn modelId="{3A3F339A-B0DA-4564-BE1C-2C0A35B1404D}" type="presParOf" srcId="{1FBB9D7F-AC8F-470D-8B39-D45AC1294D9D}" destId="{E25F0FAD-014C-440F-8789-F1901C58093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B72A1-3A20-48AC-A635-2A219A93F034}">
      <dsp:nvSpPr>
        <dsp:cNvPr id="0" name=""/>
        <dsp:cNvSpPr/>
      </dsp:nvSpPr>
      <dsp:spPr>
        <a:xfrm>
          <a:off x="4189970" y="58485"/>
          <a:ext cx="3809999" cy="22859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bs-Latn-BA" sz="2900" kern="1200" dirty="0"/>
            <a:t>Bosnia and Herzegovina consists of two entities:</a:t>
          </a:r>
          <a:endParaRPr lang="en-US" sz="2900" kern="1200" dirty="0"/>
        </a:p>
      </dsp:txBody>
      <dsp:txXfrm>
        <a:off x="4189970" y="58485"/>
        <a:ext cx="3809999" cy="2285999"/>
      </dsp:txXfrm>
    </dsp:sp>
    <dsp:sp modelId="{5838406B-D3CF-4644-B5EA-AA82FB7B92BA}">
      <dsp:nvSpPr>
        <dsp:cNvPr id="0" name=""/>
        <dsp:cNvSpPr/>
      </dsp:nvSpPr>
      <dsp:spPr>
        <a:xfrm>
          <a:off x="312686" y="1950356"/>
          <a:ext cx="3809999" cy="22859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bs-Latn-BA" sz="2900" kern="1200" dirty="0"/>
            <a:t>the Federation of Bosnia and Herzegovina with 10 cantons comprising 80 municipalities/towns</a:t>
          </a:r>
          <a:endParaRPr lang="en-US" sz="2900" kern="1200" dirty="0"/>
        </a:p>
      </dsp:txBody>
      <dsp:txXfrm>
        <a:off x="312686" y="1950356"/>
        <a:ext cx="3809999" cy="2285999"/>
      </dsp:txXfrm>
    </dsp:sp>
    <dsp:sp modelId="{E25F0FAD-014C-440F-8789-F1901C580930}">
      <dsp:nvSpPr>
        <dsp:cNvPr id="0" name=""/>
        <dsp:cNvSpPr/>
      </dsp:nvSpPr>
      <dsp:spPr>
        <a:xfrm>
          <a:off x="8077199" y="1939840"/>
          <a:ext cx="3809999" cy="22859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bs-Latn-BA" sz="2900" kern="1200" dirty="0"/>
            <a:t>Republika Srpska comprising 63 municipalities/towns</a:t>
          </a:r>
          <a:endParaRPr lang="en-US" sz="2900" kern="1200" dirty="0"/>
        </a:p>
      </dsp:txBody>
      <dsp:txXfrm>
        <a:off x="8077199" y="1939840"/>
        <a:ext cx="3809999" cy="22859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2E5E6B-B6DC-495D-8622-172D17B35A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bs-Latn-BA"/>
          </a:p>
        </p:txBody>
      </p:sp>
      <p:sp>
        <p:nvSpPr>
          <p:cNvPr id="3" name="Date Placeholder 2">
            <a:extLst>
              <a:ext uri="{FF2B5EF4-FFF2-40B4-BE49-F238E27FC236}">
                <a16:creationId xmlns:a16="http://schemas.microsoft.com/office/drawing/2014/main" id="{536160BE-E91A-482B-811D-F882FF0E5AD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B68656B-8902-4F58-B30C-8BCD742BE50F}" type="datetimeFigureOut">
              <a:rPr lang="bs-Latn-BA"/>
              <a:pPr>
                <a:defRPr/>
              </a:pPr>
              <a:t>12.03.2019.</a:t>
            </a:fld>
            <a:endParaRPr lang="bs-Latn-BA"/>
          </a:p>
        </p:txBody>
      </p:sp>
      <p:sp>
        <p:nvSpPr>
          <p:cNvPr id="4" name="Slide Image Placeholder 3">
            <a:extLst>
              <a:ext uri="{FF2B5EF4-FFF2-40B4-BE49-F238E27FC236}">
                <a16:creationId xmlns:a16="http://schemas.microsoft.com/office/drawing/2014/main" id="{B75E0F59-0C81-4784-9F09-C45881515F1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bs-Latn-BA" noProof="0"/>
          </a:p>
        </p:txBody>
      </p:sp>
      <p:sp>
        <p:nvSpPr>
          <p:cNvPr id="5" name="Notes Placeholder 4">
            <a:extLst>
              <a:ext uri="{FF2B5EF4-FFF2-40B4-BE49-F238E27FC236}">
                <a16:creationId xmlns:a16="http://schemas.microsoft.com/office/drawing/2014/main" id="{1C21730C-8826-4500-AD4A-C3A7B9848C5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s-Latn-BA" noProof="0"/>
          </a:p>
        </p:txBody>
      </p:sp>
      <p:sp>
        <p:nvSpPr>
          <p:cNvPr id="6" name="Footer Placeholder 5">
            <a:extLst>
              <a:ext uri="{FF2B5EF4-FFF2-40B4-BE49-F238E27FC236}">
                <a16:creationId xmlns:a16="http://schemas.microsoft.com/office/drawing/2014/main" id="{C275C46E-16BA-4FA8-A061-39BC6CFBDBE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bs-Latn-BA"/>
          </a:p>
        </p:txBody>
      </p:sp>
      <p:sp>
        <p:nvSpPr>
          <p:cNvPr id="7" name="Slide Number Placeholder 6">
            <a:extLst>
              <a:ext uri="{FF2B5EF4-FFF2-40B4-BE49-F238E27FC236}">
                <a16:creationId xmlns:a16="http://schemas.microsoft.com/office/drawing/2014/main" id="{59126D2E-DF7C-4606-991B-97950EB7465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92CD2E4-351C-47E3-8F0A-17983B1CB7EC}" type="slidenum">
              <a:rPr lang="bs-Latn-BA"/>
              <a:pPr>
                <a:defRPr/>
              </a:pPr>
              <a:t>‹#›</a:t>
            </a:fld>
            <a:endParaRPr lang="bs-Latn-B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C8B7D2-15E2-4C05-98F0-97D11065DF30}"/>
              </a:ext>
            </a:extLst>
          </p:cNvPr>
          <p:cNvSpPr/>
          <p:nvPr/>
        </p:nvSpPr>
        <p:spPr>
          <a:xfrm>
            <a:off x="-6350" y="2058988"/>
            <a:ext cx="12195175"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E6ACAEA9-D274-48DA-BE92-AF748B4DF8C1}"/>
              </a:ext>
            </a:extLst>
          </p:cNvPr>
          <p:cNvSpPr>
            <a:spLocks noGrp="1"/>
          </p:cNvSpPr>
          <p:nvPr>
            <p:ph type="dt" sz="half" idx="10"/>
          </p:nvPr>
        </p:nvSpPr>
        <p:spPr/>
        <p:txBody>
          <a:bodyPr/>
          <a:lstStyle>
            <a:lvl1pPr>
              <a:defRPr/>
            </a:lvl1pPr>
          </a:lstStyle>
          <a:p>
            <a:pPr>
              <a:defRPr/>
            </a:pPr>
            <a:fld id="{33158764-106F-41CD-89B7-8EFC45B1CE94}" type="datetime5">
              <a:rPr lang="sr-Latn-RS"/>
              <a:pPr>
                <a:defRPr/>
              </a:pPr>
              <a:t>12-mar-19</a:t>
            </a:fld>
            <a:endParaRPr lang="bs-Latn-BA"/>
          </a:p>
        </p:txBody>
      </p:sp>
      <p:sp>
        <p:nvSpPr>
          <p:cNvPr id="6" name="Footer Placeholder 4">
            <a:extLst>
              <a:ext uri="{FF2B5EF4-FFF2-40B4-BE49-F238E27FC236}">
                <a16:creationId xmlns:a16="http://schemas.microsoft.com/office/drawing/2014/main" id="{EC55BD80-1746-4C17-9621-E367D85B745F}"/>
              </a:ext>
            </a:extLst>
          </p:cNvPr>
          <p:cNvSpPr>
            <a:spLocks noGrp="1"/>
          </p:cNvSpPr>
          <p:nvPr>
            <p:ph type="ftr" sz="quarter" idx="11"/>
          </p:nvPr>
        </p:nvSpPr>
        <p:spPr/>
        <p:txBody>
          <a:bodyPr/>
          <a:lstStyle>
            <a:lvl1pPr>
              <a:defRPr/>
            </a:lvl1pPr>
          </a:lstStyle>
          <a:p>
            <a:pPr>
              <a:defRPr/>
            </a:pPr>
            <a:r>
              <a:rPr lang="bs-Latn-BA"/>
              <a:t>Edvin Granić, Federalno ministarstvo finansija - financija</a:t>
            </a:r>
          </a:p>
        </p:txBody>
      </p:sp>
      <p:sp>
        <p:nvSpPr>
          <p:cNvPr id="7" name="Slide Number Placeholder 5">
            <a:extLst>
              <a:ext uri="{FF2B5EF4-FFF2-40B4-BE49-F238E27FC236}">
                <a16:creationId xmlns:a16="http://schemas.microsoft.com/office/drawing/2014/main" id="{4E175B59-1DF5-4956-B581-979784B8B4F6}"/>
              </a:ext>
            </a:extLst>
          </p:cNvPr>
          <p:cNvSpPr>
            <a:spLocks noGrp="1"/>
          </p:cNvSpPr>
          <p:nvPr>
            <p:ph type="sldNum" sz="quarter" idx="12"/>
          </p:nvPr>
        </p:nvSpPr>
        <p:spPr/>
        <p:txBody>
          <a:bodyPr/>
          <a:lstStyle>
            <a:lvl1pPr>
              <a:defRPr/>
            </a:lvl1pPr>
          </a:lstStyle>
          <a:p>
            <a:pPr>
              <a:defRPr/>
            </a:pPr>
            <a:fld id="{5737A1C1-7EC0-42FD-8588-1F0304495D3D}" type="slidenum">
              <a:rPr lang="bs-Latn-BA"/>
              <a:pPr>
                <a:defRPr/>
              </a:pPr>
              <a:t>‹#›</a:t>
            </a:fld>
            <a:endParaRPr lang="bs-Latn-BA"/>
          </a:p>
        </p:txBody>
      </p:sp>
    </p:spTree>
    <p:extLst>
      <p:ext uri="{BB962C8B-B14F-4D97-AF65-F5344CB8AC3E}">
        <p14:creationId xmlns:p14="http://schemas.microsoft.com/office/powerpoint/2010/main" val="94506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F1034D5-521A-4C62-9465-A2B5B4E69689}"/>
              </a:ext>
            </a:extLst>
          </p:cNvPr>
          <p:cNvSpPr>
            <a:spLocks noGrp="1"/>
          </p:cNvSpPr>
          <p:nvPr>
            <p:ph type="dt" sz="half" idx="10"/>
          </p:nvPr>
        </p:nvSpPr>
        <p:spPr/>
        <p:txBody>
          <a:bodyPr/>
          <a:lstStyle>
            <a:lvl1pPr>
              <a:defRPr/>
            </a:lvl1pPr>
          </a:lstStyle>
          <a:p>
            <a:pPr>
              <a:defRPr/>
            </a:pPr>
            <a:fld id="{BF8F5A44-297C-424B-B79B-F9262541EC1F}" type="datetime5">
              <a:rPr lang="sr-Latn-RS"/>
              <a:pPr>
                <a:defRPr/>
              </a:pPr>
              <a:t>12-mar-19</a:t>
            </a:fld>
            <a:endParaRPr lang="bs-Latn-BA"/>
          </a:p>
        </p:txBody>
      </p:sp>
      <p:sp>
        <p:nvSpPr>
          <p:cNvPr id="5" name="Footer Placeholder 4">
            <a:extLst>
              <a:ext uri="{FF2B5EF4-FFF2-40B4-BE49-F238E27FC236}">
                <a16:creationId xmlns:a16="http://schemas.microsoft.com/office/drawing/2014/main" id="{BCB8E5D0-8906-4A33-B676-E312FED97158}"/>
              </a:ext>
            </a:extLst>
          </p:cNvPr>
          <p:cNvSpPr>
            <a:spLocks noGrp="1"/>
          </p:cNvSpPr>
          <p:nvPr>
            <p:ph type="ftr" sz="quarter" idx="11"/>
          </p:nvPr>
        </p:nvSpPr>
        <p:spPr/>
        <p:txBody>
          <a:bodyPr/>
          <a:lstStyle>
            <a:lvl1pPr>
              <a:defRPr/>
            </a:lvl1pPr>
          </a:lstStyle>
          <a:p>
            <a:pPr>
              <a:defRPr/>
            </a:pPr>
            <a:r>
              <a:rPr lang="bs-Latn-BA"/>
              <a:t>Edvin Granić, Federalno ministarstvo finansija - financija</a:t>
            </a:r>
          </a:p>
        </p:txBody>
      </p:sp>
      <p:sp>
        <p:nvSpPr>
          <p:cNvPr id="6" name="Slide Number Placeholder 5">
            <a:extLst>
              <a:ext uri="{FF2B5EF4-FFF2-40B4-BE49-F238E27FC236}">
                <a16:creationId xmlns:a16="http://schemas.microsoft.com/office/drawing/2014/main" id="{3F239123-FEDD-4234-9F42-F9032ECCD9D5}"/>
              </a:ext>
            </a:extLst>
          </p:cNvPr>
          <p:cNvSpPr>
            <a:spLocks noGrp="1"/>
          </p:cNvSpPr>
          <p:nvPr>
            <p:ph type="sldNum" sz="quarter" idx="12"/>
          </p:nvPr>
        </p:nvSpPr>
        <p:spPr/>
        <p:txBody>
          <a:bodyPr/>
          <a:lstStyle>
            <a:lvl1pPr>
              <a:defRPr/>
            </a:lvl1pPr>
          </a:lstStyle>
          <a:p>
            <a:pPr>
              <a:defRPr/>
            </a:pPr>
            <a:fld id="{DA29C36F-575D-4F9B-9D9D-2F16AA4C1290}" type="slidenum">
              <a:rPr lang="bs-Latn-BA"/>
              <a:pPr>
                <a:defRPr/>
              </a:pPr>
              <a:t>‹#›</a:t>
            </a:fld>
            <a:endParaRPr lang="bs-Latn-BA"/>
          </a:p>
        </p:txBody>
      </p:sp>
    </p:spTree>
    <p:extLst>
      <p:ext uri="{BB962C8B-B14F-4D97-AF65-F5344CB8AC3E}">
        <p14:creationId xmlns:p14="http://schemas.microsoft.com/office/powerpoint/2010/main" val="89156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A0C69A-7C80-4073-9DFC-F6C85D143764}"/>
              </a:ext>
            </a:extLst>
          </p:cNvPr>
          <p:cNvSpPr/>
          <p:nvPr/>
        </p:nvSpPr>
        <p:spPr>
          <a:xfrm>
            <a:off x="9018588"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4B1AEE8-DB17-4808-9744-5AD980394BED}"/>
              </a:ext>
            </a:extLst>
          </p:cNvPr>
          <p:cNvSpPr>
            <a:spLocks noGrp="1"/>
          </p:cNvSpPr>
          <p:nvPr>
            <p:ph type="dt" sz="half" idx="10"/>
          </p:nvPr>
        </p:nvSpPr>
        <p:spPr>
          <a:xfrm>
            <a:off x="838200" y="6423025"/>
            <a:ext cx="2743200" cy="365125"/>
          </a:xfrm>
        </p:spPr>
        <p:txBody>
          <a:bodyPr/>
          <a:lstStyle>
            <a:lvl1pPr>
              <a:defRPr/>
            </a:lvl1pPr>
          </a:lstStyle>
          <a:p>
            <a:pPr>
              <a:defRPr/>
            </a:pPr>
            <a:fld id="{21F8500B-357C-45B1-AD65-47B4D6B28C2F}" type="datetime5">
              <a:rPr lang="sr-Latn-RS"/>
              <a:pPr>
                <a:defRPr/>
              </a:pPr>
              <a:t>12-mar-19</a:t>
            </a:fld>
            <a:endParaRPr lang="bs-Latn-BA"/>
          </a:p>
        </p:txBody>
      </p:sp>
      <p:sp>
        <p:nvSpPr>
          <p:cNvPr id="6" name="Footer Placeholder 4">
            <a:extLst>
              <a:ext uri="{FF2B5EF4-FFF2-40B4-BE49-F238E27FC236}">
                <a16:creationId xmlns:a16="http://schemas.microsoft.com/office/drawing/2014/main" id="{E0794777-AC8F-4177-B6A1-7F70AB554860}"/>
              </a:ext>
            </a:extLst>
          </p:cNvPr>
          <p:cNvSpPr>
            <a:spLocks noGrp="1"/>
          </p:cNvSpPr>
          <p:nvPr>
            <p:ph type="ftr" sz="quarter" idx="11"/>
          </p:nvPr>
        </p:nvSpPr>
        <p:spPr>
          <a:xfrm>
            <a:off x="3776663" y="6423025"/>
            <a:ext cx="4279900" cy="365125"/>
          </a:xfrm>
        </p:spPr>
        <p:txBody>
          <a:bodyPr/>
          <a:lstStyle>
            <a:lvl1pPr>
              <a:defRPr/>
            </a:lvl1pPr>
          </a:lstStyle>
          <a:p>
            <a:pPr>
              <a:defRPr/>
            </a:pPr>
            <a:r>
              <a:rPr lang="bs-Latn-BA"/>
              <a:t>Edvin Granić, Federalno ministarstvo finansija - financija</a:t>
            </a:r>
          </a:p>
        </p:txBody>
      </p:sp>
      <p:sp>
        <p:nvSpPr>
          <p:cNvPr id="7" name="Slide Number Placeholder 5">
            <a:extLst>
              <a:ext uri="{FF2B5EF4-FFF2-40B4-BE49-F238E27FC236}">
                <a16:creationId xmlns:a16="http://schemas.microsoft.com/office/drawing/2014/main" id="{92C420C3-0A3E-429F-A6B2-12C50ABDEB74}"/>
              </a:ext>
            </a:extLst>
          </p:cNvPr>
          <p:cNvSpPr>
            <a:spLocks noGrp="1"/>
          </p:cNvSpPr>
          <p:nvPr>
            <p:ph type="sldNum" sz="quarter" idx="12"/>
          </p:nvPr>
        </p:nvSpPr>
        <p:spPr>
          <a:xfrm>
            <a:off x="8072438" y="6423025"/>
            <a:ext cx="881062" cy="365125"/>
          </a:xfrm>
        </p:spPr>
        <p:txBody>
          <a:bodyPr/>
          <a:lstStyle>
            <a:lvl1pPr>
              <a:defRPr/>
            </a:lvl1pPr>
          </a:lstStyle>
          <a:p>
            <a:pPr>
              <a:defRPr/>
            </a:pPr>
            <a:fld id="{64D71A83-BEB8-4F18-A2DD-8BC4544EC0DA}" type="slidenum">
              <a:rPr lang="bs-Latn-BA"/>
              <a:pPr>
                <a:defRPr/>
              </a:pPr>
              <a:t>‹#›</a:t>
            </a:fld>
            <a:endParaRPr lang="bs-Latn-BA"/>
          </a:p>
        </p:txBody>
      </p:sp>
    </p:spTree>
    <p:extLst>
      <p:ext uri="{BB962C8B-B14F-4D97-AF65-F5344CB8AC3E}">
        <p14:creationId xmlns:p14="http://schemas.microsoft.com/office/powerpoint/2010/main" val="298421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6E03A0D-367B-467C-B94E-03FA988C6D3D}"/>
              </a:ext>
            </a:extLst>
          </p:cNvPr>
          <p:cNvSpPr>
            <a:spLocks noGrp="1"/>
          </p:cNvSpPr>
          <p:nvPr>
            <p:ph type="dt" sz="half" idx="10"/>
          </p:nvPr>
        </p:nvSpPr>
        <p:spPr/>
        <p:txBody>
          <a:bodyPr/>
          <a:lstStyle>
            <a:lvl1pPr>
              <a:defRPr/>
            </a:lvl1pPr>
          </a:lstStyle>
          <a:p>
            <a:pPr>
              <a:defRPr/>
            </a:pPr>
            <a:fld id="{56869C33-02A5-452F-8E6A-C8AC0862917D}" type="datetime5">
              <a:rPr lang="sr-Latn-RS"/>
              <a:pPr>
                <a:defRPr/>
              </a:pPr>
              <a:t>12-mar-19</a:t>
            </a:fld>
            <a:endParaRPr lang="bs-Latn-BA"/>
          </a:p>
        </p:txBody>
      </p:sp>
      <p:sp>
        <p:nvSpPr>
          <p:cNvPr id="5" name="Footer Placeholder 4">
            <a:extLst>
              <a:ext uri="{FF2B5EF4-FFF2-40B4-BE49-F238E27FC236}">
                <a16:creationId xmlns:a16="http://schemas.microsoft.com/office/drawing/2014/main" id="{231580BD-7E7B-4266-BCC1-3B0815128107}"/>
              </a:ext>
            </a:extLst>
          </p:cNvPr>
          <p:cNvSpPr>
            <a:spLocks noGrp="1"/>
          </p:cNvSpPr>
          <p:nvPr>
            <p:ph type="ftr" sz="quarter" idx="11"/>
          </p:nvPr>
        </p:nvSpPr>
        <p:spPr/>
        <p:txBody>
          <a:bodyPr/>
          <a:lstStyle>
            <a:lvl1pPr>
              <a:defRPr/>
            </a:lvl1pPr>
          </a:lstStyle>
          <a:p>
            <a:pPr>
              <a:defRPr/>
            </a:pPr>
            <a:r>
              <a:rPr lang="bs-Latn-BA"/>
              <a:t>Edvin Granić, Federalno ministarstvo finansija - financija</a:t>
            </a:r>
          </a:p>
        </p:txBody>
      </p:sp>
      <p:sp>
        <p:nvSpPr>
          <p:cNvPr id="6" name="Slide Number Placeholder 5">
            <a:extLst>
              <a:ext uri="{FF2B5EF4-FFF2-40B4-BE49-F238E27FC236}">
                <a16:creationId xmlns:a16="http://schemas.microsoft.com/office/drawing/2014/main" id="{55EF606A-8CE9-4ABE-B03F-F728B27DA5A5}"/>
              </a:ext>
            </a:extLst>
          </p:cNvPr>
          <p:cNvSpPr>
            <a:spLocks noGrp="1"/>
          </p:cNvSpPr>
          <p:nvPr>
            <p:ph type="sldNum" sz="quarter" idx="12"/>
          </p:nvPr>
        </p:nvSpPr>
        <p:spPr/>
        <p:txBody>
          <a:bodyPr/>
          <a:lstStyle>
            <a:lvl1pPr>
              <a:defRPr/>
            </a:lvl1pPr>
          </a:lstStyle>
          <a:p>
            <a:pPr>
              <a:defRPr/>
            </a:pPr>
            <a:fld id="{0D849853-38BA-4ED6-8CA1-BAA50B5197F5}" type="slidenum">
              <a:rPr lang="bs-Latn-BA"/>
              <a:pPr>
                <a:defRPr/>
              </a:pPr>
              <a:t>‹#›</a:t>
            </a:fld>
            <a:endParaRPr lang="bs-Latn-BA"/>
          </a:p>
        </p:txBody>
      </p:sp>
    </p:spTree>
    <p:extLst>
      <p:ext uri="{BB962C8B-B14F-4D97-AF65-F5344CB8AC3E}">
        <p14:creationId xmlns:p14="http://schemas.microsoft.com/office/powerpoint/2010/main" val="176679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7D9D57-A2C1-4DE3-AF69-2031165EF86A}"/>
              </a:ext>
            </a:extLst>
          </p:cNvPr>
          <p:cNvSpPr/>
          <p:nvPr/>
        </p:nvSpPr>
        <p:spPr>
          <a:xfrm>
            <a:off x="-6350" y="2058988"/>
            <a:ext cx="12195175"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DB5720AF-F2A6-4AEF-B69F-0B19BB931699}"/>
              </a:ext>
            </a:extLst>
          </p:cNvPr>
          <p:cNvSpPr>
            <a:spLocks noGrp="1"/>
          </p:cNvSpPr>
          <p:nvPr>
            <p:ph type="dt" sz="half" idx="10"/>
          </p:nvPr>
        </p:nvSpPr>
        <p:spPr/>
        <p:txBody>
          <a:bodyPr/>
          <a:lstStyle>
            <a:lvl1pPr>
              <a:defRPr>
                <a:solidFill>
                  <a:schemeClr val="tx2"/>
                </a:solidFill>
              </a:defRPr>
            </a:lvl1pPr>
          </a:lstStyle>
          <a:p>
            <a:pPr>
              <a:defRPr/>
            </a:pPr>
            <a:fld id="{C7FC1A1A-F28A-45FD-ACD6-A92820630AF7}" type="datetime5">
              <a:rPr lang="sr-Latn-RS"/>
              <a:pPr>
                <a:defRPr/>
              </a:pPr>
              <a:t>12-mar-19</a:t>
            </a:fld>
            <a:endParaRPr lang="bs-Latn-BA"/>
          </a:p>
        </p:txBody>
      </p:sp>
      <p:sp>
        <p:nvSpPr>
          <p:cNvPr id="6" name="Footer Placeholder 4">
            <a:extLst>
              <a:ext uri="{FF2B5EF4-FFF2-40B4-BE49-F238E27FC236}">
                <a16:creationId xmlns:a16="http://schemas.microsoft.com/office/drawing/2014/main" id="{482C02E3-55E0-4AF6-A1D9-347E5FDC1836}"/>
              </a:ext>
            </a:extLst>
          </p:cNvPr>
          <p:cNvSpPr>
            <a:spLocks noGrp="1"/>
          </p:cNvSpPr>
          <p:nvPr>
            <p:ph type="ftr" sz="quarter" idx="11"/>
          </p:nvPr>
        </p:nvSpPr>
        <p:spPr/>
        <p:txBody>
          <a:bodyPr/>
          <a:lstStyle>
            <a:lvl1pPr>
              <a:defRPr>
                <a:solidFill>
                  <a:schemeClr val="tx2"/>
                </a:solidFill>
              </a:defRPr>
            </a:lvl1pPr>
          </a:lstStyle>
          <a:p>
            <a:pPr>
              <a:defRPr/>
            </a:pPr>
            <a:r>
              <a:rPr lang="bs-Latn-BA"/>
              <a:t>Edvin Granić, Federalno ministarstvo finansija - financija</a:t>
            </a:r>
          </a:p>
        </p:txBody>
      </p:sp>
      <p:sp>
        <p:nvSpPr>
          <p:cNvPr id="7" name="Slide Number Placeholder 5">
            <a:extLst>
              <a:ext uri="{FF2B5EF4-FFF2-40B4-BE49-F238E27FC236}">
                <a16:creationId xmlns:a16="http://schemas.microsoft.com/office/drawing/2014/main" id="{34FC786A-A586-4F4F-901F-FAEA49A35EF4}"/>
              </a:ext>
            </a:extLst>
          </p:cNvPr>
          <p:cNvSpPr>
            <a:spLocks noGrp="1"/>
          </p:cNvSpPr>
          <p:nvPr>
            <p:ph type="sldNum" sz="quarter" idx="12"/>
          </p:nvPr>
        </p:nvSpPr>
        <p:spPr/>
        <p:txBody>
          <a:bodyPr/>
          <a:lstStyle>
            <a:lvl1pPr>
              <a:defRPr>
                <a:solidFill>
                  <a:schemeClr val="tx2"/>
                </a:solidFill>
              </a:defRPr>
            </a:lvl1pPr>
          </a:lstStyle>
          <a:p>
            <a:pPr>
              <a:defRPr/>
            </a:pPr>
            <a:fld id="{0102B446-BFA3-447B-91E3-C1486C17BD3F}" type="slidenum">
              <a:rPr lang="bs-Latn-BA"/>
              <a:pPr>
                <a:defRPr/>
              </a:pPr>
              <a:t>‹#›</a:t>
            </a:fld>
            <a:endParaRPr lang="bs-Latn-BA"/>
          </a:p>
        </p:txBody>
      </p:sp>
    </p:spTree>
    <p:extLst>
      <p:ext uri="{BB962C8B-B14F-4D97-AF65-F5344CB8AC3E}">
        <p14:creationId xmlns:p14="http://schemas.microsoft.com/office/powerpoint/2010/main" val="190839268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B7947BB-B542-4557-AE87-5FADFF00A737}"/>
              </a:ext>
            </a:extLst>
          </p:cNvPr>
          <p:cNvSpPr>
            <a:spLocks noGrp="1"/>
          </p:cNvSpPr>
          <p:nvPr>
            <p:ph type="dt" sz="half" idx="10"/>
          </p:nvPr>
        </p:nvSpPr>
        <p:spPr/>
        <p:txBody>
          <a:bodyPr/>
          <a:lstStyle>
            <a:lvl1pPr>
              <a:defRPr/>
            </a:lvl1pPr>
          </a:lstStyle>
          <a:p>
            <a:pPr>
              <a:defRPr/>
            </a:pPr>
            <a:fld id="{78B3106A-CEB8-447F-97A2-38D24BA61FAF}" type="datetime5">
              <a:rPr lang="sr-Latn-RS"/>
              <a:pPr>
                <a:defRPr/>
              </a:pPr>
              <a:t>12-mar-19</a:t>
            </a:fld>
            <a:endParaRPr lang="bs-Latn-BA"/>
          </a:p>
        </p:txBody>
      </p:sp>
      <p:sp>
        <p:nvSpPr>
          <p:cNvPr id="6" name="Footer Placeholder 4">
            <a:extLst>
              <a:ext uri="{FF2B5EF4-FFF2-40B4-BE49-F238E27FC236}">
                <a16:creationId xmlns:a16="http://schemas.microsoft.com/office/drawing/2014/main" id="{C11312D3-D5F7-4C6E-BB48-AFF47D0FBC53}"/>
              </a:ext>
            </a:extLst>
          </p:cNvPr>
          <p:cNvSpPr>
            <a:spLocks noGrp="1"/>
          </p:cNvSpPr>
          <p:nvPr>
            <p:ph type="ftr" sz="quarter" idx="11"/>
          </p:nvPr>
        </p:nvSpPr>
        <p:spPr/>
        <p:txBody>
          <a:bodyPr/>
          <a:lstStyle>
            <a:lvl1pPr>
              <a:defRPr/>
            </a:lvl1pPr>
          </a:lstStyle>
          <a:p>
            <a:pPr>
              <a:defRPr/>
            </a:pPr>
            <a:r>
              <a:rPr lang="bs-Latn-BA"/>
              <a:t>Edvin Granić, Federalno ministarstvo finansija - financija</a:t>
            </a:r>
          </a:p>
        </p:txBody>
      </p:sp>
      <p:sp>
        <p:nvSpPr>
          <p:cNvPr id="7" name="Slide Number Placeholder 5">
            <a:extLst>
              <a:ext uri="{FF2B5EF4-FFF2-40B4-BE49-F238E27FC236}">
                <a16:creationId xmlns:a16="http://schemas.microsoft.com/office/drawing/2014/main" id="{ABCA5E7A-DE38-4595-B021-85AFC0080B4A}"/>
              </a:ext>
            </a:extLst>
          </p:cNvPr>
          <p:cNvSpPr>
            <a:spLocks noGrp="1"/>
          </p:cNvSpPr>
          <p:nvPr>
            <p:ph type="sldNum" sz="quarter" idx="12"/>
          </p:nvPr>
        </p:nvSpPr>
        <p:spPr/>
        <p:txBody>
          <a:bodyPr/>
          <a:lstStyle>
            <a:lvl1pPr>
              <a:defRPr/>
            </a:lvl1pPr>
          </a:lstStyle>
          <a:p>
            <a:pPr>
              <a:defRPr/>
            </a:pPr>
            <a:fld id="{EAD73C63-0E64-415F-A710-E05364E6379F}" type="slidenum">
              <a:rPr lang="bs-Latn-BA"/>
              <a:pPr>
                <a:defRPr/>
              </a:pPr>
              <a:t>‹#›</a:t>
            </a:fld>
            <a:endParaRPr lang="bs-Latn-BA"/>
          </a:p>
        </p:txBody>
      </p:sp>
    </p:spTree>
    <p:extLst>
      <p:ext uri="{BB962C8B-B14F-4D97-AF65-F5344CB8AC3E}">
        <p14:creationId xmlns:p14="http://schemas.microsoft.com/office/powerpoint/2010/main" val="356482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5943D8A-BAEA-49CD-BD63-7AB528984646}"/>
              </a:ext>
            </a:extLst>
          </p:cNvPr>
          <p:cNvSpPr>
            <a:spLocks noGrp="1"/>
          </p:cNvSpPr>
          <p:nvPr>
            <p:ph type="dt" sz="half" idx="10"/>
          </p:nvPr>
        </p:nvSpPr>
        <p:spPr/>
        <p:txBody>
          <a:bodyPr/>
          <a:lstStyle>
            <a:lvl1pPr>
              <a:defRPr/>
            </a:lvl1pPr>
          </a:lstStyle>
          <a:p>
            <a:pPr>
              <a:defRPr/>
            </a:pPr>
            <a:fld id="{A7D3C4C3-C5DC-4526-9DF5-7F163621BB94}" type="datetime5">
              <a:rPr lang="sr-Latn-RS"/>
              <a:pPr>
                <a:defRPr/>
              </a:pPr>
              <a:t>12-mar-19</a:t>
            </a:fld>
            <a:endParaRPr lang="bs-Latn-BA"/>
          </a:p>
        </p:txBody>
      </p:sp>
      <p:sp>
        <p:nvSpPr>
          <p:cNvPr id="8" name="Footer Placeholder 4">
            <a:extLst>
              <a:ext uri="{FF2B5EF4-FFF2-40B4-BE49-F238E27FC236}">
                <a16:creationId xmlns:a16="http://schemas.microsoft.com/office/drawing/2014/main" id="{E77A75FB-5CB5-4FC1-8433-1B5188B42F38}"/>
              </a:ext>
            </a:extLst>
          </p:cNvPr>
          <p:cNvSpPr>
            <a:spLocks noGrp="1"/>
          </p:cNvSpPr>
          <p:nvPr>
            <p:ph type="ftr" sz="quarter" idx="11"/>
          </p:nvPr>
        </p:nvSpPr>
        <p:spPr/>
        <p:txBody>
          <a:bodyPr/>
          <a:lstStyle>
            <a:lvl1pPr>
              <a:defRPr/>
            </a:lvl1pPr>
          </a:lstStyle>
          <a:p>
            <a:pPr>
              <a:defRPr/>
            </a:pPr>
            <a:r>
              <a:rPr lang="bs-Latn-BA"/>
              <a:t>Edvin Granić, Federalno ministarstvo finansija - financija</a:t>
            </a:r>
          </a:p>
        </p:txBody>
      </p:sp>
      <p:sp>
        <p:nvSpPr>
          <p:cNvPr id="9" name="Slide Number Placeholder 5">
            <a:extLst>
              <a:ext uri="{FF2B5EF4-FFF2-40B4-BE49-F238E27FC236}">
                <a16:creationId xmlns:a16="http://schemas.microsoft.com/office/drawing/2014/main" id="{D8F02BAC-5043-4E7E-99CA-E16A5E1A9C6B}"/>
              </a:ext>
            </a:extLst>
          </p:cNvPr>
          <p:cNvSpPr>
            <a:spLocks noGrp="1"/>
          </p:cNvSpPr>
          <p:nvPr>
            <p:ph type="sldNum" sz="quarter" idx="12"/>
          </p:nvPr>
        </p:nvSpPr>
        <p:spPr/>
        <p:txBody>
          <a:bodyPr/>
          <a:lstStyle>
            <a:lvl1pPr>
              <a:defRPr/>
            </a:lvl1pPr>
          </a:lstStyle>
          <a:p>
            <a:pPr>
              <a:defRPr/>
            </a:pPr>
            <a:fld id="{7E0B1C58-CADF-4279-A140-C687E3C016F5}" type="slidenum">
              <a:rPr lang="bs-Latn-BA"/>
              <a:pPr>
                <a:defRPr/>
              </a:pPr>
              <a:t>‹#›</a:t>
            </a:fld>
            <a:endParaRPr lang="bs-Latn-BA"/>
          </a:p>
        </p:txBody>
      </p:sp>
    </p:spTree>
    <p:extLst>
      <p:ext uri="{BB962C8B-B14F-4D97-AF65-F5344CB8AC3E}">
        <p14:creationId xmlns:p14="http://schemas.microsoft.com/office/powerpoint/2010/main" val="84583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9198719-64BC-41B5-8CD6-AA28BFE346D5}"/>
              </a:ext>
            </a:extLst>
          </p:cNvPr>
          <p:cNvSpPr>
            <a:spLocks noGrp="1"/>
          </p:cNvSpPr>
          <p:nvPr>
            <p:ph type="dt" sz="half" idx="10"/>
          </p:nvPr>
        </p:nvSpPr>
        <p:spPr/>
        <p:txBody>
          <a:bodyPr/>
          <a:lstStyle>
            <a:lvl1pPr>
              <a:defRPr/>
            </a:lvl1pPr>
          </a:lstStyle>
          <a:p>
            <a:pPr>
              <a:defRPr/>
            </a:pPr>
            <a:fld id="{CF913B68-83EC-429F-B784-784100663857}" type="datetime5">
              <a:rPr lang="sr-Latn-RS"/>
              <a:pPr>
                <a:defRPr/>
              </a:pPr>
              <a:t>12-mar-19</a:t>
            </a:fld>
            <a:endParaRPr lang="bs-Latn-BA"/>
          </a:p>
        </p:txBody>
      </p:sp>
      <p:sp>
        <p:nvSpPr>
          <p:cNvPr id="4" name="Footer Placeholder 4">
            <a:extLst>
              <a:ext uri="{FF2B5EF4-FFF2-40B4-BE49-F238E27FC236}">
                <a16:creationId xmlns:a16="http://schemas.microsoft.com/office/drawing/2014/main" id="{9ED2A017-DAC3-48B9-BAB1-C669FB444890}"/>
              </a:ext>
            </a:extLst>
          </p:cNvPr>
          <p:cNvSpPr>
            <a:spLocks noGrp="1"/>
          </p:cNvSpPr>
          <p:nvPr>
            <p:ph type="ftr" sz="quarter" idx="11"/>
          </p:nvPr>
        </p:nvSpPr>
        <p:spPr/>
        <p:txBody>
          <a:bodyPr/>
          <a:lstStyle>
            <a:lvl1pPr>
              <a:defRPr/>
            </a:lvl1pPr>
          </a:lstStyle>
          <a:p>
            <a:pPr>
              <a:defRPr/>
            </a:pPr>
            <a:r>
              <a:rPr lang="bs-Latn-BA"/>
              <a:t>Edvin Granić, Federalno ministarstvo finansija - financija</a:t>
            </a:r>
          </a:p>
        </p:txBody>
      </p:sp>
      <p:sp>
        <p:nvSpPr>
          <p:cNvPr id="5" name="Slide Number Placeholder 5">
            <a:extLst>
              <a:ext uri="{FF2B5EF4-FFF2-40B4-BE49-F238E27FC236}">
                <a16:creationId xmlns:a16="http://schemas.microsoft.com/office/drawing/2014/main" id="{BA11879F-20CA-459C-BF4F-68FC241C88A2}"/>
              </a:ext>
            </a:extLst>
          </p:cNvPr>
          <p:cNvSpPr>
            <a:spLocks noGrp="1"/>
          </p:cNvSpPr>
          <p:nvPr>
            <p:ph type="sldNum" sz="quarter" idx="12"/>
          </p:nvPr>
        </p:nvSpPr>
        <p:spPr/>
        <p:txBody>
          <a:bodyPr/>
          <a:lstStyle>
            <a:lvl1pPr>
              <a:defRPr/>
            </a:lvl1pPr>
          </a:lstStyle>
          <a:p>
            <a:pPr>
              <a:defRPr/>
            </a:pPr>
            <a:fld id="{94E2F5AD-4031-490C-8632-14E8FEDAC996}" type="slidenum">
              <a:rPr lang="bs-Latn-BA"/>
              <a:pPr>
                <a:defRPr/>
              </a:pPr>
              <a:t>‹#›</a:t>
            </a:fld>
            <a:endParaRPr lang="bs-Latn-BA"/>
          </a:p>
        </p:txBody>
      </p:sp>
    </p:spTree>
    <p:extLst>
      <p:ext uri="{BB962C8B-B14F-4D97-AF65-F5344CB8AC3E}">
        <p14:creationId xmlns:p14="http://schemas.microsoft.com/office/powerpoint/2010/main" val="3647329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16D301-48C2-40B8-8827-5D683E30F881}"/>
              </a:ext>
            </a:extLst>
          </p:cNvPr>
          <p:cNvSpPr>
            <a:spLocks noGrp="1"/>
          </p:cNvSpPr>
          <p:nvPr>
            <p:ph type="dt" sz="half" idx="10"/>
          </p:nvPr>
        </p:nvSpPr>
        <p:spPr/>
        <p:txBody>
          <a:bodyPr/>
          <a:lstStyle>
            <a:lvl1pPr>
              <a:defRPr/>
            </a:lvl1pPr>
          </a:lstStyle>
          <a:p>
            <a:pPr>
              <a:defRPr/>
            </a:pPr>
            <a:fld id="{587B33F6-0618-4A3E-A25D-41B2274F27BB}" type="datetime5">
              <a:rPr lang="sr-Latn-RS"/>
              <a:pPr>
                <a:defRPr/>
              </a:pPr>
              <a:t>12-mar-19</a:t>
            </a:fld>
            <a:endParaRPr lang="bs-Latn-BA"/>
          </a:p>
        </p:txBody>
      </p:sp>
      <p:sp>
        <p:nvSpPr>
          <p:cNvPr id="3" name="Footer Placeholder 2">
            <a:extLst>
              <a:ext uri="{FF2B5EF4-FFF2-40B4-BE49-F238E27FC236}">
                <a16:creationId xmlns:a16="http://schemas.microsoft.com/office/drawing/2014/main" id="{D29BE01E-45F4-41A7-911A-0A3D496476E8}"/>
              </a:ext>
            </a:extLst>
          </p:cNvPr>
          <p:cNvSpPr>
            <a:spLocks noGrp="1"/>
          </p:cNvSpPr>
          <p:nvPr>
            <p:ph type="ftr" sz="quarter" idx="11"/>
          </p:nvPr>
        </p:nvSpPr>
        <p:spPr/>
        <p:txBody>
          <a:bodyPr/>
          <a:lstStyle>
            <a:lvl1pPr>
              <a:defRPr/>
            </a:lvl1pPr>
          </a:lstStyle>
          <a:p>
            <a:pPr>
              <a:defRPr/>
            </a:pPr>
            <a:r>
              <a:rPr lang="bs-Latn-BA"/>
              <a:t>Edvin Granić, Federalno ministarstvo finansija - financija</a:t>
            </a:r>
          </a:p>
        </p:txBody>
      </p:sp>
      <p:sp>
        <p:nvSpPr>
          <p:cNvPr id="4" name="Slide Number Placeholder 3">
            <a:extLst>
              <a:ext uri="{FF2B5EF4-FFF2-40B4-BE49-F238E27FC236}">
                <a16:creationId xmlns:a16="http://schemas.microsoft.com/office/drawing/2014/main" id="{52FF9485-6A2D-4B2C-8CE4-A2DF105F55DF}"/>
              </a:ext>
            </a:extLst>
          </p:cNvPr>
          <p:cNvSpPr>
            <a:spLocks noGrp="1"/>
          </p:cNvSpPr>
          <p:nvPr>
            <p:ph type="sldNum" sz="quarter" idx="12"/>
          </p:nvPr>
        </p:nvSpPr>
        <p:spPr/>
        <p:txBody>
          <a:bodyPr/>
          <a:lstStyle>
            <a:lvl1pPr>
              <a:defRPr/>
            </a:lvl1pPr>
          </a:lstStyle>
          <a:p>
            <a:pPr>
              <a:defRPr/>
            </a:pPr>
            <a:fld id="{622280E7-FA3C-4C03-95E3-87A4FB6A550F}" type="slidenum">
              <a:rPr lang="bs-Latn-BA"/>
              <a:pPr>
                <a:defRPr/>
              </a:pPr>
              <a:t>‹#›</a:t>
            </a:fld>
            <a:endParaRPr lang="bs-Latn-BA"/>
          </a:p>
        </p:txBody>
      </p:sp>
    </p:spTree>
    <p:extLst>
      <p:ext uri="{BB962C8B-B14F-4D97-AF65-F5344CB8AC3E}">
        <p14:creationId xmlns:p14="http://schemas.microsoft.com/office/powerpoint/2010/main" val="117110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4D42542F-DDBC-46A2-A505-5971A08A029D}"/>
              </a:ext>
            </a:extLst>
          </p:cNvPr>
          <p:cNvSpPr>
            <a:spLocks noGrp="1"/>
          </p:cNvSpPr>
          <p:nvPr>
            <p:ph type="dt" sz="half" idx="10"/>
          </p:nvPr>
        </p:nvSpPr>
        <p:spPr/>
        <p:txBody>
          <a:bodyPr/>
          <a:lstStyle>
            <a:lvl1pPr>
              <a:defRPr/>
            </a:lvl1pPr>
          </a:lstStyle>
          <a:p>
            <a:pPr>
              <a:defRPr/>
            </a:pPr>
            <a:fld id="{7611263A-1CE3-43AF-AE4C-2C0E9046BF96}" type="datetime5">
              <a:rPr lang="sr-Latn-RS"/>
              <a:pPr>
                <a:defRPr/>
              </a:pPr>
              <a:t>12-mar-19</a:t>
            </a:fld>
            <a:endParaRPr lang="bs-Latn-BA"/>
          </a:p>
        </p:txBody>
      </p:sp>
      <p:sp>
        <p:nvSpPr>
          <p:cNvPr id="6" name="Footer Placeholder 4">
            <a:extLst>
              <a:ext uri="{FF2B5EF4-FFF2-40B4-BE49-F238E27FC236}">
                <a16:creationId xmlns:a16="http://schemas.microsoft.com/office/drawing/2014/main" id="{9256A21E-5E84-43A1-83D0-03DDB97750D9}"/>
              </a:ext>
            </a:extLst>
          </p:cNvPr>
          <p:cNvSpPr>
            <a:spLocks noGrp="1"/>
          </p:cNvSpPr>
          <p:nvPr>
            <p:ph type="ftr" sz="quarter" idx="11"/>
          </p:nvPr>
        </p:nvSpPr>
        <p:spPr/>
        <p:txBody>
          <a:bodyPr/>
          <a:lstStyle>
            <a:lvl1pPr>
              <a:defRPr/>
            </a:lvl1pPr>
          </a:lstStyle>
          <a:p>
            <a:pPr>
              <a:defRPr/>
            </a:pPr>
            <a:r>
              <a:rPr lang="bs-Latn-BA"/>
              <a:t>Edvin Granić, Federalno ministarstvo finansija - financija</a:t>
            </a:r>
          </a:p>
        </p:txBody>
      </p:sp>
      <p:sp>
        <p:nvSpPr>
          <p:cNvPr id="7" name="Slide Number Placeholder 5">
            <a:extLst>
              <a:ext uri="{FF2B5EF4-FFF2-40B4-BE49-F238E27FC236}">
                <a16:creationId xmlns:a16="http://schemas.microsoft.com/office/drawing/2014/main" id="{075FDEE5-F0A3-4F3D-A15D-4E846100AD16}"/>
              </a:ext>
            </a:extLst>
          </p:cNvPr>
          <p:cNvSpPr>
            <a:spLocks noGrp="1"/>
          </p:cNvSpPr>
          <p:nvPr>
            <p:ph type="sldNum" sz="quarter" idx="12"/>
          </p:nvPr>
        </p:nvSpPr>
        <p:spPr/>
        <p:txBody>
          <a:bodyPr/>
          <a:lstStyle>
            <a:lvl1pPr>
              <a:defRPr/>
            </a:lvl1pPr>
          </a:lstStyle>
          <a:p>
            <a:pPr>
              <a:defRPr/>
            </a:pPr>
            <a:fld id="{424D7E55-6035-4F64-B369-EB377C481A01}" type="slidenum">
              <a:rPr lang="bs-Latn-BA"/>
              <a:pPr>
                <a:defRPr/>
              </a:pPr>
              <a:t>‹#›</a:t>
            </a:fld>
            <a:endParaRPr lang="bs-Latn-BA"/>
          </a:p>
        </p:txBody>
      </p:sp>
    </p:spTree>
    <p:extLst>
      <p:ext uri="{BB962C8B-B14F-4D97-AF65-F5344CB8AC3E}">
        <p14:creationId xmlns:p14="http://schemas.microsoft.com/office/powerpoint/2010/main" val="85861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B2D7B9A7-A641-4925-B0F4-D8E93C64F335}"/>
              </a:ext>
            </a:extLst>
          </p:cNvPr>
          <p:cNvSpPr>
            <a:spLocks noGrp="1"/>
          </p:cNvSpPr>
          <p:nvPr>
            <p:ph type="dt" sz="half" idx="10"/>
          </p:nvPr>
        </p:nvSpPr>
        <p:spPr/>
        <p:txBody>
          <a:bodyPr/>
          <a:lstStyle>
            <a:lvl1pPr>
              <a:defRPr/>
            </a:lvl1pPr>
          </a:lstStyle>
          <a:p>
            <a:pPr>
              <a:defRPr/>
            </a:pPr>
            <a:fld id="{EF421382-66A9-48A1-B1E5-AC3E734FCE2F}" type="datetime5">
              <a:rPr lang="sr-Latn-RS"/>
              <a:pPr>
                <a:defRPr/>
              </a:pPr>
              <a:t>12-mar-19</a:t>
            </a:fld>
            <a:endParaRPr lang="bs-Latn-BA"/>
          </a:p>
        </p:txBody>
      </p:sp>
      <p:sp>
        <p:nvSpPr>
          <p:cNvPr id="6" name="Footer Placeholder 4">
            <a:extLst>
              <a:ext uri="{FF2B5EF4-FFF2-40B4-BE49-F238E27FC236}">
                <a16:creationId xmlns:a16="http://schemas.microsoft.com/office/drawing/2014/main" id="{AA060EF6-50FF-47DC-A459-DB67317DCDAA}"/>
              </a:ext>
            </a:extLst>
          </p:cNvPr>
          <p:cNvSpPr>
            <a:spLocks noGrp="1"/>
          </p:cNvSpPr>
          <p:nvPr>
            <p:ph type="ftr" sz="quarter" idx="11"/>
          </p:nvPr>
        </p:nvSpPr>
        <p:spPr/>
        <p:txBody>
          <a:bodyPr/>
          <a:lstStyle>
            <a:lvl1pPr>
              <a:defRPr/>
            </a:lvl1pPr>
          </a:lstStyle>
          <a:p>
            <a:pPr>
              <a:defRPr/>
            </a:pPr>
            <a:r>
              <a:rPr lang="bs-Latn-BA"/>
              <a:t>Edvin Granić, Federalno ministarstvo finansija - financija</a:t>
            </a:r>
          </a:p>
        </p:txBody>
      </p:sp>
      <p:sp>
        <p:nvSpPr>
          <p:cNvPr id="7" name="Slide Number Placeholder 5">
            <a:extLst>
              <a:ext uri="{FF2B5EF4-FFF2-40B4-BE49-F238E27FC236}">
                <a16:creationId xmlns:a16="http://schemas.microsoft.com/office/drawing/2014/main" id="{F75980D4-3FD6-4ADF-BB1C-4CC11EB846C8}"/>
              </a:ext>
            </a:extLst>
          </p:cNvPr>
          <p:cNvSpPr>
            <a:spLocks noGrp="1"/>
          </p:cNvSpPr>
          <p:nvPr>
            <p:ph type="sldNum" sz="quarter" idx="12"/>
          </p:nvPr>
        </p:nvSpPr>
        <p:spPr/>
        <p:txBody>
          <a:bodyPr/>
          <a:lstStyle>
            <a:lvl1pPr>
              <a:defRPr/>
            </a:lvl1pPr>
          </a:lstStyle>
          <a:p>
            <a:pPr>
              <a:defRPr/>
            </a:pPr>
            <a:fld id="{095C1EC5-EBA1-4E28-A2CF-A59BE9C99909}" type="slidenum">
              <a:rPr lang="bs-Latn-BA"/>
              <a:pPr>
                <a:defRPr/>
              </a:pPr>
              <a:t>‹#›</a:t>
            </a:fld>
            <a:endParaRPr lang="bs-Latn-BA"/>
          </a:p>
        </p:txBody>
      </p:sp>
    </p:spTree>
    <p:extLst>
      <p:ext uri="{BB962C8B-B14F-4D97-AF65-F5344CB8AC3E}">
        <p14:creationId xmlns:p14="http://schemas.microsoft.com/office/powerpoint/2010/main" val="175122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46E41-4B6F-4960-92D2-9E4EDDB356E8}"/>
              </a:ext>
            </a:extLst>
          </p:cNvPr>
          <p:cNvSpPr/>
          <p:nvPr/>
        </p:nvSpPr>
        <p:spPr>
          <a:xfrm>
            <a:off x="0" y="176213"/>
            <a:ext cx="12188825" cy="1646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4577EF1E-B9A0-4E2E-B9C4-E9D96FD31035}"/>
              </a:ext>
            </a:extLst>
          </p:cNvPr>
          <p:cNvSpPr>
            <a:spLocks noGrp="1"/>
          </p:cNvSpPr>
          <p:nvPr>
            <p:ph type="title"/>
          </p:nvPr>
        </p:nvSpPr>
        <p:spPr>
          <a:xfrm>
            <a:off x="1203325" y="284163"/>
            <a:ext cx="9783763" cy="15081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DE15E507-A56C-4C39-BED2-9E45BD7D4B26}"/>
              </a:ext>
            </a:extLst>
          </p:cNvPr>
          <p:cNvSpPr>
            <a:spLocks noGrp="1" noChangeArrowheads="1"/>
          </p:cNvSpPr>
          <p:nvPr>
            <p:ph type="body" idx="1"/>
          </p:nvPr>
        </p:nvSpPr>
        <p:spPr bwMode="auto">
          <a:xfrm>
            <a:off x="1203325" y="2011363"/>
            <a:ext cx="9783763"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A51B9A8-3A8A-4241-8020-DC1D02945BA0}"/>
              </a:ext>
            </a:extLst>
          </p:cNvPr>
          <p:cNvSpPr>
            <a:spLocks noGrp="1"/>
          </p:cNvSpPr>
          <p:nvPr>
            <p:ph type="dt" sz="half" idx="2"/>
          </p:nvPr>
        </p:nvSpPr>
        <p:spPr>
          <a:xfrm>
            <a:off x="1201738" y="6423025"/>
            <a:ext cx="3001962" cy="365125"/>
          </a:xfrm>
          <a:prstGeom prst="rect">
            <a:avLst/>
          </a:prstGeom>
        </p:spPr>
        <p:txBody>
          <a:bodyPr vert="horz" lIns="91440" tIns="45720" rIns="45720" bIns="45720" rtlCol="0" anchor="ctr"/>
          <a:lstStyle>
            <a:lvl1pPr algn="l" eaLnBrk="1" fontAlgn="auto" hangingPunct="1">
              <a:spcBef>
                <a:spcPts val="0"/>
              </a:spcBef>
              <a:spcAft>
                <a:spcPts val="0"/>
              </a:spcAft>
              <a:defRPr sz="1050">
                <a:solidFill>
                  <a:schemeClr val="tx1"/>
                </a:solidFill>
                <a:latin typeface="+mn-lt"/>
              </a:defRPr>
            </a:lvl1pPr>
          </a:lstStyle>
          <a:p>
            <a:pPr>
              <a:defRPr/>
            </a:pPr>
            <a:fld id="{A15BAF07-3146-4301-BDC9-8DDEEECED0DD}" type="datetime5">
              <a:rPr lang="sr-Latn-RS"/>
              <a:pPr>
                <a:defRPr/>
              </a:pPr>
              <a:t>12-mar-19</a:t>
            </a:fld>
            <a:endParaRPr lang="bs-Latn-BA"/>
          </a:p>
        </p:txBody>
      </p:sp>
      <p:sp>
        <p:nvSpPr>
          <p:cNvPr id="5" name="Footer Placeholder 4">
            <a:extLst>
              <a:ext uri="{FF2B5EF4-FFF2-40B4-BE49-F238E27FC236}">
                <a16:creationId xmlns:a16="http://schemas.microsoft.com/office/drawing/2014/main" id="{EB022633-F746-47E6-A396-3092AA254EEE}"/>
              </a:ext>
            </a:extLst>
          </p:cNvPr>
          <p:cNvSpPr>
            <a:spLocks noGrp="1"/>
          </p:cNvSpPr>
          <p:nvPr>
            <p:ph type="ftr" sz="quarter" idx="3"/>
          </p:nvPr>
        </p:nvSpPr>
        <p:spPr>
          <a:xfrm>
            <a:off x="5595938" y="6423025"/>
            <a:ext cx="5045075"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solidFill>
                <a:latin typeface="+mn-lt"/>
              </a:defRPr>
            </a:lvl1pPr>
          </a:lstStyle>
          <a:p>
            <a:pPr>
              <a:defRPr/>
            </a:pPr>
            <a:r>
              <a:rPr lang="bs-Latn-BA"/>
              <a:t>Edvin Granić, Federalno ministarstvo finansija - financija</a:t>
            </a:r>
          </a:p>
        </p:txBody>
      </p:sp>
      <p:sp>
        <p:nvSpPr>
          <p:cNvPr id="6" name="Slide Number Placeholder 5">
            <a:extLst>
              <a:ext uri="{FF2B5EF4-FFF2-40B4-BE49-F238E27FC236}">
                <a16:creationId xmlns:a16="http://schemas.microsoft.com/office/drawing/2014/main" id="{7FDFEE94-D47C-49A5-B51D-C723702B2273}"/>
              </a:ext>
            </a:extLst>
          </p:cNvPr>
          <p:cNvSpPr>
            <a:spLocks noGrp="1"/>
          </p:cNvSpPr>
          <p:nvPr>
            <p:ph type="sldNum" sz="quarter" idx="4"/>
          </p:nvPr>
        </p:nvSpPr>
        <p:spPr>
          <a:xfrm>
            <a:off x="10658475" y="6423025"/>
            <a:ext cx="946150" cy="365125"/>
          </a:xfrm>
          <a:prstGeom prst="rect">
            <a:avLst/>
          </a:prstGeom>
        </p:spPr>
        <p:txBody>
          <a:bodyPr vert="horz" lIns="45720" tIns="45720" rIns="91440" bIns="45720" rtlCol="0" anchor="ctr"/>
          <a:lstStyle>
            <a:lvl1pPr algn="l" eaLnBrk="1" fontAlgn="auto" hangingPunct="1">
              <a:spcBef>
                <a:spcPts val="0"/>
              </a:spcBef>
              <a:spcAft>
                <a:spcPts val="0"/>
              </a:spcAft>
              <a:defRPr sz="1200" b="0">
                <a:solidFill>
                  <a:schemeClr val="tx1"/>
                </a:solidFill>
                <a:latin typeface="+mn-lt"/>
              </a:defRPr>
            </a:lvl1pPr>
          </a:lstStyle>
          <a:p>
            <a:pPr>
              <a:defRPr/>
            </a:pPr>
            <a:fld id="{008D717C-5D70-4D10-8FB5-E8CA86B41E22}" type="slidenum">
              <a:rPr lang="bs-Latn-BA"/>
              <a:pPr>
                <a:defRPr/>
              </a:pPr>
              <a:t>‹#›</a:t>
            </a:fld>
            <a:endParaRPr lang="bs-Latn-BA"/>
          </a:p>
        </p:txBody>
      </p:sp>
    </p:spTree>
  </p:cSld>
  <p:clrMap bg1="dk1" tx1="lt1" bg2="dk2" tx2="lt2" accent1="accent1" accent2="accent2" accent3="accent3" accent4="accent4" accent5="accent5" accent6="accent6" hlink="hlink" folHlink="folHlink"/>
  <p:sldLayoutIdLst>
    <p:sldLayoutId id="2147483698" r:id="rId1"/>
    <p:sldLayoutId id="2147483691" r:id="rId2"/>
    <p:sldLayoutId id="2147483699" r:id="rId3"/>
    <p:sldLayoutId id="2147483692" r:id="rId4"/>
    <p:sldLayoutId id="2147483693" r:id="rId5"/>
    <p:sldLayoutId id="2147483694" r:id="rId6"/>
    <p:sldLayoutId id="2147483700" r:id="rId7"/>
    <p:sldLayoutId id="2147483695" r:id="rId8"/>
    <p:sldLayoutId id="2147483696" r:id="rId9"/>
    <p:sldLayoutId id="2147483697" r:id="rId10"/>
    <p:sldLayoutId id="2147483701" r:id="rId11"/>
  </p:sldLayoutIdLst>
  <p:hf hdr="0"/>
  <p:txStyles>
    <p:titleStyle>
      <a:lvl1pPr algn="l" rtl="0" eaLnBrk="0" fontAlgn="base" hangingPunct="0">
        <a:lnSpc>
          <a:spcPct val="85000"/>
        </a:lnSpc>
        <a:spcBef>
          <a:spcPct val="0"/>
        </a:spcBef>
        <a:spcAft>
          <a:spcPct val="0"/>
        </a:spcAft>
        <a:defRPr sz="4000" kern="1200" cap="all">
          <a:solidFill>
            <a:schemeClr val="bg2"/>
          </a:solidFill>
          <a:latin typeface="+mj-lt"/>
          <a:ea typeface="+mj-ea"/>
          <a:cs typeface="+mj-cs"/>
        </a:defRPr>
      </a:lvl1pPr>
      <a:lvl2pPr algn="l" rtl="0" eaLnBrk="0" fontAlgn="base" hangingPunct="0">
        <a:lnSpc>
          <a:spcPct val="85000"/>
        </a:lnSpc>
        <a:spcBef>
          <a:spcPct val="0"/>
        </a:spcBef>
        <a:spcAft>
          <a:spcPct val="0"/>
        </a:spcAft>
        <a:defRPr sz="4000">
          <a:solidFill>
            <a:schemeClr val="bg2"/>
          </a:solidFill>
          <a:latin typeface="Corbel" panose="020B0503020204020204" pitchFamily="34" charset="0"/>
        </a:defRPr>
      </a:lvl2pPr>
      <a:lvl3pPr algn="l" rtl="0" eaLnBrk="0" fontAlgn="base" hangingPunct="0">
        <a:lnSpc>
          <a:spcPct val="85000"/>
        </a:lnSpc>
        <a:spcBef>
          <a:spcPct val="0"/>
        </a:spcBef>
        <a:spcAft>
          <a:spcPct val="0"/>
        </a:spcAft>
        <a:defRPr sz="4000">
          <a:solidFill>
            <a:schemeClr val="bg2"/>
          </a:solidFill>
          <a:latin typeface="Corbel" panose="020B0503020204020204" pitchFamily="34" charset="0"/>
        </a:defRPr>
      </a:lvl3pPr>
      <a:lvl4pPr algn="l" rtl="0" eaLnBrk="0" fontAlgn="base" hangingPunct="0">
        <a:lnSpc>
          <a:spcPct val="85000"/>
        </a:lnSpc>
        <a:spcBef>
          <a:spcPct val="0"/>
        </a:spcBef>
        <a:spcAft>
          <a:spcPct val="0"/>
        </a:spcAft>
        <a:defRPr sz="4000">
          <a:solidFill>
            <a:schemeClr val="bg2"/>
          </a:solidFill>
          <a:latin typeface="Corbel" panose="020B0503020204020204" pitchFamily="34" charset="0"/>
        </a:defRPr>
      </a:lvl4pPr>
      <a:lvl5pPr algn="l" rtl="0" eaLnBrk="0" fontAlgn="base" hangingPunct="0">
        <a:lnSpc>
          <a:spcPct val="85000"/>
        </a:lnSpc>
        <a:spcBef>
          <a:spcPct val="0"/>
        </a:spcBef>
        <a:spcAft>
          <a:spcPct val="0"/>
        </a:spcAft>
        <a:defRPr sz="4000">
          <a:solidFill>
            <a:schemeClr val="bg2"/>
          </a:solidFill>
          <a:latin typeface="Corbel" panose="020B0503020204020204" pitchFamily="34" charset="0"/>
        </a:defRPr>
      </a:lvl5pPr>
      <a:lvl6pPr marL="457200" algn="l" rtl="0" fontAlgn="base">
        <a:lnSpc>
          <a:spcPct val="85000"/>
        </a:lnSpc>
        <a:spcBef>
          <a:spcPct val="0"/>
        </a:spcBef>
        <a:spcAft>
          <a:spcPct val="0"/>
        </a:spcAft>
        <a:defRPr sz="4000">
          <a:solidFill>
            <a:schemeClr val="bg2"/>
          </a:solidFill>
          <a:latin typeface="Corbel" panose="020B0503020204020204" pitchFamily="34" charset="0"/>
        </a:defRPr>
      </a:lvl6pPr>
      <a:lvl7pPr marL="914400" algn="l" rtl="0" fontAlgn="base">
        <a:lnSpc>
          <a:spcPct val="85000"/>
        </a:lnSpc>
        <a:spcBef>
          <a:spcPct val="0"/>
        </a:spcBef>
        <a:spcAft>
          <a:spcPct val="0"/>
        </a:spcAft>
        <a:defRPr sz="4000">
          <a:solidFill>
            <a:schemeClr val="bg2"/>
          </a:solidFill>
          <a:latin typeface="Corbel" panose="020B0503020204020204" pitchFamily="34" charset="0"/>
        </a:defRPr>
      </a:lvl7pPr>
      <a:lvl8pPr marL="1371600" algn="l" rtl="0" fontAlgn="base">
        <a:lnSpc>
          <a:spcPct val="85000"/>
        </a:lnSpc>
        <a:spcBef>
          <a:spcPct val="0"/>
        </a:spcBef>
        <a:spcAft>
          <a:spcPct val="0"/>
        </a:spcAft>
        <a:defRPr sz="4000">
          <a:solidFill>
            <a:schemeClr val="bg2"/>
          </a:solidFill>
          <a:latin typeface="Corbel" panose="020B0503020204020204" pitchFamily="34" charset="0"/>
        </a:defRPr>
      </a:lvl8pPr>
      <a:lvl9pPr marL="1828800" algn="l" rtl="0" fontAlgn="base">
        <a:lnSpc>
          <a:spcPct val="85000"/>
        </a:lnSpc>
        <a:spcBef>
          <a:spcPct val="0"/>
        </a:spcBef>
        <a:spcAft>
          <a:spcPct val="0"/>
        </a:spcAft>
        <a:defRPr sz="4000">
          <a:solidFill>
            <a:schemeClr val="bg2"/>
          </a:solidFill>
          <a:latin typeface="Corbel" panose="020B0503020204020204" pitchFamily="34" charset="0"/>
        </a:defRPr>
      </a:lvl9pPr>
    </p:titleStyle>
    <p:bodyStyle>
      <a:lvl1pPr marL="182563" indent="-182563" algn="l" rtl="0" eaLnBrk="0" fontAlgn="base" hangingPunct="0">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mn-lt"/>
          <a:ea typeface="+mn-ea"/>
          <a:cs typeface="+mn-cs"/>
        </a:defRPr>
      </a:lvl1pPr>
      <a:lvl2pPr marL="4111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mn-lt"/>
          <a:ea typeface="+mn-ea"/>
          <a:cs typeface="+mn-cs"/>
        </a:defRPr>
      </a:lvl2pPr>
      <a:lvl3pPr marL="6397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kern="1200">
          <a:solidFill>
            <a:schemeClr val="tx1"/>
          </a:solidFill>
          <a:latin typeface="+mn-lt"/>
          <a:ea typeface="+mn-ea"/>
          <a:cs typeface="+mn-cs"/>
        </a:defRPr>
      </a:lvl3pPr>
      <a:lvl4pPr marL="8683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4pPr>
      <a:lvl5pPr marL="10969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E9C0C-C133-4C22-8EA6-8B72614EFC8E}"/>
              </a:ext>
            </a:extLst>
          </p:cNvPr>
          <p:cNvSpPr>
            <a:spLocks noGrp="1"/>
          </p:cNvSpPr>
          <p:nvPr>
            <p:ph type="ctrTitle"/>
          </p:nvPr>
        </p:nvSpPr>
        <p:spPr>
          <a:xfrm>
            <a:off x="365125" y="2166938"/>
            <a:ext cx="11472863" cy="1738312"/>
          </a:xfrm>
        </p:spPr>
        <p:txBody>
          <a:bodyPr wrap="square" numCol="1" anchorCtr="0" compatLnSpc="1">
            <a:prstTxWarp prst="textNoShape">
              <a:avLst/>
            </a:prstTxWarp>
            <a:normAutofit fontScale="90000"/>
          </a:bodyPr>
          <a:lstStyle/>
          <a:p>
            <a:pPr eaLnBrk="1" hangingPunct="1">
              <a:defRPr/>
            </a:pPr>
            <a:r>
              <a:rPr lang="sr-Latn-RS" altLang="en-US" sz="5400" cap="none" dirty="0">
                <a:solidFill>
                  <a:srgbClr val="099BDD"/>
                </a:solidFill>
              </a:rPr>
              <a:t>CAPITAL EXPENDITURES, THE PUBLIC INVESTMENT PROGRAM AND "RAINY DAYS" FUND</a:t>
            </a:r>
          </a:p>
        </p:txBody>
      </p:sp>
      <p:sp>
        <p:nvSpPr>
          <p:cNvPr id="7171" name="Subtitle 2">
            <a:extLst>
              <a:ext uri="{FF2B5EF4-FFF2-40B4-BE49-F238E27FC236}">
                <a16:creationId xmlns:a16="http://schemas.microsoft.com/office/drawing/2014/main" id="{05620E79-59C0-42AC-AEDE-1457B95B6A69}"/>
              </a:ext>
            </a:extLst>
          </p:cNvPr>
          <p:cNvSpPr>
            <a:spLocks noGrp="1" noChangeArrowheads="1"/>
          </p:cNvSpPr>
          <p:nvPr>
            <p:ph type="subTitle" idx="1"/>
          </p:nvPr>
        </p:nvSpPr>
        <p:spPr>
          <a:xfrm>
            <a:off x="1524000" y="3995738"/>
            <a:ext cx="9144000" cy="1309687"/>
          </a:xfrm>
        </p:spPr>
        <p:txBody>
          <a:bodyPr/>
          <a:lstStyle/>
          <a:p>
            <a:pPr eaLnBrk="1" hangingPunct="1">
              <a:buClrTx/>
              <a:buFont typeface="Corbel" panose="020B0503020204020204" pitchFamily="34" charset="0"/>
              <a:buNone/>
            </a:pPr>
            <a:r>
              <a:rPr lang="sr-Latn-RS" altLang="en-US">
                <a:solidFill>
                  <a:srgbClr val="FFFFFF"/>
                </a:solidFill>
              </a:rPr>
              <a:t>Federal Ministry of Finance</a:t>
            </a:r>
          </a:p>
          <a:p>
            <a:pPr eaLnBrk="1" hangingPunct="1">
              <a:buClrTx/>
              <a:buFont typeface="Corbel" panose="020B0503020204020204" pitchFamily="34" charset="0"/>
              <a:buNone/>
            </a:pPr>
            <a:r>
              <a:rPr lang="sr-Latn-RS" altLang="en-US">
                <a:solidFill>
                  <a:srgbClr val="FFFFFF"/>
                </a:solidFill>
              </a:rPr>
              <a:t>Edvin Granić, Head of the Budget and PFM Division</a:t>
            </a:r>
          </a:p>
        </p:txBody>
      </p:sp>
      <p:pic>
        <p:nvPicPr>
          <p:cNvPr id="7172" name="Picture 2" descr="https://upload.wikimedia.org/wikipedia/commons/thumb/d/d4/Coat_of_arms_of_Bosnia_and_Herzegovina.svg/220px-Coat_of_arms_of_Bosnia_and_Herzegovina.svg.png">
            <a:extLst>
              <a:ext uri="{FF2B5EF4-FFF2-40B4-BE49-F238E27FC236}">
                <a16:creationId xmlns:a16="http://schemas.microsoft.com/office/drawing/2014/main" id="{F912CA63-7D8B-4208-9407-0034BB300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15888"/>
            <a:ext cx="1871662"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B93BDA4-CF9B-44DB-A478-25D9B02D8307}"/>
              </a:ext>
            </a:extLst>
          </p:cNvPr>
          <p:cNvSpPr>
            <a:spLocks noGrp="1" noChangeArrowheads="1"/>
          </p:cNvSpPr>
          <p:nvPr>
            <p:ph type="title"/>
          </p:nvPr>
        </p:nvSpPr>
        <p:spPr bwMode="auto"/>
        <p:txBody>
          <a:bodyPr wrap="square" numCol="1" anchorCtr="0" compatLnSpc="1">
            <a:prstTxWarp prst="textNoShape">
              <a:avLst/>
            </a:prstTxWarp>
          </a:bodyPr>
          <a:lstStyle/>
          <a:p>
            <a:pPr eaLnBrk="1" hangingPunct="1"/>
            <a:r>
              <a:rPr lang="sr-Latn-RS" altLang="en-US" cap="none" dirty="0">
                <a:solidFill>
                  <a:srgbClr val="099BDD"/>
                </a:solidFill>
              </a:rPr>
              <a:t>"RAINY DAYS" FUND</a:t>
            </a:r>
          </a:p>
        </p:txBody>
      </p:sp>
      <p:sp>
        <p:nvSpPr>
          <p:cNvPr id="16387" name="Content Placeholder 2">
            <a:extLst>
              <a:ext uri="{FF2B5EF4-FFF2-40B4-BE49-F238E27FC236}">
                <a16:creationId xmlns:a16="http://schemas.microsoft.com/office/drawing/2014/main" id="{685AA91E-93FB-457C-B79C-55C2EB5D8DA3}"/>
              </a:ext>
            </a:extLst>
          </p:cNvPr>
          <p:cNvSpPr>
            <a:spLocks noGrp="1" noChangeArrowheads="1"/>
          </p:cNvSpPr>
          <p:nvPr>
            <p:ph idx="1"/>
          </p:nvPr>
        </p:nvSpPr>
        <p:spPr/>
        <p:txBody>
          <a:bodyPr/>
          <a:lstStyle/>
          <a:p>
            <a:pPr marL="182245" indent="-182245" eaLnBrk="1" hangingPunct="1">
              <a:buClr>
                <a:srgbClr val="FFFFFF"/>
              </a:buClr>
            </a:pP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Federation</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B&amp;H </a:t>
            </a:r>
            <a:r>
              <a:rPr lang="sr-Latn-RS" altLang="en-US" dirty="0" err="1">
                <a:solidFill>
                  <a:srgbClr val="FFFFFF"/>
                </a:solidFill>
              </a:rPr>
              <a:t>considers</a:t>
            </a:r>
            <a:r>
              <a:rPr lang="sr-Latn-RS" altLang="en-US" dirty="0">
                <a:solidFill>
                  <a:srgbClr val="FFFFFF"/>
                </a:solidFill>
              </a:rPr>
              <a:t> </a:t>
            </a:r>
            <a:r>
              <a:rPr lang="sr-Latn-RS" altLang="en-US" dirty="0" err="1">
                <a:solidFill>
                  <a:srgbClr val="FFFFFF"/>
                </a:solidFill>
              </a:rPr>
              <a:t>introducing</a:t>
            </a:r>
            <a:r>
              <a:rPr lang="sr-Latn-RS" altLang="en-US" dirty="0">
                <a:solidFill>
                  <a:srgbClr val="FFFFFF"/>
                </a:solidFill>
              </a:rPr>
              <a:t> a </a:t>
            </a:r>
            <a:r>
              <a:rPr lang="sr-Latn-RS" altLang="en-US" dirty="0" err="1">
                <a:solidFill>
                  <a:srgbClr val="FFFFFF"/>
                </a:solidFill>
              </a:rPr>
              <a:t>fiscal</a:t>
            </a:r>
            <a:r>
              <a:rPr lang="sr-Latn-RS" altLang="en-US" dirty="0">
                <a:solidFill>
                  <a:srgbClr val="FFFFFF"/>
                </a:solidFill>
              </a:rPr>
              <a:t> </a:t>
            </a:r>
            <a:r>
              <a:rPr lang="sr-Latn-RS" altLang="en-US" dirty="0" err="1">
                <a:solidFill>
                  <a:srgbClr val="FFFFFF"/>
                </a:solidFill>
              </a:rPr>
              <a:t>rule</a:t>
            </a:r>
            <a:r>
              <a:rPr lang="sr-Latn-RS" altLang="en-US" dirty="0">
                <a:solidFill>
                  <a:srgbClr val="FFFFFF"/>
                </a:solidFill>
              </a:rPr>
              <a:t> </a:t>
            </a:r>
            <a:r>
              <a:rPr lang="sr-Latn-RS" altLang="en-US" dirty="0" err="1">
                <a:solidFill>
                  <a:srgbClr val="FFFFFF"/>
                </a:solidFill>
              </a:rPr>
              <a:t>by</a:t>
            </a:r>
            <a:r>
              <a:rPr lang="sr-Latn-RS" altLang="en-US" dirty="0">
                <a:solidFill>
                  <a:srgbClr val="FFFFFF"/>
                </a:solidFill>
              </a:rPr>
              <a:t> </a:t>
            </a:r>
            <a:r>
              <a:rPr lang="sr-Latn-RS" altLang="en-US" dirty="0" err="1">
                <a:solidFill>
                  <a:srgbClr val="FFFFFF"/>
                </a:solidFill>
              </a:rPr>
              <a:t>which</a:t>
            </a:r>
            <a:r>
              <a:rPr lang="sr-Latn-RS" altLang="en-US" dirty="0">
                <a:solidFill>
                  <a:srgbClr val="FFFFFF"/>
                </a:solidFill>
              </a:rPr>
              <a:t> </a:t>
            </a:r>
            <a:r>
              <a:rPr lang="sr-Latn-RS" altLang="en-US" dirty="0" err="1">
                <a:solidFill>
                  <a:srgbClr val="FFFFFF"/>
                </a:solidFill>
              </a:rPr>
              <a:t>every</a:t>
            </a:r>
            <a:r>
              <a:rPr lang="sr-Latn-RS" altLang="en-US" dirty="0">
                <a:solidFill>
                  <a:srgbClr val="FFFFFF"/>
                </a:solidFill>
              </a:rPr>
              <a:t> </a:t>
            </a:r>
            <a:r>
              <a:rPr lang="sr-Latn-RS" altLang="en-US" dirty="0" err="1">
                <a:solidFill>
                  <a:srgbClr val="FFFFFF"/>
                </a:solidFill>
              </a:rPr>
              <a:t>government</a:t>
            </a:r>
            <a:r>
              <a:rPr lang="sr-Latn-RS" altLang="en-US" dirty="0">
                <a:solidFill>
                  <a:srgbClr val="FFFFFF"/>
                </a:solidFill>
              </a:rPr>
              <a:t> </a:t>
            </a:r>
            <a:r>
              <a:rPr lang="sr-Latn-RS" altLang="en-US" dirty="0" err="1">
                <a:solidFill>
                  <a:srgbClr val="FFFFFF"/>
                </a:solidFill>
              </a:rPr>
              <a:t>level</a:t>
            </a:r>
            <a:r>
              <a:rPr lang="sr-Latn-RS" altLang="en-US" dirty="0">
                <a:solidFill>
                  <a:srgbClr val="FFFFFF"/>
                </a:solidFill>
              </a:rPr>
              <a:t> (</a:t>
            </a:r>
            <a:r>
              <a:rPr lang="sr-Latn-RS" altLang="en-US" dirty="0" err="1">
                <a:solidFill>
                  <a:srgbClr val="FFFFFF"/>
                </a:solidFill>
              </a:rPr>
              <a:t>Federation</a:t>
            </a:r>
            <a:r>
              <a:rPr lang="sr-Latn-RS" altLang="en-US" dirty="0">
                <a:solidFill>
                  <a:srgbClr val="FFFFFF"/>
                </a:solidFill>
              </a:rPr>
              <a:t>, 10 </a:t>
            </a:r>
            <a:r>
              <a:rPr lang="sr-Latn-RS" altLang="en-US" dirty="0" err="1">
                <a:solidFill>
                  <a:srgbClr val="FFFFFF"/>
                </a:solidFill>
              </a:rPr>
              <a:t>cantons</a:t>
            </a:r>
            <a:r>
              <a:rPr lang="sr-Latn-RS" altLang="en-US" dirty="0">
                <a:solidFill>
                  <a:srgbClr val="FFFFFF"/>
                </a:solidFill>
              </a:rPr>
              <a:t> </a:t>
            </a:r>
            <a:r>
              <a:rPr lang="sr-Latn-RS" altLang="en-US" dirty="0" err="1">
                <a:solidFill>
                  <a:srgbClr val="FFFFFF"/>
                </a:solidFill>
              </a:rPr>
              <a:t>and</a:t>
            </a:r>
            <a:r>
              <a:rPr lang="sr-Latn-RS" altLang="en-US" dirty="0">
                <a:solidFill>
                  <a:srgbClr val="FFFFFF"/>
                </a:solidFill>
              </a:rPr>
              <a:t> 80 </a:t>
            </a:r>
            <a:r>
              <a:rPr lang="sr-Latn-RS" altLang="en-US" dirty="0" err="1">
                <a:solidFill>
                  <a:srgbClr val="FFFFFF"/>
                </a:solidFill>
              </a:rPr>
              <a:t>municipalities</a:t>
            </a:r>
            <a:r>
              <a:rPr lang="sr-Latn-RS" altLang="en-US" dirty="0">
                <a:solidFill>
                  <a:srgbClr val="FFFFFF"/>
                </a:solidFill>
              </a:rPr>
              <a:t>/</a:t>
            </a:r>
            <a:r>
              <a:rPr lang="sr-Latn-RS" altLang="en-US" dirty="0" err="1">
                <a:solidFill>
                  <a:srgbClr val="FFFFFF"/>
                </a:solidFill>
              </a:rPr>
              <a:t>towns</a:t>
            </a:r>
            <a:r>
              <a:rPr lang="sr-Latn-RS" altLang="en-US" dirty="0">
                <a:solidFill>
                  <a:srgbClr val="FFFFFF"/>
                </a:solidFill>
              </a:rPr>
              <a:t>) </a:t>
            </a:r>
            <a:r>
              <a:rPr lang="sr-Latn-RS" altLang="en-US" dirty="0" err="1">
                <a:solidFill>
                  <a:srgbClr val="FFFFFF"/>
                </a:solidFill>
              </a:rPr>
              <a:t>would</a:t>
            </a:r>
            <a:r>
              <a:rPr lang="sr-Latn-RS" altLang="en-US" dirty="0">
                <a:solidFill>
                  <a:srgbClr val="FFFFFF"/>
                </a:solidFill>
              </a:rPr>
              <a:t> </a:t>
            </a:r>
            <a:r>
              <a:rPr lang="sr-Latn-RS" altLang="en-US" dirty="0" err="1">
                <a:solidFill>
                  <a:srgbClr val="FFFFFF"/>
                </a:solidFill>
              </a:rPr>
              <a:t>need</a:t>
            </a:r>
            <a:r>
              <a:rPr lang="sr-Latn-RS" altLang="en-US" dirty="0">
                <a:solidFill>
                  <a:srgbClr val="FFFFFF"/>
                </a:solidFill>
              </a:rPr>
              <a:t> to set </a:t>
            </a:r>
            <a:r>
              <a:rPr lang="sr-Latn-RS" altLang="en-US" dirty="0" err="1">
                <a:solidFill>
                  <a:srgbClr val="FFFFFF"/>
                </a:solidFill>
              </a:rPr>
              <a:t>aside</a:t>
            </a:r>
            <a:r>
              <a:rPr lang="sr-Latn-RS" altLang="en-US" dirty="0">
                <a:solidFill>
                  <a:srgbClr val="FFFFFF"/>
                </a:solidFill>
              </a:rPr>
              <a:t> a </a:t>
            </a:r>
            <a:r>
              <a:rPr lang="sr-Latn-RS" altLang="en-US" dirty="0" err="1">
                <a:solidFill>
                  <a:srgbClr val="FFFFFF"/>
                </a:solidFill>
              </a:rPr>
              <a:t>part</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their</a:t>
            </a:r>
            <a:r>
              <a:rPr lang="sr-Latn-RS" altLang="en-US" dirty="0">
                <a:solidFill>
                  <a:srgbClr val="FFFFFF"/>
                </a:solidFill>
              </a:rPr>
              <a:t> </a:t>
            </a:r>
            <a:r>
              <a:rPr lang="sr-Latn-RS" altLang="en-US" dirty="0" err="1">
                <a:solidFill>
                  <a:srgbClr val="FFFFFF"/>
                </a:solidFill>
              </a:rPr>
              <a:t>funds</a:t>
            </a:r>
            <a:r>
              <a:rPr lang="sr-Latn-RS" altLang="en-US" dirty="0">
                <a:solidFill>
                  <a:srgbClr val="FFFFFF"/>
                </a:solidFill>
              </a:rPr>
              <a:t> </a:t>
            </a:r>
            <a:r>
              <a:rPr lang="sr-Latn-RS" altLang="en-US" dirty="0" err="1">
                <a:solidFill>
                  <a:srgbClr val="FFFFFF"/>
                </a:solidFill>
              </a:rPr>
              <a:t>into</a:t>
            </a:r>
            <a:r>
              <a:rPr lang="sr-Latn-RS" altLang="en-US" dirty="0">
                <a:solidFill>
                  <a:srgbClr val="FFFFFF"/>
                </a:solidFill>
              </a:rPr>
              <a:t> separate </a:t>
            </a:r>
            <a:r>
              <a:rPr lang="sr-Latn-RS" altLang="en-US" dirty="0" err="1">
                <a:solidFill>
                  <a:srgbClr val="FFFFFF"/>
                </a:solidFill>
              </a:rPr>
              <a:t>accounts</a:t>
            </a:r>
            <a:r>
              <a:rPr lang="sr-Latn-RS" altLang="en-US" dirty="0">
                <a:solidFill>
                  <a:srgbClr val="FFFFFF"/>
                </a:solidFill>
              </a:rPr>
              <a:t> </a:t>
            </a:r>
            <a:r>
              <a:rPr lang="sr-Latn-RS" altLang="en-US" dirty="0" err="1">
                <a:solidFill>
                  <a:srgbClr val="FFFFFF"/>
                </a:solidFill>
              </a:rPr>
              <a:t>within</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Treasury</a:t>
            </a:r>
            <a:r>
              <a:rPr lang="sr-Latn-RS" altLang="en-US" dirty="0">
                <a:solidFill>
                  <a:srgbClr val="FFFFFF"/>
                </a:solidFill>
              </a:rPr>
              <a:t> Single Account;</a:t>
            </a:r>
            <a:endParaRPr lang="en-US"/>
          </a:p>
          <a:p>
            <a:pPr marL="182245" indent="-182245" eaLnBrk="1" hangingPunct="1">
              <a:buClr>
                <a:srgbClr val="FFFFFF"/>
              </a:buClr>
            </a:pP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funds</a:t>
            </a:r>
            <a:r>
              <a:rPr lang="sr-Latn-RS" altLang="en-US" dirty="0">
                <a:solidFill>
                  <a:srgbClr val="FFFFFF"/>
                </a:solidFill>
              </a:rPr>
              <a:t> </a:t>
            </a:r>
            <a:r>
              <a:rPr lang="sr-Latn-RS" altLang="en-US" dirty="0" err="1">
                <a:solidFill>
                  <a:srgbClr val="FFFFFF"/>
                </a:solidFill>
              </a:rPr>
              <a:t>would</a:t>
            </a:r>
            <a:r>
              <a:rPr lang="sr-Latn-RS" altLang="en-US" dirty="0">
                <a:solidFill>
                  <a:srgbClr val="FFFFFF"/>
                </a:solidFill>
              </a:rPr>
              <a:t> be </a:t>
            </a:r>
            <a:r>
              <a:rPr lang="sr-Latn-RS" altLang="en-US" dirty="0" err="1">
                <a:solidFill>
                  <a:srgbClr val="FFFFFF"/>
                </a:solidFill>
              </a:rPr>
              <a:t>allocated</a:t>
            </a:r>
            <a:r>
              <a:rPr lang="sr-Latn-RS" altLang="en-US" dirty="0">
                <a:solidFill>
                  <a:srgbClr val="FFFFFF"/>
                </a:solidFill>
              </a:rPr>
              <a:t> </a:t>
            </a:r>
            <a:r>
              <a:rPr lang="sr-Latn-RS" altLang="en-US" dirty="0" err="1">
                <a:solidFill>
                  <a:srgbClr val="FFFFFF"/>
                </a:solidFill>
              </a:rPr>
              <a:t>based</a:t>
            </a:r>
            <a:r>
              <a:rPr lang="sr-Latn-RS" altLang="en-US" dirty="0">
                <a:solidFill>
                  <a:srgbClr val="FFFFFF"/>
                </a:solidFill>
              </a:rPr>
              <a:t> on </a:t>
            </a:r>
            <a:r>
              <a:rPr lang="sr-Latn-RS" altLang="en-US" dirty="0" err="1">
                <a:solidFill>
                  <a:srgbClr val="FFFFFF"/>
                </a:solidFill>
              </a:rPr>
              <a:t>the</a:t>
            </a:r>
            <a:r>
              <a:rPr lang="sr-Latn-RS" altLang="en-US" dirty="0">
                <a:solidFill>
                  <a:srgbClr val="FFFFFF"/>
                </a:solidFill>
              </a:rPr>
              <a:t> total </a:t>
            </a:r>
            <a:r>
              <a:rPr lang="sr-Latn-RS" altLang="en-US" dirty="0" err="1">
                <a:solidFill>
                  <a:srgbClr val="FFFFFF"/>
                </a:solidFill>
              </a:rPr>
              <a:t>realized</a:t>
            </a:r>
            <a:r>
              <a:rPr lang="sr-Latn-RS" altLang="en-US" dirty="0">
                <a:solidFill>
                  <a:srgbClr val="FFFFFF"/>
                </a:solidFill>
              </a:rPr>
              <a:t> </a:t>
            </a:r>
            <a:r>
              <a:rPr lang="sr-Latn-RS" altLang="en-US" dirty="0" err="1">
                <a:solidFill>
                  <a:srgbClr val="FFFFFF"/>
                </a:solidFill>
              </a:rPr>
              <a:t>revenue</a:t>
            </a:r>
            <a:r>
              <a:rPr lang="sr-Latn-RS" altLang="en-US" dirty="0">
                <a:solidFill>
                  <a:srgbClr val="FFFFFF"/>
                </a:solidFill>
              </a:rPr>
              <a:t>, in a </a:t>
            </a:r>
            <a:r>
              <a:rPr lang="sr-Latn-RS" altLang="en-US" dirty="0" err="1">
                <a:solidFill>
                  <a:srgbClr val="FFFFFF"/>
                </a:solidFill>
              </a:rPr>
              <a:t>certain</a:t>
            </a:r>
            <a:r>
              <a:rPr lang="sr-Latn-RS" altLang="en-US" dirty="0">
                <a:solidFill>
                  <a:srgbClr val="FFFFFF"/>
                </a:solidFill>
              </a:rPr>
              <a:t> </a:t>
            </a:r>
            <a:r>
              <a:rPr lang="sr-Latn-RS" altLang="en-US" dirty="0" err="1">
                <a:solidFill>
                  <a:srgbClr val="FFFFFF"/>
                </a:solidFill>
              </a:rPr>
              <a:t>percentage</a:t>
            </a:r>
            <a:r>
              <a:rPr lang="sr-Latn-RS" altLang="en-US" dirty="0">
                <a:solidFill>
                  <a:srgbClr val="FFFFFF"/>
                </a:solidFill>
              </a:rPr>
              <a:t>;</a:t>
            </a:r>
          </a:p>
          <a:p>
            <a:pPr marL="182245" indent="-182245" eaLnBrk="1" hangingPunct="1">
              <a:buClr>
                <a:srgbClr val="FFFFFF"/>
              </a:buClr>
            </a:pP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fund</a:t>
            </a:r>
            <a:r>
              <a:rPr lang="sr-Latn-RS" altLang="en-US" dirty="0">
                <a:solidFill>
                  <a:srgbClr val="FFFFFF"/>
                </a:solidFill>
              </a:rPr>
              <a:t> </a:t>
            </a:r>
            <a:r>
              <a:rPr lang="sr-Latn-RS" altLang="en-US" dirty="0" err="1">
                <a:solidFill>
                  <a:srgbClr val="FFFFFF"/>
                </a:solidFill>
              </a:rPr>
              <a:t>would</a:t>
            </a:r>
            <a:r>
              <a:rPr lang="sr-Latn-RS" altLang="en-US" dirty="0">
                <a:solidFill>
                  <a:srgbClr val="FFFFFF"/>
                </a:solidFill>
              </a:rPr>
              <a:t> be </a:t>
            </a:r>
            <a:r>
              <a:rPr lang="sr-Latn-RS" altLang="en-US" dirty="0" err="1">
                <a:solidFill>
                  <a:srgbClr val="FFFFFF"/>
                </a:solidFill>
              </a:rPr>
              <a:t>used</a:t>
            </a:r>
            <a:r>
              <a:rPr lang="sr-Latn-RS" altLang="en-US" dirty="0">
                <a:solidFill>
                  <a:srgbClr val="FFFFFF"/>
                </a:solidFill>
              </a:rPr>
              <a:t>, </a:t>
            </a:r>
            <a:r>
              <a:rPr lang="sr-Latn-RS" altLang="en-US" dirty="0" err="1">
                <a:solidFill>
                  <a:srgbClr val="FFFFFF"/>
                </a:solidFill>
              </a:rPr>
              <a:t>among</a:t>
            </a:r>
            <a:r>
              <a:rPr lang="sr-Latn-RS" altLang="en-US" dirty="0">
                <a:solidFill>
                  <a:srgbClr val="FFFFFF"/>
                </a:solidFill>
              </a:rPr>
              <a:t> </a:t>
            </a:r>
            <a:r>
              <a:rPr lang="sr-Latn-RS" altLang="en-US" dirty="0" err="1">
                <a:solidFill>
                  <a:srgbClr val="FFFFFF"/>
                </a:solidFill>
              </a:rPr>
              <a:t>other</a:t>
            </a:r>
            <a:r>
              <a:rPr lang="sr-Latn-RS" altLang="en-US" dirty="0">
                <a:solidFill>
                  <a:srgbClr val="FFFFFF"/>
                </a:solidFill>
              </a:rPr>
              <a:t> </a:t>
            </a:r>
            <a:r>
              <a:rPr lang="sr-Latn-RS" altLang="en-US" dirty="0" err="1">
                <a:solidFill>
                  <a:srgbClr val="FFFFFF"/>
                </a:solidFill>
              </a:rPr>
              <a:t>things</a:t>
            </a:r>
            <a:r>
              <a:rPr lang="sr-Latn-RS" altLang="en-US" dirty="0">
                <a:solidFill>
                  <a:srgbClr val="FFFFFF"/>
                </a:solidFill>
              </a:rPr>
              <a:t>, </a:t>
            </a:r>
            <a:r>
              <a:rPr lang="sr-Latn-RS" altLang="en-US" dirty="0" err="1">
                <a:solidFill>
                  <a:srgbClr val="FFFFFF"/>
                </a:solidFill>
              </a:rPr>
              <a:t>for</a:t>
            </a:r>
            <a:r>
              <a:rPr lang="sr-Latn-RS" altLang="en-US" dirty="0">
                <a:solidFill>
                  <a:srgbClr val="FFFFFF"/>
                </a:solidFill>
              </a:rPr>
              <a:t> </a:t>
            </a:r>
            <a:r>
              <a:rPr lang="sr-Latn-RS" altLang="en-US" dirty="0" err="1">
                <a:solidFill>
                  <a:srgbClr val="FFFFFF"/>
                </a:solidFill>
              </a:rPr>
              <a:t>capital</a:t>
            </a:r>
            <a:r>
              <a:rPr lang="sr-Latn-RS" altLang="en-US" dirty="0">
                <a:solidFill>
                  <a:srgbClr val="FFFFFF"/>
                </a:solidFill>
              </a:rPr>
              <a:t> </a:t>
            </a:r>
            <a:r>
              <a:rPr lang="sr-Latn-RS" altLang="en-US" dirty="0" err="1">
                <a:solidFill>
                  <a:srgbClr val="FFFFFF"/>
                </a:solidFill>
              </a:rPr>
              <a:t>and</a:t>
            </a:r>
            <a:r>
              <a:rPr lang="sr-Latn-RS" altLang="en-US" dirty="0">
                <a:solidFill>
                  <a:srgbClr val="FFFFFF"/>
                </a:solidFill>
              </a:rPr>
              <a:t> </a:t>
            </a:r>
            <a:r>
              <a:rPr lang="sr-Latn-RS" altLang="en-US" dirty="0" err="1">
                <a:solidFill>
                  <a:srgbClr val="FFFFFF"/>
                </a:solidFill>
              </a:rPr>
              <a:t>development</a:t>
            </a:r>
            <a:r>
              <a:rPr lang="sr-Latn-RS" altLang="en-US" dirty="0">
                <a:solidFill>
                  <a:srgbClr val="FFFFFF"/>
                </a:solidFill>
              </a:rPr>
              <a:t> </a:t>
            </a:r>
            <a:r>
              <a:rPr lang="sr-Latn-RS" altLang="en-US" dirty="0" err="1">
                <a:solidFill>
                  <a:srgbClr val="FFFFFF"/>
                </a:solidFill>
              </a:rPr>
              <a:t>projects</a:t>
            </a:r>
            <a:r>
              <a:rPr lang="sr-Latn-RS" altLang="en-US" dirty="0">
                <a:solidFill>
                  <a:srgbClr val="FFFFFF"/>
                </a:solidFill>
              </a:rPr>
              <a:t>, as </a:t>
            </a:r>
            <a:r>
              <a:rPr lang="sr-Latn-RS" altLang="en-US" dirty="0" err="1">
                <a:solidFill>
                  <a:srgbClr val="FFFFFF"/>
                </a:solidFill>
              </a:rPr>
              <a:t>well</a:t>
            </a:r>
            <a:r>
              <a:rPr lang="sr-Latn-RS" altLang="en-US" dirty="0">
                <a:solidFill>
                  <a:srgbClr val="FFFFFF"/>
                </a:solidFill>
              </a:rPr>
              <a:t> as </a:t>
            </a:r>
            <a:r>
              <a:rPr lang="sr-Latn-RS" altLang="en-US" dirty="0" err="1">
                <a:solidFill>
                  <a:srgbClr val="FFFFFF"/>
                </a:solidFill>
              </a:rPr>
              <a:t>for</a:t>
            </a:r>
            <a:r>
              <a:rPr lang="sr-Latn-RS" altLang="en-US" dirty="0">
                <a:solidFill>
                  <a:srgbClr val="FFFFFF"/>
                </a:solidFill>
              </a:rPr>
              <a:t> </a:t>
            </a:r>
            <a:r>
              <a:rPr lang="sr-Latn-RS" altLang="en-US" dirty="0" err="1">
                <a:solidFill>
                  <a:srgbClr val="FFFFFF"/>
                </a:solidFill>
              </a:rPr>
              <a:t>urgencies</a:t>
            </a:r>
            <a:r>
              <a:rPr lang="sr-Latn-RS" altLang="en-US" dirty="0">
                <a:solidFill>
                  <a:srgbClr val="FFFFFF"/>
                </a:solidFill>
              </a:rPr>
              <a:t>, </a:t>
            </a:r>
            <a:r>
              <a:rPr lang="sr-Latn-RS" altLang="en-US" dirty="0" err="1">
                <a:solidFill>
                  <a:srgbClr val="FFFFFF"/>
                </a:solidFill>
              </a:rPr>
              <a:t>and</a:t>
            </a:r>
            <a:r>
              <a:rPr lang="sr-Latn-RS" altLang="en-US" dirty="0">
                <a:solidFill>
                  <a:srgbClr val="FFFFFF"/>
                </a:solidFill>
              </a:rPr>
              <a:t> </a:t>
            </a:r>
            <a:r>
              <a:rPr lang="sr-Latn-RS" altLang="en-US" dirty="0" err="1">
                <a:solidFill>
                  <a:srgbClr val="FFFFFF"/>
                </a:solidFill>
              </a:rPr>
              <a:t>spent</a:t>
            </a:r>
            <a:r>
              <a:rPr lang="sr-Latn-RS" altLang="en-US" dirty="0">
                <a:solidFill>
                  <a:srgbClr val="FFFFFF"/>
                </a:solidFill>
              </a:rPr>
              <a:t> </a:t>
            </a:r>
            <a:r>
              <a:rPr lang="sr-Latn-RS" altLang="en-US" dirty="0" err="1">
                <a:solidFill>
                  <a:srgbClr val="FFFFFF"/>
                </a:solidFill>
              </a:rPr>
              <a:t>pursuant</a:t>
            </a:r>
            <a:r>
              <a:rPr lang="sr-Latn-RS" altLang="en-US" dirty="0">
                <a:solidFill>
                  <a:srgbClr val="FFFFFF"/>
                </a:solidFill>
              </a:rPr>
              <a:t> to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by</a:t>
            </a:r>
            <a:r>
              <a:rPr lang="sr-Latn-RS" altLang="en-US" dirty="0">
                <a:solidFill>
                  <a:srgbClr val="FFFFFF"/>
                </a:solidFill>
              </a:rPr>
              <a:t>)</a:t>
            </a:r>
            <a:r>
              <a:rPr lang="sr-Latn-RS" altLang="en-US" dirty="0" err="1">
                <a:solidFill>
                  <a:srgbClr val="FFFFFF"/>
                </a:solidFill>
              </a:rPr>
              <a:t>laws</a:t>
            </a:r>
            <a:r>
              <a:rPr lang="sr-Latn-RS" altLang="en-US" dirty="0">
                <a:solidFill>
                  <a:srgbClr val="FFFFFF"/>
                </a:solidFill>
              </a:rPr>
              <a:t> </a:t>
            </a:r>
            <a:r>
              <a:rPr lang="sr-Latn-RS" altLang="en-US" dirty="0" err="1">
                <a:solidFill>
                  <a:srgbClr val="FFFFFF"/>
                </a:solidFill>
              </a:rPr>
              <a:t>adopted</a:t>
            </a:r>
            <a:r>
              <a:rPr lang="sr-Latn-RS" altLang="en-US" dirty="0">
                <a:solidFill>
                  <a:srgbClr val="FFFFFF"/>
                </a:solidFill>
              </a:rPr>
              <a:t> </a:t>
            </a:r>
            <a:r>
              <a:rPr lang="sr-Latn-RS" altLang="en-US" dirty="0" err="1">
                <a:solidFill>
                  <a:srgbClr val="FFFFFF"/>
                </a:solidFill>
              </a:rPr>
              <a:t>by</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Government</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Federation</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B&amp;H.</a:t>
            </a:r>
          </a:p>
        </p:txBody>
      </p:sp>
      <p:sp>
        <p:nvSpPr>
          <p:cNvPr id="16388" name="Date Placeholder 3">
            <a:extLst>
              <a:ext uri="{FF2B5EF4-FFF2-40B4-BE49-F238E27FC236}">
                <a16:creationId xmlns:a16="http://schemas.microsoft.com/office/drawing/2014/main" id="{2D4F3095-9AF1-4D5C-8102-352EEAFE3F4B}"/>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fld id="{A29F3CA7-ED44-4504-BBDC-85BF00E2E12C}" type="datetime5">
              <a:rPr lang="sr-Latn-RS" altLang="en-US" sz="1000" smtClean="0">
                <a:solidFill>
                  <a:srgbClr val="FFFFFF"/>
                </a:solidFill>
              </a:rPr>
              <a:pPr fontAlgn="base">
                <a:spcBef>
                  <a:spcPct val="0"/>
                </a:spcBef>
                <a:spcAft>
                  <a:spcPct val="0"/>
                </a:spcAft>
                <a:buSzPct val="100000"/>
              </a:pPr>
              <a:t>12-mar-19</a:t>
            </a:fld>
            <a:endParaRPr lang="sr-Latn-RS" altLang="en-US" sz="1000">
              <a:solidFill>
                <a:srgbClr val="FFFFFF"/>
              </a:solidFill>
            </a:endParaRPr>
          </a:p>
        </p:txBody>
      </p:sp>
      <p:sp>
        <p:nvSpPr>
          <p:cNvPr id="16389" name="Footer Placeholder 4">
            <a:extLst>
              <a:ext uri="{FF2B5EF4-FFF2-40B4-BE49-F238E27FC236}">
                <a16:creationId xmlns:a16="http://schemas.microsoft.com/office/drawing/2014/main" id="{59577A3C-D79F-4007-A8B7-345012E9F8EF}"/>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r>
              <a:rPr lang="sr-Latn-RS" altLang="en-US" sz="1000">
                <a:solidFill>
                  <a:srgbClr val="FFFFFF"/>
                </a:solidFill>
              </a:rPr>
              <a:t>Edvin Granić, Federal Ministry of Finance</a:t>
            </a:r>
          </a:p>
        </p:txBody>
      </p:sp>
      <p:sp>
        <p:nvSpPr>
          <p:cNvPr id="16390" name="Slide Number Placeholder 5">
            <a:extLst>
              <a:ext uri="{FF2B5EF4-FFF2-40B4-BE49-F238E27FC236}">
                <a16:creationId xmlns:a16="http://schemas.microsoft.com/office/drawing/2014/main" id="{5133C389-4C9A-454A-A52D-8454209A904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fld id="{7BCA37BB-A03A-461B-B675-EC0D6FAB1B25}" type="slidenum">
              <a:rPr lang="sr-Latn-RS" altLang="en-US" smtClean="0">
                <a:solidFill>
                  <a:srgbClr val="FFFFFF"/>
                </a:solidFill>
              </a:rPr>
              <a:pPr fontAlgn="base">
                <a:spcBef>
                  <a:spcPct val="0"/>
                </a:spcBef>
                <a:spcAft>
                  <a:spcPct val="0"/>
                </a:spcAft>
                <a:buSzPct val="100000"/>
              </a:pPr>
              <a:t>10</a:t>
            </a:fld>
            <a:endParaRPr lang="sr-Latn-RS" altLang="en-US">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2E2AEAB-C368-4BAC-9D5D-4C62197829B9}"/>
              </a:ext>
            </a:extLst>
          </p:cNvPr>
          <p:cNvSpPr>
            <a:spLocks noGrp="1" noChangeArrowheads="1"/>
          </p:cNvSpPr>
          <p:nvPr>
            <p:ph type="title"/>
          </p:nvPr>
        </p:nvSpPr>
        <p:spPr bwMode="auto"/>
        <p:txBody>
          <a:bodyPr wrap="square" numCol="1" anchorCtr="0" compatLnSpc="1">
            <a:prstTxWarp prst="textNoShape">
              <a:avLst/>
            </a:prstTxWarp>
          </a:bodyPr>
          <a:lstStyle/>
          <a:p>
            <a:pPr eaLnBrk="1" hangingPunct="1"/>
            <a:r>
              <a:rPr lang="sr-Latn-RS" altLang="en-US" cap="none">
                <a:solidFill>
                  <a:srgbClr val="099BDD"/>
                </a:solidFill>
              </a:rPr>
              <a:t>CONCLUDING REMARKS, QUESTIONS FOR DISCUSSION</a:t>
            </a:r>
          </a:p>
        </p:txBody>
      </p:sp>
      <p:sp>
        <p:nvSpPr>
          <p:cNvPr id="17411" name="Content Placeholder 2">
            <a:extLst>
              <a:ext uri="{FF2B5EF4-FFF2-40B4-BE49-F238E27FC236}">
                <a16:creationId xmlns:a16="http://schemas.microsoft.com/office/drawing/2014/main" id="{C35CBED1-4CAE-438D-9DB2-44406D05CD40}"/>
              </a:ext>
            </a:extLst>
          </p:cNvPr>
          <p:cNvSpPr>
            <a:spLocks noGrp="1" noChangeArrowheads="1"/>
          </p:cNvSpPr>
          <p:nvPr>
            <p:ph idx="1"/>
          </p:nvPr>
        </p:nvSpPr>
        <p:spPr/>
        <p:txBody>
          <a:bodyPr/>
          <a:lstStyle/>
          <a:p>
            <a:pPr marL="182245" indent="-182245" eaLnBrk="1" hangingPunct="1">
              <a:lnSpc>
                <a:spcPct val="80000"/>
              </a:lnSpc>
              <a:buClr>
                <a:srgbClr val="FFFFFF"/>
              </a:buClr>
            </a:pP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following</a:t>
            </a:r>
            <a:r>
              <a:rPr lang="sr-Latn-RS" altLang="en-US" dirty="0">
                <a:solidFill>
                  <a:srgbClr val="FFFFFF"/>
                </a:solidFill>
              </a:rPr>
              <a:t> </a:t>
            </a:r>
            <a:r>
              <a:rPr lang="sr-Latn-RS" altLang="en-US">
                <a:solidFill>
                  <a:srgbClr val="FFFFFF"/>
                </a:solidFill>
              </a:rPr>
              <a:t>questions need to be discussed</a:t>
            </a:r>
            <a:r>
              <a:rPr lang="sr-Latn-RS" altLang="en-US" dirty="0">
                <a:solidFill>
                  <a:srgbClr val="FFFFFF"/>
                </a:solidFill>
              </a:rPr>
              <a:t>:</a:t>
            </a:r>
            <a:endParaRPr lang="en-US" dirty="0"/>
          </a:p>
          <a:p>
            <a:pPr marL="182245" indent="-182245" eaLnBrk="1" hangingPunct="1">
              <a:lnSpc>
                <a:spcPct val="80000"/>
              </a:lnSpc>
              <a:buClr>
                <a:srgbClr val="FFFFFF"/>
              </a:buClr>
              <a:buFont typeface="Corbel" panose="020B0503020204020204" pitchFamily="34" charset="0"/>
              <a:buAutoNum type="arabicPeriod"/>
            </a:pPr>
            <a:r>
              <a:rPr lang="sr-Latn-RS" altLang="en-US" err="1">
                <a:solidFill>
                  <a:srgbClr val="FFFFFF"/>
                </a:solidFill>
              </a:rPr>
              <a:t>What</a:t>
            </a:r>
            <a:r>
              <a:rPr lang="sr-Latn-RS" altLang="en-US" dirty="0">
                <a:solidFill>
                  <a:srgbClr val="FFFFFF"/>
                </a:solidFill>
              </a:rPr>
              <a:t> is </a:t>
            </a:r>
            <a:r>
              <a:rPr lang="sr-Latn-RS" altLang="en-US" err="1">
                <a:solidFill>
                  <a:srgbClr val="FFFFFF"/>
                </a:solidFill>
              </a:rPr>
              <a:t>the</a:t>
            </a:r>
            <a:r>
              <a:rPr lang="sr-Latn-RS" altLang="en-US" dirty="0">
                <a:solidFill>
                  <a:srgbClr val="FFFFFF"/>
                </a:solidFill>
              </a:rPr>
              <a:t> </a:t>
            </a:r>
            <a:r>
              <a:rPr lang="sr-Latn-RS" altLang="en-US" err="1">
                <a:solidFill>
                  <a:srgbClr val="FFFFFF"/>
                </a:solidFill>
              </a:rPr>
              <a:t>appropriate</a:t>
            </a:r>
            <a:r>
              <a:rPr lang="sr-Latn-RS" altLang="en-US" dirty="0">
                <a:solidFill>
                  <a:srgbClr val="FFFFFF"/>
                </a:solidFill>
              </a:rPr>
              <a:t> </a:t>
            </a:r>
            <a:r>
              <a:rPr lang="sr-Latn-RS" altLang="en-US" err="1">
                <a:solidFill>
                  <a:srgbClr val="FFFFFF"/>
                </a:solidFill>
              </a:rPr>
              <a:t>method</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allocation</a:t>
            </a:r>
            <a:r>
              <a:rPr lang="sr-Latn-RS" altLang="en-US" dirty="0">
                <a:solidFill>
                  <a:srgbClr val="FFFFFF"/>
                </a:solidFill>
              </a:rPr>
              <a:t> </a:t>
            </a:r>
            <a:r>
              <a:rPr lang="sr-Latn-RS" altLang="en-US" dirty="0" err="1">
                <a:solidFill>
                  <a:srgbClr val="FFFFFF"/>
                </a:solidFill>
              </a:rPr>
              <a:t>for</a:t>
            </a:r>
            <a:r>
              <a:rPr lang="sr-Latn-RS" altLang="en-US" dirty="0">
                <a:solidFill>
                  <a:srgbClr val="FFFFFF"/>
                </a:solidFill>
              </a:rPr>
              <a:t> a "</a:t>
            </a:r>
            <a:r>
              <a:rPr lang="sr-Latn-RS" altLang="en-US" dirty="0" err="1">
                <a:solidFill>
                  <a:srgbClr val="FFFFFF"/>
                </a:solidFill>
              </a:rPr>
              <a:t>rainy</a:t>
            </a:r>
            <a:r>
              <a:rPr lang="sr-Latn-RS" altLang="en-US" dirty="0">
                <a:solidFill>
                  <a:srgbClr val="FFFFFF"/>
                </a:solidFill>
              </a:rPr>
              <a:t> </a:t>
            </a:r>
            <a:r>
              <a:rPr lang="sr-Latn-RS" altLang="en-US" dirty="0" err="1">
                <a:solidFill>
                  <a:srgbClr val="FFFFFF"/>
                </a:solidFill>
              </a:rPr>
              <a:t>days</a:t>
            </a:r>
            <a:r>
              <a:rPr lang="sr-Latn-RS" altLang="en-US" dirty="0">
                <a:solidFill>
                  <a:srgbClr val="FFFFFF"/>
                </a:solidFill>
              </a:rPr>
              <a:t> </a:t>
            </a:r>
            <a:r>
              <a:rPr lang="sr-Latn-RS" altLang="en-US" dirty="0" err="1">
                <a:solidFill>
                  <a:srgbClr val="FFFFFF"/>
                </a:solidFill>
              </a:rPr>
              <a:t>fund</a:t>
            </a:r>
            <a:r>
              <a:rPr lang="sr-Latn-RS" altLang="en-US" dirty="0">
                <a:solidFill>
                  <a:srgbClr val="FFFFFF"/>
                </a:solidFill>
              </a:rPr>
              <a:t>" in </a:t>
            </a:r>
            <a:r>
              <a:rPr lang="sr-Latn-RS" altLang="en-US" dirty="0" err="1">
                <a:solidFill>
                  <a:srgbClr val="FFFFFF"/>
                </a:solidFill>
              </a:rPr>
              <a:t>terms</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a:solidFill>
                  <a:srgbClr val="FFFFFF"/>
                </a:solidFill>
              </a:rPr>
              <a:t>adequate</a:t>
            </a:r>
            <a:r>
              <a:rPr lang="sr-Latn-RS" altLang="en-US" dirty="0">
                <a:solidFill>
                  <a:srgbClr val="FFFFFF"/>
                </a:solidFill>
              </a:rPr>
              <a:t> </a:t>
            </a:r>
            <a:r>
              <a:rPr lang="sr-Latn-RS" altLang="en-US" dirty="0" err="1">
                <a:solidFill>
                  <a:srgbClr val="FFFFFF"/>
                </a:solidFill>
              </a:rPr>
              <a:t>percentage</a:t>
            </a:r>
            <a:r>
              <a:rPr lang="sr-Latn-RS" altLang="en-US" dirty="0">
                <a:solidFill>
                  <a:srgbClr val="FFFFFF"/>
                </a:solidFill>
              </a:rPr>
              <a:t> from </a:t>
            </a:r>
            <a:r>
              <a:rPr lang="sr-Latn-RS" altLang="en-US" dirty="0" err="1">
                <a:solidFill>
                  <a:srgbClr val="FFFFFF"/>
                </a:solidFill>
              </a:rPr>
              <a:t>the</a:t>
            </a:r>
            <a:r>
              <a:rPr lang="sr-Latn-RS" altLang="en-US" dirty="0">
                <a:solidFill>
                  <a:srgbClr val="FFFFFF"/>
                </a:solidFill>
              </a:rPr>
              <a:t> total </a:t>
            </a:r>
            <a:r>
              <a:rPr lang="sr-Latn-RS" altLang="en-US" dirty="0" err="1">
                <a:solidFill>
                  <a:srgbClr val="FFFFFF"/>
                </a:solidFill>
              </a:rPr>
              <a:t>realized</a:t>
            </a:r>
            <a:r>
              <a:rPr lang="sr-Latn-RS" altLang="en-US" dirty="0">
                <a:solidFill>
                  <a:srgbClr val="FFFFFF"/>
                </a:solidFill>
              </a:rPr>
              <a:t> </a:t>
            </a:r>
            <a:r>
              <a:rPr lang="sr-Latn-RS" altLang="en-US" dirty="0" err="1">
                <a:solidFill>
                  <a:srgbClr val="FFFFFF"/>
                </a:solidFill>
              </a:rPr>
              <a:t>revenue</a:t>
            </a:r>
            <a:r>
              <a:rPr lang="sr-Latn-RS" altLang="en-US" dirty="0">
                <a:solidFill>
                  <a:srgbClr val="FFFFFF"/>
                </a:solidFill>
              </a:rPr>
              <a:t> </a:t>
            </a:r>
            <a:r>
              <a:rPr lang="sr-Latn-RS" altLang="en-US" dirty="0" err="1">
                <a:solidFill>
                  <a:srgbClr val="FFFFFF"/>
                </a:solidFill>
              </a:rPr>
              <a:t>or</a:t>
            </a:r>
            <a:r>
              <a:rPr lang="sr-Latn-RS" altLang="en-US" dirty="0">
                <a:solidFill>
                  <a:srgbClr val="FFFFFF"/>
                </a:solidFill>
              </a:rPr>
              <a:t> </a:t>
            </a:r>
            <a:r>
              <a:rPr lang="sr-Latn-RS" altLang="en-US" dirty="0" err="1">
                <a:solidFill>
                  <a:srgbClr val="FFFFFF"/>
                </a:solidFill>
              </a:rPr>
              <a:t>possibly</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percentage</a:t>
            </a:r>
            <a:r>
              <a:rPr lang="sr-Latn-RS" altLang="en-US" dirty="0">
                <a:solidFill>
                  <a:srgbClr val="FFFFFF"/>
                </a:solidFill>
              </a:rPr>
              <a:t> from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established</a:t>
            </a:r>
            <a:r>
              <a:rPr lang="sr-Latn-RS" altLang="en-US" dirty="0">
                <a:solidFill>
                  <a:srgbClr val="FFFFFF"/>
                </a:solidFill>
              </a:rPr>
              <a:t> </a:t>
            </a:r>
            <a:r>
              <a:rPr lang="sr-Latn-RS" altLang="en-US" dirty="0" err="1">
                <a:solidFill>
                  <a:srgbClr val="FFFFFF"/>
                </a:solidFill>
              </a:rPr>
              <a:t>growth</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revenue</a:t>
            </a:r>
            <a:r>
              <a:rPr lang="sr-Latn-RS" altLang="en-US" dirty="0">
                <a:solidFill>
                  <a:srgbClr val="FFFFFF"/>
                </a:solidFill>
              </a:rPr>
              <a:t> </a:t>
            </a:r>
            <a:r>
              <a:rPr lang="sr-Latn-RS" altLang="en-US" dirty="0" err="1">
                <a:solidFill>
                  <a:srgbClr val="FFFFFF"/>
                </a:solidFill>
              </a:rPr>
              <a:t>compared</a:t>
            </a:r>
            <a:r>
              <a:rPr lang="sr-Latn-RS" altLang="en-US" dirty="0">
                <a:solidFill>
                  <a:srgbClr val="FFFFFF"/>
                </a:solidFill>
              </a:rPr>
              <a:t> to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previous</a:t>
            </a:r>
            <a:r>
              <a:rPr lang="sr-Latn-RS" altLang="en-US" dirty="0">
                <a:solidFill>
                  <a:srgbClr val="FFFFFF"/>
                </a:solidFill>
              </a:rPr>
              <a:t> </a:t>
            </a:r>
            <a:r>
              <a:rPr lang="sr-Latn-RS" altLang="en-US" dirty="0" err="1">
                <a:solidFill>
                  <a:srgbClr val="FFFFFF"/>
                </a:solidFill>
              </a:rPr>
              <a:t>fiscal</a:t>
            </a:r>
            <a:r>
              <a:rPr lang="sr-Latn-RS" altLang="en-US" dirty="0">
                <a:solidFill>
                  <a:srgbClr val="FFFFFF"/>
                </a:solidFill>
              </a:rPr>
              <a:t> </a:t>
            </a:r>
            <a:r>
              <a:rPr lang="sr-Latn-RS" altLang="en-US" dirty="0" err="1">
                <a:solidFill>
                  <a:srgbClr val="FFFFFF"/>
                </a:solidFill>
              </a:rPr>
              <a:t>year</a:t>
            </a:r>
            <a:r>
              <a:rPr lang="sr-Latn-RS" altLang="en-US" dirty="0">
                <a:solidFill>
                  <a:srgbClr val="FFFFFF"/>
                </a:solidFill>
              </a:rPr>
              <a:t>?</a:t>
            </a:r>
          </a:p>
          <a:p>
            <a:pPr marL="182245" indent="-182245" eaLnBrk="1" hangingPunct="1">
              <a:lnSpc>
                <a:spcPct val="80000"/>
              </a:lnSpc>
              <a:buClr>
                <a:srgbClr val="FFFFFF"/>
              </a:buClr>
              <a:buFont typeface="Corbel" panose="020B0503020204020204" pitchFamily="34" charset="0"/>
              <a:buAutoNum type="arabicPeriod"/>
            </a:pPr>
            <a:r>
              <a:rPr lang="sr-Latn-RS" altLang="en-US" err="1">
                <a:solidFill>
                  <a:srgbClr val="FFFFFF"/>
                </a:solidFill>
              </a:rPr>
              <a:t>What</a:t>
            </a:r>
            <a:r>
              <a:rPr lang="sr-Latn-RS" altLang="en-US" dirty="0">
                <a:solidFill>
                  <a:srgbClr val="FFFFFF"/>
                </a:solidFill>
              </a:rPr>
              <a:t> negative trend </a:t>
            </a:r>
            <a:r>
              <a:rPr lang="sr-Latn-RS" altLang="en-US" err="1">
                <a:solidFill>
                  <a:srgbClr val="FFFFFF"/>
                </a:solidFill>
              </a:rPr>
              <a:t>would</a:t>
            </a:r>
            <a:r>
              <a:rPr lang="sr-Latn-RS" altLang="en-US" dirty="0">
                <a:solidFill>
                  <a:srgbClr val="FFFFFF"/>
                </a:solidFill>
              </a:rPr>
              <a:t> </a:t>
            </a:r>
            <a:r>
              <a:rPr lang="sr-Latn-RS" altLang="en-US" err="1">
                <a:solidFill>
                  <a:srgbClr val="FFFFFF"/>
                </a:solidFill>
              </a:rPr>
              <a:t>trigger</a:t>
            </a:r>
            <a:r>
              <a:rPr lang="sr-Latn-RS" altLang="en-US" dirty="0">
                <a:solidFill>
                  <a:srgbClr val="FFFFFF"/>
                </a:solidFill>
              </a:rPr>
              <a:t> </a:t>
            </a:r>
            <a:r>
              <a:rPr lang="sr-Latn-RS" altLang="en-US" err="1">
                <a:solidFill>
                  <a:srgbClr val="FFFFFF"/>
                </a:solidFill>
              </a:rPr>
              <a:t>the</a:t>
            </a:r>
            <a:r>
              <a:rPr lang="sr-Latn-RS" altLang="en-US" dirty="0">
                <a:solidFill>
                  <a:srgbClr val="FFFFFF"/>
                </a:solidFill>
              </a:rPr>
              <a:t> </a:t>
            </a:r>
            <a:r>
              <a:rPr lang="sr-Latn-RS" altLang="en-US" err="1">
                <a:solidFill>
                  <a:srgbClr val="FFFFFF"/>
                </a:solidFill>
              </a:rPr>
              <a:t>engagement</a:t>
            </a:r>
            <a:r>
              <a:rPr lang="sr-Latn-RS" altLang="en-US" dirty="0">
                <a:solidFill>
                  <a:srgbClr val="FFFFFF"/>
                </a:solidFill>
              </a:rPr>
              <a:t> </a:t>
            </a:r>
            <a:r>
              <a:rPr lang="sr-Latn-RS" altLang="en-US" err="1">
                <a:solidFill>
                  <a:srgbClr val="FFFFFF"/>
                </a:solidFill>
              </a:rPr>
              <a:t>of</a:t>
            </a:r>
            <a:r>
              <a:rPr lang="sr-Latn-RS" altLang="en-US" dirty="0">
                <a:solidFill>
                  <a:srgbClr val="FFFFFF"/>
                </a:solidFill>
              </a:rPr>
              <a:t> "</a:t>
            </a:r>
            <a:r>
              <a:rPr lang="sr-Latn-RS" altLang="en-US" err="1">
                <a:solidFill>
                  <a:srgbClr val="FFFFFF"/>
                </a:solidFill>
              </a:rPr>
              <a:t>rainy</a:t>
            </a:r>
            <a:r>
              <a:rPr lang="sr-Latn-RS" altLang="en-US" dirty="0">
                <a:solidFill>
                  <a:srgbClr val="FFFFFF"/>
                </a:solidFill>
              </a:rPr>
              <a:t> </a:t>
            </a:r>
            <a:r>
              <a:rPr lang="sr-Latn-RS" altLang="en-US">
                <a:solidFill>
                  <a:srgbClr val="FFFFFF"/>
                </a:solidFill>
              </a:rPr>
              <a:t>days</a:t>
            </a:r>
            <a:r>
              <a:rPr lang="sr-Latn-RS" altLang="en-US" dirty="0">
                <a:solidFill>
                  <a:srgbClr val="FFFFFF"/>
                </a:solidFill>
              </a:rPr>
              <a:t> </a:t>
            </a:r>
            <a:r>
              <a:rPr lang="sr-Latn-RS" altLang="en-US">
                <a:solidFill>
                  <a:srgbClr val="FFFFFF"/>
                </a:solidFill>
              </a:rPr>
              <a:t>fund"? Is </a:t>
            </a:r>
            <a:r>
              <a:rPr lang="sr-Latn-RS" altLang="en-US" err="1">
                <a:solidFill>
                  <a:srgbClr val="FFFFFF"/>
                </a:solidFill>
              </a:rPr>
              <a:t>it</a:t>
            </a:r>
            <a:r>
              <a:rPr lang="sr-Latn-RS" altLang="en-US">
                <a:solidFill>
                  <a:srgbClr val="FFFFFF"/>
                </a:solidFill>
              </a:rPr>
              <a:t> a </a:t>
            </a:r>
            <a:r>
              <a:rPr lang="sr-Latn-RS" altLang="en-US" err="1">
                <a:solidFill>
                  <a:srgbClr val="FFFFFF"/>
                </a:solidFill>
              </a:rPr>
              <a:t>decline</a:t>
            </a:r>
            <a:r>
              <a:rPr lang="sr-Latn-RS" altLang="en-US">
                <a:solidFill>
                  <a:srgbClr val="FFFFFF"/>
                </a:solidFill>
              </a:rPr>
              <a:t> in </a:t>
            </a:r>
            <a:r>
              <a:rPr lang="sr-Latn-RS" altLang="en-US" err="1">
                <a:solidFill>
                  <a:srgbClr val="FFFFFF"/>
                </a:solidFill>
              </a:rPr>
              <a:t>revenues</a:t>
            </a:r>
            <a:r>
              <a:rPr lang="sr-Latn-RS" altLang="en-US">
                <a:solidFill>
                  <a:srgbClr val="FFFFFF"/>
                </a:solidFill>
              </a:rPr>
              <a:t>, </a:t>
            </a:r>
            <a:r>
              <a:rPr lang="sr-Latn-RS" altLang="en-US" err="1">
                <a:solidFill>
                  <a:srgbClr val="FFFFFF"/>
                </a:solidFill>
              </a:rPr>
              <a:t>and</a:t>
            </a:r>
            <a:r>
              <a:rPr lang="sr-Latn-RS" altLang="en-US">
                <a:solidFill>
                  <a:srgbClr val="FFFFFF"/>
                </a:solidFill>
              </a:rPr>
              <a:t> </a:t>
            </a:r>
            <a:r>
              <a:rPr lang="sr-Latn-RS" altLang="en-US" err="1">
                <a:solidFill>
                  <a:srgbClr val="FFFFFF"/>
                </a:solidFill>
              </a:rPr>
              <a:t>how</a:t>
            </a:r>
            <a:r>
              <a:rPr lang="sr-Latn-RS" altLang="en-US">
                <a:solidFill>
                  <a:srgbClr val="FFFFFF"/>
                </a:solidFill>
              </a:rPr>
              <a:t> </a:t>
            </a:r>
            <a:r>
              <a:rPr lang="sr-Latn-RS" altLang="en-US" err="1">
                <a:solidFill>
                  <a:srgbClr val="FFFFFF"/>
                </a:solidFill>
              </a:rPr>
              <a:t>big</a:t>
            </a:r>
            <a:r>
              <a:rPr lang="sr-Latn-RS" altLang="en-US">
                <a:solidFill>
                  <a:srgbClr val="FFFFFF"/>
                </a:solidFill>
              </a:rPr>
              <a:t> </a:t>
            </a:r>
            <a:r>
              <a:rPr lang="sr-Latn-RS" altLang="en-US" err="1">
                <a:solidFill>
                  <a:srgbClr val="FFFFFF"/>
                </a:solidFill>
              </a:rPr>
              <a:t>does</a:t>
            </a:r>
            <a:r>
              <a:rPr lang="sr-Latn-RS" altLang="en-US">
                <a:solidFill>
                  <a:srgbClr val="FFFFFF"/>
                </a:solidFill>
              </a:rPr>
              <a:t> </a:t>
            </a:r>
            <a:r>
              <a:rPr lang="sr-Latn-RS" altLang="en-US" err="1">
                <a:solidFill>
                  <a:srgbClr val="FFFFFF"/>
                </a:solidFill>
              </a:rPr>
              <a:t>this</a:t>
            </a:r>
            <a:r>
              <a:rPr lang="sr-Latn-RS" altLang="en-US">
                <a:solidFill>
                  <a:srgbClr val="FFFFFF"/>
                </a:solidFill>
              </a:rPr>
              <a:t> </a:t>
            </a:r>
            <a:r>
              <a:rPr lang="sr-Latn-RS" altLang="en-US" err="1">
                <a:solidFill>
                  <a:srgbClr val="FFFFFF"/>
                </a:solidFill>
              </a:rPr>
              <a:t>decline</a:t>
            </a:r>
            <a:r>
              <a:rPr lang="sr-Latn-RS" altLang="en-US">
                <a:solidFill>
                  <a:srgbClr val="FFFFFF"/>
                </a:solidFill>
              </a:rPr>
              <a:t> </a:t>
            </a:r>
            <a:r>
              <a:rPr lang="sr-Latn-RS" altLang="en-US" err="1">
                <a:solidFill>
                  <a:srgbClr val="FFFFFF"/>
                </a:solidFill>
              </a:rPr>
              <a:t>have</a:t>
            </a:r>
            <a:r>
              <a:rPr lang="sr-Latn-RS" altLang="en-US">
                <a:solidFill>
                  <a:srgbClr val="FFFFFF"/>
                </a:solidFill>
              </a:rPr>
              <a:t> to be, </a:t>
            </a:r>
            <a:r>
              <a:rPr lang="sr-Latn-RS" altLang="en-US" err="1">
                <a:solidFill>
                  <a:srgbClr val="FFFFFF"/>
                </a:solidFill>
              </a:rPr>
              <a:t>or</a:t>
            </a:r>
            <a:r>
              <a:rPr lang="sr-Latn-RS" altLang="en-US">
                <a:solidFill>
                  <a:srgbClr val="FFFFFF"/>
                </a:solidFill>
              </a:rPr>
              <a:t> is </a:t>
            </a:r>
            <a:r>
              <a:rPr lang="sr-Latn-RS" altLang="en-US" err="1">
                <a:solidFill>
                  <a:srgbClr val="FFFFFF"/>
                </a:solidFill>
              </a:rPr>
              <a:t>it</a:t>
            </a:r>
            <a:r>
              <a:rPr lang="sr-Latn-RS" altLang="en-US">
                <a:solidFill>
                  <a:srgbClr val="FFFFFF"/>
                </a:solidFill>
              </a:rPr>
              <a:t> a deficit? </a:t>
            </a:r>
            <a:r>
              <a:rPr lang="sr-Latn-RS" altLang="en-US" err="1">
                <a:solidFill>
                  <a:srgbClr val="FFFFFF"/>
                </a:solidFill>
              </a:rPr>
              <a:t>Keep</a:t>
            </a:r>
            <a:r>
              <a:rPr lang="sr-Latn-RS" altLang="en-US">
                <a:solidFill>
                  <a:srgbClr val="FFFFFF"/>
                </a:solidFill>
              </a:rPr>
              <a:t> in </a:t>
            </a:r>
            <a:r>
              <a:rPr lang="sr-Latn-RS" altLang="en-US" err="1">
                <a:solidFill>
                  <a:srgbClr val="FFFFFF"/>
                </a:solidFill>
              </a:rPr>
              <a:t>mind</a:t>
            </a:r>
            <a:r>
              <a:rPr lang="sr-Latn-RS" altLang="en-US">
                <a:solidFill>
                  <a:srgbClr val="FFFFFF"/>
                </a:solidFill>
              </a:rPr>
              <a:t> </a:t>
            </a:r>
            <a:r>
              <a:rPr lang="sr-Latn-RS" altLang="en-US" err="1">
                <a:solidFill>
                  <a:srgbClr val="FFFFFF"/>
                </a:solidFill>
              </a:rPr>
              <a:t>that</a:t>
            </a:r>
            <a:r>
              <a:rPr lang="sr-Latn-RS" altLang="en-US">
                <a:solidFill>
                  <a:srgbClr val="FFFFFF"/>
                </a:solidFill>
              </a:rPr>
              <a:t> </a:t>
            </a:r>
            <a:r>
              <a:rPr lang="sr-Latn-RS" altLang="en-US" err="1">
                <a:solidFill>
                  <a:srgbClr val="FFFFFF"/>
                </a:solidFill>
              </a:rPr>
              <a:t>the</a:t>
            </a:r>
            <a:r>
              <a:rPr lang="sr-Latn-RS" altLang="en-US">
                <a:solidFill>
                  <a:srgbClr val="FFFFFF"/>
                </a:solidFill>
              </a:rPr>
              <a:t> </a:t>
            </a:r>
            <a:r>
              <a:rPr lang="sr-Latn-RS" altLang="en-US" err="1">
                <a:solidFill>
                  <a:srgbClr val="FFFFFF"/>
                </a:solidFill>
              </a:rPr>
              <a:t>Government</a:t>
            </a:r>
            <a:r>
              <a:rPr lang="sr-Latn-RS" altLang="en-US">
                <a:solidFill>
                  <a:srgbClr val="FFFFFF"/>
                </a:solidFill>
              </a:rPr>
              <a:t> </a:t>
            </a:r>
            <a:r>
              <a:rPr lang="sr-Latn-RS" altLang="en-US" err="1">
                <a:solidFill>
                  <a:srgbClr val="FFFFFF"/>
                </a:solidFill>
              </a:rPr>
              <a:t>of</a:t>
            </a:r>
            <a:r>
              <a:rPr lang="sr-Latn-RS" altLang="en-US">
                <a:solidFill>
                  <a:srgbClr val="FFFFFF"/>
                </a:solidFill>
              </a:rPr>
              <a:t> </a:t>
            </a:r>
            <a:r>
              <a:rPr lang="sr-Latn-RS" altLang="en-US" err="1">
                <a:solidFill>
                  <a:srgbClr val="FFFFFF"/>
                </a:solidFill>
              </a:rPr>
              <a:t>the</a:t>
            </a:r>
            <a:r>
              <a:rPr lang="sr-Latn-RS" altLang="en-US">
                <a:solidFill>
                  <a:srgbClr val="FFFFFF"/>
                </a:solidFill>
              </a:rPr>
              <a:t> </a:t>
            </a:r>
            <a:r>
              <a:rPr lang="sr-Latn-RS" altLang="en-US" err="1">
                <a:solidFill>
                  <a:srgbClr val="FFFFFF"/>
                </a:solidFill>
              </a:rPr>
              <a:t>Federation</a:t>
            </a:r>
            <a:r>
              <a:rPr lang="sr-Latn-RS" altLang="en-US">
                <a:solidFill>
                  <a:srgbClr val="FFFFFF"/>
                </a:solidFill>
              </a:rPr>
              <a:t> </a:t>
            </a:r>
            <a:r>
              <a:rPr lang="sr-Latn-RS" altLang="en-US" err="1">
                <a:solidFill>
                  <a:srgbClr val="FFFFFF"/>
                </a:solidFill>
              </a:rPr>
              <a:t>of</a:t>
            </a:r>
            <a:r>
              <a:rPr lang="sr-Latn-RS" altLang="en-US">
                <a:solidFill>
                  <a:srgbClr val="FFFFFF"/>
                </a:solidFill>
              </a:rPr>
              <a:t> B&amp;H </a:t>
            </a:r>
            <a:r>
              <a:rPr lang="sr-Latn-RS" altLang="en-US" err="1">
                <a:solidFill>
                  <a:srgbClr val="FFFFFF"/>
                </a:solidFill>
              </a:rPr>
              <a:t>already</a:t>
            </a:r>
            <a:r>
              <a:rPr lang="sr-Latn-RS" altLang="en-US">
                <a:solidFill>
                  <a:srgbClr val="FFFFFF"/>
                </a:solidFill>
              </a:rPr>
              <a:t> </a:t>
            </a:r>
            <a:r>
              <a:rPr lang="sr-Latn-RS" altLang="en-US" err="1">
                <a:solidFill>
                  <a:srgbClr val="FFFFFF"/>
                </a:solidFill>
              </a:rPr>
              <a:t>has</a:t>
            </a:r>
            <a:r>
              <a:rPr lang="sr-Latn-RS" altLang="en-US">
                <a:solidFill>
                  <a:srgbClr val="FFFFFF"/>
                </a:solidFill>
              </a:rPr>
              <a:t> </a:t>
            </a:r>
            <a:r>
              <a:rPr lang="sr-Latn-RS" altLang="en-US" err="1">
                <a:solidFill>
                  <a:srgbClr val="FFFFFF"/>
                </a:solidFill>
              </a:rPr>
              <a:t>committed</a:t>
            </a:r>
            <a:r>
              <a:rPr lang="sr-Latn-RS" altLang="en-US">
                <a:solidFill>
                  <a:srgbClr val="FFFFFF"/>
                </a:solidFill>
              </a:rPr>
              <a:t> </a:t>
            </a:r>
            <a:r>
              <a:rPr lang="sr-Latn-RS" altLang="en-US" err="1">
                <a:solidFill>
                  <a:srgbClr val="FFFFFF"/>
                </a:solidFill>
              </a:rPr>
              <a:t>funds</a:t>
            </a:r>
            <a:r>
              <a:rPr lang="sr-Latn-RS" altLang="en-US">
                <a:solidFill>
                  <a:srgbClr val="FFFFFF"/>
                </a:solidFill>
              </a:rPr>
              <a:t> </a:t>
            </a:r>
            <a:r>
              <a:rPr lang="sr-Latn-RS" altLang="en-US" err="1">
                <a:solidFill>
                  <a:srgbClr val="FFFFFF"/>
                </a:solidFill>
              </a:rPr>
              <a:t>for</a:t>
            </a:r>
            <a:r>
              <a:rPr lang="sr-Latn-RS" altLang="en-US">
                <a:solidFill>
                  <a:srgbClr val="FFFFFF"/>
                </a:solidFill>
              </a:rPr>
              <a:t> </a:t>
            </a:r>
            <a:r>
              <a:rPr lang="sr-Latn-RS" altLang="en-US" err="1">
                <a:solidFill>
                  <a:srgbClr val="FFFFFF"/>
                </a:solidFill>
              </a:rPr>
              <a:t>the</a:t>
            </a:r>
            <a:r>
              <a:rPr lang="sr-Latn-RS" altLang="en-US">
                <a:solidFill>
                  <a:srgbClr val="FFFFFF"/>
                </a:solidFill>
              </a:rPr>
              <a:t> </a:t>
            </a:r>
            <a:r>
              <a:rPr lang="sr-Latn-RS" altLang="en-US" err="1">
                <a:solidFill>
                  <a:srgbClr val="FFFFFF"/>
                </a:solidFill>
              </a:rPr>
              <a:t>current</a:t>
            </a:r>
            <a:r>
              <a:rPr lang="sr-Latn-RS" altLang="en-US">
                <a:solidFill>
                  <a:srgbClr val="FFFFFF"/>
                </a:solidFill>
              </a:rPr>
              <a:t> </a:t>
            </a:r>
            <a:r>
              <a:rPr lang="sr-Latn-RS" altLang="en-US" err="1">
                <a:solidFill>
                  <a:srgbClr val="FFFFFF"/>
                </a:solidFill>
              </a:rPr>
              <a:t>reserve</a:t>
            </a:r>
            <a:r>
              <a:rPr lang="sr-Latn-RS" altLang="en-US">
                <a:solidFill>
                  <a:srgbClr val="FFFFFF"/>
                </a:solidFill>
              </a:rPr>
              <a:t> </a:t>
            </a:r>
            <a:r>
              <a:rPr lang="sr-Latn-RS" altLang="en-US" err="1">
                <a:solidFill>
                  <a:srgbClr val="FFFFFF"/>
                </a:solidFill>
              </a:rPr>
              <a:t>used</a:t>
            </a:r>
            <a:r>
              <a:rPr lang="sr-Latn-RS" altLang="en-US">
                <a:solidFill>
                  <a:srgbClr val="FFFFFF"/>
                </a:solidFill>
              </a:rPr>
              <a:t> </a:t>
            </a:r>
            <a:r>
              <a:rPr lang="sr-Latn-RS" altLang="en-US" err="1">
                <a:solidFill>
                  <a:srgbClr val="FFFFFF"/>
                </a:solidFill>
              </a:rPr>
              <a:t>for</a:t>
            </a:r>
            <a:r>
              <a:rPr lang="sr-Latn-RS" altLang="en-US">
                <a:solidFill>
                  <a:srgbClr val="FFFFFF"/>
                </a:solidFill>
              </a:rPr>
              <a:t> </a:t>
            </a:r>
            <a:r>
              <a:rPr lang="sr-Latn-RS" altLang="en-US" err="1">
                <a:solidFill>
                  <a:srgbClr val="FFFFFF"/>
                </a:solidFill>
              </a:rPr>
              <a:t>emergencies</a:t>
            </a:r>
            <a:r>
              <a:rPr lang="sr-Latn-RS" altLang="en-US">
                <a:solidFill>
                  <a:srgbClr val="FFFFFF"/>
                </a:solidFill>
              </a:rPr>
              <a:t> </a:t>
            </a:r>
            <a:r>
              <a:rPr lang="sr-Latn-RS" altLang="en-US" err="1">
                <a:solidFill>
                  <a:srgbClr val="FFFFFF"/>
                </a:solidFill>
              </a:rPr>
              <a:t>and</a:t>
            </a:r>
            <a:r>
              <a:rPr lang="sr-Latn-RS" altLang="en-US">
                <a:solidFill>
                  <a:srgbClr val="FFFFFF"/>
                </a:solidFill>
              </a:rPr>
              <a:t> </a:t>
            </a:r>
            <a:r>
              <a:rPr lang="sr-Latn-RS" altLang="en-US" err="1">
                <a:solidFill>
                  <a:srgbClr val="FFFFFF"/>
                </a:solidFill>
              </a:rPr>
              <a:t>contingencies</a:t>
            </a:r>
            <a:r>
              <a:rPr lang="sr-Latn-RS" altLang="en-US" dirty="0">
                <a:solidFill>
                  <a:srgbClr val="FFFFFF"/>
                </a:solidFill>
              </a:rPr>
              <a:t>.</a:t>
            </a:r>
          </a:p>
          <a:p>
            <a:pPr eaLnBrk="1" hangingPunct="1">
              <a:lnSpc>
                <a:spcPct val="80000"/>
              </a:lnSpc>
              <a:buClr>
                <a:srgbClr val="FFFFFF"/>
              </a:buClr>
              <a:buFont typeface="Corbel" panose="020B0503020204020204" pitchFamily="34" charset="0"/>
              <a:buAutoNum type="arabicPeriod"/>
            </a:pPr>
            <a:r>
              <a:rPr lang="sr-Latn-RS" altLang="en-US">
                <a:solidFill>
                  <a:srgbClr val="FFFFFF"/>
                </a:solidFill>
              </a:rPr>
              <a:t>How can the allocated funds be engaged in the capital market in order to achieve yields in periods when they are not needed, and at the same time be readily available within short notice?</a:t>
            </a:r>
          </a:p>
        </p:txBody>
      </p:sp>
      <p:sp>
        <p:nvSpPr>
          <p:cNvPr id="17412" name="Date Placeholder 3">
            <a:extLst>
              <a:ext uri="{FF2B5EF4-FFF2-40B4-BE49-F238E27FC236}">
                <a16:creationId xmlns:a16="http://schemas.microsoft.com/office/drawing/2014/main" id="{A271162B-63F8-477A-9944-E1CEDCEF6D60}"/>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fld id="{7D7A9940-F56F-4AAC-9210-A927D4A17F0A}" type="datetime5">
              <a:rPr lang="sr-Latn-RS" altLang="en-US" sz="1000" smtClean="0">
                <a:solidFill>
                  <a:srgbClr val="FFFFFF"/>
                </a:solidFill>
              </a:rPr>
              <a:pPr fontAlgn="base">
                <a:spcBef>
                  <a:spcPct val="0"/>
                </a:spcBef>
                <a:spcAft>
                  <a:spcPct val="0"/>
                </a:spcAft>
                <a:buSzPct val="100000"/>
              </a:pPr>
              <a:t>12-mar-19</a:t>
            </a:fld>
            <a:endParaRPr lang="sr-Latn-RS" altLang="en-US" sz="1000">
              <a:solidFill>
                <a:srgbClr val="FFFFFF"/>
              </a:solidFill>
            </a:endParaRPr>
          </a:p>
        </p:txBody>
      </p:sp>
      <p:sp>
        <p:nvSpPr>
          <p:cNvPr id="17413" name="Footer Placeholder 4">
            <a:extLst>
              <a:ext uri="{FF2B5EF4-FFF2-40B4-BE49-F238E27FC236}">
                <a16:creationId xmlns:a16="http://schemas.microsoft.com/office/drawing/2014/main" id="{70DE25B2-1F12-467B-A3E0-A7BAB5CBA67D}"/>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r>
              <a:rPr lang="sr-Latn-RS" altLang="en-US" sz="1000">
                <a:solidFill>
                  <a:srgbClr val="FFFFFF"/>
                </a:solidFill>
              </a:rPr>
              <a:t>Edvin Granić, Federal Ministry of Finance</a:t>
            </a:r>
          </a:p>
        </p:txBody>
      </p:sp>
      <p:sp>
        <p:nvSpPr>
          <p:cNvPr id="17414" name="Slide Number Placeholder 5">
            <a:extLst>
              <a:ext uri="{FF2B5EF4-FFF2-40B4-BE49-F238E27FC236}">
                <a16:creationId xmlns:a16="http://schemas.microsoft.com/office/drawing/2014/main" id="{EE2B9B6D-83D4-4323-B725-56D91C8997C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fld id="{AD52B03D-D78A-46E2-983B-CD1D97AABEF5}" type="slidenum">
              <a:rPr lang="sr-Latn-RS" altLang="en-US" smtClean="0">
                <a:solidFill>
                  <a:srgbClr val="FFFFFF"/>
                </a:solidFill>
              </a:rPr>
              <a:pPr fontAlgn="base">
                <a:spcBef>
                  <a:spcPct val="0"/>
                </a:spcBef>
                <a:spcAft>
                  <a:spcPct val="0"/>
                </a:spcAft>
                <a:buSzPct val="100000"/>
              </a:pPr>
              <a:t>11</a:t>
            </a:fld>
            <a:endParaRPr lang="sr-Latn-RS" altLang="en-US">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736949-F106-47DC-92FF-A5EFDC9BE155}"/>
              </a:ext>
            </a:extLst>
          </p:cNvPr>
          <p:cNvSpPr>
            <a:spLocks noGrp="1"/>
          </p:cNvSpPr>
          <p:nvPr>
            <p:ph type="title"/>
          </p:nvPr>
        </p:nvSpPr>
        <p:spPr>
          <a:xfrm>
            <a:off x="833438" y="2208213"/>
            <a:ext cx="10515600" cy="1676400"/>
          </a:xfrm>
        </p:spPr>
        <p:txBody>
          <a:bodyPr wrap="square" numCol="1" anchorCtr="0" compatLnSpc="1">
            <a:prstTxWarp prst="textNoShape">
              <a:avLst/>
            </a:prstTxWarp>
          </a:bodyPr>
          <a:lstStyle/>
          <a:p>
            <a:pPr eaLnBrk="1" hangingPunct="1">
              <a:buSzPct val="100000"/>
              <a:defRPr/>
            </a:pPr>
            <a:r>
              <a:rPr lang="sr-Latn-RS" altLang="en-US" cap="none">
                <a:solidFill>
                  <a:srgbClr val="FFFFFF"/>
                </a:solidFill>
              </a:rPr>
              <a:t>THANK YOU FOR YOUR ATTENTION!</a:t>
            </a:r>
          </a:p>
        </p:txBody>
      </p:sp>
      <p:sp>
        <p:nvSpPr>
          <p:cNvPr id="18435" name="Date Placeholder 3">
            <a:extLst>
              <a:ext uri="{FF2B5EF4-FFF2-40B4-BE49-F238E27FC236}">
                <a16:creationId xmlns:a16="http://schemas.microsoft.com/office/drawing/2014/main" id="{F0B7ACCE-458E-4B9A-A452-88FB772D8A71}"/>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fld id="{0E2B7481-6A64-40DB-A4C5-AEDDB7D323BB}" type="datetime5">
              <a:rPr lang="sr-Latn-RS" altLang="en-US" sz="1000" smtClean="0">
                <a:solidFill>
                  <a:srgbClr val="099BDD"/>
                </a:solidFill>
              </a:rPr>
              <a:pPr fontAlgn="base">
                <a:spcBef>
                  <a:spcPct val="0"/>
                </a:spcBef>
                <a:spcAft>
                  <a:spcPct val="0"/>
                </a:spcAft>
                <a:buSzPct val="100000"/>
              </a:pPr>
              <a:t>12-mar-19</a:t>
            </a:fld>
            <a:endParaRPr lang="sr-Latn-RS" altLang="en-US" sz="1000">
              <a:solidFill>
                <a:srgbClr val="099BDD"/>
              </a:solidFill>
            </a:endParaRPr>
          </a:p>
        </p:txBody>
      </p:sp>
      <p:sp>
        <p:nvSpPr>
          <p:cNvPr id="18436" name="Footer Placeholder 4">
            <a:extLst>
              <a:ext uri="{FF2B5EF4-FFF2-40B4-BE49-F238E27FC236}">
                <a16:creationId xmlns:a16="http://schemas.microsoft.com/office/drawing/2014/main" id="{DCA2C254-D618-43BF-9F44-92983269BA49}"/>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r>
              <a:rPr lang="sr-Latn-RS" altLang="en-US" sz="1000">
                <a:solidFill>
                  <a:srgbClr val="099BDD"/>
                </a:solidFill>
              </a:rPr>
              <a:t>Edvin Granić, Federal Ministry of Finance</a:t>
            </a:r>
          </a:p>
        </p:txBody>
      </p:sp>
      <p:sp>
        <p:nvSpPr>
          <p:cNvPr id="18437" name="Slide Number Placeholder 5">
            <a:extLst>
              <a:ext uri="{FF2B5EF4-FFF2-40B4-BE49-F238E27FC236}">
                <a16:creationId xmlns:a16="http://schemas.microsoft.com/office/drawing/2014/main" id="{3FD92881-D0C0-465C-A9B3-C1B864BDFB0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fld id="{547090C8-1378-4D55-ABC0-6ECB514ACF27}" type="slidenum">
              <a:rPr lang="sr-Latn-RS" altLang="en-US" smtClean="0">
                <a:solidFill>
                  <a:srgbClr val="099BDD"/>
                </a:solidFill>
              </a:rPr>
              <a:pPr fontAlgn="base">
                <a:spcBef>
                  <a:spcPct val="0"/>
                </a:spcBef>
                <a:spcAft>
                  <a:spcPct val="0"/>
                </a:spcAft>
                <a:buSzPct val="100000"/>
              </a:pPr>
              <a:t>12</a:t>
            </a:fld>
            <a:endParaRPr lang="sr-Latn-RS" altLang="en-US">
              <a:solidFill>
                <a:srgbClr val="099BDD"/>
              </a:solidFill>
            </a:endParaRPr>
          </a:p>
        </p:txBody>
      </p:sp>
      <p:sp>
        <p:nvSpPr>
          <p:cNvPr id="18438" name="AutoShape 4" descr="Image result for animation">
            <a:extLst>
              <a:ext uri="{FF2B5EF4-FFF2-40B4-BE49-F238E27FC236}">
                <a16:creationId xmlns:a16="http://schemas.microsoft.com/office/drawing/2014/main" id="{4068F1C9-FC60-4360-90B4-920DDC586C0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bs-Latn-BA" altLang="en-US"/>
          </a:p>
        </p:txBody>
      </p:sp>
      <p:pic>
        <p:nvPicPr>
          <p:cNvPr id="18439" name="Picture 10">
            <a:extLst>
              <a:ext uri="{FF2B5EF4-FFF2-40B4-BE49-F238E27FC236}">
                <a16:creationId xmlns:a16="http://schemas.microsoft.com/office/drawing/2014/main" id="{7DBB613F-67BB-4AA0-A513-0D5585139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9925" y="4010025"/>
            <a:ext cx="29813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92A88B5E-1668-47A9-97E1-4A0E75B0B04A}"/>
              </a:ext>
            </a:extLst>
          </p:cNvPr>
          <p:cNvSpPr>
            <a:spLocks noGrp="1" noChangeArrowheads="1"/>
          </p:cNvSpPr>
          <p:nvPr>
            <p:ph type="title"/>
          </p:nvPr>
        </p:nvSpPr>
        <p:spPr bwMode="auto"/>
        <p:txBody>
          <a:bodyPr wrap="square" numCol="1" anchorCtr="0" compatLnSpc="1">
            <a:prstTxWarp prst="textNoShape">
              <a:avLst/>
            </a:prstTxWarp>
          </a:bodyPr>
          <a:lstStyle/>
          <a:p>
            <a:pPr eaLnBrk="1" hangingPunct="1"/>
            <a:r>
              <a:rPr lang="sr-Latn-RS" altLang="en-US" cap="none">
                <a:solidFill>
                  <a:srgbClr val="099BDD"/>
                </a:solidFill>
              </a:rPr>
              <a:t>CONSTITUTIONAL ARRANGEMENT OF BOSNIA AND HERZEGOVINA</a:t>
            </a:r>
          </a:p>
        </p:txBody>
      </p:sp>
      <p:graphicFrame>
        <p:nvGraphicFramePr>
          <p:cNvPr id="6" name="Content Placeholder 5">
            <a:extLst>
              <a:ext uri="{FF2B5EF4-FFF2-40B4-BE49-F238E27FC236}">
                <a16:creationId xmlns:a16="http://schemas.microsoft.com/office/drawing/2014/main" id="{E767F6B0-2A93-4804-BC4A-B30E1CAF1379}"/>
              </a:ext>
            </a:extLst>
          </p:cNvPr>
          <p:cNvGraphicFramePr>
            <a:graphicFrameLocks noGrp="1"/>
          </p:cNvGraphicFramePr>
          <p:nvPr>
            <p:ph idx="1"/>
          </p:nvPr>
        </p:nvGraphicFramePr>
        <p:xfrm>
          <a:off x="1" y="1906260"/>
          <a:ext cx="12191999" cy="4252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6" name="Date Placeholder 2">
            <a:extLst>
              <a:ext uri="{FF2B5EF4-FFF2-40B4-BE49-F238E27FC236}">
                <a16:creationId xmlns:a16="http://schemas.microsoft.com/office/drawing/2014/main" id="{DDF1CCCF-AF04-4AEB-BC0B-5FF0AB158AFC}"/>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fld id="{5DD3FE47-1653-478F-9A0F-89041E9FF194}" type="datetime5">
              <a:rPr lang="sr-Latn-RS" altLang="en-US" sz="1000" smtClean="0">
                <a:solidFill>
                  <a:srgbClr val="FFFFFF"/>
                </a:solidFill>
              </a:rPr>
              <a:pPr fontAlgn="base">
                <a:spcBef>
                  <a:spcPct val="0"/>
                </a:spcBef>
                <a:spcAft>
                  <a:spcPct val="0"/>
                </a:spcAft>
                <a:buSzPct val="100000"/>
              </a:pPr>
              <a:t>12-mar-19</a:t>
            </a:fld>
            <a:endParaRPr lang="sr-Latn-RS" altLang="en-US" sz="1000">
              <a:solidFill>
                <a:srgbClr val="FFFFFF"/>
              </a:solidFill>
            </a:endParaRPr>
          </a:p>
        </p:txBody>
      </p:sp>
      <p:sp>
        <p:nvSpPr>
          <p:cNvPr id="8197" name="Footer Placeholder 3">
            <a:extLst>
              <a:ext uri="{FF2B5EF4-FFF2-40B4-BE49-F238E27FC236}">
                <a16:creationId xmlns:a16="http://schemas.microsoft.com/office/drawing/2014/main" id="{568563CF-5D31-490C-9E25-723D6CF06C09}"/>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r>
              <a:rPr lang="sr-Latn-RS" altLang="en-US" sz="1000">
                <a:solidFill>
                  <a:srgbClr val="FFFFFF"/>
                </a:solidFill>
              </a:rPr>
              <a:t>Edvin Granić, Federal Ministry of Finance</a:t>
            </a:r>
          </a:p>
        </p:txBody>
      </p:sp>
      <p:sp>
        <p:nvSpPr>
          <p:cNvPr id="8198" name="Slide Number Placeholder 4">
            <a:extLst>
              <a:ext uri="{FF2B5EF4-FFF2-40B4-BE49-F238E27FC236}">
                <a16:creationId xmlns:a16="http://schemas.microsoft.com/office/drawing/2014/main" id="{EBB096FF-9C2C-4445-971E-A4BF2239883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fld id="{46781CA0-9523-484A-AD68-F7614A11C2EB}" type="slidenum">
              <a:rPr lang="sr-Latn-RS" altLang="en-US" smtClean="0">
                <a:solidFill>
                  <a:srgbClr val="FFFFFF"/>
                </a:solidFill>
              </a:rPr>
              <a:pPr fontAlgn="base">
                <a:spcBef>
                  <a:spcPct val="0"/>
                </a:spcBef>
                <a:spcAft>
                  <a:spcPct val="0"/>
                </a:spcAft>
                <a:buSzPct val="100000"/>
              </a:pPr>
              <a:t>2</a:t>
            </a:fld>
            <a:endParaRPr lang="sr-Latn-RS" altLang="en-US">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7AB4909-006A-48D6-BC89-7E50DD9B7A7C}"/>
              </a:ext>
            </a:extLst>
          </p:cNvPr>
          <p:cNvSpPr>
            <a:spLocks noGrp="1" noChangeArrowheads="1"/>
          </p:cNvSpPr>
          <p:nvPr>
            <p:ph type="title"/>
          </p:nvPr>
        </p:nvSpPr>
        <p:spPr bwMode="auto"/>
        <p:txBody>
          <a:bodyPr wrap="square" numCol="1" anchorCtr="0" compatLnSpc="1">
            <a:prstTxWarp prst="textNoShape">
              <a:avLst/>
            </a:prstTxWarp>
          </a:bodyPr>
          <a:lstStyle/>
          <a:p>
            <a:pPr eaLnBrk="1" hangingPunct="1"/>
            <a:r>
              <a:rPr lang="sr-Latn-RS" altLang="en-US" cap="none">
                <a:solidFill>
                  <a:srgbClr val="099BDD"/>
                </a:solidFill>
              </a:rPr>
              <a:t>CAPITAL EXPENDITURES, THE BUDGET AND PUBLIC INVESTMENTS</a:t>
            </a:r>
          </a:p>
        </p:txBody>
      </p:sp>
      <p:sp>
        <p:nvSpPr>
          <p:cNvPr id="9219" name="Content Placeholder 2">
            <a:extLst>
              <a:ext uri="{FF2B5EF4-FFF2-40B4-BE49-F238E27FC236}">
                <a16:creationId xmlns:a16="http://schemas.microsoft.com/office/drawing/2014/main" id="{8FABDA8D-E936-4183-ABFC-8EE33F0E21CB}"/>
              </a:ext>
            </a:extLst>
          </p:cNvPr>
          <p:cNvSpPr>
            <a:spLocks noGrp="1" noChangeArrowheads="1"/>
          </p:cNvSpPr>
          <p:nvPr>
            <p:ph idx="1"/>
          </p:nvPr>
        </p:nvSpPr>
        <p:spPr/>
        <p:txBody>
          <a:bodyPr/>
          <a:lstStyle/>
          <a:p>
            <a:pPr marL="182245" indent="-182245" eaLnBrk="1" hangingPunct="1">
              <a:buClr>
                <a:srgbClr val="FFFFFF"/>
              </a:buClr>
            </a:pP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Government</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Federation</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B&amp;H,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proposal</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Federal</a:t>
            </a:r>
            <a:r>
              <a:rPr lang="sr-Latn-RS" altLang="en-US" dirty="0">
                <a:solidFill>
                  <a:srgbClr val="FFFFFF"/>
                </a:solidFill>
              </a:rPr>
              <a:t> </a:t>
            </a:r>
            <a:r>
              <a:rPr lang="sr-Latn-RS" altLang="en-US" dirty="0" err="1">
                <a:solidFill>
                  <a:srgbClr val="FFFFFF"/>
                </a:solidFill>
              </a:rPr>
              <a:t>Ministry</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Finance</a:t>
            </a:r>
            <a:r>
              <a:rPr lang="sr-Latn-RS" altLang="en-US" dirty="0">
                <a:solidFill>
                  <a:srgbClr val="FFFFFF"/>
                </a:solidFill>
              </a:rPr>
              <a:t> </a:t>
            </a:r>
            <a:r>
              <a:rPr lang="sr-Latn-RS" altLang="en-US" dirty="0" err="1">
                <a:solidFill>
                  <a:srgbClr val="FFFFFF"/>
                </a:solidFill>
              </a:rPr>
              <a:t>and</a:t>
            </a:r>
            <a:r>
              <a:rPr lang="sr-Latn-RS" altLang="en-US" dirty="0">
                <a:solidFill>
                  <a:srgbClr val="FFFFFF"/>
                </a:solidFill>
              </a:rPr>
              <a:t> </a:t>
            </a:r>
            <a:r>
              <a:rPr lang="sr-Latn-RS" altLang="en-US" dirty="0" err="1">
                <a:solidFill>
                  <a:srgbClr val="FFFFFF"/>
                </a:solidFill>
              </a:rPr>
              <a:t>pursuant</a:t>
            </a:r>
            <a:r>
              <a:rPr lang="sr-Latn-RS" altLang="en-US" dirty="0">
                <a:solidFill>
                  <a:srgbClr val="FFFFFF"/>
                </a:solidFill>
              </a:rPr>
              <a:t> to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Budget</a:t>
            </a:r>
            <a:r>
              <a:rPr lang="sr-Latn-RS" altLang="en-US" dirty="0">
                <a:solidFill>
                  <a:srgbClr val="FFFFFF"/>
                </a:solidFill>
              </a:rPr>
              <a:t> </a:t>
            </a:r>
            <a:r>
              <a:rPr lang="sr-Latn-RS" altLang="en-US" dirty="0" err="1">
                <a:solidFill>
                  <a:srgbClr val="FFFFFF"/>
                </a:solidFill>
              </a:rPr>
              <a:t>Act</a:t>
            </a:r>
            <a:r>
              <a:rPr lang="sr-Latn-RS" altLang="en-US" dirty="0">
                <a:solidFill>
                  <a:srgbClr val="FFFFFF"/>
                </a:solidFill>
              </a:rPr>
              <a:t>, </a:t>
            </a:r>
            <a:r>
              <a:rPr lang="sr-Latn-RS" altLang="en-US" dirty="0" err="1">
                <a:solidFill>
                  <a:srgbClr val="FFFFFF"/>
                </a:solidFill>
              </a:rPr>
              <a:t>adopts</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Budget</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Federation</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B&amp;H, </a:t>
            </a:r>
            <a:r>
              <a:rPr lang="sr-Latn-RS" altLang="en-US" dirty="0" err="1">
                <a:solidFill>
                  <a:srgbClr val="FFFFFF"/>
                </a:solidFill>
              </a:rPr>
              <a:t>which</a:t>
            </a:r>
            <a:r>
              <a:rPr lang="sr-Latn-RS" altLang="en-US" dirty="0">
                <a:solidFill>
                  <a:srgbClr val="FFFFFF"/>
                </a:solidFill>
              </a:rPr>
              <a:t> </a:t>
            </a:r>
            <a:r>
              <a:rPr lang="sr-Latn-RS" altLang="en-US" dirty="0" err="1">
                <a:solidFill>
                  <a:srgbClr val="FFFFFF"/>
                </a:solidFill>
              </a:rPr>
              <a:t>includes</a:t>
            </a:r>
            <a:r>
              <a:rPr lang="sr-Latn-RS" altLang="en-US" dirty="0">
                <a:solidFill>
                  <a:srgbClr val="FFFFFF"/>
                </a:solidFill>
              </a:rPr>
              <a:t> </a:t>
            </a:r>
            <a:r>
              <a:rPr lang="sr-Latn-RS" altLang="en-US" dirty="0" err="1">
                <a:solidFill>
                  <a:srgbClr val="FFFFFF"/>
                </a:solidFill>
              </a:rPr>
              <a:t>Review</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capital</a:t>
            </a:r>
            <a:r>
              <a:rPr lang="sr-Latn-RS" altLang="en-US" dirty="0">
                <a:solidFill>
                  <a:srgbClr val="FFFFFF"/>
                </a:solidFill>
              </a:rPr>
              <a:t> </a:t>
            </a:r>
            <a:r>
              <a:rPr lang="sr-Latn-RS" altLang="en-US" dirty="0" err="1">
                <a:solidFill>
                  <a:srgbClr val="FFFFFF"/>
                </a:solidFill>
              </a:rPr>
              <a:t>projects</a:t>
            </a:r>
            <a:r>
              <a:rPr lang="sr-Latn-RS" altLang="en-US" dirty="0">
                <a:solidFill>
                  <a:srgbClr val="FFFFFF"/>
                </a:solidFill>
              </a:rPr>
              <a:t> </a:t>
            </a:r>
            <a:r>
              <a:rPr lang="sr-Latn-RS" altLang="en-US" dirty="0" err="1">
                <a:solidFill>
                  <a:srgbClr val="FFFFFF"/>
                </a:solidFill>
              </a:rPr>
              <a:t>that</a:t>
            </a:r>
            <a:r>
              <a:rPr lang="sr-Latn-RS" altLang="en-US" dirty="0">
                <a:solidFill>
                  <a:srgbClr val="FFFFFF"/>
                </a:solidFill>
              </a:rPr>
              <a:t> are </a:t>
            </a:r>
            <a:r>
              <a:rPr lang="sr-Latn-RS" altLang="en-US" dirty="0" err="1">
                <a:solidFill>
                  <a:srgbClr val="FFFFFF"/>
                </a:solidFill>
              </a:rPr>
              <a:t>financed</a:t>
            </a:r>
            <a:r>
              <a:rPr lang="sr-Latn-RS" altLang="en-US" dirty="0">
                <a:solidFill>
                  <a:srgbClr val="FFFFFF"/>
                </a:solidFill>
              </a:rPr>
              <a:t> from </a:t>
            </a:r>
            <a:r>
              <a:rPr lang="sr-Latn-RS" altLang="en-US" dirty="0" err="1">
                <a:solidFill>
                  <a:srgbClr val="FFFFFF"/>
                </a:solidFill>
              </a:rPr>
              <a:t>laons</a:t>
            </a:r>
            <a:r>
              <a:rPr lang="sr-Latn-RS" altLang="en-US" dirty="0">
                <a:solidFill>
                  <a:srgbClr val="FFFFFF"/>
                </a:solidFill>
              </a:rPr>
              <a:t> </a:t>
            </a:r>
            <a:r>
              <a:rPr lang="sr-Latn-RS" altLang="en-US" dirty="0" err="1">
                <a:solidFill>
                  <a:srgbClr val="FFFFFF"/>
                </a:solidFill>
              </a:rPr>
              <a:t>and</a:t>
            </a:r>
            <a:r>
              <a:rPr lang="sr-Latn-RS" altLang="en-US" dirty="0">
                <a:solidFill>
                  <a:srgbClr val="FFFFFF"/>
                </a:solidFill>
              </a:rPr>
              <a:t> </a:t>
            </a:r>
            <a:r>
              <a:rPr lang="sr-Latn-RS" altLang="en-US" dirty="0" err="1">
                <a:solidFill>
                  <a:srgbClr val="FFFFFF"/>
                </a:solidFill>
              </a:rPr>
              <a:t>grants</a:t>
            </a:r>
            <a:r>
              <a:rPr lang="sr-Latn-RS" altLang="en-US" dirty="0">
                <a:solidFill>
                  <a:srgbClr val="FFFFFF"/>
                </a:solidFill>
              </a:rPr>
              <a:t> </a:t>
            </a:r>
            <a:r>
              <a:rPr lang="sr-Latn-RS" altLang="en-US" dirty="0" err="1">
                <a:solidFill>
                  <a:srgbClr val="FFFFFF"/>
                </a:solidFill>
              </a:rPr>
              <a:t>given</a:t>
            </a:r>
            <a:r>
              <a:rPr lang="sr-Latn-RS" altLang="en-US" dirty="0">
                <a:solidFill>
                  <a:srgbClr val="FFFFFF"/>
                </a:solidFill>
              </a:rPr>
              <a:t> </a:t>
            </a:r>
            <a:r>
              <a:rPr lang="sr-Latn-RS" altLang="en-US" dirty="0" err="1">
                <a:solidFill>
                  <a:srgbClr val="FFFFFF"/>
                </a:solidFill>
              </a:rPr>
              <a:t>by</a:t>
            </a:r>
            <a:r>
              <a:rPr lang="sr-Latn-RS" altLang="en-US" dirty="0">
                <a:solidFill>
                  <a:srgbClr val="FFFFFF"/>
                </a:solidFill>
              </a:rPr>
              <a:t> </a:t>
            </a:r>
            <a:r>
              <a:rPr lang="sr-Latn-RS" altLang="en-US" dirty="0" err="1">
                <a:solidFill>
                  <a:srgbClr val="FFFFFF"/>
                </a:solidFill>
              </a:rPr>
              <a:t>international</a:t>
            </a:r>
            <a:r>
              <a:rPr lang="sr-Latn-RS" altLang="en-US" dirty="0">
                <a:solidFill>
                  <a:srgbClr val="FFFFFF"/>
                </a:solidFill>
              </a:rPr>
              <a:t> </a:t>
            </a:r>
            <a:r>
              <a:rPr lang="sr-Latn-RS" altLang="en-US" dirty="0" err="1">
                <a:solidFill>
                  <a:srgbClr val="FFFFFF"/>
                </a:solidFill>
              </a:rPr>
              <a:t>financial</a:t>
            </a:r>
            <a:r>
              <a:rPr lang="sr-Latn-RS" altLang="en-US" dirty="0">
                <a:solidFill>
                  <a:srgbClr val="FFFFFF"/>
                </a:solidFill>
              </a:rPr>
              <a:t> </a:t>
            </a:r>
            <a:r>
              <a:rPr lang="sr-Latn-RS" altLang="en-US" dirty="0" err="1">
                <a:solidFill>
                  <a:srgbClr val="FFFFFF"/>
                </a:solidFill>
              </a:rPr>
              <a:t>institutions</a:t>
            </a:r>
            <a:r>
              <a:rPr lang="sr-Latn-RS" altLang="en-US" dirty="0">
                <a:solidFill>
                  <a:srgbClr val="FFFFFF"/>
                </a:solidFill>
              </a:rPr>
              <a:t>, from </a:t>
            </a:r>
            <a:r>
              <a:rPr lang="sr-Latn-RS" altLang="en-US" dirty="0" err="1">
                <a:solidFill>
                  <a:srgbClr val="FFFFFF"/>
                </a:solidFill>
              </a:rPr>
              <a:t>budgets</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all</a:t>
            </a:r>
            <a:r>
              <a:rPr lang="sr-Latn-RS" altLang="en-US" dirty="0">
                <a:solidFill>
                  <a:srgbClr val="FFFFFF"/>
                </a:solidFill>
              </a:rPr>
              <a:t> </a:t>
            </a:r>
            <a:r>
              <a:rPr lang="sr-Latn-RS" altLang="en-US" dirty="0" err="1">
                <a:solidFill>
                  <a:srgbClr val="FFFFFF"/>
                </a:solidFill>
              </a:rPr>
              <a:t>government</a:t>
            </a:r>
            <a:r>
              <a:rPr lang="sr-Latn-RS" altLang="en-US" dirty="0">
                <a:solidFill>
                  <a:srgbClr val="FFFFFF"/>
                </a:solidFill>
              </a:rPr>
              <a:t> </a:t>
            </a:r>
            <a:r>
              <a:rPr lang="sr-Latn-RS" altLang="en-US" dirty="0" err="1">
                <a:solidFill>
                  <a:srgbClr val="FFFFFF"/>
                </a:solidFill>
              </a:rPr>
              <a:t>levels</a:t>
            </a:r>
            <a:r>
              <a:rPr lang="sr-Latn-RS" altLang="en-US" dirty="0">
                <a:solidFill>
                  <a:srgbClr val="FFFFFF"/>
                </a:solidFill>
              </a:rPr>
              <a:t> in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Federation</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B&amp;H, </a:t>
            </a:r>
            <a:r>
              <a:rPr lang="sr-Latn-RS" altLang="en-US" dirty="0" err="1">
                <a:solidFill>
                  <a:srgbClr val="FFFFFF"/>
                </a:solidFill>
              </a:rPr>
              <a:t>and</a:t>
            </a:r>
            <a:r>
              <a:rPr lang="sr-Latn-RS" altLang="en-US" dirty="0">
                <a:solidFill>
                  <a:srgbClr val="FFFFFF"/>
                </a:solidFill>
              </a:rPr>
              <a:t> from </a:t>
            </a:r>
            <a:r>
              <a:rPr lang="sr-Latn-RS" altLang="en-US" dirty="0" err="1">
                <a:solidFill>
                  <a:srgbClr val="FFFFFF"/>
                </a:solidFill>
              </a:rPr>
              <a:t>funds</a:t>
            </a:r>
            <a:r>
              <a:rPr lang="sr-Latn-RS" altLang="en-US" dirty="0">
                <a:solidFill>
                  <a:srgbClr val="FFFFFF"/>
                </a:solidFill>
              </a:rPr>
              <a:t> </a:t>
            </a:r>
            <a:r>
              <a:rPr lang="sr-Latn-RS" altLang="en-US" dirty="0" err="1">
                <a:solidFill>
                  <a:srgbClr val="FFFFFF"/>
                </a:solidFill>
              </a:rPr>
              <a:t>and</a:t>
            </a:r>
            <a:r>
              <a:rPr lang="sr-Latn-RS" altLang="en-US" dirty="0">
                <a:solidFill>
                  <a:srgbClr val="FFFFFF"/>
                </a:solidFill>
              </a:rPr>
              <a:t> </a:t>
            </a:r>
            <a:r>
              <a:rPr lang="sr-Latn-RS" altLang="en-US" dirty="0" err="1">
                <a:solidFill>
                  <a:srgbClr val="FFFFFF"/>
                </a:solidFill>
              </a:rPr>
              <a:t>own</a:t>
            </a:r>
            <a:r>
              <a:rPr lang="sr-Latn-RS" altLang="en-US" dirty="0">
                <a:solidFill>
                  <a:srgbClr val="FFFFFF"/>
                </a:solidFill>
              </a:rPr>
              <a:t> </a:t>
            </a:r>
            <a:r>
              <a:rPr lang="sr-Latn-RS" altLang="en-US" dirty="0" err="1">
                <a:solidFill>
                  <a:srgbClr val="FFFFFF"/>
                </a:solidFill>
              </a:rPr>
              <a:t>sources</a:t>
            </a:r>
            <a:r>
              <a:rPr lang="sr-Latn-RS" altLang="en-US" dirty="0">
                <a:solidFill>
                  <a:srgbClr val="FFFFFF"/>
                </a:solidFill>
              </a:rPr>
              <a:t>, </a:t>
            </a:r>
            <a:r>
              <a:rPr lang="sr-Latn-RS" altLang="en-US" dirty="0" err="1">
                <a:solidFill>
                  <a:srgbClr val="FFFFFF"/>
                </a:solidFill>
              </a:rPr>
              <a:t>all</a:t>
            </a:r>
            <a:r>
              <a:rPr lang="sr-Latn-RS" altLang="en-US" dirty="0">
                <a:solidFill>
                  <a:srgbClr val="FFFFFF"/>
                </a:solidFill>
              </a:rPr>
              <a:t> </a:t>
            </a:r>
            <a:r>
              <a:rPr lang="sr-Latn-RS" altLang="en-US" dirty="0" err="1">
                <a:solidFill>
                  <a:srgbClr val="FFFFFF"/>
                </a:solidFill>
              </a:rPr>
              <a:t>for</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relevant</a:t>
            </a:r>
            <a:r>
              <a:rPr lang="sr-Latn-RS" altLang="en-US" dirty="0">
                <a:solidFill>
                  <a:srgbClr val="FFFFFF"/>
                </a:solidFill>
              </a:rPr>
              <a:t> </a:t>
            </a:r>
            <a:r>
              <a:rPr lang="sr-Latn-RS" altLang="en-US" dirty="0" err="1">
                <a:solidFill>
                  <a:srgbClr val="FFFFFF"/>
                </a:solidFill>
              </a:rPr>
              <a:t>budget</a:t>
            </a:r>
            <a:r>
              <a:rPr lang="sr-Latn-RS" altLang="en-US" dirty="0">
                <a:solidFill>
                  <a:srgbClr val="FFFFFF"/>
                </a:solidFill>
              </a:rPr>
              <a:t> </a:t>
            </a:r>
            <a:r>
              <a:rPr lang="sr-Latn-RS" altLang="en-US" dirty="0" err="1">
                <a:solidFill>
                  <a:srgbClr val="FFFFFF"/>
                </a:solidFill>
              </a:rPr>
              <a:t>year</a:t>
            </a:r>
            <a:r>
              <a:rPr lang="sr-Latn-RS" altLang="en-US" dirty="0">
                <a:solidFill>
                  <a:srgbClr val="FFFFFF"/>
                </a:solidFill>
              </a:rPr>
              <a:t>, as </a:t>
            </a:r>
            <a:r>
              <a:rPr lang="sr-Latn-RS" altLang="en-US" dirty="0" err="1">
                <a:solidFill>
                  <a:srgbClr val="FFFFFF"/>
                </a:solidFill>
              </a:rPr>
              <a:t>well</a:t>
            </a:r>
            <a:r>
              <a:rPr lang="sr-Latn-RS" altLang="en-US" dirty="0">
                <a:solidFill>
                  <a:srgbClr val="FFFFFF"/>
                </a:solidFill>
              </a:rPr>
              <a:t> as </a:t>
            </a:r>
            <a:r>
              <a:rPr lang="sr-Latn-RS" altLang="en-US" dirty="0" err="1">
                <a:solidFill>
                  <a:srgbClr val="FFFFFF"/>
                </a:solidFill>
              </a:rPr>
              <a:t>for</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following</a:t>
            </a:r>
            <a:r>
              <a:rPr lang="sr-Latn-RS" altLang="en-US" dirty="0">
                <a:solidFill>
                  <a:srgbClr val="FFFFFF"/>
                </a:solidFill>
              </a:rPr>
              <a:t> </a:t>
            </a:r>
            <a:r>
              <a:rPr lang="sr-Latn-RS" altLang="en-US" dirty="0" err="1">
                <a:solidFill>
                  <a:srgbClr val="FFFFFF"/>
                </a:solidFill>
              </a:rPr>
              <a:t>two</a:t>
            </a:r>
            <a:r>
              <a:rPr lang="sr-Latn-RS" altLang="en-US" dirty="0">
                <a:solidFill>
                  <a:srgbClr val="FFFFFF"/>
                </a:solidFill>
              </a:rPr>
              <a:t> </a:t>
            </a:r>
            <a:r>
              <a:rPr lang="sr-Latn-RS" altLang="en-US" dirty="0" err="1">
                <a:solidFill>
                  <a:srgbClr val="FFFFFF"/>
                </a:solidFill>
              </a:rPr>
              <a:t>years</a:t>
            </a:r>
            <a:r>
              <a:rPr lang="sr-Latn-RS" altLang="en-US" dirty="0">
                <a:solidFill>
                  <a:srgbClr val="FFFFFF"/>
                </a:solidFill>
              </a:rPr>
              <a:t>.</a:t>
            </a:r>
            <a:endParaRPr lang="en-US" dirty="0"/>
          </a:p>
          <a:p>
            <a:pPr marL="182245" indent="-182245" eaLnBrk="1" hangingPunct="1">
              <a:buClr>
                <a:srgbClr val="FFFFFF"/>
              </a:buClr>
            </a:pP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Review</a:t>
            </a:r>
            <a:r>
              <a:rPr lang="sr-Latn-RS" altLang="en-US" dirty="0">
                <a:solidFill>
                  <a:srgbClr val="FFFFFF"/>
                </a:solidFill>
              </a:rPr>
              <a:t> </a:t>
            </a:r>
            <a:r>
              <a:rPr lang="sr-Latn-RS" altLang="en-US" dirty="0" err="1">
                <a:solidFill>
                  <a:srgbClr val="FFFFFF"/>
                </a:solidFill>
              </a:rPr>
              <a:t>contains</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project</a:t>
            </a:r>
            <a:r>
              <a:rPr lang="sr-Latn-RS" altLang="en-US" dirty="0">
                <a:solidFill>
                  <a:srgbClr val="FFFFFF"/>
                </a:solidFill>
              </a:rPr>
              <a:t> title, </a:t>
            </a:r>
            <a:r>
              <a:rPr lang="sr-Latn-RS" altLang="en-US" dirty="0" err="1">
                <a:solidFill>
                  <a:srgbClr val="FFFFFF"/>
                </a:solidFill>
              </a:rPr>
              <a:t>type</a:t>
            </a:r>
            <a:r>
              <a:rPr lang="sr-Latn-RS" altLang="en-US" dirty="0">
                <a:solidFill>
                  <a:srgbClr val="FFFFFF"/>
                </a:solidFill>
              </a:rPr>
              <a:t>, </a:t>
            </a:r>
            <a:r>
              <a:rPr lang="sr-Latn-RS" altLang="en-US" dirty="0" err="1">
                <a:solidFill>
                  <a:srgbClr val="FFFFFF"/>
                </a:solidFill>
              </a:rPr>
              <a:t>manner</a:t>
            </a:r>
            <a:r>
              <a:rPr lang="sr-Latn-RS" altLang="en-US" dirty="0">
                <a:solidFill>
                  <a:srgbClr val="FFFFFF"/>
                </a:solidFill>
              </a:rPr>
              <a:t> </a:t>
            </a:r>
            <a:r>
              <a:rPr lang="sr-Latn-RS" altLang="en-US" dirty="0" err="1">
                <a:solidFill>
                  <a:srgbClr val="FFFFFF"/>
                </a:solidFill>
              </a:rPr>
              <a:t>and</a:t>
            </a:r>
            <a:r>
              <a:rPr lang="sr-Latn-RS" altLang="en-US" dirty="0">
                <a:solidFill>
                  <a:srgbClr val="FFFFFF"/>
                </a:solidFill>
              </a:rPr>
              <a:t> </a:t>
            </a:r>
            <a:r>
              <a:rPr lang="sr-Latn-RS" altLang="en-US" dirty="0" err="1">
                <a:solidFill>
                  <a:srgbClr val="FFFFFF"/>
                </a:solidFill>
              </a:rPr>
              <a:t>source</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funding</a:t>
            </a:r>
            <a:r>
              <a:rPr lang="sr-Latn-RS" altLang="en-US" dirty="0">
                <a:solidFill>
                  <a:srgbClr val="FFFFFF"/>
                </a:solidFill>
              </a:rPr>
              <a:t>, </a:t>
            </a:r>
            <a:r>
              <a:rPr lang="sr-Latn-RS" altLang="en-US" dirty="0" err="1">
                <a:solidFill>
                  <a:srgbClr val="FFFFFF"/>
                </a:solidFill>
              </a:rPr>
              <a:t>and</a:t>
            </a:r>
            <a:r>
              <a:rPr lang="sr-Latn-RS" altLang="en-US" dirty="0">
                <a:solidFill>
                  <a:srgbClr val="FFFFFF"/>
                </a:solidFill>
              </a:rPr>
              <a:t> </a:t>
            </a:r>
            <a:r>
              <a:rPr lang="sr-Latn-RS" altLang="en-US" dirty="0" err="1">
                <a:solidFill>
                  <a:srgbClr val="FFFFFF"/>
                </a:solidFill>
              </a:rPr>
              <a:t>overall</a:t>
            </a:r>
            <a:r>
              <a:rPr lang="sr-Latn-RS" altLang="en-US" dirty="0">
                <a:solidFill>
                  <a:srgbClr val="FFFFFF"/>
                </a:solidFill>
              </a:rPr>
              <a:t> </a:t>
            </a:r>
            <a:r>
              <a:rPr lang="sr-Latn-RS" altLang="en-US" dirty="0" err="1">
                <a:solidFill>
                  <a:srgbClr val="FFFFFF"/>
                </a:solidFill>
              </a:rPr>
              <a:t>value</a:t>
            </a:r>
            <a:r>
              <a:rPr lang="sr-Latn-RS" altLang="en-US" dirty="0">
                <a:solidFill>
                  <a:srgbClr val="FFFFFF"/>
                </a:solidFill>
              </a:rPr>
              <a:t>, as </a:t>
            </a:r>
            <a:r>
              <a:rPr lang="sr-Latn-RS" altLang="en-US" dirty="0" err="1">
                <a:solidFill>
                  <a:srgbClr val="FFFFFF"/>
                </a:solidFill>
              </a:rPr>
              <a:t>well</a:t>
            </a:r>
            <a:r>
              <a:rPr lang="sr-Latn-RS" altLang="en-US" dirty="0">
                <a:solidFill>
                  <a:srgbClr val="FFFFFF"/>
                </a:solidFill>
              </a:rPr>
              <a:t> as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planned</a:t>
            </a:r>
            <a:r>
              <a:rPr lang="sr-Latn-RS" altLang="en-US" dirty="0">
                <a:solidFill>
                  <a:srgbClr val="FFFFFF"/>
                </a:solidFill>
              </a:rPr>
              <a:t> </a:t>
            </a:r>
            <a:r>
              <a:rPr lang="sr-Latn-RS" altLang="en-US" dirty="0" err="1">
                <a:solidFill>
                  <a:srgbClr val="FFFFFF"/>
                </a:solidFill>
              </a:rPr>
              <a:t>implementation</a:t>
            </a:r>
            <a:r>
              <a:rPr lang="sr-Latn-RS" altLang="en-US" dirty="0">
                <a:solidFill>
                  <a:srgbClr val="FFFFFF"/>
                </a:solidFill>
              </a:rPr>
              <a:t>  </a:t>
            </a:r>
            <a:r>
              <a:rPr lang="sr-Latn-RS" altLang="en-US" dirty="0" err="1">
                <a:solidFill>
                  <a:srgbClr val="FFFFFF"/>
                </a:solidFill>
              </a:rPr>
              <a:t>per</a:t>
            </a:r>
            <a:r>
              <a:rPr lang="sr-Latn-RS" altLang="en-US" dirty="0">
                <a:solidFill>
                  <a:srgbClr val="FFFFFF"/>
                </a:solidFill>
              </a:rPr>
              <a:t> </a:t>
            </a:r>
            <a:r>
              <a:rPr lang="sr-Latn-RS" altLang="en-US" dirty="0" err="1">
                <a:solidFill>
                  <a:srgbClr val="FFFFFF"/>
                </a:solidFill>
              </a:rPr>
              <a:t>year</a:t>
            </a:r>
            <a:r>
              <a:rPr lang="sr-Latn-RS" altLang="en-US" dirty="0">
                <a:solidFill>
                  <a:srgbClr val="FFFFFF"/>
                </a:solidFill>
              </a:rPr>
              <a:t> (</a:t>
            </a:r>
            <a:r>
              <a:rPr lang="sr-Latn-RS" altLang="en-US" dirty="0" err="1">
                <a:solidFill>
                  <a:srgbClr val="FFFFFF"/>
                </a:solidFill>
              </a:rPr>
              <a:t>adapted</a:t>
            </a:r>
            <a:r>
              <a:rPr lang="sr-Latn-RS" altLang="en-US" dirty="0">
                <a:solidFill>
                  <a:srgbClr val="FFFFFF"/>
                </a:solidFill>
              </a:rPr>
              <a:t> to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requirements</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midterm</a:t>
            </a:r>
            <a:r>
              <a:rPr lang="sr-Latn-RS" altLang="en-US" dirty="0">
                <a:solidFill>
                  <a:srgbClr val="FFFFFF"/>
                </a:solidFill>
              </a:rPr>
              <a:t> </a:t>
            </a:r>
            <a:r>
              <a:rPr lang="sr-Latn-RS" altLang="en-US" dirty="0" err="1">
                <a:solidFill>
                  <a:srgbClr val="FFFFFF"/>
                </a:solidFill>
              </a:rPr>
              <a:t>framework</a:t>
            </a:r>
            <a:r>
              <a:rPr lang="sr-Latn-RS" altLang="en-US" dirty="0">
                <a:solidFill>
                  <a:srgbClr val="FFFFFF"/>
                </a:solidFill>
              </a:rPr>
              <a:t>).</a:t>
            </a:r>
          </a:p>
          <a:p>
            <a:pPr marL="182245" indent="-182245" eaLnBrk="1" hangingPunct="1">
              <a:buClr>
                <a:srgbClr val="FFFFFF"/>
              </a:buClr>
            </a:pPr>
            <a:r>
              <a:rPr lang="sr-Latn-RS" altLang="en-US" dirty="0" err="1">
                <a:solidFill>
                  <a:srgbClr val="FFFFFF"/>
                </a:solidFill>
              </a:rPr>
              <a:t>If</a:t>
            </a:r>
            <a:r>
              <a:rPr lang="sr-Latn-RS" altLang="en-US" dirty="0">
                <a:solidFill>
                  <a:srgbClr val="FFFFFF"/>
                </a:solidFill>
              </a:rPr>
              <a:t> </a:t>
            </a:r>
            <a:r>
              <a:rPr lang="sr-Latn-RS" altLang="en-US" dirty="0" err="1">
                <a:solidFill>
                  <a:srgbClr val="FFFFFF"/>
                </a:solidFill>
              </a:rPr>
              <a:t>we</a:t>
            </a:r>
            <a:r>
              <a:rPr lang="sr-Latn-RS" altLang="en-US" dirty="0">
                <a:solidFill>
                  <a:srgbClr val="FFFFFF"/>
                </a:solidFill>
              </a:rPr>
              <a:t> </a:t>
            </a:r>
            <a:r>
              <a:rPr lang="sr-Latn-RS" altLang="en-US" dirty="0" err="1">
                <a:solidFill>
                  <a:srgbClr val="FFFFFF"/>
                </a:solidFill>
              </a:rPr>
              <a:t>compare</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planned</a:t>
            </a:r>
            <a:r>
              <a:rPr lang="sr-Latn-RS" altLang="en-US" dirty="0">
                <a:solidFill>
                  <a:srgbClr val="FFFFFF"/>
                </a:solidFill>
              </a:rPr>
              <a:t> </a:t>
            </a:r>
            <a:r>
              <a:rPr lang="sr-Latn-RS" altLang="en-US" dirty="0" err="1">
                <a:solidFill>
                  <a:srgbClr val="FFFFFF"/>
                </a:solidFill>
              </a:rPr>
              <a:t>capital</a:t>
            </a:r>
            <a:r>
              <a:rPr lang="sr-Latn-RS" altLang="en-US" dirty="0">
                <a:solidFill>
                  <a:srgbClr val="FFFFFF"/>
                </a:solidFill>
              </a:rPr>
              <a:t> </a:t>
            </a:r>
            <a:r>
              <a:rPr lang="sr-Latn-RS" altLang="en-US" dirty="0" err="1">
                <a:solidFill>
                  <a:srgbClr val="FFFFFF"/>
                </a:solidFill>
              </a:rPr>
              <a:t>projects</a:t>
            </a:r>
            <a:r>
              <a:rPr lang="sr-Latn-RS" altLang="en-US" dirty="0">
                <a:solidFill>
                  <a:srgbClr val="FFFFFF"/>
                </a:solidFill>
              </a:rPr>
              <a:t> </a:t>
            </a:r>
            <a:r>
              <a:rPr lang="sr-Latn-RS" altLang="en-US" dirty="0" err="1">
                <a:solidFill>
                  <a:srgbClr val="FFFFFF"/>
                </a:solidFill>
              </a:rPr>
              <a:t>for</a:t>
            </a:r>
            <a:r>
              <a:rPr lang="sr-Latn-RS" altLang="en-US" dirty="0">
                <a:solidFill>
                  <a:srgbClr val="FFFFFF"/>
                </a:solidFill>
              </a:rPr>
              <a:t> 2019 </a:t>
            </a:r>
            <a:r>
              <a:rPr lang="sr-Latn-RS" altLang="en-US" dirty="0" err="1">
                <a:solidFill>
                  <a:srgbClr val="FFFFFF"/>
                </a:solidFill>
              </a:rPr>
              <a:t>with</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calculated</a:t>
            </a:r>
            <a:r>
              <a:rPr lang="sr-Latn-RS" altLang="en-US" dirty="0">
                <a:solidFill>
                  <a:srgbClr val="FFFFFF"/>
                </a:solidFill>
              </a:rPr>
              <a:t> GDP </a:t>
            </a:r>
            <a:r>
              <a:rPr lang="sr-Latn-RS" altLang="en-US" dirty="0" err="1">
                <a:solidFill>
                  <a:srgbClr val="FFFFFF"/>
                </a:solidFill>
              </a:rPr>
              <a:t>for</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Federation</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B&amp;H </a:t>
            </a:r>
            <a:r>
              <a:rPr lang="sr-Latn-RS" altLang="en-US" dirty="0" err="1">
                <a:solidFill>
                  <a:srgbClr val="FFFFFF"/>
                </a:solidFill>
              </a:rPr>
              <a:t>for</a:t>
            </a:r>
            <a:r>
              <a:rPr lang="sr-Latn-RS" altLang="en-US" dirty="0">
                <a:solidFill>
                  <a:srgbClr val="FFFFFF"/>
                </a:solidFill>
              </a:rPr>
              <a:t> 2019, </a:t>
            </a:r>
            <a:r>
              <a:rPr lang="sr-Latn-RS" altLang="en-US" dirty="0" err="1">
                <a:solidFill>
                  <a:srgbClr val="FFFFFF"/>
                </a:solidFill>
              </a:rPr>
              <a:t>share</a:t>
            </a:r>
            <a:r>
              <a:rPr lang="sr-Latn-RS" altLang="en-US" dirty="0">
                <a:solidFill>
                  <a:srgbClr val="FFFFFF"/>
                </a:solidFill>
              </a:rPr>
              <a:t> is 4.58%.</a:t>
            </a:r>
          </a:p>
        </p:txBody>
      </p:sp>
      <p:sp>
        <p:nvSpPr>
          <p:cNvPr id="9220" name="Date Placeholder 3">
            <a:extLst>
              <a:ext uri="{FF2B5EF4-FFF2-40B4-BE49-F238E27FC236}">
                <a16:creationId xmlns:a16="http://schemas.microsoft.com/office/drawing/2014/main" id="{260DA679-523C-4CF8-87B3-D13570C5BF5D}"/>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fld id="{652176EC-8C3E-4F72-A53D-E36F5AB382F8}" type="datetime5">
              <a:rPr lang="sr-Latn-RS" altLang="en-US" sz="1000" smtClean="0">
                <a:solidFill>
                  <a:srgbClr val="FFFFFF"/>
                </a:solidFill>
              </a:rPr>
              <a:pPr fontAlgn="base">
                <a:spcBef>
                  <a:spcPct val="0"/>
                </a:spcBef>
                <a:spcAft>
                  <a:spcPct val="0"/>
                </a:spcAft>
                <a:buSzPct val="100000"/>
              </a:pPr>
              <a:t>12-mar-19</a:t>
            </a:fld>
            <a:endParaRPr lang="sr-Latn-RS" altLang="en-US" sz="1000">
              <a:solidFill>
                <a:srgbClr val="FFFFFF"/>
              </a:solidFill>
            </a:endParaRPr>
          </a:p>
        </p:txBody>
      </p:sp>
      <p:sp>
        <p:nvSpPr>
          <p:cNvPr id="9221" name="Footer Placeholder 4">
            <a:extLst>
              <a:ext uri="{FF2B5EF4-FFF2-40B4-BE49-F238E27FC236}">
                <a16:creationId xmlns:a16="http://schemas.microsoft.com/office/drawing/2014/main" id="{B8DA1FDB-6090-4935-A399-FBD3F47B263E}"/>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r>
              <a:rPr lang="sr-Latn-RS" altLang="en-US" sz="1000">
                <a:solidFill>
                  <a:srgbClr val="FFFFFF"/>
                </a:solidFill>
              </a:rPr>
              <a:t>Edvin Granić, Federal Ministry of Finance</a:t>
            </a:r>
          </a:p>
        </p:txBody>
      </p:sp>
      <p:sp>
        <p:nvSpPr>
          <p:cNvPr id="9222" name="Slide Number Placeholder 5">
            <a:extLst>
              <a:ext uri="{FF2B5EF4-FFF2-40B4-BE49-F238E27FC236}">
                <a16:creationId xmlns:a16="http://schemas.microsoft.com/office/drawing/2014/main" id="{828973AA-00A5-4B69-AD1C-15115586817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fld id="{8E4BC357-981A-457D-85AB-B3017EBE082B}" type="slidenum">
              <a:rPr lang="sr-Latn-RS" altLang="en-US" smtClean="0">
                <a:solidFill>
                  <a:srgbClr val="FFFFFF"/>
                </a:solidFill>
              </a:rPr>
              <a:pPr fontAlgn="base">
                <a:spcBef>
                  <a:spcPct val="0"/>
                </a:spcBef>
                <a:spcAft>
                  <a:spcPct val="0"/>
                </a:spcAft>
                <a:buSzPct val="100000"/>
              </a:pPr>
              <a:t>3</a:t>
            </a:fld>
            <a:endParaRPr lang="sr-Latn-RS" altLang="en-US">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F280859-4B13-4E4D-82E4-2EC6B3F787FF}"/>
              </a:ext>
            </a:extLst>
          </p:cNvPr>
          <p:cNvSpPr>
            <a:spLocks noGrp="1" noChangeArrowheads="1"/>
          </p:cNvSpPr>
          <p:nvPr>
            <p:ph type="title"/>
          </p:nvPr>
        </p:nvSpPr>
        <p:spPr bwMode="auto"/>
        <p:txBody>
          <a:bodyPr wrap="square" numCol="1" anchorCtr="0" compatLnSpc="1">
            <a:prstTxWarp prst="textNoShape">
              <a:avLst/>
            </a:prstTxWarp>
          </a:bodyPr>
          <a:lstStyle/>
          <a:p>
            <a:pPr eaLnBrk="1" hangingPunct="1"/>
            <a:r>
              <a:rPr lang="sr-Latn-RS" altLang="en-US" cap="none" dirty="0">
                <a:solidFill>
                  <a:srgbClr val="099BDD"/>
                </a:solidFill>
              </a:rPr>
              <a:t>ADOPTING THE PUBLIC INVESTMENT PROGRAM (PIP)</a:t>
            </a:r>
          </a:p>
        </p:txBody>
      </p:sp>
      <p:sp>
        <p:nvSpPr>
          <p:cNvPr id="10243" name="Content Placeholder 2">
            <a:extLst>
              <a:ext uri="{FF2B5EF4-FFF2-40B4-BE49-F238E27FC236}">
                <a16:creationId xmlns:a16="http://schemas.microsoft.com/office/drawing/2014/main" id="{5215B6BD-4FD0-4D1F-BCA4-F09C2641639B}"/>
              </a:ext>
            </a:extLst>
          </p:cNvPr>
          <p:cNvSpPr>
            <a:spLocks noGrp="1" noChangeArrowheads="1"/>
          </p:cNvSpPr>
          <p:nvPr>
            <p:ph idx="1"/>
          </p:nvPr>
        </p:nvSpPr>
        <p:spPr/>
        <p:txBody>
          <a:bodyPr/>
          <a:lstStyle/>
          <a:p>
            <a:pPr marL="182245" indent="-182245" eaLnBrk="1" hangingPunct="1">
              <a:buClr>
                <a:srgbClr val="FFFFFF"/>
              </a:buClr>
            </a:pPr>
            <a:r>
              <a:rPr lang="sr-Latn-RS" altLang="en-US" dirty="0" err="1">
                <a:solidFill>
                  <a:srgbClr val="FFFFFF"/>
                </a:solidFill>
              </a:rPr>
              <a:t>All</a:t>
            </a:r>
            <a:r>
              <a:rPr lang="sr-Latn-RS" altLang="en-US" dirty="0">
                <a:solidFill>
                  <a:srgbClr val="FFFFFF"/>
                </a:solidFill>
              </a:rPr>
              <a:t> </a:t>
            </a:r>
            <a:r>
              <a:rPr lang="sr-Latn-RS" altLang="en-US" dirty="0" err="1">
                <a:solidFill>
                  <a:srgbClr val="FFFFFF"/>
                </a:solidFill>
              </a:rPr>
              <a:t>government</a:t>
            </a:r>
            <a:r>
              <a:rPr lang="sr-Latn-RS" altLang="en-US" dirty="0">
                <a:solidFill>
                  <a:srgbClr val="FFFFFF"/>
                </a:solidFill>
              </a:rPr>
              <a:t> </a:t>
            </a:r>
            <a:r>
              <a:rPr lang="sr-Latn-RS" altLang="en-US" dirty="0" err="1">
                <a:solidFill>
                  <a:srgbClr val="FFFFFF"/>
                </a:solidFill>
              </a:rPr>
              <a:t>levels</a:t>
            </a:r>
            <a:r>
              <a:rPr lang="sr-Latn-RS" altLang="en-US" dirty="0">
                <a:solidFill>
                  <a:srgbClr val="FFFFFF"/>
                </a:solidFill>
              </a:rPr>
              <a:t> in B&amp;H </a:t>
            </a:r>
            <a:r>
              <a:rPr lang="sr-Latn-RS" altLang="en-US" dirty="0" err="1">
                <a:solidFill>
                  <a:srgbClr val="FFFFFF"/>
                </a:solidFill>
              </a:rPr>
              <a:t>must</a:t>
            </a:r>
            <a:r>
              <a:rPr lang="sr-Latn-RS" altLang="en-US" dirty="0">
                <a:solidFill>
                  <a:srgbClr val="FFFFFF"/>
                </a:solidFill>
              </a:rPr>
              <a:t> </a:t>
            </a:r>
            <a:r>
              <a:rPr lang="sr-Latn-RS" altLang="en-US" dirty="0" err="1">
                <a:solidFill>
                  <a:srgbClr val="FFFFFF"/>
                </a:solidFill>
              </a:rPr>
              <a:t>adopt</a:t>
            </a:r>
            <a:r>
              <a:rPr lang="sr-Latn-RS" altLang="en-US" dirty="0">
                <a:solidFill>
                  <a:srgbClr val="FFFFFF"/>
                </a:solidFill>
              </a:rPr>
              <a:t> </a:t>
            </a:r>
            <a:r>
              <a:rPr lang="sr-Latn-RS" altLang="en-US" dirty="0" err="1">
                <a:solidFill>
                  <a:srgbClr val="FFFFFF"/>
                </a:solidFill>
              </a:rPr>
              <a:t>PIPs</a:t>
            </a:r>
            <a:endParaRPr lang="sr-Latn-RS" altLang="en-US" dirty="0" err="1"/>
          </a:p>
          <a:p>
            <a:pPr marL="410845" lvl="1" indent="-182245" eaLnBrk="1" hangingPunct="1">
              <a:buClr>
                <a:srgbClr val="FFFFFF"/>
              </a:buClr>
            </a:pP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Council</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Ministers</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B&amp;H </a:t>
            </a:r>
            <a:r>
              <a:rPr lang="sr-Latn-RS" altLang="en-US" dirty="0" err="1">
                <a:solidFill>
                  <a:srgbClr val="FFFFFF"/>
                </a:solidFill>
              </a:rPr>
              <a:t>adopts</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PIP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B&amp;H </a:t>
            </a:r>
            <a:r>
              <a:rPr lang="sr-Latn-RS" altLang="en-US" dirty="0" err="1">
                <a:solidFill>
                  <a:srgbClr val="FFFFFF"/>
                </a:solidFill>
              </a:rPr>
              <a:t>institutions</a:t>
            </a:r>
          </a:p>
          <a:p>
            <a:pPr marL="410845" lvl="1" indent="-182245" eaLnBrk="1" hangingPunct="1">
              <a:buClr>
                <a:srgbClr val="FFFFFF"/>
              </a:buClr>
            </a:pP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Government</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Federation</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B&amp;H </a:t>
            </a:r>
            <a:r>
              <a:rPr lang="sr-Latn-RS" altLang="en-US" dirty="0" err="1">
                <a:solidFill>
                  <a:srgbClr val="FFFFFF"/>
                </a:solidFill>
              </a:rPr>
              <a:t>adopts</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PIP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Federation</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B&amp;H</a:t>
            </a:r>
          </a:p>
          <a:p>
            <a:pPr marL="410845" lvl="1" indent="-182245" eaLnBrk="1" hangingPunct="1">
              <a:buClr>
                <a:srgbClr val="FFFFFF"/>
              </a:buClr>
            </a:pP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Government</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Republika Srpska </a:t>
            </a:r>
            <a:r>
              <a:rPr lang="sr-Latn-RS" altLang="en-US" dirty="0" err="1">
                <a:solidFill>
                  <a:srgbClr val="FFFFFF"/>
                </a:solidFill>
              </a:rPr>
              <a:t>adopts</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PIP </a:t>
            </a:r>
            <a:r>
              <a:rPr lang="sr-Latn-RS" altLang="en-US" dirty="0" err="1">
                <a:solidFill>
                  <a:srgbClr val="FFFFFF"/>
                </a:solidFill>
              </a:rPr>
              <a:t>of</a:t>
            </a:r>
            <a:r>
              <a:rPr lang="sr-Latn-RS" altLang="en-US" dirty="0">
                <a:solidFill>
                  <a:srgbClr val="FFFFFF"/>
                </a:solidFill>
              </a:rPr>
              <a:t> Republika Srpska</a:t>
            </a:r>
          </a:p>
          <a:p>
            <a:pPr marL="410845" lvl="1" indent="-182245" eaLnBrk="1" hangingPunct="1">
              <a:buClr>
                <a:srgbClr val="FFFFFF"/>
              </a:buClr>
            </a:pP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Government</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each</a:t>
            </a:r>
            <a:r>
              <a:rPr lang="sr-Latn-RS" altLang="en-US" dirty="0">
                <a:solidFill>
                  <a:srgbClr val="FFFFFF"/>
                </a:solidFill>
              </a:rPr>
              <a:t> </a:t>
            </a:r>
            <a:r>
              <a:rPr lang="sr-Latn-RS" altLang="en-US" dirty="0" err="1">
                <a:solidFill>
                  <a:srgbClr val="FFFFFF"/>
                </a:solidFill>
              </a:rPr>
              <a:t>canton</a:t>
            </a:r>
            <a:r>
              <a:rPr lang="sr-Latn-RS" altLang="en-US" dirty="0">
                <a:solidFill>
                  <a:srgbClr val="FFFFFF"/>
                </a:solidFill>
              </a:rPr>
              <a:t> in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Federation</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B&amp;H </a:t>
            </a:r>
            <a:r>
              <a:rPr lang="sr-Latn-RS" altLang="en-US" dirty="0" err="1">
                <a:solidFill>
                  <a:srgbClr val="FFFFFF"/>
                </a:solidFill>
              </a:rPr>
              <a:t>adopts</a:t>
            </a:r>
            <a:r>
              <a:rPr lang="sr-Latn-RS" altLang="en-US" dirty="0">
                <a:solidFill>
                  <a:srgbClr val="FFFFFF"/>
                </a:solidFill>
              </a:rPr>
              <a:t> </a:t>
            </a:r>
            <a:r>
              <a:rPr lang="sr-Latn-RS" altLang="en-US" dirty="0" err="1">
                <a:solidFill>
                  <a:srgbClr val="FFFFFF"/>
                </a:solidFill>
              </a:rPr>
              <a:t>its</a:t>
            </a:r>
            <a:r>
              <a:rPr lang="sr-Latn-RS" altLang="en-US" dirty="0">
                <a:solidFill>
                  <a:srgbClr val="FFFFFF"/>
                </a:solidFill>
              </a:rPr>
              <a:t> </a:t>
            </a:r>
            <a:r>
              <a:rPr lang="sr-Latn-RS" altLang="en-US" dirty="0" err="1">
                <a:solidFill>
                  <a:srgbClr val="FFFFFF"/>
                </a:solidFill>
              </a:rPr>
              <a:t>canton</a:t>
            </a:r>
            <a:r>
              <a:rPr lang="sr-Latn-RS" altLang="en-US" dirty="0">
                <a:solidFill>
                  <a:srgbClr val="FFFFFF"/>
                </a:solidFill>
              </a:rPr>
              <a:t> PIP </a:t>
            </a:r>
            <a:r>
              <a:rPr lang="sr-Latn-RS" altLang="en-US" dirty="0" err="1">
                <a:solidFill>
                  <a:srgbClr val="FFFFFF"/>
                </a:solidFill>
              </a:rPr>
              <a:t>which</a:t>
            </a:r>
            <a:r>
              <a:rPr lang="sr-Latn-RS" altLang="en-US" dirty="0">
                <a:solidFill>
                  <a:srgbClr val="FFFFFF"/>
                </a:solidFill>
              </a:rPr>
              <a:t> </a:t>
            </a:r>
            <a:r>
              <a:rPr lang="sr-Latn-RS" altLang="en-US" dirty="0" err="1">
                <a:solidFill>
                  <a:srgbClr val="FFFFFF"/>
                </a:solidFill>
              </a:rPr>
              <a:t>includes</a:t>
            </a:r>
            <a:r>
              <a:rPr lang="sr-Latn-RS" altLang="en-US" dirty="0">
                <a:solidFill>
                  <a:srgbClr val="FFFFFF"/>
                </a:solidFill>
              </a:rPr>
              <a:t> </a:t>
            </a:r>
            <a:r>
              <a:rPr lang="sr-Latn-RS" altLang="en-US" dirty="0" err="1">
                <a:solidFill>
                  <a:srgbClr val="FFFFFF"/>
                </a:solidFill>
              </a:rPr>
              <a:t>projects</a:t>
            </a:r>
            <a:r>
              <a:rPr lang="sr-Latn-RS" altLang="en-US" dirty="0">
                <a:solidFill>
                  <a:srgbClr val="FFFFFF"/>
                </a:solidFill>
              </a:rPr>
              <a:t> </a:t>
            </a:r>
            <a:r>
              <a:rPr lang="sr-Latn-RS" altLang="en-US" dirty="0" err="1">
                <a:solidFill>
                  <a:srgbClr val="FFFFFF"/>
                </a:solidFill>
              </a:rPr>
              <a:t>defined</a:t>
            </a:r>
            <a:r>
              <a:rPr lang="sr-Latn-RS" altLang="en-US" dirty="0">
                <a:solidFill>
                  <a:srgbClr val="FFFFFF"/>
                </a:solidFill>
              </a:rPr>
              <a:t>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level</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towns</a:t>
            </a:r>
            <a:r>
              <a:rPr lang="sr-Latn-RS" altLang="en-US" dirty="0">
                <a:solidFill>
                  <a:srgbClr val="FFFFFF"/>
                </a:solidFill>
              </a:rPr>
              <a:t> </a:t>
            </a:r>
            <a:r>
              <a:rPr lang="sr-Latn-RS" altLang="en-US" dirty="0" err="1">
                <a:solidFill>
                  <a:srgbClr val="FFFFFF"/>
                </a:solidFill>
              </a:rPr>
              <a:t>and</a:t>
            </a:r>
            <a:r>
              <a:rPr lang="sr-Latn-RS" altLang="en-US" dirty="0">
                <a:solidFill>
                  <a:srgbClr val="FFFFFF"/>
                </a:solidFill>
              </a:rPr>
              <a:t> </a:t>
            </a:r>
            <a:r>
              <a:rPr lang="sr-Latn-RS" altLang="en-US" dirty="0" err="1">
                <a:solidFill>
                  <a:srgbClr val="FFFFFF"/>
                </a:solidFill>
              </a:rPr>
              <a:t>municipalities</a:t>
            </a:r>
            <a:r>
              <a:rPr lang="sr-Latn-RS" altLang="en-US" dirty="0">
                <a:solidFill>
                  <a:srgbClr val="FFFFFF"/>
                </a:solidFill>
              </a:rPr>
              <a:t>.</a:t>
            </a:r>
          </a:p>
          <a:p>
            <a:pPr marL="182245" indent="-182245" eaLnBrk="1" hangingPunct="1">
              <a:buClr>
                <a:srgbClr val="FFFFFF"/>
              </a:buClr>
            </a:pPr>
            <a:r>
              <a:rPr lang="sr-Latn-RS" altLang="en-US" dirty="0" err="1">
                <a:solidFill>
                  <a:srgbClr val="FFFFFF"/>
                </a:solidFill>
              </a:rPr>
              <a:t>Adopting</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PIP at </a:t>
            </a:r>
            <a:r>
              <a:rPr lang="sr-Latn-RS" altLang="en-US" dirty="0" err="1">
                <a:solidFill>
                  <a:srgbClr val="FFFFFF"/>
                </a:solidFill>
              </a:rPr>
              <a:t>all</a:t>
            </a:r>
            <a:r>
              <a:rPr lang="sr-Latn-RS" altLang="en-US" dirty="0">
                <a:solidFill>
                  <a:srgbClr val="FFFFFF"/>
                </a:solidFill>
              </a:rPr>
              <a:t> </a:t>
            </a:r>
            <a:r>
              <a:rPr lang="sr-Latn-RS" altLang="en-US" dirty="0" err="1">
                <a:solidFill>
                  <a:srgbClr val="FFFFFF"/>
                </a:solidFill>
              </a:rPr>
              <a:t>levels</a:t>
            </a:r>
            <a:r>
              <a:rPr lang="sr-Latn-RS" altLang="en-US" dirty="0">
                <a:solidFill>
                  <a:srgbClr val="FFFFFF"/>
                </a:solidFill>
              </a:rPr>
              <a:t> is </a:t>
            </a:r>
            <a:r>
              <a:rPr lang="sr-Latn-RS" altLang="en-US" dirty="0" err="1">
                <a:solidFill>
                  <a:srgbClr val="FFFFFF"/>
                </a:solidFill>
              </a:rPr>
              <a:t>aligned</a:t>
            </a:r>
            <a:r>
              <a:rPr lang="sr-Latn-RS" altLang="en-US" dirty="0">
                <a:solidFill>
                  <a:srgbClr val="FFFFFF"/>
                </a:solidFill>
              </a:rPr>
              <a:t> </a:t>
            </a:r>
            <a:r>
              <a:rPr lang="sr-Latn-RS" altLang="en-US" dirty="0" err="1">
                <a:solidFill>
                  <a:srgbClr val="FFFFFF"/>
                </a:solidFill>
              </a:rPr>
              <a:t>with</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budget</a:t>
            </a:r>
            <a:r>
              <a:rPr lang="sr-Latn-RS" altLang="en-US" dirty="0">
                <a:solidFill>
                  <a:srgbClr val="FFFFFF"/>
                </a:solidFill>
              </a:rPr>
              <a:t> </a:t>
            </a:r>
            <a:r>
              <a:rPr lang="sr-Latn-RS" altLang="en-US" dirty="0" err="1">
                <a:solidFill>
                  <a:srgbClr val="FFFFFF"/>
                </a:solidFill>
              </a:rPr>
              <a:t>cycle</a:t>
            </a:r>
            <a:r>
              <a:rPr lang="sr-Latn-RS" altLang="en-US" dirty="0">
                <a:solidFill>
                  <a:srgbClr val="FFFFFF"/>
                </a:solidFill>
              </a:rPr>
              <a:t>;</a:t>
            </a:r>
          </a:p>
          <a:p>
            <a:pPr marL="182245" indent="-182245" eaLnBrk="1" hangingPunct="1">
              <a:buClr>
                <a:srgbClr val="FFFFFF"/>
              </a:buClr>
            </a:pP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purpose</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adopting</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PIPs</a:t>
            </a:r>
            <a:r>
              <a:rPr lang="sr-Latn-RS" altLang="en-US" dirty="0">
                <a:solidFill>
                  <a:srgbClr val="FFFFFF"/>
                </a:solidFill>
              </a:rPr>
              <a:t> is to </a:t>
            </a:r>
            <a:r>
              <a:rPr lang="sr-Latn-RS" altLang="en-US" dirty="0" err="1">
                <a:solidFill>
                  <a:srgbClr val="FFFFFF"/>
                </a:solidFill>
              </a:rPr>
              <a:t>enable</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governments</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B&amp;H to </a:t>
            </a:r>
            <a:r>
              <a:rPr lang="sr-Latn-RS" altLang="en-US" dirty="0" err="1">
                <a:solidFill>
                  <a:srgbClr val="FFFFFF"/>
                </a:solidFill>
              </a:rPr>
              <a:t>use</a:t>
            </a:r>
            <a:r>
              <a:rPr lang="sr-Latn-RS" altLang="en-US" dirty="0">
                <a:solidFill>
                  <a:srgbClr val="FFFFFF"/>
                </a:solidFill>
              </a:rPr>
              <a:t> </a:t>
            </a:r>
            <a:r>
              <a:rPr lang="sr-Latn-RS" altLang="en-US" dirty="0" err="1">
                <a:solidFill>
                  <a:srgbClr val="FFFFFF"/>
                </a:solidFill>
              </a:rPr>
              <a:t>them</a:t>
            </a:r>
            <a:r>
              <a:rPr lang="sr-Latn-RS" altLang="en-US" dirty="0">
                <a:solidFill>
                  <a:srgbClr val="FFFFFF"/>
                </a:solidFill>
              </a:rPr>
              <a:t> as a </a:t>
            </a:r>
            <a:r>
              <a:rPr lang="sr-Latn-RS" altLang="en-US" dirty="0" err="1">
                <a:solidFill>
                  <a:srgbClr val="FFFFFF"/>
                </a:solidFill>
              </a:rPr>
              <a:t>tool</a:t>
            </a:r>
            <a:r>
              <a:rPr lang="sr-Latn-RS" altLang="en-US" dirty="0">
                <a:solidFill>
                  <a:srgbClr val="FFFFFF"/>
                </a:solidFill>
              </a:rPr>
              <a:t> </a:t>
            </a:r>
            <a:r>
              <a:rPr lang="sr-Latn-RS" altLang="en-US" dirty="0" err="1">
                <a:solidFill>
                  <a:srgbClr val="FFFFFF"/>
                </a:solidFill>
              </a:rPr>
              <a:t>for</a:t>
            </a:r>
            <a:r>
              <a:rPr lang="sr-Latn-RS" altLang="en-US" dirty="0">
                <a:solidFill>
                  <a:srgbClr val="FFFFFF"/>
                </a:solidFill>
              </a:rPr>
              <a:t> </a:t>
            </a:r>
            <a:r>
              <a:rPr lang="sr-Latn-RS" altLang="en-US" dirty="0" err="1">
                <a:solidFill>
                  <a:srgbClr val="FFFFFF"/>
                </a:solidFill>
              </a:rPr>
              <a:t>better</a:t>
            </a:r>
            <a:r>
              <a:rPr lang="sr-Latn-RS" altLang="en-US" dirty="0">
                <a:solidFill>
                  <a:srgbClr val="FFFFFF"/>
                </a:solidFill>
              </a:rPr>
              <a:t> </a:t>
            </a:r>
            <a:r>
              <a:rPr lang="sr-Latn-RS" altLang="en-US" dirty="0" err="1">
                <a:solidFill>
                  <a:srgbClr val="FFFFFF"/>
                </a:solidFill>
              </a:rPr>
              <a:t>planning</a:t>
            </a:r>
            <a:r>
              <a:rPr lang="sr-Latn-RS" altLang="en-US" dirty="0">
                <a:solidFill>
                  <a:srgbClr val="FFFFFF"/>
                </a:solidFill>
              </a:rPr>
              <a:t> </a:t>
            </a:r>
            <a:r>
              <a:rPr lang="sr-Latn-RS" altLang="en-US" dirty="0" err="1">
                <a:solidFill>
                  <a:srgbClr val="FFFFFF"/>
                </a:solidFill>
              </a:rPr>
              <a:t>and</a:t>
            </a:r>
            <a:r>
              <a:rPr lang="sr-Latn-RS" altLang="en-US" dirty="0">
                <a:solidFill>
                  <a:srgbClr val="FFFFFF"/>
                </a:solidFill>
              </a:rPr>
              <a:t> management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development</a:t>
            </a:r>
            <a:r>
              <a:rPr lang="sr-Latn-RS" altLang="en-US" dirty="0">
                <a:solidFill>
                  <a:srgbClr val="FFFFFF"/>
                </a:solidFill>
              </a:rPr>
              <a:t> </a:t>
            </a:r>
            <a:r>
              <a:rPr lang="sr-Latn-RS" altLang="en-US" dirty="0" err="1">
                <a:solidFill>
                  <a:srgbClr val="FFFFFF"/>
                </a:solidFill>
              </a:rPr>
              <a:t>resources</a:t>
            </a:r>
            <a:r>
              <a:rPr lang="sr-Latn-RS" altLang="en-US" dirty="0">
                <a:solidFill>
                  <a:srgbClr val="FFFFFF"/>
                </a:solidFill>
              </a:rPr>
              <a:t>, </a:t>
            </a:r>
            <a:r>
              <a:rPr lang="sr-Latn-RS" altLang="en-US" dirty="0" err="1">
                <a:solidFill>
                  <a:srgbClr val="FFFFFF"/>
                </a:solidFill>
              </a:rPr>
              <a:t>with</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long-term</a:t>
            </a:r>
            <a:r>
              <a:rPr lang="sr-Latn-RS" altLang="en-US" dirty="0">
                <a:solidFill>
                  <a:srgbClr val="FFFFFF"/>
                </a:solidFill>
              </a:rPr>
              <a:t> </a:t>
            </a:r>
            <a:r>
              <a:rPr lang="sr-Latn-RS" altLang="en-US" dirty="0" err="1">
                <a:solidFill>
                  <a:srgbClr val="FFFFFF"/>
                </a:solidFill>
              </a:rPr>
              <a:t>goal</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linking</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PIPs</a:t>
            </a:r>
            <a:r>
              <a:rPr lang="sr-Latn-RS" altLang="en-US" dirty="0">
                <a:solidFill>
                  <a:srgbClr val="FFFFFF"/>
                </a:solidFill>
              </a:rPr>
              <a:t> </a:t>
            </a:r>
            <a:r>
              <a:rPr lang="sr-Latn-RS" altLang="en-US" dirty="0" err="1">
                <a:solidFill>
                  <a:srgbClr val="FFFFFF"/>
                </a:solidFill>
              </a:rPr>
              <a:t>with</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strategic</a:t>
            </a:r>
            <a:r>
              <a:rPr lang="sr-Latn-RS" altLang="en-US" dirty="0">
                <a:solidFill>
                  <a:srgbClr val="FFFFFF"/>
                </a:solidFill>
              </a:rPr>
              <a:t> </a:t>
            </a:r>
            <a:r>
              <a:rPr lang="sr-Latn-RS" altLang="en-US" dirty="0" err="1">
                <a:solidFill>
                  <a:srgbClr val="FFFFFF"/>
                </a:solidFill>
              </a:rPr>
              <a:t>planning</a:t>
            </a:r>
            <a:r>
              <a:rPr lang="sr-Latn-RS" altLang="en-US" dirty="0">
                <a:solidFill>
                  <a:srgbClr val="FFFFFF"/>
                </a:solidFill>
              </a:rPr>
              <a:t> </a:t>
            </a:r>
            <a:r>
              <a:rPr lang="sr-Latn-RS" altLang="en-US" dirty="0" err="1">
                <a:solidFill>
                  <a:srgbClr val="FFFFFF"/>
                </a:solidFill>
              </a:rPr>
              <a:t>and</a:t>
            </a:r>
            <a:r>
              <a:rPr lang="sr-Latn-RS" altLang="en-US" dirty="0">
                <a:solidFill>
                  <a:srgbClr val="FFFFFF"/>
                </a:solidFill>
              </a:rPr>
              <a:t> </a:t>
            </a:r>
            <a:r>
              <a:rPr lang="sr-Latn-RS" altLang="en-US" dirty="0" err="1">
                <a:solidFill>
                  <a:srgbClr val="FFFFFF"/>
                </a:solidFill>
              </a:rPr>
              <a:t>budgeting</a:t>
            </a:r>
            <a:r>
              <a:rPr lang="sr-Latn-RS" altLang="en-US" dirty="0">
                <a:solidFill>
                  <a:srgbClr val="FFFFFF"/>
                </a:solidFill>
              </a:rPr>
              <a:t> </a:t>
            </a:r>
            <a:r>
              <a:rPr lang="sr-Latn-RS" altLang="en-US" dirty="0" err="1">
                <a:solidFill>
                  <a:srgbClr val="FFFFFF"/>
                </a:solidFill>
              </a:rPr>
              <a:t>process</a:t>
            </a:r>
            <a:r>
              <a:rPr lang="sr-Latn-RS" altLang="en-US" dirty="0">
                <a:solidFill>
                  <a:srgbClr val="FFFFFF"/>
                </a:solidFill>
              </a:rPr>
              <a:t>.</a:t>
            </a:r>
          </a:p>
        </p:txBody>
      </p:sp>
      <p:sp>
        <p:nvSpPr>
          <p:cNvPr id="10244" name="Date Placeholder 3">
            <a:extLst>
              <a:ext uri="{FF2B5EF4-FFF2-40B4-BE49-F238E27FC236}">
                <a16:creationId xmlns:a16="http://schemas.microsoft.com/office/drawing/2014/main" id="{7B9B9C08-861D-448C-AF17-0839713377FA}"/>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fld id="{0564E5CC-301B-42CD-BAD0-17F27C210AAA}" type="datetime5">
              <a:rPr lang="sr-Latn-RS" altLang="en-US" sz="1000" smtClean="0">
                <a:solidFill>
                  <a:srgbClr val="FFFFFF"/>
                </a:solidFill>
              </a:rPr>
              <a:pPr fontAlgn="base">
                <a:spcBef>
                  <a:spcPct val="0"/>
                </a:spcBef>
                <a:spcAft>
                  <a:spcPct val="0"/>
                </a:spcAft>
                <a:buSzPct val="100000"/>
              </a:pPr>
              <a:t>12-mar-19</a:t>
            </a:fld>
            <a:endParaRPr lang="sr-Latn-RS" altLang="en-US" sz="1000">
              <a:solidFill>
                <a:srgbClr val="FFFFFF"/>
              </a:solidFill>
            </a:endParaRPr>
          </a:p>
        </p:txBody>
      </p:sp>
      <p:sp>
        <p:nvSpPr>
          <p:cNvPr id="10245" name="Footer Placeholder 4">
            <a:extLst>
              <a:ext uri="{FF2B5EF4-FFF2-40B4-BE49-F238E27FC236}">
                <a16:creationId xmlns:a16="http://schemas.microsoft.com/office/drawing/2014/main" id="{9624DCE9-2078-416E-83E3-F09DA0F3A589}"/>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r>
              <a:rPr lang="sr-Latn-RS" altLang="en-US" sz="1000">
                <a:solidFill>
                  <a:srgbClr val="FFFFFF"/>
                </a:solidFill>
              </a:rPr>
              <a:t>Edvin Granić, Federal Ministry of Finance</a:t>
            </a:r>
          </a:p>
        </p:txBody>
      </p:sp>
      <p:sp>
        <p:nvSpPr>
          <p:cNvPr id="10246" name="Slide Number Placeholder 5">
            <a:extLst>
              <a:ext uri="{FF2B5EF4-FFF2-40B4-BE49-F238E27FC236}">
                <a16:creationId xmlns:a16="http://schemas.microsoft.com/office/drawing/2014/main" id="{28051330-803C-41B3-9A63-56B16F6D890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fld id="{A7FB2F91-E880-45E2-9584-0958ABD5C092}" type="slidenum">
              <a:rPr lang="sr-Latn-RS" altLang="en-US" smtClean="0">
                <a:solidFill>
                  <a:srgbClr val="FFFFFF"/>
                </a:solidFill>
              </a:rPr>
              <a:pPr fontAlgn="base">
                <a:spcBef>
                  <a:spcPct val="0"/>
                </a:spcBef>
                <a:spcAft>
                  <a:spcPct val="0"/>
                </a:spcAft>
                <a:buSzPct val="100000"/>
              </a:pPr>
              <a:t>4</a:t>
            </a:fld>
            <a:endParaRPr lang="sr-Latn-RS" altLang="en-US">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B66C272E-8426-457F-979C-0B57F88F3240}"/>
              </a:ext>
            </a:extLst>
          </p:cNvPr>
          <p:cNvSpPr>
            <a:spLocks noGrp="1" noChangeArrowheads="1"/>
          </p:cNvSpPr>
          <p:nvPr>
            <p:ph type="title"/>
          </p:nvPr>
        </p:nvSpPr>
        <p:spPr bwMode="auto"/>
        <p:txBody>
          <a:bodyPr wrap="square" numCol="1" anchorCtr="0" compatLnSpc="1">
            <a:prstTxWarp prst="textNoShape">
              <a:avLst/>
            </a:prstTxWarp>
          </a:bodyPr>
          <a:lstStyle/>
          <a:p>
            <a:pPr eaLnBrk="1" hangingPunct="1"/>
            <a:r>
              <a:rPr lang="sr-Latn-RS" altLang="en-US" cap="none">
                <a:solidFill>
                  <a:srgbClr val="099BDD"/>
                </a:solidFill>
              </a:rPr>
              <a:t>ADOPTING THE PUBLIC INVESTMENT PROGRAM IN THE FEDERATION OF B&amp;H</a:t>
            </a:r>
          </a:p>
        </p:txBody>
      </p:sp>
      <p:sp>
        <p:nvSpPr>
          <p:cNvPr id="11267" name="Text Placeholder 5">
            <a:extLst>
              <a:ext uri="{FF2B5EF4-FFF2-40B4-BE49-F238E27FC236}">
                <a16:creationId xmlns:a16="http://schemas.microsoft.com/office/drawing/2014/main" id="{FD27DF5E-3EE3-4487-922E-126F60E2DFA4}"/>
              </a:ext>
            </a:extLst>
          </p:cNvPr>
          <p:cNvSpPr>
            <a:spLocks noGrp="1" noChangeArrowheads="1"/>
          </p:cNvSpPr>
          <p:nvPr>
            <p:ph type="body" sz="half" idx="2"/>
          </p:nvPr>
        </p:nvSpPr>
        <p:spPr>
          <a:xfrm>
            <a:off x="7791450" y="2151063"/>
            <a:ext cx="3200400" cy="3429000"/>
          </a:xfrm>
        </p:spPr>
        <p:txBody>
          <a:bodyPr/>
          <a:lstStyle/>
          <a:p>
            <a:pPr marL="285750" indent="-285750" eaLnBrk="1" hangingPunct="1">
              <a:lnSpc>
                <a:spcPct val="75000"/>
              </a:lnSpc>
              <a:buClr>
                <a:srgbClr val="FFFFFF"/>
              </a:buClr>
              <a:buFont typeface="Wingdings" panose="05000000000000000000" pitchFamily="2" charset="2"/>
              <a:buChar char="§"/>
            </a:pPr>
            <a:r>
              <a:rPr lang="sr-Latn-RS" altLang="en-US" sz="1600">
                <a:solidFill>
                  <a:srgbClr val="FFFFFF"/>
                </a:solidFill>
              </a:rPr>
              <a:t>Stipulated by Section V of the Budget Act, Articles 29 – 31;</a:t>
            </a:r>
          </a:p>
          <a:p>
            <a:pPr marL="285750" indent="-285750" eaLnBrk="1" hangingPunct="1">
              <a:lnSpc>
                <a:spcPct val="75000"/>
              </a:lnSpc>
              <a:buClr>
                <a:srgbClr val="FFFFFF"/>
              </a:buClr>
              <a:buFont typeface="Wingdings" panose="05000000000000000000" pitchFamily="2" charset="2"/>
              <a:buChar char="§"/>
            </a:pPr>
            <a:r>
              <a:rPr lang="sr-Latn-RS" altLang="en-US" sz="1600">
                <a:solidFill>
                  <a:srgbClr val="FFFFFF"/>
                </a:solidFill>
              </a:rPr>
              <a:t>More specifically regulated by the Regulation on the Method and Criteria for the Preparation, Development and Monitoring the Implementation of the Public Investment Program;</a:t>
            </a:r>
          </a:p>
          <a:p>
            <a:pPr marL="285750" indent="-285750" eaLnBrk="1" hangingPunct="1">
              <a:lnSpc>
                <a:spcPct val="75000"/>
              </a:lnSpc>
              <a:buClr>
                <a:srgbClr val="FFFFFF"/>
              </a:buClr>
              <a:buFont typeface="Wingdings" panose="05000000000000000000" pitchFamily="2" charset="2"/>
              <a:buChar char="§"/>
            </a:pPr>
            <a:r>
              <a:rPr lang="sr-Latn-RS" altLang="en-US" sz="1600">
                <a:solidFill>
                  <a:srgbClr val="FFFFFF"/>
                </a:solidFill>
              </a:rPr>
              <a:t>One of the activity holders in the PIP preparation process of the Federation of B&amp;H is the PIP Commission appointed pursuant to the aforementioned Regulation.</a:t>
            </a:r>
          </a:p>
        </p:txBody>
      </p:sp>
      <p:pic>
        <p:nvPicPr>
          <p:cNvPr id="11268" name="Picture 6" descr="invest">
            <a:extLst>
              <a:ext uri="{FF2B5EF4-FFF2-40B4-BE49-F238E27FC236}">
                <a16:creationId xmlns:a16="http://schemas.microsoft.com/office/drawing/2014/main" id="{F1835453-8AE2-47FC-89B9-8F9079C150DB}"/>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158" r="6158"/>
          <a:stretch>
            <a:fillRect/>
          </a:stretch>
        </p:blipFill>
        <p:spPr>
          <a:xfrm>
            <a:off x="1279525" y="2211388"/>
            <a:ext cx="6127750" cy="3932237"/>
          </a:xfrm>
          <a:noFill/>
          <a:extLst>
            <a:ext uri="{909E8E84-426E-40DD-AFC4-6F175D3DCCD1}">
              <a14:hiddenFill xmlns:a14="http://schemas.microsoft.com/office/drawing/2010/main">
                <a:solidFill>
                  <a:srgbClr val="FFFFFF"/>
                </a:solidFill>
              </a14:hiddenFill>
            </a:ext>
          </a:extLst>
        </p:spPr>
      </p:pic>
      <p:sp>
        <p:nvSpPr>
          <p:cNvPr id="11269" name="Date Placeholder 8">
            <a:extLst>
              <a:ext uri="{FF2B5EF4-FFF2-40B4-BE49-F238E27FC236}">
                <a16:creationId xmlns:a16="http://schemas.microsoft.com/office/drawing/2014/main" id="{91559D7E-AB13-41E2-A954-2A0B82EE0F44}"/>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fld id="{0107993C-B606-47CB-8AB7-1DE2B9C5EE5A}" type="datetime5">
              <a:rPr lang="sr-Latn-RS" altLang="en-US" sz="1000" smtClean="0">
                <a:solidFill>
                  <a:srgbClr val="FFFFFF"/>
                </a:solidFill>
              </a:rPr>
              <a:pPr fontAlgn="base">
                <a:spcBef>
                  <a:spcPct val="0"/>
                </a:spcBef>
                <a:spcAft>
                  <a:spcPct val="0"/>
                </a:spcAft>
                <a:buSzPct val="100000"/>
              </a:pPr>
              <a:t>12-mar-19</a:t>
            </a:fld>
            <a:endParaRPr lang="sr-Latn-RS" altLang="en-US" sz="1000">
              <a:solidFill>
                <a:srgbClr val="FFFFFF"/>
              </a:solidFill>
            </a:endParaRPr>
          </a:p>
        </p:txBody>
      </p:sp>
      <p:sp>
        <p:nvSpPr>
          <p:cNvPr id="11270" name="Footer Placeholder 9">
            <a:extLst>
              <a:ext uri="{FF2B5EF4-FFF2-40B4-BE49-F238E27FC236}">
                <a16:creationId xmlns:a16="http://schemas.microsoft.com/office/drawing/2014/main" id="{9F292BC3-C157-47A0-879F-99A52AFA4CD2}"/>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r>
              <a:rPr lang="sr-Latn-RS" altLang="en-US" sz="1000">
                <a:solidFill>
                  <a:srgbClr val="FFFFFF"/>
                </a:solidFill>
              </a:rPr>
              <a:t>Edvin Granić, Federal Ministry of Finance</a:t>
            </a:r>
          </a:p>
        </p:txBody>
      </p:sp>
      <p:sp>
        <p:nvSpPr>
          <p:cNvPr id="11271" name="Slide Number Placeholder 10">
            <a:extLst>
              <a:ext uri="{FF2B5EF4-FFF2-40B4-BE49-F238E27FC236}">
                <a16:creationId xmlns:a16="http://schemas.microsoft.com/office/drawing/2014/main" id="{63FEDEBC-1250-4C81-8165-A5351C4573D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fld id="{8E613122-1195-44C6-89B4-74EE8A4190DA}" type="slidenum">
              <a:rPr lang="sr-Latn-RS" altLang="en-US" smtClean="0">
                <a:solidFill>
                  <a:srgbClr val="FFFFFF"/>
                </a:solidFill>
              </a:rPr>
              <a:pPr fontAlgn="base">
                <a:spcBef>
                  <a:spcPct val="0"/>
                </a:spcBef>
                <a:spcAft>
                  <a:spcPct val="0"/>
                </a:spcAft>
                <a:buSzPct val="100000"/>
              </a:pPr>
              <a:t>5</a:t>
            </a:fld>
            <a:endParaRPr lang="sr-Latn-RS" altLang="en-US">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F1B902B-F8C4-4829-A4CF-347C87E4B16D}"/>
              </a:ext>
            </a:extLst>
          </p:cNvPr>
          <p:cNvSpPr>
            <a:spLocks noGrp="1" noChangeArrowheads="1"/>
          </p:cNvSpPr>
          <p:nvPr>
            <p:ph type="title"/>
          </p:nvPr>
        </p:nvSpPr>
        <p:spPr bwMode="auto"/>
        <p:txBody>
          <a:bodyPr wrap="square" numCol="1" anchorCtr="0" compatLnSpc="1">
            <a:prstTxWarp prst="textNoShape">
              <a:avLst/>
            </a:prstTxWarp>
          </a:bodyPr>
          <a:lstStyle/>
          <a:p>
            <a:pPr eaLnBrk="1" hangingPunct="1"/>
            <a:r>
              <a:rPr lang="sr-Latn-RS" altLang="en-US" cap="none">
                <a:solidFill>
                  <a:srgbClr val="099BDD"/>
                </a:solidFill>
              </a:rPr>
              <a:t>PIP – LEGAL AND BY-LAW PROVISIONS</a:t>
            </a:r>
          </a:p>
        </p:txBody>
      </p:sp>
      <p:sp>
        <p:nvSpPr>
          <p:cNvPr id="12291" name="Content Placeholder 5">
            <a:extLst>
              <a:ext uri="{FF2B5EF4-FFF2-40B4-BE49-F238E27FC236}">
                <a16:creationId xmlns:a16="http://schemas.microsoft.com/office/drawing/2014/main" id="{3677CF0D-633E-4101-8501-E61DDD08E4CE}"/>
              </a:ext>
            </a:extLst>
          </p:cNvPr>
          <p:cNvSpPr>
            <a:spLocks noGrp="1" noChangeArrowheads="1"/>
          </p:cNvSpPr>
          <p:nvPr>
            <p:ph idx="1"/>
          </p:nvPr>
        </p:nvSpPr>
        <p:spPr/>
        <p:txBody>
          <a:bodyPr/>
          <a:lstStyle/>
          <a:p>
            <a:pPr marL="182245" indent="-182245" eaLnBrk="1" hangingPunct="1">
              <a:buClr>
                <a:srgbClr val="FFFFFF"/>
              </a:buClr>
            </a:pPr>
            <a:r>
              <a:rPr lang="sr-Latn-RS" altLang="en-US" dirty="0" err="1">
                <a:solidFill>
                  <a:srgbClr val="FFFFFF"/>
                </a:solidFill>
              </a:rPr>
              <a:t>The</a:t>
            </a:r>
            <a:r>
              <a:rPr lang="sr-Latn-RS" altLang="en-US" dirty="0">
                <a:solidFill>
                  <a:srgbClr val="FFFFFF"/>
                </a:solidFill>
              </a:rPr>
              <a:t> PIP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Federation</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B&amp;H is a </a:t>
            </a:r>
            <a:r>
              <a:rPr lang="sr-Latn-RS" altLang="en-US" dirty="0" err="1">
                <a:solidFill>
                  <a:srgbClr val="FFFFFF"/>
                </a:solidFill>
              </a:rPr>
              <a:t>three-year</a:t>
            </a:r>
            <a:r>
              <a:rPr lang="sr-Latn-RS" altLang="en-US" dirty="0">
                <a:solidFill>
                  <a:srgbClr val="FFFFFF"/>
                </a:solidFill>
              </a:rPr>
              <a:t> </a:t>
            </a:r>
            <a:r>
              <a:rPr lang="sr-Latn-RS" altLang="en-US" dirty="0" err="1">
                <a:solidFill>
                  <a:srgbClr val="FFFFFF"/>
                </a:solidFill>
              </a:rPr>
              <a:t>document</a:t>
            </a:r>
            <a:r>
              <a:rPr lang="sr-Latn-RS" altLang="en-US" dirty="0">
                <a:solidFill>
                  <a:srgbClr val="FFFFFF"/>
                </a:solidFill>
              </a:rPr>
              <a:t> </a:t>
            </a:r>
            <a:r>
              <a:rPr lang="sr-Latn-RS" altLang="en-US" dirty="0" err="1">
                <a:solidFill>
                  <a:srgbClr val="FFFFFF"/>
                </a:solidFill>
              </a:rPr>
              <a:t>adopted</a:t>
            </a:r>
            <a:r>
              <a:rPr lang="sr-Latn-RS" altLang="en-US" dirty="0">
                <a:solidFill>
                  <a:srgbClr val="FFFFFF"/>
                </a:solidFill>
              </a:rPr>
              <a:t> </a:t>
            </a:r>
            <a:r>
              <a:rPr lang="sr-Latn-RS" altLang="en-US" dirty="0" err="1">
                <a:solidFill>
                  <a:srgbClr val="FFFFFF"/>
                </a:solidFill>
              </a:rPr>
              <a:t>by</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Government</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Federation</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B&amp;H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proposal</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Federal</a:t>
            </a:r>
            <a:r>
              <a:rPr lang="sr-Latn-RS" altLang="en-US" dirty="0">
                <a:solidFill>
                  <a:srgbClr val="FFFFFF"/>
                </a:solidFill>
              </a:rPr>
              <a:t> </a:t>
            </a:r>
            <a:r>
              <a:rPr lang="sr-Latn-RS" altLang="en-US" dirty="0" err="1">
                <a:solidFill>
                  <a:srgbClr val="FFFFFF"/>
                </a:solidFill>
              </a:rPr>
              <a:t>Ministry</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Finance</a:t>
            </a:r>
            <a:r>
              <a:rPr lang="sr-Latn-RS" altLang="en-US" dirty="0">
                <a:solidFill>
                  <a:srgbClr val="FFFFFF"/>
                </a:solidFill>
              </a:rPr>
              <a:t>;</a:t>
            </a:r>
            <a:endParaRPr lang="en-US" dirty="0"/>
          </a:p>
          <a:p>
            <a:pPr marL="182245" indent="-182245" eaLnBrk="1" hangingPunct="1">
              <a:buClr>
                <a:srgbClr val="FFFFFF"/>
              </a:buClr>
            </a:pPr>
            <a:r>
              <a:rPr lang="sr-Latn-RS" altLang="en-US" dirty="0" err="1">
                <a:solidFill>
                  <a:srgbClr val="FFFFFF"/>
                </a:solidFill>
              </a:rPr>
              <a:t>It</a:t>
            </a:r>
            <a:r>
              <a:rPr lang="sr-Latn-RS" altLang="en-US" dirty="0">
                <a:solidFill>
                  <a:srgbClr val="FFFFFF"/>
                </a:solidFill>
              </a:rPr>
              <a:t> </a:t>
            </a:r>
            <a:r>
              <a:rPr lang="sr-Latn-RS" altLang="en-US" dirty="0" err="1">
                <a:solidFill>
                  <a:srgbClr val="FFFFFF"/>
                </a:solidFill>
              </a:rPr>
              <a:t>includes</a:t>
            </a:r>
            <a:r>
              <a:rPr lang="sr-Latn-RS" altLang="en-US" dirty="0">
                <a:solidFill>
                  <a:srgbClr val="FFFFFF"/>
                </a:solidFill>
              </a:rPr>
              <a:t> </a:t>
            </a:r>
            <a:r>
              <a:rPr lang="sr-Latn-RS" altLang="en-US" dirty="0" err="1">
                <a:solidFill>
                  <a:srgbClr val="FFFFFF"/>
                </a:solidFill>
              </a:rPr>
              <a:t>ongoing</a:t>
            </a:r>
            <a:r>
              <a:rPr lang="sr-Latn-RS" altLang="en-US" dirty="0">
                <a:solidFill>
                  <a:srgbClr val="FFFFFF"/>
                </a:solidFill>
              </a:rPr>
              <a:t> </a:t>
            </a:r>
            <a:r>
              <a:rPr lang="sr-Latn-RS" altLang="en-US" dirty="0" err="1">
                <a:solidFill>
                  <a:srgbClr val="FFFFFF"/>
                </a:solidFill>
              </a:rPr>
              <a:t>projects</a:t>
            </a:r>
            <a:r>
              <a:rPr lang="sr-Latn-RS" altLang="en-US" dirty="0">
                <a:solidFill>
                  <a:srgbClr val="FFFFFF"/>
                </a:solidFill>
              </a:rPr>
              <a:t> </a:t>
            </a:r>
            <a:r>
              <a:rPr lang="sr-Latn-RS" altLang="en-US" dirty="0" err="1">
                <a:solidFill>
                  <a:srgbClr val="FFFFFF"/>
                </a:solidFill>
              </a:rPr>
              <a:t>and</a:t>
            </a:r>
            <a:r>
              <a:rPr lang="sr-Latn-RS" altLang="en-US" dirty="0">
                <a:solidFill>
                  <a:srgbClr val="FFFFFF"/>
                </a:solidFill>
              </a:rPr>
              <a:t> </a:t>
            </a:r>
            <a:r>
              <a:rPr lang="sr-Latn-RS" altLang="en-US" dirty="0" err="1">
                <a:solidFill>
                  <a:srgbClr val="FFFFFF"/>
                </a:solidFill>
              </a:rPr>
              <a:t>programs</a:t>
            </a:r>
            <a:r>
              <a:rPr lang="sr-Latn-RS" altLang="en-US" dirty="0">
                <a:solidFill>
                  <a:srgbClr val="FFFFFF"/>
                </a:solidFill>
              </a:rPr>
              <a:t> </a:t>
            </a:r>
            <a:r>
              <a:rPr lang="sr-Latn-RS" altLang="en-US" dirty="0" err="1">
                <a:solidFill>
                  <a:srgbClr val="FFFFFF"/>
                </a:solidFill>
              </a:rPr>
              <a:t>that</a:t>
            </a:r>
            <a:r>
              <a:rPr lang="sr-Latn-RS" altLang="en-US" dirty="0">
                <a:solidFill>
                  <a:srgbClr val="FFFFFF"/>
                </a:solidFill>
              </a:rPr>
              <a:t> </a:t>
            </a:r>
            <a:r>
              <a:rPr lang="sr-Latn-RS" altLang="en-US" dirty="0" err="1">
                <a:solidFill>
                  <a:srgbClr val="FFFFFF"/>
                </a:solidFill>
              </a:rPr>
              <a:t>have</a:t>
            </a:r>
            <a:r>
              <a:rPr lang="sr-Latn-RS" altLang="en-US" dirty="0">
                <a:solidFill>
                  <a:srgbClr val="FFFFFF"/>
                </a:solidFill>
              </a:rPr>
              <a:t> </a:t>
            </a:r>
            <a:r>
              <a:rPr lang="sr-Latn-RS" altLang="en-US" dirty="0" err="1">
                <a:solidFill>
                  <a:srgbClr val="FFFFFF"/>
                </a:solidFill>
              </a:rPr>
              <a:t>ensured</a:t>
            </a:r>
            <a:r>
              <a:rPr lang="sr-Latn-RS" altLang="en-US" dirty="0">
                <a:solidFill>
                  <a:srgbClr val="FFFFFF"/>
                </a:solidFill>
              </a:rPr>
              <a:t> </a:t>
            </a:r>
            <a:r>
              <a:rPr lang="sr-Latn-RS" altLang="en-US" dirty="0" err="1">
                <a:solidFill>
                  <a:srgbClr val="FFFFFF"/>
                </a:solidFill>
              </a:rPr>
              <a:t>funding</a:t>
            </a:r>
            <a:r>
              <a:rPr lang="sr-Latn-RS" altLang="en-US" dirty="0">
                <a:solidFill>
                  <a:srgbClr val="FFFFFF"/>
                </a:solidFill>
              </a:rPr>
              <a:t> </a:t>
            </a:r>
            <a:r>
              <a:rPr lang="sr-Latn-RS" altLang="en-US" dirty="0" err="1">
                <a:solidFill>
                  <a:srgbClr val="FFFFFF"/>
                </a:solidFill>
              </a:rPr>
              <a:t>for</a:t>
            </a:r>
            <a:r>
              <a:rPr lang="sr-Latn-RS" altLang="en-US" dirty="0">
                <a:solidFill>
                  <a:srgbClr val="FFFFFF"/>
                </a:solidFill>
              </a:rPr>
              <a:t> </a:t>
            </a:r>
            <a:r>
              <a:rPr lang="sr-Latn-RS" altLang="en-US" dirty="0" err="1">
                <a:solidFill>
                  <a:srgbClr val="FFFFFF"/>
                </a:solidFill>
              </a:rPr>
              <a:t>their</a:t>
            </a:r>
            <a:r>
              <a:rPr lang="sr-Latn-RS" altLang="en-US" dirty="0">
                <a:solidFill>
                  <a:srgbClr val="FFFFFF"/>
                </a:solidFill>
              </a:rPr>
              <a:t> </a:t>
            </a:r>
            <a:r>
              <a:rPr lang="sr-Latn-RS" altLang="en-US" dirty="0" err="1">
                <a:solidFill>
                  <a:srgbClr val="FFFFFF"/>
                </a:solidFill>
              </a:rPr>
              <a:t>implementation</a:t>
            </a:r>
            <a:r>
              <a:rPr lang="sr-Latn-RS" altLang="en-US" dirty="0">
                <a:solidFill>
                  <a:srgbClr val="FFFFFF"/>
                </a:solidFill>
              </a:rPr>
              <a:t>, </a:t>
            </a:r>
            <a:r>
              <a:rPr lang="sr-Latn-RS" altLang="en-US" dirty="0" err="1">
                <a:solidFill>
                  <a:srgbClr val="FFFFFF"/>
                </a:solidFill>
              </a:rPr>
              <a:t>priority</a:t>
            </a:r>
            <a:r>
              <a:rPr lang="sr-Latn-RS" altLang="en-US" dirty="0">
                <a:solidFill>
                  <a:srgbClr val="FFFFFF"/>
                </a:solidFill>
              </a:rPr>
              <a:t> </a:t>
            </a:r>
            <a:r>
              <a:rPr lang="sr-Latn-RS" altLang="en-US" dirty="0" err="1">
                <a:solidFill>
                  <a:srgbClr val="FFFFFF"/>
                </a:solidFill>
              </a:rPr>
              <a:t>projects</a:t>
            </a:r>
            <a:r>
              <a:rPr lang="sr-Latn-RS" altLang="en-US" dirty="0">
                <a:solidFill>
                  <a:srgbClr val="FFFFFF"/>
                </a:solidFill>
              </a:rPr>
              <a:t> </a:t>
            </a:r>
            <a:r>
              <a:rPr lang="sr-Latn-RS" altLang="en-US" dirty="0" err="1">
                <a:solidFill>
                  <a:srgbClr val="FFFFFF"/>
                </a:solidFill>
              </a:rPr>
              <a:t>and</a:t>
            </a:r>
            <a:r>
              <a:rPr lang="sr-Latn-RS" altLang="en-US" dirty="0">
                <a:solidFill>
                  <a:srgbClr val="FFFFFF"/>
                </a:solidFill>
              </a:rPr>
              <a:t> </a:t>
            </a:r>
            <a:r>
              <a:rPr lang="sr-Latn-RS" altLang="en-US" dirty="0" err="1">
                <a:solidFill>
                  <a:srgbClr val="FFFFFF"/>
                </a:solidFill>
              </a:rPr>
              <a:t>programs</a:t>
            </a:r>
            <a:r>
              <a:rPr lang="sr-Latn-RS" altLang="en-US" dirty="0">
                <a:solidFill>
                  <a:srgbClr val="FFFFFF"/>
                </a:solidFill>
              </a:rPr>
              <a:t> </a:t>
            </a:r>
            <a:r>
              <a:rPr lang="sr-Latn-RS" altLang="en-US" dirty="0" err="1">
                <a:solidFill>
                  <a:srgbClr val="FFFFFF"/>
                </a:solidFill>
              </a:rPr>
              <a:t>that</a:t>
            </a:r>
            <a:r>
              <a:rPr lang="sr-Latn-RS" altLang="en-US" dirty="0">
                <a:solidFill>
                  <a:srgbClr val="FFFFFF"/>
                </a:solidFill>
              </a:rPr>
              <a:t> are </a:t>
            </a:r>
            <a:r>
              <a:rPr lang="sr-Latn-RS" altLang="en-US" dirty="0" err="1">
                <a:solidFill>
                  <a:srgbClr val="FFFFFF"/>
                </a:solidFill>
              </a:rPr>
              <a:t>certain</a:t>
            </a:r>
            <a:r>
              <a:rPr lang="sr-Latn-RS" altLang="en-US" dirty="0">
                <a:solidFill>
                  <a:srgbClr val="FFFFFF"/>
                </a:solidFill>
              </a:rPr>
              <a:t> to </a:t>
            </a:r>
            <a:r>
              <a:rPr lang="sr-Latn-RS" altLang="en-US" dirty="0" err="1">
                <a:solidFill>
                  <a:srgbClr val="FFFFFF"/>
                </a:solidFill>
              </a:rPr>
              <a:t>have</a:t>
            </a:r>
            <a:r>
              <a:rPr lang="sr-Latn-RS" altLang="en-US" dirty="0">
                <a:solidFill>
                  <a:srgbClr val="FFFFFF"/>
                </a:solidFill>
              </a:rPr>
              <a:t> </a:t>
            </a:r>
            <a:r>
              <a:rPr lang="sr-Latn-RS" altLang="en-US" dirty="0" err="1">
                <a:solidFill>
                  <a:srgbClr val="FFFFFF"/>
                </a:solidFill>
              </a:rPr>
              <a:t>funding</a:t>
            </a:r>
            <a:r>
              <a:rPr lang="sr-Latn-RS" altLang="en-US" dirty="0">
                <a:solidFill>
                  <a:srgbClr val="FFFFFF"/>
                </a:solidFill>
              </a:rPr>
              <a:t> </a:t>
            </a:r>
            <a:r>
              <a:rPr lang="sr-Latn-RS" altLang="en-US" dirty="0" err="1">
                <a:solidFill>
                  <a:srgbClr val="FFFFFF"/>
                </a:solidFill>
              </a:rPr>
              <a:t>ensured</a:t>
            </a:r>
            <a:r>
              <a:rPr lang="sr-Latn-RS" altLang="en-US" dirty="0">
                <a:solidFill>
                  <a:srgbClr val="FFFFFF"/>
                </a:solidFill>
              </a:rPr>
              <a:t> at </a:t>
            </a:r>
            <a:r>
              <a:rPr lang="sr-Latn-RS" altLang="en-US" dirty="0" err="1">
                <a:solidFill>
                  <a:srgbClr val="FFFFFF"/>
                </a:solidFill>
              </a:rPr>
              <a:t>the</a:t>
            </a:r>
            <a:r>
              <a:rPr lang="sr-Latn-RS" altLang="en-US" dirty="0">
                <a:solidFill>
                  <a:srgbClr val="FFFFFF"/>
                </a:solidFill>
              </a:rPr>
              <a:t> PIP </a:t>
            </a:r>
            <a:r>
              <a:rPr lang="sr-Latn-RS" altLang="en-US" dirty="0" err="1">
                <a:solidFill>
                  <a:srgbClr val="FFFFFF"/>
                </a:solidFill>
              </a:rPr>
              <a:t>development</a:t>
            </a:r>
            <a:r>
              <a:rPr lang="sr-Latn-RS" altLang="en-US" dirty="0">
                <a:solidFill>
                  <a:srgbClr val="FFFFFF"/>
                </a:solidFill>
              </a:rPr>
              <a:t> </a:t>
            </a:r>
            <a:r>
              <a:rPr lang="sr-Latn-RS" altLang="en-US" dirty="0" err="1">
                <a:solidFill>
                  <a:srgbClr val="FFFFFF"/>
                </a:solidFill>
              </a:rPr>
              <a:t>stage</a:t>
            </a:r>
            <a:r>
              <a:rPr lang="sr-Latn-RS" altLang="en-US" dirty="0">
                <a:solidFill>
                  <a:srgbClr val="FFFFFF"/>
                </a:solidFill>
              </a:rPr>
              <a:t>, as </a:t>
            </a:r>
            <a:r>
              <a:rPr lang="sr-Latn-RS" altLang="en-US" dirty="0" err="1">
                <a:solidFill>
                  <a:srgbClr val="FFFFFF"/>
                </a:solidFill>
              </a:rPr>
              <a:t>well</a:t>
            </a:r>
            <a:r>
              <a:rPr lang="sr-Latn-RS" altLang="en-US" dirty="0">
                <a:solidFill>
                  <a:srgbClr val="FFFFFF"/>
                </a:solidFill>
              </a:rPr>
              <a:t> as </a:t>
            </a:r>
            <a:r>
              <a:rPr lang="sr-Latn-RS" altLang="en-US" dirty="0" err="1">
                <a:solidFill>
                  <a:srgbClr val="FFFFFF"/>
                </a:solidFill>
              </a:rPr>
              <a:t>priority</a:t>
            </a:r>
            <a:r>
              <a:rPr lang="sr-Latn-RS" altLang="en-US" dirty="0">
                <a:solidFill>
                  <a:srgbClr val="FFFFFF"/>
                </a:solidFill>
              </a:rPr>
              <a:t> </a:t>
            </a:r>
            <a:r>
              <a:rPr lang="sr-Latn-RS" altLang="en-US" dirty="0" err="1">
                <a:solidFill>
                  <a:srgbClr val="FFFFFF"/>
                </a:solidFill>
              </a:rPr>
              <a:t>projects</a:t>
            </a:r>
            <a:r>
              <a:rPr lang="sr-Latn-RS" altLang="en-US" dirty="0">
                <a:solidFill>
                  <a:srgbClr val="FFFFFF"/>
                </a:solidFill>
              </a:rPr>
              <a:t> </a:t>
            </a:r>
            <a:r>
              <a:rPr lang="sr-Latn-RS" altLang="en-US" dirty="0" err="1">
                <a:solidFill>
                  <a:srgbClr val="FFFFFF"/>
                </a:solidFill>
              </a:rPr>
              <a:t>and</a:t>
            </a:r>
            <a:r>
              <a:rPr lang="sr-Latn-RS" altLang="en-US" dirty="0">
                <a:solidFill>
                  <a:srgbClr val="FFFFFF"/>
                </a:solidFill>
              </a:rPr>
              <a:t> </a:t>
            </a:r>
            <a:r>
              <a:rPr lang="sr-Latn-RS" altLang="en-US" dirty="0" err="1">
                <a:solidFill>
                  <a:srgbClr val="FFFFFF"/>
                </a:solidFill>
              </a:rPr>
              <a:t>programs</a:t>
            </a:r>
            <a:r>
              <a:rPr lang="sr-Latn-RS" altLang="en-US" dirty="0">
                <a:solidFill>
                  <a:srgbClr val="FFFFFF"/>
                </a:solidFill>
              </a:rPr>
              <a:t> </a:t>
            </a:r>
            <a:r>
              <a:rPr lang="sr-Latn-RS" altLang="en-US" dirty="0" err="1">
                <a:solidFill>
                  <a:srgbClr val="FFFFFF"/>
                </a:solidFill>
              </a:rPr>
              <a:t>that</a:t>
            </a:r>
            <a:r>
              <a:rPr lang="sr-Latn-RS" altLang="en-US" dirty="0">
                <a:solidFill>
                  <a:srgbClr val="FFFFFF"/>
                </a:solidFill>
              </a:rPr>
              <a:t> do </a:t>
            </a:r>
            <a:r>
              <a:rPr lang="sr-Latn-RS" altLang="en-US" dirty="0" err="1">
                <a:solidFill>
                  <a:srgbClr val="FFFFFF"/>
                </a:solidFill>
              </a:rPr>
              <a:t>not</a:t>
            </a:r>
            <a:r>
              <a:rPr lang="sr-Latn-RS" altLang="en-US" dirty="0">
                <a:solidFill>
                  <a:srgbClr val="FFFFFF"/>
                </a:solidFill>
              </a:rPr>
              <a:t> </a:t>
            </a:r>
            <a:r>
              <a:rPr lang="sr-Latn-RS" altLang="en-US" dirty="0" err="1">
                <a:solidFill>
                  <a:srgbClr val="FFFFFF"/>
                </a:solidFill>
              </a:rPr>
              <a:t>have</a:t>
            </a:r>
            <a:r>
              <a:rPr lang="sr-Latn-RS" altLang="en-US" dirty="0">
                <a:solidFill>
                  <a:srgbClr val="FFFFFF"/>
                </a:solidFill>
              </a:rPr>
              <a:t> </a:t>
            </a:r>
            <a:r>
              <a:rPr lang="sr-Latn-RS" altLang="en-US" dirty="0" err="1">
                <a:solidFill>
                  <a:srgbClr val="FFFFFF"/>
                </a:solidFill>
              </a:rPr>
              <a:t>ensured</a:t>
            </a:r>
            <a:r>
              <a:rPr lang="sr-Latn-RS" altLang="en-US" dirty="0">
                <a:solidFill>
                  <a:srgbClr val="FFFFFF"/>
                </a:solidFill>
              </a:rPr>
              <a:t> </a:t>
            </a:r>
            <a:r>
              <a:rPr lang="sr-Latn-RS" altLang="en-US" dirty="0" err="1">
                <a:solidFill>
                  <a:srgbClr val="FFFFFF"/>
                </a:solidFill>
              </a:rPr>
              <a:t>funding</a:t>
            </a:r>
            <a:r>
              <a:rPr lang="sr-Latn-RS" altLang="en-US" dirty="0">
                <a:solidFill>
                  <a:srgbClr val="FFFFFF"/>
                </a:solidFill>
              </a:rPr>
              <a:t> </a:t>
            </a:r>
            <a:r>
              <a:rPr lang="sr-Latn-RS" altLang="en-US" dirty="0" err="1">
                <a:solidFill>
                  <a:srgbClr val="FFFFFF"/>
                </a:solidFill>
              </a:rPr>
              <a:t>during</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PIP </a:t>
            </a:r>
            <a:r>
              <a:rPr lang="sr-Latn-RS" altLang="en-US" dirty="0" err="1">
                <a:solidFill>
                  <a:srgbClr val="FFFFFF"/>
                </a:solidFill>
              </a:rPr>
              <a:t>development</a:t>
            </a:r>
            <a:r>
              <a:rPr lang="sr-Latn-RS" altLang="en-US" dirty="0">
                <a:solidFill>
                  <a:srgbClr val="FFFFFF"/>
                </a:solidFill>
              </a:rPr>
              <a:t> </a:t>
            </a:r>
            <a:r>
              <a:rPr lang="sr-Latn-RS" altLang="en-US" dirty="0" err="1">
                <a:solidFill>
                  <a:srgbClr val="FFFFFF"/>
                </a:solidFill>
              </a:rPr>
              <a:t>stage</a:t>
            </a:r>
            <a:r>
              <a:rPr lang="sr-Latn-RS" altLang="en-US" dirty="0">
                <a:solidFill>
                  <a:srgbClr val="FFFFFF"/>
                </a:solidFill>
              </a:rPr>
              <a:t>;</a:t>
            </a:r>
          </a:p>
          <a:p>
            <a:pPr marL="182245" indent="-182245" eaLnBrk="1" hangingPunct="1">
              <a:buClr>
                <a:srgbClr val="FFFFFF"/>
              </a:buClr>
            </a:pPr>
            <a:r>
              <a:rPr lang="sr-Latn-RS" altLang="en-US" dirty="0" err="1">
                <a:solidFill>
                  <a:srgbClr val="FFFFFF"/>
                </a:solidFill>
              </a:rPr>
              <a:t>The</a:t>
            </a:r>
            <a:r>
              <a:rPr lang="sr-Latn-RS" altLang="en-US" dirty="0">
                <a:solidFill>
                  <a:srgbClr val="FFFFFF"/>
                </a:solidFill>
              </a:rPr>
              <a:t> PIP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Federation</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B&amp;H is </a:t>
            </a:r>
            <a:r>
              <a:rPr lang="sr-Latn-RS" altLang="en-US" dirty="0" err="1">
                <a:solidFill>
                  <a:srgbClr val="FFFFFF"/>
                </a:solidFill>
              </a:rPr>
              <a:t>adopted</a:t>
            </a:r>
            <a:r>
              <a:rPr lang="sr-Latn-RS" altLang="en-US" dirty="0">
                <a:solidFill>
                  <a:srgbClr val="FFFFFF"/>
                </a:solidFill>
              </a:rPr>
              <a:t> </a:t>
            </a:r>
            <a:r>
              <a:rPr lang="sr-Latn-RS" altLang="en-US" dirty="0" err="1">
                <a:solidFill>
                  <a:srgbClr val="FFFFFF"/>
                </a:solidFill>
              </a:rPr>
              <a:t>pursuant</a:t>
            </a:r>
            <a:r>
              <a:rPr lang="sr-Latn-RS" altLang="en-US" dirty="0">
                <a:solidFill>
                  <a:srgbClr val="FFFFFF"/>
                </a:solidFill>
              </a:rPr>
              <a:t> to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stipulated</a:t>
            </a:r>
            <a:r>
              <a:rPr lang="sr-Latn-RS" altLang="en-US" dirty="0">
                <a:solidFill>
                  <a:srgbClr val="FFFFFF"/>
                </a:solidFill>
              </a:rPr>
              <a:t> </a:t>
            </a:r>
            <a:r>
              <a:rPr lang="sr-Latn-RS" altLang="en-US" dirty="0" err="1">
                <a:solidFill>
                  <a:srgbClr val="FFFFFF"/>
                </a:solidFill>
              </a:rPr>
              <a:t>calendar</a:t>
            </a:r>
            <a:r>
              <a:rPr lang="sr-Latn-RS" altLang="en-US" dirty="0">
                <a:solidFill>
                  <a:srgbClr val="FFFFFF"/>
                </a:solidFill>
              </a:rPr>
              <a:t> </a:t>
            </a:r>
            <a:r>
              <a:rPr lang="sr-Latn-RS" altLang="en-US" dirty="0" err="1">
                <a:solidFill>
                  <a:srgbClr val="FFFFFF"/>
                </a:solidFill>
              </a:rPr>
              <a:t>which</a:t>
            </a:r>
            <a:r>
              <a:rPr lang="sr-Latn-RS" altLang="en-US" dirty="0">
                <a:solidFill>
                  <a:srgbClr val="FFFFFF"/>
                </a:solidFill>
              </a:rPr>
              <a:t> </a:t>
            </a:r>
            <a:r>
              <a:rPr lang="sr-Latn-RS" altLang="en-US" dirty="0" err="1">
                <a:solidFill>
                  <a:srgbClr val="FFFFFF"/>
                </a:solidFill>
              </a:rPr>
              <a:t>comprises</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period </a:t>
            </a:r>
            <a:r>
              <a:rPr lang="sr-Latn-RS" altLang="en-US" dirty="0" err="1">
                <a:solidFill>
                  <a:srgbClr val="FFFFFF"/>
                </a:solidFill>
              </a:rPr>
              <a:t>between</a:t>
            </a:r>
            <a:r>
              <a:rPr lang="sr-Latn-RS" altLang="en-US" dirty="0">
                <a:solidFill>
                  <a:srgbClr val="FFFFFF"/>
                </a:solidFill>
              </a:rPr>
              <a:t> </a:t>
            </a:r>
            <a:r>
              <a:rPr lang="sr-Latn-RS" altLang="en-US" dirty="0" err="1">
                <a:solidFill>
                  <a:srgbClr val="FFFFFF"/>
                </a:solidFill>
              </a:rPr>
              <a:t>February</a:t>
            </a:r>
            <a:r>
              <a:rPr lang="sr-Latn-RS" altLang="en-US" dirty="0">
                <a:solidFill>
                  <a:srgbClr val="FFFFFF"/>
                </a:solidFill>
              </a:rPr>
              <a:t> 15 </a:t>
            </a:r>
            <a:r>
              <a:rPr lang="sr-Latn-RS" altLang="en-US" dirty="0" err="1">
                <a:solidFill>
                  <a:srgbClr val="FFFFFF"/>
                </a:solidFill>
              </a:rPr>
              <a:t>and</a:t>
            </a:r>
            <a:r>
              <a:rPr lang="sr-Latn-RS" altLang="en-US" dirty="0">
                <a:solidFill>
                  <a:srgbClr val="FFFFFF"/>
                </a:solidFill>
              </a:rPr>
              <a:t> </a:t>
            </a:r>
            <a:r>
              <a:rPr lang="sr-Latn-RS" altLang="en-US" dirty="0" err="1">
                <a:solidFill>
                  <a:srgbClr val="FFFFFF"/>
                </a:solidFill>
              </a:rPr>
              <a:t>November</a:t>
            </a:r>
            <a:r>
              <a:rPr lang="sr-Latn-RS" altLang="en-US" dirty="0">
                <a:solidFill>
                  <a:srgbClr val="FFFFFF"/>
                </a:solidFill>
              </a:rPr>
              <a:t> 15;</a:t>
            </a:r>
          </a:p>
        </p:txBody>
      </p:sp>
      <p:sp>
        <p:nvSpPr>
          <p:cNvPr id="12292" name="Date Placeholder 2">
            <a:extLst>
              <a:ext uri="{FF2B5EF4-FFF2-40B4-BE49-F238E27FC236}">
                <a16:creationId xmlns:a16="http://schemas.microsoft.com/office/drawing/2014/main" id="{F0E86B0C-A233-4DF1-99AB-3A816BD72E1B}"/>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fld id="{8061B04E-7AC0-46B2-8011-BCB5629EF0AC}" type="datetime5">
              <a:rPr lang="sr-Latn-RS" altLang="en-US" sz="1000" smtClean="0">
                <a:solidFill>
                  <a:srgbClr val="FFFFFF"/>
                </a:solidFill>
              </a:rPr>
              <a:pPr fontAlgn="base">
                <a:spcBef>
                  <a:spcPct val="0"/>
                </a:spcBef>
                <a:spcAft>
                  <a:spcPct val="0"/>
                </a:spcAft>
                <a:buSzPct val="100000"/>
              </a:pPr>
              <a:t>12-mar-19</a:t>
            </a:fld>
            <a:endParaRPr lang="sr-Latn-RS" altLang="en-US" sz="1000">
              <a:solidFill>
                <a:srgbClr val="FFFFFF"/>
              </a:solidFill>
            </a:endParaRPr>
          </a:p>
        </p:txBody>
      </p:sp>
      <p:sp>
        <p:nvSpPr>
          <p:cNvPr id="12293" name="Footer Placeholder 3">
            <a:extLst>
              <a:ext uri="{FF2B5EF4-FFF2-40B4-BE49-F238E27FC236}">
                <a16:creationId xmlns:a16="http://schemas.microsoft.com/office/drawing/2014/main" id="{C8BF9B8E-CCD4-4A40-8920-8F6DD394BE99}"/>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r>
              <a:rPr lang="sr-Latn-RS" altLang="en-US" sz="1000">
                <a:solidFill>
                  <a:srgbClr val="FFFFFF"/>
                </a:solidFill>
              </a:rPr>
              <a:t>Edvin Granić, Federal Ministry of Finance</a:t>
            </a:r>
          </a:p>
        </p:txBody>
      </p:sp>
      <p:sp>
        <p:nvSpPr>
          <p:cNvPr id="12294" name="Slide Number Placeholder 4">
            <a:extLst>
              <a:ext uri="{FF2B5EF4-FFF2-40B4-BE49-F238E27FC236}">
                <a16:creationId xmlns:a16="http://schemas.microsoft.com/office/drawing/2014/main" id="{0C38E3B0-25CD-4DFD-88A0-8B29108D9E8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fld id="{FFB56E3D-DACA-4C96-BBFE-98239ECB375D}" type="slidenum">
              <a:rPr lang="sr-Latn-RS" altLang="en-US" smtClean="0">
                <a:solidFill>
                  <a:srgbClr val="FFFFFF"/>
                </a:solidFill>
              </a:rPr>
              <a:pPr fontAlgn="base">
                <a:spcBef>
                  <a:spcPct val="0"/>
                </a:spcBef>
                <a:spcAft>
                  <a:spcPct val="0"/>
                </a:spcAft>
                <a:buSzPct val="100000"/>
              </a:pPr>
              <a:t>6</a:t>
            </a:fld>
            <a:endParaRPr lang="sr-Latn-RS" altLang="en-US">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7">
            <a:extLst>
              <a:ext uri="{FF2B5EF4-FFF2-40B4-BE49-F238E27FC236}">
                <a16:creationId xmlns:a16="http://schemas.microsoft.com/office/drawing/2014/main" id="{50EE6766-54EA-4F36-940A-0BC3140095BA}"/>
              </a:ext>
            </a:extLst>
          </p:cNvPr>
          <p:cNvSpPr>
            <a:spLocks noGrp="1" noChangeArrowheads="1"/>
          </p:cNvSpPr>
          <p:nvPr>
            <p:ph type="title"/>
          </p:nvPr>
        </p:nvSpPr>
        <p:spPr bwMode="auto"/>
        <p:txBody>
          <a:bodyPr wrap="square" numCol="1" anchorCtr="0" compatLnSpc="1">
            <a:prstTxWarp prst="textNoShape">
              <a:avLst/>
            </a:prstTxWarp>
          </a:bodyPr>
          <a:lstStyle/>
          <a:p>
            <a:pPr eaLnBrk="1" hangingPunct="1"/>
            <a:r>
              <a:rPr lang="sr-Latn-RS" altLang="en-US" sz="3600" cap="none">
                <a:solidFill>
                  <a:srgbClr val="099BDD"/>
                </a:solidFill>
              </a:rPr>
              <a:t>THE ROLE OF THE FEDERAL MINISTRY OF FINANCE IN THE PIP ADOPTION PROCESS</a:t>
            </a:r>
          </a:p>
        </p:txBody>
      </p:sp>
      <p:sp>
        <p:nvSpPr>
          <p:cNvPr id="9" name="Content Placeholder 8">
            <a:extLst>
              <a:ext uri="{FF2B5EF4-FFF2-40B4-BE49-F238E27FC236}">
                <a16:creationId xmlns:a16="http://schemas.microsoft.com/office/drawing/2014/main" id="{C25C6235-8624-4103-893C-2EC8E6E58A04}"/>
              </a:ext>
            </a:extLst>
          </p:cNvPr>
          <p:cNvSpPr>
            <a:spLocks noGrp="1"/>
          </p:cNvSpPr>
          <p:nvPr>
            <p:ph idx="1"/>
          </p:nvPr>
        </p:nvSpPr>
        <p:spPr/>
        <p:txBody>
          <a:bodyPr>
            <a:normAutofit lnSpcReduction="10000"/>
          </a:bodyPr>
          <a:lstStyle/>
          <a:p>
            <a:pPr eaLnBrk="1" hangingPunct="1">
              <a:lnSpc>
                <a:spcPct val="80000"/>
              </a:lnSpc>
              <a:buClr>
                <a:srgbClr val="FFFFFF"/>
              </a:buClr>
              <a:defRPr/>
            </a:pPr>
            <a:r>
              <a:rPr lang="sr-Latn-RS" altLang="en-US" sz="2000">
                <a:solidFill>
                  <a:srgbClr val="FFFFFF"/>
                </a:solidFill>
              </a:rPr>
              <a:t>The Federal Ministry of Finance is the key actor in the preparation process for PIP adoption;</a:t>
            </a:r>
          </a:p>
          <a:p>
            <a:pPr eaLnBrk="1" hangingPunct="1">
              <a:lnSpc>
                <a:spcPct val="80000"/>
              </a:lnSpc>
              <a:buClr>
                <a:srgbClr val="FFFFFF"/>
              </a:buClr>
              <a:defRPr/>
            </a:pPr>
            <a:r>
              <a:rPr lang="sr-Latn-RS" altLang="en-US" sz="2000">
                <a:solidFill>
                  <a:srgbClr val="FFFFFF"/>
                </a:solidFill>
              </a:rPr>
              <a:t>It holds rights to the public investment management information system (PIMIS)</a:t>
            </a:r>
          </a:p>
          <a:p>
            <a:pPr eaLnBrk="1" hangingPunct="1">
              <a:lnSpc>
                <a:spcPct val="80000"/>
              </a:lnSpc>
              <a:buClr>
                <a:srgbClr val="FFFFFF"/>
              </a:buClr>
              <a:defRPr/>
            </a:pPr>
            <a:r>
              <a:rPr lang="sr-Latn-RS" altLang="en-US" sz="2000">
                <a:solidFill>
                  <a:srgbClr val="FFFFFF"/>
                </a:solidFill>
              </a:rPr>
              <a:t>It is authorized to grant and revoke authorization of PIMIS users;</a:t>
            </a:r>
          </a:p>
          <a:p>
            <a:pPr eaLnBrk="1" hangingPunct="1">
              <a:lnSpc>
                <a:spcPct val="80000"/>
              </a:lnSpc>
              <a:buClr>
                <a:srgbClr val="FFFFFF"/>
              </a:buClr>
              <a:defRPr/>
            </a:pPr>
            <a:r>
              <a:rPr lang="sr-Latn-RS" altLang="en-US" sz="2000">
                <a:solidFill>
                  <a:srgbClr val="FFFFFF"/>
                </a:solidFill>
              </a:rPr>
              <a:t>It establishes authorization levels and limitations for other users;</a:t>
            </a:r>
          </a:p>
          <a:p>
            <a:pPr eaLnBrk="1" hangingPunct="1">
              <a:lnSpc>
                <a:spcPct val="80000"/>
              </a:lnSpc>
              <a:buClr>
                <a:srgbClr val="FFFFFF"/>
              </a:buClr>
              <a:defRPr/>
            </a:pPr>
            <a:r>
              <a:rPr lang="sr-Latn-RS" altLang="en-US" sz="2000">
                <a:solidFill>
                  <a:srgbClr val="FFFFFF"/>
                </a:solidFill>
              </a:rPr>
              <a:t>It suggests appointments to the PIP Commission to the Government of the Federation of B&amp;H</a:t>
            </a:r>
          </a:p>
          <a:p>
            <a:pPr eaLnBrk="1" hangingPunct="1">
              <a:lnSpc>
                <a:spcPct val="80000"/>
              </a:lnSpc>
              <a:buClr>
                <a:srgbClr val="FFFFFF"/>
              </a:buClr>
              <a:defRPr/>
            </a:pPr>
            <a:r>
              <a:rPr lang="sr-Latn-RS" altLang="en-US" sz="2000">
                <a:solidFill>
                  <a:srgbClr val="FFFFFF"/>
                </a:solidFill>
              </a:rPr>
              <a:t>The Commission President is the head civil servant of the FMF</a:t>
            </a:r>
          </a:p>
          <a:p>
            <a:pPr eaLnBrk="1" hangingPunct="1">
              <a:lnSpc>
                <a:spcPct val="80000"/>
              </a:lnSpc>
              <a:buClr>
                <a:srgbClr val="FFFFFF"/>
              </a:buClr>
              <a:defRPr/>
            </a:pPr>
            <a:r>
              <a:rPr lang="sr-Latn-RS" altLang="en-US" sz="2000">
                <a:solidFill>
                  <a:srgbClr val="FFFFFF"/>
                </a:solidFill>
              </a:rPr>
              <a:t>It performs expert and administrative work for the PIP Commission  of B&amp;H;</a:t>
            </a:r>
          </a:p>
          <a:p>
            <a:pPr eaLnBrk="1" hangingPunct="1">
              <a:lnSpc>
                <a:spcPct val="80000"/>
              </a:lnSpc>
              <a:buClr>
                <a:srgbClr val="FFFFFF"/>
              </a:buClr>
              <a:defRPr/>
            </a:pPr>
            <a:r>
              <a:rPr lang="sr-Latn-RS" altLang="en-US" sz="2000">
                <a:solidFill>
                  <a:srgbClr val="FFFFFF"/>
                </a:solidFill>
              </a:rPr>
              <a:t>Based on the number of awarded points, the Commission draws up a list of ranked priority projects that compete for the inclusion in the PIP of the Federation of B&amp;H</a:t>
            </a:r>
          </a:p>
          <a:p>
            <a:pPr eaLnBrk="1" hangingPunct="1">
              <a:lnSpc>
                <a:spcPct val="80000"/>
              </a:lnSpc>
              <a:buClr>
                <a:srgbClr val="FFFFFF"/>
              </a:buClr>
              <a:defRPr/>
            </a:pPr>
            <a:r>
              <a:rPr lang="sr-Latn-RS" altLang="en-US" sz="2000">
                <a:solidFill>
                  <a:srgbClr val="FFFFFF"/>
                </a:solidFill>
              </a:rPr>
              <a:t>It prepares the PIP of the Federation of B&amp;H for the Government of the Federation of B&amp;H</a:t>
            </a:r>
          </a:p>
        </p:txBody>
      </p:sp>
      <p:sp>
        <p:nvSpPr>
          <p:cNvPr id="13316" name="Date Placeholder 4">
            <a:extLst>
              <a:ext uri="{FF2B5EF4-FFF2-40B4-BE49-F238E27FC236}">
                <a16:creationId xmlns:a16="http://schemas.microsoft.com/office/drawing/2014/main" id="{A8A02675-7046-47F8-BE7A-B9E9063507EC}"/>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fld id="{84621075-B6C3-41BF-AB7D-C20BF62167DA}" type="datetime5">
              <a:rPr lang="sr-Latn-RS" altLang="en-US" sz="1000" smtClean="0">
                <a:solidFill>
                  <a:srgbClr val="FFFFFF"/>
                </a:solidFill>
              </a:rPr>
              <a:pPr fontAlgn="base">
                <a:spcBef>
                  <a:spcPct val="0"/>
                </a:spcBef>
                <a:spcAft>
                  <a:spcPct val="0"/>
                </a:spcAft>
                <a:buSzPct val="100000"/>
              </a:pPr>
              <a:t>12-mar-19</a:t>
            </a:fld>
            <a:endParaRPr lang="sr-Latn-RS" altLang="en-US" sz="1000">
              <a:solidFill>
                <a:srgbClr val="FFFFFF"/>
              </a:solidFill>
            </a:endParaRPr>
          </a:p>
        </p:txBody>
      </p:sp>
      <p:sp>
        <p:nvSpPr>
          <p:cNvPr id="13317" name="Footer Placeholder 5">
            <a:extLst>
              <a:ext uri="{FF2B5EF4-FFF2-40B4-BE49-F238E27FC236}">
                <a16:creationId xmlns:a16="http://schemas.microsoft.com/office/drawing/2014/main" id="{012FC676-1DB8-4E14-B729-282167FF352B}"/>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r>
              <a:rPr lang="sr-Latn-RS" altLang="en-US" sz="1000">
                <a:solidFill>
                  <a:srgbClr val="FFFFFF"/>
                </a:solidFill>
              </a:rPr>
              <a:t>Edvin Granić, Federal Ministry of Finance</a:t>
            </a:r>
          </a:p>
        </p:txBody>
      </p:sp>
      <p:sp>
        <p:nvSpPr>
          <p:cNvPr id="13318" name="Slide Number Placeholder 6">
            <a:extLst>
              <a:ext uri="{FF2B5EF4-FFF2-40B4-BE49-F238E27FC236}">
                <a16:creationId xmlns:a16="http://schemas.microsoft.com/office/drawing/2014/main" id="{DE4C7A09-DFC1-4F42-A1F1-6F6907D919A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fld id="{FA5A2B01-109D-4104-9CA4-E7DD3A95D3D7}" type="slidenum">
              <a:rPr lang="sr-Latn-RS" altLang="en-US" smtClean="0">
                <a:solidFill>
                  <a:srgbClr val="FFFFFF"/>
                </a:solidFill>
              </a:rPr>
              <a:pPr fontAlgn="base">
                <a:spcBef>
                  <a:spcPct val="0"/>
                </a:spcBef>
                <a:spcAft>
                  <a:spcPct val="0"/>
                </a:spcAft>
                <a:buSzPct val="100000"/>
              </a:pPr>
              <a:t>7</a:t>
            </a:fld>
            <a:endParaRPr lang="sr-Latn-RS" altLang="en-US">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3367448-B1C3-4A9B-87D9-9638EE5525CD}"/>
              </a:ext>
            </a:extLst>
          </p:cNvPr>
          <p:cNvSpPr>
            <a:spLocks noGrp="1" noChangeArrowheads="1"/>
          </p:cNvSpPr>
          <p:nvPr>
            <p:ph type="title"/>
          </p:nvPr>
        </p:nvSpPr>
        <p:spPr bwMode="auto"/>
        <p:txBody>
          <a:bodyPr wrap="square" numCol="1" anchorCtr="0" compatLnSpc="1">
            <a:prstTxWarp prst="textNoShape">
              <a:avLst/>
            </a:prstTxWarp>
          </a:bodyPr>
          <a:lstStyle/>
          <a:p>
            <a:pPr eaLnBrk="1" hangingPunct="1"/>
            <a:r>
              <a:rPr lang="sr-Latn-RS" altLang="en-US" sz="3600" cap="none">
                <a:solidFill>
                  <a:srgbClr val="099BDD"/>
                </a:solidFill>
              </a:rPr>
              <a:t>THE ROLE OF THE FEDERAL MINISTRY OF FINANCE IN PIP MONITORING AND EVALUATION</a:t>
            </a:r>
          </a:p>
        </p:txBody>
      </p:sp>
      <p:pic>
        <p:nvPicPr>
          <p:cNvPr id="8" name="Picture Placeholder 7">
            <a:extLst>
              <a:ext uri="{FF2B5EF4-FFF2-40B4-BE49-F238E27FC236}">
                <a16:creationId xmlns:a16="http://schemas.microsoft.com/office/drawing/2014/main" id="{49A2D17D-E176-4041-A5F1-B1A603032FA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730" b="1730"/>
          <a:stretch>
            <a:fillRect/>
          </a:stretch>
        </p:blipFill>
        <p:spPr>
          <a:xfrm>
            <a:off x="1279525" y="2211388"/>
            <a:ext cx="6127750" cy="3932237"/>
          </a:xfrm>
        </p:spPr>
      </p:pic>
      <p:sp>
        <p:nvSpPr>
          <p:cNvPr id="3" name="Content Placeholder 2">
            <a:extLst>
              <a:ext uri="{FF2B5EF4-FFF2-40B4-BE49-F238E27FC236}">
                <a16:creationId xmlns:a16="http://schemas.microsoft.com/office/drawing/2014/main" id="{45ED6853-D7DE-4FD2-B2B0-9F686E1538BD}"/>
              </a:ext>
            </a:extLst>
          </p:cNvPr>
          <p:cNvSpPr>
            <a:spLocks noGrp="1"/>
          </p:cNvSpPr>
          <p:nvPr>
            <p:ph type="body" sz="half" idx="2"/>
          </p:nvPr>
        </p:nvSpPr>
        <p:spPr>
          <a:xfrm>
            <a:off x="7791450" y="2151063"/>
            <a:ext cx="4295775" cy="3992562"/>
          </a:xfrm>
        </p:spPr>
        <p:txBody>
          <a:bodyPr>
            <a:normAutofit lnSpcReduction="10000"/>
          </a:bodyPr>
          <a:lstStyle/>
          <a:p>
            <a:pPr marL="285750" indent="-285750" eaLnBrk="1" hangingPunct="1">
              <a:buClr>
                <a:srgbClr val="FFFFFF"/>
              </a:buClr>
              <a:buFont typeface="Arial" panose="020B0604020202020204" pitchFamily="34" charset="0"/>
              <a:buChar char="•"/>
              <a:defRPr/>
            </a:pPr>
            <a:r>
              <a:rPr lang="sr-Latn-RS" altLang="en-US">
                <a:solidFill>
                  <a:srgbClr val="FFFFFF"/>
                </a:solidFill>
              </a:rPr>
              <a:t>The Federal Ministry of Finance monitors investments into project implementations;</a:t>
            </a:r>
          </a:p>
          <a:p>
            <a:pPr marL="285750" indent="-285750" eaLnBrk="1" hangingPunct="1">
              <a:buClr>
                <a:srgbClr val="FFFFFF"/>
              </a:buClr>
              <a:buFont typeface="Arial" panose="020B0604020202020204" pitchFamily="34" charset="0"/>
              <a:buChar char="•"/>
              <a:defRPr/>
            </a:pPr>
            <a:r>
              <a:rPr lang="sr-Latn-RS" altLang="en-US">
                <a:solidFill>
                  <a:srgbClr val="FFFFFF"/>
                </a:solidFill>
              </a:rPr>
              <a:t>At least once a year it informs the Government of the Federation of B&amp;H on the amount of funds used for financing the projects that are part of the PIP of the Federation of B&amp;H;</a:t>
            </a:r>
          </a:p>
          <a:p>
            <a:pPr marL="285750" indent="-285750" eaLnBrk="1" hangingPunct="1">
              <a:buClr>
                <a:srgbClr val="FFFFFF"/>
              </a:buClr>
              <a:buFont typeface="Arial" panose="020B0604020202020204" pitchFamily="34" charset="0"/>
              <a:buChar char="•"/>
              <a:defRPr/>
            </a:pPr>
            <a:r>
              <a:rPr lang="sr-Latn-RS" altLang="en-US">
                <a:solidFill>
                  <a:srgbClr val="FFFFFF"/>
                </a:solidFill>
              </a:rPr>
              <a:t>The key responsibility for monitoring and evaluation of PIP lies with the proponent (often the line ministry), implementer (often a Federal SOE) and financier (often an international financing institution).</a:t>
            </a:r>
          </a:p>
          <a:p>
            <a:pPr marL="285750" indent="-285750" eaLnBrk="1" hangingPunct="1">
              <a:buClr>
                <a:srgbClr val="FFFFFF"/>
              </a:buClr>
              <a:buFont typeface="Arial" panose="020B0604020202020204" pitchFamily="34" charset="0"/>
              <a:buChar char="•"/>
              <a:defRPr/>
            </a:pPr>
            <a:endParaRPr lang="sr-Latn-RS" altLang="en-US">
              <a:solidFill>
                <a:srgbClr val="FFFFFF"/>
              </a:solidFill>
            </a:endParaRPr>
          </a:p>
          <a:p>
            <a:pPr marL="285750" indent="-285750" eaLnBrk="1" hangingPunct="1">
              <a:buClr>
                <a:srgbClr val="FFFFFF"/>
              </a:buClr>
              <a:buFont typeface="Arial" panose="020B0604020202020204" pitchFamily="34" charset="0"/>
              <a:buChar char="•"/>
              <a:defRPr/>
            </a:pPr>
            <a:endParaRPr lang="sr-Latn-RS" altLang="en-US">
              <a:solidFill>
                <a:srgbClr val="FFFFFF"/>
              </a:solidFill>
            </a:endParaRPr>
          </a:p>
        </p:txBody>
      </p:sp>
      <p:sp>
        <p:nvSpPr>
          <p:cNvPr id="14341" name="Date Placeholder 3">
            <a:extLst>
              <a:ext uri="{FF2B5EF4-FFF2-40B4-BE49-F238E27FC236}">
                <a16:creationId xmlns:a16="http://schemas.microsoft.com/office/drawing/2014/main" id="{39D3AA3C-0D48-43D4-9524-B0339FCE571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fld id="{4649D4FB-B267-4274-BD25-7EF4036AD16B}" type="datetime5">
              <a:rPr lang="sr-Latn-RS" altLang="en-US" sz="1000" smtClean="0">
                <a:solidFill>
                  <a:srgbClr val="FFFFFF"/>
                </a:solidFill>
              </a:rPr>
              <a:pPr fontAlgn="base">
                <a:spcBef>
                  <a:spcPct val="0"/>
                </a:spcBef>
                <a:spcAft>
                  <a:spcPct val="0"/>
                </a:spcAft>
                <a:buSzPct val="100000"/>
              </a:pPr>
              <a:t>12-mar-19</a:t>
            </a:fld>
            <a:endParaRPr lang="sr-Latn-RS" altLang="en-US" sz="1000">
              <a:solidFill>
                <a:srgbClr val="FFFFFF"/>
              </a:solidFill>
            </a:endParaRPr>
          </a:p>
        </p:txBody>
      </p:sp>
      <p:sp>
        <p:nvSpPr>
          <p:cNvPr id="14342" name="Footer Placeholder 4">
            <a:extLst>
              <a:ext uri="{FF2B5EF4-FFF2-40B4-BE49-F238E27FC236}">
                <a16:creationId xmlns:a16="http://schemas.microsoft.com/office/drawing/2014/main" id="{3DF7920C-5565-457F-BA7B-88732EB3348F}"/>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r>
              <a:rPr lang="sr-Latn-RS" altLang="en-US" sz="1000">
                <a:solidFill>
                  <a:srgbClr val="FFFFFF"/>
                </a:solidFill>
              </a:rPr>
              <a:t>Edvin Granić, Federal Ministry of Finance</a:t>
            </a:r>
          </a:p>
        </p:txBody>
      </p:sp>
      <p:sp>
        <p:nvSpPr>
          <p:cNvPr id="14343" name="Slide Number Placeholder 5">
            <a:extLst>
              <a:ext uri="{FF2B5EF4-FFF2-40B4-BE49-F238E27FC236}">
                <a16:creationId xmlns:a16="http://schemas.microsoft.com/office/drawing/2014/main" id="{CBA0EEA4-AB49-49B3-9A59-C3919E724AC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fld id="{763840B8-3091-4F5F-8C63-C484F0F4500E}" type="slidenum">
              <a:rPr lang="sr-Latn-RS" altLang="en-US" smtClean="0">
                <a:solidFill>
                  <a:srgbClr val="FFFFFF"/>
                </a:solidFill>
              </a:rPr>
              <a:pPr fontAlgn="base">
                <a:spcBef>
                  <a:spcPct val="0"/>
                </a:spcBef>
                <a:spcAft>
                  <a:spcPct val="0"/>
                </a:spcAft>
                <a:buSzPct val="100000"/>
              </a:pPr>
              <a:t>8</a:t>
            </a:fld>
            <a:endParaRPr lang="sr-Latn-RS" altLang="en-US">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EE5AA37-7EC9-41B3-A42A-80233A0C896C}"/>
              </a:ext>
            </a:extLst>
          </p:cNvPr>
          <p:cNvSpPr>
            <a:spLocks noGrp="1" noChangeArrowheads="1"/>
          </p:cNvSpPr>
          <p:nvPr>
            <p:ph type="title"/>
          </p:nvPr>
        </p:nvSpPr>
        <p:spPr bwMode="auto"/>
        <p:txBody>
          <a:bodyPr wrap="square" numCol="1" anchorCtr="0" compatLnSpc="1">
            <a:prstTxWarp prst="textNoShape">
              <a:avLst/>
            </a:prstTxWarp>
          </a:bodyPr>
          <a:lstStyle/>
          <a:p>
            <a:pPr eaLnBrk="1" hangingPunct="1"/>
            <a:r>
              <a:rPr lang="sr-Latn-RS" altLang="en-US" sz="3600" cap="none">
                <a:solidFill>
                  <a:srgbClr val="099BDD"/>
                </a:solidFill>
              </a:rPr>
              <a:t>POSITIVE TRENDS AND CHALLENGES IN PIP MANAGEMENT</a:t>
            </a:r>
          </a:p>
        </p:txBody>
      </p:sp>
      <p:sp>
        <p:nvSpPr>
          <p:cNvPr id="15363" name="Content Placeholder 2">
            <a:extLst>
              <a:ext uri="{FF2B5EF4-FFF2-40B4-BE49-F238E27FC236}">
                <a16:creationId xmlns:a16="http://schemas.microsoft.com/office/drawing/2014/main" id="{AC4F66C2-941A-45FF-827D-9CEF1DAD6C99}"/>
              </a:ext>
            </a:extLst>
          </p:cNvPr>
          <p:cNvSpPr>
            <a:spLocks noGrp="1" noChangeArrowheads="1"/>
          </p:cNvSpPr>
          <p:nvPr>
            <p:ph idx="1"/>
          </p:nvPr>
        </p:nvSpPr>
        <p:spPr/>
        <p:txBody>
          <a:bodyPr/>
          <a:lstStyle/>
          <a:p>
            <a:pPr marL="182245" indent="-182245" eaLnBrk="1" hangingPunct="1">
              <a:lnSpc>
                <a:spcPct val="80000"/>
              </a:lnSpc>
              <a:buClr>
                <a:srgbClr val="FFFFFF"/>
              </a:buClr>
            </a:pPr>
            <a:r>
              <a:rPr lang="sr-Latn-RS" altLang="en-US" dirty="0" err="1">
                <a:solidFill>
                  <a:srgbClr val="FFFFFF"/>
                </a:solidFill>
              </a:rPr>
              <a:t>The</a:t>
            </a:r>
            <a:r>
              <a:rPr lang="sr-Latn-RS" altLang="en-US" dirty="0">
                <a:solidFill>
                  <a:srgbClr val="FFFFFF"/>
                </a:solidFill>
              </a:rPr>
              <a:t> PIP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Federation</a:t>
            </a:r>
            <a:r>
              <a:rPr lang="sr-Latn-RS" altLang="en-US" dirty="0">
                <a:solidFill>
                  <a:srgbClr val="FFFFFF"/>
                </a:solidFill>
              </a:rPr>
              <a:t> </a:t>
            </a:r>
            <a:r>
              <a:rPr lang="sr-Latn-RS" altLang="en-US" dirty="0" err="1">
                <a:solidFill>
                  <a:srgbClr val="FFFFFF"/>
                </a:solidFill>
              </a:rPr>
              <a:t>for</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Government</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Federation</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B&amp;H </a:t>
            </a:r>
            <a:r>
              <a:rPr lang="sr-Latn-RS" altLang="en-US" dirty="0" err="1">
                <a:solidFill>
                  <a:srgbClr val="FFFFFF"/>
                </a:solidFill>
              </a:rPr>
              <a:t>should</a:t>
            </a:r>
            <a:r>
              <a:rPr lang="sr-Latn-RS" altLang="en-US" dirty="0">
                <a:solidFill>
                  <a:srgbClr val="FFFFFF"/>
                </a:solidFill>
              </a:rPr>
              <a:t> </a:t>
            </a:r>
            <a:r>
              <a:rPr lang="sr-Latn-RS" altLang="en-US" dirty="0" err="1">
                <a:solidFill>
                  <a:srgbClr val="FFFFFF"/>
                </a:solidFill>
              </a:rPr>
              <a:t>become</a:t>
            </a:r>
            <a:r>
              <a:rPr lang="sr-Latn-RS" altLang="en-US" dirty="0">
                <a:solidFill>
                  <a:srgbClr val="FFFFFF"/>
                </a:solidFill>
              </a:rPr>
              <a:t> a </a:t>
            </a:r>
            <a:r>
              <a:rPr lang="sr-Latn-RS" altLang="en-US" dirty="0" err="1">
                <a:solidFill>
                  <a:srgbClr val="FFFFFF"/>
                </a:solidFill>
              </a:rPr>
              <a:t>tool</a:t>
            </a:r>
            <a:r>
              <a:rPr lang="sr-Latn-RS" altLang="en-US" dirty="0">
                <a:solidFill>
                  <a:srgbClr val="FFFFFF"/>
                </a:solidFill>
              </a:rPr>
              <a:t> </a:t>
            </a:r>
            <a:r>
              <a:rPr lang="sr-Latn-RS" altLang="en-US" dirty="0" err="1">
                <a:solidFill>
                  <a:srgbClr val="FFFFFF"/>
                </a:solidFill>
              </a:rPr>
              <a:t>for</a:t>
            </a:r>
            <a:r>
              <a:rPr lang="sr-Latn-RS" altLang="en-US" dirty="0">
                <a:solidFill>
                  <a:srgbClr val="FFFFFF"/>
                </a:solidFill>
              </a:rPr>
              <a:t> </a:t>
            </a:r>
            <a:r>
              <a:rPr lang="sr-Latn-RS" altLang="en-US" dirty="0" err="1">
                <a:solidFill>
                  <a:srgbClr val="FFFFFF"/>
                </a:solidFill>
              </a:rPr>
              <a:t>managing</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development</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and</a:t>
            </a:r>
            <a:r>
              <a:rPr lang="sr-Latn-RS" altLang="en-US" dirty="0">
                <a:solidFill>
                  <a:srgbClr val="FFFFFF"/>
                </a:solidFill>
              </a:rPr>
              <a:t> </a:t>
            </a:r>
            <a:r>
              <a:rPr lang="sr-Latn-RS" altLang="en-US" dirty="0" err="1">
                <a:solidFill>
                  <a:srgbClr val="FFFFFF"/>
                </a:solidFill>
              </a:rPr>
              <a:t>increasing</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efficiency</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public</a:t>
            </a:r>
            <a:r>
              <a:rPr lang="sr-Latn-RS" altLang="en-US" dirty="0">
                <a:solidFill>
                  <a:srgbClr val="FFFFFF"/>
                </a:solidFill>
              </a:rPr>
              <a:t> </a:t>
            </a:r>
            <a:r>
              <a:rPr lang="sr-Latn-RS" altLang="en-US" dirty="0" err="1">
                <a:solidFill>
                  <a:srgbClr val="FFFFFF"/>
                </a:solidFill>
              </a:rPr>
              <a:t>investments</a:t>
            </a:r>
            <a:r>
              <a:rPr lang="sr-Latn-RS" altLang="en-US" dirty="0">
                <a:solidFill>
                  <a:srgbClr val="FFFFFF"/>
                </a:solidFill>
              </a:rPr>
              <a:t> in </a:t>
            </a:r>
            <a:r>
              <a:rPr lang="sr-Latn-RS" altLang="en-US" dirty="0" err="1">
                <a:solidFill>
                  <a:srgbClr val="FFFFFF"/>
                </a:solidFill>
              </a:rPr>
              <a:t>the</a:t>
            </a:r>
            <a:r>
              <a:rPr lang="sr-Latn-RS" altLang="en-US" dirty="0">
                <a:solidFill>
                  <a:srgbClr val="FFFFFF"/>
                </a:solidFill>
              </a:rPr>
              <a:t> FB&amp;H;</a:t>
            </a:r>
            <a:endParaRPr lang="en-US" dirty="0"/>
          </a:p>
          <a:p>
            <a:pPr marL="182245" indent="-182245" eaLnBrk="1" hangingPunct="1">
              <a:lnSpc>
                <a:spcPct val="80000"/>
              </a:lnSpc>
              <a:buClr>
                <a:srgbClr val="FFFFFF"/>
              </a:buClr>
            </a:pPr>
            <a:r>
              <a:rPr lang="sr-Latn-RS" altLang="en-US" dirty="0" err="1">
                <a:solidFill>
                  <a:srgbClr val="FFFFFF"/>
                </a:solidFill>
              </a:rPr>
              <a:t>Borrowing</a:t>
            </a:r>
            <a:r>
              <a:rPr lang="sr-Latn-RS" altLang="en-US" dirty="0">
                <a:solidFill>
                  <a:srgbClr val="FFFFFF"/>
                </a:solidFill>
              </a:rPr>
              <a:t> </a:t>
            </a:r>
            <a:r>
              <a:rPr lang="sr-Latn-RS" altLang="en-US" dirty="0" err="1">
                <a:solidFill>
                  <a:srgbClr val="FFFFFF"/>
                </a:solidFill>
              </a:rPr>
              <a:t>for</a:t>
            </a:r>
            <a:r>
              <a:rPr lang="sr-Latn-RS" altLang="en-US" dirty="0">
                <a:solidFill>
                  <a:srgbClr val="FFFFFF"/>
                </a:solidFill>
              </a:rPr>
              <a:t> </a:t>
            </a:r>
            <a:r>
              <a:rPr lang="sr-Latn-RS" altLang="en-US" dirty="0" err="1">
                <a:solidFill>
                  <a:srgbClr val="FFFFFF"/>
                </a:solidFill>
              </a:rPr>
              <a:t>capital</a:t>
            </a:r>
            <a:r>
              <a:rPr lang="sr-Latn-RS" altLang="en-US" dirty="0">
                <a:solidFill>
                  <a:srgbClr val="FFFFFF"/>
                </a:solidFill>
              </a:rPr>
              <a:t> </a:t>
            </a:r>
            <a:r>
              <a:rPr lang="sr-Latn-RS" altLang="en-US" dirty="0" err="1">
                <a:solidFill>
                  <a:srgbClr val="FFFFFF"/>
                </a:solidFill>
              </a:rPr>
              <a:t>projects</a:t>
            </a:r>
            <a:r>
              <a:rPr lang="sr-Latn-RS" altLang="en-US" dirty="0">
                <a:solidFill>
                  <a:srgbClr val="FFFFFF"/>
                </a:solidFill>
              </a:rPr>
              <a:t> </a:t>
            </a:r>
            <a:r>
              <a:rPr lang="sr-Latn-RS" altLang="en-US" dirty="0" err="1">
                <a:solidFill>
                  <a:srgbClr val="FFFFFF"/>
                </a:solidFill>
              </a:rPr>
              <a:t>must</a:t>
            </a:r>
            <a:r>
              <a:rPr lang="sr-Latn-RS" altLang="en-US" dirty="0">
                <a:solidFill>
                  <a:srgbClr val="FFFFFF"/>
                </a:solidFill>
              </a:rPr>
              <a:t> be in line </a:t>
            </a:r>
            <a:r>
              <a:rPr lang="sr-Latn-RS" altLang="en-US" dirty="0" err="1">
                <a:solidFill>
                  <a:srgbClr val="FFFFFF"/>
                </a:solidFill>
              </a:rPr>
              <a:t>with</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Debt</a:t>
            </a:r>
            <a:r>
              <a:rPr lang="sr-Latn-RS" altLang="en-US" dirty="0">
                <a:solidFill>
                  <a:srgbClr val="FFFFFF"/>
                </a:solidFill>
              </a:rPr>
              <a:t> </a:t>
            </a:r>
            <a:r>
              <a:rPr lang="sr-Latn-RS" altLang="en-US" dirty="0" err="1">
                <a:solidFill>
                  <a:srgbClr val="FFFFFF"/>
                </a:solidFill>
              </a:rPr>
              <a:t>Act</a:t>
            </a:r>
            <a:r>
              <a:rPr lang="sr-Latn-RS" altLang="en-US" dirty="0">
                <a:solidFill>
                  <a:srgbClr val="FFFFFF"/>
                </a:solidFill>
              </a:rPr>
              <a:t>;</a:t>
            </a:r>
          </a:p>
          <a:p>
            <a:pPr marL="182245" indent="-182245" eaLnBrk="1" hangingPunct="1">
              <a:lnSpc>
                <a:spcPct val="80000"/>
              </a:lnSpc>
              <a:buClr>
                <a:srgbClr val="FFFFFF"/>
              </a:buClr>
            </a:pP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stipulated</a:t>
            </a:r>
            <a:r>
              <a:rPr lang="sr-Latn-RS" altLang="en-US" dirty="0">
                <a:solidFill>
                  <a:srgbClr val="FFFFFF"/>
                </a:solidFill>
              </a:rPr>
              <a:t> </a:t>
            </a:r>
            <a:r>
              <a:rPr lang="sr-Latn-RS" altLang="en-US" dirty="0" err="1">
                <a:solidFill>
                  <a:srgbClr val="FFFFFF"/>
                </a:solidFill>
              </a:rPr>
              <a:t>borrowing</a:t>
            </a:r>
            <a:r>
              <a:rPr lang="sr-Latn-RS" altLang="en-US" dirty="0">
                <a:solidFill>
                  <a:srgbClr val="FFFFFF"/>
                </a:solidFill>
              </a:rPr>
              <a:t> </a:t>
            </a:r>
            <a:r>
              <a:rPr lang="sr-Latn-RS" altLang="en-US" dirty="0" err="1">
                <a:solidFill>
                  <a:srgbClr val="FFFFFF"/>
                </a:solidFill>
              </a:rPr>
              <a:t>ceilings</a:t>
            </a:r>
            <a:r>
              <a:rPr lang="sr-Latn-RS" altLang="en-US" dirty="0">
                <a:solidFill>
                  <a:srgbClr val="FFFFFF"/>
                </a:solidFill>
              </a:rPr>
              <a:t> </a:t>
            </a:r>
            <a:r>
              <a:rPr lang="sr-Latn-RS" altLang="en-US" dirty="0" err="1">
                <a:solidFill>
                  <a:srgbClr val="FFFFFF"/>
                </a:solidFill>
              </a:rPr>
              <a:t>must</a:t>
            </a:r>
            <a:r>
              <a:rPr lang="sr-Latn-RS" altLang="en-US" dirty="0">
                <a:solidFill>
                  <a:srgbClr val="FFFFFF"/>
                </a:solidFill>
              </a:rPr>
              <a:t> </a:t>
            </a:r>
            <a:r>
              <a:rPr lang="sr-Latn-RS" altLang="en-US" dirty="0" err="1">
                <a:solidFill>
                  <a:srgbClr val="FFFFFF"/>
                </a:solidFill>
              </a:rPr>
              <a:t>not</a:t>
            </a:r>
            <a:r>
              <a:rPr lang="sr-Latn-RS" altLang="en-US" dirty="0">
                <a:solidFill>
                  <a:srgbClr val="FFFFFF"/>
                </a:solidFill>
              </a:rPr>
              <a:t> be </a:t>
            </a:r>
            <a:r>
              <a:rPr lang="sr-Latn-RS" altLang="en-US" dirty="0" err="1">
                <a:solidFill>
                  <a:srgbClr val="FFFFFF"/>
                </a:solidFill>
              </a:rPr>
              <a:t>exceeded</a:t>
            </a:r>
            <a:r>
              <a:rPr lang="sr-Latn-RS" altLang="en-US" dirty="0">
                <a:solidFill>
                  <a:srgbClr val="FFFFFF"/>
                </a:solidFill>
              </a:rPr>
              <a:t>, </a:t>
            </a:r>
            <a:r>
              <a:rPr lang="sr-Latn-RS" altLang="en-US" dirty="0" err="1">
                <a:solidFill>
                  <a:srgbClr val="FFFFFF"/>
                </a:solidFill>
              </a:rPr>
              <a:t>regardless</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capital</a:t>
            </a:r>
            <a:r>
              <a:rPr lang="sr-Latn-RS" altLang="en-US" dirty="0">
                <a:solidFill>
                  <a:srgbClr val="FFFFFF"/>
                </a:solidFill>
              </a:rPr>
              <a:t> </a:t>
            </a:r>
            <a:r>
              <a:rPr lang="sr-Latn-RS" altLang="en-US" dirty="0" err="1">
                <a:solidFill>
                  <a:srgbClr val="FFFFFF"/>
                </a:solidFill>
              </a:rPr>
              <a:t>project</a:t>
            </a:r>
            <a:r>
              <a:rPr lang="sr-Latn-RS" altLang="en-US" dirty="0">
                <a:solidFill>
                  <a:srgbClr val="FFFFFF"/>
                </a:solidFill>
              </a:rPr>
              <a:t> </a:t>
            </a:r>
            <a:r>
              <a:rPr lang="sr-Latn-RS" altLang="en-US" dirty="0" err="1">
                <a:solidFill>
                  <a:srgbClr val="FFFFFF"/>
                </a:solidFill>
              </a:rPr>
              <a:t>involved</a:t>
            </a:r>
            <a:r>
              <a:rPr lang="sr-Latn-RS" altLang="en-US" dirty="0">
                <a:solidFill>
                  <a:srgbClr val="FFFFFF"/>
                </a:solidFill>
              </a:rPr>
              <a:t>;</a:t>
            </a:r>
          </a:p>
          <a:p>
            <a:pPr marL="182245" indent="-182245" eaLnBrk="1" hangingPunct="1">
              <a:lnSpc>
                <a:spcPct val="80000"/>
              </a:lnSpc>
              <a:buClr>
                <a:srgbClr val="FFFFFF"/>
              </a:buClr>
            </a:pP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biggest</a:t>
            </a:r>
            <a:r>
              <a:rPr lang="sr-Latn-RS" altLang="en-US" dirty="0">
                <a:solidFill>
                  <a:srgbClr val="FFFFFF"/>
                </a:solidFill>
              </a:rPr>
              <a:t> </a:t>
            </a:r>
            <a:r>
              <a:rPr lang="sr-Latn-RS" altLang="en-US" dirty="0" err="1">
                <a:solidFill>
                  <a:srgbClr val="FFFFFF"/>
                </a:solidFill>
              </a:rPr>
              <a:t>challenge</a:t>
            </a:r>
            <a:r>
              <a:rPr lang="sr-Latn-RS" altLang="en-US" dirty="0">
                <a:solidFill>
                  <a:srgbClr val="FFFFFF"/>
                </a:solidFill>
              </a:rPr>
              <a:t> is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lack</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financial</a:t>
            </a:r>
            <a:r>
              <a:rPr lang="sr-Latn-RS" altLang="en-US" dirty="0">
                <a:solidFill>
                  <a:srgbClr val="FFFFFF"/>
                </a:solidFill>
              </a:rPr>
              <a:t> </a:t>
            </a:r>
            <a:r>
              <a:rPr lang="sr-Latn-RS" altLang="en-US" dirty="0" err="1">
                <a:solidFill>
                  <a:srgbClr val="FFFFFF"/>
                </a:solidFill>
              </a:rPr>
              <a:t>funds</a:t>
            </a:r>
            <a:r>
              <a:rPr lang="sr-Latn-RS" altLang="en-US" dirty="0">
                <a:solidFill>
                  <a:srgbClr val="FFFFFF"/>
                </a:solidFill>
              </a:rPr>
              <a:t> </a:t>
            </a:r>
            <a:r>
              <a:rPr lang="sr-Latn-RS" altLang="en-US" dirty="0" err="1">
                <a:solidFill>
                  <a:srgbClr val="FFFFFF"/>
                </a:solidFill>
              </a:rPr>
              <a:t>which</a:t>
            </a:r>
            <a:r>
              <a:rPr lang="sr-Latn-RS" altLang="en-US" dirty="0">
                <a:solidFill>
                  <a:srgbClr val="FFFFFF"/>
                </a:solidFill>
              </a:rPr>
              <a:t> </a:t>
            </a:r>
            <a:r>
              <a:rPr lang="sr-Latn-RS" altLang="en-US" dirty="0" err="1">
                <a:solidFill>
                  <a:srgbClr val="FFFFFF"/>
                </a:solidFill>
              </a:rPr>
              <a:t>would</a:t>
            </a:r>
            <a:r>
              <a:rPr lang="sr-Latn-RS" altLang="en-US" dirty="0">
                <a:solidFill>
                  <a:srgbClr val="FFFFFF"/>
                </a:solidFill>
              </a:rPr>
              <a:t> be </a:t>
            </a:r>
            <a:r>
              <a:rPr lang="sr-Latn-RS" altLang="en-US" dirty="0" err="1">
                <a:solidFill>
                  <a:srgbClr val="FFFFFF"/>
                </a:solidFill>
              </a:rPr>
              <a:t>used</a:t>
            </a:r>
            <a:r>
              <a:rPr lang="sr-Latn-RS" altLang="en-US" dirty="0">
                <a:solidFill>
                  <a:srgbClr val="FFFFFF"/>
                </a:solidFill>
              </a:rPr>
              <a:t> </a:t>
            </a:r>
            <a:r>
              <a:rPr lang="sr-Latn-RS" altLang="en-US" dirty="0" err="1">
                <a:solidFill>
                  <a:srgbClr val="FFFFFF"/>
                </a:solidFill>
              </a:rPr>
              <a:t>for</a:t>
            </a:r>
            <a:r>
              <a:rPr lang="sr-Latn-RS" altLang="en-US" dirty="0">
                <a:solidFill>
                  <a:srgbClr val="FFFFFF"/>
                </a:solidFill>
              </a:rPr>
              <a:t> </a:t>
            </a: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implementation</a:t>
            </a:r>
            <a:r>
              <a:rPr lang="sr-Latn-RS" altLang="en-US" dirty="0">
                <a:solidFill>
                  <a:srgbClr val="FFFFFF"/>
                </a:solidFill>
              </a:rPr>
              <a:t> </a:t>
            </a:r>
            <a:r>
              <a:rPr lang="sr-Latn-RS" altLang="en-US" dirty="0" err="1">
                <a:solidFill>
                  <a:srgbClr val="FFFFFF"/>
                </a:solidFill>
              </a:rPr>
              <a:t>of</a:t>
            </a:r>
            <a:r>
              <a:rPr lang="sr-Latn-RS" altLang="en-US" dirty="0">
                <a:solidFill>
                  <a:srgbClr val="FFFFFF"/>
                </a:solidFill>
              </a:rPr>
              <a:t> </a:t>
            </a:r>
            <a:r>
              <a:rPr lang="sr-Latn-RS" altLang="en-US" dirty="0" err="1">
                <a:solidFill>
                  <a:srgbClr val="FFFFFF"/>
                </a:solidFill>
              </a:rPr>
              <a:t>infrastructure</a:t>
            </a:r>
            <a:r>
              <a:rPr lang="sr-Latn-RS" altLang="en-US" dirty="0">
                <a:solidFill>
                  <a:srgbClr val="FFFFFF"/>
                </a:solidFill>
              </a:rPr>
              <a:t> </a:t>
            </a:r>
            <a:r>
              <a:rPr lang="sr-Latn-RS" altLang="en-US" dirty="0" err="1">
                <a:solidFill>
                  <a:srgbClr val="FFFFFF"/>
                </a:solidFill>
              </a:rPr>
              <a:t>or</a:t>
            </a:r>
            <a:r>
              <a:rPr lang="sr-Latn-RS" altLang="en-US" dirty="0">
                <a:solidFill>
                  <a:srgbClr val="FFFFFF"/>
                </a:solidFill>
              </a:rPr>
              <a:t> </a:t>
            </a:r>
            <a:r>
              <a:rPr lang="sr-Latn-RS" altLang="en-US" dirty="0" err="1">
                <a:solidFill>
                  <a:srgbClr val="FFFFFF"/>
                </a:solidFill>
              </a:rPr>
              <a:t>capital</a:t>
            </a:r>
            <a:r>
              <a:rPr lang="sr-Latn-RS" altLang="en-US" dirty="0">
                <a:solidFill>
                  <a:srgbClr val="FFFFFF"/>
                </a:solidFill>
              </a:rPr>
              <a:t> </a:t>
            </a:r>
            <a:r>
              <a:rPr lang="sr-Latn-RS" altLang="en-US" dirty="0" err="1">
                <a:solidFill>
                  <a:srgbClr val="FFFFFF"/>
                </a:solidFill>
              </a:rPr>
              <a:t>projects</a:t>
            </a:r>
            <a:r>
              <a:rPr lang="sr-Latn-RS" altLang="en-US" dirty="0">
                <a:solidFill>
                  <a:srgbClr val="FFFFFF"/>
                </a:solidFill>
              </a:rPr>
              <a:t>;</a:t>
            </a:r>
          </a:p>
          <a:p>
            <a:pPr marL="182245" indent="-182245" eaLnBrk="1" hangingPunct="1">
              <a:lnSpc>
                <a:spcPct val="80000"/>
              </a:lnSpc>
              <a:buClr>
                <a:srgbClr val="FFFFFF"/>
              </a:buClr>
            </a:pPr>
            <a:r>
              <a:rPr lang="sr-Latn-RS" altLang="en-US" dirty="0" err="1">
                <a:solidFill>
                  <a:srgbClr val="FFFFFF"/>
                </a:solidFill>
              </a:rPr>
              <a:t>The</a:t>
            </a:r>
            <a:r>
              <a:rPr lang="sr-Latn-RS" altLang="en-US" dirty="0">
                <a:solidFill>
                  <a:srgbClr val="FFFFFF"/>
                </a:solidFill>
              </a:rPr>
              <a:t> </a:t>
            </a:r>
            <a:r>
              <a:rPr lang="sr-Latn-RS" altLang="en-US" dirty="0" err="1">
                <a:solidFill>
                  <a:srgbClr val="FFFFFF"/>
                </a:solidFill>
              </a:rPr>
              <a:t>currently</a:t>
            </a:r>
            <a:r>
              <a:rPr lang="sr-Latn-RS" altLang="en-US" dirty="0">
                <a:solidFill>
                  <a:srgbClr val="FFFFFF"/>
                </a:solidFill>
              </a:rPr>
              <a:t> </a:t>
            </a:r>
            <a:r>
              <a:rPr lang="sr-Latn-RS" altLang="en-US" dirty="0" err="1">
                <a:solidFill>
                  <a:srgbClr val="FFFFFF"/>
                </a:solidFill>
              </a:rPr>
              <a:t>used</a:t>
            </a:r>
            <a:r>
              <a:rPr lang="sr-Latn-RS" altLang="en-US" dirty="0">
                <a:solidFill>
                  <a:srgbClr val="FFFFFF"/>
                </a:solidFill>
              </a:rPr>
              <a:t> </a:t>
            </a:r>
            <a:r>
              <a:rPr lang="sr-Latn-RS" altLang="en-US" dirty="0" err="1">
                <a:solidFill>
                  <a:srgbClr val="FFFFFF"/>
                </a:solidFill>
              </a:rPr>
              <a:t>methodology</a:t>
            </a:r>
            <a:r>
              <a:rPr lang="sr-Latn-RS" altLang="en-US" dirty="0">
                <a:solidFill>
                  <a:srgbClr val="FFFFFF"/>
                </a:solidFill>
              </a:rPr>
              <a:t> </a:t>
            </a:r>
            <a:r>
              <a:rPr lang="sr-Latn-RS" altLang="en-US" dirty="0" err="1">
                <a:solidFill>
                  <a:srgbClr val="FFFFFF"/>
                </a:solidFill>
              </a:rPr>
              <a:t>for</a:t>
            </a:r>
            <a:r>
              <a:rPr lang="sr-Latn-RS" altLang="en-US" dirty="0">
                <a:solidFill>
                  <a:srgbClr val="FFFFFF"/>
                </a:solidFill>
              </a:rPr>
              <a:t> </a:t>
            </a:r>
            <a:r>
              <a:rPr lang="sr-Latn-RS" altLang="en-US" dirty="0" err="1">
                <a:solidFill>
                  <a:srgbClr val="FFFFFF"/>
                </a:solidFill>
              </a:rPr>
              <a:t>selecting</a:t>
            </a:r>
            <a:r>
              <a:rPr lang="sr-Latn-RS" altLang="en-US" dirty="0">
                <a:solidFill>
                  <a:srgbClr val="FFFFFF"/>
                </a:solidFill>
              </a:rPr>
              <a:t> </a:t>
            </a:r>
            <a:r>
              <a:rPr lang="sr-Latn-RS" altLang="en-US" dirty="0" err="1">
                <a:solidFill>
                  <a:srgbClr val="FFFFFF"/>
                </a:solidFill>
              </a:rPr>
              <a:t>projects</a:t>
            </a:r>
            <a:r>
              <a:rPr lang="sr-Latn-RS" altLang="en-US" dirty="0">
                <a:solidFill>
                  <a:srgbClr val="FFFFFF"/>
                </a:solidFill>
              </a:rPr>
              <a:t> </a:t>
            </a:r>
            <a:r>
              <a:rPr lang="sr-Latn-RS" altLang="en-US" dirty="0" err="1">
                <a:solidFill>
                  <a:srgbClr val="FFFFFF"/>
                </a:solidFill>
              </a:rPr>
              <a:t>for</a:t>
            </a:r>
            <a:r>
              <a:rPr lang="sr-Latn-RS" altLang="en-US" dirty="0">
                <a:solidFill>
                  <a:srgbClr val="FFFFFF"/>
                </a:solidFill>
              </a:rPr>
              <a:t> </a:t>
            </a:r>
            <a:r>
              <a:rPr lang="sr-Latn-RS" altLang="en-US" dirty="0" err="1">
                <a:solidFill>
                  <a:srgbClr val="FFFFFF"/>
                </a:solidFill>
              </a:rPr>
              <a:t>financing</a:t>
            </a:r>
            <a:r>
              <a:rPr lang="sr-Latn-RS" altLang="en-US" dirty="0">
                <a:solidFill>
                  <a:srgbClr val="FFFFFF"/>
                </a:solidFill>
              </a:rPr>
              <a:t> </a:t>
            </a:r>
            <a:r>
              <a:rPr lang="sr-Latn-RS" altLang="en-US" dirty="0" err="1">
                <a:solidFill>
                  <a:srgbClr val="FFFFFF"/>
                </a:solidFill>
              </a:rPr>
              <a:t>should</a:t>
            </a:r>
            <a:r>
              <a:rPr lang="sr-Latn-RS" altLang="en-US" dirty="0">
                <a:solidFill>
                  <a:srgbClr val="FFFFFF"/>
                </a:solidFill>
              </a:rPr>
              <a:t> be </a:t>
            </a:r>
            <a:r>
              <a:rPr lang="sr-Latn-RS" altLang="en-US" dirty="0" err="1">
                <a:solidFill>
                  <a:srgbClr val="FFFFFF"/>
                </a:solidFill>
              </a:rPr>
              <a:t>updated</a:t>
            </a:r>
            <a:r>
              <a:rPr lang="sr-Latn-RS" altLang="en-US" dirty="0">
                <a:solidFill>
                  <a:srgbClr val="FFFFFF"/>
                </a:solidFill>
              </a:rPr>
              <a:t>;</a:t>
            </a:r>
          </a:p>
          <a:p>
            <a:pPr marL="182245" indent="-182245" eaLnBrk="1" hangingPunct="1">
              <a:lnSpc>
                <a:spcPct val="80000"/>
              </a:lnSpc>
              <a:buClr>
                <a:srgbClr val="FFFFFF"/>
              </a:buClr>
            </a:pPr>
            <a:r>
              <a:rPr lang="sr-Latn-RS" altLang="en-US" dirty="0" err="1">
                <a:solidFill>
                  <a:srgbClr val="FFFFFF"/>
                </a:solidFill>
              </a:rPr>
              <a:t>Often</a:t>
            </a:r>
            <a:r>
              <a:rPr lang="sr-Latn-RS" altLang="en-US" dirty="0">
                <a:solidFill>
                  <a:srgbClr val="FFFFFF"/>
                </a:solidFill>
              </a:rPr>
              <a:t>, </a:t>
            </a:r>
            <a:r>
              <a:rPr lang="sr-Latn-RS" altLang="en-US" dirty="0" err="1">
                <a:solidFill>
                  <a:srgbClr val="FFFFFF"/>
                </a:solidFill>
              </a:rPr>
              <a:t>for</a:t>
            </a:r>
            <a:r>
              <a:rPr lang="sr-Latn-RS" altLang="en-US" dirty="0">
                <a:solidFill>
                  <a:srgbClr val="FFFFFF"/>
                </a:solidFill>
              </a:rPr>
              <a:t> </a:t>
            </a:r>
            <a:r>
              <a:rPr lang="sr-Latn-RS" altLang="en-US" dirty="0" err="1">
                <a:solidFill>
                  <a:srgbClr val="FFFFFF"/>
                </a:solidFill>
              </a:rPr>
              <a:t>political</a:t>
            </a:r>
            <a:r>
              <a:rPr lang="sr-Latn-RS" altLang="en-US" dirty="0">
                <a:solidFill>
                  <a:srgbClr val="FFFFFF"/>
                </a:solidFill>
              </a:rPr>
              <a:t> </a:t>
            </a:r>
            <a:r>
              <a:rPr lang="sr-Latn-RS" altLang="en-US" dirty="0" err="1">
                <a:solidFill>
                  <a:srgbClr val="FFFFFF"/>
                </a:solidFill>
              </a:rPr>
              <a:t>reasons</a:t>
            </a:r>
            <a:r>
              <a:rPr lang="sr-Latn-RS" altLang="en-US" dirty="0">
                <a:solidFill>
                  <a:srgbClr val="FFFFFF"/>
                </a:solidFill>
              </a:rPr>
              <a:t>, "</a:t>
            </a:r>
            <a:r>
              <a:rPr lang="sr-Latn-RS" altLang="en-US" dirty="0" err="1">
                <a:solidFill>
                  <a:srgbClr val="FFFFFF"/>
                </a:solidFill>
              </a:rPr>
              <a:t>underprepared</a:t>
            </a:r>
            <a:r>
              <a:rPr lang="sr-Latn-RS" altLang="en-US" dirty="0">
                <a:solidFill>
                  <a:srgbClr val="FFFFFF"/>
                </a:solidFill>
              </a:rPr>
              <a:t>"/</a:t>
            </a:r>
            <a:r>
              <a:rPr lang="sr-Latn-RS" altLang="en-US" dirty="0" err="1">
                <a:solidFill>
                  <a:srgbClr val="FFFFFF"/>
                </a:solidFill>
              </a:rPr>
              <a:t>not</a:t>
            </a:r>
            <a:r>
              <a:rPr lang="sr-Latn-RS" altLang="en-US" dirty="0">
                <a:solidFill>
                  <a:srgbClr val="FFFFFF"/>
                </a:solidFill>
              </a:rPr>
              <a:t> mature </a:t>
            </a:r>
            <a:r>
              <a:rPr lang="sr-Latn-RS" altLang="en-US" dirty="0" err="1">
                <a:solidFill>
                  <a:srgbClr val="FFFFFF"/>
                </a:solidFill>
              </a:rPr>
              <a:t>projects</a:t>
            </a:r>
            <a:r>
              <a:rPr lang="sr-Latn-RS" altLang="en-US" dirty="0">
                <a:solidFill>
                  <a:srgbClr val="FFFFFF"/>
                </a:solidFill>
              </a:rPr>
              <a:t> are </a:t>
            </a:r>
            <a:r>
              <a:rPr lang="sr-Latn-RS" altLang="en-US" dirty="0" err="1">
                <a:solidFill>
                  <a:srgbClr val="FFFFFF"/>
                </a:solidFill>
              </a:rPr>
              <a:t>picked</a:t>
            </a:r>
            <a:r>
              <a:rPr lang="sr-Latn-RS" altLang="en-US" dirty="0">
                <a:solidFill>
                  <a:srgbClr val="FFFFFF"/>
                </a:solidFill>
              </a:rPr>
              <a:t> </a:t>
            </a:r>
            <a:r>
              <a:rPr lang="sr-Latn-RS" altLang="en-US" dirty="0" err="1">
                <a:solidFill>
                  <a:srgbClr val="FFFFFF"/>
                </a:solidFill>
              </a:rPr>
              <a:t>for</a:t>
            </a:r>
            <a:r>
              <a:rPr lang="sr-Latn-RS" altLang="en-US" dirty="0">
                <a:solidFill>
                  <a:srgbClr val="FFFFFF"/>
                </a:solidFill>
              </a:rPr>
              <a:t> PIP.</a:t>
            </a:r>
          </a:p>
        </p:txBody>
      </p:sp>
      <p:sp>
        <p:nvSpPr>
          <p:cNvPr id="15364" name="Date Placeholder 3">
            <a:extLst>
              <a:ext uri="{FF2B5EF4-FFF2-40B4-BE49-F238E27FC236}">
                <a16:creationId xmlns:a16="http://schemas.microsoft.com/office/drawing/2014/main" id="{78CAC2D0-6836-41EF-A157-B7EA1B82AD94}"/>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fld id="{6C0D1D4F-6D7A-4971-B5DD-94365EFBFE3B}" type="datetime5">
              <a:rPr lang="sr-Latn-RS" altLang="en-US" sz="1000" smtClean="0">
                <a:solidFill>
                  <a:srgbClr val="FFFFFF"/>
                </a:solidFill>
              </a:rPr>
              <a:pPr fontAlgn="base">
                <a:spcBef>
                  <a:spcPct val="0"/>
                </a:spcBef>
                <a:spcAft>
                  <a:spcPct val="0"/>
                </a:spcAft>
                <a:buSzPct val="100000"/>
              </a:pPr>
              <a:t>12-mar-19</a:t>
            </a:fld>
            <a:endParaRPr lang="sr-Latn-RS" altLang="en-US" sz="1000">
              <a:solidFill>
                <a:srgbClr val="FFFFFF"/>
              </a:solidFill>
            </a:endParaRPr>
          </a:p>
        </p:txBody>
      </p:sp>
      <p:sp>
        <p:nvSpPr>
          <p:cNvPr id="15365" name="Footer Placeholder 4">
            <a:extLst>
              <a:ext uri="{FF2B5EF4-FFF2-40B4-BE49-F238E27FC236}">
                <a16:creationId xmlns:a16="http://schemas.microsoft.com/office/drawing/2014/main" id="{AD5C331B-273F-45AD-BCF5-18B5CD15A3CB}"/>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r>
              <a:rPr lang="sr-Latn-RS" altLang="en-US" sz="1000">
                <a:solidFill>
                  <a:srgbClr val="FFFFFF"/>
                </a:solidFill>
              </a:rPr>
              <a:t>Edvin Granić, Federal Ministry of Finance</a:t>
            </a:r>
          </a:p>
        </p:txBody>
      </p:sp>
      <p:sp>
        <p:nvSpPr>
          <p:cNvPr id="15366" name="Slide Number Placeholder 5">
            <a:extLst>
              <a:ext uri="{FF2B5EF4-FFF2-40B4-BE49-F238E27FC236}">
                <a16:creationId xmlns:a16="http://schemas.microsoft.com/office/drawing/2014/main" id="{AEE3F3D1-6F98-4B20-92C9-3CDA86B3C9B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buSzPct val="100000"/>
            </a:pPr>
            <a:fld id="{A3608853-0373-46E4-A804-E6A14F50A141}" type="slidenum">
              <a:rPr lang="sr-Latn-RS" altLang="en-US" smtClean="0">
                <a:solidFill>
                  <a:srgbClr val="FFFFFF"/>
                </a:solidFill>
              </a:rPr>
              <a:pPr fontAlgn="base">
                <a:spcBef>
                  <a:spcPct val="0"/>
                </a:spcBef>
                <a:spcAft>
                  <a:spcPct val="0"/>
                </a:spcAft>
                <a:buSzPct val="100000"/>
              </a:pPr>
              <a:t>9</a:t>
            </a:fld>
            <a:endParaRPr lang="sr-Latn-RS" altLang="en-US">
              <a:solidFill>
                <a:srgbClr val="FFFFFF"/>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themeOverride>
</file>

<file path=docProps/app.xml><?xml version="1.0" encoding="utf-8"?>
<Properties xmlns="http://schemas.openxmlformats.org/officeDocument/2006/extended-properties" xmlns:vt="http://schemas.openxmlformats.org/officeDocument/2006/docPropsVTypes">
  <Template>TM03090430[[fn=Banded]]</Template>
  <TotalTime>312</TotalTime>
  <Words>1316</Words>
  <Application>Microsoft Office PowerPoint</Application>
  <PresentationFormat>Widescreen</PresentationFormat>
  <Paragraphs>91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Banded</vt:lpstr>
      <vt:lpstr>CAPITAL EXPENDITURES, THE PUBLIC INVESTMENT PROGRAM AND "RAINY DAYS" FUND</vt:lpstr>
      <vt:lpstr>CONSTITUTIONAL ARRANGEMENT OF BOSNIA AND HERZEGOVINA</vt:lpstr>
      <vt:lpstr>CAPITAL EXPENDITURES, THE BUDGET AND PUBLIC INVESTMENTS</vt:lpstr>
      <vt:lpstr>ADOPTING THE PUBLIC INVESTMENT PROGRAM (PIP)</vt:lpstr>
      <vt:lpstr>ADOPTING THE PUBLIC INVESTMENT PROGRAM IN THE FEDERATION OF B&amp;H</vt:lpstr>
      <vt:lpstr>PIP – LEGAL AND BY-LAW PROVISIONS</vt:lpstr>
      <vt:lpstr>THE ROLE OF THE FEDERAL MINISTRY OF FINANCE IN THE PIP ADOPTION PROCESS</vt:lpstr>
      <vt:lpstr>THE ROLE OF THE FEDERAL MINISTRY OF FINANCE IN PIP MONITORING AND EVALUATION</vt:lpstr>
      <vt:lpstr>POSITIVE TRENDS AND CHALLENGES IN PIP MANAGEMENT</vt:lpstr>
      <vt:lpstr>"RAINY DAYS" FUND</vt:lpstr>
      <vt:lpstr>CONCLUDING REMARKS, QUESTIONS FOR DISCUSSION</vt:lpstr>
      <vt:lpstr>THANK YOU FOR YOUR ATTENTION!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Edvin Granic</dc:creator>
  <cp:lastModifiedBy>Assia</cp:lastModifiedBy>
  <cp:revision>86</cp:revision>
  <dcterms:created xsi:type="dcterms:W3CDTF">2019-02-27T12:21:28Z</dcterms:created>
  <dcterms:modified xsi:type="dcterms:W3CDTF">2019-03-12T16:15:45Z</dcterms:modified>
</cp:coreProperties>
</file>