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256" r:id="rId2"/>
    <p:sldId id="503" r:id="rId3"/>
    <p:sldId id="504" r:id="rId4"/>
    <p:sldId id="50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3BCEB90-9BB6-93D4-7C41-802E24033442}" v="2" dt="2023-07-13T07:32:12.77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6296"/>
  </p:normalViewPr>
  <p:slideViewPr>
    <p:cSldViewPr snapToGrid="0">
      <p:cViewPr varScale="1">
        <p:scale>
          <a:sx n="70" d="100"/>
          <a:sy n="70" d="100"/>
        </p:scale>
        <p:origin x="12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elena Slizhevskaya" userId="S::yslizhevskaya@worldbank.org::c31c118f-cc09-4814-95e2-f268a72c0a23" providerId="AD" clId="Web-{63BCEB90-9BB6-93D4-7C41-802E24033442}"/>
    <pc:docChg chg="modSld">
      <pc:chgData name="Yelena Slizhevskaya" userId="S::yslizhevskaya@worldbank.org::c31c118f-cc09-4814-95e2-f268a72c0a23" providerId="AD" clId="Web-{63BCEB90-9BB6-93D4-7C41-802E24033442}" dt="2023-07-13T07:32:12.778" v="1" actId="20577"/>
      <pc:docMkLst>
        <pc:docMk/>
      </pc:docMkLst>
      <pc:sldChg chg="modSp">
        <pc:chgData name="Yelena Slizhevskaya" userId="S::yslizhevskaya@worldbank.org::c31c118f-cc09-4814-95e2-f268a72c0a23" providerId="AD" clId="Web-{63BCEB90-9BB6-93D4-7C41-802E24033442}" dt="2023-07-13T07:32:12.778" v="1" actId="20577"/>
        <pc:sldMkLst>
          <pc:docMk/>
          <pc:sldMk cId="94112444" sldId="503"/>
        </pc:sldMkLst>
        <pc:spChg chg="mod">
          <ac:chgData name="Yelena Slizhevskaya" userId="S::yslizhevskaya@worldbank.org::c31c118f-cc09-4814-95e2-f268a72c0a23" providerId="AD" clId="Web-{63BCEB90-9BB6-93D4-7C41-802E24033442}" dt="2023-07-13T07:32:12.778" v="1" actId="20577"/>
          <ac:spMkLst>
            <pc:docMk/>
            <pc:sldMk cId="94112444" sldId="503"/>
            <ac:spMk id="3" creationId="{A7572026-6106-BF0A-C33E-4B01233C7E19}"/>
          </ac:spMkLst>
        </pc:spChg>
      </pc:sldChg>
    </pc:docChg>
  </pc:docChgLst>
  <pc:docChgLst>
    <pc:chgData name="Yelena Slizhevskaya" userId="c31c118f-cc09-4814-95e2-f268a72c0a23" providerId="ADAL" clId="{01CB633B-4F70-4501-820F-11BFC3C3F417}"/>
    <pc:docChg chg="custSel delSld modSld">
      <pc:chgData name="Yelena Slizhevskaya" userId="c31c118f-cc09-4814-95e2-f268a72c0a23" providerId="ADAL" clId="{01CB633B-4F70-4501-820F-11BFC3C3F417}" dt="2023-06-26T21:39:35.989" v="39" actId="14100"/>
      <pc:docMkLst>
        <pc:docMk/>
      </pc:docMkLst>
      <pc:sldChg chg="modSp mod">
        <pc:chgData name="Yelena Slizhevskaya" userId="c31c118f-cc09-4814-95e2-f268a72c0a23" providerId="ADAL" clId="{01CB633B-4F70-4501-820F-11BFC3C3F417}" dt="2023-06-26T21:37:13.746" v="12" actId="6549"/>
        <pc:sldMkLst>
          <pc:docMk/>
          <pc:sldMk cId="2817009995" sldId="256"/>
        </pc:sldMkLst>
        <pc:spChg chg="mod">
          <ac:chgData name="Yelena Slizhevskaya" userId="c31c118f-cc09-4814-95e2-f268a72c0a23" providerId="ADAL" clId="{01CB633B-4F70-4501-820F-11BFC3C3F417}" dt="2023-06-26T21:37:13.746" v="12" actId="6549"/>
          <ac:spMkLst>
            <pc:docMk/>
            <pc:sldMk cId="2817009995" sldId="256"/>
            <ac:spMk id="2" creationId="{B95A33F1-8CC8-074F-213A-18FCB39A7214}"/>
          </ac:spMkLst>
        </pc:spChg>
      </pc:sldChg>
      <pc:sldChg chg="del">
        <pc:chgData name="Yelena Slizhevskaya" userId="c31c118f-cc09-4814-95e2-f268a72c0a23" providerId="ADAL" clId="{01CB633B-4F70-4501-820F-11BFC3C3F417}" dt="2023-06-26T21:37:19.356" v="13" actId="2696"/>
        <pc:sldMkLst>
          <pc:docMk/>
          <pc:sldMk cId="2462768270" sldId="257"/>
        </pc:sldMkLst>
      </pc:sldChg>
      <pc:sldChg chg="del">
        <pc:chgData name="Yelena Slizhevskaya" userId="c31c118f-cc09-4814-95e2-f268a72c0a23" providerId="ADAL" clId="{01CB633B-4F70-4501-820F-11BFC3C3F417}" dt="2023-06-26T21:37:24.475" v="15" actId="2696"/>
        <pc:sldMkLst>
          <pc:docMk/>
          <pc:sldMk cId="3180273930" sldId="494"/>
        </pc:sldMkLst>
      </pc:sldChg>
      <pc:sldChg chg="del">
        <pc:chgData name="Yelena Slizhevskaya" userId="c31c118f-cc09-4814-95e2-f268a72c0a23" providerId="ADAL" clId="{01CB633B-4F70-4501-820F-11BFC3C3F417}" dt="2023-06-26T21:37:32.395" v="18" actId="2696"/>
        <pc:sldMkLst>
          <pc:docMk/>
          <pc:sldMk cId="3474749029" sldId="495"/>
        </pc:sldMkLst>
      </pc:sldChg>
      <pc:sldChg chg="del">
        <pc:chgData name="Yelena Slizhevskaya" userId="c31c118f-cc09-4814-95e2-f268a72c0a23" providerId="ADAL" clId="{01CB633B-4F70-4501-820F-11BFC3C3F417}" dt="2023-06-26T21:37:44.993" v="22" actId="2696"/>
        <pc:sldMkLst>
          <pc:docMk/>
          <pc:sldMk cId="1512154850" sldId="496"/>
        </pc:sldMkLst>
      </pc:sldChg>
      <pc:sldChg chg="del">
        <pc:chgData name="Yelena Slizhevskaya" userId="c31c118f-cc09-4814-95e2-f268a72c0a23" providerId="ADAL" clId="{01CB633B-4F70-4501-820F-11BFC3C3F417}" dt="2023-06-26T21:37:21.567" v="14" actId="2696"/>
        <pc:sldMkLst>
          <pc:docMk/>
          <pc:sldMk cId="1747687905" sldId="497"/>
        </pc:sldMkLst>
      </pc:sldChg>
      <pc:sldChg chg="del">
        <pc:chgData name="Yelena Slizhevskaya" userId="c31c118f-cc09-4814-95e2-f268a72c0a23" providerId="ADAL" clId="{01CB633B-4F70-4501-820F-11BFC3C3F417}" dt="2023-06-26T21:37:29.716" v="17" actId="2696"/>
        <pc:sldMkLst>
          <pc:docMk/>
          <pc:sldMk cId="2114843767" sldId="498"/>
        </pc:sldMkLst>
      </pc:sldChg>
      <pc:sldChg chg="del">
        <pc:chgData name="Yelena Slizhevskaya" userId="c31c118f-cc09-4814-95e2-f268a72c0a23" providerId="ADAL" clId="{01CB633B-4F70-4501-820F-11BFC3C3F417}" dt="2023-06-26T21:37:40.191" v="21" actId="2696"/>
        <pc:sldMkLst>
          <pc:docMk/>
          <pc:sldMk cId="2038968431" sldId="499"/>
        </pc:sldMkLst>
      </pc:sldChg>
      <pc:sldChg chg="del">
        <pc:chgData name="Yelena Slizhevskaya" userId="c31c118f-cc09-4814-95e2-f268a72c0a23" providerId="ADAL" clId="{01CB633B-4F70-4501-820F-11BFC3C3F417}" dt="2023-06-26T21:37:27.357" v="16" actId="2696"/>
        <pc:sldMkLst>
          <pc:docMk/>
          <pc:sldMk cId="2943976889" sldId="500"/>
        </pc:sldMkLst>
      </pc:sldChg>
      <pc:sldChg chg="del">
        <pc:chgData name="Yelena Slizhevskaya" userId="c31c118f-cc09-4814-95e2-f268a72c0a23" providerId="ADAL" clId="{01CB633B-4F70-4501-820F-11BFC3C3F417}" dt="2023-06-26T21:37:34.584" v="19" actId="2696"/>
        <pc:sldMkLst>
          <pc:docMk/>
          <pc:sldMk cId="3998543131" sldId="501"/>
        </pc:sldMkLst>
      </pc:sldChg>
      <pc:sldChg chg="del">
        <pc:chgData name="Yelena Slizhevskaya" userId="c31c118f-cc09-4814-95e2-f268a72c0a23" providerId="ADAL" clId="{01CB633B-4F70-4501-820F-11BFC3C3F417}" dt="2023-06-26T21:37:36.810" v="20" actId="2696"/>
        <pc:sldMkLst>
          <pc:docMk/>
          <pc:sldMk cId="972311627" sldId="502"/>
        </pc:sldMkLst>
      </pc:sldChg>
      <pc:sldChg chg="modSp mod">
        <pc:chgData name="Yelena Slizhevskaya" userId="c31c118f-cc09-4814-95e2-f268a72c0a23" providerId="ADAL" clId="{01CB633B-4F70-4501-820F-11BFC3C3F417}" dt="2023-06-26T21:38:02.405" v="25" actId="207"/>
        <pc:sldMkLst>
          <pc:docMk/>
          <pc:sldMk cId="94112444" sldId="503"/>
        </pc:sldMkLst>
        <pc:spChg chg="mod">
          <ac:chgData name="Yelena Slizhevskaya" userId="c31c118f-cc09-4814-95e2-f268a72c0a23" providerId="ADAL" clId="{01CB633B-4F70-4501-820F-11BFC3C3F417}" dt="2023-06-26T21:38:02.405" v="25" actId="207"/>
          <ac:spMkLst>
            <pc:docMk/>
            <pc:sldMk cId="94112444" sldId="503"/>
            <ac:spMk id="2" creationId="{21F7B208-C82D-363D-BB3D-530BAF771E27}"/>
          </ac:spMkLst>
        </pc:spChg>
      </pc:sldChg>
      <pc:sldChg chg="modSp mod">
        <pc:chgData name="Yelena Slizhevskaya" userId="c31c118f-cc09-4814-95e2-f268a72c0a23" providerId="ADAL" clId="{01CB633B-4F70-4501-820F-11BFC3C3F417}" dt="2023-06-26T21:38:11.163" v="26" actId="207"/>
        <pc:sldMkLst>
          <pc:docMk/>
          <pc:sldMk cId="703149361" sldId="504"/>
        </pc:sldMkLst>
        <pc:spChg chg="mod">
          <ac:chgData name="Yelena Slizhevskaya" userId="c31c118f-cc09-4814-95e2-f268a72c0a23" providerId="ADAL" clId="{01CB633B-4F70-4501-820F-11BFC3C3F417}" dt="2023-06-26T21:38:11.163" v="26" actId="207"/>
          <ac:spMkLst>
            <pc:docMk/>
            <pc:sldMk cId="703149361" sldId="504"/>
            <ac:spMk id="2" creationId="{21F7B208-C82D-363D-BB3D-530BAF771E27}"/>
          </ac:spMkLst>
        </pc:spChg>
      </pc:sldChg>
      <pc:sldChg chg="modSp mod">
        <pc:chgData name="Yelena Slizhevskaya" userId="c31c118f-cc09-4814-95e2-f268a72c0a23" providerId="ADAL" clId="{01CB633B-4F70-4501-820F-11BFC3C3F417}" dt="2023-06-26T21:39:35.989" v="39" actId="14100"/>
        <pc:sldMkLst>
          <pc:docMk/>
          <pc:sldMk cId="1726356849" sldId="505"/>
        </pc:sldMkLst>
        <pc:spChg chg="mod">
          <ac:chgData name="Yelena Slizhevskaya" userId="c31c118f-cc09-4814-95e2-f268a72c0a23" providerId="ADAL" clId="{01CB633B-4F70-4501-820F-11BFC3C3F417}" dt="2023-06-26T21:39:29.939" v="36" actId="207"/>
          <ac:spMkLst>
            <pc:docMk/>
            <pc:sldMk cId="1726356849" sldId="505"/>
            <ac:spMk id="2" creationId="{21F7B208-C82D-363D-BB3D-530BAF771E27}"/>
          </ac:spMkLst>
        </pc:spChg>
        <pc:spChg chg="mod">
          <ac:chgData name="Yelena Slizhevskaya" userId="c31c118f-cc09-4814-95e2-f268a72c0a23" providerId="ADAL" clId="{01CB633B-4F70-4501-820F-11BFC3C3F417}" dt="2023-06-26T21:39:35.989" v="39" actId="14100"/>
          <ac:spMkLst>
            <pc:docMk/>
            <pc:sldMk cId="1726356849" sldId="505"/>
            <ac:spMk id="3" creationId="{A7572026-6106-BF0A-C33E-4B01233C7E1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4D0FB8-85D4-47FD-B40E-5A21A81F47AE}" type="datetimeFigureOut">
              <a:rPr lang="en-US" smtClean="0"/>
              <a:t>7/13/2023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EA96A3-0B4C-4A28-9117-CE93B6AA47B0}" type="slidenum">
              <a:rPr lang="en-US" smtClean="0"/>
              <a:t>‹#›</a:t>
            </a:fld>
            <a:endParaRPr lang="en-US" dirty="0"/>
          </a:p>
        </p:txBody>
      </p:sp>
    </p:spTree>
    <p:extLst>
      <p:ext uri="{BB962C8B-B14F-4D97-AF65-F5344CB8AC3E}">
        <p14:creationId xmlns:p14="http://schemas.microsoft.com/office/powerpoint/2010/main" val="34180608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2A91D-D634-EBB9-B6A4-5C30E42B8C74}"/>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D928B875-3BB8-0961-BF86-6B5D7A33328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1B6D0737-FFF6-E5A8-B9A3-F7CE9B93BF65}"/>
              </a:ext>
            </a:extLst>
          </p:cNvPr>
          <p:cNvSpPr>
            <a:spLocks noGrp="1"/>
          </p:cNvSpPr>
          <p:nvPr>
            <p:ph type="dt" sz="half" idx="10"/>
          </p:nvPr>
        </p:nvSpPr>
        <p:spPr/>
        <p:txBody>
          <a:bodyPr/>
          <a:lstStyle/>
          <a:p>
            <a:fld id="{9A497731-7672-5A47-A9FD-332B6F126C21}" type="datetimeFigureOut">
              <a:rPr lang="en-US" smtClean="0"/>
              <a:t>7/13/2023</a:t>
            </a:fld>
            <a:endParaRPr lang="en-US" dirty="0"/>
          </a:p>
        </p:txBody>
      </p:sp>
      <p:sp>
        <p:nvSpPr>
          <p:cNvPr id="5" name="Footer Placeholder 4">
            <a:extLst>
              <a:ext uri="{FF2B5EF4-FFF2-40B4-BE49-F238E27FC236}">
                <a16:creationId xmlns:a16="http://schemas.microsoft.com/office/drawing/2014/main" id="{8E3AD5DE-6503-EE00-1B8B-5BCCA9B34E3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4C0B177-8862-A5A8-538D-B73048FB22A7}"/>
              </a:ext>
            </a:extLst>
          </p:cNvPr>
          <p:cNvSpPr>
            <a:spLocks noGrp="1"/>
          </p:cNvSpPr>
          <p:nvPr>
            <p:ph type="sldNum" sz="quarter" idx="12"/>
          </p:nvPr>
        </p:nvSpPr>
        <p:spPr/>
        <p:txBody>
          <a:bodyPr/>
          <a:lstStyle/>
          <a:p>
            <a:fld id="{9EE2AB69-A436-5E46-8A9F-0D58871C94A3}" type="slidenum">
              <a:rPr lang="en-US" smtClean="0"/>
              <a:t>‹#›</a:t>
            </a:fld>
            <a:endParaRPr lang="en-US" dirty="0"/>
          </a:p>
        </p:txBody>
      </p:sp>
    </p:spTree>
    <p:extLst>
      <p:ext uri="{BB962C8B-B14F-4D97-AF65-F5344CB8AC3E}">
        <p14:creationId xmlns:p14="http://schemas.microsoft.com/office/powerpoint/2010/main" val="824130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84E97-8641-55F8-C546-C653708BC4CF}"/>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F8B596F6-4365-B191-78B3-F3DB02FF9AE2}"/>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72A180B-1D47-344E-E175-AAF1FAD144C0}"/>
              </a:ext>
            </a:extLst>
          </p:cNvPr>
          <p:cNvSpPr>
            <a:spLocks noGrp="1"/>
          </p:cNvSpPr>
          <p:nvPr>
            <p:ph type="dt" sz="half" idx="10"/>
          </p:nvPr>
        </p:nvSpPr>
        <p:spPr/>
        <p:txBody>
          <a:bodyPr/>
          <a:lstStyle/>
          <a:p>
            <a:fld id="{9A497731-7672-5A47-A9FD-332B6F126C21}" type="datetimeFigureOut">
              <a:rPr lang="en-US" smtClean="0"/>
              <a:t>7/13/2023</a:t>
            </a:fld>
            <a:endParaRPr lang="en-US" dirty="0"/>
          </a:p>
        </p:txBody>
      </p:sp>
      <p:sp>
        <p:nvSpPr>
          <p:cNvPr id="5" name="Footer Placeholder 4">
            <a:extLst>
              <a:ext uri="{FF2B5EF4-FFF2-40B4-BE49-F238E27FC236}">
                <a16:creationId xmlns:a16="http://schemas.microsoft.com/office/drawing/2014/main" id="{91A897C3-BE2E-07A6-E508-3A2BF4D03F3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82CD47E-6F85-E8F0-A485-EAD9F65AFA33}"/>
              </a:ext>
            </a:extLst>
          </p:cNvPr>
          <p:cNvSpPr>
            <a:spLocks noGrp="1"/>
          </p:cNvSpPr>
          <p:nvPr>
            <p:ph type="sldNum" sz="quarter" idx="12"/>
          </p:nvPr>
        </p:nvSpPr>
        <p:spPr/>
        <p:txBody>
          <a:bodyPr/>
          <a:lstStyle/>
          <a:p>
            <a:fld id="{9EE2AB69-A436-5E46-8A9F-0D58871C94A3}" type="slidenum">
              <a:rPr lang="en-US" smtClean="0"/>
              <a:t>‹#›</a:t>
            </a:fld>
            <a:endParaRPr lang="en-US" dirty="0"/>
          </a:p>
        </p:txBody>
      </p:sp>
    </p:spTree>
    <p:extLst>
      <p:ext uri="{BB962C8B-B14F-4D97-AF65-F5344CB8AC3E}">
        <p14:creationId xmlns:p14="http://schemas.microsoft.com/office/powerpoint/2010/main" val="28195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E843B7F-B8B2-ADEC-431B-51000B0C1CD1}"/>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CCCF9FFB-8833-9119-C258-CCCE0CD86B78}"/>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894C816-3103-A427-43F8-834B11AC43D2}"/>
              </a:ext>
            </a:extLst>
          </p:cNvPr>
          <p:cNvSpPr>
            <a:spLocks noGrp="1"/>
          </p:cNvSpPr>
          <p:nvPr>
            <p:ph type="dt" sz="half" idx="10"/>
          </p:nvPr>
        </p:nvSpPr>
        <p:spPr/>
        <p:txBody>
          <a:bodyPr/>
          <a:lstStyle/>
          <a:p>
            <a:fld id="{9A497731-7672-5A47-A9FD-332B6F126C21}" type="datetimeFigureOut">
              <a:rPr lang="en-US" smtClean="0"/>
              <a:t>7/13/2023</a:t>
            </a:fld>
            <a:endParaRPr lang="en-US" dirty="0"/>
          </a:p>
        </p:txBody>
      </p:sp>
      <p:sp>
        <p:nvSpPr>
          <p:cNvPr id="5" name="Footer Placeholder 4">
            <a:extLst>
              <a:ext uri="{FF2B5EF4-FFF2-40B4-BE49-F238E27FC236}">
                <a16:creationId xmlns:a16="http://schemas.microsoft.com/office/drawing/2014/main" id="{A7708E41-8158-6EE4-B6B0-9D230C5180F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08E5DFC-42A9-1933-2315-9FEDBD3BC11D}"/>
              </a:ext>
            </a:extLst>
          </p:cNvPr>
          <p:cNvSpPr>
            <a:spLocks noGrp="1"/>
          </p:cNvSpPr>
          <p:nvPr>
            <p:ph type="sldNum" sz="quarter" idx="12"/>
          </p:nvPr>
        </p:nvSpPr>
        <p:spPr/>
        <p:txBody>
          <a:bodyPr/>
          <a:lstStyle/>
          <a:p>
            <a:fld id="{9EE2AB69-A436-5E46-8A9F-0D58871C94A3}" type="slidenum">
              <a:rPr lang="en-US" smtClean="0"/>
              <a:t>‹#›</a:t>
            </a:fld>
            <a:endParaRPr lang="en-US" dirty="0"/>
          </a:p>
        </p:txBody>
      </p:sp>
    </p:spTree>
    <p:extLst>
      <p:ext uri="{BB962C8B-B14F-4D97-AF65-F5344CB8AC3E}">
        <p14:creationId xmlns:p14="http://schemas.microsoft.com/office/powerpoint/2010/main" val="1653548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5C668-85CD-538F-9547-655B865D2F2E}"/>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E428B5BE-84CE-9002-0A25-C3BC6BD3B15E}"/>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D4D5CA9-9D07-D047-A01C-379C18F8DBDA}"/>
              </a:ext>
            </a:extLst>
          </p:cNvPr>
          <p:cNvSpPr>
            <a:spLocks noGrp="1"/>
          </p:cNvSpPr>
          <p:nvPr>
            <p:ph type="dt" sz="half" idx="10"/>
          </p:nvPr>
        </p:nvSpPr>
        <p:spPr/>
        <p:txBody>
          <a:bodyPr/>
          <a:lstStyle/>
          <a:p>
            <a:fld id="{9A497731-7672-5A47-A9FD-332B6F126C21}" type="datetimeFigureOut">
              <a:rPr lang="en-US" smtClean="0"/>
              <a:t>7/13/2023</a:t>
            </a:fld>
            <a:endParaRPr lang="en-US" dirty="0"/>
          </a:p>
        </p:txBody>
      </p:sp>
      <p:sp>
        <p:nvSpPr>
          <p:cNvPr id="5" name="Footer Placeholder 4">
            <a:extLst>
              <a:ext uri="{FF2B5EF4-FFF2-40B4-BE49-F238E27FC236}">
                <a16:creationId xmlns:a16="http://schemas.microsoft.com/office/drawing/2014/main" id="{476279B0-8544-EF59-1A85-B69E2B3DD35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15B02AB-7E59-0DB8-BF56-A30F66E797A7}"/>
              </a:ext>
            </a:extLst>
          </p:cNvPr>
          <p:cNvSpPr>
            <a:spLocks noGrp="1"/>
          </p:cNvSpPr>
          <p:nvPr>
            <p:ph type="sldNum" sz="quarter" idx="12"/>
          </p:nvPr>
        </p:nvSpPr>
        <p:spPr/>
        <p:txBody>
          <a:bodyPr/>
          <a:lstStyle/>
          <a:p>
            <a:fld id="{9EE2AB69-A436-5E46-8A9F-0D58871C94A3}" type="slidenum">
              <a:rPr lang="en-US" smtClean="0"/>
              <a:t>‹#›</a:t>
            </a:fld>
            <a:endParaRPr lang="en-US" dirty="0"/>
          </a:p>
        </p:txBody>
      </p:sp>
    </p:spTree>
    <p:extLst>
      <p:ext uri="{BB962C8B-B14F-4D97-AF65-F5344CB8AC3E}">
        <p14:creationId xmlns:p14="http://schemas.microsoft.com/office/powerpoint/2010/main" val="3861809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57BE2-F4B8-53C3-562B-EC431494E146}"/>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F0E7309A-4F19-1C9F-8DEA-2044729DCA2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FB57566A-813A-5B57-A976-6313CEDA9883}"/>
              </a:ext>
            </a:extLst>
          </p:cNvPr>
          <p:cNvSpPr>
            <a:spLocks noGrp="1"/>
          </p:cNvSpPr>
          <p:nvPr>
            <p:ph type="dt" sz="half" idx="10"/>
          </p:nvPr>
        </p:nvSpPr>
        <p:spPr/>
        <p:txBody>
          <a:bodyPr/>
          <a:lstStyle/>
          <a:p>
            <a:fld id="{9A497731-7672-5A47-A9FD-332B6F126C21}" type="datetimeFigureOut">
              <a:rPr lang="en-US" smtClean="0"/>
              <a:t>7/13/2023</a:t>
            </a:fld>
            <a:endParaRPr lang="en-US" dirty="0"/>
          </a:p>
        </p:txBody>
      </p:sp>
      <p:sp>
        <p:nvSpPr>
          <p:cNvPr id="5" name="Footer Placeholder 4">
            <a:extLst>
              <a:ext uri="{FF2B5EF4-FFF2-40B4-BE49-F238E27FC236}">
                <a16:creationId xmlns:a16="http://schemas.microsoft.com/office/drawing/2014/main" id="{DF52D024-234B-5AF2-F9A2-453B6F60860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63BF47F-4F1C-81D9-C6E4-00E008C4A091}"/>
              </a:ext>
            </a:extLst>
          </p:cNvPr>
          <p:cNvSpPr>
            <a:spLocks noGrp="1"/>
          </p:cNvSpPr>
          <p:nvPr>
            <p:ph type="sldNum" sz="quarter" idx="12"/>
          </p:nvPr>
        </p:nvSpPr>
        <p:spPr/>
        <p:txBody>
          <a:bodyPr/>
          <a:lstStyle/>
          <a:p>
            <a:fld id="{9EE2AB69-A436-5E46-8A9F-0D58871C94A3}" type="slidenum">
              <a:rPr lang="en-US" smtClean="0"/>
              <a:t>‹#›</a:t>
            </a:fld>
            <a:endParaRPr lang="en-US" dirty="0"/>
          </a:p>
        </p:txBody>
      </p:sp>
    </p:spTree>
    <p:extLst>
      <p:ext uri="{BB962C8B-B14F-4D97-AF65-F5344CB8AC3E}">
        <p14:creationId xmlns:p14="http://schemas.microsoft.com/office/powerpoint/2010/main" val="4231123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B4B3A-4875-20DD-B374-822A42D3ACDA}"/>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430D7739-53B3-94E4-6EF6-DCA40E9BC6DF}"/>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D8938546-5D59-2E77-52FF-5D1E2BFA5B97}"/>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26E9695B-E68A-FC81-50F2-445F16ED9698}"/>
              </a:ext>
            </a:extLst>
          </p:cNvPr>
          <p:cNvSpPr>
            <a:spLocks noGrp="1"/>
          </p:cNvSpPr>
          <p:nvPr>
            <p:ph type="dt" sz="half" idx="10"/>
          </p:nvPr>
        </p:nvSpPr>
        <p:spPr/>
        <p:txBody>
          <a:bodyPr/>
          <a:lstStyle/>
          <a:p>
            <a:fld id="{9A497731-7672-5A47-A9FD-332B6F126C21}" type="datetimeFigureOut">
              <a:rPr lang="en-US" smtClean="0"/>
              <a:t>7/13/2023</a:t>
            </a:fld>
            <a:endParaRPr lang="en-US" dirty="0"/>
          </a:p>
        </p:txBody>
      </p:sp>
      <p:sp>
        <p:nvSpPr>
          <p:cNvPr id="6" name="Footer Placeholder 5">
            <a:extLst>
              <a:ext uri="{FF2B5EF4-FFF2-40B4-BE49-F238E27FC236}">
                <a16:creationId xmlns:a16="http://schemas.microsoft.com/office/drawing/2014/main" id="{5315B435-542B-4CC5-480E-242EAAA515A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55A111B-5C9B-AF5E-5016-49CFEA2E2014}"/>
              </a:ext>
            </a:extLst>
          </p:cNvPr>
          <p:cNvSpPr>
            <a:spLocks noGrp="1"/>
          </p:cNvSpPr>
          <p:nvPr>
            <p:ph type="sldNum" sz="quarter" idx="12"/>
          </p:nvPr>
        </p:nvSpPr>
        <p:spPr/>
        <p:txBody>
          <a:bodyPr/>
          <a:lstStyle/>
          <a:p>
            <a:fld id="{9EE2AB69-A436-5E46-8A9F-0D58871C94A3}" type="slidenum">
              <a:rPr lang="en-US" smtClean="0"/>
              <a:t>‹#›</a:t>
            </a:fld>
            <a:endParaRPr lang="en-US" dirty="0"/>
          </a:p>
        </p:txBody>
      </p:sp>
    </p:spTree>
    <p:extLst>
      <p:ext uri="{BB962C8B-B14F-4D97-AF65-F5344CB8AC3E}">
        <p14:creationId xmlns:p14="http://schemas.microsoft.com/office/powerpoint/2010/main" val="4091700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25C17-8C50-CE8B-D627-C0C954344A6F}"/>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D170402C-9C6C-F130-6262-FE5FBC0636B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7DC5E453-456D-55D1-1B83-2440A5F144FF}"/>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4805083B-BFE3-67DF-B85A-172E16906C8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B01D8A73-9548-4C70-FE9A-CD6CD9AB247A}"/>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FC4A51C8-76BA-90DB-42AC-8BD8724D7873}"/>
              </a:ext>
            </a:extLst>
          </p:cNvPr>
          <p:cNvSpPr>
            <a:spLocks noGrp="1"/>
          </p:cNvSpPr>
          <p:nvPr>
            <p:ph type="dt" sz="half" idx="10"/>
          </p:nvPr>
        </p:nvSpPr>
        <p:spPr/>
        <p:txBody>
          <a:bodyPr/>
          <a:lstStyle/>
          <a:p>
            <a:fld id="{9A497731-7672-5A47-A9FD-332B6F126C21}" type="datetimeFigureOut">
              <a:rPr lang="en-US" smtClean="0"/>
              <a:t>7/13/2023</a:t>
            </a:fld>
            <a:endParaRPr lang="en-US" dirty="0"/>
          </a:p>
        </p:txBody>
      </p:sp>
      <p:sp>
        <p:nvSpPr>
          <p:cNvPr id="8" name="Footer Placeholder 7">
            <a:extLst>
              <a:ext uri="{FF2B5EF4-FFF2-40B4-BE49-F238E27FC236}">
                <a16:creationId xmlns:a16="http://schemas.microsoft.com/office/drawing/2014/main" id="{0F18D71D-BB94-4C71-BD40-CE73E9FC62F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8030A7DA-2070-ADE9-9D42-A9B2D2E1A842}"/>
              </a:ext>
            </a:extLst>
          </p:cNvPr>
          <p:cNvSpPr>
            <a:spLocks noGrp="1"/>
          </p:cNvSpPr>
          <p:nvPr>
            <p:ph type="sldNum" sz="quarter" idx="12"/>
          </p:nvPr>
        </p:nvSpPr>
        <p:spPr/>
        <p:txBody>
          <a:bodyPr/>
          <a:lstStyle/>
          <a:p>
            <a:fld id="{9EE2AB69-A436-5E46-8A9F-0D58871C94A3}" type="slidenum">
              <a:rPr lang="en-US" smtClean="0"/>
              <a:t>‹#›</a:t>
            </a:fld>
            <a:endParaRPr lang="en-US" dirty="0"/>
          </a:p>
        </p:txBody>
      </p:sp>
    </p:spTree>
    <p:extLst>
      <p:ext uri="{BB962C8B-B14F-4D97-AF65-F5344CB8AC3E}">
        <p14:creationId xmlns:p14="http://schemas.microsoft.com/office/powerpoint/2010/main" val="485037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EDCAC-97B8-B690-B0E8-A0BAB533330C}"/>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4E47F186-CC3F-CE29-F1F9-E04B4D8CFEB3}"/>
              </a:ext>
            </a:extLst>
          </p:cNvPr>
          <p:cNvSpPr>
            <a:spLocks noGrp="1"/>
          </p:cNvSpPr>
          <p:nvPr>
            <p:ph type="dt" sz="half" idx="10"/>
          </p:nvPr>
        </p:nvSpPr>
        <p:spPr/>
        <p:txBody>
          <a:bodyPr/>
          <a:lstStyle/>
          <a:p>
            <a:fld id="{9A497731-7672-5A47-A9FD-332B6F126C21}" type="datetimeFigureOut">
              <a:rPr lang="en-US" smtClean="0"/>
              <a:t>7/13/2023</a:t>
            </a:fld>
            <a:endParaRPr lang="en-US" dirty="0"/>
          </a:p>
        </p:txBody>
      </p:sp>
      <p:sp>
        <p:nvSpPr>
          <p:cNvPr id="4" name="Footer Placeholder 3">
            <a:extLst>
              <a:ext uri="{FF2B5EF4-FFF2-40B4-BE49-F238E27FC236}">
                <a16:creationId xmlns:a16="http://schemas.microsoft.com/office/drawing/2014/main" id="{BF5D23D3-28B7-E79C-FF68-53DFA0F49C3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098F279-2EEC-EDB0-5986-04EEBE27CC88}"/>
              </a:ext>
            </a:extLst>
          </p:cNvPr>
          <p:cNvSpPr>
            <a:spLocks noGrp="1"/>
          </p:cNvSpPr>
          <p:nvPr>
            <p:ph type="sldNum" sz="quarter" idx="12"/>
          </p:nvPr>
        </p:nvSpPr>
        <p:spPr/>
        <p:txBody>
          <a:bodyPr/>
          <a:lstStyle/>
          <a:p>
            <a:fld id="{9EE2AB69-A436-5E46-8A9F-0D58871C94A3}" type="slidenum">
              <a:rPr lang="en-US" smtClean="0"/>
              <a:t>‹#›</a:t>
            </a:fld>
            <a:endParaRPr lang="en-US" dirty="0"/>
          </a:p>
        </p:txBody>
      </p:sp>
    </p:spTree>
    <p:extLst>
      <p:ext uri="{BB962C8B-B14F-4D97-AF65-F5344CB8AC3E}">
        <p14:creationId xmlns:p14="http://schemas.microsoft.com/office/powerpoint/2010/main" val="2926320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AF1218C-7737-0A56-DD80-6756F65234E6}"/>
              </a:ext>
            </a:extLst>
          </p:cNvPr>
          <p:cNvSpPr>
            <a:spLocks noGrp="1"/>
          </p:cNvSpPr>
          <p:nvPr>
            <p:ph type="dt" sz="half" idx="10"/>
          </p:nvPr>
        </p:nvSpPr>
        <p:spPr/>
        <p:txBody>
          <a:bodyPr/>
          <a:lstStyle/>
          <a:p>
            <a:fld id="{9A497731-7672-5A47-A9FD-332B6F126C21}" type="datetimeFigureOut">
              <a:rPr lang="en-US" smtClean="0"/>
              <a:t>7/13/2023</a:t>
            </a:fld>
            <a:endParaRPr lang="en-US" dirty="0"/>
          </a:p>
        </p:txBody>
      </p:sp>
      <p:sp>
        <p:nvSpPr>
          <p:cNvPr id="3" name="Footer Placeholder 2">
            <a:extLst>
              <a:ext uri="{FF2B5EF4-FFF2-40B4-BE49-F238E27FC236}">
                <a16:creationId xmlns:a16="http://schemas.microsoft.com/office/drawing/2014/main" id="{A2BE69FC-1BC1-67F7-BD96-0D92A9057F6C}"/>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9FAF7482-0A19-14AB-B6EA-038785CADCF6}"/>
              </a:ext>
            </a:extLst>
          </p:cNvPr>
          <p:cNvSpPr>
            <a:spLocks noGrp="1"/>
          </p:cNvSpPr>
          <p:nvPr>
            <p:ph type="sldNum" sz="quarter" idx="12"/>
          </p:nvPr>
        </p:nvSpPr>
        <p:spPr/>
        <p:txBody>
          <a:bodyPr/>
          <a:lstStyle/>
          <a:p>
            <a:fld id="{9EE2AB69-A436-5E46-8A9F-0D58871C94A3}" type="slidenum">
              <a:rPr lang="en-US" smtClean="0"/>
              <a:t>‹#›</a:t>
            </a:fld>
            <a:endParaRPr lang="en-US" dirty="0"/>
          </a:p>
        </p:txBody>
      </p:sp>
    </p:spTree>
    <p:extLst>
      <p:ext uri="{BB962C8B-B14F-4D97-AF65-F5344CB8AC3E}">
        <p14:creationId xmlns:p14="http://schemas.microsoft.com/office/powerpoint/2010/main" val="4060362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7E122-0BC6-C43D-7270-782E472F722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68CFDF40-AAEF-F508-7BEB-EB69F8CAE5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E1E609E7-67C5-5E9C-0DF0-FFED5D2559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6EE4EFA-DA53-C2E0-AFF2-8940642D5474}"/>
              </a:ext>
            </a:extLst>
          </p:cNvPr>
          <p:cNvSpPr>
            <a:spLocks noGrp="1"/>
          </p:cNvSpPr>
          <p:nvPr>
            <p:ph type="dt" sz="half" idx="10"/>
          </p:nvPr>
        </p:nvSpPr>
        <p:spPr/>
        <p:txBody>
          <a:bodyPr/>
          <a:lstStyle/>
          <a:p>
            <a:fld id="{9A497731-7672-5A47-A9FD-332B6F126C21}" type="datetimeFigureOut">
              <a:rPr lang="en-US" smtClean="0"/>
              <a:t>7/13/2023</a:t>
            </a:fld>
            <a:endParaRPr lang="en-US" dirty="0"/>
          </a:p>
        </p:txBody>
      </p:sp>
      <p:sp>
        <p:nvSpPr>
          <p:cNvPr id="6" name="Footer Placeholder 5">
            <a:extLst>
              <a:ext uri="{FF2B5EF4-FFF2-40B4-BE49-F238E27FC236}">
                <a16:creationId xmlns:a16="http://schemas.microsoft.com/office/drawing/2014/main" id="{A835D95B-B087-3590-13D4-05B0EB8E438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1663E5F-E790-BF1D-8023-B196D60A1E13}"/>
              </a:ext>
            </a:extLst>
          </p:cNvPr>
          <p:cNvSpPr>
            <a:spLocks noGrp="1"/>
          </p:cNvSpPr>
          <p:nvPr>
            <p:ph type="sldNum" sz="quarter" idx="12"/>
          </p:nvPr>
        </p:nvSpPr>
        <p:spPr/>
        <p:txBody>
          <a:bodyPr/>
          <a:lstStyle/>
          <a:p>
            <a:fld id="{9EE2AB69-A436-5E46-8A9F-0D58871C94A3}" type="slidenum">
              <a:rPr lang="en-US" smtClean="0"/>
              <a:t>‹#›</a:t>
            </a:fld>
            <a:endParaRPr lang="en-US" dirty="0"/>
          </a:p>
        </p:txBody>
      </p:sp>
    </p:spTree>
    <p:extLst>
      <p:ext uri="{BB962C8B-B14F-4D97-AF65-F5344CB8AC3E}">
        <p14:creationId xmlns:p14="http://schemas.microsoft.com/office/powerpoint/2010/main" val="146627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EF6A8-4163-05D4-8683-5FF2FC478A7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58A533B6-9413-C99D-4219-E68C339E52F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C5BA7235-50D0-7238-C8B4-2E341AF53D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7D6B651-E623-01B6-2494-4D8C36B3FE7D}"/>
              </a:ext>
            </a:extLst>
          </p:cNvPr>
          <p:cNvSpPr>
            <a:spLocks noGrp="1"/>
          </p:cNvSpPr>
          <p:nvPr>
            <p:ph type="dt" sz="half" idx="10"/>
          </p:nvPr>
        </p:nvSpPr>
        <p:spPr/>
        <p:txBody>
          <a:bodyPr/>
          <a:lstStyle/>
          <a:p>
            <a:fld id="{9A497731-7672-5A47-A9FD-332B6F126C21}" type="datetimeFigureOut">
              <a:rPr lang="en-US" smtClean="0"/>
              <a:t>7/13/2023</a:t>
            </a:fld>
            <a:endParaRPr lang="en-US" dirty="0"/>
          </a:p>
        </p:txBody>
      </p:sp>
      <p:sp>
        <p:nvSpPr>
          <p:cNvPr id="6" name="Footer Placeholder 5">
            <a:extLst>
              <a:ext uri="{FF2B5EF4-FFF2-40B4-BE49-F238E27FC236}">
                <a16:creationId xmlns:a16="http://schemas.microsoft.com/office/drawing/2014/main" id="{0C9E93E2-E5EC-9C17-E602-F133DBFCCFA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E4BD66D-E53F-D058-5310-E0AFF993AF5B}"/>
              </a:ext>
            </a:extLst>
          </p:cNvPr>
          <p:cNvSpPr>
            <a:spLocks noGrp="1"/>
          </p:cNvSpPr>
          <p:nvPr>
            <p:ph type="sldNum" sz="quarter" idx="12"/>
          </p:nvPr>
        </p:nvSpPr>
        <p:spPr/>
        <p:txBody>
          <a:bodyPr/>
          <a:lstStyle/>
          <a:p>
            <a:fld id="{9EE2AB69-A436-5E46-8A9F-0D58871C94A3}" type="slidenum">
              <a:rPr lang="en-US" smtClean="0"/>
              <a:t>‹#›</a:t>
            </a:fld>
            <a:endParaRPr lang="en-US" dirty="0"/>
          </a:p>
        </p:txBody>
      </p:sp>
    </p:spTree>
    <p:extLst>
      <p:ext uri="{BB962C8B-B14F-4D97-AF65-F5344CB8AC3E}">
        <p14:creationId xmlns:p14="http://schemas.microsoft.com/office/powerpoint/2010/main" val="2769795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93F67E-87F7-D540-2A86-483D6798A6C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D3401143-CA47-AE56-5BA0-EF183A37A00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97CB00F-ABD4-143B-E0D6-8A823FB177F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497731-7672-5A47-A9FD-332B6F126C21}" type="datetimeFigureOut">
              <a:rPr lang="en-US" smtClean="0"/>
              <a:t>7/13/2023</a:t>
            </a:fld>
            <a:endParaRPr lang="en-US" dirty="0"/>
          </a:p>
        </p:txBody>
      </p:sp>
      <p:sp>
        <p:nvSpPr>
          <p:cNvPr id="5" name="Footer Placeholder 4">
            <a:extLst>
              <a:ext uri="{FF2B5EF4-FFF2-40B4-BE49-F238E27FC236}">
                <a16:creationId xmlns:a16="http://schemas.microsoft.com/office/drawing/2014/main" id="{C341593B-9049-D15B-D62B-0A99E63954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E2FD5C9-5549-6E42-060A-11C38465C0C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E2AB69-A436-5E46-8A9F-0D58871C94A3}" type="slidenum">
              <a:rPr lang="en-US" smtClean="0"/>
              <a:t>‹#›</a:t>
            </a:fld>
            <a:endParaRPr lang="en-US" dirty="0"/>
          </a:p>
        </p:txBody>
      </p:sp>
    </p:spTree>
    <p:extLst>
      <p:ext uri="{BB962C8B-B14F-4D97-AF65-F5344CB8AC3E}">
        <p14:creationId xmlns:p14="http://schemas.microsoft.com/office/powerpoint/2010/main" val="10535531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5A33F1-8CC8-074F-213A-18FCB39A7214}"/>
              </a:ext>
            </a:extLst>
          </p:cNvPr>
          <p:cNvSpPr>
            <a:spLocks noGrp="1"/>
          </p:cNvSpPr>
          <p:nvPr>
            <p:ph type="ctrTitle"/>
          </p:nvPr>
        </p:nvSpPr>
        <p:spPr/>
        <p:txBody>
          <a:bodyPr/>
          <a:lstStyle/>
          <a:p>
            <a:r>
              <a:rPr lang="en-US" b="1" dirty="0">
                <a:solidFill>
                  <a:srgbClr val="C00000"/>
                </a:solidFill>
              </a:rPr>
              <a:t>Group Activities </a:t>
            </a:r>
            <a:br>
              <a:rPr lang="en-US" b="1" dirty="0">
                <a:solidFill>
                  <a:srgbClr val="C00000"/>
                </a:solidFill>
              </a:rPr>
            </a:br>
            <a:r>
              <a:rPr lang="en-US" b="1" dirty="0">
                <a:solidFill>
                  <a:srgbClr val="C00000"/>
                </a:solidFill>
              </a:rPr>
              <a:t>Day Two</a:t>
            </a:r>
          </a:p>
        </p:txBody>
      </p:sp>
      <p:sp>
        <p:nvSpPr>
          <p:cNvPr id="3" name="Subtitle 2">
            <a:extLst>
              <a:ext uri="{FF2B5EF4-FFF2-40B4-BE49-F238E27FC236}">
                <a16:creationId xmlns:a16="http://schemas.microsoft.com/office/drawing/2014/main" id="{DB801BA4-35C5-865F-5BE2-47BB58A35002}"/>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817009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7B208-C82D-363D-BB3D-530BAF771E27}"/>
              </a:ext>
            </a:extLst>
          </p:cNvPr>
          <p:cNvSpPr>
            <a:spLocks noGrp="1"/>
          </p:cNvSpPr>
          <p:nvPr>
            <p:ph type="title"/>
          </p:nvPr>
        </p:nvSpPr>
        <p:spPr/>
        <p:txBody>
          <a:bodyPr>
            <a:normAutofit fontScale="90000"/>
          </a:bodyPr>
          <a:lstStyle/>
          <a:p>
            <a:r>
              <a:rPr lang="en-US" sz="2400" dirty="0">
                <a:solidFill>
                  <a:srgbClr val="C00000"/>
                </a:solidFill>
                <a:latin typeface="Helvetica Neue" panose="02000503000000020004" pitchFamily="2" charset="0"/>
              </a:rPr>
              <a:t>Would the decentralized Anglophone model be appropriate in your country? </a:t>
            </a:r>
            <a:r>
              <a:rPr lang="en-AU" sz="2400" dirty="0">
                <a:solidFill>
                  <a:srgbClr val="C00000"/>
                </a:solidFill>
                <a:latin typeface="Helvetica Neue" panose="02000503000000020004" pitchFamily="2" charset="0"/>
              </a:rPr>
              <a:t>If </a:t>
            </a:r>
            <a:r>
              <a:rPr lang="en-AU" sz="2400" dirty="0">
                <a:solidFill>
                  <a:srgbClr val="C00000"/>
                </a:solidFill>
                <a:effectLst/>
                <a:latin typeface="Helvetica Neue" panose="02000503000000020004" pitchFamily="2" charset="0"/>
              </a:rPr>
              <a:t>yes, why and how could it be implemented? If you consider it would not work, why not - what are the issues and challenges with decentralized controls? </a:t>
            </a:r>
            <a:endParaRPr lang="en-US" sz="2400" dirty="0">
              <a:solidFill>
                <a:srgbClr val="C00000"/>
              </a:solidFill>
            </a:endParaRPr>
          </a:p>
        </p:txBody>
      </p:sp>
      <p:sp>
        <p:nvSpPr>
          <p:cNvPr id="3" name="Content Placeholder 2">
            <a:extLst>
              <a:ext uri="{FF2B5EF4-FFF2-40B4-BE49-F238E27FC236}">
                <a16:creationId xmlns:a16="http://schemas.microsoft.com/office/drawing/2014/main" id="{A7572026-6106-BF0A-C33E-4B01233C7E19}"/>
              </a:ext>
            </a:extLst>
          </p:cNvPr>
          <p:cNvSpPr>
            <a:spLocks noGrp="1"/>
          </p:cNvSpPr>
          <p:nvPr>
            <p:ph idx="1"/>
          </p:nvPr>
        </p:nvSpPr>
        <p:spPr/>
        <p:txBody>
          <a:bodyPr vert="horz" lIns="91440" tIns="45720" rIns="91440" bIns="45720" rtlCol="0" anchor="t">
            <a:normAutofit fontScale="85000" lnSpcReduction="20000"/>
          </a:bodyPr>
          <a:lstStyle/>
          <a:p>
            <a:r>
              <a:rPr lang="en-US" b="1" dirty="0"/>
              <a:t>Albania – </a:t>
            </a:r>
            <a:r>
              <a:rPr lang="en-US" dirty="0"/>
              <a:t>Not possible for devolution yet but automation will allow the shift in the future. Increased sanctions in the future. Shift the controls to earlier process stages. Shared control functions between central and local (TDO) level. </a:t>
            </a:r>
          </a:p>
          <a:p>
            <a:r>
              <a:rPr lang="en-US" b="1" dirty="0"/>
              <a:t>Hungary – </a:t>
            </a:r>
            <a:r>
              <a:rPr lang="en-US" dirty="0"/>
              <a:t>Anglophone not possible – for both central and local government. Poor management of funds and lack of experts too.</a:t>
            </a:r>
          </a:p>
          <a:p>
            <a:r>
              <a:rPr lang="en-US" b="1" dirty="0"/>
              <a:t>Indonesia – </a:t>
            </a:r>
            <a:r>
              <a:rPr lang="en-US" dirty="0"/>
              <a:t>Anglophone system is in place, changed from Francophone controls in 2004. Now only checking budget allocations but even that maybe automated too.</a:t>
            </a:r>
          </a:p>
          <a:p>
            <a:r>
              <a:rPr lang="en-US" b="1" dirty="0"/>
              <a:t>Mongolia – </a:t>
            </a:r>
            <a:r>
              <a:rPr lang="en-US" dirty="0"/>
              <a:t>Francophone model needed, otherwise corruption would be too  great.  </a:t>
            </a:r>
          </a:p>
          <a:p>
            <a:r>
              <a:rPr lang="en-US" b="1" dirty="0"/>
              <a:t>Romania</a:t>
            </a:r>
            <a:r>
              <a:rPr lang="en-US" dirty="0"/>
              <a:t> – Blend of both approaches. Financial control for all transactions in MDAs, and for high value, transactions and additional MoF Budget Controller </a:t>
            </a:r>
          </a:p>
          <a:p>
            <a:r>
              <a:rPr lang="en-US" b="1" dirty="0"/>
              <a:t>Turkey – </a:t>
            </a:r>
            <a:r>
              <a:rPr lang="en-US" dirty="0"/>
              <a:t>Presidency of Budget Office does this – which has its own systems for allocations and some controls exerted by more detailed budget allocations.  </a:t>
            </a:r>
            <a:endParaRPr lang="en-US" dirty="0">
              <a:cs typeface="Calibri"/>
            </a:endParaRPr>
          </a:p>
        </p:txBody>
      </p:sp>
    </p:spTree>
    <p:extLst>
      <p:ext uri="{BB962C8B-B14F-4D97-AF65-F5344CB8AC3E}">
        <p14:creationId xmlns:p14="http://schemas.microsoft.com/office/powerpoint/2010/main" val="94112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7B208-C82D-363D-BB3D-530BAF771E27}"/>
              </a:ext>
            </a:extLst>
          </p:cNvPr>
          <p:cNvSpPr>
            <a:spLocks noGrp="1"/>
          </p:cNvSpPr>
          <p:nvPr>
            <p:ph type="title"/>
          </p:nvPr>
        </p:nvSpPr>
        <p:spPr>
          <a:xfrm>
            <a:off x="304800" y="365125"/>
            <a:ext cx="11049000" cy="1325563"/>
          </a:xfrm>
        </p:spPr>
        <p:txBody>
          <a:bodyPr>
            <a:normAutofit/>
          </a:bodyPr>
          <a:lstStyle/>
          <a:p>
            <a:r>
              <a:rPr lang="en-AU" sz="2800" dirty="0">
                <a:solidFill>
                  <a:srgbClr val="C00000"/>
                </a:solidFill>
                <a:latin typeface="Helvetica Neue" panose="02000503000000020004" pitchFamily="2" charset="0"/>
              </a:rPr>
              <a:t>I</a:t>
            </a:r>
            <a:r>
              <a:rPr lang="en-AU" sz="2800" dirty="0">
                <a:solidFill>
                  <a:srgbClr val="C00000"/>
                </a:solidFill>
                <a:effectLst/>
                <a:latin typeface="Helvetica Neue" panose="02000503000000020004" pitchFamily="2" charset="0"/>
              </a:rPr>
              <a:t>f you have already decentralized budgetary controls, please, describe how this works in your country and any benefits or risks that you see from the arrangements</a:t>
            </a:r>
            <a:endParaRPr lang="en-US" sz="2800" dirty="0">
              <a:solidFill>
                <a:srgbClr val="C00000"/>
              </a:solidFill>
            </a:endParaRPr>
          </a:p>
        </p:txBody>
      </p:sp>
      <p:sp>
        <p:nvSpPr>
          <p:cNvPr id="3" name="Content Placeholder 2">
            <a:extLst>
              <a:ext uri="{FF2B5EF4-FFF2-40B4-BE49-F238E27FC236}">
                <a16:creationId xmlns:a16="http://schemas.microsoft.com/office/drawing/2014/main" id="{A7572026-6106-BF0A-C33E-4B01233C7E19}"/>
              </a:ext>
            </a:extLst>
          </p:cNvPr>
          <p:cNvSpPr>
            <a:spLocks noGrp="1"/>
          </p:cNvSpPr>
          <p:nvPr>
            <p:ph idx="1"/>
          </p:nvPr>
        </p:nvSpPr>
        <p:spPr/>
        <p:txBody>
          <a:bodyPr vert="horz" lIns="91440" tIns="45720" rIns="91440" bIns="45720" rtlCol="0" anchor="t">
            <a:normAutofit fontScale="92500" lnSpcReduction="10000"/>
          </a:bodyPr>
          <a:lstStyle/>
          <a:p>
            <a:r>
              <a:rPr lang="en-US" b="1" dirty="0"/>
              <a:t>Albania – </a:t>
            </a:r>
            <a:r>
              <a:rPr lang="en-US" dirty="0"/>
              <a:t>Rationalization of costs is important</a:t>
            </a:r>
            <a:endParaRPr lang="en-US" dirty="0">
              <a:cs typeface="Calibri"/>
            </a:endParaRPr>
          </a:p>
          <a:p>
            <a:r>
              <a:rPr lang="en-US" b="1" dirty="0"/>
              <a:t>Hungary – </a:t>
            </a:r>
            <a:r>
              <a:rPr lang="en-US" dirty="0"/>
              <a:t>Sees different types of controls – State Audit Office, Government Control Office, Directorate General for Audit of European Funds, Fiscal Council, budgetary inspectors</a:t>
            </a:r>
            <a:endParaRPr lang="en-US" dirty="0">
              <a:cs typeface="Calibri"/>
            </a:endParaRPr>
          </a:p>
          <a:p>
            <a:r>
              <a:rPr lang="en-US" b="1" dirty="0"/>
              <a:t>Indonesia – </a:t>
            </a:r>
            <a:r>
              <a:rPr lang="en-US" dirty="0"/>
              <a:t>There are no blocked funds in the system, so the control of allocations is quite strong.  </a:t>
            </a:r>
            <a:endParaRPr lang="en-US" dirty="0">
              <a:cs typeface="Calibri"/>
            </a:endParaRPr>
          </a:p>
          <a:p>
            <a:r>
              <a:rPr lang="en-US" b="1" dirty="0"/>
              <a:t>Mongolia – </a:t>
            </a:r>
            <a:r>
              <a:rPr lang="en-US" dirty="0"/>
              <a:t>Capacity remain an issue </a:t>
            </a:r>
          </a:p>
          <a:p>
            <a:r>
              <a:rPr lang="en-US" b="1" dirty="0"/>
              <a:t>Romania –</a:t>
            </a:r>
            <a:r>
              <a:rPr lang="en-US" dirty="0"/>
              <a:t> See Treasury in regions as an advisory. BUT sometimes their advice is not consistent or the best. </a:t>
            </a:r>
          </a:p>
          <a:p>
            <a:r>
              <a:rPr lang="en-US" b="1" dirty="0"/>
              <a:t>Turkey – </a:t>
            </a:r>
            <a:r>
              <a:rPr lang="en-US" dirty="0"/>
              <a:t>IT system controls (double checking), ex ante (MDAs), ex post Court of Accounts</a:t>
            </a:r>
            <a:endParaRPr lang="en-US">
              <a:cs typeface="Calibri"/>
            </a:endParaRPr>
          </a:p>
        </p:txBody>
      </p:sp>
    </p:spTree>
    <p:extLst>
      <p:ext uri="{BB962C8B-B14F-4D97-AF65-F5344CB8AC3E}">
        <p14:creationId xmlns:p14="http://schemas.microsoft.com/office/powerpoint/2010/main" val="7031493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7B208-C82D-363D-BB3D-530BAF771E27}"/>
              </a:ext>
            </a:extLst>
          </p:cNvPr>
          <p:cNvSpPr>
            <a:spLocks noGrp="1"/>
          </p:cNvSpPr>
          <p:nvPr>
            <p:ph type="title"/>
          </p:nvPr>
        </p:nvSpPr>
        <p:spPr/>
        <p:txBody>
          <a:bodyPr>
            <a:normAutofit/>
          </a:bodyPr>
          <a:lstStyle/>
          <a:p>
            <a:r>
              <a:rPr lang="en-AU" sz="2800" dirty="0">
                <a:solidFill>
                  <a:srgbClr val="C00000"/>
                </a:solidFill>
                <a:effectLst/>
                <a:latin typeface="Helvetica Neue" panose="02000503000000020004" pitchFamily="2" charset="0"/>
              </a:rPr>
              <a:t>Please identify and discuss </a:t>
            </a:r>
            <a:r>
              <a:rPr lang="en-AU" sz="2800" dirty="0">
                <a:solidFill>
                  <a:srgbClr val="C00000"/>
                </a:solidFill>
                <a:latin typeface="Helvetica Neue" panose="02000503000000020004" pitchFamily="2" charset="0"/>
              </a:rPr>
              <a:t>any</a:t>
            </a:r>
            <a:r>
              <a:rPr lang="en-AU" sz="2800" dirty="0">
                <a:solidFill>
                  <a:srgbClr val="C00000"/>
                </a:solidFill>
                <a:effectLst/>
                <a:latin typeface="Helvetica Neue" panose="02000503000000020004" pitchFamily="2" charset="0"/>
              </a:rPr>
              <a:t> examples of risk management already applied in public financial management in your country</a:t>
            </a:r>
            <a:endParaRPr lang="en-US" sz="2800" dirty="0">
              <a:solidFill>
                <a:srgbClr val="C00000"/>
              </a:solidFill>
            </a:endParaRPr>
          </a:p>
        </p:txBody>
      </p:sp>
      <p:sp>
        <p:nvSpPr>
          <p:cNvPr id="3" name="Content Placeholder 2">
            <a:extLst>
              <a:ext uri="{FF2B5EF4-FFF2-40B4-BE49-F238E27FC236}">
                <a16:creationId xmlns:a16="http://schemas.microsoft.com/office/drawing/2014/main" id="{A7572026-6106-BF0A-C33E-4B01233C7E19}"/>
              </a:ext>
            </a:extLst>
          </p:cNvPr>
          <p:cNvSpPr>
            <a:spLocks noGrp="1"/>
          </p:cNvSpPr>
          <p:nvPr>
            <p:ph idx="1"/>
          </p:nvPr>
        </p:nvSpPr>
        <p:spPr>
          <a:xfrm>
            <a:off x="475488" y="1690688"/>
            <a:ext cx="10878312" cy="4975287"/>
          </a:xfrm>
        </p:spPr>
        <p:txBody>
          <a:bodyPr vert="horz" lIns="91440" tIns="45720" rIns="91440" bIns="45720" rtlCol="0" anchor="t">
            <a:normAutofit fontScale="55000" lnSpcReduction="20000"/>
          </a:bodyPr>
          <a:lstStyle/>
          <a:p>
            <a:r>
              <a:rPr lang="en-US" sz="3600" b="1" dirty="0"/>
              <a:t>Albania </a:t>
            </a:r>
            <a:r>
              <a:rPr lang="en-US" sz="3600" dirty="0"/>
              <a:t>– In 2019 a group to monitor arrears was established. There is also a general directorate of PIFC for internal auditors to monitor arrears. Integration of procurement with AGFIS including registration of commitments. There is even a J/V implemented to create a record of all arrears even when the budget has been exceeded.  Monthly cash plans are recorded in AGFIS to ensure they align with top-down cash capabilities. </a:t>
            </a:r>
            <a:endParaRPr lang="en-US" sz="3600" dirty="0">
              <a:cs typeface="Calibri"/>
            </a:endParaRPr>
          </a:p>
          <a:p>
            <a:r>
              <a:rPr lang="en-US" sz="3600" b="1" dirty="0"/>
              <a:t>Hungary – </a:t>
            </a:r>
            <a:r>
              <a:rPr lang="en-US" sz="3600" dirty="0"/>
              <a:t>Financial plans must be presented to execute the budget and large value transactions must be advised 3 days in advance.  </a:t>
            </a:r>
          </a:p>
          <a:p>
            <a:r>
              <a:rPr lang="en-US" sz="3600" b="1" dirty="0"/>
              <a:t>Indonesia –  </a:t>
            </a:r>
            <a:r>
              <a:rPr lang="en-US" sz="3600" dirty="0"/>
              <a:t>Internal compliance desk, Inspectors at Ministry, Internal Auditor under President is both ex-ante and ex-post  and Supreme Audit Court </a:t>
            </a:r>
            <a:r>
              <a:rPr lang="en-US" sz="3600" dirty="0" err="1"/>
              <a:t>expost</a:t>
            </a:r>
            <a:r>
              <a:rPr lang="en-US" sz="3600" dirty="0"/>
              <a:t>. Shift from francophone system to new model has been enhanced by the different control functions across government. Internal audit is providing support including clearing larger spending.    </a:t>
            </a:r>
          </a:p>
          <a:p>
            <a:r>
              <a:rPr lang="en-US" sz="3600" b="1" dirty="0"/>
              <a:t>Mongolia – </a:t>
            </a:r>
            <a:r>
              <a:rPr lang="en-US" sz="3600" dirty="0"/>
              <a:t>During peak periods a more risk-based approach applies for pragmatic reasons. There is a threshold, but agencies split payments to avoid its control.   </a:t>
            </a:r>
          </a:p>
          <a:p>
            <a:r>
              <a:rPr lang="en-US" sz="3600" b="1" dirty="0"/>
              <a:t>Romania</a:t>
            </a:r>
            <a:r>
              <a:rPr lang="en-US" sz="3600" dirty="0"/>
              <a:t> – Threshold - EU precludes splitting invoices, arrears  cannot be accumulated. Cash needs are presented 30 days in advance, but it is very poorly structured. Use of short-term instruments to overcome this issue.  Company register and holding private funds can be used to offset tax debts.</a:t>
            </a:r>
          </a:p>
          <a:p>
            <a:r>
              <a:rPr lang="en-US" sz="3600" b="1" dirty="0"/>
              <a:t>Turkey – </a:t>
            </a:r>
            <a:r>
              <a:rPr lang="en-US" sz="3600" dirty="0"/>
              <a:t>IC units in every ministry and they are undertaking inspections. Risk management meetings on a monthly basis. There is a meeting each month with large expenditure agencies. Also, supreme audit entities</a:t>
            </a:r>
            <a:r>
              <a:rPr lang="en-US" dirty="0"/>
              <a:t>.  </a:t>
            </a:r>
          </a:p>
        </p:txBody>
      </p:sp>
    </p:spTree>
    <p:extLst>
      <p:ext uri="{BB962C8B-B14F-4D97-AF65-F5344CB8AC3E}">
        <p14:creationId xmlns:p14="http://schemas.microsoft.com/office/powerpoint/2010/main" val="17263568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2062</TotalTime>
  <Words>625</Words>
  <Application>Microsoft Office PowerPoint</Application>
  <PresentationFormat>Widescreen</PresentationFormat>
  <Paragraphs>22</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Group Activities  Day Two</vt:lpstr>
      <vt:lpstr>Would the decentralized Anglophone model be appropriate in your country? If yes, why and how could it be implemented? If you consider it would not work, why not - what are the issues and challenges with decentralized controls? </vt:lpstr>
      <vt:lpstr>If you have already decentralized budgetary controls, please, describe how this works in your country and any benefits or risks that you see from the arrangements</vt:lpstr>
      <vt:lpstr>Please identify and discuss any examples of risk management already applied in public financial management in your country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Activities Day One and Day Two</dc:title>
  <dc:creator>Mark Silins</dc:creator>
  <cp:lastModifiedBy>Yelena Slizhevskaya</cp:lastModifiedBy>
  <cp:revision>125</cp:revision>
  <dcterms:created xsi:type="dcterms:W3CDTF">2023-05-08T09:02:46Z</dcterms:created>
  <dcterms:modified xsi:type="dcterms:W3CDTF">2023-07-13T07:32:12Z</dcterms:modified>
</cp:coreProperties>
</file>