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494" r:id="rId3"/>
    <p:sldId id="500" r:id="rId4"/>
    <p:sldId id="495" r:id="rId5"/>
    <p:sldId id="501" r:id="rId6"/>
    <p:sldId id="50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6296"/>
  </p:normalViewPr>
  <p:slideViewPr>
    <p:cSldViewPr snapToGrid="0">
      <p:cViewPr varScale="1">
        <p:scale>
          <a:sx n="70" d="100"/>
          <a:sy n="70" d="100"/>
        </p:scale>
        <p:origin x="12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elena Slizhevskaya" userId="c31c118f-cc09-4814-95e2-f268a72c0a23" providerId="ADAL" clId="{E4764EB8-766B-4FB1-A753-FEFC21FD1FEE}"/>
    <pc:docChg chg="custSel delSld modSld">
      <pc:chgData name="Yelena Slizhevskaya" userId="c31c118f-cc09-4814-95e2-f268a72c0a23" providerId="ADAL" clId="{E4764EB8-766B-4FB1-A753-FEFC21FD1FEE}" dt="2023-06-26T21:34:34.957" v="41" actId="6549"/>
      <pc:docMkLst>
        <pc:docMk/>
      </pc:docMkLst>
      <pc:sldChg chg="modSp mod">
        <pc:chgData name="Yelena Slizhevskaya" userId="c31c118f-cc09-4814-95e2-f268a72c0a23" providerId="ADAL" clId="{E4764EB8-766B-4FB1-A753-FEFC21FD1FEE}" dt="2023-06-26T21:34:20.715" v="37" actId="27636"/>
        <pc:sldMkLst>
          <pc:docMk/>
          <pc:sldMk cId="2817009995" sldId="256"/>
        </pc:sldMkLst>
        <pc:spChg chg="mod">
          <ac:chgData name="Yelena Slizhevskaya" userId="c31c118f-cc09-4814-95e2-f268a72c0a23" providerId="ADAL" clId="{E4764EB8-766B-4FB1-A753-FEFC21FD1FEE}" dt="2023-06-26T21:34:20.715" v="37" actId="27636"/>
          <ac:spMkLst>
            <pc:docMk/>
            <pc:sldMk cId="2817009995" sldId="256"/>
            <ac:spMk id="2" creationId="{B95A33F1-8CC8-074F-213A-18FCB39A7214}"/>
          </ac:spMkLst>
        </pc:spChg>
      </pc:sldChg>
      <pc:sldChg chg="del">
        <pc:chgData name="Yelena Slizhevskaya" userId="c31c118f-cc09-4814-95e2-f268a72c0a23" providerId="ADAL" clId="{E4764EB8-766B-4FB1-A753-FEFC21FD1FEE}" dt="2023-06-26T21:31:42.650" v="20" actId="2696"/>
        <pc:sldMkLst>
          <pc:docMk/>
          <pc:sldMk cId="2462768270" sldId="257"/>
        </pc:sldMkLst>
      </pc:sldChg>
      <pc:sldChg chg="modSp mod">
        <pc:chgData name="Yelena Slizhevskaya" userId="c31c118f-cc09-4814-95e2-f268a72c0a23" providerId="ADAL" clId="{E4764EB8-766B-4FB1-A753-FEFC21FD1FEE}" dt="2023-06-26T21:34:27.621" v="39" actId="6549"/>
        <pc:sldMkLst>
          <pc:docMk/>
          <pc:sldMk cId="3180273930" sldId="494"/>
        </pc:sldMkLst>
        <pc:spChg chg="mod">
          <ac:chgData name="Yelena Slizhevskaya" userId="c31c118f-cc09-4814-95e2-f268a72c0a23" providerId="ADAL" clId="{E4764EB8-766B-4FB1-A753-FEFC21FD1FEE}" dt="2023-06-26T21:34:27.621" v="39" actId="6549"/>
          <ac:spMkLst>
            <pc:docMk/>
            <pc:sldMk cId="3180273930" sldId="494"/>
            <ac:spMk id="2" creationId="{D75D383B-0CD0-829F-D6B4-4213A01BD42D}"/>
          </ac:spMkLst>
        </pc:spChg>
      </pc:sldChg>
      <pc:sldChg chg="modSp mod">
        <pc:chgData name="Yelena Slizhevskaya" userId="c31c118f-cc09-4814-95e2-f268a72c0a23" providerId="ADAL" clId="{E4764EB8-766B-4FB1-A753-FEFC21FD1FEE}" dt="2023-06-26T21:34:34.957" v="41" actId="6549"/>
        <pc:sldMkLst>
          <pc:docMk/>
          <pc:sldMk cId="3474749029" sldId="495"/>
        </pc:sldMkLst>
        <pc:spChg chg="mod">
          <ac:chgData name="Yelena Slizhevskaya" userId="c31c118f-cc09-4814-95e2-f268a72c0a23" providerId="ADAL" clId="{E4764EB8-766B-4FB1-A753-FEFC21FD1FEE}" dt="2023-06-26T21:34:34.957" v="41" actId="6549"/>
          <ac:spMkLst>
            <pc:docMk/>
            <pc:sldMk cId="3474749029" sldId="495"/>
            <ac:spMk id="2" creationId="{65CFDCAF-F982-2731-89F1-7E8CFE6C78FB}"/>
          </ac:spMkLst>
        </pc:spChg>
      </pc:sldChg>
      <pc:sldChg chg="del">
        <pc:chgData name="Yelena Slizhevskaya" userId="c31c118f-cc09-4814-95e2-f268a72c0a23" providerId="ADAL" clId="{E4764EB8-766B-4FB1-A753-FEFC21FD1FEE}" dt="2023-06-26T21:34:10.927" v="34" actId="2696"/>
        <pc:sldMkLst>
          <pc:docMk/>
          <pc:sldMk cId="1512154850" sldId="496"/>
        </pc:sldMkLst>
      </pc:sldChg>
      <pc:sldChg chg="del">
        <pc:chgData name="Yelena Slizhevskaya" userId="c31c118f-cc09-4814-95e2-f268a72c0a23" providerId="ADAL" clId="{E4764EB8-766B-4FB1-A753-FEFC21FD1FEE}" dt="2023-06-26T21:31:48.781" v="21" actId="2696"/>
        <pc:sldMkLst>
          <pc:docMk/>
          <pc:sldMk cId="1747687905" sldId="497"/>
        </pc:sldMkLst>
      </pc:sldChg>
      <pc:sldChg chg="del">
        <pc:chgData name="Yelena Slizhevskaya" userId="c31c118f-cc09-4814-95e2-f268a72c0a23" providerId="ADAL" clId="{E4764EB8-766B-4FB1-A753-FEFC21FD1FEE}" dt="2023-06-26T21:32:02.085" v="22" actId="2696"/>
        <pc:sldMkLst>
          <pc:docMk/>
          <pc:sldMk cId="2114843767" sldId="498"/>
        </pc:sldMkLst>
      </pc:sldChg>
      <pc:sldChg chg="del">
        <pc:chgData name="Yelena Slizhevskaya" userId="c31c118f-cc09-4814-95e2-f268a72c0a23" providerId="ADAL" clId="{E4764EB8-766B-4FB1-A753-FEFC21FD1FEE}" dt="2023-06-26T21:33:20.107" v="33" actId="2696"/>
        <pc:sldMkLst>
          <pc:docMk/>
          <pc:sldMk cId="2038968431" sldId="499"/>
        </pc:sldMkLst>
      </pc:sldChg>
      <pc:sldChg chg="modSp mod">
        <pc:chgData name="Yelena Slizhevskaya" userId="c31c118f-cc09-4814-95e2-f268a72c0a23" providerId="ADAL" clId="{E4764EB8-766B-4FB1-A753-FEFC21FD1FEE}" dt="2023-06-26T21:33:07.251" v="32" actId="1076"/>
        <pc:sldMkLst>
          <pc:docMk/>
          <pc:sldMk cId="972311627" sldId="502"/>
        </pc:sldMkLst>
        <pc:spChg chg="mod">
          <ac:chgData name="Yelena Slizhevskaya" userId="c31c118f-cc09-4814-95e2-f268a72c0a23" providerId="ADAL" clId="{E4764EB8-766B-4FB1-A753-FEFC21FD1FEE}" dt="2023-06-26T21:33:03.270" v="31" actId="14100"/>
          <ac:spMkLst>
            <pc:docMk/>
            <pc:sldMk cId="972311627" sldId="502"/>
            <ac:spMk id="2" creationId="{829FE60C-F7EC-D673-DED8-A8D8AF120B1A}"/>
          </ac:spMkLst>
        </pc:spChg>
        <pc:spChg chg="mod">
          <ac:chgData name="Yelena Slizhevskaya" userId="c31c118f-cc09-4814-95e2-f268a72c0a23" providerId="ADAL" clId="{E4764EB8-766B-4FB1-A753-FEFC21FD1FEE}" dt="2023-06-26T21:33:07.251" v="32" actId="1076"/>
          <ac:spMkLst>
            <pc:docMk/>
            <pc:sldMk cId="972311627" sldId="502"/>
            <ac:spMk id="3" creationId="{F2634319-1670-AAD5-CDD5-25C604F08AD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4D0FB8-85D4-47FD-B40E-5A21A81F47AE}" type="datetimeFigureOut">
              <a:rPr lang="en-US" smtClean="0"/>
              <a:t>6/27/2023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EA96A3-0B4C-4A28-9117-CE93B6AA47B0}" type="slidenum">
              <a:rPr lang="en-US" smtClean="0"/>
              <a:t>‹#›</a:t>
            </a:fld>
            <a:endParaRPr lang="en-US" dirty="0"/>
          </a:p>
        </p:txBody>
      </p:sp>
    </p:spTree>
    <p:extLst>
      <p:ext uri="{BB962C8B-B14F-4D97-AF65-F5344CB8AC3E}">
        <p14:creationId xmlns:p14="http://schemas.microsoft.com/office/powerpoint/2010/main" val="3418060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2A91D-D634-EBB9-B6A4-5C30E42B8C7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D928B875-3BB8-0961-BF86-6B5D7A3332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1B6D0737-FFF6-E5A8-B9A3-F7CE9B93BF65}"/>
              </a:ext>
            </a:extLst>
          </p:cNvPr>
          <p:cNvSpPr>
            <a:spLocks noGrp="1"/>
          </p:cNvSpPr>
          <p:nvPr>
            <p:ph type="dt" sz="half" idx="10"/>
          </p:nvPr>
        </p:nvSpPr>
        <p:spPr/>
        <p:txBody>
          <a:bodyPr/>
          <a:lstStyle/>
          <a:p>
            <a:fld id="{9A497731-7672-5A47-A9FD-332B6F126C21}" type="datetimeFigureOut">
              <a:rPr lang="en-US" smtClean="0"/>
              <a:t>6/27/2023</a:t>
            </a:fld>
            <a:endParaRPr lang="en-US" dirty="0"/>
          </a:p>
        </p:txBody>
      </p:sp>
      <p:sp>
        <p:nvSpPr>
          <p:cNvPr id="5" name="Footer Placeholder 4">
            <a:extLst>
              <a:ext uri="{FF2B5EF4-FFF2-40B4-BE49-F238E27FC236}">
                <a16:creationId xmlns:a16="http://schemas.microsoft.com/office/drawing/2014/main" id="{8E3AD5DE-6503-EE00-1B8B-5BCCA9B34E3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4C0B177-8862-A5A8-538D-B73048FB22A7}"/>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824130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84E97-8641-55F8-C546-C653708BC4CF}"/>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8B596F6-4365-B191-78B3-F3DB02FF9AE2}"/>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72A180B-1D47-344E-E175-AAF1FAD144C0}"/>
              </a:ext>
            </a:extLst>
          </p:cNvPr>
          <p:cNvSpPr>
            <a:spLocks noGrp="1"/>
          </p:cNvSpPr>
          <p:nvPr>
            <p:ph type="dt" sz="half" idx="10"/>
          </p:nvPr>
        </p:nvSpPr>
        <p:spPr/>
        <p:txBody>
          <a:bodyPr/>
          <a:lstStyle/>
          <a:p>
            <a:fld id="{9A497731-7672-5A47-A9FD-332B6F126C21}" type="datetimeFigureOut">
              <a:rPr lang="en-US" smtClean="0"/>
              <a:t>6/27/2023</a:t>
            </a:fld>
            <a:endParaRPr lang="en-US" dirty="0"/>
          </a:p>
        </p:txBody>
      </p:sp>
      <p:sp>
        <p:nvSpPr>
          <p:cNvPr id="5" name="Footer Placeholder 4">
            <a:extLst>
              <a:ext uri="{FF2B5EF4-FFF2-40B4-BE49-F238E27FC236}">
                <a16:creationId xmlns:a16="http://schemas.microsoft.com/office/drawing/2014/main" id="{91A897C3-BE2E-07A6-E508-3A2BF4D03F3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82CD47E-6F85-E8F0-A485-EAD9F65AFA33}"/>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28195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E843B7F-B8B2-ADEC-431B-51000B0C1CD1}"/>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CCCF9FFB-8833-9119-C258-CCCE0CD86B78}"/>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894C816-3103-A427-43F8-834B11AC43D2}"/>
              </a:ext>
            </a:extLst>
          </p:cNvPr>
          <p:cNvSpPr>
            <a:spLocks noGrp="1"/>
          </p:cNvSpPr>
          <p:nvPr>
            <p:ph type="dt" sz="half" idx="10"/>
          </p:nvPr>
        </p:nvSpPr>
        <p:spPr/>
        <p:txBody>
          <a:bodyPr/>
          <a:lstStyle/>
          <a:p>
            <a:fld id="{9A497731-7672-5A47-A9FD-332B6F126C21}" type="datetimeFigureOut">
              <a:rPr lang="en-US" smtClean="0"/>
              <a:t>6/27/2023</a:t>
            </a:fld>
            <a:endParaRPr lang="en-US" dirty="0"/>
          </a:p>
        </p:txBody>
      </p:sp>
      <p:sp>
        <p:nvSpPr>
          <p:cNvPr id="5" name="Footer Placeholder 4">
            <a:extLst>
              <a:ext uri="{FF2B5EF4-FFF2-40B4-BE49-F238E27FC236}">
                <a16:creationId xmlns:a16="http://schemas.microsoft.com/office/drawing/2014/main" id="{A7708E41-8158-6EE4-B6B0-9D230C5180F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08E5DFC-42A9-1933-2315-9FEDBD3BC11D}"/>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1653548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5C668-85CD-538F-9547-655B865D2F2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E428B5BE-84CE-9002-0A25-C3BC6BD3B15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D4D5CA9-9D07-D047-A01C-379C18F8DBDA}"/>
              </a:ext>
            </a:extLst>
          </p:cNvPr>
          <p:cNvSpPr>
            <a:spLocks noGrp="1"/>
          </p:cNvSpPr>
          <p:nvPr>
            <p:ph type="dt" sz="half" idx="10"/>
          </p:nvPr>
        </p:nvSpPr>
        <p:spPr/>
        <p:txBody>
          <a:bodyPr/>
          <a:lstStyle/>
          <a:p>
            <a:fld id="{9A497731-7672-5A47-A9FD-332B6F126C21}" type="datetimeFigureOut">
              <a:rPr lang="en-US" smtClean="0"/>
              <a:t>6/27/2023</a:t>
            </a:fld>
            <a:endParaRPr lang="en-US" dirty="0"/>
          </a:p>
        </p:txBody>
      </p:sp>
      <p:sp>
        <p:nvSpPr>
          <p:cNvPr id="5" name="Footer Placeholder 4">
            <a:extLst>
              <a:ext uri="{FF2B5EF4-FFF2-40B4-BE49-F238E27FC236}">
                <a16:creationId xmlns:a16="http://schemas.microsoft.com/office/drawing/2014/main" id="{476279B0-8544-EF59-1A85-B69E2B3DD35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15B02AB-7E59-0DB8-BF56-A30F66E797A7}"/>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3861809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57BE2-F4B8-53C3-562B-EC431494E146}"/>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F0E7309A-4F19-1C9F-8DEA-2044729DCA2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FB57566A-813A-5B57-A976-6313CEDA9883}"/>
              </a:ext>
            </a:extLst>
          </p:cNvPr>
          <p:cNvSpPr>
            <a:spLocks noGrp="1"/>
          </p:cNvSpPr>
          <p:nvPr>
            <p:ph type="dt" sz="half" idx="10"/>
          </p:nvPr>
        </p:nvSpPr>
        <p:spPr/>
        <p:txBody>
          <a:bodyPr/>
          <a:lstStyle/>
          <a:p>
            <a:fld id="{9A497731-7672-5A47-A9FD-332B6F126C21}" type="datetimeFigureOut">
              <a:rPr lang="en-US" smtClean="0"/>
              <a:t>6/27/2023</a:t>
            </a:fld>
            <a:endParaRPr lang="en-US" dirty="0"/>
          </a:p>
        </p:txBody>
      </p:sp>
      <p:sp>
        <p:nvSpPr>
          <p:cNvPr id="5" name="Footer Placeholder 4">
            <a:extLst>
              <a:ext uri="{FF2B5EF4-FFF2-40B4-BE49-F238E27FC236}">
                <a16:creationId xmlns:a16="http://schemas.microsoft.com/office/drawing/2014/main" id="{DF52D024-234B-5AF2-F9A2-453B6F60860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63BF47F-4F1C-81D9-C6E4-00E008C4A091}"/>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4231123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B4B3A-4875-20DD-B374-822A42D3ACDA}"/>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430D7739-53B3-94E4-6EF6-DCA40E9BC6DF}"/>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D8938546-5D59-2E77-52FF-5D1E2BFA5B97}"/>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26E9695B-E68A-FC81-50F2-445F16ED9698}"/>
              </a:ext>
            </a:extLst>
          </p:cNvPr>
          <p:cNvSpPr>
            <a:spLocks noGrp="1"/>
          </p:cNvSpPr>
          <p:nvPr>
            <p:ph type="dt" sz="half" idx="10"/>
          </p:nvPr>
        </p:nvSpPr>
        <p:spPr/>
        <p:txBody>
          <a:bodyPr/>
          <a:lstStyle/>
          <a:p>
            <a:fld id="{9A497731-7672-5A47-A9FD-332B6F126C21}" type="datetimeFigureOut">
              <a:rPr lang="en-US" smtClean="0"/>
              <a:t>6/27/2023</a:t>
            </a:fld>
            <a:endParaRPr lang="en-US" dirty="0"/>
          </a:p>
        </p:txBody>
      </p:sp>
      <p:sp>
        <p:nvSpPr>
          <p:cNvPr id="6" name="Footer Placeholder 5">
            <a:extLst>
              <a:ext uri="{FF2B5EF4-FFF2-40B4-BE49-F238E27FC236}">
                <a16:creationId xmlns:a16="http://schemas.microsoft.com/office/drawing/2014/main" id="{5315B435-542B-4CC5-480E-242EAAA515A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55A111B-5C9B-AF5E-5016-49CFEA2E2014}"/>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4091700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25C17-8C50-CE8B-D627-C0C954344A6F}"/>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D170402C-9C6C-F130-6262-FE5FBC0636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DC5E453-456D-55D1-1B83-2440A5F144FF}"/>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4805083B-BFE3-67DF-B85A-172E16906C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B01D8A73-9548-4C70-FE9A-CD6CD9AB247A}"/>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FC4A51C8-76BA-90DB-42AC-8BD8724D7873}"/>
              </a:ext>
            </a:extLst>
          </p:cNvPr>
          <p:cNvSpPr>
            <a:spLocks noGrp="1"/>
          </p:cNvSpPr>
          <p:nvPr>
            <p:ph type="dt" sz="half" idx="10"/>
          </p:nvPr>
        </p:nvSpPr>
        <p:spPr/>
        <p:txBody>
          <a:bodyPr/>
          <a:lstStyle/>
          <a:p>
            <a:fld id="{9A497731-7672-5A47-A9FD-332B6F126C21}" type="datetimeFigureOut">
              <a:rPr lang="en-US" smtClean="0"/>
              <a:t>6/27/2023</a:t>
            </a:fld>
            <a:endParaRPr lang="en-US" dirty="0"/>
          </a:p>
        </p:txBody>
      </p:sp>
      <p:sp>
        <p:nvSpPr>
          <p:cNvPr id="8" name="Footer Placeholder 7">
            <a:extLst>
              <a:ext uri="{FF2B5EF4-FFF2-40B4-BE49-F238E27FC236}">
                <a16:creationId xmlns:a16="http://schemas.microsoft.com/office/drawing/2014/main" id="{0F18D71D-BB94-4C71-BD40-CE73E9FC62F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8030A7DA-2070-ADE9-9D42-A9B2D2E1A842}"/>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485037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EDCAC-97B8-B690-B0E8-A0BAB533330C}"/>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4E47F186-CC3F-CE29-F1F9-E04B4D8CFEB3}"/>
              </a:ext>
            </a:extLst>
          </p:cNvPr>
          <p:cNvSpPr>
            <a:spLocks noGrp="1"/>
          </p:cNvSpPr>
          <p:nvPr>
            <p:ph type="dt" sz="half" idx="10"/>
          </p:nvPr>
        </p:nvSpPr>
        <p:spPr/>
        <p:txBody>
          <a:bodyPr/>
          <a:lstStyle/>
          <a:p>
            <a:fld id="{9A497731-7672-5A47-A9FD-332B6F126C21}" type="datetimeFigureOut">
              <a:rPr lang="en-US" smtClean="0"/>
              <a:t>6/27/2023</a:t>
            </a:fld>
            <a:endParaRPr lang="en-US" dirty="0"/>
          </a:p>
        </p:txBody>
      </p:sp>
      <p:sp>
        <p:nvSpPr>
          <p:cNvPr id="4" name="Footer Placeholder 3">
            <a:extLst>
              <a:ext uri="{FF2B5EF4-FFF2-40B4-BE49-F238E27FC236}">
                <a16:creationId xmlns:a16="http://schemas.microsoft.com/office/drawing/2014/main" id="{BF5D23D3-28B7-E79C-FF68-53DFA0F49C3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098F279-2EEC-EDB0-5986-04EEBE27CC88}"/>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2926320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AF1218C-7737-0A56-DD80-6756F65234E6}"/>
              </a:ext>
            </a:extLst>
          </p:cNvPr>
          <p:cNvSpPr>
            <a:spLocks noGrp="1"/>
          </p:cNvSpPr>
          <p:nvPr>
            <p:ph type="dt" sz="half" idx="10"/>
          </p:nvPr>
        </p:nvSpPr>
        <p:spPr/>
        <p:txBody>
          <a:bodyPr/>
          <a:lstStyle/>
          <a:p>
            <a:fld id="{9A497731-7672-5A47-A9FD-332B6F126C21}" type="datetimeFigureOut">
              <a:rPr lang="en-US" smtClean="0"/>
              <a:t>6/27/2023</a:t>
            </a:fld>
            <a:endParaRPr lang="en-US" dirty="0"/>
          </a:p>
        </p:txBody>
      </p:sp>
      <p:sp>
        <p:nvSpPr>
          <p:cNvPr id="3" name="Footer Placeholder 2">
            <a:extLst>
              <a:ext uri="{FF2B5EF4-FFF2-40B4-BE49-F238E27FC236}">
                <a16:creationId xmlns:a16="http://schemas.microsoft.com/office/drawing/2014/main" id="{A2BE69FC-1BC1-67F7-BD96-0D92A9057F6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9FAF7482-0A19-14AB-B6EA-038785CADCF6}"/>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4060362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7E122-0BC6-C43D-7270-782E472F722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68CFDF40-AAEF-F508-7BEB-EB69F8CAE5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E1E609E7-67C5-5E9C-0DF0-FFED5D2559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6EE4EFA-DA53-C2E0-AFF2-8940642D5474}"/>
              </a:ext>
            </a:extLst>
          </p:cNvPr>
          <p:cNvSpPr>
            <a:spLocks noGrp="1"/>
          </p:cNvSpPr>
          <p:nvPr>
            <p:ph type="dt" sz="half" idx="10"/>
          </p:nvPr>
        </p:nvSpPr>
        <p:spPr/>
        <p:txBody>
          <a:bodyPr/>
          <a:lstStyle/>
          <a:p>
            <a:fld id="{9A497731-7672-5A47-A9FD-332B6F126C21}" type="datetimeFigureOut">
              <a:rPr lang="en-US" smtClean="0"/>
              <a:t>6/27/2023</a:t>
            </a:fld>
            <a:endParaRPr lang="en-US" dirty="0"/>
          </a:p>
        </p:txBody>
      </p:sp>
      <p:sp>
        <p:nvSpPr>
          <p:cNvPr id="6" name="Footer Placeholder 5">
            <a:extLst>
              <a:ext uri="{FF2B5EF4-FFF2-40B4-BE49-F238E27FC236}">
                <a16:creationId xmlns:a16="http://schemas.microsoft.com/office/drawing/2014/main" id="{A835D95B-B087-3590-13D4-05B0EB8E438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1663E5F-E790-BF1D-8023-B196D60A1E13}"/>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146627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EF6A8-4163-05D4-8683-5FF2FC478A7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58A533B6-9413-C99D-4219-E68C339E52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C5BA7235-50D0-7238-C8B4-2E341AF53D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7D6B651-E623-01B6-2494-4D8C36B3FE7D}"/>
              </a:ext>
            </a:extLst>
          </p:cNvPr>
          <p:cNvSpPr>
            <a:spLocks noGrp="1"/>
          </p:cNvSpPr>
          <p:nvPr>
            <p:ph type="dt" sz="half" idx="10"/>
          </p:nvPr>
        </p:nvSpPr>
        <p:spPr/>
        <p:txBody>
          <a:bodyPr/>
          <a:lstStyle/>
          <a:p>
            <a:fld id="{9A497731-7672-5A47-A9FD-332B6F126C21}" type="datetimeFigureOut">
              <a:rPr lang="en-US" smtClean="0"/>
              <a:t>6/27/2023</a:t>
            </a:fld>
            <a:endParaRPr lang="en-US" dirty="0"/>
          </a:p>
        </p:txBody>
      </p:sp>
      <p:sp>
        <p:nvSpPr>
          <p:cNvPr id="6" name="Footer Placeholder 5">
            <a:extLst>
              <a:ext uri="{FF2B5EF4-FFF2-40B4-BE49-F238E27FC236}">
                <a16:creationId xmlns:a16="http://schemas.microsoft.com/office/drawing/2014/main" id="{0C9E93E2-E5EC-9C17-E602-F133DBFCCFA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E4BD66D-E53F-D058-5310-E0AFF993AF5B}"/>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2769795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93F67E-87F7-D540-2A86-483D6798A6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D3401143-CA47-AE56-5BA0-EF183A37A0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97CB00F-ABD4-143B-E0D6-8A823FB177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497731-7672-5A47-A9FD-332B6F126C21}" type="datetimeFigureOut">
              <a:rPr lang="en-US" smtClean="0"/>
              <a:t>6/27/2023</a:t>
            </a:fld>
            <a:endParaRPr lang="en-US" dirty="0"/>
          </a:p>
        </p:txBody>
      </p:sp>
      <p:sp>
        <p:nvSpPr>
          <p:cNvPr id="5" name="Footer Placeholder 4">
            <a:extLst>
              <a:ext uri="{FF2B5EF4-FFF2-40B4-BE49-F238E27FC236}">
                <a16:creationId xmlns:a16="http://schemas.microsoft.com/office/drawing/2014/main" id="{C341593B-9049-D15B-D62B-0A99E63954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E2FD5C9-5549-6E42-060A-11C38465C0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E2AB69-A436-5E46-8A9F-0D58871C94A3}" type="slidenum">
              <a:rPr lang="en-US" smtClean="0"/>
              <a:t>‹#›</a:t>
            </a:fld>
            <a:endParaRPr lang="en-US" dirty="0"/>
          </a:p>
        </p:txBody>
      </p:sp>
    </p:spTree>
    <p:extLst>
      <p:ext uri="{BB962C8B-B14F-4D97-AF65-F5344CB8AC3E}">
        <p14:creationId xmlns:p14="http://schemas.microsoft.com/office/powerpoint/2010/main" val="10535531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A33F1-8CC8-074F-213A-18FCB39A7214}"/>
              </a:ext>
            </a:extLst>
          </p:cNvPr>
          <p:cNvSpPr>
            <a:spLocks noGrp="1"/>
          </p:cNvSpPr>
          <p:nvPr>
            <p:ph type="ctrTitle"/>
          </p:nvPr>
        </p:nvSpPr>
        <p:spPr/>
        <p:txBody>
          <a:bodyPr>
            <a:normAutofit fontScale="90000"/>
          </a:bodyPr>
          <a:lstStyle/>
          <a:p>
            <a:r>
              <a:rPr lang="en-US" b="1" dirty="0">
                <a:solidFill>
                  <a:srgbClr val="C00000"/>
                </a:solidFill>
              </a:rPr>
              <a:t>Group 1 </a:t>
            </a:r>
            <a:br>
              <a:rPr lang="en-US" b="1" dirty="0">
                <a:solidFill>
                  <a:srgbClr val="C00000"/>
                </a:solidFill>
              </a:rPr>
            </a:br>
            <a:br>
              <a:rPr lang="en-US" b="1" dirty="0">
                <a:solidFill>
                  <a:srgbClr val="C00000"/>
                </a:solidFill>
              </a:rPr>
            </a:br>
            <a:r>
              <a:rPr lang="en-US" b="1" dirty="0">
                <a:solidFill>
                  <a:srgbClr val="C00000"/>
                </a:solidFill>
              </a:rPr>
              <a:t>Day One</a:t>
            </a:r>
          </a:p>
        </p:txBody>
      </p:sp>
      <p:sp>
        <p:nvSpPr>
          <p:cNvPr id="3" name="Subtitle 2">
            <a:extLst>
              <a:ext uri="{FF2B5EF4-FFF2-40B4-BE49-F238E27FC236}">
                <a16:creationId xmlns:a16="http://schemas.microsoft.com/office/drawing/2014/main" id="{DB801BA4-35C5-865F-5BE2-47BB58A35002}"/>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817009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D383B-0CD0-829F-D6B4-4213A01BD42D}"/>
              </a:ext>
            </a:extLst>
          </p:cNvPr>
          <p:cNvSpPr>
            <a:spLocks noGrp="1"/>
          </p:cNvSpPr>
          <p:nvPr>
            <p:ph type="title"/>
          </p:nvPr>
        </p:nvSpPr>
        <p:spPr/>
        <p:txBody>
          <a:bodyPr/>
          <a:lstStyle/>
          <a:p>
            <a:pPr algn="ctr"/>
            <a:r>
              <a:rPr lang="en-US" b="1" dirty="0">
                <a:solidFill>
                  <a:srgbClr val="C00000"/>
                </a:solidFill>
              </a:rPr>
              <a:t>Group Question (1)</a:t>
            </a:r>
          </a:p>
        </p:txBody>
      </p:sp>
      <p:sp>
        <p:nvSpPr>
          <p:cNvPr id="3" name="Content Placeholder 2">
            <a:extLst>
              <a:ext uri="{FF2B5EF4-FFF2-40B4-BE49-F238E27FC236}">
                <a16:creationId xmlns:a16="http://schemas.microsoft.com/office/drawing/2014/main" id="{605BF301-B15B-6357-D7E0-83EA361DF72B}"/>
              </a:ext>
            </a:extLst>
          </p:cNvPr>
          <p:cNvSpPr>
            <a:spLocks noGrp="1"/>
          </p:cNvSpPr>
          <p:nvPr>
            <p:ph idx="1"/>
          </p:nvPr>
        </p:nvSpPr>
        <p:spPr/>
        <p:txBody>
          <a:bodyPr/>
          <a:lstStyle/>
          <a:p>
            <a:pPr marL="0" indent="0">
              <a:buNone/>
            </a:pPr>
            <a:r>
              <a:rPr lang="en-US" dirty="0"/>
              <a:t>Q1. Please discuss the definition of a client serviced by the Treasury in the countries present in the group. In case of differences identified, please, summarize in the group report the key differences and the reasons for them.</a:t>
            </a:r>
          </a:p>
          <a:p>
            <a:pPr marL="0" indent="0">
              <a:buNone/>
            </a:pPr>
            <a:r>
              <a:rPr lang="en-US" dirty="0"/>
              <a:t>If any countries identify a need to change their survey responses after the discussion, please, note.</a:t>
            </a:r>
          </a:p>
        </p:txBody>
      </p:sp>
    </p:spTree>
    <p:extLst>
      <p:ext uri="{BB962C8B-B14F-4D97-AF65-F5344CB8AC3E}">
        <p14:creationId xmlns:p14="http://schemas.microsoft.com/office/powerpoint/2010/main" val="3180273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7DB1A-6682-E7EA-EE08-6E0B99D3FE6B}"/>
              </a:ext>
            </a:extLst>
          </p:cNvPr>
          <p:cNvSpPr>
            <a:spLocks noGrp="1"/>
          </p:cNvSpPr>
          <p:nvPr>
            <p:ph type="title"/>
          </p:nvPr>
        </p:nvSpPr>
        <p:spPr/>
        <p:txBody>
          <a:bodyPr/>
          <a:lstStyle/>
          <a:p>
            <a:r>
              <a:rPr lang="en-US" dirty="0"/>
              <a:t>Please discuss the definition of a client serviced by the Treasury</a:t>
            </a:r>
          </a:p>
        </p:txBody>
      </p:sp>
      <p:sp>
        <p:nvSpPr>
          <p:cNvPr id="3" name="Content Placeholder 2">
            <a:extLst>
              <a:ext uri="{FF2B5EF4-FFF2-40B4-BE49-F238E27FC236}">
                <a16:creationId xmlns:a16="http://schemas.microsoft.com/office/drawing/2014/main" id="{9D9FA248-3A57-A38A-DE23-6782768CA536}"/>
              </a:ext>
            </a:extLst>
          </p:cNvPr>
          <p:cNvSpPr>
            <a:spLocks noGrp="1"/>
          </p:cNvSpPr>
          <p:nvPr>
            <p:ph idx="1"/>
          </p:nvPr>
        </p:nvSpPr>
        <p:spPr/>
        <p:txBody>
          <a:bodyPr>
            <a:normAutofit fontScale="85000" lnSpcReduction="20000"/>
          </a:bodyPr>
          <a:lstStyle/>
          <a:p>
            <a:r>
              <a:rPr lang="en-US" b="1" dirty="0"/>
              <a:t>Turkey</a:t>
            </a:r>
            <a:r>
              <a:rPr lang="en-US" dirty="0"/>
              <a:t>- from a cash management perspective, clients are largely  ministries or their equivalents. Spending controls and payments is completely decentralized. </a:t>
            </a:r>
          </a:p>
          <a:p>
            <a:r>
              <a:rPr lang="en-US" b="1" dirty="0"/>
              <a:t>Mongolia </a:t>
            </a:r>
            <a:r>
              <a:rPr lang="en-US" dirty="0"/>
              <a:t>looked at budget entities 4500 central and local</a:t>
            </a:r>
          </a:p>
          <a:p>
            <a:r>
              <a:rPr lang="en-US" b="1" dirty="0"/>
              <a:t>Hungary</a:t>
            </a:r>
            <a:r>
              <a:rPr lang="en-US" dirty="0"/>
              <a:t> – clients of their banking system. But they also have 150,000 clients for consolidated reporting</a:t>
            </a:r>
          </a:p>
          <a:p>
            <a:r>
              <a:rPr lang="en-US" b="1" dirty="0"/>
              <a:t>Romania </a:t>
            </a:r>
            <a:r>
              <a:rPr lang="en-US" dirty="0"/>
              <a:t>– 14,000 who are managed in Treasury each of the 200 Treasuries has its own clients, including companies providing services to govt. Each day the 200 treasuries have a mutual settlement system. These companies also maintain deposits with the treasury which it can use for cash management  </a:t>
            </a:r>
          </a:p>
          <a:p>
            <a:r>
              <a:rPr lang="en-US" b="1" dirty="0"/>
              <a:t>Albania</a:t>
            </a:r>
            <a:r>
              <a:rPr lang="en-US" dirty="0"/>
              <a:t> – it was budget entities</a:t>
            </a:r>
          </a:p>
          <a:p>
            <a:r>
              <a:rPr lang="en-US" b="1" dirty="0"/>
              <a:t>Indonesia </a:t>
            </a:r>
            <a:r>
              <a:rPr lang="en-US" dirty="0"/>
              <a:t>– 19340 spending units managed thru 182 regional treasuries</a:t>
            </a:r>
          </a:p>
          <a:p>
            <a:r>
              <a:rPr lang="en-US" dirty="0"/>
              <a:t>Turkey, Romania and Hungary were going to review their numbers</a:t>
            </a:r>
          </a:p>
        </p:txBody>
      </p:sp>
    </p:spTree>
    <p:extLst>
      <p:ext uri="{BB962C8B-B14F-4D97-AF65-F5344CB8AC3E}">
        <p14:creationId xmlns:p14="http://schemas.microsoft.com/office/powerpoint/2010/main" val="2943976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FDCAF-F982-2731-89F1-7E8CFE6C78FB}"/>
              </a:ext>
            </a:extLst>
          </p:cNvPr>
          <p:cNvSpPr>
            <a:spLocks noGrp="1"/>
          </p:cNvSpPr>
          <p:nvPr>
            <p:ph type="title"/>
          </p:nvPr>
        </p:nvSpPr>
        <p:spPr/>
        <p:txBody>
          <a:bodyPr/>
          <a:lstStyle/>
          <a:p>
            <a:pPr algn="ctr"/>
            <a:r>
              <a:rPr lang="en-US" b="1" dirty="0">
                <a:solidFill>
                  <a:srgbClr val="C00000"/>
                </a:solidFill>
              </a:rPr>
              <a:t>Group Questions (2)</a:t>
            </a:r>
          </a:p>
        </p:txBody>
      </p:sp>
      <p:sp>
        <p:nvSpPr>
          <p:cNvPr id="3" name="Content Placeholder 2">
            <a:extLst>
              <a:ext uri="{FF2B5EF4-FFF2-40B4-BE49-F238E27FC236}">
                <a16:creationId xmlns:a16="http://schemas.microsoft.com/office/drawing/2014/main" id="{35888ADA-4477-7149-1163-4DB5B1770830}"/>
              </a:ext>
            </a:extLst>
          </p:cNvPr>
          <p:cNvSpPr>
            <a:spLocks noGrp="1"/>
          </p:cNvSpPr>
          <p:nvPr>
            <p:ph idx="1"/>
          </p:nvPr>
        </p:nvSpPr>
        <p:spPr/>
        <p:txBody>
          <a:bodyPr/>
          <a:lstStyle/>
          <a:p>
            <a:r>
              <a:rPr lang="en-US" dirty="0"/>
              <a:t>For countries that do not have regional treasury offices please indicate whether they ever existed. If so, when were they eliminated and what was the justification for this?</a:t>
            </a:r>
          </a:p>
          <a:p>
            <a:r>
              <a:rPr lang="en-US" dirty="0"/>
              <a:t>For countries with regional offices – discuss the differences between the activities of the central treasury and regional treasury.</a:t>
            </a:r>
          </a:p>
          <a:p>
            <a:r>
              <a:rPr lang="en-US" dirty="0"/>
              <a:t>For both groups, are there </a:t>
            </a:r>
            <a:r>
              <a:rPr lang="en-AU" b="0" i="0" u="none" strike="noStrike" dirty="0">
                <a:solidFill>
                  <a:srgbClr val="000000"/>
                </a:solidFill>
                <a:effectLst/>
                <a:latin typeface="Calibri" panose="020F0502020204030204" pitchFamily="34" charset="0"/>
              </a:rPr>
              <a:t>any plans for changing the staffing and if so why? </a:t>
            </a:r>
            <a:endParaRPr lang="en-US" dirty="0"/>
          </a:p>
        </p:txBody>
      </p:sp>
    </p:spTree>
    <p:extLst>
      <p:ext uri="{BB962C8B-B14F-4D97-AF65-F5344CB8AC3E}">
        <p14:creationId xmlns:p14="http://schemas.microsoft.com/office/powerpoint/2010/main" val="3474749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0FC1D-65E3-7A43-9983-50F5E64DB2F5}"/>
              </a:ext>
            </a:extLst>
          </p:cNvPr>
          <p:cNvSpPr>
            <a:spLocks noGrp="1"/>
          </p:cNvSpPr>
          <p:nvPr>
            <p:ph type="title"/>
          </p:nvPr>
        </p:nvSpPr>
        <p:spPr/>
        <p:txBody>
          <a:bodyPr/>
          <a:lstStyle/>
          <a:p>
            <a:r>
              <a:rPr lang="en-US" dirty="0"/>
              <a:t>No Regional Office – Only Turkey</a:t>
            </a:r>
          </a:p>
        </p:txBody>
      </p:sp>
      <p:sp>
        <p:nvSpPr>
          <p:cNvPr id="3" name="Content Placeholder 2">
            <a:extLst>
              <a:ext uri="{FF2B5EF4-FFF2-40B4-BE49-F238E27FC236}">
                <a16:creationId xmlns:a16="http://schemas.microsoft.com/office/drawing/2014/main" id="{0A5C53FD-BB6B-C93C-1FA7-28F78E7BA0C7}"/>
              </a:ext>
            </a:extLst>
          </p:cNvPr>
          <p:cNvSpPr>
            <a:spLocks noGrp="1"/>
          </p:cNvSpPr>
          <p:nvPr>
            <p:ph idx="1"/>
          </p:nvPr>
        </p:nvSpPr>
        <p:spPr/>
        <p:txBody>
          <a:bodyPr/>
          <a:lstStyle/>
          <a:p>
            <a:r>
              <a:rPr lang="en-US" dirty="0"/>
              <a:t>Devolved payment controls and system so no regional role – akin to an anglophone model where FMIS is in ministries and completely decentralized processing model.  </a:t>
            </a:r>
          </a:p>
          <a:p>
            <a:r>
              <a:rPr lang="en-US" dirty="0"/>
              <a:t>However,  for revenue collection the revenue service which is not part of the Treasury is highly centralized and has regional offices</a:t>
            </a:r>
          </a:p>
        </p:txBody>
      </p:sp>
    </p:spTree>
    <p:extLst>
      <p:ext uri="{BB962C8B-B14F-4D97-AF65-F5344CB8AC3E}">
        <p14:creationId xmlns:p14="http://schemas.microsoft.com/office/powerpoint/2010/main" val="3998543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FE60C-F7EC-D673-DED8-A8D8AF120B1A}"/>
              </a:ext>
            </a:extLst>
          </p:cNvPr>
          <p:cNvSpPr>
            <a:spLocks noGrp="1"/>
          </p:cNvSpPr>
          <p:nvPr>
            <p:ph type="title"/>
          </p:nvPr>
        </p:nvSpPr>
        <p:spPr>
          <a:xfrm>
            <a:off x="838200" y="365125"/>
            <a:ext cx="10515600" cy="777875"/>
          </a:xfrm>
        </p:spPr>
        <p:txBody>
          <a:bodyPr>
            <a:normAutofit/>
          </a:bodyPr>
          <a:lstStyle/>
          <a:p>
            <a:r>
              <a:rPr lang="en-US" sz="3200" dirty="0"/>
              <a:t>Differences in Roles –Central verses Regional and Staff Changes</a:t>
            </a:r>
          </a:p>
        </p:txBody>
      </p:sp>
      <p:sp>
        <p:nvSpPr>
          <p:cNvPr id="3" name="Content Placeholder 2">
            <a:extLst>
              <a:ext uri="{FF2B5EF4-FFF2-40B4-BE49-F238E27FC236}">
                <a16:creationId xmlns:a16="http://schemas.microsoft.com/office/drawing/2014/main" id="{F2634319-1670-AAD5-CDD5-25C604F08ADA}"/>
              </a:ext>
            </a:extLst>
          </p:cNvPr>
          <p:cNvSpPr>
            <a:spLocks noGrp="1"/>
          </p:cNvSpPr>
          <p:nvPr>
            <p:ph idx="1"/>
          </p:nvPr>
        </p:nvSpPr>
        <p:spPr>
          <a:xfrm>
            <a:off x="774192" y="1143000"/>
            <a:ext cx="10515600" cy="4351338"/>
          </a:xfrm>
        </p:spPr>
        <p:txBody>
          <a:bodyPr>
            <a:noAutofit/>
          </a:bodyPr>
          <a:lstStyle/>
          <a:p>
            <a:r>
              <a:rPr lang="en-US" sz="2200" b="1" dirty="0"/>
              <a:t>Mongolia</a:t>
            </a:r>
            <a:r>
              <a:rPr lang="en-US" sz="2200" dirty="0"/>
              <a:t> – typical treasury functions of cash management and forecasting, budget allocations management and review of subtreasuries. Management of the system too. Regional role entirely involved in payment processing</a:t>
            </a:r>
          </a:p>
          <a:p>
            <a:r>
              <a:rPr lang="en-US" sz="2200" b="1" dirty="0"/>
              <a:t>Hungary</a:t>
            </a:r>
            <a:r>
              <a:rPr lang="en-US" sz="2200" dirty="0"/>
              <a:t> – automation has changed the roles but ROs still providing some other services including settlements and payroll. Definitely an opportunity for reductions over time</a:t>
            </a:r>
          </a:p>
          <a:p>
            <a:r>
              <a:rPr lang="en-US" sz="2200" b="1" dirty="0"/>
              <a:t>Romania</a:t>
            </a:r>
            <a:r>
              <a:rPr lang="en-US" sz="2200" dirty="0"/>
              <a:t> – Central debt and cash management coordination of the sub treasuries, FX operations and appropriation control. ROs deal directly with the clients and all payments first go to Ros for tax settlement. FMIS will create a single Treasury concept so big opportunity for reform</a:t>
            </a:r>
          </a:p>
          <a:p>
            <a:r>
              <a:rPr lang="en-US" sz="2200" b="1" dirty="0"/>
              <a:t>Albania</a:t>
            </a:r>
            <a:r>
              <a:rPr lang="en-US" sz="2200" dirty="0"/>
              <a:t> – Centralised cash management, over all management of payment system, consolidated reporting – ROs involved as ex-ante control for payments and processing payment batches. Automation will challenge this role for the future</a:t>
            </a:r>
          </a:p>
          <a:p>
            <a:r>
              <a:rPr lang="en-US" sz="2200" b="1" dirty="0"/>
              <a:t>Indonesia</a:t>
            </a:r>
            <a:r>
              <a:rPr lang="en-US" sz="2200" dirty="0"/>
              <a:t> – Central Treasury manages whole system and network and looks at cash management and forecasting topdown. Ros already seen a challenge due to automation. payment controls role which has diminished – just pressing a bottom now. BUT they are still involved in bottom-up element of cash forecasting.  </a:t>
            </a:r>
          </a:p>
        </p:txBody>
      </p:sp>
    </p:spTree>
    <p:extLst>
      <p:ext uri="{BB962C8B-B14F-4D97-AF65-F5344CB8AC3E}">
        <p14:creationId xmlns:p14="http://schemas.microsoft.com/office/powerpoint/2010/main" val="9723116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672</TotalTime>
  <Words>542</Words>
  <Application>Microsoft Office PowerPoint</Application>
  <PresentationFormat>Widescreen</PresentationFormat>
  <Paragraphs>25</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Group 1   Day One</vt:lpstr>
      <vt:lpstr>Group Question (1)</vt:lpstr>
      <vt:lpstr>Please discuss the definition of a client serviced by the Treasury</vt:lpstr>
      <vt:lpstr>Group Questions (2)</vt:lpstr>
      <vt:lpstr>No Regional Office – Only Turkey</vt:lpstr>
      <vt:lpstr>Differences in Roles –Central verses Regional and Staff Changes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Activities Day One and Day Two</dc:title>
  <dc:creator>Mark Silins</dc:creator>
  <cp:lastModifiedBy>Yelena Slizhevskaya</cp:lastModifiedBy>
  <cp:revision>8</cp:revision>
  <dcterms:created xsi:type="dcterms:W3CDTF">2023-05-08T09:02:46Z</dcterms:created>
  <dcterms:modified xsi:type="dcterms:W3CDTF">2023-06-26T21:34:38Z</dcterms:modified>
</cp:coreProperties>
</file>