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543" r:id="rId5"/>
    <p:sldId id="532" r:id="rId6"/>
    <p:sldId id="545" r:id="rId7"/>
    <p:sldId id="546" r:id="rId8"/>
    <p:sldId id="544" r:id="rId9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05D128-5C54-400A-8D16-0D57CB6F0F20}" v="18" dt="2019-11-13T08:17:22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5" autoAdjust="0"/>
    <p:restoredTop sz="86000" autoAdjust="0"/>
  </p:normalViewPr>
  <p:slideViewPr>
    <p:cSldViewPr>
      <p:cViewPr>
        <p:scale>
          <a:sx n="60" d="100"/>
          <a:sy n="60" d="100"/>
        </p:scale>
        <p:origin x="-1722" y="-1158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7F4BC026-F0A4-4D75-AC0B-2D8CFA813E06}"/>
    <pc:docChg chg="custSel modSld">
      <pc:chgData name="Inna Anatolievna Davidova" userId="615709de-f45c-42cb-8bad-60412f98c39f" providerId="ADAL" clId="{7F4BC026-F0A4-4D75-AC0B-2D8CFA813E06}" dt="2019-11-12T13:41:56.708" v="1016" actId="313"/>
      <pc:docMkLst>
        <pc:docMk/>
      </pc:docMkLst>
      <pc:sldChg chg="modSp">
        <pc:chgData name="Inna Anatolievna Davidova" userId="615709de-f45c-42cb-8bad-60412f98c39f" providerId="ADAL" clId="{7F4BC026-F0A4-4D75-AC0B-2D8CFA813E06}" dt="2019-11-12T13:41:56.708" v="1016" actId="313"/>
        <pc:sldMkLst>
          <pc:docMk/>
          <pc:sldMk cId="2819202587" sldId="544"/>
        </pc:sldMkLst>
        <pc:spChg chg="mod">
          <ac:chgData name="Inna Anatolievna Davidova" userId="615709de-f45c-42cb-8bad-60412f98c39f" providerId="ADAL" clId="{7F4BC026-F0A4-4D75-AC0B-2D8CFA813E06}" dt="2019-11-12T13:41:56.708" v="1016" actId="313"/>
          <ac:spMkLst>
            <pc:docMk/>
            <pc:sldMk cId="2819202587" sldId="544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7F4BC026-F0A4-4D75-AC0B-2D8CFA813E06}" dt="2019-11-12T13:37:03.640" v="332" actId="313"/>
        <pc:sldMkLst>
          <pc:docMk/>
          <pc:sldMk cId="3664816172" sldId="545"/>
        </pc:sldMkLst>
        <pc:spChg chg="mod">
          <ac:chgData name="Inna Anatolievna Davidova" userId="615709de-f45c-42cb-8bad-60412f98c39f" providerId="ADAL" clId="{7F4BC026-F0A4-4D75-AC0B-2D8CFA813E06}" dt="2019-11-12T13:37:03.640" v="332" actId="313"/>
          <ac:spMkLst>
            <pc:docMk/>
            <pc:sldMk cId="3664816172" sldId="545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7F4BC026-F0A4-4D75-AC0B-2D8CFA813E06}" dt="2019-11-12T13:40:46.503" v="924" actId="6549"/>
        <pc:sldMkLst>
          <pc:docMk/>
          <pc:sldMk cId="3947001625" sldId="546"/>
        </pc:sldMkLst>
        <pc:spChg chg="mod">
          <ac:chgData name="Inna Anatolievna Davidova" userId="615709de-f45c-42cb-8bad-60412f98c39f" providerId="ADAL" clId="{7F4BC026-F0A4-4D75-AC0B-2D8CFA813E06}" dt="2019-11-12T13:40:46.503" v="924" actId="6549"/>
          <ac:spMkLst>
            <pc:docMk/>
            <pc:sldMk cId="3947001625" sldId="546"/>
            <ac:spMk id="11" creationId="{2669ADFF-FF59-4A25-8212-84D689CB8586}"/>
          </ac:spMkLst>
        </pc:spChg>
      </pc:sldChg>
    </pc:docChg>
  </pc:docChgLst>
  <pc:docChgLst>
    <pc:chgData name="Inna Anatolievna Davidova" userId="615709de-f45c-42cb-8bad-60412f98c39f" providerId="ADAL" clId="{D705D128-5C54-400A-8D16-0D57CB6F0F20}"/>
    <pc:docChg chg="custSel modSld">
      <pc:chgData name="Inna Anatolievna Davidova" userId="615709de-f45c-42cb-8bad-60412f98c39f" providerId="ADAL" clId="{D705D128-5C54-400A-8D16-0D57CB6F0F20}" dt="2019-11-13T08:17:50.827" v="565" actId="12"/>
      <pc:docMkLst>
        <pc:docMk/>
      </pc:docMkLst>
      <pc:sldChg chg="modSp">
        <pc:chgData name="Inna Anatolievna Davidova" userId="615709de-f45c-42cb-8bad-60412f98c39f" providerId="ADAL" clId="{D705D128-5C54-400A-8D16-0D57CB6F0F20}" dt="2019-11-13T08:10:10.773" v="409" actId="20577"/>
        <pc:sldMkLst>
          <pc:docMk/>
          <pc:sldMk cId="3598305706" sldId="532"/>
        </pc:sldMkLst>
        <pc:spChg chg="mod">
          <ac:chgData name="Inna Anatolievna Davidova" userId="615709de-f45c-42cb-8bad-60412f98c39f" providerId="ADAL" clId="{D705D128-5C54-400A-8D16-0D57CB6F0F20}" dt="2019-11-13T08:10:10.773" v="409" actId="20577"/>
          <ac:spMkLst>
            <pc:docMk/>
            <pc:sldMk cId="3598305706" sldId="532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D705D128-5C54-400A-8D16-0D57CB6F0F20}" dt="2019-11-13T08:09:55.705" v="400" actId="20577"/>
        <pc:sldMkLst>
          <pc:docMk/>
          <pc:sldMk cId="1212551769" sldId="543"/>
        </pc:sldMkLst>
        <pc:spChg chg="mod">
          <ac:chgData name="Inna Anatolievna Davidova" userId="615709de-f45c-42cb-8bad-60412f98c39f" providerId="ADAL" clId="{D705D128-5C54-400A-8D16-0D57CB6F0F20}" dt="2019-11-13T08:09:55.705" v="400" actId="20577"/>
          <ac:spMkLst>
            <pc:docMk/>
            <pc:sldMk cId="1212551769" sldId="543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D705D128-5C54-400A-8D16-0D57CB6F0F20}" dt="2019-11-13T08:09:24.123" v="341" actId="313"/>
          <ac:spMkLst>
            <pc:docMk/>
            <pc:sldMk cId="1212551769" sldId="543"/>
            <ac:spMk id="15361" creationId="{00000000-0000-0000-0000-000000000000}"/>
          </ac:spMkLst>
        </pc:spChg>
      </pc:sldChg>
      <pc:sldChg chg="modSp">
        <pc:chgData name="Inna Anatolievna Davidova" userId="615709de-f45c-42cb-8bad-60412f98c39f" providerId="ADAL" clId="{D705D128-5C54-400A-8D16-0D57CB6F0F20}" dt="2019-11-13T08:17:50.827" v="565" actId="12"/>
        <pc:sldMkLst>
          <pc:docMk/>
          <pc:sldMk cId="2819202587" sldId="544"/>
        </pc:sldMkLst>
        <pc:spChg chg="mod">
          <ac:chgData name="Inna Anatolievna Davidova" userId="615709de-f45c-42cb-8bad-60412f98c39f" providerId="ADAL" clId="{D705D128-5C54-400A-8D16-0D57CB6F0F20}" dt="2019-11-13T08:17:50.827" v="565" actId="12"/>
          <ac:spMkLst>
            <pc:docMk/>
            <pc:sldMk cId="2819202587" sldId="544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D705D128-5C54-400A-8D16-0D57CB6F0F20}" dt="2019-11-13T08:13:32.860" v="452" actId="6549"/>
        <pc:sldMkLst>
          <pc:docMk/>
          <pc:sldMk cId="3664816172" sldId="545"/>
        </pc:sldMkLst>
        <pc:spChg chg="mod">
          <ac:chgData name="Inna Anatolievna Davidova" userId="615709de-f45c-42cb-8bad-60412f98c39f" providerId="ADAL" clId="{D705D128-5C54-400A-8D16-0D57CB6F0F20}" dt="2019-11-13T08:13:32.860" v="452" actId="6549"/>
          <ac:spMkLst>
            <pc:docMk/>
            <pc:sldMk cId="3664816172" sldId="545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D705D128-5C54-400A-8D16-0D57CB6F0F20}" dt="2019-11-13T08:16:53.641" v="538" actId="20577"/>
        <pc:sldMkLst>
          <pc:docMk/>
          <pc:sldMk cId="3947001625" sldId="546"/>
        </pc:sldMkLst>
        <pc:spChg chg="mod">
          <ac:chgData name="Inna Anatolievna Davidova" userId="615709de-f45c-42cb-8bad-60412f98c39f" providerId="ADAL" clId="{D705D128-5C54-400A-8D16-0D57CB6F0F20}" dt="2019-11-13T08:16:53.641" v="538" actId="20577"/>
          <ac:spMkLst>
            <pc:docMk/>
            <pc:sldMk cId="3947001625" sldId="546"/>
            <ac:spMk id="11" creationId="{2669ADFF-FF59-4A25-8212-84D689CB85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4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63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157D-0FE5-4D95-AB37-4E3753C6F18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FD87-F777-4F21-86AA-AD999FDB0D36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334F-7B53-4A07-82FA-3A2DCE54804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5734-BA97-4719-9BA3-0E90EB54F14F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EE33-6DAB-42FC-9A81-0C2D958F86F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D58E-6F89-4FAC-A4EE-9FE2BBAF1810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2201-CE9E-4484-BCA2-8AE74979D16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5AA9-24EF-4BAB-A7EA-C2EBDEFDE5B6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3F1D-0C62-4285-A968-01C142C5F6B1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252-BD15-432E-91B1-169055F0E9E8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939A-F997-4FF8-AD0A-926870443F91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BD8AF-1CA2-4078-A7DE-0AA870B1545C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hr-HR" sz="2800">
                <a:solidFill>
                  <a:srgbClr val="002060"/>
                </a:solidFill>
              </a:rPr>
              <a:t/>
            </a:r>
            <a:br>
              <a:rPr lang="hr-HR" sz="2800">
                <a:solidFill>
                  <a:srgbClr val="002060"/>
                </a:solidFill>
              </a:rPr>
            </a:br>
            <a:r>
              <a:rPr lang="hr-HR">
                <a:solidFill>
                  <a:srgbClr val="002060"/>
                </a:solidFill>
              </a:rPr>
              <a:t>Prva skupina</a:t>
            </a:r>
            <a:r>
              <a:rPr lang="hr-HR" sz="4000">
                <a:solidFill>
                  <a:srgbClr val="002060"/>
                </a:solidFill>
              </a:rPr>
              <a:t> </a:t>
            </a:r>
            <a:r>
              <a:rPr lang="hr-HR" sz="4000" smtClean="0">
                <a:solidFill>
                  <a:srgbClr val="002060"/>
                </a:solidFill>
              </a:rPr>
              <a:t/>
            </a:r>
            <a:br>
              <a:rPr lang="hr-HR" sz="4000" smtClean="0">
                <a:solidFill>
                  <a:srgbClr val="002060"/>
                </a:solidFill>
              </a:rPr>
            </a:br>
            <a:r>
              <a:rPr lang="hr-HR" sz="4000" smtClean="0">
                <a:solidFill>
                  <a:srgbClr val="002060"/>
                </a:solidFill>
              </a:rPr>
              <a:t>Osnovnoškolsko </a:t>
            </a:r>
            <a:r>
              <a:rPr lang="hr-HR" sz="4000">
                <a:solidFill>
                  <a:srgbClr val="002060"/>
                </a:solidFill>
              </a:rPr>
              <a:t>obrazovanje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400" i="1">
                <a:solidFill>
                  <a:schemeClr val="tx1">
                    <a:lumMod val="95000"/>
                    <a:lumOff val="5000"/>
                  </a:schemeClr>
                </a:solidFill>
              </a:rPr>
              <a:t>PEMPAL-ova Zajednica prakse za proračun (BCOP)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55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=""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/>
            <a:r>
              <a:rPr lang="hr-HR" sz="2400"/>
              <a:t>Armenija</a:t>
            </a:r>
          </a:p>
          <a:p>
            <a:pPr lvl="0"/>
            <a:r>
              <a:rPr lang="hr-HR" sz="2400">
                <a:solidFill>
                  <a:srgbClr val="000000"/>
                </a:solidFill>
              </a:rPr>
              <a:t>Bjelarus</a:t>
            </a:r>
          </a:p>
          <a:p>
            <a:pPr lvl="0"/>
            <a:r>
              <a:rPr lang="hr-HR" sz="2400">
                <a:solidFill>
                  <a:srgbClr val="000000"/>
                </a:solidFill>
              </a:rPr>
              <a:t>Kirgiska Republika</a:t>
            </a:r>
          </a:p>
          <a:p>
            <a:pPr lvl="0"/>
            <a:r>
              <a:rPr lang="hr-HR" sz="2400">
                <a:solidFill>
                  <a:srgbClr val="000000"/>
                </a:solidFill>
              </a:rPr>
              <a:t>Moldova</a:t>
            </a:r>
          </a:p>
          <a:p>
            <a:pPr lvl="0"/>
            <a:r>
              <a:rPr lang="hr-HR" sz="2400">
                <a:solidFill>
                  <a:srgbClr val="000000"/>
                </a:solidFill>
              </a:rPr>
              <a:t>Uzbekistan</a:t>
            </a:r>
          </a:p>
          <a:p>
            <a:pPr lvl="0"/>
            <a:r>
              <a:rPr lang="hr-HR" sz="2400">
                <a:solidFill>
                  <a:srgbClr val="000000"/>
                </a:solidFill>
              </a:rPr>
              <a:t>Ruska Federacija</a:t>
            </a: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Članovi</a:t>
            </a:r>
          </a:p>
        </p:txBody>
      </p:sp>
    </p:spTree>
    <p:extLst>
      <p:ext uri="{BB962C8B-B14F-4D97-AF65-F5344CB8AC3E}">
        <p14:creationId xmlns:p14="http://schemas.microsoft.com/office/powerpoint/2010/main" val="35983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=""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hr-HR" sz="2800"/>
              <a:t>1. Dostupnost</a:t>
            </a:r>
          </a:p>
          <a:p>
            <a:pPr lvl="0"/>
            <a:r>
              <a:rPr lang="hr-HR" sz="2800"/>
              <a:t>Upisana djeca, %</a:t>
            </a:r>
          </a:p>
          <a:p>
            <a:pPr lvl="0"/>
            <a:r>
              <a:rPr lang="hr-HR" sz="2800"/>
              <a:t>Prosječna popunjenost razreda, broj osoba</a:t>
            </a:r>
          </a:p>
          <a:p>
            <a:pPr lvl="0"/>
            <a:r>
              <a:rPr lang="hr-HR" sz="2800"/>
              <a:t>Udio djece koja su završila osnovnu školu u ukupnom broju djece iste dobi, %</a:t>
            </a:r>
          </a:p>
          <a:p>
            <a:pPr lvl="0"/>
            <a:r>
              <a:rPr lang="hr-HR" sz="2800"/>
              <a:t>Udio škola s dvosmjenskom nastavom, %</a:t>
            </a:r>
          </a:p>
          <a:p>
            <a:pPr lvl="0"/>
            <a:r>
              <a:rPr lang="hr-HR" sz="2800"/>
              <a:t>Uključivo obrazovanje (udio djece s teškoćama u razvoju koja imaju pristup osnovnoškolskom obrazovanju, %)</a:t>
            </a:r>
          </a:p>
          <a:p>
            <a:endParaRPr lang="ru-RU" sz="1600" dirty="0"/>
          </a:p>
          <a:p>
            <a:pPr lvl="0"/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6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/>
              <a:t>Primjeri pokazatelja</a:t>
            </a:r>
          </a:p>
        </p:txBody>
      </p:sp>
    </p:spTree>
    <p:extLst>
      <p:ext uri="{BB962C8B-B14F-4D97-AF65-F5344CB8AC3E}">
        <p14:creationId xmlns:p14="http://schemas.microsoft.com/office/powerpoint/2010/main" val="366481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=""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lvl="0" indent="0">
              <a:buNone/>
            </a:pPr>
            <a:r>
              <a:rPr lang="hr-HR" sz="2400"/>
              <a:t>2. Kvaliteta</a:t>
            </a:r>
          </a:p>
          <a:p>
            <a:r>
              <a:rPr lang="hr-HR" sz="2400"/>
              <a:t>Broj učitelja, % zakonske vrijednosti</a:t>
            </a:r>
          </a:p>
          <a:p>
            <a:r>
              <a:rPr lang="hr-HR" sz="2400"/>
              <a:t>Udio najboljih učitelja, %</a:t>
            </a:r>
          </a:p>
          <a:p>
            <a:r>
              <a:rPr lang="hr-HR" sz="2400"/>
              <a:t>Udio ažuriranih školskih kurikuluma, %</a:t>
            </a:r>
          </a:p>
          <a:p>
            <a:r>
              <a:rPr lang="hr-HR" sz="2400"/>
              <a:t>Školski pribor, %</a:t>
            </a:r>
          </a:p>
          <a:p>
            <a:r>
              <a:rPr lang="hr-HR" sz="2400"/>
              <a:t>Prosječna plaća učitelja (odstupanje od regionalnog prosjeka), %</a:t>
            </a:r>
          </a:p>
          <a:p>
            <a:r>
              <a:rPr lang="hr-HR" sz="2400"/>
              <a:t>Udio diplomiranih studenata s pedagoških sveučilišta (mladi stručnjaci), %</a:t>
            </a:r>
          </a:p>
          <a:p>
            <a:r>
              <a:rPr lang="hr-HR" sz="2400"/>
              <a:t>Prosječni međunarodni pokazatelji obrazovanja (po zemlji), rezultati</a:t>
            </a:r>
          </a:p>
          <a:p>
            <a:r>
              <a:rPr lang="hr-HR" sz="2400"/>
              <a:t>Udio škola s pristupom internetu, %</a:t>
            </a:r>
          </a:p>
          <a:p>
            <a:endParaRPr lang="ru-RU" sz="2400" dirty="0"/>
          </a:p>
          <a:p>
            <a:pPr lvl="0"/>
            <a:endParaRPr lang="en-US" sz="2400" dirty="0"/>
          </a:p>
          <a:p>
            <a:pPr marL="0" indent="0" algn="just">
              <a:spcBef>
                <a:spcPts val="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/>
              <a:t>Primjeri pokazatelja</a:t>
            </a:r>
          </a:p>
        </p:txBody>
      </p:sp>
    </p:spTree>
    <p:extLst>
      <p:ext uri="{BB962C8B-B14F-4D97-AF65-F5344CB8AC3E}">
        <p14:creationId xmlns:p14="http://schemas.microsoft.com/office/powerpoint/2010/main" val="394700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=""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hr-HR" sz="2800"/>
              <a:t>Anketiranje školaraca i njihovih roditelja</a:t>
            </a:r>
          </a:p>
          <a:p>
            <a:r>
              <a:rPr lang="hr-HR" sz="2800"/>
              <a:t>Razlozi za izostajanje s nastave</a:t>
            </a:r>
          </a:p>
          <a:p>
            <a:pPr lvl="0"/>
            <a:r>
              <a:rPr lang="hr-HR" sz="2800"/>
              <a:t>Udaljenost škole</a:t>
            </a:r>
          </a:p>
          <a:p>
            <a:pPr marL="0" lvl="0" indent="0">
              <a:buNone/>
            </a:pPr>
            <a:r>
              <a:rPr lang="hr-HR" sz="2800"/>
              <a:t>2. Statistički podaci</a:t>
            </a:r>
          </a:p>
          <a:p>
            <a:pPr marL="0" lvl="0" indent="0">
              <a:buNone/>
            </a:pPr>
            <a:r>
              <a:rPr lang="hr-HR" sz="2800"/>
              <a:t>Broj djece predškolske dobi na području</a:t>
            </a:r>
          </a:p>
          <a:p>
            <a:pPr marL="0" lvl="0" indent="0">
              <a:buNone/>
            </a:pPr>
            <a:r>
              <a:rPr lang="hr-HR" sz="2800"/>
              <a:t>3. Suradnja s lokalnim vlastima i agencijama za socijalno osiguranje</a:t>
            </a:r>
          </a:p>
          <a:p>
            <a:pPr marL="0" lvl="0" indent="0">
              <a:buNone/>
            </a:pPr>
            <a:r>
              <a:rPr lang="hr-HR" sz="2800"/>
              <a:t>4. Sastanci uživo</a:t>
            </a:r>
          </a:p>
          <a:p>
            <a:pPr marL="0" lvl="0" indent="0">
              <a:buNone/>
            </a:pPr>
            <a:r>
              <a:rPr lang="hr-HR" sz="2800"/>
              <a:t>5. Participativno planiranje proračuna</a:t>
            </a:r>
          </a:p>
          <a:p>
            <a:pPr marL="0" lvl="0" indent="0">
              <a:buNone/>
            </a:pPr>
            <a:endParaRPr lang="en-US" sz="2800" dirty="0"/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/>
              <a:t>Mehanizmi za uključivanje građana</a:t>
            </a:r>
          </a:p>
        </p:txBody>
      </p:sp>
    </p:spTree>
    <p:extLst>
      <p:ext uri="{BB962C8B-B14F-4D97-AF65-F5344CB8AC3E}">
        <p14:creationId xmlns:p14="http://schemas.microsoft.com/office/powerpoint/2010/main" val="281920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A3277B7707A48B0E1B9AC835E8163" ma:contentTypeVersion="13" ma:contentTypeDescription="Create a new document." ma:contentTypeScope="" ma:versionID="44e5614c4f58c11e04b9a14020673b04">
  <xsd:schema xmlns:xsd="http://www.w3.org/2001/XMLSchema" xmlns:xs="http://www.w3.org/2001/XMLSchema" xmlns:p="http://schemas.microsoft.com/office/2006/metadata/properties" xmlns:ns3="aa3449fd-d373-417f-9c8d-cf261ce8b785" xmlns:ns4="eda4fd43-f936-4ced-9b4a-46c1ef7d5473" targetNamespace="http://schemas.microsoft.com/office/2006/metadata/properties" ma:root="true" ma:fieldsID="660b77a6d3499bc80d0ed95776888b4c" ns3:_="" ns4:_="">
    <xsd:import namespace="aa3449fd-d373-417f-9c8d-cf261ce8b785"/>
    <xsd:import namespace="eda4fd43-f936-4ced-9b4a-46c1ef7d547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449fd-d373-417f-9c8d-cf261ce8b78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4fd43-f936-4ced-9b4a-46c1ef7d5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4F9EF6-AC00-4D54-96A7-36B33B89AA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1FEB13-EAA1-41D9-9DC3-54EE4675C3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FA134B-991C-4991-BE05-280529D44E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3449fd-d373-417f-9c8d-cf261ce8b785"/>
    <ds:schemaRef ds:uri="eda4fd43-f936-4ced-9b4a-46c1ef7d54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20491</TotalTime>
  <Words>188</Words>
  <Application>Microsoft Office PowerPoint</Application>
  <PresentationFormat>A4 Paper (210x297 mm)</PresentationFormat>
  <Paragraphs>55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Prva skupina  Osnovnoškolsko obrazovanje</vt:lpstr>
      <vt:lpstr>Članovi</vt:lpstr>
      <vt:lpstr>Primjeri pokazatelja</vt:lpstr>
      <vt:lpstr>Primjeri pokazatelja</vt:lpstr>
      <vt:lpstr>Mehanizmi za uključivanje građana</vt:lpstr>
    </vt:vector>
  </TitlesOfParts>
  <Manager/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BLTWG knowledge product recommendations</dc:title>
  <dc:subject/>
  <dc:creator>Deanna Aubrey</dc:creator>
  <cp:keywords>BLTWG public participation</cp:keywords>
  <dc:description/>
  <cp:lastModifiedBy>Željka</cp:lastModifiedBy>
  <cp:revision>1083</cp:revision>
  <cp:lastPrinted>2018-03-09T10:51:08Z</cp:lastPrinted>
  <dcterms:created xsi:type="dcterms:W3CDTF">2010-10-04T16:57:49Z</dcterms:created>
  <dcterms:modified xsi:type="dcterms:W3CDTF">2019-11-13T15:36:05Z</dcterms:modified>
  <cp:category>PEMPAL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0x010100884A3277B7707A48B0E1B9AC835E8163</vt:lpwstr>
  </property>
</Properties>
</file>