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4"/>
  </p:sldMasterIdLst>
  <p:notesMasterIdLst>
    <p:notesMasterId r:id="rId10"/>
  </p:notesMasterIdLst>
  <p:handoutMasterIdLst>
    <p:handoutMasterId r:id="rId11"/>
  </p:handoutMasterIdLst>
  <p:sldIdLst>
    <p:sldId id="543" r:id="rId5"/>
    <p:sldId id="532" r:id="rId6"/>
    <p:sldId id="545" r:id="rId7"/>
    <p:sldId id="546" r:id="rId8"/>
    <p:sldId id="544" r:id="rId9"/>
  </p:sldIdLst>
  <p:sldSz cx="9906000" cy="6858000" type="A4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 Mondo" initials="EM" lastIdx="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705D128-5C54-400A-8D16-0D57CB6F0F20}" v="18" dt="2019-11-13T08:17:22.7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35" autoAdjust="0"/>
    <p:restoredTop sz="86000" autoAdjust="0"/>
  </p:normalViewPr>
  <p:slideViewPr>
    <p:cSldViewPr>
      <p:cViewPr>
        <p:scale>
          <a:sx n="60" d="100"/>
          <a:sy n="60" d="100"/>
        </p:scale>
        <p:origin x="-1722" y="-1158"/>
      </p:cViewPr>
      <p:guideLst>
        <p:guide orient="horz" pos="2160"/>
        <p:guide pos="288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2624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na Anatolievna Davidova" userId="615709de-f45c-42cb-8bad-60412f98c39f" providerId="ADAL" clId="{7F4BC026-F0A4-4D75-AC0B-2D8CFA813E06}"/>
    <pc:docChg chg="custSel modSld">
      <pc:chgData name="Inna Anatolievna Davidova" userId="615709de-f45c-42cb-8bad-60412f98c39f" providerId="ADAL" clId="{7F4BC026-F0A4-4D75-AC0B-2D8CFA813E06}" dt="2019-11-12T13:41:56.708" v="1016" actId="313"/>
      <pc:docMkLst>
        <pc:docMk/>
      </pc:docMkLst>
      <pc:sldChg chg="modSp">
        <pc:chgData name="Inna Anatolievna Davidova" userId="615709de-f45c-42cb-8bad-60412f98c39f" providerId="ADAL" clId="{7F4BC026-F0A4-4D75-AC0B-2D8CFA813E06}" dt="2019-11-12T13:41:56.708" v="1016" actId="313"/>
        <pc:sldMkLst>
          <pc:docMk/>
          <pc:sldMk cId="2819202587" sldId="544"/>
        </pc:sldMkLst>
        <pc:spChg chg="mod">
          <ac:chgData name="Inna Anatolievna Davidova" userId="615709de-f45c-42cb-8bad-60412f98c39f" providerId="ADAL" clId="{7F4BC026-F0A4-4D75-AC0B-2D8CFA813E06}" dt="2019-11-12T13:41:56.708" v="1016" actId="313"/>
          <ac:spMkLst>
            <pc:docMk/>
            <pc:sldMk cId="2819202587" sldId="544"/>
            <ac:spMk id="11" creationId="{2669ADFF-FF59-4A25-8212-84D689CB8586}"/>
          </ac:spMkLst>
        </pc:spChg>
      </pc:sldChg>
      <pc:sldChg chg="modSp">
        <pc:chgData name="Inna Anatolievna Davidova" userId="615709de-f45c-42cb-8bad-60412f98c39f" providerId="ADAL" clId="{7F4BC026-F0A4-4D75-AC0B-2D8CFA813E06}" dt="2019-11-12T13:37:03.640" v="332" actId="313"/>
        <pc:sldMkLst>
          <pc:docMk/>
          <pc:sldMk cId="3664816172" sldId="545"/>
        </pc:sldMkLst>
        <pc:spChg chg="mod">
          <ac:chgData name="Inna Anatolievna Davidova" userId="615709de-f45c-42cb-8bad-60412f98c39f" providerId="ADAL" clId="{7F4BC026-F0A4-4D75-AC0B-2D8CFA813E06}" dt="2019-11-12T13:37:03.640" v="332" actId="313"/>
          <ac:spMkLst>
            <pc:docMk/>
            <pc:sldMk cId="3664816172" sldId="545"/>
            <ac:spMk id="11" creationId="{2669ADFF-FF59-4A25-8212-84D689CB8586}"/>
          </ac:spMkLst>
        </pc:spChg>
      </pc:sldChg>
      <pc:sldChg chg="modSp">
        <pc:chgData name="Inna Anatolievna Davidova" userId="615709de-f45c-42cb-8bad-60412f98c39f" providerId="ADAL" clId="{7F4BC026-F0A4-4D75-AC0B-2D8CFA813E06}" dt="2019-11-12T13:40:46.503" v="924" actId="6549"/>
        <pc:sldMkLst>
          <pc:docMk/>
          <pc:sldMk cId="3947001625" sldId="546"/>
        </pc:sldMkLst>
        <pc:spChg chg="mod">
          <ac:chgData name="Inna Anatolievna Davidova" userId="615709de-f45c-42cb-8bad-60412f98c39f" providerId="ADAL" clId="{7F4BC026-F0A4-4D75-AC0B-2D8CFA813E06}" dt="2019-11-12T13:40:46.503" v="924" actId="6549"/>
          <ac:spMkLst>
            <pc:docMk/>
            <pc:sldMk cId="3947001625" sldId="546"/>
            <ac:spMk id="11" creationId="{2669ADFF-FF59-4A25-8212-84D689CB8586}"/>
          </ac:spMkLst>
        </pc:spChg>
      </pc:sldChg>
    </pc:docChg>
  </pc:docChgLst>
  <pc:docChgLst>
    <pc:chgData name="Inna Anatolievna Davidova" userId="615709de-f45c-42cb-8bad-60412f98c39f" providerId="ADAL" clId="{D705D128-5C54-400A-8D16-0D57CB6F0F20}"/>
    <pc:docChg chg="custSel modSld">
      <pc:chgData name="Inna Anatolievna Davidova" userId="615709de-f45c-42cb-8bad-60412f98c39f" providerId="ADAL" clId="{D705D128-5C54-400A-8D16-0D57CB6F0F20}" dt="2019-11-13T08:17:50.827" v="565" actId="12"/>
      <pc:docMkLst>
        <pc:docMk/>
      </pc:docMkLst>
      <pc:sldChg chg="modSp">
        <pc:chgData name="Inna Anatolievna Davidova" userId="615709de-f45c-42cb-8bad-60412f98c39f" providerId="ADAL" clId="{D705D128-5C54-400A-8D16-0D57CB6F0F20}" dt="2019-11-13T08:10:10.773" v="409" actId="20577"/>
        <pc:sldMkLst>
          <pc:docMk/>
          <pc:sldMk cId="3598305706" sldId="532"/>
        </pc:sldMkLst>
        <pc:spChg chg="mod">
          <ac:chgData name="Inna Anatolievna Davidova" userId="615709de-f45c-42cb-8bad-60412f98c39f" providerId="ADAL" clId="{D705D128-5C54-400A-8D16-0D57CB6F0F20}" dt="2019-11-13T08:10:10.773" v="409" actId="20577"/>
          <ac:spMkLst>
            <pc:docMk/>
            <pc:sldMk cId="3598305706" sldId="532"/>
            <ac:spMk id="3" creationId="{00000000-0000-0000-0000-000000000000}"/>
          </ac:spMkLst>
        </pc:spChg>
      </pc:sldChg>
      <pc:sldChg chg="modSp">
        <pc:chgData name="Inna Anatolievna Davidova" userId="615709de-f45c-42cb-8bad-60412f98c39f" providerId="ADAL" clId="{D705D128-5C54-400A-8D16-0D57CB6F0F20}" dt="2019-11-13T08:09:55.705" v="400" actId="20577"/>
        <pc:sldMkLst>
          <pc:docMk/>
          <pc:sldMk cId="1212551769" sldId="543"/>
        </pc:sldMkLst>
        <pc:spChg chg="mod">
          <ac:chgData name="Inna Anatolievna Davidova" userId="615709de-f45c-42cb-8bad-60412f98c39f" providerId="ADAL" clId="{D705D128-5C54-400A-8D16-0D57CB6F0F20}" dt="2019-11-13T08:09:55.705" v="400" actId="20577"/>
          <ac:spMkLst>
            <pc:docMk/>
            <pc:sldMk cId="1212551769" sldId="543"/>
            <ac:spMk id="3" creationId="{00000000-0000-0000-0000-000000000000}"/>
          </ac:spMkLst>
        </pc:spChg>
        <pc:spChg chg="mod">
          <ac:chgData name="Inna Anatolievna Davidova" userId="615709de-f45c-42cb-8bad-60412f98c39f" providerId="ADAL" clId="{D705D128-5C54-400A-8D16-0D57CB6F0F20}" dt="2019-11-13T08:09:24.123" v="341" actId="313"/>
          <ac:spMkLst>
            <pc:docMk/>
            <pc:sldMk cId="1212551769" sldId="543"/>
            <ac:spMk id="15361" creationId="{00000000-0000-0000-0000-000000000000}"/>
          </ac:spMkLst>
        </pc:spChg>
      </pc:sldChg>
      <pc:sldChg chg="modSp">
        <pc:chgData name="Inna Anatolievna Davidova" userId="615709de-f45c-42cb-8bad-60412f98c39f" providerId="ADAL" clId="{D705D128-5C54-400A-8D16-0D57CB6F0F20}" dt="2019-11-13T08:17:50.827" v="565" actId="12"/>
        <pc:sldMkLst>
          <pc:docMk/>
          <pc:sldMk cId="2819202587" sldId="544"/>
        </pc:sldMkLst>
        <pc:spChg chg="mod">
          <ac:chgData name="Inna Anatolievna Davidova" userId="615709de-f45c-42cb-8bad-60412f98c39f" providerId="ADAL" clId="{D705D128-5C54-400A-8D16-0D57CB6F0F20}" dt="2019-11-13T08:17:50.827" v="565" actId="12"/>
          <ac:spMkLst>
            <pc:docMk/>
            <pc:sldMk cId="2819202587" sldId="544"/>
            <ac:spMk id="11" creationId="{2669ADFF-FF59-4A25-8212-84D689CB8586}"/>
          </ac:spMkLst>
        </pc:spChg>
      </pc:sldChg>
      <pc:sldChg chg="modSp">
        <pc:chgData name="Inna Anatolievna Davidova" userId="615709de-f45c-42cb-8bad-60412f98c39f" providerId="ADAL" clId="{D705D128-5C54-400A-8D16-0D57CB6F0F20}" dt="2019-11-13T08:13:32.860" v="452" actId="6549"/>
        <pc:sldMkLst>
          <pc:docMk/>
          <pc:sldMk cId="3664816172" sldId="545"/>
        </pc:sldMkLst>
        <pc:spChg chg="mod">
          <ac:chgData name="Inna Anatolievna Davidova" userId="615709de-f45c-42cb-8bad-60412f98c39f" providerId="ADAL" clId="{D705D128-5C54-400A-8D16-0D57CB6F0F20}" dt="2019-11-13T08:13:32.860" v="452" actId="6549"/>
          <ac:spMkLst>
            <pc:docMk/>
            <pc:sldMk cId="3664816172" sldId="545"/>
            <ac:spMk id="11" creationId="{2669ADFF-FF59-4A25-8212-84D689CB8586}"/>
          </ac:spMkLst>
        </pc:spChg>
      </pc:sldChg>
      <pc:sldChg chg="modSp">
        <pc:chgData name="Inna Anatolievna Davidova" userId="615709de-f45c-42cb-8bad-60412f98c39f" providerId="ADAL" clId="{D705D128-5C54-400A-8D16-0D57CB6F0F20}" dt="2019-11-13T08:16:53.641" v="538" actId="20577"/>
        <pc:sldMkLst>
          <pc:docMk/>
          <pc:sldMk cId="3947001625" sldId="546"/>
        </pc:sldMkLst>
        <pc:spChg chg="mod">
          <ac:chgData name="Inna Anatolievna Davidova" userId="615709de-f45c-42cb-8bad-60412f98c39f" providerId="ADAL" clId="{D705D128-5C54-400A-8D16-0D57CB6F0F20}" dt="2019-11-13T08:16:53.641" v="538" actId="20577"/>
          <ac:spMkLst>
            <pc:docMk/>
            <pc:sldMk cId="3947001625" sldId="546"/>
            <ac:spMk id="11" creationId="{2669ADFF-FF59-4A25-8212-84D689CB858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103" y="0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3DEF46C-3B29-459B-AD1C-1E45D54687AF}" type="datetimeFigureOut">
              <a:rPr lang="en-US"/>
              <a:pPr>
                <a:defRPr/>
              </a:pPr>
              <a:t>11/13/2019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0503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103" y="9430503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3FA3048-62B1-4C44-B29A-EA0FED456B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277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103" y="0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11A730C-CD51-46F1-A484-178E442E2468}" type="datetimeFigureOut">
              <a:rPr lang="en-US"/>
              <a:pPr>
                <a:defRPr/>
              </a:pPr>
              <a:t>11/13/2019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159" y="4715253"/>
            <a:ext cx="5439358" cy="44690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503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103" y="9430503"/>
            <a:ext cx="2945050" cy="495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228C16A-6598-4F59-8139-79C5FA12BC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3305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00138" y="676275"/>
            <a:ext cx="4886325" cy="33845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C88DE2-B501-4DB1-B8EA-01C094CFBE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0406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4C88DE2-B501-4DB1-B8EA-01C094CFBE09}" type="slidenum">
              <a:rPr lang="en-US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8372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4C88DE2-B501-4DB1-B8EA-01C094CFBE09}" type="slidenum">
              <a:rPr lang="en-US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8372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4C88DE2-B501-4DB1-B8EA-01C094CFBE09}" type="slidenum">
              <a:rPr lang="en-US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7635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711200" y="744538"/>
            <a:ext cx="537527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4C88DE2-B501-4DB1-B8EA-01C094CFBE09}" type="slidenum">
              <a:rPr lang="en-US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837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F157D-0FE5-4D95-AB37-4E3753C6F189}" type="datetime1">
              <a:rPr lang="en-US" smtClean="0"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3BBAE-7D5F-41AB-BD10-EF89A677EB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D6FD87-F777-4F21-86AA-AD999FDB0D36}" type="datetime1">
              <a:rPr lang="en-US" smtClean="0"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1B2B7-ED7E-40C8-AB88-99064FB57A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A334F-7B53-4A07-82FA-3A2DCE548049}" type="datetime1">
              <a:rPr lang="en-US" smtClean="0"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3A031-8C87-495F-8161-33479F35BD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85734-BA97-4719-9BA3-0E90EB54F14F}" type="datetime1">
              <a:rPr lang="en-US" smtClean="0"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13107-B301-4006-969E-82B6FA1BE5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6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CEE33-6DAB-42FC-9A81-0C2D958F86F9}" type="datetime1">
              <a:rPr lang="en-US" smtClean="0"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421D5-AC61-48EB-AF70-CE986F164A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FD58E-6F89-4FAC-A4EE-9FE2BBAF1810}" type="datetime1">
              <a:rPr lang="en-US" smtClean="0"/>
              <a:t>11/13/2019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11DB5-DA54-486C-AE6D-D01447F372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B2201-CE9E-4484-BCA2-8AE74979D169}" type="datetime1">
              <a:rPr lang="en-US" smtClean="0"/>
              <a:t>11/13/2019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DFB1F-0932-40E9-9FC8-4685FCBBE7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25AA9-24EF-4BAB-A7EA-C2EBDEFDE5B6}" type="datetime1">
              <a:rPr lang="en-US" smtClean="0"/>
              <a:t>11/13/2019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5FB05-52CC-4A02-A181-5157D23A47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E3F1D-0C62-4285-A968-01C142C5F6B1}" type="datetime1">
              <a:rPr lang="en-US" smtClean="0"/>
              <a:t>11/13/2019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F6CF5-24BC-4CD1-8A80-386CB6D2FE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2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98252-BD15-432E-91B1-169055F0E9E8}" type="datetime1">
              <a:rPr lang="en-US" smtClean="0"/>
              <a:t>11/13/2019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6CB80-B3E8-45F9-8241-913BB41D16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A939A-F997-4FF8-AD0A-926870443F91}" type="datetime1">
              <a:rPr lang="en-US" smtClean="0"/>
              <a:t>11/13/2019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8177A-534F-4E47-9536-CA6A7610BE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3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E9BD8AF-1CA2-4078-A7DE-0AA870B1545C}" type="datetime1">
              <a:rPr lang="en-US" smtClean="0"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3BEA64-BD09-492F-8F95-6EA01CA143B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1073150" y="990600"/>
            <a:ext cx="8528050" cy="3200400"/>
          </a:xfrm>
        </p:spPr>
        <p:txBody>
          <a:bodyPr/>
          <a:lstStyle/>
          <a:p>
            <a:r>
              <a:rPr lang="hr-HR" sz="2800">
                <a:solidFill>
                  <a:srgbClr val="002060"/>
                </a:solidFill>
              </a:rPr>
              <a:t/>
            </a:r>
            <a:br>
              <a:rPr lang="hr-HR" sz="2800">
                <a:solidFill>
                  <a:srgbClr val="002060"/>
                </a:solidFill>
              </a:rPr>
            </a:br>
            <a:r>
              <a:rPr lang="hr-HR">
                <a:solidFill>
                  <a:srgbClr val="002060"/>
                </a:solidFill>
              </a:rPr>
              <a:t>Prva skupina</a:t>
            </a:r>
            <a:r>
              <a:rPr lang="hr-HR" sz="4000">
                <a:solidFill>
                  <a:srgbClr val="002060"/>
                </a:solidFill>
              </a:rPr>
              <a:t> </a:t>
            </a:r>
            <a:r>
              <a:rPr lang="hr-HR" sz="4000" smtClean="0">
                <a:solidFill>
                  <a:srgbClr val="002060"/>
                </a:solidFill>
              </a:rPr>
              <a:t/>
            </a:r>
            <a:br>
              <a:rPr lang="hr-HR" sz="4000" smtClean="0">
                <a:solidFill>
                  <a:srgbClr val="002060"/>
                </a:solidFill>
              </a:rPr>
            </a:br>
            <a:r>
              <a:rPr lang="hr-HR" sz="4000" smtClean="0">
                <a:solidFill>
                  <a:srgbClr val="002060"/>
                </a:solidFill>
              </a:rPr>
              <a:t>Osnovnoškolsko </a:t>
            </a:r>
            <a:r>
              <a:rPr lang="hr-HR" sz="4000">
                <a:solidFill>
                  <a:srgbClr val="002060"/>
                </a:solidFill>
              </a:rPr>
              <a:t>obrazovanje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4572000"/>
            <a:ext cx="6934200" cy="762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sz="2400" i="1">
                <a:solidFill>
                  <a:schemeClr val="tx1">
                    <a:lumMod val="95000"/>
                    <a:lumOff val="5000"/>
                  </a:schemeClr>
                </a:solidFill>
              </a:rPr>
              <a:t>PEMPAL-ova Zajednica prakse za proračun (BCOP)</a:t>
            </a:r>
          </a:p>
        </p:txBody>
      </p:sp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84550" y="381000"/>
            <a:ext cx="38798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12551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86200" y="246245"/>
            <a:ext cx="2209801" cy="195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ontent Placeholder 1">
            <a:extLst>
              <a:ext uri="{FF2B5EF4-FFF2-40B4-BE49-F238E27FC236}">
                <a16:creationId xmlns="" xmlns:a16="http://schemas.microsoft.com/office/drawing/2014/main" id="{2669ADFF-FF59-4A25-8212-84D689CB8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219200"/>
            <a:ext cx="8382000" cy="5334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en-US" sz="1800" dirty="0">
              <a:solidFill>
                <a:srgbClr val="000000"/>
              </a:solidFill>
            </a:endParaRPr>
          </a:p>
          <a:p>
            <a:pPr lvl="0"/>
            <a:r>
              <a:rPr lang="hr-HR" sz="2400"/>
              <a:t>Armenija</a:t>
            </a:r>
          </a:p>
          <a:p>
            <a:pPr lvl="0"/>
            <a:r>
              <a:rPr lang="hr-HR" sz="2400">
                <a:solidFill>
                  <a:srgbClr val="000000"/>
                </a:solidFill>
              </a:rPr>
              <a:t>Bjelarus</a:t>
            </a:r>
          </a:p>
          <a:p>
            <a:pPr lvl="0"/>
            <a:r>
              <a:rPr lang="hr-HR" sz="2400">
                <a:solidFill>
                  <a:srgbClr val="000000"/>
                </a:solidFill>
              </a:rPr>
              <a:t>Kirgiska Republika</a:t>
            </a:r>
          </a:p>
          <a:p>
            <a:pPr lvl="0"/>
            <a:r>
              <a:rPr lang="hr-HR" sz="2400">
                <a:solidFill>
                  <a:srgbClr val="000000"/>
                </a:solidFill>
              </a:rPr>
              <a:t>Moldova</a:t>
            </a:r>
          </a:p>
          <a:p>
            <a:pPr lvl="0"/>
            <a:r>
              <a:rPr lang="hr-HR" sz="2400">
                <a:solidFill>
                  <a:srgbClr val="000000"/>
                </a:solidFill>
              </a:rPr>
              <a:t>Uzbekistan</a:t>
            </a:r>
          </a:p>
          <a:p>
            <a:pPr lvl="0"/>
            <a:r>
              <a:rPr lang="hr-HR" sz="2400">
                <a:solidFill>
                  <a:srgbClr val="000000"/>
                </a:solidFill>
              </a:rPr>
              <a:t>Ruska Federacija</a:t>
            </a:r>
          </a:p>
          <a:p>
            <a:pPr lvl="0" algn="just">
              <a:spcBef>
                <a:spcPts val="0"/>
              </a:spcBef>
            </a:pPr>
            <a:endParaRPr lang="en-US" sz="19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1900" dirty="0">
              <a:solidFill>
                <a:srgbClr val="00000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413107-B301-4006-969E-82B6FA1BE5A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Članovi</a:t>
            </a:r>
          </a:p>
        </p:txBody>
      </p:sp>
    </p:spTree>
    <p:extLst>
      <p:ext uri="{BB962C8B-B14F-4D97-AF65-F5344CB8AC3E}">
        <p14:creationId xmlns:p14="http://schemas.microsoft.com/office/powerpoint/2010/main" val="3598305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86200" y="246245"/>
            <a:ext cx="2209801" cy="195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ontent Placeholder 1">
            <a:extLst>
              <a:ext uri="{FF2B5EF4-FFF2-40B4-BE49-F238E27FC236}">
                <a16:creationId xmlns="" xmlns:a16="http://schemas.microsoft.com/office/drawing/2014/main" id="{2669ADFF-FF59-4A25-8212-84D689CB8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219200"/>
            <a:ext cx="8382000" cy="5334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en-US" sz="1400" dirty="0">
              <a:solidFill>
                <a:srgbClr val="000000"/>
              </a:solidFill>
            </a:endParaRPr>
          </a:p>
          <a:p>
            <a:pPr marL="0" lvl="0" indent="0">
              <a:buNone/>
            </a:pPr>
            <a:r>
              <a:rPr lang="hr-HR" sz="2800"/>
              <a:t>1. Dostupnost</a:t>
            </a:r>
          </a:p>
          <a:p>
            <a:pPr lvl="0"/>
            <a:r>
              <a:rPr lang="hr-HR" sz="2800"/>
              <a:t>Upisana djeca, %</a:t>
            </a:r>
          </a:p>
          <a:p>
            <a:pPr lvl="0"/>
            <a:r>
              <a:rPr lang="hr-HR" sz="2800"/>
              <a:t>Prosječna popunjenost razreda, broj osoba</a:t>
            </a:r>
          </a:p>
          <a:p>
            <a:pPr lvl="0"/>
            <a:r>
              <a:rPr lang="hr-HR" sz="2800"/>
              <a:t>Udio djece koja su završila osnovnu školu u ukupnom broju djece iste dobi, %</a:t>
            </a:r>
          </a:p>
          <a:p>
            <a:pPr lvl="0"/>
            <a:r>
              <a:rPr lang="hr-HR" sz="2800"/>
              <a:t>Udio škola s dvosmjenskom nastavom, %</a:t>
            </a:r>
          </a:p>
          <a:p>
            <a:pPr lvl="0"/>
            <a:r>
              <a:rPr lang="hr-HR" sz="2800"/>
              <a:t>Uključivo obrazovanje (udio djece s teškoćama u razvoju koja imaju pristup osnovnoškolskom obrazovanju, %)</a:t>
            </a:r>
          </a:p>
          <a:p>
            <a:endParaRPr lang="ru-RU" sz="1600" dirty="0"/>
          </a:p>
          <a:p>
            <a:pPr lvl="0"/>
            <a:endParaRPr lang="en-US" sz="1600" dirty="0"/>
          </a:p>
          <a:p>
            <a:pPr marL="0" indent="0" algn="just">
              <a:spcBef>
                <a:spcPts val="0"/>
              </a:spcBef>
              <a:buNone/>
            </a:pPr>
            <a:endParaRPr lang="en-US" sz="14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16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413107-B301-4006-969E-82B6FA1BE5A4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/>
              <a:t>Primjeri pokazatelja</a:t>
            </a:r>
          </a:p>
        </p:txBody>
      </p:sp>
    </p:spTree>
    <p:extLst>
      <p:ext uri="{BB962C8B-B14F-4D97-AF65-F5344CB8AC3E}">
        <p14:creationId xmlns:p14="http://schemas.microsoft.com/office/powerpoint/2010/main" val="3664816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86200" y="246245"/>
            <a:ext cx="2209801" cy="195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ontent Placeholder 1">
            <a:extLst>
              <a:ext uri="{FF2B5EF4-FFF2-40B4-BE49-F238E27FC236}">
                <a16:creationId xmlns="" xmlns:a16="http://schemas.microsoft.com/office/drawing/2014/main" id="{2669ADFF-FF59-4A25-8212-84D689CB8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219200"/>
            <a:ext cx="8382000" cy="5334000"/>
          </a:xfrm>
        </p:spPr>
        <p:txBody>
          <a:bodyPr/>
          <a:lstStyle/>
          <a:p>
            <a:pPr marL="0" lvl="0" indent="0">
              <a:buNone/>
            </a:pPr>
            <a:r>
              <a:rPr lang="hr-HR" sz="2400"/>
              <a:t>2. Kvaliteta</a:t>
            </a:r>
          </a:p>
          <a:p>
            <a:r>
              <a:rPr lang="hr-HR" sz="2400"/>
              <a:t>Broj učitelja, % zakonske vrijednosti</a:t>
            </a:r>
          </a:p>
          <a:p>
            <a:r>
              <a:rPr lang="hr-HR" sz="2400"/>
              <a:t>Udio najboljih učitelja, %</a:t>
            </a:r>
          </a:p>
          <a:p>
            <a:r>
              <a:rPr lang="hr-HR" sz="2400"/>
              <a:t>Udio ažuriranih školskih kurikuluma, %</a:t>
            </a:r>
          </a:p>
          <a:p>
            <a:r>
              <a:rPr lang="hr-HR" sz="2400"/>
              <a:t>Školski pribor, %</a:t>
            </a:r>
          </a:p>
          <a:p>
            <a:r>
              <a:rPr lang="hr-HR" sz="2400"/>
              <a:t>Prosječna plaća učitelja (odstupanje od regionalnog prosjeka), %</a:t>
            </a:r>
          </a:p>
          <a:p>
            <a:r>
              <a:rPr lang="hr-HR" sz="2400"/>
              <a:t>Udio diplomiranih studenata s pedagoških sveučilišta (mladi stručnjaci), %</a:t>
            </a:r>
          </a:p>
          <a:p>
            <a:r>
              <a:rPr lang="hr-HR" sz="2400"/>
              <a:t>Prosječni međunarodni pokazatelji obrazovanja (po zemlji), rezultati</a:t>
            </a:r>
          </a:p>
          <a:p>
            <a:r>
              <a:rPr lang="hr-HR" sz="2400"/>
              <a:t>Udio škola s pristupom internetu, %</a:t>
            </a:r>
          </a:p>
          <a:p>
            <a:endParaRPr lang="ru-RU" sz="2400" dirty="0"/>
          </a:p>
          <a:p>
            <a:pPr lvl="0"/>
            <a:endParaRPr lang="en-US" sz="2400" dirty="0"/>
          </a:p>
          <a:p>
            <a:pPr marL="0" indent="0" algn="just">
              <a:spcBef>
                <a:spcPts val="0"/>
              </a:spcBef>
              <a:buNone/>
            </a:pPr>
            <a:endParaRPr lang="en-US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24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413107-B301-4006-969E-82B6FA1BE5A4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200"/>
              <a:t>Primjeri pokazatelja</a:t>
            </a:r>
          </a:p>
        </p:txBody>
      </p:sp>
    </p:spTree>
    <p:extLst>
      <p:ext uri="{BB962C8B-B14F-4D97-AF65-F5344CB8AC3E}">
        <p14:creationId xmlns:p14="http://schemas.microsoft.com/office/powerpoint/2010/main" val="3947001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Рисунок 11" descr="pempal-logo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763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Рисунок 15" descr="pempal-logo-top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86200" y="246245"/>
            <a:ext cx="2209801" cy="195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ontent Placeholder 1">
            <a:extLst>
              <a:ext uri="{FF2B5EF4-FFF2-40B4-BE49-F238E27FC236}">
                <a16:creationId xmlns="" xmlns:a16="http://schemas.microsoft.com/office/drawing/2014/main" id="{2669ADFF-FF59-4A25-8212-84D689CB8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219200"/>
            <a:ext cx="8382000" cy="5334000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endParaRPr lang="en-US" sz="2400" dirty="0">
              <a:solidFill>
                <a:srgbClr val="000000"/>
              </a:solidFill>
            </a:endParaRPr>
          </a:p>
          <a:p>
            <a:pPr marL="514350" indent="-514350">
              <a:buFont typeface="Arial" charset="0"/>
              <a:buAutoNum type="arabicPeriod"/>
            </a:pPr>
            <a:r>
              <a:rPr lang="hr-HR" sz="2800"/>
              <a:t>Anketiranje školaraca i njihovih roditelja</a:t>
            </a:r>
          </a:p>
          <a:p>
            <a:r>
              <a:rPr lang="hr-HR" sz="2800"/>
              <a:t>Razlozi za izostajanje s nastave</a:t>
            </a:r>
          </a:p>
          <a:p>
            <a:pPr lvl="0"/>
            <a:r>
              <a:rPr lang="hr-HR" sz="2800"/>
              <a:t>Udaljenost škole</a:t>
            </a:r>
          </a:p>
          <a:p>
            <a:pPr marL="0" lvl="0" indent="0">
              <a:buNone/>
            </a:pPr>
            <a:r>
              <a:rPr lang="hr-HR" sz="2800"/>
              <a:t>2. Statistički podaci</a:t>
            </a:r>
          </a:p>
          <a:p>
            <a:pPr marL="0" lvl="0" indent="0">
              <a:buNone/>
            </a:pPr>
            <a:r>
              <a:rPr lang="hr-HR" sz="2800"/>
              <a:t>Broj djece predškolske dobi na području</a:t>
            </a:r>
          </a:p>
          <a:p>
            <a:pPr marL="0" lvl="0" indent="0">
              <a:buNone/>
            </a:pPr>
            <a:r>
              <a:rPr lang="hr-HR" sz="2800"/>
              <a:t>3. Suradnja s lokalnim vlastima i agencijama za socijalno osiguranje</a:t>
            </a:r>
          </a:p>
          <a:p>
            <a:pPr marL="0" lvl="0" indent="0">
              <a:buNone/>
            </a:pPr>
            <a:r>
              <a:rPr lang="hr-HR" sz="2800"/>
              <a:t>4. Sastanci uživo</a:t>
            </a:r>
          </a:p>
          <a:p>
            <a:pPr marL="0" lvl="0" indent="0">
              <a:buNone/>
            </a:pPr>
            <a:r>
              <a:rPr lang="hr-HR" sz="2800"/>
              <a:t>5. Participativno planiranje proračuna</a:t>
            </a:r>
          </a:p>
          <a:p>
            <a:pPr marL="0" lvl="0" indent="0">
              <a:buNone/>
            </a:pPr>
            <a:endParaRPr lang="en-US" sz="2800" dirty="0"/>
          </a:p>
          <a:p>
            <a:pPr marL="0" indent="0" algn="just">
              <a:spcBef>
                <a:spcPts val="0"/>
              </a:spcBef>
              <a:buNone/>
            </a:pPr>
            <a:endParaRPr lang="en-US" sz="24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24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</a:pP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413107-B301-4006-969E-82B6FA1BE5A4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600"/>
              <a:t>Mehanizmi za uključivanje građana</a:t>
            </a:r>
          </a:p>
        </p:txBody>
      </p:sp>
    </p:spTree>
    <p:extLst>
      <p:ext uri="{BB962C8B-B14F-4D97-AF65-F5344CB8AC3E}">
        <p14:creationId xmlns:p14="http://schemas.microsoft.com/office/powerpoint/2010/main" val="2819202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4A3277B7707A48B0E1B9AC835E8163" ma:contentTypeVersion="13" ma:contentTypeDescription="Create a new document." ma:contentTypeScope="" ma:versionID="44e5614c4f58c11e04b9a14020673b04">
  <xsd:schema xmlns:xsd="http://www.w3.org/2001/XMLSchema" xmlns:xs="http://www.w3.org/2001/XMLSchema" xmlns:p="http://schemas.microsoft.com/office/2006/metadata/properties" xmlns:ns3="aa3449fd-d373-417f-9c8d-cf261ce8b785" xmlns:ns4="eda4fd43-f936-4ced-9b4a-46c1ef7d5473" targetNamespace="http://schemas.microsoft.com/office/2006/metadata/properties" ma:root="true" ma:fieldsID="660b77a6d3499bc80d0ed95776888b4c" ns3:_="" ns4:_="">
    <xsd:import namespace="aa3449fd-d373-417f-9c8d-cf261ce8b785"/>
    <xsd:import namespace="eda4fd43-f936-4ced-9b4a-46c1ef7d547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3449fd-d373-417f-9c8d-cf261ce8b78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a4fd43-f936-4ced-9b4a-46c1ef7d54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14F9EF6-AC00-4D54-96A7-36B33B89AA1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41FEB13-EAA1-41D9-9DC3-54EE4675C34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EFA134B-991C-4991-BE05-280529D44E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a3449fd-d373-417f-9c8d-cf261ce8b785"/>
    <ds:schemaRef ds:uri="eda4fd43-f936-4ced-9b4a-46c1ef7d54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20491</TotalTime>
  <Words>188</Words>
  <Application>Microsoft Office PowerPoint</Application>
  <PresentationFormat>A4 Paper (210x297 mm)</PresentationFormat>
  <Paragraphs>55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 Prva skupina  Osnovnoškolsko obrazovanje</vt:lpstr>
      <vt:lpstr>Članovi</vt:lpstr>
      <vt:lpstr>Primjeri pokazatelja</vt:lpstr>
      <vt:lpstr>Primjeri pokazatelja</vt:lpstr>
      <vt:lpstr>Mehanizmi za uključivanje građana</vt:lpstr>
    </vt:vector>
  </TitlesOfParts>
  <Manager/>
  <Company>The World Bank Group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BLTWG knowledge product recommendations</dc:title>
  <dc:subject/>
  <dc:creator>Deanna Aubrey</dc:creator>
  <cp:keywords>BLTWG public participation</cp:keywords>
  <dc:description/>
  <cp:lastModifiedBy>Željka</cp:lastModifiedBy>
  <cp:revision>1083</cp:revision>
  <cp:lastPrinted>2018-03-09T10:51:08Z</cp:lastPrinted>
  <dcterms:created xsi:type="dcterms:W3CDTF">2010-10-04T16:57:49Z</dcterms:created>
  <dcterms:modified xsi:type="dcterms:W3CDTF">2019-11-13T15:36:05Z</dcterms:modified>
  <cp:category>PEMPAL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0x010100884A3277B7707A48B0E1B9AC835E8163</vt:lpwstr>
  </property>
</Properties>
</file>