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362" r:id="rId3"/>
    <p:sldId id="370" r:id="rId4"/>
    <p:sldId id="371" r:id="rId5"/>
    <p:sldId id="364" r:id="rId6"/>
    <p:sldId id="368" r:id="rId7"/>
    <p:sldId id="369" r:id="rId8"/>
    <p:sldId id="372" r:id="rId9"/>
    <p:sldId id="363" r:id="rId10"/>
    <p:sldId id="367" r:id="rId11"/>
    <p:sldId id="295" r:id="rId1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87622F-4309-979B-7B13-66574E81C2F1}" name="Mourjane, Anass" initials="MA" userId="S::Anass.Mourjane@rothschildandco.com::9c52ba7f-c31f-44d6-b7ad-c1b34be978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éz András" initials="RA" lastIdx="1" clrIdx="0">
    <p:extLst>
      <p:ext uri="{19B8F6BF-5375-455C-9EA6-DF929625EA0E}">
        <p15:presenceInfo xmlns:p15="http://schemas.microsoft.com/office/powerpoint/2012/main" userId="S-1-5-21-1316839240-2365011540-4196473778-1206" providerId="AD"/>
      </p:ext>
    </p:extLst>
  </p:cmAuthor>
  <p:cmAuthor id="2" name="Réz András" initials="RA [2]" lastIdx="2" clrIdx="1">
    <p:extLst>
      <p:ext uri="{19B8F6BF-5375-455C-9EA6-DF929625EA0E}">
        <p15:presenceInfo xmlns:p15="http://schemas.microsoft.com/office/powerpoint/2012/main" userId="Réz András" providerId="None"/>
      </p:ext>
    </p:extLst>
  </p:cmAuthor>
  <p:cmAuthor id="3" name="Mohai Ádám" initials="MÁ" lastIdx="2" clrIdx="2">
    <p:extLst>
      <p:ext uri="{19B8F6BF-5375-455C-9EA6-DF929625EA0E}">
        <p15:presenceInfo xmlns:p15="http://schemas.microsoft.com/office/powerpoint/2012/main" userId="Mohai Ádá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72B"/>
    <a:srgbClr val="D7D7D7"/>
    <a:srgbClr val="946037"/>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EB467-6046-41EB-8B91-5EB98FDA7905}" v="11" dt="2023-11-07T15:49:35.98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92" y="44"/>
      </p:cViewPr>
      <p:guideLst>
        <p:guide pos="5768"/>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a16="http://schemas.microsoft.com/office/drawing/2014/main" id="{38BE6217-F9F6-5720-DA97-CE2E6615B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a16="http://schemas.microsoft.com/office/drawing/2014/main" id="{DA9929CE-CADC-3E1E-E53D-04191E4E9F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54C42E-B05A-4579-A878-21830E7A8C05}" type="datetimeFigureOut">
              <a:rPr lang="hu-HU" smtClean="0"/>
              <a:t>2023. 11. 20.</a:t>
            </a:fld>
            <a:endParaRPr lang="hu-HU"/>
          </a:p>
        </p:txBody>
      </p:sp>
      <p:sp>
        <p:nvSpPr>
          <p:cNvPr id="4" name="Élőláb helye 3">
            <a:extLst>
              <a:ext uri="{FF2B5EF4-FFF2-40B4-BE49-F238E27FC236}">
                <a16:creationId xmlns:a16="http://schemas.microsoft.com/office/drawing/2014/main" id="{DE3B5E63-54EA-16EA-E749-39F1F1CB8C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a16="http://schemas.microsoft.com/office/drawing/2014/main" id="{EFA914A2-A58D-408E-CEC8-6EE676CBBA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990B11-86CF-4D40-8FF5-61B0C37D71FC}" type="slidenum">
              <a:rPr lang="hu-HU" smtClean="0"/>
              <a:t>‹#›</a:t>
            </a:fld>
            <a:endParaRPr lang="hu-HU"/>
          </a:p>
        </p:txBody>
      </p:sp>
    </p:spTree>
    <p:extLst>
      <p:ext uri="{BB962C8B-B14F-4D97-AF65-F5344CB8AC3E}">
        <p14:creationId xmlns:p14="http://schemas.microsoft.com/office/powerpoint/2010/main" val="3116887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FAD98-3885-41AE-A56D-CBC22909A531}" type="datetimeFigureOut">
              <a:rPr lang="hu-HU" smtClean="0"/>
              <a:t>2023. 11. 20.</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A1E1C-7E3A-4B88-8877-F0E8924CC247}" type="slidenum">
              <a:rPr lang="hu-HU" smtClean="0"/>
              <a:t>‹#›</a:t>
            </a:fld>
            <a:endParaRPr lang="hu-HU"/>
          </a:p>
        </p:txBody>
      </p:sp>
    </p:spTree>
    <p:extLst>
      <p:ext uri="{BB962C8B-B14F-4D97-AF65-F5344CB8AC3E}">
        <p14:creationId xmlns:p14="http://schemas.microsoft.com/office/powerpoint/2010/main" val="88530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E4CC31-B630-4EAF-4A6B-4AD15C4E8375}"/>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Téglalap 7">
            <a:extLst>
              <a:ext uri="{FF2B5EF4-FFF2-40B4-BE49-F238E27FC236}">
                <a16:creationId xmlns:a16="http://schemas.microsoft.com/office/drawing/2014/main" id="{6587366C-11C7-4DFD-9235-26371F75B19F}"/>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7" name="Ábra 4">
            <a:extLst>
              <a:ext uri="{FF2B5EF4-FFF2-40B4-BE49-F238E27FC236}">
                <a16:creationId xmlns:a16="http://schemas.microsoft.com/office/drawing/2014/main" id="{2D6BF47C-EE6A-426B-AC11-A675B805DB2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300507" y="375466"/>
            <a:ext cx="965194" cy="940351"/>
          </a:xfrm>
          <a:prstGeom prst="rect">
            <a:avLst/>
          </a:prstGeom>
        </p:spPr>
      </p:pic>
      <p:pic>
        <p:nvPicPr>
          <p:cNvPr id="22" name="Picture 21" descr="A picture containing outdoor, sky, blue&#10;&#10;Description automatically generated">
            <a:extLst>
              <a:ext uri="{FF2B5EF4-FFF2-40B4-BE49-F238E27FC236}">
                <a16:creationId xmlns:a16="http://schemas.microsoft.com/office/drawing/2014/main" id="{A23A5D1E-D224-4A39-AB65-25E87F34972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23" name="Téglalap 9">
            <a:extLst>
              <a:ext uri="{FF2B5EF4-FFF2-40B4-BE49-F238E27FC236}">
                <a16:creationId xmlns:a16="http://schemas.microsoft.com/office/drawing/2014/main" id="{C404EFB3-E9EB-4537-BFE1-D15DF2BF1826}"/>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244159"/>
            <a:ext cx="8352107" cy="943023"/>
          </a:xfrm>
        </p:spPr>
        <p:txBody>
          <a:bodyPr anchor="b">
            <a:normAutofit/>
          </a:bodyPr>
          <a:lstStyle>
            <a:lvl1pPr algn="l">
              <a:lnSpc>
                <a:spcPct val="100000"/>
              </a:lnSpc>
              <a:defRPr sz="2400" cap="all" baseline="0">
                <a:solidFill>
                  <a:schemeClr val="tx2"/>
                </a:solidFill>
              </a:defRPr>
            </a:lvl1pPr>
          </a:lstStyle>
          <a:p>
            <a:r>
              <a:rPr lang="hu-HU"/>
              <a:t>Here </a:t>
            </a:r>
            <a:r>
              <a:rPr lang="hu-HU" err="1"/>
              <a:t>you</a:t>
            </a:r>
            <a:r>
              <a:rPr lang="hu-HU"/>
              <a:t> </a:t>
            </a:r>
            <a:r>
              <a:rPr lang="hu-HU" err="1"/>
              <a:t>can</a:t>
            </a:r>
            <a:r>
              <a:rPr lang="hu-HU"/>
              <a:t> </a:t>
            </a:r>
            <a:r>
              <a:rPr lang="hu-HU" err="1"/>
              <a:t>edit</a:t>
            </a:r>
            <a:r>
              <a:rPr lang="hu-HU"/>
              <a:t> </a:t>
            </a:r>
            <a:r>
              <a:rPr lang="hu-HU" err="1"/>
              <a:t>title</a:t>
            </a:r>
            <a:r>
              <a:rPr lang="hu-HU"/>
              <a:t> </a:t>
            </a:r>
            <a:r>
              <a:rPr lang="hu-HU" err="1"/>
              <a:t>e.g</a:t>
            </a:r>
            <a:r>
              <a:rPr lang="hu-HU"/>
              <a:t>. </a:t>
            </a:r>
            <a:r>
              <a:rPr lang="en-US" sz="2400"/>
              <a:t>PUBLIC DEBT IN 2020</a:t>
            </a:r>
            <a:endParaRPr lang="en-US"/>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395943"/>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a:t>Here </a:t>
            </a:r>
            <a:r>
              <a:rPr lang="hu-HU" err="1"/>
              <a:t>you</a:t>
            </a:r>
            <a:r>
              <a:rPr lang="hu-HU"/>
              <a:t> </a:t>
            </a:r>
            <a:r>
              <a:rPr lang="hu-HU" err="1"/>
              <a:t>can</a:t>
            </a:r>
            <a:r>
              <a:rPr lang="hu-HU"/>
              <a:t> </a:t>
            </a:r>
            <a:r>
              <a:rPr lang="hu-HU" err="1"/>
              <a:t>edit</a:t>
            </a:r>
            <a:r>
              <a:rPr lang="hu-HU"/>
              <a:t> </a:t>
            </a:r>
            <a:r>
              <a:rPr lang="hu-HU" err="1"/>
              <a:t>subtitle</a:t>
            </a:r>
            <a:endParaRPr lang="hu-HU"/>
          </a:p>
          <a:p>
            <a:r>
              <a:rPr lang="hu-HU" err="1"/>
              <a:t>e.g</a:t>
            </a:r>
            <a:r>
              <a:rPr lang="hu-HU"/>
              <a:t>. </a:t>
            </a:r>
            <a:r>
              <a:rPr lang="hu-HU" err="1"/>
              <a:t>Presentation</a:t>
            </a:r>
            <a:r>
              <a:rPr lang="hu-HU"/>
              <a:t> </a:t>
            </a:r>
            <a:r>
              <a:rPr lang="hu-HU" err="1"/>
              <a:t>by</a:t>
            </a:r>
            <a:r>
              <a:rPr lang="hu-HU"/>
              <a:t> John </a:t>
            </a:r>
            <a:r>
              <a:rPr lang="hu-HU" err="1"/>
              <a:t>Doe</a:t>
            </a:r>
            <a:endParaRPr lang="en-US"/>
          </a:p>
        </p:txBody>
      </p:sp>
      <p:cxnSp>
        <p:nvCxnSpPr>
          <p:cNvPr id="27" name="Egyenes összekötő 10">
            <a:extLst>
              <a:ext uri="{FF2B5EF4-FFF2-40B4-BE49-F238E27FC236}">
                <a16:creationId xmlns:a16="http://schemas.microsoft.com/office/drawing/2014/main" id="{AEE992FE-D7AA-4706-BC71-6A6DFF684370}"/>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86366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ingle line) +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72B3CC3-439F-447A-9B4D-1299E005CDCD}"/>
              </a:ext>
            </a:extLst>
          </p:cNvPr>
          <p:cNvSpPr>
            <a:spLocks noGrp="1"/>
          </p:cNvSpPr>
          <p:nvPr>
            <p:ph type="body" sz="quarter" idx="10" hasCustomPrompt="1"/>
          </p:nvPr>
        </p:nvSpPr>
        <p:spPr>
          <a:xfrm>
            <a:off x="831071" y="511200"/>
            <a:ext cx="8320950" cy="400651"/>
          </a:xfrm>
        </p:spPr>
        <p:txBody>
          <a:bodyPr>
            <a:noAutofit/>
          </a:bodyPr>
          <a:lstStyle>
            <a:lvl1pPr marL="0" indent="0">
              <a:buNone/>
              <a:defRPr sz="2400" b="0" cap="all" baseline="0">
                <a:solidFill>
                  <a:schemeClr val="tx2"/>
                </a:solidFill>
              </a:defRPr>
            </a:lvl1pPr>
          </a:lstStyle>
          <a:p>
            <a:pPr lvl="0"/>
            <a:r>
              <a:rPr lang="hu-HU" err="1"/>
              <a:t>Title</a:t>
            </a:r>
            <a:r>
              <a:rPr lang="hu-HU"/>
              <a:t> (</a:t>
            </a:r>
            <a:r>
              <a:rPr lang="hu-HU" err="1"/>
              <a:t>single</a:t>
            </a:r>
            <a:r>
              <a:rPr lang="hu-HU"/>
              <a:t> line, </a:t>
            </a:r>
            <a:r>
              <a:rPr lang="hu-HU" err="1"/>
              <a:t>without</a:t>
            </a:r>
            <a:r>
              <a:rPr lang="hu-HU"/>
              <a:t> </a:t>
            </a:r>
            <a:r>
              <a:rPr lang="hu-HU" err="1"/>
              <a:t>subtitle</a:t>
            </a:r>
            <a:r>
              <a:rPr lang="hu-HU"/>
              <a:t>)</a:t>
            </a:r>
          </a:p>
        </p:txBody>
      </p:sp>
      <p:sp>
        <p:nvSpPr>
          <p:cNvPr id="8" name="Text Placeholder 17">
            <a:extLst>
              <a:ext uri="{FF2B5EF4-FFF2-40B4-BE49-F238E27FC236}">
                <a16:creationId xmlns:a16="http://schemas.microsoft.com/office/drawing/2014/main" id="{62591C4F-2DE9-448D-92D8-025F42AAADF7}"/>
              </a:ext>
            </a:extLst>
          </p:cNvPr>
          <p:cNvSpPr>
            <a:spLocks noGrp="1"/>
          </p:cNvSpPr>
          <p:nvPr>
            <p:ph type="body" sz="quarter" idx="13"/>
          </p:nvPr>
        </p:nvSpPr>
        <p:spPr>
          <a:xfrm>
            <a:off x="831072" y="2303722"/>
            <a:ext cx="8325628" cy="3485928"/>
          </a:xfrm>
        </p:spPr>
        <p:txBody>
          <a:bodyPr>
            <a:noAutofit/>
          </a:bodyPr>
          <a:lstStyle>
            <a:lvl1pPr marL="0" indent="0">
              <a:buFontTx/>
              <a:buNone/>
              <a:defRPr sz="1000" b="0">
                <a:solidFill>
                  <a:schemeClr val="tx1"/>
                </a:solidFill>
                <a:latin typeface="+mn-lt"/>
              </a:defRPr>
            </a:lvl1pPr>
          </a:lstStyle>
          <a:p>
            <a:pPr marR="0" algn="just" rtl="0"/>
            <a:endParaRPr lang="en-US" sz="1800" b="0" i="0" u="none" strike="noStrike" baseline="30000">
              <a:solidFill>
                <a:srgbClr val="201F22"/>
              </a:solidFill>
              <a:latin typeface="Tahoma" panose="020B0604030504040204" pitchFamily="34" charset="0"/>
            </a:endParaRPr>
          </a:p>
          <a:p>
            <a:pPr marR="0" algn="just" rtl="0"/>
            <a:r>
              <a:rPr lang="en-US" sz="4000" b="0" i="0" u="none" strike="noStrike" baseline="30000" err="1">
                <a:solidFill>
                  <a:srgbClr val="201F22"/>
                </a:solidFill>
                <a:latin typeface="Tahoma" panose="020B0604030504040204" pitchFamily="34" charset="0"/>
              </a:rPr>
              <a:t>Tassequid</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est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si</a:t>
            </a:r>
            <a:r>
              <a:rPr lang="en-US" sz="4000" b="0" i="0" u="none" strike="noStrike" baseline="30000">
                <a:solidFill>
                  <a:srgbClr val="201F22"/>
                </a:solidFill>
                <a:latin typeface="Tahoma" panose="020B0604030504040204" pitchFamily="34" charset="0"/>
              </a:rPr>
              <a:t> que int </a:t>
            </a:r>
            <a:r>
              <a:rPr lang="en-US" sz="4000" b="0" i="0" u="none" strike="noStrike" baseline="30000" err="1">
                <a:solidFill>
                  <a:srgbClr val="201F22"/>
                </a:solidFill>
                <a:latin typeface="Tahoma" panose="020B0604030504040204" pitchFamily="34" charset="0"/>
              </a:rPr>
              <a:t>quiandis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pra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sequam</a:t>
            </a:r>
            <a:r>
              <a:rPr lang="en-US" sz="4000" b="0" i="0" u="none" strike="noStrike" baseline="30000">
                <a:solidFill>
                  <a:srgbClr val="201F22"/>
                </a:solidFill>
                <a:latin typeface="Tahoma" panose="020B0604030504040204" pitchFamily="34" charset="0"/>
              </a:rPr>
              <a:t> et </a:t>
            </a:r>
            <a:r>
              <a:rPr lang="en-US" sz="4000" b="0" i="0" u="none" strike="noStrike" baseline="30000" err="1">
                <a:solidFill>
                  <a:srgbClr val="201F22"/>
                </a:solidFill>
                <a:latin typeface="Tahoma" panose="020B0604030504040204" pitchFamily="34" charset="0"/>
              </a:rPr>
              <a:t>endunte</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eossitibusam</a:t>
            </a:r>
            <a:r>
              <a:rPr lang="en-US" sz="4000" b="0" i="0" u="none" strike="noStrike" baseline="30000">
                <a:solidFill>
                  <a:srgbClr val="201F22"/>
                </a:solidFill>
                <a:latin typeface="Tahoma" panose="020B0604030504040204" pitchFamily="34" charset="0"/>
              </a:rPr>
              <a:t> re </a:t>
            </a:r>
            <a:r>
              <a:rPr lang="en-US" sz="4000" b="0" i="0" u="none" strike="noStrike" baseline="30000" err="1">
                <a:solidFill>
                  <a:srgbClr val="201F22"/>
                </a:solidFill>
                <a:latin typeface="Tahoma" panose="020B0604030504040204" pitchFamily="34" charset="0"/>
              </a:rPr>
              <a:t>cusaectatis</a:t>
            </a:r>
            <a:r>
              <a:rPr lang="en-US" sz="4000" b="0" i="0" u="none" strike="noStrike" baseline="30000">
                <a:solidFill>
                  <a:srgbClr val="201F22"/>
                </a:solidFill>
                <a:latin typeface="Tahoma" panose="020B0604030504040204" pitchFamily="34" charset="0"/>
              </a:rPr>
              <a:t> num lab </a:t>
            </a:r>
            <a:r>
              <a:rPr lang="en-US" sz="4000" b="0" i="0" u="none" strike="noStrike" baseline="30000" err="1">
                <a:solidFill>
                  <a:srgbClr val="201F22"/>
                </a:solidFill>
                <a:latin typeface="Tahoma" panose="020B0604030504040204" pitchFamily="34" charset="0"/>
              </a:rPr>
              <a:t>idus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aut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eos</a:t>
            </a:r>
            <a:r>
              <a:rPr lang="en-US" sz="4000" b="0" i="0" u="none" strike="noStrike" baseline="30000">
                <a:solidFill>
                  <a:srgbClr val="201F22"/>
                </a:solidFill>
                <a:latin typeface="Tahoma" panose="020B0604030504040204" pitchFamily="34" charset="0"/>
              </a:rPr>
              <a:t> il ipsum </a:t>
            </a:r>
            <a:r>
              <a:rPr lang="en-US" sz="4000" b="0" i="0" u="none" strike="noStrike" baseline="30000" err="1">
                <a:solidFill>
                  <a:srgbClr val="201F22"/>
                </a:solidFill>
                <a:latin typeface="Tahoma" panose="020B0604030504040204" pitchFamily="34" charset="0"/>
              </a:rPr>
              <a:t>everis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estio</a:t>
            </a:r>
            <a:r>
              <a:rPr lang="en-US" sz="4000" b="0" i="0" u="none" strike="noStrike" baseline="30000">
                <a:solidFill>
                  <a:srgbClr val="201F22"/>
                </a:solidFill>
                <a:latin typeface="Tahoma" panose="020B0604030504040204" pitchFamily="34" charset="0"/>
              </a:rPr>
              <a:t>. Is </a:t>
            </a:r>
            <a:r>
              <a:rPr lang="en-US" sz="4000" b="0" i="0" u="none" strike="noStrike" baseline="30000" err="1">
                <a:solidFill>
                  <a:srgbClr val="201F22"/>
                </a:solidFill>
                <a:latin typeface="Tahoma" panose="020B0604030504040204" pitchFamily="34" charset="0"/>
              </a:rPr>
              <a:t>ducieni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mpernatate</a:t>
            </a:r>
            <a:r>
              <a:rPr lang="en-US" sz="4000" b="0" i="0" u="none" strike="noStrike" baseline="30000">
                <a:solidFill>
                  <a:srgbClr val="201F22"/>
                </a:solidFill>
                <a:latin typeface="Tahoma" panose="020B0604030504040204" pitchFamily="34" charset="0"/>
              </a:rPr>
              <a:t> num </a:t>
            </a:r>
            <a:r>
              <a:rPr lang="en-US" sz="4000" b="0" i="0" u="none" strike="noStrike" baseline="30000" err="1">
                <a:solidFill>
                  <a:srgbClr val="201F22"/>
                </a:solidFill>
                <a:latin typeface="Tahoma" panose="020B0604030504040204" pitchFamily="34" charset="0"/>
              </a:rPr>
              <a:t>fuga</a:t>
            </a:r>
            <a:r>
              <a:rPr lang="en-US" sz="4000" b="0" i="0" u="none" strike="noStrike" baseline="30000">
                <a:solidFill>
                  <a:srgbClr val="201F22"/>
                </a:solidFill>
                <a:latin typeface="Tahoma" panose="020B0604030504040204" pitchFamily="34" charset="0"/>
              </a:rPr>
              <a:t>. Nia </a:t>
            </a:r>
            <a:r>
              <a:rPr lang="en-US" sz="4000" b="0" i="0" u="none" strike="noStrike" baseline="30000" err="1">
                <a:solidFill>
                  <a:srgbClr val="201F22"/>
                </a:solidFill>
                <a:latin typeface="Tahoma" panose="020B0604030504040204" pitchFamily="34" charset="0"/>
              </a:rPr>
              <a:t>quas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mo</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estium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estium</a:t>
            </a:r>
            <a:r>
              <a:rPr lang="en-US" sz="4000" b="0" i="0" u="none" strike="noStrike" baseline="30000">
                <a:solidFill>
                  <a:srgbClr val="201F22"/>
                </a:solidFill>
                <a:latin typeface="Tahoma" panose="020B0604030504040204" pitchFamily="34" charset="0"/>
              </a:rPr>
              <a:t> ant </a:t>
            </a:r>
            <a:r>
              <a:rPr lang="en-US" sz="4000" b="0" i="0" u="none" strike="noStrike" baseline="30000" err="1">
                <a:solidFill>
                  <a:srgbClr val="201F22"/>
                </a:solidFill>
                <a:latin typeface="Tahoma" panose="020B0604030504040204" pitchFamily="34" charset="0"/>
              </a:rPr>
              <a:t>rerferiae</a:t>
            </a:r>
            <a:r>
              <a:rPr lang="en-US" sz="4000" b="0" i="0" u="none" strike="noStrike" baseline="30000">
                <a:solidFill>
                  <a:srgbClr val="201F22"/>
                </a:solidFill>
                <a:latin typeface="Tahoma" panose="020B0604030504040204" pitchFamily="34" charset="0"/>
              </a:rPr>
              <a:t>. Nis </a:t>
            </a:r>
            <a:r>
              <a:rPr lang="en-US" sz="4000" b="0" i="0" u="none" strike="noStrike" baseline="30000" err="1">
                <a:solidFill>
                  <a:srgbClr val="201F22"/>
                </a:solidFill>
                <a:latin typeface="Tahoma" panose="020B0604030504040204" pitchFamily="34" charset="0"/>
              </a:rPr>
              <a:t>evelenectat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fugia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velit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labo</a:t>
            </a:r>
            <a:r>
              <a:rPr lang="en-US" sz="4000" b="0" i="0" u="none" strike="noStrike" baseline="30000">
                <a:solidFill>
                  <a:srgbClr val="201F22"/>
                </a:solidFill>
                <a:latin typeface="Tahoma" panose="020B0604030504040204" pitchFamily="34" charset="0"/>
              </a:rPr>
              <a:t>. Nam dolor </a:t>
            </a:r>
            <a:r>
              <a:rPr lang="en-US" sz="4000" b="0" i="0" u="none" strike="noStrike" baseline="30000" err="1">
                <a:solidFill>
                  <a:srgbClr val="201F22"/>
                </a:solidFill>
                <a:latin typeface="Tahoma" panose="020B0604030504040204" pitchFamily="34" charset="0"/>
              </a:rPr>
              <a:t>sam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reptibus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dolupie</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ndaecuptas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quam</a:t>
            </a:r>
            <a:r>
              <a:rPr lang="en-US" sz="4000" b="0" i="0" u="none" strike="noStrike" baseline="30000">
                <a:solidFill>
                  <a:srgbClr val="201F22"/>
                </a:solidFill>
                <a:latin typeface="Tahoma" panose="020B0604030504040204" pitchFamily="34" charset="0"/>
              </a:rPr>
              <a:t> voluptam </a:t>
            </a:r>
            <a:r>
              <a:rPr lang="en-US" sz="4000" b="0" i="0" u="none" strike="noStrike" baseline="30000" err="1">
                <a:solidFill>
                  <a:srgbClr val="201F22"/>
                </a:solidFill>
                <a:latin typeface="Tahoma" panose="020B0604030504040204" pitchFamily="34" charset="0"/>
              </a:rPr>
              <a:t>iminctates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velique</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reped</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ut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inus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idusam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seris</a:t>
            </a:r>
            <a:r>
              <a:rPr lang="en-US" sz="4000" b="0" i="0" u="none" strike="noStrike" baseline="30000">
                <a:solidFill>
                  <a:srgbClr val="201F22"/>
                </a:solidFill>
                <a:latin typeface="Tahoma" panose="020B0604030504040204" pitchFamily="34" charset="0"/>
              </a:rPr>
              <a:t> et </a:t>
            </a:r>
            <a:r>
              <a:rPr lang="en-US" sz="4000" b="0" i="0" u="none" strike="noStrike" baseline="30000" err="1">
                <a:solidFill>
                  <a:srgbClr val="201F22"/>
                </a:solidFill>
                <a:latin typeface="Tahoma" panose="020B0604030504040204" pitchFamily="34" charset="0"/>
              </a:rPr>
              <a:t>plit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maios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eosse</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pra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comnit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odis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reicatem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quiatinum</a:t>
            </a:r>
            <a:r>
              <a:rPr lang="en-US" sz="4000" b="0" i="0" u="none" strike="noStrike" baseline="30000">
                <a:solidFill>
                  <a:srgbClr val="201F22"/>
                </a:solidFill>
                <a:latin typeface="Tahoma" panose="020B0604030504040204" pitchFamily="34" charset="0"/>
              </a:rPr>
              <a:t> qui </a:t>
            </a:r>
            <a:r>
              <a:rPr lang="en-US" sz="4000" b="0" i="0" u="none" strike="noStrike" baseline="30000" err="1">
                <a:solidFill>
                  <a:srgbClr val="201F22"/>
                </a:solidFill>
                <a:latin typeface="Tahoma" panose="020B0604030504040204" pitchFamily="34" charset="0"/>
              </a:rPr>
              <a:t>tem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quatur</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sam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rae</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Itiam</a:t>
            </a:r>
            <a:r>
              <a:rPr lang="en-US" sz="4000" b="0" i="0" u="none" strike="noStrike" baseline="30000">
                <a:solidFill>
                  <a:srgbClr val="201F22"/>
                </a:solidFill>
                <a:latin typeface="Tahoma" panose="020B0604030504040204" pitchFamily="34" charset="0"/>
              </a:rPr>
              <a:t> et, </a:t>
            </a:r>
            <a:r>
              <a:rPr lang="en-US" sz="4000" b="0" i="0" u="none" strike="noStrike" baseline="30000" err="1">
                <a:solidFill>
                  <a:srgbClr val="201F22"/>
                </a:solidFill>
                <a:latin typeface="Tahoma" panose="020B0604030504040204" pitchFamily="34" charset="0"/>
              </a:rPr>
              <a:t>ipsam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vendus</a:t>
            </a:r>
            <a:r>
              <a:rPr lang="en-US" sz="4000" b="0" i="0" u="none" strike="noStrike" baseline="30000">
                <a:solidFill>
                  <a:srgbClr val="201F22"/>
                </a:solidFill>
                <a:latin typeface="Tahoma" panose="020B0604030504040204" pitchFamily="34" charset="0"/>
              </a:rPr>
              <a:t> vent </a:t>
            </a:r>
            <a:r>
              <a:rPr lang="en-US" sz="4000" b="0" i="0" u="none" strike="noStrike" baseline="30000" err="1">
                <a:solidFill>
                  <a:srgbClr val="201F22"/>
                </a:solidFill>
                <a:latin typeface="Tahoma" panose="020B0604030504040204" pitchFamily="34" charset="0"/>
              </a:rPr>
              <a:t>molupta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ererchi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llaboritas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quiantur</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quasperita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volesed</a:t>
            </a:r>
            <a:r>
              <a:rPr lang="en-US" sz="4000" b="0" i="0" u="none" strike="noStrike" baseline="30000">
                <a:solidFill>
                  <a:srgbClr val="201F22"/>
                </a:solidFill>
                <a:latin typeface="Tahoma" panose="020B0604030504040204" pitchFamily="34" charset="0"/>
              </a:rPr>
              <a:t> qui </a:t>
            </a:r>
            <a:r>
              <a:rPr lang="en-US" sz="4000" b="0" i="0" u="none" strike="noStrike" baseline="30000" err="1">
                <a:solidFill>
                  <a:srgbClr val="201F22"/>
                </a:solidFill>
                <a:latin typeface="Tahoma" panose="020B0604030504040204" pitchFamily="34" charset="0"/>
              </a:rPr>
              <a:t>simus</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ut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aboreperum</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te</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plisi</a:t>
            </a:r>
            <a:r>
              <a:rPr lang="en-US" sz="4000" b="0" i="0" u="none" strike="noStrike" baseline="30000">
                <a:solidFill>
                  <a:srgbClr val="201F22"/>
                </a:solidFill>
                <a:latin typeface="Tahoma" panose="020B0604030504040204" pitchFamily="34" charset="0"/>
              </a:rPr>
              <a:t> con ex </a:t>
            </a:r>
            <a:r>
              <a:rPr lang="en-US" sz="4000" b="0" i="0" u="none" strike="noStrike" baseline="30000" err="1">
                <a:solidFill>
                  <a:srgbClr val="201F22"/>
                </a:solidFill>
                <a:latin typeface="Tahoma" panose="020B0604030504040204" pitchFamily="34" charset="0"/>
              </a:rPr>
              <a:t>ex</a:t>
            </a:r>
            <a:r>
              <a:rPr lang="en-US" sz="4000" b="0" i="0" u="none" strike="noStrike" baseline="30000">
                <a:solidFill>
                  <a:srgbClr val="201F22"/>
                </a:solidFill>
                <a:latin typeface="Tahoma" panose="020B0604030504040204" pitchFamily="34" charset="0"/>
              </a:rPr>
              <a:t> et </a:t>
            </a:r>
            <a:r>
              <a:rPr lang="en-US" sz="4000" b="0" i="0" u="none" strike="noStrike" baseline="30000" err="1">
                <a:solidFill>
                  <a:srgbClr val="201F22"/>
                </a:solidFill>
                <a:latin typeface="Tahoma" panose="020B0604030504040204" pitchFamily="34" charset="0"/>
              </a:rPr>
              <a:t>esenihi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llabo</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Itaeperovita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incto</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volupti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osapelestia</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quatemporio</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blatqui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cor</a:t>
            </a:r>
            <a:r>
              <a:rPr lang="en-US" sz="4000" b="0" i="0" u="none" strike="noStrike" baseline="30000">
                <a:solidFill>
                  <a:srgbClr val="201F22"/>
                </a:solidFill>
                <a:latin typeface="Tahoma" panose="020B0604030504040204" pitchFamily="34" charset="0"/>
              </a:rPr>
              <a:t> as non </a:t>
            </a:r>
            <a:r>
              <a:rPr lang="en-US" sz="4000" b="0" i="0" u="none" strike="noStrike" baseline="30000" err="1">
                <a:solidFill>
                  <a:srgbClr val="201F22"/>
                </a:solidFill>
                <a:latin typeface="Tahoma" panose="020B0604030504040204" pitchFamily="34" charset="0"/>
              </a:rPr>
              <a:t>nobit</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si</a:t>
            </a:r>
            <a:r>
              <a:rPr lang="en-US" sz="4000" b="0" i="0" u="none" strike="noStrike" baseline="30000">
                <a:solidFill>
                  <a:srgbClr val="201F22"/>
                </a:solidFill>
                <a:latin typeface="Tahoma" panose="020B0604030504040204" pitchFamily="34" charset="0"/>
              </a:rPr>
              <a:t> </a:t>
            </a:r>
            <a:r>
              <a:rPr lang="en-US" sz="4000" b="0" i="0" u="none" strike="noStrike" baseline="30000" err="1">
                <a:solidFill>
                  <a:srgbClr val="201F22"/>
                </a:solidFill>
                <a:latin typeface="Tahoma" panose="020B0604030504040204" pitchFamily="34" charset="0"/>
              </a:rPr>
              <a:t>vellessus</a:t>
            </a:r>
            <a:r>
              <a:rPr lang="en-US" sz="4000" b="0" i="0" u="none" strike="noStrike" baseline="30000">
                <a:solidFill>
                  <a:srgbClr val="201F22"/>
                </a:solidFill>
                <a:latin typeface="Tahoma" panose="020B0604030504040204" pitchFamily="34" charset="0"/>
              </a:rPr>
              <a:t>.</a:t>
            </a:r>
          </a:p>
          <a:p>
            <a:pPr marR="0" algn="just" rtl="0"/>
            <a:endParaRPr lang="en-US" sz="4000" b="0" i="0" u="none" strike="noStrike" baseline="30000">
              <a:solidFill>
                <a:srgbClr val="201F22"/>
              </a:solidFill>
              <a:latin typeface="Tahoma" panose="020B0604030504040204" pitchFamily="34" charset="0"/>
            </a:endParaRPr>
          </a:p>
          <a:p>
            <a:pPr lvl="0"/>
            <a:endParaRPr lang="hu-HU"/>
          </a:p>
          <a:p>
            <a:pPr lvl="0"/>
            <a:endParaRPr lang="hu-HU"/>
          </a:p>
        </p:txBody>
      </p:sp>
      <p:sp>
        <p:nvSpPr>
          <p:cNvPr id="9" name="Text Placeholder 17">
            <a:extLst>
              <a:ext uri="{FF2B5EF4-FFF2-40B4-BE49-F238E27FC236}">
                <a16:creationId xmlns:a16="http://schemas.microsoft.com/office/drawing/2014/main" id="{E02DA497-E7B3-46BD-9A00-93D5DCC42E0E}"/>
              </a:ext>
            </a:extLst>
          </p:cNvPr>
          <p:cNvSpPr>
            <a:spLocks noGrp="1"/>
          </p:cNvSpPr>
          <p:nvPr>
            <p:ph type="body" sz="quarter" idx="14" hasCustomPrompt="1"/>
          </p:nvPr>
        </p:nvSpPr>
        <p:spPr>
          <a:xfrm>
            <a:off x="831070" y="1467734"/>
            <a:ext cx="8325629" cy="691229"/>
          </a:xfrm>
        </p:spPr>
        <p:txBody>
          <a:bodyPr>
            <a:normAutofit/>
          </a:bodyPr>
          <a:lstStyle>
            <a:lvl1pPr marL="0" indent="0">
              <a:buFontTx/>
              <a:buNone/>
              <a:defRPr sz="2400" b="1">
                <a:solidFill>
                  <a:schemeClr val="tx1"/>
                </a:solidFill>
              </a:defRPr>
            </a:lvl1pPr>
          </a:lstStyle>
          <a:p>
            <a:pPr marR="0" algn="just" rtl="0"/>
            <a:r>
              <a:rPr lang="en-US" sz="2000" b="0" i="0" u="none" strike="noStrike" baseline="30000" err="1">
                <a:solidFill>
                  <a:srgbClr val="201F22"/>
                </a:solidFill>
                <a:latin typeface="Tahoma" panose="020B0604030504040204" pitchFamily="34" charset="0"/>
              </a:rPr>
              <a:t>Ommos</a:t>
            </a:r>
            <a:r>
              <a:rPr lang="en-US" sz="2000" b="0" i="0" u="none" strike="noStrike" baseline="30000">
                <a:solidFill>
                  <a:srgbClr val="201F22"/>
                </a:solidFill>
                <a:latin typeface="Tahoma" panose="020B0604030504040204" pitchFamily="34" charset="0"/>
              </a:rPr>
              <a:t> vel </a:t>
            </a:r>
            <a:r>
              <a:rPr lang="en-US" sz="2000" b="0" i="0" u="none" strike="noStrike" baseline="30000" err="1">
                <a:solidFill>
                  <a:srgbClr val="201F22"/>
                </a:solidFill>
                <a:latin typeface="Tahoma" panose="020B0604030504040204" pitchFamily="34" charset="0"/>
              </a:rPr>
              <a:t>ipid</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quuntem</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nihillu</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ptaecea</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comnihitatur</a:t>
            </a:r>
            <a:r>
              <a:rPr lang="en-US" sz="2000" b="0" i="0" u="none" strike="noStrike" baseline="30000">
                <a:solidFill>
                  <a:srgbClr val="201F22"/>
                </a:solidFill>
                <a:latin typeface="Tahoma" panose="020B0604030504040204" pitchFamily="34" charset="0"/>
              </a:rPr>
              <a:t> maxim </a:t>
            </a:r>
            <a:r>
              <a:rPr lang="en-US" sz="2000" b="0" i="0" u="none" strike="noStrike" baseline="30000" err="1">
                <a:solidFill>
                  <a:srgbClr val="201F22"/>
                </a:solidFill>
                <a:latin typeface="Tahoma" panose="020B0604030504040204" pitchFamily="34" charset="0"/>
              </a:rPr>
              <a:t>quiscimi</a:t>
            </a:r>
            <a:r>
              <a:rPr lang="en-US" sz="2000" b="0" i="0" u="none" strike="noStrike" baseline="30000">
                <a:solidFill>
                  <a:srgbClr val="201F22"/>
                </a:solidFill>
                <a:latin typeface="Tahoma" panose="020B0604030504040204" pitchFamily="34" charset="0"/>
              </a:rPr>
              <a:t>, sit </a:t>
            </a:r>
            <a:r>
              <a:rPr lang="en-US" sz="2000" b="0" i="0" u="none" strike="noStrike" baseline="30000" err="1">
                <a:solidFill>
                  <a:srgbClr val="201F22"/>
                </a:solidFill>
                <a:latin typeface="Tahoma" panose="020B0604030504040204" pitchFamily="34" charset="0"/>
              </a:rPr>
              <a:t>ipit</a:t>
            </a:r>
            <a:r>
              <a:rPr lang="en-US" sz="2000" b="0" i="0" u="none" strike="noStrike" baseline="30000">
                <a:solidFill>
                  <a:srgbClr val="201F22"/>
                </a:solidFill>
                <a:latin typeface="Tahoma" panose="020B0604030504040204" pitchFamily="34" charset="0"/>
              </a:rPr>
              <a:t> et </a:t>
            </a:r>
            <a:r>
              <a:rPr lang="en-US" sz="2000" b="0" i="0" u="none" strike="noStrike" baseline="30000" err="1">
                <a:solidFill>
                  <a:srgbClr val="201F22"/>
                </a:solidFill>
                <a:latin typeface="Tahoma" panose="020B0604030504040204" pitchFamily="34" charset="0"/>
              </a:rPr>
              <a:t>ullaborro</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dolupta</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cori</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bearit</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cus</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corrovit</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magnimet</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autatem</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Dit</a:t>
            </a:r>
            <a:r>
              <a:rPr lang="en-US" sz="2000" b="0" i="0" u="none" strike="noStrike" baseline="30000">
                <a:solidFill>
                  <a:srgbClr val="201F22"/>
                </a:solidFill>
                <a:latin typeface="Tahoma" panose="020B0604030504040204" pitchFamily="34" charset="0"/>
              </a:rPr>
              <a:t> et </a:t>
            </a:r>
            <a:r>
              <a:rPr lang="en-US" sz="2000" b="0" i="0" u="none" strike="noStrike" baseline="30000" err="1">
                <a:solidFill>
                  <a:srgbClr val="201F22"/>
                </a:solidFill>
                <a:latin typeface="Tahoma" panose="020B0604030504040204" pitchFamily="34" charset="0"/>
              </a:rPr>
              <a:t>est</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plitasim</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quam</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omnimus</a:t>
            </a:r>
            <a:r>
              <a:rPr lang="en-US" sz="2000" b="0" i="0" u="none" strike="noStrike" baseline="30000">
                <a:solidFill>
                  <a:srgbClr val="201F22"/>
                </a:solidFill>
                <a:latin typeface="Tahoma" panose="020B0604030504040204" pitchFamily="34" charset="0"/>
              </a:rPr>
              <a:t>. Net </a:t>
            </a:r>
            <a:r>
              <a:rPr lang="en-US" sz="2000" b="0" i="0" u="none" strike="noStrike" baseline="30000" err="1">
                <a:solidFill>
                  <a:srgbClr val="201F22"/>
                </a:solidFill>
                <a:latin typeface="Tahoma" panose="020B0604030504040204" pitchFamily="34" charset="0"/>
              </a:rPr>
              <a:t>atat</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omnis</a:t>
            </a:r>
            <a:r>
              <a:rPr lang="en-US" sz="2000" b="0" i="0" u="none" strike="noStrike" baseline="30000">
                <a:solidFill>
                  <a:srgbClr val="201F22"/>
                </a:solidFill>
                <a:latin typeface="Tahoma" panose="020B0604030504040204" pitchFamily="34" charset="0"/>
              </a:rPr>
              <a:t> qui cone </a:t>
            </a:r>
            <a:r>
              <a:rPr lang="en-US" sz="2000" b="0" i="0" u="none" strike="noStrike" baseline="30000" err="1">
                <a:solidFill>
                  <a:srgbClr val="201F22"/>
                </a:solidFill>
                <a:latin typeface="Tahoma" panose="020B0604030504040204" pitchFamily="34" charset="0"/>
              </a:rPr>
              <a:t>custi</a:t>
            </a:r>
            <a:r>
              <a:rPr lang="en-US" sz="2000" b="0" i="0" u="none" strike="noStrike" baseline="30000">
                <a:solidFill>
                  <a:srgbClr val="201F22"/>
                </a:solidFill>
                <a:latin typeface="Tahoma" panose="020B0604030504040204" pitchFamily="34" charset="0"/>
              </a:rPr>
              <a:t> nobis </a:t>
            </a:r>
            <a:r>
              <a:rPr lang="en-US" sz="2000" b="0" i="0" u="none" strike="noStrike" baseline="30000" err="1">
                <a:solidFill>
                  <a:srgbClr val="201F22"/>
                </a:solidFill>
                <a:latin typeface="Tahoma" panose="020B0604030504040204" pitchFamily="34" charset="0"/>
              </a:rPr>
              <a:t>doluptia</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nestrunt</a:t>
            </a:r>
            <a:r>
              <a:rPr lang="en-US" sz="2000" b="0" i="0" u="none" strike="noStrike" baseline="30000">
                <a:solidFill>
                  <a:srgbClr val="201F22"/>
                </a:solidFill>
                <a:latin typeface="Tahoma" panose="020B0604030504040204" pitchFamily="34" charset="0"/>
              </a:rPr>
              <a:t>, </a:t>
            </a:r>
            <a:r>
              <a:rPr lang="en-US" sz="2000" b="0" i="0" u="none" strike="noStrike" baseline="30000" err="1">
                <a:solidFill>
                  <a:srgbClr val="201F22"/>
                </a:solidFill>
                <a:latin typeface="Tahoma" panose="020B0604030504040204" pitchFamily="34" charset="0"/>
              </a:rPr>
              <a:t>occuptatio</a:t>
            </a:r>
            <a:r>
              <a:rPr lang="en-US" sz="2000" b="0" i="0" u="none" strike="noStrike" baseline="30000">
                <a:solidFill>
                  <a:srgbClr val="201F22"/>
                </a:solidFill>
                <a:latin typeface="Tahoma" panose="020B0604030504040204" pitchFamily="34" charset="0"/>
              </a:rPr>
              <a:t> de </a:t>
            </a:r>
            <a:r>
              <a:rPr lang="en-US" sz="2000" b="0" i="0" u="none" strike="noStrike" baseline="30000" err="1">
                <a:solidFill>
                  <a:srgbClr val="201F22"/>
                </a:solidFill>
                <a:latin typeface="Tahoma" panose="020B0604030504040204" pitchFamily="34" charset="0"/>
              </a:rPr>
              <a:t>el</a:t>
            </a:r>
            <a:r>
              <a:rPr lang="en-US" sz="2000" b="0" i="0" u="none" strike="noStrike" baseline="30000">
                <a:solidFill>
                  <a:srgbClr val="201F22"/>
                </a:solidFill>
                <a:latin typeface="Tahoma" panose="020B0604030504040204" pitchFamily="34" charset="0"/>
              </a:rPr>
              <a:t> id </a:t>
            </a:r>
            <a:r>
              <a:rPr lang="en-US" sz="2000" b="0" i="0" u="none" strike="noStrike" baseline="30000" err="1">
                <a:solidFill>
                  <a:srgbClr val="201F22"/>
                </a:solidFill>
                <a:latin typeface="Tahoma" panose="020B0604030504040204" pitchFamily="34" charset="0"/>
              </a:rPr>
              <a:t>maio</a:t>
            </a:r>
            <a:r>
              <a:rPr lang="en-US" sz="2000" b="0" i="0" u="none" strike="noStrike" baseline="30000">
                <a:solidFill>
                  <a:srgbClr val="201F22"/>
                </a:solidFill>
                <a:latin typeface="Tahoma" panose="020B0604030504040204" pitchFamily="34" charset="0"/>
              </a:rPr>
              <a:t> et qui </a:t>
            </a:r>
            <a:r>
              <a:rPr lang="en-US" sz="2000" b="0" i="0" u="none" strike="noStrike" baseline="30000" err="1">
                <a:solidFill>
                  <a:srgbClr val="201F22"/>
                </a:solidFill>
                <a:latin typeface="Tahoma" panose="020B0604030504040204" pitchFamily="34" charset="0"/>
              </a:rPr>
              <a:t>dus</a:t>
            </a:r>
            <a:r>
              <a:rPr lang="en-US" sz="2000" b="0" i="0" u="none" strike="noStrike" baseline="30000">
                <a:solidFill>
                  <a:srgbClr val="201F22"/>
                </a:solidFill>
                <a:latin typeface="Tahoma" panose="020B0604030504040204" pitchFamily="34" charset="0"/>
              </a:rPr>
              <a:t>.</a:t>
            </a:r>
          </a:p>
          <a:p>
            <a:pPr lvl="0"/>
            <a:endParaRPr lang="hu-HU"/>
          </a:p>
          <a:p>
            <a:pPr lvl="0"/>
            <a:endParaRPr lang="hu-HU"/>
          </a:p>
        </p:txBody>
      </p:sp>
      <p:sp>
        <p:nvSpPr>
          <p:cNvPr id="2" name="Dia számának helye 1">
            <a:extLst>
              <a:ext uri="{FF2B5EF4-FFF2-40B4-BE49-F238E27FC236}">
                <a16:creationId xmlns:a16="http://schemas.microsoft.com/office/drawing/2014/main" id="{2AEB7C88-E01E-7F5E-E615-24DF88DD5DD3}"/>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47564104-D941-B3AC-8492-1D20F9FB8C8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8D9420F8-3759-094A-86C6-5DEA3EEECB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70736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ingle line) + two column tex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D25498E4-B58D-4D19-9452-642091A94540}"/>
              </a:ext>
            </a:extLst>
          </p:cNvPr>
          <p:cNvSpPr>
            <a:spLocks noGrp="1"/>
          </p:cNvSpPr>
          <p:nvPr>
            <p:ph type="body" sz="quarter" idx="10" hasCustomPrompt="1"/>
          </p:nvPr>
        </p:nvSpPr>
        <p:spPr>
          <a:xfrm>
            <a:off x="831064" y="511200"/>
            <a:ext cx="8325635" cy="400651"/>
          </a:xfrm>
        </p:spPr>
        <p:txBody>
          <a:bodyPr>
            <a:noAutofit/>
          </a:bodyPr>
          <a:lstStyle>
            <a:lvl1pPr marL="0" indent="0">
              <a:buNone/>
              <a:defRPr sz="2400" b="0" cap="all" baseline="0">
                <a:solidFill>
                  <a:schemeClr val="tx2"/>
                </a:solidFill>
              </a:defRPr>
            </a:lvl1pPr>
          </a:lstStyle>
          <a:p>
            <a:pPr lvl="0"/>
            <a:r>
              <a:rPr lang="hu-HU" err="1"/>
              <a:t>Title</a:t>
            </a:r>
            <a:r>
              <a:rPr lang="hu-HU"/>
              <a:t> (</a:t>
            </a:r>
            <a:r>
              <a:rPr lang="hu-HU" err="1"/>
              <a:t>single</a:t>
            </a:r>
            <a:r>
              <a:rPr lang="hu-HU"/>
              <a:t> line, </a:t>
            </a:r>
            <a:r>
              <a:rPr lang="hu-HU" err="1"/>
              <a:t>without</a:t>
            </a:r>
            <a:r>
              <a:rPr lang="hu-HU"/>
              <a:t> </a:t>
            </a:r>
            <a:r>
              <a:rPr lang="hu-HU" err="1"/>
              <a:t>subtitle</a:t>
            </a:r>
            <a:r>
              <a:rPr lang="hu-HU"/>
              <a:t>)</a:t>
            </a:r>
          </a:p>
        </p:txBody>
      </p:sp>
      <p:sp>
        <p:nvSpPr>
          <p:cNvPr id="8" name="Text Placeholder 17">
            <a:extLst>
              <a:ext uri="{FF2B5EF4-FFF2-40B4-BE49-F238E27FC236}">
                <a16:creationId xmlns:a16="http://schemas.microsoft.com/office/drawing/2014/main" id="{F6F2D462-8F29-47FA-A5E6-016B32A980CB}"/>
              </a:ext>
            </a:extLst>
          </p:cNvPr>
          <p:cNvSpPr>
            <a:spLocks noGrp="1"/>
          </p:cNvSpPr>
          <p:nvPr>
            <p:ph type="body" sz="quarter" idx="14" hasCustomPrompt="1"/>
          </p:nvPr>
        </p:nvSpPr>
        <p:spPr>
          <a:xfrm>
            <a:off x="831014" y="1449388"/>
            <a:ext cx="5040314" cy="1801007"/>
          </a:xfrm>
        </p:spPr>
        <p:txBody>
          <a:bodyPr numCol="1" spcCol="288000">
            <a:normAutofit/>
          </a:bodyPr>
          <a:lstStyle>
            <a:lvl1pPr marL="0" indent="0">
              <a:lnSpc>
                <a:spcPts val="1800"/>
              </a:lnSpc>
              <a:buFontTx/>
              <a:buNone/>
              <a:defRPr sz="1400" b="1">
                <a:solidFill>
                  <a:srgbClr val="004B87"/>
                </a:solidFill>
              </a:defRPr>
            </a:lvl1pPr>
          </a:lstStyle>
          <a:p>
            <a:pPr marR="0" algn="just" rtl="0"/>
            <a:r>
              <a:rPr lang="en-US" sz="1800" b="0" i="0" u="none" strike="noStrike" baseline="30000" err="1">
                <a:solidFill>
                  <a:srgbClr val="201F22"/>
                </a:solidFill>
                <a:latin typeface="Tahoma" panose="020B0604030504040204" pitchFamily="34" charset="0"/>
              </a:rPr>
              <a:t>Ommos</a:t>
            </a:r>
            <a:r>
              <a:rPr lang="en-US" sz="1800" b="0" i="0" u="none" strike="noStrike" baseline="30000">
                <a:solidFill>
                  <a:srgbClr val="201F22"/>
                </a:solidFill>
                <a:latin typeface="Tahoma" panose="020B0604030504040204" pitchFamily="34" charset="0"/>
              </a:rPr>
              <a:t> vel </a:t>
            </a:r>
            <a:r>
              <a:rPr lang="en-US" sz="1800" b="0" i="0" u="none" strike="noStrike" baseline="30000" err="1">
                <a:solidFill>
                  <a:srgbClr val="201F22"/>
                </a:solidFill>
                <a:latin typeface="Tahoma" panose="020B0604030504040204" pitchFamily="34" charset="0"/>
              </a:rPr>
              <a:t>ipid</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quuntem</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nihillu</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ptaecea</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comnihitatur</a:t>
            </a:r>
            <a:r>
              <a:rPr lang="en-US" sz="1800" b="0" i="0" u="none" strike="noStrike" baseline="30000">
                <a:solidFill>
                  <a:srgbClr val="201F22"/>
                </a:solidFill>
                <a:latin typeface="Tahoma" panose="020B0604030504040204" pitchFamily="34" charset="0"/>
              </a:rPr>
              <a:t> maxim </a:t>
            </a:r>
            <a:r>
              <a:rPr lang="en-US" sz="1800" b="0" i="0" u="none" strike="noStrike" baseline="30000" err="1">
                <a:solidFill>
                  <a:srgbClr val="201F22"/>
                </a:solidFill>
                <a:latin typeface="Tahoma" panose="020B0604030504040204" pitchFamily="34" charset="0"/>
              </a:rPr>
              <a:t>quiscimi</a:t>
            </a:r>
            <a:r>
              <a:rPr lang="en-US" sz="1800" b="0" i="0" u="none" strike="noStrike" baseline="30000">
                <a:solidFill>
                  <a:srgbClr val="201F22"/>
                </a:solidFill>
                <a:latin typeface="Tahoma" panose="020B0604030504040204" pitchFamily="34" charset="0"/>
              </a:rPr>
              <a:t>, sit </a:t>
            </a:r>
            <a:r>
              <a:rPr lang="en-US" sz="1800" b="0" i="0" u="none" strike="noStrike" baseline="30000" err="1">
                <a:solidFill>
                  <a:srgbClr val="201F22"/>
                </a:solidFill>
                <a:latin typeface="Tahoma" panose="020B0604030504040204" pitchFamily="34" charset="0"/>
              </a:rPr>
              <a:t>ipit</a:t>
            </a:r>
            <a:r>
              <a:rPr lang="en-US" sz="1800" b="0" i="0" u="none" strike="noStrike" baseline="30000">
                <a:solidFill>
                  <a:srgbClr val="201F22"/>
                </a:solidFill>
                <a:latin typeface="Tahoma" panose="020B0604030504040204" pitchFamily="34" charset="0"/>
              </a:rPr>
              <a:t> et </a:t>
            </a:r>
            <a:r>
              <a:rPr lang="en-US" sz="1800" b="0" i="0" u="none" strike="noStrike" baseline="30000" err="1">
                <a:solidFill>
                  <a:srgbClr val="201F22"/>
                </a:solidFill>
                <a:latin typeface="Tahoma" panose="020B0604030504040204" pitchFamily="34" charset="0"/>
              </a:rPr>
              <a:t>ullaborro</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dolupta</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cori</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bearit</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cus</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corrovit</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magnimet</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autatem</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Dit</a:t>
            </a:r>
            <a:r>
              <a:rPr lang="en-US" sz="1800" b="0" i="0" u="none" strike="noStrike" baseline="30000">
                <a:solidFill>
                  <a:srgbClr val="201F22"/>
                </a:solidFill>
                <a:latin typeface="Tahoma" panose="020B0604030504040204" pitchFamily="34" charset="0"/>
              </a:rPr>
              <a:t> et </a:t>
            </a:r>
            <a:r>
              <a:rPr lang="en-US" sz="1800" b="0" i="0" u="none" strike="noStrike" baseline="30000" err="1">
                <a:solidFill>
                  <a:srgbClr val="201F22"/>
                </a:solidFill>
                <a:latin typeface="Tahoma" panose="020B0604030504040204" pitchFamily="34" charset="0"/>
              </a:rPr>
              <a:t>est</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plitasim</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quam</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omnimus</a:t>
            </a:r>
            <a:r>
              <a:rPr lang="en-US" sz="1800" b="0" i="0" u="none" strike="noStrike" baseline="30000">
                <a:solidFill>
                  <a:srgbClr val="201F22"/>
                </a:solidFill>
                <a:latin typeface="Tahoma" panose="020B0604030504040204" pitchFamily="34" charset="0"/>
              </a:rPr>
              <a:t>. Net </a:t>
            </a:r>
            <a:r>
              <a:rPr lang="en-US" sz="1800" b="0" i="0" u="none" strike="noStrike" baseline="30000" err="1">
                <a:solidFill>
                  <a:srgbClr val="201F22"/>
                </a:solidFill>
                <a:latin typeface="Tahoma" panose="020B0604030504040204" pitchFamily="34" charset="0"/>
              </a:rPr>
              <a:t>atat</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omnis</a:t>
            </a:r>
            <a:r>
              <a:rPr lang="en-US" sz="1800" b="0" i="0" u="none" strike="noStrike" baseline="30000">
                <a:solidFill>
                  <a:srgbClr val="201F22"/>
                </a:solidFill>
                <a:latin typeface="Tahoma" panose="020B0604030504040204" pitchFamily="34" charset="0"/>
              </a:rPr>
              <a:t> qui cone </a:t>
            </a:r>
            <a:r>
              <a:rPr lang="en-US" sz="1800" b="0" i="0" u="none" strike="noStrike" baseline="30000" err="1">
                <a:solidFill>
                  <a:srgbClr val="201F22"/>
                </a:solidFill>
                <a:latin typeface="Tahoma" panose="020B0604030504040204" pitchFamily="34" charset="0"/>
              </a:rPr>
              <a:t>custi</a:t>
            </a:r>
            <a:r>
              <a:rPr lang="en-US" sz="1800" b="0" i="0" u="none" strike="noStrike" baseline="30000">
                <a:solidFill>
                  <a:srgbClr val="201F22"/>
                </a:solidFill>
                <a:latin typeface="Tahoma" panose="020B0604030504040204" pitchFamily="34" charset="0"/>
              </a:rPr>
              <a:t> nobis </a:t>
            </a:r>
            <a:r>
              <a:rPr lang="en-US" sz="1800" b="0" i="0" u="none" strike="noStrike" baseline="30000" err="1">
                <a:solidFill>
                  <a:srgbClr val="201F22"/>
                </a:solidFill>
                <a:latin typeface="Tahoma" panose="020B0604030504040204" pitchFamily="34" charset="0"/>
              </a:rPr>
              <a:t>doluptia</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nestrunt</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occuptatio</a:t>
            </a:r>
            <a:endParaRPr lang="hu-HU" sz="1800" b="0" i="0" u="none" strike="noStrike" baseline="30000">
              <a:solidFill>
                <a:srgbClr val="201F22"/>
              </a:solidFill>
              <a:latin typeface="Tahoma" panose="020B0604030504040204" pitchFamily="34" charset="0"/>
            </a:endParaRPr>
          </a:p>
          <a:p>
            <a:pPr lvl="0"/>
            <a:endParaRPr lang="hu-HU"/>
          </a:p>
        </p:txBody>
      </p:sp>
      <p:sp>
        <p:nvSpPr>
          <p:cNvPr id="9" name="Text Placeholder 2">
            <a:extLst>
              <a:ext uri="{FF2B5EF4-FFF2-40B4-BE49-F238E27FC236}">
                <a16:creationId xmlns:a16="http://schemas.microsoft.com/office/drawing/2014/main" id="{F607FF37-6DC8-4ECE-A71D-5A995F64E88E}"/>
              </a:ext>
            </a:extLst>
          </p:cNvPr>
          <p:cNvSpPr>
            <a:spLocks noGrp="1"/>
          </p:cNvSpPr>
          <p:nvPr>
            <p:ph type="body" sz="quarter" idx="15" hasCustomPrompt="1"/>
          </p:nvPr>
        </p:nvSpPr>
        <p:spPr>
          <a:xfrm>
            <a:off x="6024563" y="2789056"/>
            <a:ext cx="3132137" cy="1125261"/>
          </a:xfrm>
        </p:spPr>
        <p:txBody>
          <a:bodyPr>
            <a:normAutofit/>
          </a:bodyPr>
          <a:lstStyle>
            <a:lvl1pPr marL="0" indent="0">
              <a:buFontTx/>
              <a:buNone/>
              <a:defRPr sz="1400" b="1" kern="1200" spc="80" baseline="0">
                <a:solidFill>
                  <a:schemeClr val="tx2"/>
                </a:solidFill>
              </a:defRPr>
            </a:lvl1pPr>
          </a:lstStyle>
          <a:p>
            <a:pPr lvl="0"/>
            <a:r>
              <a:rPr lang="hu-HU"/>
              <a:t>„XIMPERIA CON REPUDAE SANT ALIBUSA NDIPSAM CONSEDIS EUMQUIA NDIPSAM FACITATIAE NONE ERIATIOS”</a:t>
            </a:r>
          </a:p>
        </p:txBody>
      </p:sp>
      <p:sp>
        <p:nvSpPr>
          <p:cNvPr id="10" name="Text Placeholder 17">
            <a:extLst>
              <a:ext uri="{FF2B5EF4-FFF2-40B4-BE49-F238E27FC236}">
                <a16:creationId xmlns:a16="http://schemas.microsoft.com/office/drawing/2014/main" id="{EAB2AF67-D216-48A6-938D-CE0FF9A28EB7}"/>
              </a:ext>
            </a:extLst>
          </p:cNvPr>
          <p:cNvSpPr>
            <a:spLocks noGrp="1"/>
          </p:cNvSpPr>
          <p:nvPr>
            <p:ph type="body" sz="quarter" idx="16" hasCustomPrompt="1"/>
          </p:nvPr>
        </p:nvSpPr>
        <p:spPr>
          <a:xfrm>
            <a:off x="831065" y="3502741"/>
            <a:ext cx="5032242" cy="2698033"/>
          </a:xfrm>
        </p:spPr>
        <p:txBody>
          <a:bodyPr numCol="1" spcCol="288000">
            <a:noAutofit/>
          </a:bodyPr>
          <a:lstStyle>
            <a:lvl1pPr marL="0" indent="0" algn="just">
              <a:lnSpc>
                <a:spcPts val="2000"/>
              </a:lnSpc>
              <a:buFontTx/>
              <a:buNone/>
              <a:defRPr sz="1400" b="0">
                <a:solidFill>
                  <a:schemeClr val="tx1"/>
                </a:solidFill>
              </a:defRPr>
            </a:lvl1pPr>
          </a:lstStyle>
          <a:p>
            <a:pPr lvl="0"/>
            <a:r>
              <a:rPr lang="hu-HU"/>
              <a:t>Tassequid est, si que int quiandis pra sequam et endunte eossitibusam re cusaectatis num lab idus aut eos il ipsum everis estio. Is ducieni mpernatate num fuga. Nia quas mo estium estium ant rerferiae. Nis evelenectat fugia si velit labo. Nam dolor sam reptibus dolupie ndaecuptas quam voluptam iminctates velique reped ut</a:t>
            </a:r>
          </a:p>
        </p:txBody>
      </p:sp>
      <p:sp>
        <p:nvSpPr>
          <p:cNvPr id="11" name="Text Placeholder 17">
            <a:extLst>
              <a:ext uri="{FF2B5EF4-FFF2-40B4-BE49-F238E27FC236}">
                <a16:creationId xmlns:a16="http://schemas.microsoft.com/office/drawing/2014/main" id="{2BD7E670-1034-4F69-BE6D-5A12FDBABC63}"/>
              </a:ext>
            </a:extLst>
          </p:cNvPr>
          <p:cNvSpPr>
            <a:spLocks noGrp="1"/>
          </p:cNvSpPr>
          <p:nvPr>
            <p:ph type="body" sz="quarter" idx="17" hasCustomPrompt="1"/>
          </p:nvPr>
        </p:nvSpPr>
        <p:spPr>
          <a:xfrm>
            <a:off x="6024563" y="1449388"/>
            <a:ext cx="3132137" cy="1125261"/>
          </a:xfrm>
        </p:spPr>
        <p:txBody>
          <a:bodyPr numCol="1" spcCol="288000">
            <a:noAutofit/>
          </a:bodyPr>
          <a:lstStyle>
            <a:lvl1pPr marL="0" indent="0" algn="just">
              <a:lnSpc>
                <a:spcPts val="2000"/>
              </a:lnSpc>
              <a:buFontTx/>
              <a:buNone/>
              <a:defRPr sz="1400" b="0">
                <a:solidFill>
                  <a:schemeClr val="tx1"/>
                </a:solidFill>
              </a:defRPr>
            </a:lvl1pPr>
          </a:lstStyle>
          <a:p>
            <a:pPr lvl="0"/>
            <a:r>
              <a:rPr lang="hu-HU"/>
              <a:t>inus idusam seris et plit maios eosse pra comnit odis reicatem quiatinum qui tem quatur, sam rae. Itiam et, si que int quiandis pra sequam</a:t>
            </a:r>
          </a:p>
          <a:p>
            <a:pPr lvl="0"/>
            <a:endParaRPr lang="hu-HU"/>
          </a:p>
          <a:p>
            <a:pPr lvl="0"/>
            <a:endParaRPr lang="hu-HU"/>
          </a:p>
        </p:txBody>
      </p:sp>
      <p:sp>
        <p:nvSpPr>
          <p:cNvPr id="12" name="Text Placeholder 17">
            <a:extLst>
              <a:ext uri="{FF2B5EF4-FFF2-40B4-BE49-F238E27FC236}">
                <a16:creationId xmlns:a16="http://schemas.microsoft.com/office/drawing/2014/main" id="{32F0A838-FD6C-4595-BC1B-B2BD81E2E69A}"/>
              </a:ext>
            </a:extLst>
          </p:cNvPr>
          <p:cNvSpPr>
            <a:spLocks noGrp="1"/>
          </p:cNvSpPr>
          <p:nvPr>
            <p:ph type="body" sz="quarter" idx="18" hasCustomPrompt="1"/>
          </p:nvPr>
        </p:nvSpPr>
        <p:spPr>
          <a:xfrm>
            <a:off x="6024563" y="4128725"/>
            <a:ext cx="3132137" cy="2072050"/>
          </a:xfrm>
        </p:spPr>
        <p:txBody>
          <a:bodyPr numCol="1" spcCol="288000">
            <a:noAutofit/>
          </a:bodyPr>
          <a:lstStyle>
            <a:lvl1pPr marL="0" indent="0" algn="just">
              <a:lnSpc>
                <a:spcPts val="2000"/>
              </a:lnSpc>
              <a:buFontTx/>
              <a:buNone/>
              <a:defRPr sz="1400" b="0">
                <a:solidFill>
                  <a:schemeClr val="tx1"/>
                </a:solidFill>
              </a:defRPr>
            </a:lvl1pPr>
          </a:lstStyle>
          <a:p>
            <a:pPr lvl="0"/>
            <a:r>
              <a:rPr lang="hu-HU"/>
              <a:t>Nis evelenectat fugia si velit labo. Nam dolor sam reptibus dolupie ndaecuptas quam voluptam iminctates velique reped ut inus idusam seris et plit maios eosse pra comnit odis reicatem quiatinum qui tem quatur, sam rae. Itiam et, ipsam vendus vent molupta</a:t>
            </a:r>
          </a:p>
        </p:txBody>
      </p:sp>
      <p:sp>
        <p:nvSpPr>
          <p:cNvPr id="2" name="Dia számának helye 1">
            <a:extLst>
              <a:ext uri="{FF2B5EF4-FFF2-40B4-BE49-F238E27FC236}">
                <a16:creationId xmlns:a16="http://schemas.microsoft.com/office/drawing/2014/main" id="{94C88AD8-203F-BB94-6177-1705A7AFAD10}"/>
              </a:ext>
            </a:extLst>
          </p:cNvPr>
          <p:cNvSpPr>
            <a:spLocks noGrp="1"/>
          </p:cNvSpPr>
          <p:nvPr>
            <p:ph type="sldNum" sz="quarter" idx="19"/>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04772EB5-5634-067E-8B4C-EB43BB88477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F85BA9C7-FD85-09AA-6B8A-F4E13177AC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045216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double line)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C362D5D0-CC26-4200-A0F1-8DAF66C1DAC9}"/>
              </a:ext>
            </a:extLst>
          </p:cNvPr>
          <p:cNvSpPr>
            <a:spLocks noGrp="1"/>
          </p:cNvSpPr>
          <p:nvPr>
            <p:ph type="body" sz="quarter" idx="10" hasCustomPrompt="1"/>
          </p:nvPr>
        </p:nvSpPr>
        <p:spPr>
          <a:xfrm>
            <a:off x="821878" y="285975"/>
            <a:ext cx="8334822" cy="709778"/>
          </a:xfrm>
        </p:spPr>
        <p:txBody>
          <a:bodyPr>
            <a:noAutofit/>
          </a:bodyPr>
          <a:lstStyle>
            <a:lvl1pPr marL="0" indent="0">
              <a:buNone/>
              <a:defRPr sz="2400" b="0" cap="all" baseline="0">
                <a:solidFill>
                  <a:schemeClr val="tx2"/>
                </a:solidFill>
              </a:defRPr>
            </a:lvl1pPr>
          </a:lstStyle>
          <a:p>
            <a:pPr lvl="0"/>
            <a:r>
              <a:rPr lang="hu-HU" err="1"/>
              <a:t>Title</a:t>
            </a:r>
            <a:endParaRPr lang="hu-HU"/>
          </a:p>
          <a:p>
            <a:pPr lvl="0"/>
            <a:r>
              <a:rPr lang="hu-HU"/>
              <a:t>(</a:t>
            </a:r>
            <a:r>
              <a:rPr lang="hu-HU" err="1"/>
              <a:t>may</a:t>
            </a:r>
            <a:r>
              <a:rPr lang="hu-HU"/>
              <a:t> be </a:t>
            </a:r>
            <a:r>
              <a:rPr lang="hu-HU" err="1"/>
              <a:t>double</a:t>
            </a:r>
            <a:r>
              <a:rPr lang="hu-HU"/>
              <a:t> line)</a:t>
            </a:r>
          </a:p>
        </p:txBody>
      </p:sp>
      <p:sp>
        <p:nvSpPr>
          <p:cNvPr id="8" name="Text Placeholder 17">
            <a:extLst>
              <a:ext uri="{FF2B5EF4-FFF2-40B4-BE49-F238E27FC236}">
                <a16:creationId xmlns:a16="http://schemas.microsoft.com/office/drawing/2014/main" id="{FEF009D1-8F4F-44F1-AB3B-BF5B515AA83D}"/>
              </a:ext>
            </a:extLst>
          </p:cNvPr>
          <p:cNvSpPr>
            <a:spLocks noGrp="1"/>
          </p:cNvSpPr>
          <p:nvPr>
            <p:ph type="body" sz="quarter" idx="14" hasCustomPrompt="1"/>
          </p:nvPr>
        </p:nvSpPr>
        <p:spPr>
          <a:xfrm>
            <a:off x="831015" y="1460759"/>
            <a:ext cx="5040313" cy="4339671"/>
          </a:xfrm>
        </p:spPr>
        <p:txBody>
          <a:bodyPr numCol="1" spcCol="288000">
            <a:noAutofit/>
          </a:bodyPr>
          <a:lstStyle>
            <a:lvl1pPr marL="0" indent="0" algn="just">
              <a:lnSpc>
                <a:spcPts val="1800"/>
              </a:lnSpc>
              <a:buFontTx/>
              <a:buNone/>
              <a:defRPr sz="1400" b="0">
                <a:solidFill>
                  <a:schemeClr val="tx1"/>
                </a:solidFill>
              </a:defRPr>
            </a:lvl1pPr>
          </a:lstStyle>
          <a:p>
            <a:pPr lvl="0"/>
            <a:r>
              <a:rPr lang="hu-HU"/>
              <a:t>Tassequid est, si que int quiandis pra sequam et endunte eossitibusam re cusaectatis num lab idus aut eos il ipsum everis estio. Is ducieni mpernatate num fuga. Nia quas mo estium estium ant rerferiae.</a:t>
            </a:r>
          </a:p>
          <a:p>
            <a:pPr lvl="0"/>
            <a:endParaRPr lang="hu-HU"/>
          </a:p>
          <a:p>
            <a:pPr lvl="0"/>
            <a:r>
              <a:rPr lang="hu-HU"/>
              <a:t>Nis evelenectat fugia si velit labo. 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p:txBody>
      </p:sp>
      <p:sp>
        <p:nvSpPr>
          <p:cNvPr id="9" name="Picture Placeholder 3">
            <a:extLst>
              <a:ext uri="{FF2B5EF4-FFF2-40B4-BE49-F238E27FC236}">
                <a16:creationId xmlns:a16="http://schemas.microsoft.com/office/drawing/2014/main" id="{5650CC70-10C4-41B3-8C5B-D73B79B9D581}"/>
              </a:ext>
            </a:extLst>
          </p:cNvPr>
          <p:cNvSpPr>
            <a:spLocks noGrp="1"/>
          </p:cNvSpPr>
          <p:nvPr>
            <p:ph type="pic" sz="quarter" idx="17"/>
          </p:nvPr>
        </p:nvSpPr>
        <p:spPr>
          <a:xfrm>
            <a:off x="6024563" y="1460759"/>
            <a:ext cx="3132137" cy="4340225"/>
          </a:xfrm>
        </p:spPr>
        <p:txBody>
          <a:bodyPr/>
          <a:lstStyle/>
          <a:p>
            <a:endParaRPr lang="hu-HU"/>
          </a:p>
        </p:txBody>
      </p:sp>
      <p:sp>
        <p:nvSpPr>
          <p:cNvPr id="2" name="Dia számának helye 1">
            <a:extLst>
              <a:ext uri="{FF2B5EF4-FFF2-40B4-BE49-F238E27FC236}">
                <a16:creationId xmlns:a16="http://schemas.microsoft.com/office/drawing/2014/main" id="{82F69968-5EDA-A468-549F-E7A7577901E3}"/>
              </a:ext>
            </a:extLst>
          </p:cNvPr>
          <p:cNvSpPr>
            <a:spLocks noGrp="1"/>
          </p:cNvSpPr>
          <p:nvPr>
            <p:ph type="sldNum" sz="quarter" idx="18"/>
          </p:nvPr>
        </p:nvSpPr>
        <p:spPr/>
        <p:txBody>
          <a:bodyPr/>
          <a:lstStyle/>
          <a:p>
            <a:fld id="{9EDDDD90-AB0C-4602-91C8-25275B45CDEF}" type="slidenum">
              <a:rPr lang="hu-HU" smtClean="0"/>
              <a:t>‹#›</a:t>
            </a:fld>
            <a:endParaRPr lang="hu-HU"/>
          </a:p>
        </p:txBody>
      </p:sp>
      <p:cxnSp>
        <p:nvCxnSpPr>
          <p:cNvPr id="10" name="Egyenes összekötő 10">
            <a:extLst>
              <a:ext uri="{FF2B5EF4-FFF2-40B4-BE49-F238E27FC236}">
                <a16:creationId xmlns:a16="http://schemas.microsoft.com/office/drawing/2014/main" id="{936E6CD5-7005-623E-FC69-5D331D2DE493}"/>
              </a:ext>
            </a:extLst>
          </p:cNvPr>
          <p:cNvCxnSpPr>
            <a:cxnSpLocks/>
          </p:cNvCxnSpPr>
          <p:nvPr userDrawn="1"/>
        </p:nvCxnSpPr>
        <p:spPr>
          <a:xfrm>
            <a:off x="914400" y="1208001"/>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Ábra 16">
            <a:extLst>
              <a:ext uri="{FF2B5EF4-FFF2-40B4-BE49-F238E27FC236}">
                <a16:creationId xmlns:a16="http://schemas.microsoft.com/office/drawing/2014/main" id="{477522D4-5CA9-5A27-60EE-F7DB98FF60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91411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ingle line) - Subtilte - Text -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24B2D860-EFCA-4ACC-9278-2D191F8D37C6}"/>
              </a:ext>
            </a:extLst>
          </p:cNvPr>
          <p:cNvSpPr>
            <a:spLocks noGrp="1"/>
          </p:cNvSpPr>
          <p:nvPr>
            <p:ph type="body" sz="quarter" idx="10" hasCustomPrompt="1"/>
          </p:nvPr>
        </p:nvSpPr>
        <p:spPr>
          <a:xfrm>
            <a:off x="829892" y="285975"/>
            <a:ext cx="8314108" cy="355580"/>
          </a:xfrm>
        </p:spPr>
        <p:txBody>
          <a:bodyPr>
            <a:noAutofit/>
          </a:bodyPr>
          <a:lstStyle>
            <a:lvl1pPr marL="0" indent="0">
              <a:buNone/>
              <a:defRPr sz="2400" b="0" cap="all" baseline="0">
                <a:solidFill>
                  <a:schemeClr val="tx2"/>
                </a:solidFill>
              </a:defRPr>
            </a:lvl1pPr>
          </a:lstStyle>
          <a:p>
            <a:pPr lvl="0"/>
            <a:r>
              <a:rPr lang="hu-HU" err="1"/>
              <a:t>Title</a:t>
            </a:r>
            <a:r>
              <a:rPr lang="hu-HU"/>
              <a:t> (</a:t>
            </a:r>
            <a:r>
              <a:rPr lang="hu-HU" err="1"/>
              <a:t>single</a:t>
            </a:r>
            <a:r>
              <a:rPr lang="hu-HU"/>
              <a:t> line </a:t>
            </a:r>
            <a:r>
              <a:rPr lang="hu-HU" err="1"/>
              <a:t>with</a:t>
            </a:r>
            <a:r>
              <a:rPr lang="hu-HU"/>
              <a:t> </a:t>
            </a:r>
            <a:r>
              <a:rPr lang="hu-HU" err="1"/>
              <a:t>subtitle</a:t>
            </a:r>
            <a:r>
              <a:rPr lang="hu-HU"/>
              <a:t>)</a:t>
            </a:r>
          </a:p>
        </p:txBody>
      </p:sp>
      <p:sp>
        <p:nvSpPr>
          <p:cNvPr id="8" name="Text Placeholder 17">
            <a:extLst>
              <a:ext uri="{FF2B5EF4-FFF2-40B4-BE49-F238E27FC236}">
                <a16:creationId xmlns:a16="http://schemas.microsoft.com/office/drawing/2014/main" id="{686D0865-6608-4B9B-963C-980C267C9C6F}"/>
              </a:ext>
            </a:extLst>
          </p:cNvPr>
          <p:cNvSpPr>
            <a:spLocks noGrp="1"/>
          </p:cNvSpPr>
          <p:nvPr>
            <p:ph type="body" sz="quarter" idx="14" hasCustomPrompt="1"/>
          </p:nvPr>
        </p:nvSpPr>
        <p:spPr>
          <a:xfrm>
            <a:off x="831014" y="1904803"/>
            <a:ext cx="5040313" cy="1165743"/>
          </a:xfrm>
        </p:spPr>
        <p:txBody>
          <a:bodyPr numCol="1" spcCol="288000">
            <a:noAutofit/>
          </a:bodyPr>
          <a:lstStyle>
            <a:lvl1pPr marL="0" indent="0" algn="just">
              <a:lnSpc>
                <a:spcPts val="1800"/>
              </a:lnSpc>
              <a:buFontTx/>
              <a:buNone/>
              <a:defRPr sz="1400" b="0">
                <a:solidFill>
                  <a:schemeClr val="tx1"/>
                </a:solidFill>
              </a:defRPr>
            </a:lvl1pPr>
          </a:lstStyle>
          <a:p>
            <a:pPr lvl="0"/>
            <a:r>
              <a:rPr lang="hu-HU"/>
              <a:t>si que int quiandis pra sequam et endunte eossitibusam re cusaectatis num lab idus aut eos il ipsum everis estio. Is ducieni mpernatate num fuga. Nia quas mo estium estium ant rerferiae.</a:t>
            </a:r>
          </a:p>
          <a:p>
            <a:pPr lvl="0"/>
            <a:endParaRPr lang="hu-HU"/>
          </a:p>
        </p:txBody>
      </p:sp>
      <p:sp>
        <p:nvSpPr>
          <p:cNvPr id="10" name="Szöveg helye 9">
            <a:extLst>
              <a:ext uri="{FF2B5EF4-FFF2-40B4-BE49-F238E27FC236}">
                <a16:creationId xmlns:a16="http://schemas.microsoft.com/office/drawing/2014/main" id="{AE6AC5F4-F3BC-4805-A11B-CAEF43DBAB40}"/>
              </a:ext>
            </a:extLst>
          </p:cNvPr>
          <p:cNvSpPr>
            <a:spLocks noGrp="1"/>
          </p:cNvSpPr>
          <p:nvPr>
            <p:ph type="body" sz="quarter" idx="18" hasCustomPrompt="1"/>
          </p:nvPr>
        </p:nvSpPr>
        <p:spPr>
          <a:xfrm>
            <a:off x="837913" y="686547"/>
            <a:ext cx="8318787" cy="355580"/>
          </a:xfrm>
        </p:spPr>
        <p:txBody>
          <a:bodyPr>
            <a:normAutofit/>
          </a:bodyPr>
          <a:lstStyle>
            <a:lvl1pPr marL="0" indent="0">
              <a:buNone/>
              <a:defRPr sz="1800" b="0" cap="all" baseline="0">
                <a:solidFill>
                  <a:schemeClr val="tx1"/>
                </a:solidFill>
              </a:defRPr>
            </a:lvl1pPr>
          </a:lstStyle>
          <a:p>
            <a:pPr lvl="0"/>
            <a:r>
              <a:rPr lang="hu-HU" err="1"/>
              <a:t>subtitle</a:t>
            </a:r>
            <a:endParaRPr lang="hu-HU"/>
          </a:p>
        </p:txBody>
      </p:sp>
      <p:sp>
        <p:nvSpPr>
          <p:cNvPr id="11" name="Text Placeholder 2">
            <a:extLst>
              <a:ext uri="{FF2B5EF4-FFF2-40B4-BE49-F238E27FC236}">
                <a16:creationId xmlns:a16="http://schemas.microsoft.com/office/drawing/2014/main" id="{86B4DBE0-DBDE-4CC5-9554-3D71C5D3CB37}"/>
              </a:ext>
            </a:extLst>
          </p:cNvPr>
          <p:cNvSpPr>
            <a:spLocks noGrp="1"/>
          </p:cNvSpPr>
          <p:nvPr>
            <p:ph type="body" sz="quarter" idx="19" hasCustomPrompt="1"/>
          </p:nvPr>
        </p:nvSpPr>
        <p:spPr>
          <a:xfrm>
            <a:off x="837915" y="1454373"/>
            <a:ext cx="5033412" cy="254000"/>
          </a:xfrm>
        </p:spPr>
        <p:txBody>
          <a:bodyPr>
            <a:noAutofit/>
          </a:bodyPr>
          <a:lstStyle>
            <a:lvl1pPr marL="0" indent="0">
              <a:buNone/>
              <a:defRPr sz="1600" b="1"/>
            </a:lvl1pPr>
          </a:lstStyle>
          <a:p>
            <a:pPr lvl="0"/>
            <a:r>
              <a:rPr lang="hu-HU"/>
              <a:t>TASSEQUID EST,</a:t>
            </a:r>
          </a:p>
        </p:txBody>
      </p:sp>
      <p:sp>
        <p:nvSpPr>
          <p:cNvPr id="12" name="Text Placeholder 2">
            <a:extLst>
              <a:ext uri="{FF2B5EF4-FFF2-40B4-BE49-F238E27FC236}">
                <a16:creationId xmlns:a16="http://schemas.microsoft.com/office/drawing/2014/main" id="{86C117D5-72E8-49C8-8AB8-5E0D91A54A44}"/>
              </a:ext>
            </a:extLst>
          </p:cNvPr>
          <p:cNvSpPr>
            <a:spLocks noGrp="1"/>
          </p:cNvSpPr>
          <p:nvPr>
            <p:ph type="body" sz="quarter" idx="20" hasCustomPrompt="1"/>
          </p:nvPr>
        </p:nvSpPr>
        <p:spPr>
          <a:xfrm>
            <a:off x="822993" y="3285489"/>
            <a:ext cx="5040313" cy="254000"/>
          </a:xfrm>
        </p:spPr>
        <p:txBody>
          <a:bodyPr>
            <a:noAutofit/>
          </a:bodyPr>
          <a:lstStyle>
            <a:lvl1pPr marL="0" indent="0">
              <a:buNone/>
              <a:defRPr sz="1400" b="1"/>
            </a:lvl1pPr>
          </a:lstStyle>
          <a:p>
            <a:pPr lvl="0"/>
            <a:r>
              <a:rPr lang="hu-HU"/>
              <a:t>NIS EVELENECTAT FUGIA SI VELIT </a:t>
            </a:r>
          </a:p>
        </p:txBody>
      </p:sp>
      <p:sp>
        <p:nvSpPr>
          <p:cNvPr id="13" name="Text Placeholder 17">
            <a:extLst>
              <a:ext uri="{FF2B5EF4-FFF2-40B4-BE49-F238E27FC236}">
                <a16:creationId xmlns:a16="http://schemas.microsoft.com/office/drawing/2014/main" id="{5D5EE21D-9311-4A3F-82AB-2B7702D0DDC0}"/>
              </a:ext>
            </a:extLst>
          </p:cNvPr>
          <p:cNvSpPr>
            <a:spLocks noGrp="1"/>
          </p:cNvSpPr>
          <p:nvPr>
            <p:ph type="body" sz="quarter" idx="21" hasCustomPrompt="1"/>
          </p:nvPr>
        </p:nvSpPr>
        <p:spPr>
          <a:xfrm>
            <a:off x="822994" y="3719353"/>
            <a:ext cx="5040312" cy="2481422"/>
          </a:xfrm>
        </p:spPr>
        <p:txBody>
          <a:bodyPr numCol="1" spcCol="288000">
            <a:noAutofit/>
          </a:bodyPr>
          <a:lstStyle>
            <a:lvl1pPr marL="0" indent="0" algn="just">
              <a:lnSpc>
                <a:spcPts val="1800"/>
              </a:lnSpc>
              <a:buFontTx/>
              <a:buNone/>
              <a:defRPr lang="hu-HU" sz="1400" dirty="0" smtClean="0"/>
            </a:lvl1pPr>
          </a:lstStyle>
          <a:p>
            <a:pPr marL="0" marR="0" lvl="0" indent="0" algn="l" defTabSz="914377" rtl="0" eaLnBrk="1" fontAlgn="auto" latinLnBrk="0" hangingPunct="1">
              <a:lnSpc>
                <a:spcPts val="1800"/>
              </a:lnSpc>
              <a:spcBef>
                <a:spcPts val="1000"/>
              </a:spcBef>
              <a:spcAft>
                <a:spcPts val="0"/>
              </a:spcAft>
              <a:buClrTx/>
              <a:buSzTx/>
              <a:buFontTx/>
              <a:buNone/>
              <a:tabLst/>
              <a:defRPr/>
            </a:pPr>
            <a:r>
              <a:rPr lang="hu-HU"/>
              <a:t>Nam dolor sam reptibus dolupie ndaecuptas quam voluptam iminctates velique reped ut inus idusam seris et plit maios eosse pra comnit odis reicatem quiatinum qui tem quatur, sam rae. Itiam et, ipsam vendus vent molupta ererchi llaboritas quiantur, quasperita volesed qui simus ut aboreperum si te plisi con ex ex et esenihi llabo. </a:t>
            </a:r>
          </a:p>
          <a:p>
            <a:pPr lvl="0"/>
            <a:endParaRPr lang="hu-HU"/>
          </a:p>
        </p:txBody>
      </p:sp>
      <p:sp>
        <p:nvSpPr>
          <p:cNvPr id="20" name="Picture Placeholder 3">
            <a:extLst>
              <a:ext uri="{FF2B5EF4-FFF2-40B4-BE49-F238E27FC236}">
                <a16:creationId xmlns:a16="http://schemas.microsoft.com/office/drawing/2014/main" id="{B8689C8B-9632-4F1F-851A-31E156A1F32D}"/>
              </a:ext>
            </a:extLst>
          </p:cNvPr>
          <p:cNvSpPr>
            <a:spLocks noGrp="1"/>
          </p:cNvSpPr>
          <p:nvPr>
            <p:ph type="pic" sz="quarter" idx="17"/>
          </p:nvPr>
        </p:nvSpPr>
        <p:spPr>
          <a:xfrm>
            <a:off x="6025913" y="1454373"/>
            <a:ext cx="3130787" cy="4746402"/>
          </a:xfrm>
        </p:spPr>
        <p:txBody>
          <a:bodyPr/>
          <a:lstStyle/>
          <a:p>
            <a:endParaRPr lang="hu-HU"/>
          </a:p>
        </p:txBody>
      </p:sp>
      <p:sp>
        <p:nvSpPr>
          <p:cNvPr id="2" name="Dia számának helye 1">
            <a:extLst>
              <a:ext uri="{FF2B5EF4-FFF2-40B4-BE49-F238E27FC236}">
                <a16:creationId xmlns:a16="http://schemas.microsoft.com/office/drawing/2014/main" id="{C8594DEF-A715-6E89-B32D-7F6D5BE260CB}"/>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47599652-DFD0-0743-E6A9-0A168BACC14A}"/>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Ábra 16">
            <a:extLst>
              <a:ext uri="{FF2B5EF4-FFF2-40B4-BE49-F238E27FC236}">
                <a16:creationId xmlns:a16="http://schemas.microsoft.com/office/drawing/2014/main" id="{627F1F18-8E43-0BFD-22A2-E0D5D54794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34513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 Subtitle -Imag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54CA1242-CF3A-4FDD-B940-FD3C43978C10}"/>
              </a:ext>
            </a:extLst>
          </p:cNvPr>
          <p:cNvSpPr>
            <a:spLocks noGrp="1"/>
          </p:cNvSpPr>
          <p:nvPr>
            <p:ph type="body" sz="quarter" idx="10" hasCustomPrompt="1"/>
          </p:nvPr>
        </p:nvSpPr>
        <p:spPr>
          <a:xfrm>
            <a:off x="829892" y="285975"/>
            <a:ext cx="8326807" cy="355580"/>
          </a:xfrm>
        </p:spPr>
        <p:txBody>
          <a:bodyPr>
            <a:noAutofit/>
          </a:bodyPr>
          <a:lstStyle>
            <a:lvl1pPr marL="0" indent="0">
              <a:buNone/>
              <a:defRPr sz="2400" b="0" cap="all" baseline="0">
                <a:solidFill>
                  <a:schemeClr val="tx2"/>
                </a:solidFill>
              </a:defRPr>
            </a:lvl1pPr>
          </a:lstStyle>
          <a:p>
            <a:pPr lvl="0"/>
            <a:r>
              <a:rPr lang="hu-HU" err="1"/>
              <a:t>Title</a:t>
            </a:r>
            <a:r>
              <a:rPr lang="hu-HU"/>
              <a:t> (</a:t>
            </a:r>
            <a:r>
              <a:rPr lang="hu-HU" err="1"/>
              <a:t>single</a:t>
            </a:r>
            <a:r>
              <a:rPr lang="hu-HU"/>
              <a:t> line </a:t>
            </a:r>
            <a:r>
              <a:rPr lang="hu-HU" err="1"/>
              <a:t>with</a:t>
            </a:r>
            <a:r>
              <a:rPr lang="hu-HU"/>
              <a:t> </a:t>
            </a:r>
            <a:r>
              <a:rPr lang="hu-HU" err="1"/>
              <a:t>subtitle</a:t>
            </a:r>
            <a:r>
              <a:rPr lang="hu-HU"/>
              <a:t>)</a:t>
            </a:r>
          </a:p>
        </p:txBody>
      </p:sp>
      <p:sp>
        <p:nvSpPr>
          <p:cNvPr id="8" name="Text Placeholder 17">
            <a:extLst>
              <a:ext uri="{FF2B5EF4-FFF2-40B4-BE49-F238E27FC236}">
                <a16:creationId xmlns:a16="http://schemas.microsoft.com/office/drawing/2014/main" id="{C399C0AA-196C-47DA-9412-77A48A168565}"/>
              </a:ext>
            </a:extLst>
          </p:cNvPr>
          <p:cNvSpPr>
            <a:spLocks noGrp="1"/>
          </p:cNvSpPr>
          <p:nvPr>
            <p:ph type="body" sz="quarter" idx="14" hasCustomPrompt="1"/>
          </p:nvPr>
        </p:nvSpPr>
        <p:spPr>
          <a:xfrm>
            <a:off x="828965" y="4865688"/>
            <a:ext cx="5026321" cy="1335087"/>
          </a:xfrm>
        </p:spPr>
        <p:txBody>
          <a:bodyPr numCol="1" spcCol="288000">
            <a:noAutofit/>
          </a:bodyPr>
          <a:lstStyle>
            <a:lvl1pPr marL="0" indent="0">
              <a:lnSpc>
                <a:spcPts val="1800"/>
              </a:lnSpc>
              <a:buFontTx/>
              <a:buNone/>
              <a:defRPr sz="1400" b="0">
                <a:solidFill>
                  <a:schemeClr val="tx1"/>
                </a:solidFill>
              </a:defRPr>
            </a:lvl1pPr>
          </a:lstStyle>
          <a:p>
            <a:pPr lvl="0"/>
            <a:r>
              <a:rPr lang="hu-HU"/>
              <a:t>si que int quiandis pra sequam et endunte eossitibusam re cusaectatis num lab idus aut eos il ipsum everis estio. Is ducieni mpernatate num fuga. Nia quas mo estium estium ant rerferiae.</a:t>
            </a:r>
          </a:p>
          <a:p>
            <a:pPr lvl="0"/>
            <a:endParaRPr lang="hu-HU"/>
          </a:p>
        </p:txBody>
      </p:sp>
      <p:sp>
        <p:nvSpPr>
          <p:cNvPr id="9" name="Picture Placeholder 3">
            <a:extLst>
              <a:ext uri="{FF2B5EF4-FFF2-40B4-BE49-F238E27FC236}">
                <a16:creationId xmlns:a16="http://schemas.microsoft.com/office/drawing/2014/main" id="{C462196B-D1BF-4409-BBEE-1FE751945639}"/>
              </a:ext>
            </a:extLst>
          </p:cNvPr>
          <p:cNvSpPr>
            <a:spLocks noGrp="1"/>
          </p:cNvSpPr>
          <p:nvPr>
            <p:ph type="pic" sz="quarter" idx="17"/>
          </p:nvPr>
        </p:nvSpPr>
        <p:spPr>
          <a:xfrm>
            <a:off x="918124" y="1450252"/>
            <a:ext cx="8238576" cy="2564212"/>
          </a:xfrm>
        </p:spPr>
        <p:txBody>
          <a:bodyPr/>
          <a:lstStyle/>
          <a:p>
            <a:endParaRPr lang="hu-HU"/>
          </a:p>
        </p:txBody>
      </p:sp>
      <p:sp>
        <p:nvSpPr>
          <p:cNvPr id="10" name="Szöveg helye 9">
            <a:extLst>
              <a:ext uri="{FF2B5EF4-FFF2-40B4-BE49-F238E27FC236}">
                <a16:creationId xmlns:a16="http://schemas.microsoft.com/office/drawing/2014/main" id="{15F501C4-37A5-40DD-869B-A6958B54A2F0}"/>
              </a:ext>
            </a:extLst>
          </p:cNvPr>
          <p:cNvSpPr>
            <a:spLocks noGrp="1"/>
          </p:cNvSpPr>
          <p:nvPr>
            <p:ph type="body" sz="quarter" idx="18" hasCustomPrompt="1"/>
          </p:nvPr>
        </p:nvSpPr>
        <p:spPr>
          <a:xfrm>
            <a:off x="837913" y="686547"/>
            <a:ext cx="8326807" cy="355580"/>
          </a:xfrm>
        </p:spPr>
        <p:txBody>
          <a:bodyPr>
            <a:normAutofit/>
          </a:bodyPr>
          <a:lstStyle>
            <a:lvl1pPr marL="0" indent="0">
              <a:buNone/>
              <a:defRPr sz="1800" b="0" cap="all" baseline="0">
                <a:solidFill>
                  <a:schemeClr val="tx1"/>
                </a:solidFill>
              </a:defRPr>
            </a:lvl1pPr>
          </a:lstStyle>
          <a:p>
            <a:pPr lvl="0"/>
            <a:r>
              <a:rPr lang="hu-HU" err="1"/>
              <a:t>subtitle</a:t>
            </a:r>
            <a:endParaRPr lang="hu-HU"/>
          </a:p>
        </p:txBody>
      </p:sp>
      <p:sp>
        <p:nvSpPr>
          <p:cNvPr id="11" name="Text Placeholder 2">
            <a:extLst>
              <a:ext uri="{FF2B5EF4-FFF2-40B4-BE49-F238E27FC236}">
                <a16:creationId xmlns:a16="http://schemas.microsoft.com/office/drawing/2014/main" id="{F6C0B084-88F7-45CA-99B9-497711C8C421}"/>
              </a:ext>
            </a:extLst>
          </p:cNvPr>
          <p:cNvSpPr>
            <a:spLocks noGrp="1"/>
          </p:cNvSpPr>
          <p:nvPr>
            <p:ph type="body" sz="quarter" idx="19" hasCustomPrompt="1"/>
          </p:nvPr>
        </p:nvSpPr>
        <p:spPr>
          <a:xfrm>
            <a:off x="836987" y="4416535"/>
            <a:ext cx="2699927" cy="254000"/>
          </a:xfrm>
        </p:spPr>
        <p:txBody>
          <a:bodyPr>
            <a:noAutofit/>
          </a:bodyPr>
          <a:lstStyle>
            <a:lvl1pPr marL="0" indent="0">
              <a:buNone/>
              <a:defRPr sz="1600" b="1"/>
            </a:lvl1pPr>
          </a:lstStyle>
          <a:p>
            <a:pPr lvl="0"/>
            <a:r>
              <a:rPr lang="hu-HU"/>
              <a:t>TASSEQUID EST,</a:t>
            </a:r>
          </a:p>
        </p:txBody>
      </p:sp>
      <p:sp>
        <p:nvSpPr>
          <p:cNvPr id="12" name="Text Placeholder 4">
            <a:extLst>
              <a:ext uri="{FF2B5EF4-FFF2-40B4-BE49-F238E27FC236}">
                <a16:creationId xmlns:a16="http://schemas.microsoft.com/office/drawing/2014/main" id="{4C2FC7C4-CFED-49ED-A2F6-1B58E45E5CEC}"/>
              </a:ext>
            </a:extLst>
          </p:cNvPr>
          <p:cNvSpPr>
            <a:spLocks noGrp="1"/>
          </p:cNvSpPr>
          <p:nvPr>
            <p:ph type="body" sz="quarter" idx="20" hasCustomPrompt="1"/>
          </p:nvPr>
        </p:nvSpPr>
        <p:spPr>
          <a:xfrm>
            <a:off x="5932973" y="4865688"/>
            <a:ext cx="3352798" cy="1335086"/>
          </a:xfrm>
        </p:spPr>
        <p:txBody>
          <a:bodyPr>
            <a:normAutofit/>
          </a:bodyPr>
          <a:lstStyle>
            <a:lvl1pPr marL="457200" indent="-457200">
              <a:lnSpc>
                <a:spcPct val="200000"/>
              </a:lnSpc>
              <a:buClr>
                <a:srgbClr val="9E7A5C"/>
              </a:buClr>
              <a:buSzPct val="110000"/>
              <a:buFont typeface="Tahoma" panose="020B0604030504040204" pitchFamily="34" charset="0"/>
              <a:buChar char="•"/>
              <a:defRPr sz="1400"/>
            </a:lvl1pPr>
          </a:lstStyle>
          <a:p>
            <a:pPr lvl="0"/>
            <a:r>
              <a:rPr lang="hu-HU"/>
              <a:t>Si que int quiandis pra sequam et</a:t>
            </a:r>
          </a:p>
          <a:p>
            <a:pPr lvl="0"/>
            <a:r>
              <a:rPr lang="hu-HU"/>
              <a:t>Si que int quiandis pra sequam et</a:t>
            </a:r>
          </a:p>
        </p:txBody>
      </p:sp>
      <p:sp>
        <p:nvSpPr>
          <p:cNvPr id="2" name="Dia számának helye 1">
            <a:extLst>
              <a:ext uri="{FF2B5EF4-FFF2-40B4-BE49-F238E27FC236}">
                <a16:creationId xmlns:a16="http://schemas.microsoft.com/office/drawing/2014/main" id="{D46C97C9-A977-DD74-4437-B93B167E49EC}"/>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8CB4936E-E803-56F7-EADD-B43D9CDD203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281F524B-EA7D-4C32-C09A-722EAB6A53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52566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ingle line)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Szöveg helye 9">
            <a:extLst>
              <a:ext uri="{FF2B5EF4-FFF2-40B4-BE49-F238E27FC236}">
                <a16:creationId xmlns:a16="http://schemas.microsoft.com/office/drawing/2014/main" id="{1491A149-4FF5-496A-9887-48B0620994E6}"/>
              </a:ext>
            </a:extLst>
          </p:cNvPr>
          <p:cNvSpPr>
            <a:spLocks noGrp="1"/>
          </p:cNvSpPr>
          <p:nvPr>
            <p:ph type="body" sz="quarter" idx="10" hasCustomPrompt="1"/>
          </p:nvPr>
        </p:nvSpPr>
        <p:spPr>
          <a:xfrm>
            <a:off x="829892" y="536401"/>
            <a:ext cx="8326808" cy="400651"/>
          </a:xfrm>
        </p:spPr>
        <p:txBody>
          <a:bodyPr>
            <a:noAutofit/>
          </a:bodyPr>
          <a:lstStyle>
            <a:lvl1pPr marL="0" indent="0">
              <a:buNone/>
              <a:defRPr sz="2400" b="0" cap="all" baseline="0">
                <a:solidFill>
                  <a:schemeClr val="tx2"/>
                </a:solidFill>
              </a:defRPr>
            </a:lvl1pPr>
          </a:lstStyle>
          <a:p>
            <a:pPr lvl="0"/>
            <a:r>
              <a:rPr lang="hu-HU" err="1"/>
              <a:t>Title</a:t>
            </a:r>
            <a:r>
              <a:rPr lang="hu-HU"/>
              <a:t> (</a:t>
            </a:r>
            <a:r>
              <a:rPr lang="hu-HU" err="1"/>
              <a:t>single</a:t>
            </a:r>
            <a:r>
              <a:rPr lang="hu-HU"/>
              <a:t> line </a:t>
            </a:r>
            <a:r>
              <a:rPr lang="hu-HU" err="1"/>
              <a:t>without</a:t>
            </a:r>
            <a:r>
              <a:rPr lang="hu-HU"/>
              <a:t> </a:t>
            </a:r>
            <a:r>
              <a:rPr lang="hu-HU" err="1"/>
              <a:t>subtitle</a:t>
            </a:r>
            <a:r>
              <a:rPr lang="hu-HU"/>
              <a:t>)</a:t>
            </a:r>
          </a:p>
        </p:txBody>
      </p:sp>
      <p:sp>
        <p:nvSpPr>
          <p:cNvPr id="8" name="Text Placeholder 5">
            <a:extLst>
              <a:ext uri="{FF2B5EF4-FFF2-40B4-BE49-F238E27FC236}">
                <a16:creationId xmlns:a16="http://schemas.microsoft.com/office/drawing/2014/main" id="{F3398455-85F5-42E1-A5E2-B050A9EEEB27}"/>
              </a:ext>
            </a:extLst>
          </p:cNvPr>
          <p:cNvSpPr>
            <a:spLocks noGrp="1"/>
          </p:cNvSpPr>
          <p:nvPr>
            <p:ph type="body" sz="quarter" idx="11" hasCustomPrompt="1"/>
          </p:nvPr>
        </p:nvSpPr>
        <p:spPr>
          <a:xfrm>
            <a:off x="830082" y="1449388"/>
            <a:ext cx="8326618" cy="2102219"/>
          </a:xfrm>
        </p:spPr>
        <p:txBody>
          <a:bodyPr>
            <a:normAutofit/>
          </a:bodyPr>
          <a:lstStyle>
            <a:lvl1pPr marL="514350" marR="0" indent="-514350" algn="l" defTabSz="914377" rtl="0" eaLnBrk="1" fontAlgn="auto" latinLnBrk="0" hangingPunct="1">
              <a:lnSpc>
                <a:spcPct val="90000"/>
              </a:lnSpc>
              <a:spcBef>
                <a:spcPts val="1000"/>
              </a:spcBef>
              <a:spcAft>
                <a:spcPts val="0"/>
              </a:spcAft>
              <a:buClrTx/>
              <a:buSzTx/>
              <a:buFont typeface="+mj-lt"/>
              <a:buAutoNum type="arabicPeriod"/>
              <a:tabLst/>
              <a:defRPr sz="1600" b="1" i="0" cap="all" baseline="0">
                <a:solidFill>
                  <a:schemeClr val="tx1"/>
                </a:solidFill>
              </a:defRPr>
            </a:lvl1pPr>
            <a:lvl2pPr marL="457189" indent="0">
              <a:lnSpc>
                <a:spcPct val="150000"/>
              </a:lnSpc>
              <a:buSzPct val="50000"/>
              <a:buFont typeface="+mj-lt"/>
              <a:buNone/>
              <a:defRPr sz="1400"/>
            </a:lvl2pPr>
            <a:lvl3pPr>
              <a:buFont typeface="Tahoma" panose="020B0604030504040204" pitchFamily="34" charset="0"/>
              <a:buChar char="‑"/>
              <a:defRPr sz="1800"/>
            </a:lvl3pPr>
          </a:lstStyle>
          <a:p>
            <a:pPr lvl="0"/>
            <a:r>
              <a:rPr lang="it-IT"/>
              <a:t>In sit habeo altera nostro. Ad euismod minimum</a:t>
            </a:r>
            <a:endParaRPr lang="hu-HU"/>
          </a:p>
          <a:p>
            <a:pPr lvl="0"/>
            <a:r>
              <a:rPr lang="it-IT"/>
              <a:t>Ad euismod minimum </a:t>
            </a:r>
            <a:endParaRPr lang="hu-HU"/>
          </a:p>
          <a:p>
            <a:pPr lvl="0"/>
            <a:r>
              <a:rPr lang="it-IT"/>
              <a:t>In sit habeo altera nostro. Ad euismod minimum</a:t>
            </a:r>
            <a:endParaRPr lang="hu-HU"/>
          </a:p>
          <a:p>
            <a:pPr lvl="0"/>
            <a:r>
              <a:rPr lang="it-IT"/>
              <a:t>altera nostro</a:t>
            </a:r>
            <a:endParaRPr lang="hu-HU"/>
          </a:p>
          <a:p>
            <a:pPr marL="914389" marR="0" lvl="1" indent="-457200" algn="l" defTabSz="914377" rtl="0" eaLnBrk="1" fontAlgn="auto" latinLnBrk="0" hangingPunct="1">
              <a:lnSpc>
                <a:spcPct val="90000"/>
              </a:lnSpc>
              <a:spcBef>
                <a:spcPts val="500"/>
              </a:spcBef>
              <a:spcAft>
                <a:spcPts val="0"/>
              </a:spcAft>
              <a:buClrTx/>
              <a:buSzTx/>
              <a:buFont typeface="+mj-lt"/>
              <a:buAutoNum type="alphaLcPeriod"/>
              <a:tabLst/>
              <a:defRPr/>
            </a:pPr>
            <a:endParaRPr lang="en-US" sz="1800" b="0" i="0" u="none" strike="noStrike" baseline="30000">
              <a:solidFill>
                <a:srgbClr val="201F22"/>
              </a:solidFill>
              <a:latin typeface="Tahoma" panose="020B0604030504040204" pitchFamily="34" charset="0"/>
            </a:endParaRPr>
          </a:p>
        </p:txBody>
      </p:sp>
      <p:sp>
        <p:nvSpPr>
          <p:cNvPr id="9" name="Text Placeholder 5">
            <a:extLst>
              <a:ext uri="{FF2B5EF4-FFF2-40B4-BE49-F238E27FC236}">
                <a16:creationId xmlns:a16="http://schemas.microsoft.com/office/drawing/2014/main" id="{86DA85FE-82E9-47B0-B799-1222E60701BC}"/>
              </a:ext>
            </a:extLst>
          </p:cNvPr>
          <p:cNvSpPr>
            <a:spLocks noGrp="1"/>
          </p:cNvSpPr>
          <p:nvPr>
            <p:ph type="body" sz="quarter" idx="12" hasCustomPrompt="1"/>
          </p:nvPr>
        </p:nvSpPr>
        <p:spPr>
          <a:xfrm>
            <a:off x="821868" y="3777926"/>
            <a:ext cx="8322132" cy="2422849"/>
          </a:xfrm>
        </p:spPr>
        <p:txBody>
          <a:bodyPr>
            <a:normAutofit/>
          </a:bodyPr>
          <a:lstStyle>
            <a:lvl1pPr marL="342900" indent="-342900">
              <a:buFont typeface="+mj-lt"/>
              <a:buAutoNum type="alphaLcPeriod"/>
              <a:defRPr sz="1600" b="1" i="0" cap="all" baseline="0">
                <a:solidFill>
                  <a:schemeClr val="tx2"/>
                </a:solidFill>
              </a:defRPr>
            </a:lvl1pPr>
            <a:lvl2pPr marL="457189" indent="0">
              <a:lnSpc>
                <a:spcPct val="150000"/>
              </a:lnSpc>
              <a:buSzPct val="90000"/>
              <a:buFontTx/>
              <a:buNone/>
              <a:defRPr sz="1400"/>
            </a:lvl2pPr>
            <a:lvl3pPr>
              <a:buFont typeface="Tahoma" panose="020B0604030504040204" pitchFamily="34" charset="0"/>
              <a:buChar char="‑"/>
              <a:defRPr sz="1400"/>
            </a:lvl3pPr>
          </a:lstStyle>
          <a:p>
            <a:pPr lvl="0"/>
            <a:r>
              <a:rPr lang="it-IT"/>
              <a:t>In sit habeo altera nostro. Ad euismod minimum</a:t>
            </a:r>
            <a:endParaRPr lang="hu-HU"/>
          </a:p>
          <a:p>
            <a:pPr lvl="0"/>
            <a:r>
              <a:rPr lang="it-IT"/>
              <a:t>In sit habeo altera nostro</a:t>
            </a:r>
            <a:endParaRPr lang="en-US" sz="1800" b="0" i="0" u="none" strike="noStrike" baseline="30000">
              <a:solidFill>
                <a:srgbClr val="201F22"/>
              </a:solidFill>
              <a:latin typeface="Tahoma" panose="020B0604030504040204" pitchFamily="34" charset="0"/>
            </a:endParaRPr>
          </a:p>
        </p:txBody>
      </p:sp>
      <p:sp>
        <p:nvSpPr>
          <p:cNvPr id="4" name="Dia számának helye 3">
            <a:extLst>
              <a:ext uri="{FF2B5EF4-FFF2-40B4-BE49-F238E27FC236}">
                <a16:creationId xmlns:a16="http://schemas.microsoft.com/office/drawing/2014/main" id="{70CFCAF2-DA2C-5AAC-DF88-6F1C076E7B11}"/>
              </a:ext>
            </a:extLst>
          </p:cNvPr>
          <p:cNvSpPr>
            <a:spLocks noGrp="1"/>
          </p:cNvSpPr>
          <p:nvPr>
            <p:ph type="sldNum" sz="quarter" idx="15"/>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E2460ACD-7D84-3233-6602-1AA7EB770908}"/>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7B1A24-9226-E58D-CB42-2FB3355DF7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01334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ingle line) + text +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423B5F-839A-4B26-AB6E-39A2303F04D3}"/>
              </a:ext>
            </a:extLst>
          </p:cNvPr>
          <p:cNvSpPr/>
          <p:nvPr userDrawn="1"/>
        </p:nvSpPr>
        <p:spPr>
          <a:xfrm>
            <a:off x="5443871" y="1449388"/>
            <a:ext cx="3712829"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8FA761C0-A01B-429F-B60B-4021D8AE3129}"/>
              </a:ext>
            </a:extLst>
          </p:cNvPr>
          <p:cNvSpPr/>
          <p:nvPr userDrawn="1"/>
        </p:nvSpPr>
        <p:spPr>
          <a:xfrm>
            <a:off x="5443871" y="2076471"/>
            <a:ext cx="3712829" cy="4124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15">
            <a:extLst>
              <a:ext uri="{FF2B5EF4-FFF2-40B4-BE49-F238E27FC236}">
                <a16:creationId xmlns:a16="http://schemas.microsoft.com/office/drawing/2014/main" id="{514703AF-0078-4D6E-B46F-390A1F584A6F}"/>
              </a:ext>
            </a:extLst>
          </p:cNvPr>
          <p:cNvSpPr>
            <a:spLocks noGrp="1" noRot="1" noMove="1" noResize="1" noEditPoints="1" noAdjustHandles="1" noChangeArrowheads="1" noChangeShapeType="1"/>
          </p:cNvSpPr>
          <p:nvPr>
            <p:ph type="body" sz="quarter" idx="25" hasCustomPrompt="1"/>
          </p:nvPr>
        </p:nvSpPr>
        <p:spPr>
          <a:xfrm>
            <a:off x="829903" y="1449387"/>
            <a:ext cx="4439929" cy="4751387"/>
          </a:xfrm>
        </p:spPr>
        <p:txBody>
          <a:bodyPr>
            <a:normAutofit/>
          </a:bodyPr>
          <a:lstStyle>
            <a:lvl1pPr marL="400050" indent="-400050">
              <a:buFont typeface="+mj-lt"/>
              <a:buAutoNum type="romanUcPeriod"/>
              <a:defRPr sz="1400" b="1"/>
            </a:lvl1pPr>
          </a:lstStyle>
          <a:p>
            <a:pPr lvl="0"/>
            <a:r>
              <a:rPr lang="da-DK"/>
              <a:t>LOREM IPSUM DOLOR SIT AMET </a:t>
            </a:r>
            <a:endParaRPr lang="hu-HU"/>
          </a:p>
          <a:p>
            <a:pPr lvl="0"/>
            <a:endParaRPr lang="hu-HU"/>
          </a:p>
          <a:p>
            <a:pPr lvl="0"/>
            <a:endParaRPr lang="hu-HU"/>
          </a:p>
          <a:p>
            <a:pPr lvl="0"/>
            <a:endParaRPr lang="hu-HU"/>
          </a:p>
          <a:p>
            <a:pPr lvl="0"/>
            <a:endParaRPr lang="hu-HU"/>
          </a:p>
          <a:p>
            <a:pPr lvl="0"/>
            <a:endParaRPr lang="hu-HU"/>
          </a:p>
          <a:p>
            <a:pPr lvl="0"/>
            <a:r>
              <a:rPr lang="da-DK"/>
              <a:t>LOREM IPSUM DOLOR SIT AMET</a:t>
            </a:r>
            <a:br>
              <a:rPr lang="hu-HU"/>
            </a:br>
            <a:endParaRPr lang="hu-HU"/>
          </a:p>
        </p:txBody>
      </p:sp>
      <p:sp>
        <p:nvSpPr>
          <p:cNvPr id="9" name="Text Placeholder 17">
            <a:extLst>
              <a:ext uri="{FF2B5EF4-FFF2-40B4-BE49-F238E27FC236}">
                <a16:creationId xmlns:a16="http://schemas.microsoft.com/office/drawing/2014/main" id="{2DE2D0CD-240C-4B0A-A188-3076C1070214}"/>
              </a:ext>
            </a:extLst>
          </p:cNvPr>
          <p:cNvSpPr>
            <a:spLocks noGrp="1"/>
          </p:cNvSpPr>
          <p:nvPr>
            <p:ph type="body" sz="quarter" idx="21" hasCustomPrompt="1"/>
          </p:nvPr>
        </p:nvSpPr>
        <p:spPr>
          <a:xfrm>
            <a:off x="5606902" y="1547379"/>
            <a:ext cx="3087052" cy="347663"/>
          </a:xfrm>
        </p:spPr>
        <p:txBody>
          <a:bodyPr>
            <a:noAutofit/>
          </a:bodyPr>
          <a:lstStyle>
            <a:lvl1pPr marL="0" indent="0">
              <a:buFontTx/>
              <a:buNone/>
              <a:defRPr sz="1400" b="1">
                <a:solidFill>
                  <a:schemeClr val="bg1"/>
                </a:solidFill>
              </a:defRPr>
            </a:lvl1pPr>
          </a:lstStyle>
          <a:p>
            <a:pPr lvl="0"/>
            <a:r>
              <a:rPr lang="da-DK"/>
              <a:t>LOREM IPSUM DOLOR SIT AMET</a:t>
            </a:r>
            <a:endParaRPr lang="hu-HU"/>
          </a:p>
        </p:txBody>
      </p:sp>
      <p:sp>
        <p:nvSpPr>
          <p:cNvPr id="10" name="Text Placeholder 22">
            <a:extLst>
              <a:ext uri="{FF2B5EF4-FFF2-40B4-BE49-F238E27FC236}">
                <a16:creationId xmlns:a16="http://schemas.microsoft.com/office/drawing/2014/main" id="{6DF29D97-07DF-4EE6-8B96-20CCC02C8808}"/>
              </a:ext>
            </a:extLst>
          </p:cNvPr>
          <p:cNvSpPr>
            <a:spLocks noGrp="1"/>
          </p:cNvSpPr>
          <p:nvPr>
            <p:ph type="body" sz="quarter" idx="23" hasCustomPrompt="1"/>
          </p:nvPr>
        </p:nvSpPr>
        <p:spPr>
          <a:xfrm>
            <a:off x="5606902" y="2173487"/>
            <a:ext cx="3610308" cy="3816187"/>
          </a:xfrm>
        </p:spPr>
        <p:txBody>
          <a:bodyPr>
            <a:normAutofit/>
          </a:bodyPr>
          <a:lstStyle>
            <a:lvl1pPr marL="228594" indent="-228594">
              <a:buClr>
                <a:schemeClr val="tx1"/>
              </a:buClr>
              <a:buSzPct val="110000"/>
              <a:buFont typeface="Tahoma" panose="020B0604030504040204" pitchFamily="34" charset="0"/>
              <a:buChar char="•"/>
              <a:defRPr sz="1400">
                <a:solidFill>
                  <a:schemeClr val="tx1"/>
                </a:solidFill>
              </a:defRPr>
            </a:lvl1pPr>
          </a:lstStyle>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p:txBody>
      </p:sp>
      <p:sp>
        <p:nvSpPr>
          <p:cNvPr id="11" name="Text Placeholder 24">
            <a:extLst>
              <a:ext uri="{FF2B5EF4-FFF2-40B4-BE49-F238E27FC236}">
                <a16:creationId xmlns:a16="http://schemas.microsoft.com/office/drawing/2014/main" id="{7CB69CB1-9C97-4F43-A711-000360229983}"/>
              </a:ext>
            </a:extLst>
          </p:cNvPr>
          <p:cNvSpPr>
            <a:spLocks noGrp="1"/>
          </p:cNvSpPr>
          <p:nvPr>
            <p:ph type="body" sz="quarter" idx="24" hasCustomPrompt="1"/>
          </p:nvPr>
        </p:nvSpPr>
        <p:spPr>
          <a:xfrm>
            <a:off x="831013" y="1832627"/>
            <a:ext cx="4114433" cy="1431179"/>
          </a:xfrm>
        </p:spPr>
        <p:txBody>
          <a:bodyPr>
            <a:normAutofit/>
          </a:bodyPr>
          <a:lstStyle>
            <a:lvl1pPr marL="0" indent="0">
              <a:buNone/>
              <a:defRPr sz="1400"/>
            </a:lvl1pPr>
          </a:lstStyle>
          <a:p>
            <a:pPr lvl="0"/>
            <a:r>
              <a:rPr lang="hu-HU"/>
              <a:t>Si que int quiandis pra sequam et endunte eossitibusam re cusaectatis num lab idus aut eos il ipsum everis estio. Is ducieni mpernatate num fuga. Nia quas mo estium estium ant rerferiae.</a:t>
            </a:r>
          </a:p>
        </p:txBody>
      </p:sp>
      <p:sp>
        <p:nvSpPr>
          <p:cNvPr id="12" name="Szöveg helye 9">
            <a:extLst>
              <a:ext uri="{FF2B5EF4-FFF2-40B4-BE49-F238E27FC236}">
                <a16:creationId xmlns:a16="http://schemas.microsoft.com/office/drawing/2014/main" id="{713044F3-8FC1-4ACF-8F71-03C242E9E7B9}"/>
              </a:ext>
            </a:extLst>
          </p:cNvPr>
          <p:cNvSpPr>
            <a:spLocks noGrp="1"/>
          </p:cNvSpPr>
          <p:nvPr>
            <p:ph type="body" sz="quarter" idx="10" hasCustomPrompt="1"/>
          </p:nvPr>
        </p:nvSpPr>
        <p:spPr>
          <a:xfrm>
            <a:off x="821882" y="285975"/>
            <a:ext cx="8225866" cy="355580"/>
          </a:xfrm>
        </p:spPr>
        <p:txBody>
          <a:bodyPr>
            <a:noAutofit/>
          </a:bodyPr>
          <a:lstStyle>
            <a:lvl1pPr marL="0" indent="0">
              <a:buNone/>
              <a:defRPr sz="2400" b="0" cap="all" baseline="0">
                <a:solidFill>
                  <a:schemeClr val="tx2"/>
                </a:solidFill>
              </a:defRPr>
            </a:lvl1pPr>
          </a:lstStyle>
          <a:p>
            <a:pPr lvl="0"/>
            <a:r>
              <a:rPr lang="hu-HU" err="1"/>
              <a:t>Title</a:t>
            </a:r>
            <a:r>
              <a:rPr lang="hu-HU"/>
              <a:t> (</a:t>
            </a:r>
            <a:r>
              <a:rPr lang="hu-HU" err="1"/>
              <a:t>single</a:t>
            </a:r>
            <a:r>
              <a:rPr lang="hu-HU"/>
              <a:t> line </a:t>
            </a:r>
            <a:r>
              <a:rPr lang="hu-HU" err="1"/>
              <a:t>with</a:t>
            </a:r>
            <a:r>
              <a:rPr lang="hu-HU"/>
              <a:t> </a:t>
            </a:r>
            <a:r>
              <a:rPr lang="hu-HU" err="1"/>
              <a:t>subtitle</a:t>
            </a:r>
            <a:r>
              <a:rPr lang="hu-HU"/>
              <a:t>)</a:t>
            </a:r>
          </a:p>
        </p:txBody>
      </p:sp>
      <p:sp>
        <p:nvSpPr>
          <p:cNvPr id="13" name="Szöveg helye 9">
            <a:extLst>
              <a:ext uri="{FF2B5EF4-FFF2-40B4-BE49-F238E27FC236}">
                <a16:creationId xmlns:a16="http://schemas.microsoft.com/office/drawing/2014/main" id="{56A10424-51AC-460A-B8F5-4B6A73D7AD48}"/>
              </a:ext>
            </a:extLst>
          </p:cNvPr>
          <p:cNvSpPr>
            <a:spLocks noGrp="1"/>
          </p:cNvSpPr>
          <p:nvPr>
            <p:ph type="body" sz="quarter" idx="18" hasCustomPrompt="1"/>
          </p:nvPr>
        </p:nvSpPr>
        <p:spPr>
          <a:xfrm>
            <a:off x="837924" y="686547"/>
            <a:ext cx="8225866" cy="355580"/>
          </a:xfrm>
        </p:spPr>
        <p:txBody>
          <a:bodyPr>
            <a:normAutofit/>
          </a:bodyPr>
          <a:lstStyle>
            <a:lvl1pPr marL="0" indent="0">
              <a:buNone/>
              <a:defRPr sz="1800" b="0" cap="all" baseline="0">
                <a:solidFill>
                  <a:schemeClr val="tx1"/>
                </a:solidFill>
              </a:defRPr>
            </a:lvl1pPr>
          </a:lstStyle>
          <a:p>
            <a:pPr lvl="0"/>
            <a:r>
              <a:rPr lang="hu-HU" err="1"/>
              <a:t>subtitle</a:t>
            </a:r>
            <a:endParaRPr lang="hu-HU"/>
          </a:p>
        </p:txBody>
      </p:sp>
      <p:sp>
        <p:nvSpPr>
          <p:cNvPr id="15" name="Text Placeholder 24">
            <a:extLst>
              <a:ext uri="{FF2B5EF4-FFF2-40B4-BE49-F238E27FC236}">
                <a16:creationId xmlns:a16="http://schemas.microsoft.com/office/drawing/2014/main" id="{FF75C91B-FFB5-4320-8DDB-702979CFD8B5}"/>
              </a:ext>
            </a:extLst>
          </p:cNvPr>
          <p:cNvSpPr>
            <a:spLocks noGrp="1"/>
          </p:cNvSpPr>
          <p:nvPr>
            <p:ph type="body" sz="quarter" idx="26" hasCustomPrompt="1"/>
          </p:nvPr>
        </p:nvSpPr>
        <p:spPr>
          <a:xfrm>
            <a:off x="831015" y="3752973"/>
            <a:ext cx="4114431" cy="1431179"/>
          </a:xfrm>
        </p:spPr>
        <p:txBody>
          <a:bodyPr>
            <a:normAutofit/>
          </a:bodyPr>
          <a:lstStyle>
            <a:lvl1pPr marL="0" indent="0">
              <a:buNone/>
              <a:defRPr sz="1400"/>
            </a:lvl1pPr>
          </a:lstStyle>
          <a:p>
            <a:pPr lvl="0"/>
            <a:r>
              <a:rPr lang="hu-HU"/>
              <a:t>Si que int quiandis pra sequam et endunte eossitibusam re cusaectatis num lab idus aut eos il ipsum everis estio. Is ducieni mpernatate num fuga. Nia quas mo estium estium ant rerferiae.</a:t>
            </a:r>
          </a:p>
        </p:txBody>
      </p:sp>
      <p:sp>
        <p:nvSpPr>
          <p:cNvPr id="4" name="Dia számának helye 3">
            <a:extLst>
              <a:ext uri="{FF2B5EF4-FFF2-40B4-BE49-F238E27FC236}">
                <a16:creationId xmlns:a16="http://schemas.microsoft.com/office/drawing/2014/main" id="{1317261D-E2E9-D534-5C76-E95FEA9824E3}"/>
              </a:ext>
            </a:extLst>
          </p:cNvPr>
          <p:cNvSpPr>
            <a:spLocks noGrp="1"/>
          </p:cNvSpPr>
          <p:nvPr>
            <p:ph type="sldNum" sz="quarter" idx="29"/>
          </p:nvPr>
        </p:nvSpPr>
        <p:spPr/>
        <p:txBody>
          <a:bodyPr/>
          <a:lstStyle/>
          <a:p>
            <a:fld id="{9EDDDD90-AB0C-4602-91C8-25275B45CDEF}" type="slidenum">
              <a:rPr lang="hu-HU" smtClean="0"/>
              <a:t>‹#›</a:t>
            </a:fld>
            <a:endParaRPr lang="hu-HU"/>
          </a:p>
        </p:txBody>
      </p:sp>
      <p:cxnSp>
        <p:nvCxnSpPr>
          <p:cNvPr id="18" name="Egyenes összekötő 10">
            <a:extLst>
              <a:ext uri="{FF2B5EF4-FFF2-40B4-BE49-F238E27FC236}">
                <a16:creationId xmlns:a16="http://schemas.microsoft.com/office/drawing/2014/main" id="{4CD55E0C-44B4-FD56-E176-0926DCDA145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Ábra 16">
            <a:extLst>
              <a:ext uri="{FF2B5EF4-FFF2-40B4-BE49-F238E27FC236}">
                <a16:creationId xmlns:a16="http://schemas.microsoft.com/office/drawing/2014/main" id="{826A0BBE-C371-BA7E-E2F2-2EFD89D143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0957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Doub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370988-E9B4-4BDE-A988-2A6A30EC856C}"/>
              </a:ext>
            </a:extLst>
          </p:cNvPr>
          <p:cNvSpPr/>
          <p:nvPr userDrawn="1"/>
        </p:nvSpPr>
        <p:spPr>
          <a:xfrm>
            <a:off x="5177408" y="1445152"/>
            <a:ext cx="3979292" cy="513935"/>
          </a:xfrm>
          <a:prstGeom prst="rect">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solidFill>
                <a:srgbClr val="8A78B0"/>
              </a:solidFill>
            </a:endParaRPr>
          </a:p>
        </p:txBody>
      </p:sp>
      <p:sp>
        <p:nvSpPr>
          <p:cNvPr id="8" name="Rectangle 7">
            <a:extLst>
              <a:ext uri="{FF2B5EF4-FFF2-40B4-BE49-F238E27FC236}">
                <a16:creationId xmlns:a16="http://schemas.microsoft.com/office/drawing/2014/main" id="{B730CA38-39CC-4E20-B27D-792CF7D22A24}"/>
              </a:ext>
            </a:extLst>
          </p:cNvPr>
          <p:cNvSpPr/>
          <p:nvPr userDrawn="1"/>
        </p:nvSpPr>
        <p:spPr>
          <a:xfrm>
            <a:off x="5177408" y="2088369"/>
            <a:ext cx="3979292" cy="4112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ext Placeholder 17">
            <a:extLst>
              <a:ext uri="{FF2B5EF4-FFF2-40B4-BE49-F238E27FC236}">
                <a16:creationId xmlns:a16="http://schemas.microsoft.com/office/drawing/2014/main" id="{9F88EF90-B2D8-491E-8D6B-9B8FD3929231}"/>
              </a:ext>
            </a:extLst>
          </p:cNvPr>
          <p:cNvSpPr>
            <a:spLocks noGrp="1"/>
          </p:cNvSpPr>
          <p:nvPr>
            <p:ph type="body" sz="quarter" idx="21" hasCustomPrompt="1"/>
          </p:nvPr>
        </p:nvSpPr>
        <p:spPr>
          <a:xfrm>
            <a:off x="5290451" y="1523583"/>
            <a:ext cx="3729798" cy="347663"/>
          </a:xfrm>
        </p:spPr>
        <p:txBody>
          <a:bodyPr>
            <a:noAutofit/>
          </a:bodyPr>
          <a:lstStyle>
            <a:lvl1pPr marL="0" indent="0">
              <a:buFontTx/>
              <a:buNone/>
              <a:defRPr sz="1400" b="1">
                <a:solidFill>
                  <a:schemeClr val="bg1"/>
                </a:solidFill>
              </a:defRPr>
            </a:lvl1pPr>
          </a:lstStyle>
          <a:p>
            <a:pPr lvl="0"/>
            <a:r>
              <a:rPr lang="da-DK"/>
              <a:t>LOREM IPSUM DOLOR SIT AMET</a:t>
            </a:r>
            <a:endParaRPr lang="hu-HU"/>
          </a:p>
        </p:txBody>
      </p:sp>
      <p:sp>
        <p:nvSpPr>
          <p:cNvPr id="10" name="Text Placeholder 22">
            <a:extLst>
              <a:ext uri="{FF2B5EF4-FFF2-40B4-BE49-F238E27FC236}">
                <a16:creationId xmlns:a16="http://schemas.microsoft.com/office/drawing/2014/main" id="{4459AC03-F706-4002-A086-1AC995F2C671}"/>
              </a:ext>
            </a:extLst>
          </p:cNvPr>
          <p:cNvSpPr>
            <a:spLocks noGrp="1"/>
          </p:cNvSpPr>
          <p:nvPr>
            <p:ph type="body" sz="quarter" idx="23" hasCustomPrompt="1"/>
          </p:nvPr>
        </p:nvSpPr>
        <p:spPr>
          <a:xfrm>
            <a:off x="5289305" y="2249080"/>
            <a:ext cx="3730944" cy="3158971"/>
          </a:xfrm>
        </p:spPr>
        <p:txBody>
          <a:bodyPr>
            <a:normAutofit/>
          </a:bodyPr>
          <a:lstStyle>
            <a:lvl1pPr marL="228594" indent="-228594">
              <a:buClr>
                <a:schemeClr val="tx1"/>
              </a:buClr>
              <a:buSzPct val="110000"/>
              <a:buFont typeface="Tahoma" panose="020B0604030504040204" pitchFamily="34" charset="0"/>
              <a:buChar char="•"/>
              <a:defRPr sz="1400">
                <a:solidFill>
                  <a:schemeClr val="bg2">
                    <a:lumMod val="50000"/>
                  </a:schemeClr>
                </a:solidFill>
              </a:defRPr>
            </a:lvl1pPr>
          </a:lstStyle>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p:txBody>
      </p:sp>
      <p:sp>
        <p:nvSpPr>
          <p:cNvPr id="11" name="Szöveg helye 9">
            <a:extLst>
              <a:ext uri="{FF2B5EF4-FFF2-40B4-BE49-F238E27FC236}">
                <a16:creationId xmlns:a16="http://schemas.microsoft.com/office/drawing/2014/main" id="{1CAE8CA1-B98D-41C0-8B09-7E60B9C2E04D}"/>
              </a:ext>
            </a:extLst>
          </p:cNvPr>
          <p:cNvSpPr>
            <a:spLocks noGrp="1"/>
          </p:cNvSpPr>
          <p:nvPr>
            <p:ph type="body" sz="quarter" idx="10" hasCustomPrompt="1"/>
          </p:nvPr>
        </p:nvSpPr>
        <p:spPr>
          <a:xfrm>
            <a:off x="814973" y="286468"/>
            <a:ext cx="8333706" cy="355580"/>
          </a:xfrm>
        </p:spPr>
        <p:txBody>
          <a:bodyPr>
            <a:noAutofit/>
          </a:bodyPr>
          <a:lstStyle>
            <a:lvl1pPr marL="0" indent="0">
              <a:buNone/>
              <a:defRPr sz="2400" b="0" cap="all" baseline="0">
                <a:solidFill>
                  <a:schemeClr val="tx2"/>
                </a:solidFill>
              </a:defRPr>
            </a:lvl1pPr>
          </a:lstStyle>
          <a:p>
            <a:pPr lvl="0"/>
            <a:r>
              <a:rPr lang="hu-HU"/>
              <a:t>TITLE (</a:t>
            </a:r>
            <a:r>
              <a:rPr lang="hu-HU" err="1"/>
              <a:t>single</a:t>
            </a:r>
            <a:r>
              <a:rPr lang="hu-HU"/>
              <a:t> line </a:t>
            </a:r>
            <a:r>
              <a:rPr lang="hu-HU" err="1"/>
              <a:t>with</a:t>
            </a:r>
            <a:r>
              <a:rPr lang="hu-HU"/>
              <a:t> </a:t>
            </a:r>
            <a:r>
              <a:rPr lang="hu-HU" err="1"/>
              <a:t>subtitle</a:t>
            </a:r>
            <a:r>
              <a:rPr lang="hu-HU"/>
              <a:t>)</a:t>
            </a:r>
          </a:p>
        </p:txBody>
      </p:sp>
      <p:sp>
        <p:nvSpPr>
          <p:cNvPr id="12" name="Szöveg helye 9">
            <a:extLst>
              <a:ext uri="{FF2B5EF4-FFF2-40B4-BE49-F238E27FC236}">
                <a16:creationId xmlns:a16="http://schemas.microsoft.com/office/drawing/2014/main" id="{E9CAF432-0206-48EF-B35F-6DA41126EBD7}"/>
              </a:ext>
            </a:extLst>
          </p:cNvPr>
          <p:cNvSpPr>
            <a:spLocks noGrp="1"/>
          </p:cNvSpPr>
          <p:nvPr>
            <p:ph type="body" sz="quarter" idx="18" hasCustomPrompt="1"/>
          </p:nvPr>
        </p:nvSpPr>
        <p:spPr>
          <a:xfrm>
            <a:off x="831015" y="688020"/>
            <a:ext cx="8333706" cy="355580"/>
          </a:xfrm>
        </p:spPr>
        <p:txBody>
          <a:bodyPr>
            <a:normAutofit/>
          </a:bodyPr>
          <a:lstStyle>
            <a:lvl1pPr marL="0" indent="0">
              <a:buNone/>
              <a:defRPr sz="1800" b="0" cap="all" baseline="0">
                <a:solidFill>
                  <a:schemeClr val="tx1"/>
                </a:solidFill>
              </a:defRPr>
            </a:lvl1pPr>
          </a:lstStyle>
          <a:p>
            <a:pPr lvl="0"/>
            <a:r>
              <a:rPr lang="hu-HU" err="1"/>
              <a:t>subtitle</a:t>
            </a:r>
            <a:endParaRPr lang="hu-HU"/>
          </a:p>
        </p:txBody>
      </p:sp>
      <p:sp>
        <p:nvSpPr>
          <p:cNvPr id="13" name="Rectangle 12">
            <a:extLst>
              <a:ext uri="{FF2B5EF4-FFF2-40B4-BE49-F238E27FC236}">
                <a16:creationId xmlns:a16="http://schemas.microsoft.com/office/drawing/2014/main" id="{0A57CA03-C9F6-4654-8471-9FA02E8BAE90}"/>
              </a:ext>
            </a:extLst>
          </p:cNvPr>
          <p:cNvSpPr/>
          <p:nvPr userDrawn="1"/>
        </p:nvSpPr>
        <p:spPr>
          <a:xfrm>
            <a:off x="911226" y="2088369"/>
            <a:ext cx="3968252" cy="411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 Placeholder 22">
            <a:extLst>
              <a:ext uri="{FF2B5EF4-FFF2-40B4-BE49-F238E27FC236}">
                <a16:creationId xmlns:a16="http://schemas.microsoft.com/office/drawing/2014/main" id="{B698B370-A477-4420-8F42-D1767175AD50}"/>
              </a:ext>
            </a:extLst>
          </p:cNvPr>
          <p:cNvSpPr>
            <a:spLocks noGrp="1"/>
          </p:cNvSpPr>
          <p:nvPr>
            <p:ph type="body" sz="quarter" idx="24" hasCustomPrompt="1"/>
          </p:nvPr>
        </p:nvSpPr>
        <p:spPr>
          <a:xfrm>
            <a:off x="1014874" y="2249080"/>
            <a:ext cx="3968252" cy="3158971"/>
          </a:xfrm>
        </p:spPr>
        <p:txBody>
          <a:bodyPr>
            <a:normAutofit/>
          </a:bodyPr>
          <a:lstStyle>
            <a:lvl1pPr marL="228594" indent="-228594">
              <a:buClr>
                <a:schemeClr val="tx2"/>
              </a:buClr>
              <a:buSzPct val="110000"/>
              <a:buFont typeface="Tahoma" panose="020B0604030504040204" pitchFamily="34" charset="0"/>
              <a:buChar char="•"/>
              <a:defRPr sz="1400">
                <a:solidFill>
                  <a:schemeClr val="bg2">
                    <a:lumMod val="50000"/>
                  </a:schemeClr>
                </a:solidFill>
              </a:defRPr>
            </a:lvl1pPr>
          </a:lstStyle>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a:p>
            <a:pPr lvl="0"/>
            <a:r>
              <a:rPr lang="hu-HU"/>
              <a:t>Si que int quiandis pra sequam et</a:t>
            </a:r>
          </a:p>
        </p:txBody>
      </p:sp>
      <p:sp>
        <p:nvSpPr>
          <p:cNvPr id="15" name="Rectangle 14">
            <a:extLst>
              <a:ext uri="{FF2B5EF4-FFF2-40B4-BE49-F238E27FC236}">
                <a16:creationId xmlns:a16="http://schemas.microsoft.com/office/drawing/2014/main" id="{8CBE3993-C368-49AD-8FD0-264A7AD16241}"/>
              </a:ext>
            </a:extLst>
          </p:cNvPr>
          <p:cNvSpPr/>
          <p:nvPr userDrawn="1"/>
        </p:nvSpPr>
        <p:spPr>
          <a:xfrm>
            <a:off x="911225" y="1449949"/>
            <a:ext cx="3979292" cy="513935"/>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16" name="Text Placeholder 17">
            <a:extLst>
              <a:ext uri="{FF2B5EF4-FFF2-40B4-BE49-F238E27FC236}">
                <a16:creationId xmlns:a16="http://schemas.microsoft.com/office/drawing/2014/main" id="{6905AC9C-F0FD-446C-954F-E431C76CF9FC}"/>
              </a:ext>
            </a:extLst>
          </p:cNvPr>
          <p:cNvSpPr>
            <a:spLocks noGrp="1"/>
          </p:cNvSpPr>
          <p:nvPr>
            <p:ph type="body" sz="quarter" idx="25" hasCustomPrompt="1"/>
          </p:nvPr>
        </p:nvSpPr>
        <p:spPr>
          <a:xfrm>
            <a:off x="1014875" y="1523584"/>
            <a:ext cx="3968252" cy="347663"/>
          </a:xfrm>
        </p:spPr>
        <p:txBody>
          <a:bodyPr>
            <a:noAutofit/>
          </a:bodyPr>
          <a:lstStyle>
            <a:lvl1pPr marL="0" indent="0">
              <a:buFontTx/>
              <a:buNone/>
              <a:defRPr sz="1400" b="1">
                <a:solidFill>
                  <a:schemeClr val="bg1"/>
                </a:solidFill>
              </a:defRPr>
            </a:lvl1pPr>
          </a:lstStyle>
          <a:p>
            <a:pPr lvl="0"/>
            <a:r>
              <a:rPr lang="da-DK"/>
              <a:t>LOREM IPSUM DOLOR SIT AMET</a:t>
            </a:r>
            <a:endParaRPr lang="hu-HU"/>
          </a:p>
        </p:txBody>
      </p:sp>
      <p:sp>
        <p:nvSpPr>
          <p:cNvPr id="4" name="Dia számának helye 3">
            <a:extLst>
              <a:ext uri="{FF2B5EF4-FFF2-40B4-BE49-F238E27FC236}">
                <a16:creationId xmlns:a16="http://schemas.microsoft.com/office/drawing/2014/main" id="{DE8B022E-19FA-9BF2-4224-2134A5C9E1D9}"/>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20" name="Egyenes összekötő 10">
            <a:extLst>
              <a:ext uri="{FF2B5EF4-FFF2-40B4-BE49-F238E27FC236}">
                <a16:creationId xmlns:a16="http://schemas.microsoft.com/office/drawing/2014/main" id="{6C45C16B-118D-52DF-778E-5FEF7722B03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Ábra 16">
            <a:extLst>
              <a:ext uri="{FF2B5EF4-FFF2-40B4-BE49-F238E27FC236}">
                <a16:creationId xmlns:a16="http://schemas.microsoft.com/office/drawing/2014/main" id="{421064A4-41B1-EC05-1D51-5AAA59C8C1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418698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Triple Lis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2DFB152-40BD-45AE-92EF-119A184DB831}"/>
              </a:ext>
            </a:extLst>
          </p:cNvPr>
          <p:cNvSpPr/>
          <p:nvPr userDrawn="1"/>
        </p:nvSpPr>
        <p:spPr>
          <a:xfrm>
            <a:off x="911225" y="1449388"/>
            <a:ext cx="2634051" cy="590417"/>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146A9473-1233-40AD-BDD1-30EFE350D131}"/>
              </a:ext>
            </a:extLst>
          </p:cNvPr>
          <p:cNvSpPr/>
          <p:nvPr userDrawn="1"/>
        </p:nvSpPr>
        <p:spPr>
          <a:xfrm>
            <a:off x="6521982" y="1455291"/>
            <a:ext cx="2634051" cy="590417"/>
          </a:xfrm>
          <a:prstGeom prst="rect">
            <a:avLst/>
          </a:prstGeom>
          <a:solidFill>
            <a:srgbClr val="00548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7" name="Szöveg helye 9">
            <a:extLst>
              <a:ext uri="{FF2B5EF4-FFF2-40B4-BE49-F238E27FC236}">
                <a16:creationId xmlns:a16="http://schemas.microsoft.com/office/drawing/2014/main" id="{75259E5A-64D1-43C8-8E70-9E1689B5FF53}"/>
              </a:ext>
            </a:extLst>
          </p:cNvPr>
          <p:cNvSpPr>
            <a:spLocks noGrp="1"/>
          </p:cNvSpPr>
          <p:nvPr>
            <p:ph type="body" sz="quarter" idx="10" hasCustomPrompt="1"/>
          </p:nvPr>
        </p:nvSpPr>
        <p:spPr>
          <a:xfrm>
            <a:off x="838036" y="285975"/>
            <a:ext cx="8318664" cy="355580"/>
          </a:xfrm>
        </p:spPr>
        <p:txBody>
          <a:bodyPr>
            <a:noAutofit/>
          </a:bodyPr>
          <a:lstStyle>
            <a:lvl1pPr marL="0" indent="0">
              <a:buNone/>
              <a:defRPr sz="2400" b="0" cap="all" baseline="0">
                <a:solidFill>
                  <a:schemeClr val="tx2"/>
                </a:solidFill>
              </a:defRPr>
            </a:lvl1pPr>
          </a:lstStyle>
          <a:p>
            <a:pPr lvl="0"/>
            <a:r>
              <a:rPr lang="hu-HU"/>
              <a:t>TITLE (</a:t>
            </a:r>
            <a:r>
              <a:rPr lang="hu-HU" err="1"/>
              <a:t>single</a:t>
            </a:r>
            <a:r>
              <a:rPr lang="hu-HU"/>
              <a:t> line </a:t>
            </a:r>
            <a:r>
              <a:rPr lang="hu-HU" err="1"/>
              <a:t>with</a:t>
            </a:r>
            <a:r>
              <a:rPr lang="hu-HU"/>
              <a:t> </a:t>
            </a:r>
            <a:r>
              <a:rPr lang="hu-HU" err="1"/>
              <a:t>subtitle</a:t>
            </a:r>
            <a:r>
              <a:rPr lang="hu-HU"/>
              <a:t>)</a:t>
            </a:r>
          </a:p>
        </p:txBody>
      </p:sp>
      <p:sp>
        <p:nvSpPr>
          <p:cNvPr id="8" name="Szöveg helye 9">
            <a:extLst>
              <a:ext uri="{FF2B5EF4-FFF2-40B4-BE49-F238E27FC236}">
                <a16:creationId xmlns:a16="http://schemas.microsoft.com/office/drawing/2014/main" id="{D46E8B9F-7CF1-4676-97E1-A12A07B903A5}"/>
              </a:ext>
            </a:extLst>
          </p:cNvPr>
          <p:cNvSpPr>
            <a:spLocks noGrp="1"/>
          </p:cNvSpPr>
          <p:nvPr>
            <p:ph type="body" sz="quarter" idx="18" hasCustomPrompt="1"/>
          </p:nvPr>
        </p:nvSpPr>
        <p:spPr>
          <a:xfrm>
            <a:off x="838036" y="686547"/>
            <a:ext cx="8318664" cy="355580"/>
          </a:xfrm>
        </p:spPr>
        <p:txBody>
          <a:bodyPr>
            <a:normAutofit/>
          </a:bodyPr>
          <a:lstStyle>
            <a:lvl1pPr marL="0" indent="0">
              <a:buNone/>
              <a:defRPr sz="1800" b="0" cap="all" baseline="0">
                <a:solidFill>
                  <a:schemeClr val="tx1"/>
                </a:solidFill>
              </a:defRPr>
            </a:lvl1pPr>
          </a:lstStyle>
          <a:p>
            <a:pPr lvl="0"/>
            <a:r>
              <a:rPr lang="hu-HU" err="1"/>
              <a:t>subtitle</a:t>
            </a:r>
            <a:endParaRPr lang="hu-HU"/>
          </a:p>
        </p:txBody>
      </p:sp>
      <p:sp>
        <p:nvSpPr>
          <p:cNvPr id="9" name="Rectangle 8">
            <a:extLst>
              <a:ext uri="{FF2B5EF4-FFF2-40B4-BE49-F238E27FC236}">
                <a16:creationId xmlns:a16="http://schemas.microsoft.com/office/drawing/2014/main" id="{888B9E75-0CEA-499A-9D2D-5356479DA629}"/>
              </a:ext>
            </a:extLst>
          </p:cNvPr>
          <p:cNvSpPr/>
          <p:nvPr userDrawn="1"/>
        </p:nvSpPr>
        <p:spPr>
          <a:xfrm>
            <a:off x="928408" y="2228323"/>
            <a:ext cx="2616898" cy="397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ext Placeholder 22">
            <a:extLst>
              <a:ext uri="{FF2B5EF4-FFF2-40B4-BE49-F238E27FC236}">
                <a16:creationId xmlns:a16="http://schemas.microsoft.com/office/drawing/2014/main" id="{E6A74A1A-E976-4265-8DA2-07BE78520832}"/>
              </a:ext>
            </a:extLst>
          </p:cNvPr>
          <p:cNvSpPr>
            <a:spLocks noGrp="1"/>
          </p:cNvSpPr>
          <p:nvPr>
            <p:ph type="body" sz="quarter" idx="24" hasCustomPrompt="1"/>
          </p:nvPr>
        </p:nvSpPr>
        <p:spPr>
          <a:xfrm>
            <a:off x="1000161" y="2325340"/>
            <a:ext cx="2437840" cy="3846113"/>
          </a:xfrm>
        </p:spPr>
        <p:txBody>
          <a:bodyPr>
            <a:normAutofit/>
          </a:bodyPr>
          <a:lstStyle>
            <a:lvl1pPr marL="228594" indent="-228594">
              <a:buClr>
                <a:schemeClr val="tx2"/>
              </a:buClr>
              <a:buSzPct val="110000"/>
              <a:buFont typeface="Tahoma" panose="020B0604030504040204" pitchFamily="34" charset="0"/>
              <a:buChar char="•"/>
              <a:defRPr sz="1600"/>
            </a:lvl1pPr>
          </a:lstStyle>
          <a:p>
            <a:pPr lvl="0"/>
            <a:r>
              <a:rPr lang="hu-HU"/>
              <a:t>Si que int quiandis pra </a:t>
            </a:r>
          </a:p>
          <a:p>
            <a:pPr lvl="0"/>
            <a:r>
              <a:rPr lang="hu-HU"/>
              <a:t>Si que int quiandis pra </a:t>
            </a:r>
          </a:p>
          <a:p>
            <a:pPr lvl="0"/>
            <a:r>
              <a:rPr lang="hu-HU"/>
              <a:t>Si que int quiandis pra</a:t>
            </a:r>
          </a:p>
          <a:p>
            <a:pPr lvl="0"/>
            <a:r>
              <a:rPr lang="hu-HU"/>
              <a:t>Si que int quiandis pra </a:t>
            </a:r>
          </a:p>
          <a:p>
            <a:pPr lvl="0"/>
            <a:r>
              <a:rPr lang="hu-HU"/>
              <a:t>Si que int quiandis pra </a:t>
            </a:r>
          </a:p>
          <a:p>
            <a:pPr lvl="0"/>
            <a:r>
              <a:rPr lang="hu-HU"/>
              <a:t>Si que int quiandis pra </a:t>
            </a:r>
          </a:p>
          <a:p>
            <a:pPr lvl="0"/>
            <a:r>
              <a:rPr lang="hu-HU"/>
              <a:t>Si que int quiandis pra </a:t>
            </a:r>
          </a:p>
          <a:p>
            <a:pPr lvl="0"/>
            <a:r>
              <a:rPr lang="hu-HU"/>
              <a:t>Si que int quiandis pra </a:t>
            </a:r>
          </a:p>
          <a:p>
            <a:pPr lvl="0"/>
            <a:r>
              <a:rPr lang="hu-HU"/>
              <a:t>Si que int quiandis pra</a:t>
            </a:r>
          </a:p>
        </p:txBody>
      </p:sp>
      <p:sp>
        <p:nvSpPr>
          <p:cNvPr id="12" name="Text Placeholder 17">
            <a:extLst>
              <a:ext uri="{FF2B5EF4-FFF2-40B4-BE49-F238E27FC236}">
                <a16:creationId xmlns:a16="http://schemas.microsoft.com/office/drawing/2014/main" id="{8B8350E6-9BD3-4DFF-BC63-A5E80F4D1A52}"/>
              </a:ext>
            </a:extLst>
          </p:cNvPr>
          <p:cNvSpPr>
            <a:spLocks noGrp="1"/>
          </p:cNvSpPr>
          <p:nvPr>
            <p:ph type="body" sz="quarter" idx="25" hasCustomPrompt="1"/>
          </p:nvPr>
        </p:nvSpPr>
        <p:spPr>
          <a:xfrm>
            <a:off x="911225" y="1538422"/>
            <a:ext cx="2634051"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a:t>LOREM IPSUM</a:t>
            </a:r>
            <a:endParaRPr lang="hu-HU"/>
          </a:p>
        </p:txBody>
      </p:sp>
      <p:sp>
        <p:nvSpPr>
          <p:cNvPr id="15" name="Rectangle 14">
            <a:extLst>
              <a:ext uri="{FF2B5EF4-FFF2-40B4-BE49-F238E27FC236}">
                <a16:creationId xmlns:a16="http://schemas.microsoft.com/office/drawing/2014/main" id="{E9DEA8CB-63B8-475A-A714-7064CE15ADF6}"/>
              </a:ext>
            </a:extLst>
          </p:cNvPr>
          <p:cNvSpPr/>
          <p:nvPr userDrawn="1"/>
        </p:nvSpPr>
        <p:spPr>
          <a:xfrm>
            <a:off x="6520280" y="2280879"/>
            <a:ext cx="2635753" cy="3919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ext Placeholder 22">
            <a:extLst>
              <a:ext uri="{FF2B5EF4-FFF2-40B4-BE49-F238E27FC236}">
                <a16:creationId xmlns:a16="http://schemas.microsoft.com/office/drawing/2014/main" id="{F173A5F8-FAD9-4FEF-B877-1E12EAA0D21E}"/>
              </a:ext>
            </a:extLst>
          </p:cNvPr>
          <p:cNvSpPr>
            <a:spLocks noGrp="1"/>
          </p:cNvSpPr>
          <p:nvPr>
            <p:ph type="body" sz="quarter" idx="29" hasCustomPrompt="1"/>
          </p:nvPr>
        </p:nvSpPr>
        <p:spPr>
          <a:xfrm>
            <a:off x="6600690" y="2356433"/>
            <a:ext cx="2368676" cy="1034979"/>
          </a:xfrm>
        </p:spPr>
        <p:txBody>
          <a:bodyPr>
            <a:noAutofit/>
          </a:bodyPr>
          <a:lstStyle>
            <a:lvl1pPr marL="0" indent="0">
              <a:buClr>
                <a:srgbClr val="D1A273"/>
              </a:buClr>
              <a:buSzPct val="110000"/>
              <a:buFontTx/>
              <a:buNone/>
              <a:defRPr sz="1600" b="1"/>
            </a:lvl1pPr>
          </a:lstStyle>
          <a:p>
            <a:pPr lvl="0"/>
            <a:r>
              <a:rPr lang="hu-HU"/>
              <a:t>SI QUE INT QUIANDIS PRA MINULPA</a:t>
            </a:r>
          </a:p>
        </p:txBody>
      </p:sp>
      <p:sp>
        <p:nvSpPr>
          <p:cNvPr id="19" name="Text Placeholder 22">
            <a:extLst>
              <a:ext uri="{FF2B5EF4-FFF2-40B4-BE49-F238E27FC236}">
                <a16:creationId xmlns:a16="http://schemas.microsoft.com/office/drawing/2014/main" id="{C1B7B05A-52FD-4844-A22C-C5EAAE30612F}"/>
              </a:ext>
            </a:extLst>
          </p:cNvPr>
          <p:cNvSpPr>
            <a:spLocks noGrp="1"/>
          </p:cNvSpPr>
          <p:nvPr>
            <p:ph type="body" sz="quarter" idx="30" hasCustomPrompt="1"/>
          </p:nvPr>
        </p:nvSpPr>
        <p:spPr>
          <a:xfrm>
            <a:off x="6600687" y="3397346"/>
            <a:ext cx="2447061" cy="1846478"/>
          </a:xfrm>
        </p:spPr>
        <p:txBody>
          <a:bodyPr>
            <a:normAutofit/>
          </a:bodyPr>
          <a:lstStyle>
            <a:lvl1pPr marL="0" indent="0">
              <a:buClr>
                <a:srgbClr val="D1A273"/>
              </a:buClr>
              <a:buSzPct val="110000"/>
              <a:buFontTx/>
              <a:buNone/>
              <a:defRPr sz="28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en-US" sz="1800" b="0" i="0" u="none" strike="noStrike" baseline="30000" err="1">
                <a:solidFill>
                  <a:srgbClr val="201F22"/>
                </a:solidFill>
                <a:latin typeface="Tahoma" panose="020B0604030504040204" pitchFamily="34" charset="0"/>
              </a:rPr>
              <a:t>Minulpa</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nonsequis</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denimi</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samus</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nia</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dolupid</a:t>
            </a:r>
            <a:r>
              <a:rPr lang="en-US" sz="1800" b="0" i="0" u="none" strike="noStrike" baseline="30000">
                <a:solidFill>
                  <a:srgbClr val="201F22"/>
                </a:solidFill>
                <a:latin typeface="Tahoma" panose="020B0604030504040204" pitchFamily="34" charset="0"/>
              </a:rPr>
              <a:t> quos di </a:t>
            </a:r>
            <a:r>
              <a:rPr lang="en-US" sz="1800" b="0" i="0" u="none" strike="noStrike" baseline="30000" err="1">
                <a:solidFill>
                  <a:srgbClr val="201F22"/>
                </a:solidFill>
                <a:latin typeface="Tahoma" panose="020B0604030504040204" pitchFamily="34" charset="0"/>
              </a:rPr>
              <a:t>alicae</a:t>
            </a:r>
            <a:r>
              <a:rPr lang="en-US" sz="1800" b="0" i="0" u="none" strike="noStrike" baseline="30000">
                <a:solidFill>
                  <a:srgbClr val="201F22"/>
                </a:solidFill>
                <a:latin typeface="Tahoma" panose="020B0604030504040204" pitchFamily="34" charset="0"/>
              </a:rPr>
              <a:t> sit es prem </a:t>
            </a:r>
            <a:r>
              <a:rPr lang="en-US" sz="1800" b="0" i="0" u="none" strike="noStrike" baseline="30000" err="1">
                <a:solidFill>
                  <a:srgbClr val="201F22"/>
                </a:solidFill>
                <a:latin typeface="Tahoma" panose="020B0604030504040204" pitchFamily="34" charset="0"/>
              </a:rPr>
              <a:t>nem</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nos</a:t>
            </a:r>
            <a:r>
              <a:rPr lang="en-US" sz="1800" b="0" i="0" u="none" strike="noStrike" baseline="30000">
                <a:solidFill>
                  <a:srgbClr val="201F22"/>
                </a:solidFill>
                <a:latin typeface="Tahoma" panose="020B0604030504040204" pitchFamily="34" charset="0"/>
              </a:rPr>
              <a:t> con </a:t>
            </a:r>
            <a:r>
              <a:rPr lang="en-US" sz="1800" b="0" i="0" u="none" strike="noStrike" baseline="30000" err="1">
                <a:solidFill>
                  <a:srgbClr val="201F22"/>
                </a:solidFill>
                <a:latin typeface="Tahoma" panose="020B0604030504040204" pitchFamily="34" charset="0"/>
              </a:rPr>
              <a:t>nam</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hitiis</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expe</a:t>
            </a:r>
            <a:r>
              <a:rPr lang="en-US" sz="1800" b="0" i="0" u="none" strike="noStrike" baseline="30000">
                <a:solidFill>
                  <a:srgbClr val="201F22"/>
                </a:solidFill>
                <a:latin typeface="Tahoma" panose="020B0604030504040204" pitchFamily="34" charset="0"/>
              </a:rPr>
              <a:t> </a:t>
            </a:r>
            <a:r>
              <a:rPr lang="en-US" sz="1800" b="0" i="0" u="none" strike="noStrike" baseline="30000" err="1">
                <a:solidFill>
                  <a:srgbClr val="201F22"/>
                </a:solidFill>
                <a:latin typeface="Tahoma" panose="020B0604030504040204" pitchFamily="34" charset="0"/>
              </a:rPr>
              <a:t>remolor</a:t>
            </a:r>
            <a:endParaRPr lang="en-US" sz="1800" b="0" i="0" u="none" strike="noStrike" baseline="30000">
              <a:solidFill>
                <a:srgbClr val="201F22"/>
              </a:solidFill>
              <a:latin typeface="Tahoma" panose="020B0604030504040204" pitchFamily="34" charset="0"/>
            </a:endParaRPr>
          </a:p>
          <a:p>
            <a:pPr lvl="0"/>
            <a:endParaRPr lang="hu-HU"/>
          </a:p>
        </p:txBody>
      </p:sp>
      <p:sp>
        <p:nvSpPr>
          <p:cNvPr id="20" name="Text Placeholder 22">
            <a:extLst>
              <a:ext uri="{FF2B5EF4-FFF2-40B4-BE49-F238E27FC236}">
                <a16:creationId xmlns:a16="http://schemas.microsoft.com/office/drawing/2014/main" id="{B392D90A-EFCF-4B57-9A30-98EF12CCA2C8}"/>
              </a:ext>
            </a:extLst>
          </p:cNvPr>
          <p:cNvSpPr>
            <a:spLocks noGrp="1"/>
          </p:cNvSpPr>
          <p:nvPr>
            <p:ph type="body" sz="quarter" idx="31" hasCustomPrompt="1"/>
          </p:nvPr>
        </p:nvSpPr>
        <p:spPr>
          <a:xfrm>
            <a:off x="6600690" y="4224358"/>
            <a:ext cx="2368676" cy="365517"/>
          </a:xfrm>
        </p:spPr>
        <p:txBody>
          <a:bodyPr>
            <a:normAutofit/>
          </a:bodyPr>
          <a:lstStyle>
            <a:lvl1pPr marL="0" indent="0">
              <a:buClr>
                <a:srgbClr val="D1A273"/>
              </a:buClr>
              <a:buSzPct val="110000"/>
              <a:buFontTx/>
              <a:buNone/>
              <a:defRPr sz="1400" b="1"/>
            </a:lvl1pPr>
          </a:lstStyle>
          <a:p>
            <a:pPr lvl="0"/>
            <a:r>
              <a:rPr lang="hu-HU"/>
              <a:t>NAM SERERRO</a:t>
            </a:r>
          </a:p>
        </p:txBody>
      </p:sp>
      <p:sp>
        <p:nvSpPr>
          <p:cNvPr id="21" name="Text Placeholder 22">
            <a:extLst>
              <a:ext uri="{FF2B5EF4-FFF2-40B4-BE49-F238E27FC236}">
                <a16:creationId xmlns:a16="http://schemas.microsoft.com/office/drawing/2014/main" id="{3E6FC982-4DE9-40C1-8991-B100103CD880}"/>
              </a:ext>
            </a:extLst>
          </p:cNvPr>
          <p:cNvSpPr>
            <a:spLocks noGrp="1"/>
          </p:cNvSpPr>
          <p:nvPr>
            <p:ph type="body" sz="quarter" idx="32" hasCustomPrompt="1"/>
          </p:nvPr>
        </p:nvSpPr>
        <p:spPr>
          <a:xfrm>
            <a:off x="6600688" y="4799883"/>
            <a:ext cx="2447061" cy="1371569"/>
          </a:xfrm>
        </p:spPr>
        <p:txBody>
          <a:bodyPr>
            <a:normAutofit/>
          </a:bodyPr>
          <a:lstStyle>
            <a:lvl1pPr marL="0" indent="0">
              <a:buClr>
                <a:srgbClr val="D1A273"/>
              </a:buClr>
              <a:buSzPct val="110000"/>
              <a:buFontTx/>
              <a:buNone/>
              <a:defRPr sz="2000" baseline="30000">
                <a:solidFill>
                  <a:srgbClr val="004B87"/>
                </a:solidFill>
              </a:defRPr>
            </a:lvl1pPr>
          </a:lstStyle>
          <a:p>
            <a:pPr marL="0" marR="0" lvl="0" indent="0" algn="l" defTabSz="914377" rtl="0" eaLnBrk="1" fontAlgn="auto" latinLnBrk="0" hangingPunct="1">
              <a:lnSpc>
                <a:spcPct val="90000"/>
              </a:lnSpc>
              <a:spcBef>
                <a:spcPts val="1000"/>
              </a:spcBef>
              <a:spcAft>
                <a:spcPts val="0"/>
              </a:spcAft>
              <a:buClr>
                <a:srgbClr val="D1A273"/>
              </a:buClr>
              <a:buSzPct val="110000"/>
              <a:buFontTx/>
              <a:buNone/>
              <a:tabLst/>
              <a:defRPr/>
            </a:pPr>
            <a:r>
              <a:rPr lang="pt-BR" sz="1800" b="0" i="0" u="none" strike="noStrike" baseline="30000">
                <a:solidFill>
                  <a:srgbClr val="201F22"/>
                </a:solidFill>
                <a:latin typeface="Tahoma" panose="020B0604030504040204" pitchFamily="34" charset="0"/>
              </a:rPr>
              <a:t>vel minus, tem lacculpa conempore veratur, quiandis</a:t>
            </a:r>
          </a:p>
          <a:p>
            <a:pPr lvl="0"/>
            <a:endParaRPr lang="hu-HU"/>
          </a:p>
        </p:txBody>
      </p:sp>
      <p:grpSp>
        <p:nvGrpSpPr>
          <p:cNvPr id="5" name="Group 4">
            <a:extLst>
              <a:ext uri="{FF2B5EF4-FFF2-40B4-BE49-F238E27FC236}">
                <a16:creationId xmlns:a16="http://schemas.microsoft.com/office/drawing/2014/main" id="{35DAD2F0-341C-2A1D-2113-4E1B9B088565}"/>
              </a:ext>
            </a:extLst>
          </p:cNvPr>
          <p:cNvGrpSpPr/>
          <p:nvPr userDrawn="1"/>
        </p:nvGrpSpPr>
        <p:grpSpPr>
          <a:xfrm>
            <a:off x="3711741" y="1452346"/>
            <a:ext cx="2634903" cy="4748428"/>
            <a:chOff x="3824035" y="1452346"/>
            <a:chExt cx="2634903" cy="4748428"/>
          </a:xfrm>
        </p:grpSpPr>
        <p:grpSp>
          <p:nvGrpSpPr>
            <p:cNvPr id="3" name="Group 2">
              <a:extLst>
                <a:ext uri="{FF2B5EF4-FFF2-40B4-BE49-F238E27FC236}">
                  <a16:creationId xmlns:a16="http://schemas.microsoft.com/office/drawing/2014/main" id="{CB3DD0AD-BE16-FED3-8E51-26D1DA6F5292}"/>
                </a:ext>
              </a:extLst>
            </p:cNvPr>
            <p:cNvGrpSpPr/>
            <p:nvPr userDrawn="1"/>
          </p:nvGrpSpPr>
          <p:grpSpPr>
            <a:xfrm>
              <a:off x="3824035" y="2228323"/>
              <a:ext cx="2634051" cy="3972451"/>
              <a:chOff x="3824035" y="2228323"/>
              <a:chExt cx="2634051" cy="3972451"/>
            </a:xfrm>
          </p:grpSpPr>
          <p:sp>
            <p:nvSpPr>
              <p:cNvPr id="13" name="Rectangle 12">
                <a:extLst>
                  <a:ext uri="{FF2B5EF4-FFF2-40B4-BE49-F238E27FC236}">
                    <a16:creationId xmlns:a16="http://schemas.microsoft.com/office/drawing/2014/main" id="{FCC8AB92-F619-466F-BE7B-1214F8E8CB80}"/>
                  </a:ext>
                </a:extLst>
              </p:cNvPr>
              <p:cNvSpPr/>
              <p:nvPr userDrawn="1"/>
            </p:nvSpPr>
            <p:spPr>
              <a:xfrm>
                <a:off x="3824035" y="2228323"/>
                <a:ext cx="2634051" cy="397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Text Placeholder 22">
                <a:extLst>
                  <a:ext uri="{FF2B5EF4-FFF2-40B4-BE49-F238E27FC236}">
                    <a16:creationId xmlns:a16="http://schemas.microsoft.com/office/drawing/2014/main" id="{3CF7E5CF-12D5-455C-AE03-5063E9A0CB59}"/>
                  </a:ext>
                </a:extLst>
              </p:cNvPr>
              <p:cNvSpPr>
                <a:spLocks noGrp="1"/>
              </p:cNvSpPr>
              <p:nvPr>
                <p:ph type="body" sz="quarter" idx="28" hasCustomPrompt="1"/>
              </p:nvPr>
            </p:nvSpPr>
            <p:spPr>
              <a:xfrm>
                <a:off x="3912468" y="2325340"/>
                <a:ext cx="2464269" cy="3770660"/>
              </a:xfrm>
            </p:spPr>
            <p:txBody>
              <a:bodyPr>
                <a:normAutofit/>
              </a:bodyPr>
              <a:lstStyle>
                <a:lvl1pPr marL="0" indent="0">
                  <a:buClr>
                    <a:srgbClr val="D1A273"/>
                  </a:buClr>
                  <a:buSzPct val="110000"/>
                  <a:buFontTx/>
                  <a:buNone/>
                  <a:defRPr sz="1600"/>
                </a:lvl1pPr>
              </a:lstStyle>
              <a:p>
                <a:pPr lvl="0"/>
                <a:r>
                  <a:rPr lang="hu-HU"/>
                  <a:t>Si que int quiandis pra. Minulpa nonsequis denimi, samus nia dolupid quos di alicae sit es prem nem nos con nam hitiis expe remolor erspeliquo blati volecat uriatinverum hillent ea se quia dunt.</a:t>
                </a:r>
              </a:p>
              <a:p>
                <a:pPr lvl="0"/>
                <a:endParaRPr lang="hu-HU"/>
              </a:p>
              <a:p>
                <a:pPr lvl="0"/>
                <a:r>
                  <a:rPr lang="hu-HU"/>
                  <a:t>Nam sererro ducim vel minus, tem lacculpa conempore veratur, quiandis</a:t>
                </a:r>
              </a:p>
            </p:txBody>
          </p:sp>
        </p:grpSp>
        <p:grpSp>
          <p:nvGrpSpPr>
            <p:cNvPr id="2" name="Group 1">
              <a:extLst>
                <a:ext uri="{FF2B5EF4-FFF2-40B4-BE49-F238E27FC236}">
                  <a16:creationId xmlns:a16="http://schemas.microsoft.com/office/drawing/2014/main" id="{EA7C679F-8F9E-77F9-9652-CD45B90B79BF}"/>
                </a:ext>
              </a:extLst>
            </p:cNvPr>
            <p:cNvGrpSpPr/>
            <p:nvPr userDrawn="1"/>
          </p:nvGrpSpPr>
          <p:grpSpPr>
            <a:xfrm>
              <a:off x="3824035" y="1452346"/>
              <a:ext cx="2634903" cy="590417"/>
              <a:chOff x="3824035" y="1452346"/>
              <a:chExt cx="2634903" cy="590417"/>
            </a:xfrm>
          </p:grpSpPr>
          <p:sp>
            <p:nvSpPr>
              <p:cNvPr id="27" name="Rectangle 26">
                <a:extLst>
                  <a:ext uri="{FF2B5EF4-FFF2-40B4-BE49-F238E27FC236}">
                    <a16:creationId xmlns:a16="http://schemas.microsoft.com/office/drawing/2014/main" id="{3A311D4D-952C-4846-903B-4331E7616921}"/>
                  </a:ext>
                </a:extLst>
              </p:cNvPr>
              <p:cNvSpPr>
                <a:spLocks/>
              </p:cNvSpPr>
              <p:nvPr userDrawn="1"/>
            </p:nvSpPr>
            <p:spPr>
              <a:xfrm>
                <a:off x="3824887" y="1452346"/>
                <a:ext cx="2634051" cy="590417"/>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a:p>
            </p:txBody>
          </p:sp>
          <p:sp>
            <p:nvSpPr>
              <p:cNvPr id="22" name="Text Placeholder 17">
                <a:extLst>
                  <a:ext uri="{FF2B5EF4-FFF2-40B4-BE49-F238E27FC236}">
                    <a16:creationId xmlns:a16="http://schemas.microsoft.com/office/drawing/2014/main" id="{F35215F3-28F2-4C45-AC79-FF705D69780C}"/>
                  </a:ext>
                </a:extLst>
              </p:cNvPr>
              <p:cNvSpPr>
                <a:spLocks noGrp="1"/>
              </p:cNvSpPr>
              <p:nvPr>
                <p:ph type="body" sz="quarter" idx="33" hasCustomPrompt="1"/>
              </p:nvPr>
            </p:nvSpPr>
            <p:spPr>
              <a:xfrm>
                <a:off x="3824035" y="1528309"/>
                <a:ext cx="2634052"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a:t>LOREM IPSUM</a:t>
                </a:r>
                <a:endParaRPr lang="hu-HU"/>
              </a:p>
            </p:txBody>
          </p:sp>
        </p:grpSp>
      </p:grpSp>
      <p:sp>
        <p:nvSpPr>
          <p:cNvPr id="23" name="Text Placeholder 17">
            <a:extLst>
              <a:ext uri="{FF2B5EF4-FFF2-40B4-BE49-F238E27FC236}">
                <a16:creationId xmlns:a16="http://schemas.microsoft.com/office/drawing/2014/main" id="{11109A1E-470F-4057-9564-64E37BE0CE6E}"/>
              </a:ext>
            </a:extLst>
          </p:cNvPr>
          <p:cNvSpPr>
            <a:spLocks noGrp="1"/>
          </p:cNvSpPr>
          <p:nvPr>
            <p:ph type="body" sz="quarter" idx="34" hasCustomPrompt="1"/>
          </p:nvPr>
        </p:nvSpPr>
        <p:spPr>
          <a:xfrm>
            <a:off x="6520280" y="1536592"/>
            <a:ext cx="2635754" cy="432574"/>
          </a:xfrm>
        </p:spPr>
        <p:txBody>
          <a:bodyPr anchor="ctr" anchorCtr="0">
            <a:noAutofit/>
          </a:bodyPr>
          <a:lstStyle>
            <a:lvl1pPr marL="0" indent="0" algn="ctr">
              <a:lnSpc>
                <a:spcPts val="1000"/>
              </a:lnSpc>
              <a:buFontTx/>
              <a:buNone/>
              <a:defRPr sz="1600" b="1">
                <a:solidFill>
                  <a:schemeClr val="bg1"/>
                </a:solidFill>
              </a:defRPr>
            </a:lvl1pPr>
          </a:lstStyle>
          <a:p>
            <a:pPr lvl="0"/>
            <a:r>
              <a:rPr lang="da-DK"/>
              <a:t>LOREM IPSUM</a:t>
            </a:r>
            <a:endParaRPr lang="hu-HU"/>
          </a:p>
        </p:txBody>
      </p:sp>
      <p:sp>
        <p:nvSpPr>
          <p:cNvPr id="4" name="Dia számának helye 3">
            <a:extLst>
              <a:ext uri="{FF2B5EF4-FFF2-40B4-BE49-F238E27FC236}">
                <a16:creationId xmlns:a16="http://schemas.microsoft.com/office/drawing/2014/main" id="{6D6E97C6-FAD2-E7F4-6C23-11F9D44A160A}"/>
              </a:ext>
            </a:extLst>
          </p:cNvPr>
          <p:cNvSpPr>
            <a:spLocks noGrp="1"/>
          </p:cNvSpPr>
          <p:nvPr>
            <p:ph type="sldNum" sz="quarter" idx="37"/>
          </p:nvPr>
        </p:nvSpPr>
        <p:spPr/>
        <p:txBody>
          <a:bodyPr/>
          <a:lstStyle/>
          <a:p>
            <a:fld id="{9EDDDD90-AB0C-4602-91C8-25275B45CDEF}" type="slidenum">
              <a:rPr lang="hu-HU" smtClean="0"/>
              <a:t>‹#›</a:t>
            </a:fld>
            <a:endParaRPr lang="hu-HU"/>
          </a:p>
        </p:txBody>
      </p:sp>
      <p:cxnSp>
        <p:nvCxnSpPr>
          <p:cNvPr id="24" name="Egyenes összekötő 10">
            <a:extLst>
              <a:ext uri="{FF2B5EF4-FFF2-40B4-BE49-F238E27FC236}">
                <a16:creationId xmlns:a16="http://schemas.microsoft.com/office/drawing/2014/main" id="{56B948A6-80FC-3BF9-7C0A-52A6CE873FED}"/>
              </a:ext>
            </a:extLst>
          </p:cNvPr>
          <p:cNvCxnSpPr>
            <a:cxnSpLocks/>
          </p:cNvCxnSpPr>
          <p:nvPr userDrawn="1"/>
        </p:nvCxnSpPr>
        <p:spPr>
          <a:xfrm>
            <a:off x="914400" y="1302007"/>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8" name="Ábra 16">
            <a:extLst>
              <a:ext uri="{FF2B5EF4-FFF2-40B4-BE49-F238E27FC236}">
                <a16:creationId xmlns:a16="http://schemas.microsoft.com/office/drawing/2014/main" id="{84ED1476-9B3D-7E31-2055-FEB4A3C5361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56956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diagram, chart">
    <p:spTree>
      <p:nvGrpSpPr>
        <p:cNvPr id="1" name=""/>
        <p:cNvGrpSpPr/>
        <p:nvPr/>
      </p:nvGrpSpPr>
      <p:grpSpPr>
        <a:xfrm>
          <a:off x="0" y="0"/>
          <a:ext cx="0" cy="0"/>
          <a:chOff x="0" y="0"/>
          <a:chExt cx="0" cy="0"/>
        </a:xfrm>
      </p:grpSpPr>
      <p:pic>
        <p:nvPicPr>
          <p:cNvPr id="7" name="Picture 6" descr="A picture containing text, sky, outdoor, water&#10;&#10;Description automatically generated">
            <a:extLst>
              <a:ext uri="{FF2B5EF4-FFF2-40B4-BE49-F238E27FC236}">
                <a16:creationId xmlns:a16="http://schemas.microsoft.com/office/drawing/2014/main" id="{6EE18222-5D88-4CFD-9819-2E0ED1369CF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307A9B5-167D-41EF-B43B-9B3418158AB3}"/>
              </a:ext>
            </a:extLst>
          </p:cNvPr>
          <p:cNvSpPr/>
          <p:nvPr userDrawn="1"/>
        </p:nvSpPr>
        <p:spPr>
          <a:xfrm>
            <a:off x="0" y="4402568"/>
            <a:ext cx="12192000"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03CB44B3-57AF-4463-B463-00286A195EE4}"/>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a:t>TABLES, DIAGRAMS, CHARTS</a:t>
            </a:r>
          </a:p>
        </p:txBody>
      </p:sp>
      <p:pic>
        <p:nvPicPr>
          <p:cNvPr id="11" name="Ábra 16">
            <a:extLst>
              <a:ext uri="{FF2B5EF4-FFF2-40B4-BE49-F238E27FC236}">
                <a16:creationId xmlns:a16="http://schemas.microsoft.com/office/drawing/2014/main" id="{3F6A14BA-A617-0CB2-9D67-3106F9B570EC}"/>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10178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3ECE9787-24C7-47A8-83A5-8347F38DE128}"/>
              </a:ext>
            </a:extLst>
          </p:cNvPr>
          <p:cNvSpPr>
            <a:spLocks noGrp="1"/>
          </p:cNvSpPr>
          <p:nvPr>
            <p:ph type="ctrTitle" hasCustomPrompt="1"/>
          </p:nvPr>
        </p:nvSpPr>
        <p:spPr>
          <a:xfrm>
            <a:off x="804593" y="79268"/>
            <a:ext cx="8352107" cy="1037325"/>
          </a:xfrm>
        </p:spPr>
        <p:txBody>
          <a:bodyPr anchor="b">
            <a:normAutofit/>
          </a:bodyPr>
          <a:lstStyle>
            <a:lvl1pPr algn="l">
              <a:lnSpc>
                <a:spcPct val="100000"/>
              </a:lnSpc>
              <a:defRPr sz="2400" cap="all" baseline="0">
                <a:solidFill>
                  <a:schemeClr val="tx2"/>
                </a:solidFill>
              </a:defRPr>
            </a:lvl1pPr>
          </a:lstStyle>
          <a:p>
            <a:r>
              <a:rPr lang="hu-HU"/>
              <a:t>Here </a:t>
            </a:r>
            <a:r>
              <a:rPr lang="hu-HU" err="1"/>
              <a:t>you</a:t>
            </a:r>
            <a:r>
              <a:rPr lang="hu-HU"/>
              <a:t> </a:t>
            </a:r>
            <a:r>
              <a:rPr lang="hu-HU" err="1"/>
              <a:t>can</a:t>
            </a:r>
            <a:r>
              <a:rPr lang="hu-HU"/>
              <a:t> </a:t>
            </a:r>
            <a:r>
              <a:rPr lang="hu-HU" err="1"/>
              <a:t>edit</a:t>
            </a:r>
            <a:r>
              <a:rPr lang="hu-HU"/>
              <a:t> </a:t>
            </a:r>
            <a:r>
              <a:rPr lang="hu-HU" err="1"/>
              <a:t>title</a:t>
            </a:r>
            <a:r>
              <a:rPr lang="hu-HU"/>
              <a:t> E.G. </a:t>
            </a:r>
            <a:br>
              <a:rPr lang="hu-HU"/>
            </a:br>
            <a:r>
              <a:rPr lang="en-US" sz="2400"/>
              <a:t>PUBLIC DEBT IN 2020</a:t>
            </a:r>
            <a:endParaRPr lang="en-US"/>
          </a:p>
        </p:txBody>
      </p:sp>
      <p:sp>
        <p:nvSpPr>
          <p:cNvPr id="26" name="Subtitle 2">
            <a:extLst>
              <a:ext uri="{FF2B5EF4-FFF2-40B4-BE49-F238E27FC236}">
                <a16:creationId xmlns:a16="http://schemas.microsoft.com/office/drawing/2014/main" id="{CD8FE7D9-44E7-446E-AF9A-52FB2AB46D07}"/>
              </a:ext>
            </a:extLst>
          </p:cNvPr>
          <p:cNvSpPr>
            <a:spLocks noGrp="1"/>
          </p:cNvSpPr>
          <p:nvPr>
            <p:ph type="subTitle" idx="1" hasCustomPrompt="1"/>
          </p:nvPr>
        </p:nvSpPr>
        <p:spPr>
          <a:xfrm>
            <a:off x="811043" y="1548928"/>
            <a:ext cx="8352107" cy="663699"/>
          </a:xfrm>
        </p:spPr>
        <p:txBody>
          <a:bodyPr>
            <a:normAutofit/>
          </a:bodyPr>
          <a:lstStyle>
            <a:lvl1pPr marL="0" indent="0" algn="l">
              <a:buNone/>
              <a:defRPr sz="16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hu-HU"/>
              <a:t>Here </a:t>
            </a:r>
            <a:r>
              <a:rPr lang="hu-HU" err="1"/>
              <a:t>you</a:t>
            </a:r>
            <a:r>
              <a:rPr lang="hu-HU"/>
              <a:t> </a:t>
            </a:r>
            <a:r>
              <a:rPr lang="hu-HU" err="1"/>
              <a:t>can</a:t>
            </a:r>
            <a:r>
              <a:rPr lang="hu-HU"/>
              <a:t> </a:t>
            </a:r>
            <a:r>
              <a:rPr lang="hu-HU" err="1"/>
              <a:t>edit</a:t>
            </a:r>
            <a:r>
              <a:rPr lang="hu-HU"/>
              <a:t> </a:t>
            </a:r>
            <a:r>
              <a:rPr lang="hu-HU" err="1"/>
              <a:t>subtitle</a:t>
            </a:r>
            <a:r>
              <a:rPr lang="hu-HU"/>
              <a:t> </a:t>
            </a:r>
            <a:r>
              <a:rPr lang="hu-HU" err="1"/>
              <a:t>e.g</a:t>
            </a:r>
            <a:r>
              <a:rPr lang="hu-HU"/>
              <a:t>. </a:t>
            </a:r>
            <a:r>
              <a:rPr lang="hu-HU" err="1"/>
              <a:t>Presentation</a:t>
            </a:r>
            <a:r>
              <a:rPr lang="hu-HU"/>
              <a:t> </a:t>
            </a:r>
            <a:r>
              <a:rPr lang="hu-HU" err="1"/>
              <a:t>by</a:t>
            </a:r>
            <a:r>
              <a:rPr lang="hu-HU"/>
              <a:t> John </a:t>
            </a:r>
            <a:r>
              <a:rPr lang="hu-HU" err="1"/>
              <a:t>Doe</a:t>
            </a:r>
            <a:endParaRPr lang="en-US"/>
          </a:p>
        </p:txBody>
      </p:sp>
      <p:sp>
        <p:nvSpPr>
          <p:cNvPr id="9" name="Dia számának helye 8">
            <a:extLst>
              <a:ext uri="{FF2B5EF4-FFF2-40B4-BE49-F238E27FC236}">
                <a16:creationId xmlns:a16="http://schemas.microsoft.com/office/drawing/2014/main" id="{6E82A032-7E16-12D0-1B14-2473AD5E6C71}"/>
              </a:ext>
            </a:extLst>
          </p:cNvPr>
          <p:cNvSpPr>
            <a:spLocks noGrp="1"/>
          </p:cNvSpPr>
          <p:nvPr>
            <p:ph type="sldNum" sz="quarter" idx="12"/>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97072567-3DFF-7BDE-375C-4F6417DA7FF5}"/>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24E2D347-E7A5-C6BA-9DB2-7BB0C747B37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4000635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F374F29-F883-4FC2-896F-2EA625A7F0CB}"/>
              </a:ext>
            </a:extLst>
          </p:cNvPr>
          <p:cNvSpPr/>
          <p:nvPr userDrawn="1"/>
        </p:nvSpPr>
        <p:spPr>
          <a:xfrm rot="5400000" flipV="1">
            <a:off x="2842799" y="3420980"/>
            <a:ext cx="2965385"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Rectangle 7">
            <a:extLst>
              <a:ext uri="{FF2B5EF4-FFF2-40B4-BE49-F238E27FC236}">
                <a16:creationId xmlns:a16="http://schemas.microsoft.com/office/drawing/2014/main" id="{2924B01F-A756-47FB-BFB5-B3777063961C}"/>
              </a:ext>
            </a:extLst>
          </p:cNvPr>
          <p:cNvSpPr/>
          <p:nvPr userDrawn="1"/>
        </p:nvSpPr>
        <p:spPr>
          <a:xfrm>
            <a:off x="2448427" y="2815390"/>
            <a:ext cx="4907294" cy="604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Szöveg helye 9">
            <a:extLst>
              <a:ext uri="{FF2B5EF4-FFF2-40B4-BE49-F238E27FC236}">
                <a16:creationId xmlns:a16="http://schemas.microsoft.com/office/drawing/2014/main" id="{52F0938F-D01A-42A4-A1F4-CCD5BC564952}"/>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a:t>Org chart</a:t>
            </a:r>
          </a:p>
        </p:txBody>
      </p:sp>
      <p:sp>
        <p:nvSpPr>
          <p:cNvPr id="10" name="Tartalom helye 2">
            <a:extLst>
              <a:ext uri="{FF2B5EF4-FFF2-40B4-BE49-F238E27FC236}">
                <a16:creationId xmlns:a16="http://schemas.microsoft.com/office/drawing/2014/main" id="{189C704B-3D33-4A38-8BD6-8B6082BC3640}"/>
              </a:ext>
            </a:extLst>
          </p:cNvPr>
          <p:cNvSpPr>
            <a:spLocks noGrp="1"/>
          </p:cNvSpPr>
          <p:nvPr>
            <p:ph sz="quarter" idx="12" hasCustomPrompt="1"/>
          </p:nvPr>
        </p:nvSpPr>
        <p:spPr>
          <a:xfrm>
            <a:off x="820570" y="5834065"/>
            <a:ext cx="6070600" cy="363537"/>
          </a:xfrm>
        </p:spPr>
        <p:txBody>
          <a:bodyPr>
            <a:normAutofit/>
          </a:bodyPr>
          <a:lstStyle>
            <a:lvl1pPr marL="0" indent="0" algn="l">
              <a:buNone/>
              <a:defRPr sz="1000"/>
            </a:lvl1pPr>
            <a:lvl5pPr marL="1828754" indent="0" algn="l">
              <a:buNone/>
              <a:defRPr/>
            </a:lvl5pPr>
          </a:lstStyle>
          <a:p>
            <a:pPr lvl="0"/>
            <a:r>
              <a:rPr lang="hu-HU" err="1"/>
              <a:t>Lorem</a:t>
            </a:r>
            <a:r>
              <a:rPr lang="hu-HU"/>
              <a:t> </a:t>
            </a:r>
            <a:r>
              <a:rPr lang="hu-HU" err="1"/>
              <a:t>ipsum</a:t>
            </a:r>
            <a:r>
              <a:rPr lang="hu-HU"/>
              <a:t> </a:t>
            </a:r>
            <a:r>
              <a:rPr lang="hu-HU" err="1"/>
              <a:t>dolor</a:t>
            </a:r>
            <a:r>
              <a:rPr lang="hu-HU"/>
              <a:t> </a:t>
            </a:r>
            <a:r>
              <a:rPr lang="hu-HU" err="1"/>
              <a:t>sit</a:t>
            </a:r>
            <a:r>
              <a:rPr lang="hu-HU"/>
              <a:t> </a:t>
            </a:r>
            <a:r>
              <a:rPr lang="hu-HU" err="1"/>
              <a:t>amet</a:t>
            </a:r>
            <a:r>
              <a:rPr lang="hu-HU"/>
              <a:t>, </a:t>
            </a:r>
            <a:r>
              <a:rPr lang="hu-HU" err="1"/>
              <a:t>consectetuer</a:t>
            </a:r>
            <a:r>
              <a:rPr lang="hu-HU"/>
              <a:t> </a:t>
            </a:r>
            <a:r>
              <a:rPr lang="hu-HU" err="1"/>
              <a:t>adipiscing</a:t>
            </a:r>
            <a:r>
              <a:rPr lang="hu-HU"/>
              <a:t> elit, </a:t>
            </a:r>
            <a:r>
              <a:rPr lang="hu-HU" err="1"/>
              <a:t>sed</a:t>
            </a:r>
            <a:r>
              <a:rPr lang="hu-HU"/>
              <a:t> </a:t>
            </a:r>
            <a:r>
              <a:rPr lang="hu-HU" err="1"/>
              <a:t>diam</a:t>
            </a:r>
            <a:r>
              <a:rPr lang="hu-HU"/>
              <a:t> </a:t>
            </a:r>
            <a:r>
              <a:rPr lang="hu-HU" err="1"/>
              <a:t>nonummy</a:t>
            </a:r>
            <a:r>
              <a:rPr lang="hu-HU"/>
              <a:t> </a:t>
            </a:r>
            <a:r>
              <a:rPr lang="hu-HU" err="1"/>
              <a:t>nibh</a:t>
            </a:r>
            <a:r>
              <a:rPr lang="hu-HU"/>
              <a:t> </a:t>
            </a:r>
            <a:r>
              <a:rPr lang="hu-HU" err="1"/>
              <a:t>euismod</a:t>
            </a:r>
            <a:r>
              <a:rPr lang="hu-HU"/>
              <a:t> </a:t>
            </a:r>
            <a:r>
              <a:rPr lang="hu-HU" err="1"/>
              <a:t>tincidunt</a:t>
            </a:r>
            <a:r>
              <a:rPr lang="hu-HU"/>
              <a:t> </a:t>
            </a:r>
            <a:r>
              <a:rPr lang="hu-HU" err="1"/>
              <a:t>ut</a:t>
            </a:r>
            <a:r>
              <a:rPr lang="hu-HU"/>
              <a:t>  </a:t>
            </a:r>
            <a:r>
              <a:rPr lang="hu-HU" err="1"/>
              <a:t>laoreet</a:t>
            </a:r>
            <a:r>
              <a:rPr lang="hu-HU"/>
              <a:t> </a:t>
            </a:r>
            <a:r>
              <a:rPr lang="hu-HU" err="1"/>
              <a:t>dolore</a:t>
            </a:r>
            <a:r>
              <a:rPr lang="hu-HU"/>
              <a:t> </a:t>
            </a:r>
            <a:r>
              <a:rPr lang="hu-HU" err="1"/>
              <a:t>magna</a:t>
            </a:r>
            <a:r>
              <a:rPr lang="hu-HU"/>
              <a:t> </a:t>
            </a:r>
            <a:r>
              <a:rPr lang="hu-HU" err="1"/>
              <a:t>aliquam</a:t>
            </a:r>
            <a:r>
              <a:rPr lang="hu-HU"/>
              <a:t> </a:t>
            </a:r>
            <a:r>
              <a:rPr lang="hu-HU" err="1"/>
              <a:t>erat</a:t>
            </a:r>
            <a:r>
              <a:rPr lang="hu-HU"/>
              <a:t> </a:t>
            </a:r>
            <a:r>
              <a:rPr lang="hu-HU" err="1"/>
              <a:t>volutpat</a:t>
            </a:r>
            <a:endParaRPr lang="hu-HU"/>
          </a:p>
        </p:txBody>
      </p:sp>
      <p:sp>
        <p:nvSpPr>
          <p:cNvPr id="11" name="Rectangle 10">
            <a:extLst>
              <a:ext uri="{FF2B5EF4-FFF2-40B4-BE49-F238E27FC236}">
                <a16:creationId xmlns:a16="http://schemas.microsoft.com/office/drawing/2014/main" id="{90CD540A-2C5B-41DA-829E-BD69CD1B7A3F}"/>
              </a:ext>
            </a:extLst>
          </p:cNvPr>
          <p:cNvSpPr/>
          <p:nvPr userDrawn="1"/>
        </p:nvSpPr>
        <p:spPr>
          <a:xfrm>
            <a:off x="3318613" y="1665962"/>
            <a:ext cx="2011223" cy="67962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2" name="Rectangle 11">
            <a:extLst>
              <a:ext uri="{FF2B5EF4-FFF2-40B4-BE49-F238E27FC236}">
                <a16:creationId xmlns:a16="http://schemas.microsoft.com/office/drawing/2014/main" id="{C8AE87C2-1219-4BC3-B6B0-124FD977BC9E}"/>
              </a:ext>
            </a:extLst>
          </p:cNvPr>
          <p:cNvSpPr/>
          <p:nvPr userDrawn="1"/>
        </p:nvSpPr>
        <p:spPr>
          <a:xfrm>
            <a:off x="1109857" y="2571750"/>
            <a:ext cx="2011223" cy="679624"/>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solidFill>
                <a:srgbClr val="291E3E"/>
              </a:solidFill>
            </a:endParaRPr>
          </a:p>
        </p:txBody>
      </p:sp>
      <p:sp>
        <p:nvSpPr>
          <p:cNvPr id="13" name="Rectangle 12">
            <a:extLst>
              <a:ext uri="{FF2B5EF4-FFF2-40B4-BE49-F238E27FC236}">
                <a16:creationId xmlns:a16="http://schemas.microsoft.com/office/drawing/2014/main" id="{463553E5-D3BC-467B-B846-804384C0CA47}"/>
              </a:ext>
            </a:extLst>
          </p:cNvPr>
          <p:cNvSpPr/>
          <p:nvPr userDrawn="1"/>
        </p:nvSpPr>
        <p:spPr>
          <a:xfrm>
            <a:off x="3318613" y="2571750"/>
            <a:ext cx="2011223" cy="679624"/>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Rectangle 13">
            <a:extLst>
              <a:ext uri="{FF2B5EF4-FFF2-40B4-BE49-F238E27FC236}">
                <a16:creationId xmlns:a16="http://schemas.microsoft.com/office/drawing/2014/main" id="{C5EE013E-5364-49F7-886C-A213C2195A3C}"/>
              </a:ext>
            </a:extLst>
          </p:cNvPr>
          <p:cNvSpPr/>
          <p:nvPr userDrawn="1"/>
        </p:nvSpPr>
        <p:spPr>
          <a:xfrm>
            <a:off x="3318613" y="3477538"/>
            <a:ext cx="2011223" cy="679624"/>
          </a:xfrm>
          <a:prstGeom prst="rect">
            <a:avLst/>
          </a:prstGeom>
          <a:solidFill>
            <a:schemeClr val="accent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15" name="Rectangle 14">
            <a:extLst>
              <a:ext uri="{FF2B5EF4-FFF2-40B4-BE49-F238E27FC236}">
                <a16:creationId xmlns:a16="http://schemas.microsoft.com/office/drawing/2014/main" id="{307A711F-BE86-483E-9602-A35ED103F9DD}"/>
              </a:ext>
            </a:extLst>
          </p:cNvPr>
          <p:cNvSpPr/>
          <p:nvPr userDrawn="1"/>
        </p:nvSpPr>
        <p:spPr>
          <a:xfrm>
            <a:off x="3318613" y="4383326"/>
            <a:ext cx="2011223" cy="679624"/>
          </a:xfrm>
          <a:prstGeom prst="rect">
            <a:avLst/>
          </a:prstGeom>
          <a:solidFill>
            <a:schemeClr val="accent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6" name="Rectangle 15">
            <a:extLst>
              <a:ext uri="{FF2B5EF4-FFF2-40B4-BE49-F238E27FC236}">
                <a16:creationId xmlns:a16="http://schemas.microsoft.com/office/drawing/2014/main" id="{514E9DE2-58BE-4858-9746-856D625A2F29}"/>
              </a:ext>
            </a:extLst>
          </p:cNvPr>
          <p:cNvSpPr/>
          <p:nvPr userDrawn="1"/>
        </p:nvSpPr>
        <p:spPr>
          <a:xfrm rot="5400000">
            <a:off x="5294852" y="3713515"/>
            <a:ext cx="1951981"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Rectangle 16">
            <a:extLst>
              <a:ext uri="{FF2B5EF4-FFF2-40B4-BE49-F238E27FC236}">
                <a16:creationId xmlns:a16="http://schemas.microsoft.com/office/drawing/2014/main" id="{8F8D5D7B-C31D-426D-9127-C40DF192D4BB}"/>
              </a:ext>
            </a:extLst>
          </p:cNvPr>
          <p:cNvSpPr/>
          <p:nvPr userDrawn="1"/>
        </p:nvSpPr>
        <p:spPr>
          <a:xfrm flipV="1">
            <a:off x="6247984" y="4647404"/>
            <a:ext cx="462629" cy="6281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Rectangle 17">
            <a:extLst>
              <a:ext uri="{FF2B5EF4-FFF2-40B4-BE49-F238E27FC236}">
                <a16:creationId xmlns:a16="http://schemas.microsoft.com/office/drawing/2014/main" id="{1283B99F-9506-4B34-8ED2-A4945E6FA3D9}"/>
              </a:ext>
            </a:extLst>
          </p:cNvPr>
          <p:cNvSpPr/>
          <p:nvPr userDrawn="1"/>
        </p:nvSpPr>
        <p:spPr>
          <a:xfrm>
            <a:off x="6542340" y="4408447"/>
            <a:ext cx="2011223" cy="679624"/>
          </a:xfrm>
          <a:prstGeom prst="rect">
            <a:avLst/>
          </a:prstGeom>
          <a:solidFill>
            <a:srgbClr val="70CDB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19" name="Rectangle 18">
            <a:extLst>
              <a:ext uri="{FF2B5EF4-FFF2-40B4-BE49-F238E27FC236}">
                <a16:creationId xmlns:a16="http://schemas.microsoft.com/office/drawing/2014/main" id="{9F67332F-68CE-46B2-B58D-B6212C7E1D4C}"/>
              </a:ext>
            </a:extLst>
          </p:cNvPr>
          <p:cNvSpPr/>
          <p:nvPr userDrawn="1"/>
        </p:nvSpPr>
        <p:spPr>
          <a:xfrm>
            <a:off x="5527369" y="2571750"/>
            <a:ext cx="2011223" cy="679624"/>
          </a:xfrm>
          <a:prstGeom prst="rect">
            <a:avLst/>
          </a:prstGeom>
          <a:solidFill>
            <a:srgbClr val="9E7A5C"/>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20" name="Rectangle 19">
            <a:extLst>
              <a:ext uri="{FF2B5EF4-FFF2-40B4-BE49-F238E27FC236}">
                <a16:creationId xmlns:a16="http://schemas.microsoft.com/office/drawing/2014/main" id="{E8FB320C-BF9A-4F79-9CFB-44CC99D3F0FA}"/>
              </a:ext>
            </a:extLst>
          </p:cNvPr>
          <p:cNvSpPr/>
          <p:nvPr userDrawn="1"/>
        </p:nvSpPr>
        <p:spPr>
          <a:xfrm>
            <a:off x="5527369" y="3477538"/>
            <a:ext cx="2011223" cy="679624"/>
          </a:xfrm>
          <a:prstGeom prst="rect">
            <a:avLst/>
          </a:prstGeom>
          <a:solidFill>
            <a:srgbClr val="00548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21" name="Text Placeholder 7">
            <a:extLst>
              <a:ext uri="{FF2B5EF4-FFF2-40B4-BE49-F238E27FC236}">
                <a16:creationId xmlns:a16="http://schemas.microsoft.com/office/drawing/2014/main" id="{86CD1591-70DC-4FAB-A2F3-CE5C7783692C}"/>
              </a:ext>
            </a:extLst>
          </p:cNvPr>
          <p:cNvSpPr>
            <a:spLocks noGrp="1"/>
          </p:cNvSpPr>
          <p:nvPr>
            <p:ph type="body" sz="quarter" idx="13" hasCustomPrompt="1"/>
          </p:nvPr>
        </p:nvSpPr>
        <p:spPr>
          <a:xfrm>
            <a:off x="3318613" y="1757740"/>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2" name="Text Placeholder 7">
            <a:extLst>
              <a:ext uri="{FF2B5EF4-FFF2-40B4-BE49-F238E27FC236}">
                <a16:creationId xmlns:a16="http://schemas.microsoft.com/office/drawing/2014/main" id="{BC478834-4764-40BE-895A-3E8FB968B6DD}"/>
              </a:ext>
            </a:extLst>
          </p:cNvPr>
          <p:cNvSpPr>
            <a:spLocks noGrp="1"/>
          </p:cNvSpPr>
          <p:nvPr>
            <p:ph type="body" sz="quarter" idx="14" hasCustomPrompt="1"/>
          </p:nvPr>
        </p:nvSpPr>
        <p:spPr>
          <a:xfrm>
            <a:off x="1102292" y="2665272"/>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3" name="Text Placeholder 7">
            <a:extLst>
              <a:ext uri="{FF2B5EF4-FFF2-40B4-BE49-F238E27FC236}">
                <a16:creationId xmlns:a16="http://schemas.microsoft.com/office/drawing/2014/main" id="{7D60E784-2EA8-44BE-BA09-A0D0DE19FC3D}"/>
              </a:ext>
            </a:extLst>
          </p:cNvPr>
          <p:cNvSpPr>
            <a:spLocks noGrp="1"/>
          </p:cNvSpPr>
          <p:nvPr>
            <p:ph type="body" sz="quarter" idx="15" hasCustomPrompt="1"/>
          </p:nvPr>
        </p:nvSpPr>
        <p:spPr>
          <a:xfrm>
            <a:off x="3318613" y="2665271"/>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4" name="Text Placeholder 7">
            <a:extLst>
              <a:ext uri="{FF2B5EF4-FFF2-40B4-BE49-F238E27FC236}">
                <a16:creationId xmlns:a16="http://schemas.microsoft.com/office/drawing/2014/main" id="{0208E432-2BD4-4C96-B875-68E454A73D41}"/>
              </a:ext>
            </a:extLst>
          </p:cNvPr>
          <p:cNvSpPr>
            <a:spLocks noGrp="1"/>
          </p:cNvSpPr>
          <p:nvPr>
            <p:ph type="body" sz="quarter" idx="16" hasCustomPrompt="1"/>
          </p:nvPr>
        </p:nvSpPr>
        <p:spPr>
          <a:xfrm>
            <a:off x="3305226" y="3566081"/>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5" name="Text Placeholder 7">
            <a:extLst>
              <a:ext uri="{FF2B5EF4-FFF2-40B4-BE49-F238E27FC236}">
                <a16:creationId xmlns:a16="http://schemas.microsoft.com/office/drawing/2014/main" id="{1522E421-F9CB-407C-B7E1-0555A36FCE14}"/>
              </a:ext>
            </a:extLst>
          </p:cNvPr>
          <p:cNvSpPr>
            <a:spLocks noGrp="1"/>
          </p:cNvSpPr>
          <p:nvPr>
            <p:ph type="body" sz="quarter" idx="17" hasCustomPrompt="1"/>
          </p:nvPr>
        </p:nvSpPr>
        <p:spPr>
          <a:xfrm>
            <a:off x="3325392" y="4481877"/>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6" name="Text Placeholder 7">
            <a:extLst>
              <a:ext uri="{FF2B5EF4-FFF2-40B4-BE49-F238E27FC236}">
                <a16:creationId xmlns:a16="http://schemas.microsoft.com/office/drawing/2014/main" id="{A971A21E-1891-49BE-B12A-4052E76709C9}"/>
              </a:ext>
            </a:extLst>
          </p:cNvPr>
          <p:cNvSpPr>
            <a:spLocks noGrp="1"/>
          </p:cNvSpPr>
          <p:nvPr>
            <p:ph type="body" sz="quarter" idx="18" hasCustomPrompt="1"/>
          </p:nvPr>
        </p:nvSpPr>
        <p:spPr>
          <a:xfrm>
            <a:off x="5523573" y="2673973"/>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7" name="Text Placeholder 7">
            <a:extLst>
              <a:ext uri="{FF2B5EF4-FFF2-40B4-BE49-F238E27FC236}">
                <a16:creationId xmlns:a16="http://schemas.microsoft.com/office/drawing/2014/main" id="{FFF15A1C-E49D-4FCE-94CA-9BA821A690F4}"/>
              </a:ext>
            </a:extLst>
          </p:cNvPr>
          <p:cNvSpPr>
            <a:spLocks noGrp="1"/>
          </p:cNvSpPr>
          <p:nvPr>
            <p:ph type="body" sz="quarter" idx="19" hasCustomPrompt="1"/>
          </p:nvPr>
        </p:nvSpPr>
        <p:spPr>
          <a:xfrm>
            <a:off x="5520761" y="3575961"/>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28" name="Text Placeholder 7">
            <a:extLst>
              <a:ext uri="{FF2B5EF4-FFF2-40B4-BE49-F238E27FC236}">
                <a16:creationId xmlns:a16="http://schemas.microsoft.com/office/drawing/2014/main" id="{5E44FB27-A290-4660-AFD1-D6D34E60F722}"/>
              </a:ext>
            </a:extLst>
          </p:cNvPr>
          <p:cNvSpPr>
            <a:spLocks noGrp="1"/>
          </p:cNvSpPr>
          <p:nvPr>
            <p:ph type="body" sz="quarter" idx="20" hasCustomPrompt="1"/>
          </p:nvPr>
        </p:nvSpPr>
        <p:spPr>
          <a:xfrm>
            <a:off x="6541103" y="4505643"/>
            <a:ext cx="2011223" cy="425475"/>
          </a:xfrm>
        </p:spPr>
        <p:txBody>
          <a:bodyPr anchor="ctr">
            <a:noAutofit/>
          </a:bodyPr>
          <a:lstStyle>
            <a:lvl1pPr marL="0" indent="0" algn="ctr">
              <a:buFontTx/>
              <a:buNone/>
              <a:defRPr sz="1100">
                <a:solidFill>
                  <a:schemeClr val="bg1"/>
                </a:solidFill>
              </a:defRPr>
            </a:lvl1pPr>
          </a:lstStyle>
          <a:p>
            <a:pPr lvl="0"/>
            <a:r>
              <a:rPr lang="hu-HU" sz="1200"/>
              <a:t>LOREM IPSUM DOLOR SIT AMET</a:t>
            </a:r>
            <a:endParaRPr lang="hu-HU"/>
          </a:p>
        </p:txBody>
      </p:sp>
      <p:sp>
        <p:nvSpPr>
          <p:cNvPr id="4" name="Dia számának helye 3">
            <a:extLst>
              <a:ext uri="{FF2B5EF4-FFF2-40B4-BE49-F238E27FC236}">
                <a16:creationId xmlns:a16="http://schemas.microsoft.com/office/drawing/2014/main" id="{0A370175-0083-BFC5-018C-F92C16A0E61F}"/>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30" name="Egyenes összekötő 10">
            <a:extLst>
              <a:ext uri="{FF2B5EF4-FFF2-40B4-BE49-F238E27FC236}">
                <a16:creationId xmlns:a16="http://schemas.microsoft.com/office/drawing/2014/main" id="{D12AF26D-89A3-F9C6-E129-839E88A1A8CF}"/>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Ábra 16">
            <a:extLst>
              <a:ext uri="{FF2B5EF4-FFF2-40B4-BE49-F238E27FC236}">
                <a16:creationId xmlns:a16="http://schemas.microsoft.com/office/drawing/2014/main" id="{B2C2AEA2-A83C-2A75-53F8-33F80405A52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84024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Szöveg helye 9">
            <a:extLst>
              <a:ext uri="{FF2B5EF4-FFF2-40B4-BE49-F238E27FC236}">
                <a16:creationId xmlns:a16="http://schemas.microsoft.com/office/drawing/2014/main" id="{C23A7B35-D36A-4FF0-ACDC-8D21FE379028}"/>
              </a:ext>
            </a:extLst>
          </p:cNvPr>
          <p:cNvSpPr>
            <a:spLocks noGrp="1"/>
          </p:cNvSpPr>
          <p:nvPr>
            <p:ph type="body" sz="quarter" idx="10" hasCustomPrompt="1"/>
          </p:nvPr>
        </p:nvSpPr>
        <p:spPr>
          <a:xfrm>
            <a:off x="820570" y="511200"/>
            <a:ext cx="8336130" cy="400651"/>
          </a:xfrm>
        </p:spPr>
        <p:txBody>
          <a:bodyPr>
            <a:noAutofit/>
          </a:bodyPr>
          <a:lstStyle>
            <a:lvl1pPr marL="0" indent="0">
              <a:buNone/>
              <a:defRPr sz="2400" b="0" cap="all" baseline="0">
                <a:solidFill>
                  <a:schemeClr val="tx2"/>
                </a:solidFill>
              </a:defRPr>
            </a:lvl1pPr>
          </a:lstStyle>
          <a:p>
            <a:pPr lvl="0"/>
            <a:r>
              <a:rPr lang="hu-HU"/>
              <a:t>COLUMN DIAGRAM</a:t>
            </a:r>
          </a:p>
        </p:txBody>
      </p:sp>
      <p:sp>
        <p:nvSpPr>
          <p:cNvPr id="31" name="Tartalom helye 2">
            <a:extLst>
              <a:ext uri="{FF2B5EF4-FFF2-40B4-BE49-F238E27FC236}">
                <a16:creationId xmlns:a16="http://schemas.microsoft.com/office/drawing/2014/main" id="{C4862823-16ED-40D1-9C42-3EFB66FAB257}"/>
              </a:ext>
            </a:extLst>
          </p:cNvPr>
          <p:cNvSpPr>
            <a:spLocks noGrp="1"/>
          </p:cNvSpPr>
          <p:nvPr>
            <p:ph sz="quarter" idx="12" hasCustomPrompt="1"/>
          </p:nvPr>
        </p:nvSpPr>
        <p:spPr>
          <a:xfrm>
            <a:off x="828591" y="5713444"/>
            <a:ext cx="6070600" cy="363537"/>
          </a:xfrm>
        </p:spPr>
        <p:txBody>
          <a:bodyPr>
            <a:normAutofit/>
          </a:bodyPr>
          <a:lstStyle>
            <a:lvl1pPr marL="0" indent="0" algn="l">
              <a:buNone/>
              <a:defRPr sz="1000"/>
            </a:lvl1pPr>
            <a:lvl5pPr marL="1828754" indent="0" algn="l">
              <a:buNone/>
              <a:defRPr/>
            </a:lvl5pPr>
          </a:lstStyle>
          <a:p>
            <a:pPr lvl="0"/>
            <a:r>
              <a:rPr lang="hu-HU" err="1"/>
              <a:t>Lorem</a:t>
            </a:r>
            <a:r>
              <a:rPr lang="hu-HU"/>
              <a:t> </a:t>
            </a:r>
            <a:r>
              <a:rPr lang="hu-HU" err="1"/>
              <a:t>ipsum</a:t>
            </a:r>
            <a:r>
              <a:rPr lang="hu-HU"/>
              <a:t> </a:t>
            </a:r>
            <a:r>
              <a:rPr lang="hu-HU" err="1"/>
              <a:t>dolor</a:t>
            </a:r>
            <a:r>
              <a:rPr lang="hu-HU"/>
              <a:t> </a:t>
            </a:r>
            <a:r>
              <a:rPr lang="hu-HU" err="1"/>
              <a:t>sit</a:t>
            </a:r>
            <a:r>
              <a:rPr lang="hu-HU"/>
              <a:t> </a:t>
            </a:r>
            <a:r>
              <a:rPr lang="hu-HU" err="1"/>
              <a:t>amet</a:t>
            </a:r>
            <a:r>
              <a:rPr lang="hu-HU"/>
              <a:t>, </a:t>
            </a:r>
            <a:r>
              <a:rPr lang="hu-HU" err="1"/>
              <a:t>consectetuer</a:t>
            </a:r>
            <a:r>
              <a:rPr lang="hu-HU"/>
              <a:t> </a:t>
            </a:r>
            <a:r>
              <a:rPr lang="hu-HU" err="1"/>
              <a:t>adipiscing</a:t>
            </a:r>
            <a:r>
              <a:rPr lang="hu-HU"/>
              <a:t> elit, </a:t>
            </a:r>
            <a:r>
              <a:rPr lang="hu-HU" err="1"/>
              <a:t>sed</a:t>
            </a:r>
            <a:r>
              <a:rPr lang="hu-HU"/>
              <a:t> </a:t>
            </a:r>
            <a:r>
              <a:rPr lang="hu-HU" err="1"/>
              <a:t>diam</a:t>
            </a:r>
            <a:r>
              <a:rPr lang="hu-HU"/>
              <a:t> </a:t>
            </a:r>
            <a:r>
              <a:rPr lang="hu-HU" err="1"/>
              <a:t>nonummy</a:t>
            </a:r>
            <a:r>
              <a:rPr lang="hu-HU"/>
              <a:t> </a:t>
            </a:r>
            <a:r>
              <a:rPr lang="hu-HU" err="1"/>
              <a:t>nibh</a:t>
            </a:r>
            <a:r>
              <a:rPr lang="hu-HU"/>
              <a:t> </a:t>
            </a:r>
            <a:r>
              <a:rPr lang="hu-HU" err="1"/>
              <a:t>euismod</a:t>
            </a:r>
            <a:r>
              <a:rPr lang="hu-HU"/>
              <a:t> </a:t>
            </a:r>
            <a:r>
              <a:rPr lang="hu-HU" err="1"/>
              <a:t>tincidunt</a:t>
            </a:r>
            <a:r>
              <a:rPr lang="hu-HU"/>
              <a:t> </a:t>
            </a:r>
            <a:r>
              <a:rPr lang="hu-HU" err="1"/>
              <a:t>ut</a:t>
            </a:r>
            <a:r>
              <a:rPr lang="hu-HU"/>
              <a:t>  </a:t>
            </a:r>
            <a:r>
              <a:rPr lang="hu-HU" err="1"/>
              <a:t>laoreet</a:t>
            </a:r>
            <a:r>
              <a:rPr lang="hu-HU"/>
              <a:t> </a:t>
            </a:r>
            <a:r>
              <a:rPr lang="hu-HU" err="1"/>
              <a:t>dolore</a:t>
            </a:r>
            <a:r>
              <a:rPr lang="hu-HU"/>
              <a:t> </a:t>
            </a:r>
            <a:r>
              <a:rPr lang="hu-HU" err="1"/>
              <a:t>magna</a:t>
            </a:r>
            <a:r>
              <a:rPr lang="hu-HU"/>
              <a:t> </a:t>
            </a:r>
            <a:r>
              <a:rPr lang="hu-HU" err="1"/>
              <a:t>aliquam</a:t>
            </a:r>
            <a:r>
              <a:rPr lang="hu-HU"/>
              <a:t> </a:t>
            </a:r>
            <a:r>
              <a:rPr lang="hu-HU" err="1"/>
              <a:t>erat</a:t>
            </a:r>
            <a:r>
              <a:rPr lang="hu-HU"/>
              <a:t> </a:t>
            </a:r>
            <a:r>
              <a:rPr lang="hu-HU" err="1"/>
              <a:t>volutpat</a:t>
            </a:r>
            <a:endParaRPr lang="hu-HU"/>
          </a:p>
        </p:txBody>
      </p:sp>
      <p:sp>
        <p:nvSpPr>
          <p:cNvPr id="32" name="Chart Placeholder 4">
            <a:extLst>
              <a:ext uri="{FF2B5EF4-FFF2-40B4-BE49-F238E27FC236}">
                <a16:creationId xmlns:a16="http://schemas.microsoft.com/office/drawing/2014/main" id="{CA61EBAD-B48A-4523-94AF-265434D632FA}"/>
              </a:ext>
            </a:extLst>
          </p:cNvPr>
          <p:cNvSpPr>
            <a:spLocks noGrp="1"/>
          </p:cNvSpPr>
          <p:nvPr>
            <p:ph type="chart" sz="quarter" idx="13"/>
          </p:nvPr>
        </p:nvSpPr>
        <p:spPr>
          <a:xfrm>
            <a:off x="820005" y="2309813"/>
            <a:ext cx="3521870" cy="2830512"/>
          </a:xfrm>
        </p:spPr>
        <p:txBody>
          <a:bodyPr/>
          <a:lstStyle/>
          <a:p>
            <a:endParaRPr lang="hu-HU"/>
          </a:p>
        </p:txBody>
      </p:sp>
      <p:sp>
        <p:nvSpPr>
          <p:cNvPr id="33" name="Chart Placeholder 6">
            <a:extLst>
              <a:ext uri="{FF2B5EF4-FFF2-40B4-BE49-F238E27FC236}">
                <a16:creationId xmlns:a16="http://schemas.microsoft.com/office/drawing/2014/main" id="{EF44FCEA-3E6C-4569-B1F3-1AD0FCF024F1}"/>
              </a:ext>
            </a:extLst>
          </p:cNvPr>
          <p:cNvSpPr>
            <a:spLocks noGrp="1"/>
          </p:cNvSpPr>
          <p:nvPr>
            <p:ph type="chart" sz="quarter" idx="14"/>
          </p:nvPr>
        </p:nvSpPr>
        <p:spPr>
          <a:xfrm>
            <a:off x="5046619" y="2309813"/>
            <a:ext cx="3771900" cy="2830512"/>
          </a:xfrm>
        </p:spPr>
        <p:txBody>
          <a:bodyPr/>
          <a:lstStyle/>
          <a:p>
            <a:endParaRPr lang="hu-HU"/>
          </a:p>
        </p:txBody>
      </p:sp>
      <p:sp>
        <p:nvSpPr>
          <p:cNvPr id="34" name="Text Placeholder 11">
            <a:extLst>
              <a:ext uri="{FF2B5EF4-FFF2-40B4-BE49-F238E27FC236}">
                <a16:creationId xmlns:a16="http://schemas.microsoft.com/office/drawing/2014/main" id="{34E3DDE3-2BD7-4B7D-8258-60887284CF9E}"/>
              </a:ext>
            </a:extLst>
          </p:cNvPr>
          <p:cNvSpPr>
            <a:spLocks noGrp="1"/>
          </p:cNvSpPr>
          <p:nvPr>
            <p:ph type="body" sz="quarter" idx="15" hasCustomPrompt="1"/>
          </p:nvPr>
        </p:nvSpPr>
        <p:spPr>
          <a:xfrm>
            <a:off x="828026" y="1485900"/>
            <a:ext cx="3321050" cy="280988"/>
          </a:xfrm>
        </p:spPr>
        <p:txBody>
          <a:bodyPr>
            <a:noAutofit/>
          </a:bodyPr>
          <a:lstStyle>
            <a:lvl1pPr marL="0" indent="0">
              <a:buNone/>
              <a:defRPr sz="1400" b="1"/>
            </a:lvl1pPr>
          </a:lstStyle>
          <a:p>
            <a:pPr lvl="0"/>
            <a:r>
              <a:rPr lang="da-DK"/>
              <a:t>LOREM IPSUM DOLOR SIT AMET</a:t>
            </a:r>
            <a:endParaRPr lang="hu-HU"/>
          </a:p>
        </p:txBody>
      </p:sp>
      <p:sp>
        <p:nvSpPr>
          <p:cNvPr id="35" name="Text Placeholder 11">
            <a:extLst>
              <a:ext uri="{FF2B5EF4-FFF2-40B4-BE49-F238E27FC236}">
                <a16:creationId xmlns:a16="http://schemas.microsoft.com/office/drawing/2014/main" id="{3F5C9768-94AA-43C3-8910-7214B969978F}"/>
              </a:ext>
            </a:extLst>
          </p:cNvPr>
          <p:cNvSpPr>
            <a:spLocks noGrp="1"/>
          </p:cNvSpPr>
          <p:nvPr>
            <p:ph type="body" sz="quarter" idx="16" hasCustomPrompt="1"/>
          </p:nvPr>
        </p:nvSpPr>
        <p:spPr>
          <a:xfrm>
            <a:off x="828026" y="1857074"/>
            <a:ext cx="3321050" cy="280988"/>
          </a:xfrm>
        </p:spPr>
        <p:txBody>
          <a:bodyPr>
            <a:noAutofit/>
          </a:bodyPr>
          <a:lstStyle>
            <a:lvl1pPr marL="0" indent="0">
              <a:buNone/>
              <a:defRPr sz="1400" b="0"/>
            </a:lvl1pPr>
          </a:lstStyle>
          <a:p>
            <a:pPr lvl="0"/>
            <a:r>
              <a:rPr lang="da-DK"/>
              <a:t>Lorem ipsum dolor sit amet</a:t>
            </a:r>
            <a:endParaRPr lang="hu-HU"/>
          </a:p>
        </p:txBody>
      </p:sp>
      <p:sp>
        <p:nvSpPr>
          <p:cNvPr id="36" name="Text Placeholder 11">
            <a:extLst>
              <a:ext uri="{FF2B5EF4-FFF2-40B4-BE49-F238E27FC236}">
                <a16:creationId xmlns:a16="http://schemas.microsoft.com/office/drawing/2014/main" id="{E56A3898-5179-41A2-B2D2-75745005E065}"/>
              </a:ext>
            </a:extLst>
          </p:cNvPr>
          <p:cNvSpPr>
            <a:spLocks noGrp="1"/>
          </p:cNvSpPr>
          <p:nvPr>
            <p:ph type="body" sz="quarter" idx="17" hasCustomPrompt="1"/>
          </p:nvPr>
        </p:nvSpPr>
        <p:spPr>
          <a:xfrm>
            <a:off x="5046619" y="1485900"/>
            <a:ext cx="3321050" cy="280988"/>
          </a:xfrm>
        </p:spPr>
        <p:txBody>
          <a:bodyPr>
            <a:noAutofit/>
          </a:bodyPr>
          <a:lstStyle>
            <a:lvl1pPr marL="0" indent="0">
              <a:buNone/>
              <a:defRPr sz="1400" b="1"/>
            </a:lvl1pPr>
          </a:lstStyle>
          <a:p>
            <a:pPr lvl="0"/>
            <a:r>
              <a:rPr lang="da-DK"/>
              <a:t>LOREM IPSUM DOLOR SIT AMET</a:t>
            </a:r>
            <a:endParaRPr lang="hu-HU"/>
          </a:p>
        </p:txBody>
      </p:sp>
      <p:sp>
        <p:nvSpPr>
          <p:cNvPr id="37" name="Text Placeholder 11">
            <a:extLst>
              <a:ext uri="{FF2B5EF4-FFF2-40B4-BE49-F238E27FC236}">
                <a16:creationId xmlns:a16="http://schemas.microsoft.com/office/drawing/2014/main" id="{EBECC6CB-41EF-46CC-8DCB-A3F5033EFFFE}"/>
              </a:ext>
            </a:extLst>
          </p:cNvPr>
          <p:cNvSpPr>
            <a:spLocks noGrp="1"/>
          </p:cNvSpPr>
          <p:nvPr>
            <p:ph type="body" sz="quarter" idx="18" hasCustomPrompt="1"/>
          </p:nvPr>
        </p:nvSpPr>
        <p:spPr>
          <a:xfrm>
            <a:off x="5046619" y="1855210"/>
            <a:ext cx="3321050" cy="280988"/>
          </a:xfrm>
        </p:spPr>
        <p:txBody>
          <a:bodyPr>
            <a:noAutofit/>
          </a:bodyPr>
          <a:lstStyle>
            <a:lvl1pPr marL="0" indent="0">
              <a:buNone/>
              <a:defRPr sz="1400" b="0"/>
            </a:lvl1pPr>
          </a:lstStyle>
          <a:p>
            <a:pPr lvl="0"/>
            <a:r>
              <a:rPr lang="da-DK"/>
              <a:t>Lorem ipsum dolor sit amet</a:t>
            </a:r>
            <a:endParaRPr lang="hu-HU"/>
          </a:p>
        </p:txBody>
      </p:sp>
      <p:sp>
        <p:nvSpPr>
          <p:cNvPr id="4" name="Dia számának helye 3">
            <a:extLst>
              <a:ext uri="{FF2B5EF4-FFF2-40B4-BE49-F238E27FC236}">
                <a16:creationId xmlns:a16="http://schemas.microsoft.com/office/drawing/2014/main" id="{45436D4E-98D6-A6AD-50DA-20C8634CFAAB}"/>
              </a:ext>
            </a:extLst>
          </p:cNvPr>
          <p:cNvSpPr>
            <a:spLocks noGrp="1"/>
          </p:cNvSpPr>
          <p:nvPr>
            <p:ph type="sldNum" sz="quarter" idx="21"/>
          </p:nvPr>
        </p:nvSpPr>
        <p:spPr/>
        <p:txBody>
          <a:bodyPr/>
          <a:lstStyle/>
          <a:p>
            <a:fld id="{9EDDDD90-AB0C-4602-91C8-25275B45CDEF}" type="slidenum">
              <a:rPr lang="hu-HU" smtClean="0"/>
              <a:t>‹#›</a:t>
            </a:fld>
            <a:endParaRPr lang="hu-HU"/>
          </a:p>
        </p:txBody>
      </p:sp>
      <p:cxnSp>
        <p:nvCxnSpPr>
          <p:cNvPr id="16" name="Egyenes összekötő 10">
            <a:extLst>
              <a:ext uri="{FF2B5EF4-FFF2-40B4-BE49-F238E27FC236}">
                <a16:creationId xmlns:a16="http://schemas.microsoft.com/office/drawing/2014/main" id="{D52A76FB-0F12-A50B-E1A0-69F38F12E039}"/>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Ábra 16">
            <a:extLst>
              <a:ext uri="{FF2B5EF4-FFF2-40B4-BE49-F238E27FC236}">
                <a16:creationId xmlns:a16="http://schemas.microsoft.com/office/drawing/2014/main" id="{C4983274-897E-DFF3-8644-E65E628E79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72381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 diagra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zöveg helye 9">
            <a:extLst>
              <a:ext uri="{FF2B5EF4-FFF2-40B4-BE49-F238E27FC236}">
                <a16:creationId xmlns:a16="http://schemas.microsoft.com/office/drawing/2014/main" id="{29359D7D-9F5B-4CEA-A773-756794472BB0}"/>
              </a:ext>
            </a:extLst>
          </p:cNvPr>
          <p:cNvSpPr>
            <a:spLocks noGrp="1"/>
          </p:cNvSpPr>
          <p:nvPr>
            <p:ph type="body" sz="quarter" idx="10" hasCustomPrompt="1"/>
          </p:nvPr>
        </p:nvSpPr>
        <p:spPr>
          <a:xfrm>
            <a:off x="811852" y="511200"/>
            <a:ext cx="8344848" cy="400651"/>
          </a:xfrm>
        </p:spPr>
        <p:txBody>
          <a:bodyPr>
            <a:normAutofit/>
          </a:bodyPr>
          <a:lstStyle>
            <a:lvl1pPr marL="0" indent="0">
              <a:buNone/>
              <a:defRPr sz="2400" b="0" cap="all" baseline="0">
                <a:solidFill>
                  <a:schemeClr val="tx2"/>
                </a:solidFill>
              </a:defRPr>
            </a:lvl1pPr>
          </a:lstStyle>
          <a:p>
            <a:pPr lvl="0"/>
            <a:r>
              <a:rPr lang="hu-HU"/>
              <a:t>CIRCLE DIAGRAM</a:t>
            </a:r>
          </a:p>
        </p:txBody>
      </p:sp>
      <p:sp>
        <p:nvSpPr>
          <p:cNvPr id="17" name="Tartalom helye 2">
            <a:extLst>
              <a:ext uri="{FF2B5EF4-FFF2-40B4-BE49-F238E27FC236}">
                <a16:creationId xmlns:a16="http://schemas.microsoft.com/office/drawing/2014/main" id="{6911F6DF-6081-4A6B-B9E5-FFDC18FEEF58}"/>
              </a:ext>
            </a:extLst>
          </p:cNvPr>
          <p:cNvSpPr>
            <a:spLocks noGrp="1"/>
          </p:cNvSpPr>
          <p:nvPr>
            <p:ph sz="quarter" idx="12" hasCustomPrompt="1"/>
          </p:nvPr>
        </p:nvSpPr>
        <p:spPr>
          <a:xfrm>
            <a:off x="828591" y="5708984"/>
            <a:ext cx="6070600" cy="363537"/>
          </a:xfrm>
        </p:spPr>
        <p:txBody>
          <a:bodyPr>
            <a:normAutofit/>
          </a:bodyPr>
          <a:lstStyle>
            <a:lvl1pPr marL="0" indent="0" algn="l">
              <a:buNone/>
              <a:defRPr sz="1000"/>
            </a:lvl1pPr>
            <a:lvl5pPr marL="1828754" indent="0" algn="l">
              <a:buNone/>
              <a:defRPr/>
            </a:lvl5pPr>
          </a:lstStyle>
          <a:p>
            <a:pPr lvl="0"/>
            <a:r>
              <a:rPr lang="hu-HU" err="1"/>
              <a:t>Lorem</a:t>
            </a:r>
            <a:r>
              <a:rPr lang="hu-HU"/>
              <a:t> </a:t>
            </a:r>
            <a:r>
              <a:rPr lang="hu-HU" err="1"/>
              <a:t>ipsum</a:t>
            </a:r>
            <a:r>
              <a:rPr lang="hu-HU"/>
              <a:t> </a:t>
            </a:r>
            <a:r>
              <a:rPr lang="hu-HU" err="1"/>
              <a:t>dolor</a:t>
            </a:r>
            <a:r>
              <a:rPr lang="hu-HU"/>
              <a:t> </a:t>
            </a:r>
            <a:r>
              <a:rPr lang="hu-HU" err="1"/>
              <a:t>sit</a:t>
            </a:r>
            <a:r>
              <a:rPr lang="hu-HU"/>
              <a:t> </a:t>
            </a:r>
            <a:r>
              <a:rPr lang="hu-HU" err="1"/>
              <a:t>amet</a:t>
            </a:r>
            <a:r>
              <a:rPr lang="hu-HU"/>
              <a:t>, </a:t>
            </a:r>
            <a:r>
              <a:rPr lang="hu-HU" err="1"/>
              <a:t>consectetuer</a:t>
            </a:r>
            <a:r>
              <a:rPr lang="hu-HU"/>
              <a:t> </a:t>
            </a:r>
            <a:r>
              <a:rPr lang="hu-HU" err="1"/>
              <a:t>adipiscing</a:t>
            </a:r>
            <a:r>
              <a:rPr lang="hu-HU"/>
              <a:t> elit, </a:t>
            </a:r>
            <a:r>
              <a:rPr lang="hu-HU" err="1"/>
              <a:t>sed</a:t>
            </a:r>
            <a:r>
              <a:rPr lang="hu-HU"/>
              <a:t> </a:t>
            </a:r>
            <a:r>
              <a:rPr lang="hu-HU" err="1"/>
              <a:t>diam</a:t>
            </a:r>
            <a:r>
              <a:rPr lang="hu-HU"/>
              <a:t> </a:t>
            </a:r>
            <a:r>
              <a:rPr lang="hu-HU" err="1"/>
              <a:t>nonummy</a:t>
            </a:r>
            <a:r>
              <a:rPr lang="hu-HU"/>
              <a:t> </a:t>
            </a:r>
            <a:r>
              <a:rPr lang="hu-HU" err="1"/>
              <a:t>nibh</a:t>
            </a:r>
            <a:r>
              <a:rPr lang="hu-HU"/>
              <a:t> </a:t>
            </a:r>
            <a:r>
              <a:rPr lang="hu-HU" err="1"/>
              <a:t>euismod</a:t>
            </a:r>
            <a:r>
              <a:rPr lang="hu-HU"/>
              <a:t> </a:t>
            </a:r>
            <a:r>
              <a:rPr lang="hu-HU" err="1"/>
              <a:t>tincidunt</a:t>
            </a:r>
            <a:r>
              <a:rPr lang="hu-HU"/>
              <a:t> </a:t>
            </a:r>
            <a:r>
              <a:rPr lang="hu-HU" err="1"/>
              <a:t>ut</a:t>
            </a:r>
            <a:r>
              <a:rPr lang="hu-HU"/>
              <a:t>  </a:t>
            </a:r>
            <a:r>
              <a:rPr lang="hu-HU" err="1"/>
              <a:t>laoreet</a:t>
            </a:r>
            <a:r>
              <a:rPr lang="hu-HU"/>
              <a:t> </a:t>
            </a:r>
            <a:r>
              <a:rPr lang="hu-HU" err="1"/>
              <a:t>dolore</a:t>
            </a:r>
            <a:r>
              <a:rPr lang="hu-HU"/>
              <a:t> </a:t>
            </a:r>
            <a:r>
              <a:rPr lang="hu-HU" err="1"/>
              <a:t>magna</a:t>
            </a:r>
            <a:r>
              <a:rPr lang="hu-HU"/>
              <a:t> </a:t>
            </a:r>
            <a:r>
              <a:rPr lang="hu-HU" err="1"/>
              <a:t>aliquam</a:t>
            </a:r>
            <a:r>
              <a:rPr lang="hu-HU"/>
              <a:t> </a:t>
            </a:r>
            <a:r>
              <a:rPr lang="hu-HU" err="1"/>
              <a:t>erat</a:t>
            </a:r>
            <a:r>
              <a:rPr lang="hu-HU"/>
              <a:t> </a:t>
            </a:r>
            <a:r>
              <a:rPr lang="hu-HU" err="1"/>
              <a:t>volutpat</a:t>
            </a:r>
            <a:endParaRPr lang="hu-HU"/>
          </a:p>
        </p:txBody>
      </p:sp>
      <p:sp>
        <p:nvSpPr>
          <p:cNvPr id="18" name="Chart Placeholder 3">
            <a:extLst>
              <a:ext uri="{FF2B5EF4-FFF2-40B4-BE49-F238E27FC236}">
                <a16:creationId xmlns:a16="http://schemas.microsoft.com/office/drawing/2014/main" id="{8EBE14EE-AC3D-4B0C-9EF7-D4B8BF55F4AE}"/>
              </a:ext>
            </a:extLst>
          </p:cNvPr>
          <p:cNvSpPr>
            <a:spLocks noGrp="1"/>
          </p:cNvSpPr>
          <p:nvPr>
            <p:ph type="chart" sz="quarter" idx="13"/>
          </p:nvPr>
        </p:nvSpPr>
        <p:spPr>
          <a:xfrm>
            <a:off x="828590" y="1600200"/>
            <a:ext cx="8447757" cy="3671888"/>
          </a:xfrm>
        </p:spPr>
        <p:txBody>
          <a:bodyPr/>
          <a:lstStyle/>
          <a:p>
            <a:endParaRPr lang="hu-HU"/>
          </a:p>
        </p:txBody>
      </p:sp>
      <p:sp>
        <p:nvSpPr>
          <p:cNvPr id="4" name="Dia számának helye 3">
            <a:extLst>
              <a:ext uri="{FF2B5EF4-FFF2-40B4-BE49-F238E27FC236}">
                <a16:creationId xmlns:a16="http://schemas.microsoft.com/office/drawing/2014/main" id="{98ACE87B-A96F-693F-BCA8-D28296E84142}"/>
              </a:ext>
            </a:extLst>
          </p:cNvPr>
          <p:cNvSpPr>
            <a:spLocks noGrp="1"/>
          </p:cNvSpPr>
          <p:nvPr>
            <p:ph type="sldNum" sz="quarter" idx="16"/>
          </p:nvPr>
        </p:nvSpPr>
        <p:spPr/>
        <p:txBody>
          <a:bodyPr/>
          <a:lstStyle/>
          <a:p>
            <a:fld id="{9EDDDD90-AB0C-4602-91C8-25275B45CDEF}" type="slidenum">
              <a:rPr lang="hu-HU" smtClean="0"/>
              <a:t>‹#›</a:t>
            </a:fld>
            <a:endParaRPr lang="hu-HU"/>
          </a:p>
        </p:txBody>
      </p:sp>
      <p:cxnSp>
        <p:nvCxnSpPr>
          <p:cNvPr id="11" name="Egyenes összekötő 10">
            <a:extLst>
              <a:ext uri="{FF2B5EF4-FFF2-40B4-BE49-F238E27FC236}">
                <a16:creationId xmlns:a16="http://schemas.microsoft.com/office/drawing/2014/main" id="{5F0FFCB9-D04F-ED76-3AB2-4E93C777656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A13DA4FF-7E48-A898-79E3-186293E16A3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2690366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rcle diagram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4244AEE-71B5-4992-9964-E374991DE898}"/>
              </a:ext>
            </a:extLst>
          </p:cNvPr>
          <p:cNvGrpSpPr/>
          <p:nvPr userDrawn="1"/>
        </p:nvGrpSpPr>
        <p:grpSpPr>
          <a:xfrm>
            <a:off x="4884731" y="1877604"/>
            <a:ext cx="3911212" cy="3763804"/>
            <a:chOff x="4091281" y="1649004"/>
            <a:chExt cx="3486981" cy="3355562"/>
          </a:xfrm>
        </p:grpSpPr>
        <p:cxnSp>
          <p:nvCxnSpPr>
            <p:cNvPr id="4" name="Straight Connector 3">
              <a:extLst>
                <a:ext uri="{FF2B5EF4-FFF2-40B4-BE49-F238E27FC236}">
                  <a16:creationId xmlns:a16="http://schemas.microsoft.com/office/drawing/2014/main" id="{15277D2A-DC90-4CBA-B15D-DD082760156F}"/>
                </a:ext>
              </a:extLst>
            </p:cNvPr>
            <p:cNvCxnSpPr/>
            <p:nvPr userDrawn="1"/>
          </p:nvCxnSpPr>
          <p:spPr>
            <a:xfrm>
              <a:off x="5834771" y="2186899"/>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5" name="Straight Connector 4">
              <a:extLst>
                <a:ext uri="{FF2B5EF4-FFF2-40B4-BE49-F238E27FC236}">
                  <a16:creationId xmlns:a16="http://schemas.microsoft.com/office/drawing/2014/main" id="{F8AE2203-D459-4FE9-B85B-19425343F7A4}"/>
                </a:ext>
              </a:extLst>
            </p:cNvPr>
            <p:cNvCxnSpPr>
              <a:cxnSpLocks/>
            </p:cNvCxnSpPr>
            <p:nvPr userDrawn="1"/>
          </p:nvCxnSpPr>
          <p:spPr>
            <a:xfrm rot="4080000">
              <a:off x="6469027" y="257120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BCE15D7E-1E0C-4559-90E9-30E34EABF26D}"/>
                </a:ext>
              </a:extLst>
            </p:cNvPr>
            <p:cNvCxnSpPr>
              <a:cxnSpLocks/>
            </p:cNvCxnSpPr>
            <p:nvPr userDrawn="1"/>
          </p:nvCxnSpPr>
          <p:spPr>
            <a:xfrm rot="-4140000">
              <a:off x="5187780" y="2559084"/>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D67A9ED3-103C-4123-8430-849D2D4B60B0}"/>
                </a:ext>
              </a:extLst>
            </p:cNvPr>
            <p:cNvSpPr/>
            <p:nvPr userDrawn="1"/>
          </p:nvSpPr>
          <p:spPr>
            <a:xfrm>
              <a:off x="5354053" y="1649004"/>
              <a:ext cx="961437" cy="961437"/>
            </a:xfrm>
            <a:prstGeom prst="ellipse">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8" name="Oval 7">
              <a:extLst>
                <a:ext uri="{FF2B5EF4-FFF2-40B4-BE49-F238E27FC236}">
                  <a16:creationId xmlns:a16="http://schemas.microsoft.com/office/drawing/2014/main" id="{FE888C26-2012-4525-8C00-88E2255F577E}"/>
                </a:ext>
              </a:extLst>
            </p:cNvPr>
            <p:cNvSpPr/>
            <p:nvPr userDrawn="1"/>
          </p:nvSpPr>
          <p:spPr>
            <a:xfrm>
              <a:off x="4091281" y="2467563"/>
              <a:ext cx="961437" cy="96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Oval 8">
              <a:extLst>
                <a:ext uri="{FF2B5EF4-FFF2-40B4-BE49-F238E27FC236}">
                  <a16:creationId xmlns:a16="http://schemas.microsoft.com/office/drawing/2014/main" id="{5C9B2797-1310-4D01-A4BE-F7F2CE2F71F3}"/>
                </a:ext>
              </a:extLst>
            </p:cNvPr>
            <p:cNvSpPr/>
            <p:nvPr userDrawn="1"/>
          </p:nvSpPr>
          <p:spPr>
            <a:xfrm>
              <a:off x="6616825" y="2467562"/>
              <a:ext cx="961437" cy="9614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0" name="Straight Connector 9">
              <a:extLst>
                <a:ext uri="{FF2B5EF4-FFF2-40B4-BE49-F238E27FC236}">
                  <a16:creationId xmlns:a16="http://schemas.microsoft.com/office/drawing/2014/main" id="{2CB2F087-AA28-4B0C-96B8-5E442F148160}"/>
                </a:ext>
              </a:extLst>
            </p:cNvPr>
            <p:cNvCxnSpPr>
              <a:cxnSpLocks/>
            </p:cNvCxnSpPr>
            <p:nvPr userDrawn="1"/>
          </p:nvCxnSpPr>
          <p:spPr>
            <a:xfrm rot="12900000">
              <a:off x="5313370" y="3541248"/>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5A6FF1B4-5C90-4B91-AE5C-DCCB163DCEB4}"/>
                </a:ext>
              </a:extLst>
            </p:cNvPr>
            <p:cNvCxnSpPr>
              <a:cxnSpLocks/>
            </p:cNvCxnSpPr>
            <p:nvPr userDrawn="1"/>
          </p:nvCxnSpPr>
          <p:spPr>
            <a:xfrm rot="8700000">
              <a:off x="6364556" y="3566161"/>
              <a:ext cx="0" cy="129624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AF8F58CA-59B8-4079-860D-F63D5FF83282}"/>
                </a:ext>
              </a:extLst>
            </p:cNvPr>
            <p:cNvSpPr/>
            <p:nvPr userDrawn="1"/>
          </p:nvSpPr>
          <p:spPr>
            <a:xfrm>
              <a:off x="4686298" y="4043129"/>
              <a:ext cx="961437" cy="961437"/>
            </a:xfrm>
            <a:prstGeom prst="ellipse">
              <a:avLst/>
            </a:prstGeom>
            <a:solidFill>
              <a:schemeClr val="bg1">
                <a:lumMod val="6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13" name="Oval 12">
              <a:extLst>
                <a:ext uri="{FF2B5EF4-FFF2-40B4-BE49-F238E27FC236}">
                  <a16:creationId xmlns:a16="http://schemas.microsoft.com/office/drawing/2014/main" id="{34206592-AFDB-4047-A84B-63830FE7BFC2}"/>
                </a:ext>
              </a:extLst>
            </p:cNvPr>
            <p:cNvSpPr/>
            <p:nvPr userDrawn="1"/>
          </p:nvSpPr>
          <p:spPr>
            <a:xfrm>
              <a:off x="6109962" y="4038821"/>
              <a:ext cx="961437" cy="96143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14" name="Oval 13">
              <a:extLst>
                <a:ext uri="{FF2B5EF4-FFF2-40B4-BE49-F238E27FC236}">
                  <a16:creationId xmlns:a16="http://schemas.microsoft.com/office/drawing/2014/main" id="{2504D110-293B-49B5-A0CE-F6B32789A221}"/>
                </a:ext>
              </a:extLst>
            </p:cNvPr>
            <p:cNvSpPr/>
            <p:nvPr userDrawn="1"/>
          </p:nvSpPr>
          <p:spPr>
            <a:xfrm>
              <a:off x="5359797" y="2948280"/>
              <a:ext cx="961437" cy="961437"/>
            </a:xfrm>
            <a:prstGeom prst="ellipse">
              <a:avLst/>
            </a:prstGeom>
            <a:solidFill>
              <a:schemeClr val="tx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grpSp>
      <p:sp>
        <p:nvSpPr>
          <p:cNvPr id="15" name="Text Placeholder 4">
            <a:extLst>
              <a:ext uri="{FF2B5EF4-FFF2-40B4-BE49-F238E27FC236}">
                <a16:creationId xmlns:a16="http://schemas.microsoft.com/office/drawing/2014/main" id="{010A2E2D-EE61-4D55-8FF0-1DEF8E802123}"/>
              </a:ext>
            </a:extLst>
          </p:cNvPr>
          <p:cNvSpPr>
            <a:spLocks noGrp="1"/>
          </p:cNvSpPr>
          <p:nvPr>
            <p:ph type="body" sz="quarter" idx="11" hasCustomPrompt="1"/>
          </p:nvPr>
        </p:nvSpPr>
        <p:spPr>
          <a:xfrm>
            <a:off x="4947251" y="3139467"/>
            <a:ext cx="951422" cy="448680"/>
          </a:xfrm>
          <a:noFill/>
        </p:spPr>
        <p:txBody>
          <a:bodyPr>
            <a:noAutofit/>
          </a:bodyPr>
          <a:lstStyle>
            <a:lvl1pPr marL="0" indent="0" algn="ctr">
              <a:buNone/>
              <a:defRPr sz="1100" b="1">
                <a:solidFill>
                  <a:schemeClr val="bg1"/>
                </a:solidFill>
              </a:defRPr>
            </a:lvl1pPr>
          </a:lstStyle>
          <a:p>
            <a:pPr lvl="0"/>
            <a:r>
              <a:rPr lang="hu-HU"/>
              <a:t>LOREM IPSUM</a:t>
            </a:r>
          </a:p>
        </p:txBody>
      </p:sp>
      <p:sp>
        <p:nvSpPr>
          <p:cNvPr id="16" name="Text Placeholder 4">
            <a:extLst>
              <a:ext uri="{FF2B5EF4-FFF2-40B4-BE49-F238E27FC236}">
                <a16:creationId xmlns:a16="http://schemas.microsoft.com/office/drawing/2014/main" id="{D789E5DC-E821-49E8-BD6B-5B4C994509E6}"/>
              </a:ext>
            </a:extLst>
          </p:cNvPr>
          <p:cNvSpPr>
            <a:spLocks noGrp="1"/>
          </p:cNvSpPr>
          <p:nvPr>
            <p:ph type="body" sz="quarter" idx="12" hasCustomPrompt="1"/>
          </p:nvPr>
        </p:nvSpPr>
        <p:spPr>
          <a:xfrm>
            <a:off x="6371068" y="2226109"/>
            <a:ext cx="951422" cy="448680"/>
          </a:xfrm>
          <a:noFill/>
        </p:spPr>
        <p:txBody>
          <a:bodyPr>
            <a:noAutofit/>
          </a:bodyPr>
          <a:lstStyle>
            <a:lvl1pPr marL="0" indent="0" algn="ctr">
              <a:buNone/>
              <a:defRPr sz="1100" b="1">
                <a:solidFill>
                  <a:schemeClr val="bg1"/>
                </a:solidFill>
              </a:defRPr>
            </a:lvl1pPr>
          </a:lstStyle>
          <a:p>
            <a:pPr lvl="0"/>
            <a:r>
              <a:rPr lang="hu-HU"/>
              <a:t>LOREM IPSUM</a:t>
            </a:r>
          </a:p>
        </p:txBody>
      </p:sp>
      <p:sp>
        <p:nvSpPr>
          <p:cNvPr id="17" name="Text Placeholder 4">
            <a:extLst>
              <a:ext uri="{FF2B5EF4-FFF2-40B4-BE49-F238E27FC236}">
                <a16:creationId xmlns:a16="http://schemas.microsoft.com/office/drawing/2014/main" id="{571C9269-7D08-4585-8AE3-56F80ACAAB43}"/>
              </a:ext>
            </a:extLst>
          </p:cNvPr>
          <p:cNvSpPr>
            <a:spLocks noGrp="1"/>
          </p:cNvSpPr>
          <p:nvPr>
            <p:ph type="body" sz="quarter" idx="13" hasCustomPrompt="1"/>
          </p:nvPr>
        </p:nvSpPr>
        <p:spPr>
          <a:xfrm>
            <a:off x="7781028" y="3119609"/>
            <a:ext cx="951422" cy="448680"/>
          </a:xfrm>
          <a:noFill/>
        </p:spPr>
        <p:txBody>
          <a:bodyPr>
            <a:noAutofit/>
          </a:bodyPr>
          <a:lstStyle>
            <a:lvl1pPr marL="0" indent="0" algn="ctr">
              <a:buNone/>
              <a:defRPr sz="1100" b="1">
                <a:solidFill>
                  <a:schemeClr val="bg1"/>
                </a:solidFill>
              </a:defRPr>
            </a:lvl1pPr>
          </a:lstStyle>
          <a:p>
            <a:pPr lvl="0"/>
            <a:r>
              <a:rPr lang="hu-HU"/>
              <a:t>LOREM IPSUM</a:t>
            </a:r>
          </a:p>
        </p:txBody>
      </p:sp>
      <p:sp>
        <p:nvSpPr>
          <p:cNvPr id="18" name="Text Placeholder 4">
            <a:extLst>
              <a:ext uri="{FF2B5EF4-FFF2-40B4-BE49-F238E27FC236}">
                <a16:creationId xmlns:a16="http://schemas.microsoft.com/office/drawing/2014/main" id="{0954E2F7-346C-43A2-87CD-ACE4315923E6}"/>
              </a:ext>
            </a:extLst>
          </p:cNvPr>
          <p:cNvSpPr>
            <a:spLocks noGrp="1"/>
          </p:cNvSpPr>
          <p:nvPr>
            <p:ph type="body" sz="quarter" idx="14" hasCustomPrompt="1"/>
          </p:nvPr>
        </p:nvSpPr>
        <p:spPr>
          <a:xfrm>
            <a:off x="5625764" y="4887017"/>
            <a:ext cx="951422" cy="448680"/>
          </a:xfrm>
          <a:noFill/>
        </p:spPr>
        <p:txBody>
          <a:bodyPr>
            <a:noAutofit/>
          </a:bodyPr>
          <a:lstStyle>
            <a:lvl1pPr marL="0" indent="0" algn="ctr">
              <a:buNone/>
              <a:defRPr sz="1100" b="1">
                <a:solidFill>
                  <a:schemeClr val="bg1"/>
                </a:solidFill>
              </a:defRPr>
            </a:lvl1pPr>
          </a:lstStyle>
          <a:p>
            <a:pPr lvl="0"/>
            <a:r>
              <a:rPr lang="hu-HU"/>
              <a:t>LOREM IPSUM</a:t>
            </a:r>
          </a:p>
        </p:txBody>
      </p:sp>
      <p:sp>
        <p:nvSpPr>
          <p:cNvPr id="19" name="Text Placeholder 4">
            <a:extLst>
              <a:ext uri="{FF2B5EF4-FFF2-40B4-BE49-F238E27FC236}">
                <a16:creationId xmlns:a16="http://schemas.microsoft.com/office/drawing/2014/main" id="{DBC9397A-1074-4624-9190-F3EEF0FEBB37}"/>
              </a:ext>
            </a:extLst>
          </p:cNvPr>
          <p:cNvSpPr>
            <a:spLocks noGrp="1"/>
          </p:cNvSpPr>
          <p:nvPr>
            <p:ph type="body" sz="quarter" idx="15" hasCustomPrompt="1"/>
          </p:nvPr>
        </p:nvSpPr>
        <p:spPr>
          <a:xfrm>
            <a:off x="7210964" y="4887017"/>
            <a:ext cx="951422" cy="448680"/>
          </a:xfrm>
          <a:noFill/>
        </p:spPr>
        <p:txBody>
          <a:bodyPr>
            <a:noAutofit/>
          </a:bodyPr>
          <a:lstStyle>
            <a:lvl1pPr marL="0" indent="0" algn="ctr">
              <a:buNone/>
              <a:defRPr sz="1100" b="1">
                <a:solidFill>
                  <a:schemeClr val="bg1"/>
                </a:solidFill>
              </a:defRPr>
            </a:lvl1pPr>
          </a:lstStyle>
          <a:p>
            <a:pPr lvl="0"/>
            <a:r>
              <a:rPr lang="hu-HU"/>
              <a:t>LOREM IPSUM</a:t>
            </a:r>
          </a:p>
        </p:txBody>
      </p:sp>
      <p:sp>
        <p:nvSpPr>
          <p:cNvPr id="20" name="Text Placeholder 4">
            <a:extLst>
              <a:ext uri="{FF2B5EF4-FFF2-40B4-BE49-F238E27FC236}">
                <a16:creationId xmlns:a16="http://schemas.microsoft.com/office/drawing/2014/main" id="{E1B18E8C-232F-4834-9A28-1DAC2287848F}"/>
              </a:ext>
            </a:extLst>
          </p:cNvPr>
          <p:cNvSpPr>
            <a:spLocks noGrp="1"/>
          </p:cNvSpPr>
          <p:nvPr>
            <p:ph type="body" sz="quarter" idx="16" hasCustomPrompt="1"/>
          </p:nvPr>
        </p:nvSpPr>
        <p:spPr>
          <a:xfrm>
            <a:off x="6354991" y="3685392"/>
            <a:ext cx="951422" cy="448680"/>
          </a:xfrm>
          <a:noFill/>
        </p:spPr>
        <p:txBody>
          <a:bodyPr>
            <a:noAutofit/>
          </a:bodyPr>
          <a:lstStyle>
            <a:lvl1pPr marL="0" indent="0" algn="ctr">
              <a:buNone/>
              <a:defRPr sz="1100" b="1">
                <a:solidFill>
                  <a:schemeClr val="bg1"/>
                </a:solidFill>
              </a:defRPr>
            </a:lvl1pPr>
          </a:lstStyle>
          <a:p>
            <a:pPr lvl="0"/>
            <a:r>
              <a:rPr lang="hu-HU"/>
              <a:t>LOREM IPSUM</a:t>
            </a:r>
          </a:p>
        </p:txBody>
      </p:sp>
      <p:sp>
        <p:nvSpPr>
          <p:cNvPr id="21" name="Text Placeholder 7">
            <a:extLst>
              <a:ext uri="{FF2B5EF4-FFF2-40B4-BE49-F238E27FC236}">
                <a16:creationId xmlns:a16="http://schemas.microsoft.com/office/drawing/2014/main" id="{F70398A5-DB3B-4AF1-94DB-D777E41D61B4}"/>
              </a:ext>
            </a:extLst>
          </p:cNvPr>
          <p:cNvSpPr>
            <a:spLocks noGrp="1"/>
          </p:cNvSpPr>
          <p:nvPr>
            <p:ph type="body" sz="quarter" idx="17" hasCustomPrompt="1"/>
          </p:nvPr>
        </p:nvSpPr>
        <p:spPr>
          <a:xfrm>
            <a:off x="919465" y="1461755"/>
            <a:ext cx="4121150" cy="293915"/>
          </a:xfrm>
        </p:spPr>
        <p:txBody>
          <a:bodyPr>
            <a:normAutofit/>
          </a:bodyPr>
          <a:lstStyle>
            <a:lvl1pPr marL="0" indent="0">
              <a:buNone/>
              <a:defRPr sz="1400" b="1">
                <a:solidFill>
                  <a:schemeClr val="tx1"/>
                </a:solidFill>
              </a:defRPr>
            </a:lvl1pPr>
          </a:lstStyle>
          <a:p>
            <a:pPr lvl="0"/>
            <a:r>
              <a:rPr lang="hu-HU"/>
              <a:t>LOREM IPSUM DOLOR SIT AMET</a:t>
            </a:r>
          </a:p>
        </p:txBody>
      </p:sp>
      <p:sp>
        <p:nvSpPr>
          <p:cNvPr id="22" name="Text Placeholder 7">
            <a:extLst>
              <a:ext uri="{FF2B5EF4-FFF2-40B4-BE49-F238E27FC236}">
                <a16:creationId xmlns:a16="http://schemas.microsoft.com/office/drawing/2014/main" id="{A1BB65E8-F313-4709-BEB7-39F5AAE0FDC1}"/>
              </a:ext>
            </a:extLst>
          </p:cNvPr>
          <p:cNvSpPr>
            <a:spLocks noGrp="1"/>
          </p:cNvSpPr>
          <p:nvPr>
            <p:ph type="body" sz="quarter" idx="18" hasCustomPrompt="1"/>
          </p:nvPr>
        </p:nvSpPr>
        <p:spPr>
          <a:xfrm>
            <a:off x="919465" y="1808719"/>
            <a:ext cx="4121150" cy="293915"/>
          </a:xfrm>
        </p:spPr>
        <p:txBody>
          <a:bodyPr>
            <a:normAutofit/>
          </a:bodyPr>
          <a:lstStyle>
            <a:lvl1pPr marL="0" indent="0">
              <a:buNone/>
              <a:defRPr sz="1400" b="0">
                <a:solidFill>
                  <a:schemeClr val="tx1"/>
                </a:solidFill>
              </a:defRPr>
            </a:lvl1pPr>
          </a:lstStyle>
          <a:p>
            <a:pPr lvl="0"/>
            <a:r>
              <a:rPr lang="hu-HU"/>
              <a:t>Lorem ipsum dolor sit amet</a:t>
            </a:r>
          </a:p>
        </p:txBody>
      </p:sp>
      <p:sp>
        <p:nvSpPr>
          <p:cNvPr id="23" name="Text Placeholder 7">
            <a:extLst>
              <a:ext uri="{FF2B5EF4-FFF2-40B4-BE49-F238E27FC236}">
                <a16:creationId xmlns:a16="http://schemas.microsoft.com/office/drawing/2014/main" id="{4F43FABF-57A7-4C27-A0F5-774A9B3C0E75}"/>
              </a:ext>
            </a:extLst>
          </p:cNvPr>
          <p:cNvSpPr>
            <a:spLocks noGrp="1"/>
          </p:cNvSpPr>
          <p:nvPr>
            <p:ph type="body" sz="quarter" idx="19" hasCustomPrompt="1"/>
          </p:nvPr>
        </p:nvSpPr>
        <p:spPr>
          <a:xfrm>
            <a:off x="924843" y="5878021"/>
            <a:ext cx="7533205" cy="220823"/>
          </a:xfrm>
        </p:spPr>
        <p:txBody>
          <a:bodyPr>
            <a:normAutofit/>
          </a:bodyPr>
          <a:lstStyle>
            <a:lvl1pPr marL="0" indent="0">
              <a:buNone/>
              <a:defRPr sz="1000" b="0">
                <a:solidFill>
                  <a:schemeClr val="bg1">
                    <a:lumMod val="50000"/>
                  </a:schemeClr>
                </a:solidFill>
              </a:defRPr>
            </a:lvl1pPr>
          </a:lstStyle>
          <a:p>
            <a:pPr lvl="0"/>
            <a:r>
              <a:rPr lang="fr-FR" err="1"/>
              <a:t>Suntibus</a:t>
            </a:r>
            <a:r>
              <a:rPr lang="fr-FR"/>
              <a:t>. </a:t>
            </a:r>
            <a:r>
              <a:rPr lang="fr-FR" err="1"/>
              <a:t>Dust</a:t>
            </a:r>
            <a:r>
              <a:rPr lang="fr-FR"/>
              <a:t> </a:t>
            </a:r>
            <a:r>
              <a:rPr lang="fr-FR" err="1"/>
              <a:t>dolorent</a:t>
            </a:r>
            <a:r>
              <a:rPr lang="fr-FR"/>
              <a:t> la cum, </a:t>
            </a:r>
            <a:r>
              <a:rPr lang="fr-FR" err="1"/>
              <a:t>quias</a:t>
            </a:r>
            <a:r>
              <a:rPr lang="fr-FR"/>
              <a:t> </a:t>
            </a:r>
            <a:r>
              <a:rPr lang="fr-FR" err="1"/>
              <a:t>doluptinist</a:t>
            </a:r>
            <a:r>
              <a:rPr lang="fr-FR"/>
              <a:t>, </a:t>
            </a:r>
            <a:r>
              <a:rPr lang="fr-FR" err="1"/>
              <a:t>coreperi</a:t>
            </a:r>
            <a:r>
              <a:rPr lang="fr-FR"/>
              <a:t> ut qui ut </a:t>
            </a:r>
            <a:r>
              <a:rPr lang="fr-FR" err="1"/>
              <a:t>ut</a:t>
            </a:r>
            <a:r>
              <a:rPr lang="fr-FR"/>
              <a:t> </a:t>
            </a:r>
            <a:r>
              <a:rPr lang="fr-FR" err="1"/>
              <a:t>adit</a:t>
            </a:r>
            <a:r>
              <a:rPr lang="fr-FR"/>
              <a:t> </a:t>
            </a:r>
            <a:r>
              <a:rPr lang="fr-FR" err="1"/>
              <a:t>quis</a:t>
            </a:r>
            <a:endParaRPr lang="hu-HU"/>
          </a:p>
        </p:txBody>
      </p:sp>
      <p:sp>
        <p:nvSpPr>
          <p:cNvPr id="24" name="Text Placeholder 7">
            <a:extLst>
              <a:ext uri="{FF2B5EF4-FFF2-40B4-BE49-F238E27FC236}">
                <a16:creationId xmlns:a16="http://schemas.microsoft.com/office/drawing/2014/main" id="{50BD36FC-9294-4823-A680-25C9BF4A6C22}"/>
              </a:ext>
            </a:extLst>
          </p:cNvPr>
          <p:cNvSpPr>
            <a:spLocks noGrp="1"/>
          </p:cNvSpPr>
          <p:nvPr>
            <p:ph type="body" sz="quarter" idx="20" hasCustomPrompt="1"/>
          </p:nvPr>
        </p:nvSpPr>
        <p:spPr>
          <a:xfrm>
            <a:off x="1022518" y="3312757"/>
            <a:ext cx="2888453" cy="329136"/>
          </a:xfrm>
        </p:spPr>
        <p:txBody>
          <a:bodyPr>
            <a:normAutofit/>
          </a:bodyPr>
          <a:lstStyle>
            <a:lvl1pPr marL="0" indent="0">
              <a:buNone/>
              <a:defRPr sz="900" b="0">
                <a:solidFill>
                  <a:schemeClr val="bg1">
                    <a:lumMod val="50000"/>
                  </a:schemeClr>
                </a:solidFill>
              </a:defRPr>
            </a:lvl1pPr>
          </a:lstStyle>
          <a:p>
            <a:pPr lvl="0"/>
            <a:r>
              <a:rPr lang="hu-HU"/>
              <a:t>Utempore, es cus es rento inti nobis modi ommo et molum exceribus sum dolo</a:t>
            </a:r>
          </a:p>
          <a:p>
            <a:pPr lvl="0"/>
            <a:endParaRPr lang="hu-HU"/>
          </a:p>
        </p:txBody>
      </p:sp>
      <p:sp>
        <p:nvSpPr>
          <p:cNvPr id="25" name="Text Placeholder 7">
            <a:extLst>
              <a:ext uri="{FF2B5EF4-FFF2-40B4-BE49-F238E27FC236}">
                <a16:creationId xmlns:a16="http://schemas.microsoft.com/office/drawing/2014/main" id="{50DABF31-454C-4A08-B3E3-E987DC296854}"/>
              </a:ext>
            </a:extLst>
          </p:cNvPr>
          <p:cNvSpPr>
            <a:spLocks noGrp="1"/>
          </p:cNvSpPr>
          <p:nvPr>
            <p:ph type="body" sz="quarter" idx="21" hasCustomPrompt="1"/>
          </p:nvPr>
        </p:nvSpPr>
        <p:spPr>
          <a:xfrm>
            <a:off x="1022518" y="3793762"/>
            <a:ext cx="2888453" cy="329137"/>
          </a:xfrm>
        </p:spPr>
        <p:txBody>
          <a:bodyPr>
            <a:normAutofit/>
          </a:bodyPr>
          <a:lstStyle>
            <a:lvl1pPr marL="0" indent="0">
              <a:buNone/>
              <a:defRPr sz="900" b="0">
                <a:solidFill>
                  <a:schemeClr val="bg1">
                    <a:lumMod val="50000"/>
                  </a:schemeClr>
                </a:solidFill>
              </a:defRPr>
            </a:lvl1pPr>
          </a:lstStyle>
          <a:p>
            <a:pPr lvl="0"/>
            <a:r>
              <a:rPr lang="hu-HU"/>
              <a:t>Utempore, es cus es rento inti nobis modi ommo et molum exceribus sum dolo</a:t>
            </a:r>
          </a:p>
          <a:p>
            <a:pPr lvl="0"/>
            <a:endParaRPr lang="hu-HU"/>
          </a:p>
        </p:txBody>
      </p:sp>
      <p:sp>
        <p:nvSpPr>
          <p:cNvPr id="26" name="Text Placeholder 7">
            <a:extLst>
              <a:ext uri="{FF2B5EF4-FFF2-40B4-BE49-F238E27FC236}">
                <a16:creationId xmlns:a16="http://schemas.microsoft.com/office/drawing/2014/main" id="{D78DAA9C-DDC7-4E3A-B833-8F1DCB40CCFD}"/>
              </a:ext>
            </a:extLst>
          </p:cNvPr>
          <p:cNvSpPr>
            <a:spLocks noGrp="1"/>
          </p:cNvSpPr>
          <p:nvPr>
            <p:ph type="body" sz="quarter" idx="22" hasCustomPrompt="1"/>
          </p:nvPr>
        </p:nvSpPr>
        <p:spPr>
          <a:xfrm>
            <a:off x="1022517" y="4253401"/>
            <a:ext cx="2888453" cy="329136"/>
          </a:xfrm>
        </p:spPr>
        <p:txBody>
          <a:bodyPr>
            <a:normAutofit/>
          </a:bodyPr>
          <a:lstStyle>
            <a:lvl1pPr marL="0" indent="0">
              <a:buNone/>
              <a:defRPr sz="900" b="0">
                <a:solidFill>
                  <a:schemeClr val="bg1">
                    <a:lumMod val="50000"/>
                  </a:schemeClr>
                </a:solidFill>
              </a:defRPr>
            </a:lvl1pPr>
          </a:lstStyle>
          <a:p>
            <a:pPr lvl="0"/>
            <a:r>
              <a:rPr lang="hu-HU"/>
              <a:t>Utempore, es cus es rento inti nobis modi ommo et molum exceribus sum dolo</a:t>
            </a:r>
          </a:p>
          <a:p>
            <a:pPr lvl="0"/>
            <a:endParaRPr lang="hu-HU"/>
          </a:p>
        </p:txBody>
      </p:sp>
      <p:sp>
        <p:nvSpPr>
          <p:cNvPr id="27" name="Text Placeholder 7">
            <a:extLst>
              <a:ext uri="{FF2B5EF4-FFF2-40B4-BE49-F238E27FC236}">
                <a16:creationId xmlns:a16="http://schemas.microsoft.com/office/drawing/2014/main" id="{B8A0A13D-0828-4FC6-ACA0-EC4A78FFEE63}"/>
              </a:ext>
            </a:extLst>
          </p:cNvPr>
          <p:cNvSpPr>
            <a:spLocks noGrp="1"/>
          </p:cNvSpPr>
          <p:nvPr>
            <p:ph type="body" sz="quarter" idx="23" hasCustomPrompt="1"/>
          </p:nvPr>
        </p:nvSpPr>
        <p:spPr>
          <a:xfrm>
            <a:off x="1026643" y="4713039"/>
            <a:ext cx="2888453" cy="329136"/>
          </a:xfrm>
        </p:spPr>
        <p:txBody>
          <a:bodyPr>
            <a:normAutofit/>
          </a:bodyPr>
          <a:lstStyle>
            <a:lvl1pPr marL="0" indent="0">
              <a:buNone/>
              <a:defRPr sz="900" b="0">
                <a:solidFill>
                  <a:schemeClr val="bg1">
                    <a:lumMod val="50000"/>
                  </a:schemeClr>
                </a:solidFill>
              </a:defRPr>
            </a:lvl1pPr>
          </a:lstStyle>
          <a:p>
            <a:pPr lvl="0"/>
            <a:r>
              <a:rPr lang="hu-HU"/>
              <a:t>Utempore, es cus es rento inti nobis modi ommo et molum exceribus sum dolo</a:t>
            </a:r>
          </a:p>
          <a:p>
            <a:pPr lvl="0"/>
            <a:endParaRPr lang="hu-HU"/>
          </a:p>
        </p:txBody>
      </p:sp>
      <p:sp>
        <p:nvSpPr>
          <p:cNvPr id="28" name="Text Placeholder 7">
            <a:extLst>
              <a:ext uri="{FF2B5EF4-FFF2-40B4-BE49-F238E27FC236}">
                <a16:creationId xmlns:a16="http://schemas.microsoft.com/office/drawing/2014/main" id="{AB8E5436-2EE2-4353-B4BF-3E7EA87B1CFC}"/>
              </a:ext>
            </a:extLst>
          </p:cNvPr>
          <p:cNvSpPr>
            <a:spLocks noGrp="1"/>
          </p:cNvSpPr>
          <p:nvPr>
            <p:ph type="body" sz="quarter" idx="24" hasCustomPrompt="1"/>
          </p:nvPr>
        </p:nvSpPr>
        <p:spPr>
          <a:xfrm>
            <a:off x="1022516" y="5194045"/>
            <a:ext cx="2888453" cy="329136"/>
          </a:xfrm>
        </p:spPr>
        <p:txBody>
          <a:bodyPr>
            <a:normAutofit/>
          </a:bodyPr>
          <a:lstStyle>
            <a:lvl1pPr marL="0" indent="0">
              <a:buNone/>
              <a:defRPr sz="900" b="0">
                <a:solidFill>
                  <a:schemeClr val="bg1">
                    <a:lumMod val="50000"/>
                  </a:schemeClr>
                </a:solidFill>
              </a:defRPr>
            </a:lvl1pPr>
          </a:lstStyle>
          <a:p>
            <a:pPr lvl="0"/>
            <a:r>
              <a:rPr lang="hu-HU"/>
              <a:t>Utempore, es cus es rento inti nobis modi ommo et molum exceribus sum dolo</a:t>
            </a:r>
          </a:p>
          <a:p>
            <a:pPr lvl="0"/>
            <a:endParaRPr lang="hu-HU"/>
          </a:p>
        </p:txBody>
      </p:sp>
      <p:sp>
        <p:nvSpPr>
          <p:cNvPr id="29" name="Text Placeholder 7">
            <a:extLst>
              <a:ext uri="{FF2B5EF4-FFF2-40B4-BE49-F238E27FC236}">
                <a16:creationId xmlns:a16="http://schemas.microsoft.com/office/drawing/2014/main" id="{15280549-FE0B-417C-B5BE-A6F2BECDFCA2}"/>
              </a:ext>
            </a:extLst>
          </p:cNvPr>
          <p:cNvSpPr>
            <a:spLocks noGrp="1"/>
          </p:cNvSpPr>
          <p:nvPr>
            <p:ph type="body" sz="quarter" idx="25" hasCustomPrompt="1"/>
          </p:nvPr>
        </p:nvSpPr>
        <p:spPr>
          <a:xfrm>
            <a:off x="1022526" y="2857237"/>
            <a:ext cx="2888453" cy="329136"/>
          </a:xfrm>
        </p:spPr>
        <p:txBody>
          <a:bodyPr>
            <a:normAutofit/>
          </a:bodyPr>
          <a:lstStyle>
            <a:lvl1pPr marL="0" indent="0">
              <a:buNone/>
              <a:defRPr sz="900" b="0">
                <a:solidFill>
                  <a:schemeClr val="bg1">
                    <a:lumMod val="50000"/>
                  </a:schemeClr>
                </a:solidFill>
              </a:defRPr>
            </a:lvl1pPr>
          </a:lstStyle>
          <a:p>
            <a:pPr lvl="0"/>
            <a:r>
              <a:rPr lang="hu-HU"/>
              <a:t>Utempore, es cus es rento inti nobis modi ommo et molum exceribus sum dolo</a:t>
            </a:r>
          </a:p>
          <a:p>
            <a:pPr lvl="0"/>
            <a:endParaRPr lang="hu-HU"/>
          </a:p>
        </p:txBody>
      </p:sp>
      <p:sp>
        <p:nvSpPr>
          <p:cNvPr id="30" name="Rectangle 29">
            <a:extLst>
              <a:ext uri="{FF2B5EF4-FFF2-40B4-BE49-F238E27FC236}">
                <a16:creationId xmlns:a16="http://schemas.microsoft.com/office/drawing/2014/main" id="{FC530962-B489-438A-AE20-79DE1864AF6A}"/>
              </a:ext>
            </a:extLst>
          </p:cNvPr>
          <p:cNvSpPr/>
          <p:nvPr userDrawn="1"/>
        </p:nvSpPr>
        <p:spPr>
          <a:xfrm>
            <a:off x="686905" y="2919004"/>
            <a:ext cx="177540" cy="177540"/>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31" name="Rectangle 30">
            <a:extLst>
              <a:ext uri="{FF2B5EF4-FFF2-40B4-BE49-F238E27FC236}">
                <a16:creationId xmlns:a16="http://schemas.microsoft.com/office/drawing/2014/main" id="{E7A17D9F-8C2C-4013-95B7-5963BCC2F1CB}"/>
              </a:ext>
            </a:extLst>
          </p:cNvPr>
          <p:cNvSpPr/>
          <p:nvPr userDrawn="1"/>
        </p:nvSpPr>
        <p:spPr>
          <a:xfrm>
            <a:off x="686905" y="3383012"/>
            <a:ext cx="177540" cy="17754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u-HU"/>
          </a:p>
        </p:txBody>
      </p:sp>
      <p:sp>
        <p:nvSpPr>
          <p:cNvPr id="32" name="Rectangle 31">
            <a:extLst>
              <a:ext uri="{FF2B5EF4-FFF2-40B4-BE49-F238E27FC236}">
                <a16:creationId xmlns:a16="http://schemas.microsoft.com/office/drawing/2014/main" id="{A38992A3-8F8C-4724-BF03-C2D3339849E0}"/>
              </a:ext>
            </a:extLst>
          </p:cNvPr>
          <p:cNvSpPr/>
          <p:nvPr userDrawn="1"/>
        </p:nvSpPr>
        <p:spPr>
          <a:xfrm>
            <a:off x="686905" y="3847020"/>
            <a:ext cx="177540" cy="177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Rectangle 32">
            <a:extLst>
              <a:ext uri="{FF2B5EF4-FFF2-40B4-BE49-F238E27FC236}">
                <a16:creationId xmlns:a16="http://schemas.microsoft.com/office/drawing/2014/main" id="{00962808-6B91-4E8A-A6D1-63327DBADC35}"/>
              </a:ext>
            </a:extLst>
          </p:cNvPr>
          <p:cNvSpPr/>
          <p:nvPr userDrawn="1"/>
        </p:nvSpPr>
        <p:spPr>
          <a:xfrm>
            <a:off x="686905" y="4311028"/>
            <a:ext cx="177540" cy="177540"/>
          </a:xfrm>
          <a:prstGeom prst="rect">
            <a:avLst/>
          </a:prstGeom>
          <a:solidFill>
            <a:schemeClr val="accent3"/>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u-HU"/>
          </a:p>
        </p:txBody>
      </p:sp>
      <p:sp>
        <p:nvSpPr>
          <p:cNvPr id="34" name="Rectangle 33">
            <a:extLst>
              <a:ext uri="{FF2B5EF4-FFF2-40B4-BE49-F238E27FC236}">
                <a16:creationId xmlns:a16="http://schemas.microsoft.com/office/drawing/2014/main" id="{7E77210C-1D56-417C-A4E7-CAC049523C84}"/>
              </a:ext>
            </a:extLst>
          </p:cNvPr>
          <p:cNvSpPr/>
          <p:nvPr userDrawn="1"/>
        </p:nvSpPr>
        <p:spPr>
          <a:xfrm>
            <a:off x="686905" y="4775036"/>
            <a:ext cx="177540" cy="177540"/>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u-HU"/>
          </a:p>
        </p:txBody>
      </p:sp>
      <p:sp>
        <p:nvSpPr>
          <p:cNvPr id="35" name="Rectangle 34">
            <a:extLst>
              <a:ext uri="{FF2B5EF4-FFF2-40B4-BE49-F238E27FC236}">
                <a16:creationId xmlns:a16="http://schemas.microsoft.com/office/drawing/2014/main" id="{42CA1740-E790-403C-88D8-04CC80248ECA}"/>
              </a:ext>
            </a:extLst>
          </p:cNvPr>
          <p:cNvSpPr/>
          <p:nvPr userDrawn="1"/>
        </p:nvSpPr>
        <p:spPr>
          <a:xfrm>
            <a:off x="686905" y="5239044"/>
            <a:ext cx="177540" cy="17754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hu-HU"/>
          </a:p>
        </p:txBody>
      </p:sp>
      <p:sp>
        <p:nvSpPr>
          <p:cNvPr id="40" name="Szöveg helye 9">
            <a:extLst>
              <a:ext uri="{FF2B5EF4-FFF2-40B4-BE49-F238E27FC236}">
                <a16:creationId xmlns:a16="http://schemas.microsoft.com/office/drawing/2014/main" id="{C0E6EB07-E020-4BE5-AFB8-5C289C9A9EBE}"/>
              </a:ext>
            </a:extLst>
          </p:cNvPr>
          <p:cNvSpPr>
            <a:spLocks noGrp="1"/>
          </p:cNvSpPr>
          <p:nvPr>
            <p:ph type="body" sz="quarter" idx="10" hasCustomPrompt="1"/>
          </p:nvPr>
        </p:nvSpPr>
        <p:spPr>
          <a:xfrm>
            <a:off x="924146" y="511200"/>
            <a:ext cx="8232553" cy="400651"/>
          </a:xfrm>
        </p:spPr>
        <p:txBody>
          <a:bodyPr>
            <a:normAutofit/>
          </a:bodyPr>
          <a:lstStyle>
            <a:lvl1pPr marL="0" indent="0">
              <a:buNone/>
              <a:defRPr sz="2400" b="0" cap="all" baseline="0">
                <a:solidFill>
                  <a:schemeClr val="tx2"/>
                </a:solidFill>
              </a:defRPr>
            </a:lvl1pPr>
          </a:lstStyle>
          <a:p>
            <a:pPr lvl="0"/>
            <a:r>
              <a:rPr lang="hu-HU"/>
              <a:t>CIRCLE DIAGRAM</a:t>
            </a:r>
          </a:p>
        </p:txBody>
      </p:sp>
      <p:sp>
        <p:nvSpPr>
          <p:cNvPr id="37" name="Dia számának helye 36">
            <a:extLst>
              <a:ext uri="{FF2B5EF4-FFF2-40B4-BE49-F238E27FC236}">
                <a16:creationId xmlns:a16="http://schemas.microsoft.com/office/drawing/2014/main" id="{8E71D292-FA9D-FB57-3013-5DCB6A4F0331}"/>
              </a:ext>
            </a:extLst>
          </p:cNvPr>
          <p:cNvSpPr>
            <a:spLocks noGrp="1"/>
          </p:cNvSpPr>
          <p:nvPr>
            <p:ph type="sldNum" sz="quarter" idx="28"/>
          </p:nvPr>
        </p:nvSpPr>
        <p:spPr/>
        <p:txBody>
          <a:bodyPr/>
          <a:lstStyle/>
          <a:p>
            <a:fld id="{9EDDDD90-AB0C-4602-91C8-25275B45CDEF}" type="slidenum">
              <a:rPr lang="hu-HU" smtClean="0"/>
              <a:t>‹#›</a:t>
            </a:fld>
            <a:endParaRPr lang="hu-HU"/>
          </a:p>
        </p:txBody>
      </p:sp>
      <p:cxnSp>
        <p:nvCxnSpPr>
          <p:cNvPr id="44" name="Egyenes összekötő 10">
            <a:extLst>
              <a:ext uri="{FF2B5EF4-FFF2-40B4-BE49-F238E27FC236}">
                <a16:creationId xmlns:a16="http://schemas.microsoft.com/office/drawing/2014/main" id="{52AFB8FD-E56B-4BBD-D7CA-5FAF0C52FD92}"/>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Ábra 16">
            <a:extLst>
              <a:ext uri="{FF2B5EF4-FFF2-40B4-BE49-F238E27FC236}">
                <a16:creationId xmlns:a16="http://schemas.microsoft.com/office/drawing/2014/main" id="{BFDAB1B3-9FE4-3351-85AC-4B60D4845B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14155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41A8AC2B-9FF7-4841-97BE-42BC123CE56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a:t>TABLE</a:t>
            </a:r>
          </a:p>
        </p:txBody>
      </p:sp>
      <p:sp>
        <p:nvSpPr>
          <p:cNvPr id="4" name="Table Placeholder 3">
            <a:extLst>
              <a:ext uri="{FF2B5EF4-FFF2-40B4-BE49-F238E27FC236}">
                <a16:creationId xmlns:a16="http://schemas.microsoft.com/office/drawing/2014/main" id="{C6B7B5C2-E6E8-4673-B2A6-FD4F8D742E58}"/>
              </a:ext>
            </a:extLst>
          </p:cNvPr>
          <p:cNvSpPr>
            <a:spLocks noGrp="1"/>
          </p:cNvSpPr>
          <p:nvPr>
            <p:ph type="tbl" sz="quarter" idx="19" hasCustomPrompt="1"/>
          </p:nvPr>
        </p:nvSpPr>
        <p:spPr>
          <a:xfrm>
            <a:off x="926347" y="1738313"/>
            <a:ext cx="3791534" cy="3954462"/>
          </a:xfrm>
        </p:spPr>
        <p:txBody>
          <a:bodyPr/>
          <a:lstStyle>
            <a:lvl1pPr marL="0" indent="0">
              <a:buNone/>
              <a:defRPr/>
            </a:lvl1pPr>
          </a:lstStyle>
          <a:p>
            <a:r>
              <a:rPr lang="hu-HU" err="1"/>
              <a:t>Table</a:t>
            </a:r>
            <a:endParaRPr lang="hu-HU"/>
          </a:p>
        </p:txBody>
      </p:sp>
      <p:sp>
        <p:nvSpPr>
          <p:cNvPr id="5" name="Table Placeholder 3">
            <a:extLst>
              <a:ext uri="{FF2B5EF4-FFF2-40B4-BE49-F238E27FC236}">
                <a16:creationId xmlns:a16="http://schemas.microsoft.com/office/drawing/2014/main" id="{D80BBE4C-7F91-4CEA-9393-DD64E6B45898}"/>
              </a:ext>
            </a:extLst>
          </p:cNvPr>
          <p:cNvSpPr>
            <a:spLocks noGrp="1"/>
          </p:cNvSpPr>
          <p:nvPr>
            <p:ph type="tbl" sz="quarter" idx="20" hasCustomPrompt="1"/>
          </p:nvPr>
        </p:nvSpPr>
        <p:spPr>
          <a:xfrm>
            <a:off x="4903535" y="1738313"/>
            <a:ext cx="3791535" cy="3954462"/>
          </a:xfrm>
        </p:spPr>
        <p:txBody>
          <a:bodyPr/>
          <a:lstStyle>
            <a:lvl1pPr marL="0" indent="0">
              <a:buNone/>
              <a:defRPr/>
            </a:lvl1pPr>
          </a:lstStyle>
          <a:p>
            <a:r>
              <a:rPr lang="hu-HU" err="1"/>
              <a:t>Table</a:t>
            </a:r>
            <a:endParaRPr lang="hu-HU"/>
          </a:p>
        </p:txBody>
      </p:sp>
      <p:sp>
        <p:nvSpPr>
          <p:cNvPr id="6" name="Text Placeholder 7">
            <a:extLst>
              <a:ext uri="{FF2B5EF4-FFF2-40B4-BE49-F238E27FC236}">
                <a16:creationId xmlns:a16="http://schemas.microsoft.com/office/drawing/2014/main" id="{EAB6CC1F-3A22-4867-8DBE-3171349ED007}"/>
              </a:ext>
            </a:extLst>
          </p:cNvPr>
          <p:cNvSpPr>
            <a:spLocks noGrp="1"/>
          </p:cNvSpPr>
          <p:nvPr>
            <p:ph type="body" sz="quarter" idx="21"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err="1"/>
              <a:t>Suntibus</a:t>
            </a:r>
            <a:r>
              <a:rPr lang="fr-FR"/>
              <a:t>. </a:t>
            </a:r>
            <a:r>
              <a:rPr lang="fr-FR" err="1"/>
              <a:t>Dust</a:t>
            </a:r>
            <a:r>
              <a:rPr lang="fr-FR"/>
              <a:t> </a:t>
            </a:r>
            <a:r>
              <a:rPr lang="fr-FR" err="1"/>
              <a:t>dolorent</a:t>
            </a:r>
            <a:r>
              <a:rPr lang="fr-FR"/>
              <a:t> la cum, </a:t>
            </a:r>
            <a:r>
              <a:rPr lang="fr-FR" err="1"/>
              <a:t>quias</a:t>
            </a:r>
            <a:r>
              <a:rPr lang="fr-FR"/>
              <a:t> </a:t>
            </a:r>
            <a:r>
              <a:rPr lang="fr-FR" err="1"/>
              <a:t>doluptinist</a:t>
            </a:r>
            <a:r>
              <a:rPr lang="fr-FR"/>
              <a:t>, </a:t>
            </a:r>
            <a:r>
              <a:rPr lang="fr-FR" err="1"/>
              <a:t>coreperi</a:t>
            </a:r>
            <a:r>
              <a:rPr lang="fr-FR"/>
              <a:t> ut qui ut </a:t>
            </a:r>
            <a:r>
              <a:rPr lang="fr-FR" err="1"/>
              <a:t>ut</a:t>
            </a:r>
            <a:r>
              <a:rPr lang="fr-FR"/>
              <a:t> </a:t>
            </a:r>
            <a:r>
              <a:rPr lang="fr-FR" err="1"/>
              <a:t>adit</a:t>
            </a:r>
            <a:r>
              <a:rPr lang="fr-FR"/>
              <a:t> </a:t>
            </a:r>
            <a:r>
              <a:rPr lang="fr-FR" err="1"/>
              <a:t>quis</a:t>
            </a:r>
            <a:endParaRPr lang="hu-HU"/>
          </a:p>
        </p:txBody>
      </p:sp>
      <p:sp>
        <p:nvSpPr>
          <p:cNvPr id="8" name="Dia számának helye 7">
            <a:extLst>
              <a:ext uri="{FF2B5EF4-FFF2-40B4-BE49-F238E27FC236}">
                <a16:creationId xmlns:a16="http://schemas.microsoft.com/office/drawing/2014/main" id="{72E40F3F-6071-052E-F6EF-5C5338A5475A}"/>
              </a:ext>
            </a:extLst>
          </p:cNvPr>
          <p:cNvSpPr>
            <a:spLocks noGrp="1"/>
          </p:cNvSpPr>
          <p:nvPr>
            <p:ph type="sldNum" sz="quarter" idx="24"/>
          </p:nvPr>
        </p:nvSpPr>
        <p:spPr/>
        <p:txBody>
          <a:bodyPr/>
          <a:lstStyle/>
          <a:p>
            <a:fld id="{9EDDDD90-AB0C-4602-91C8-25275B45CDEF}" type="slidenum">
              <a:rPr lang="hu-HU" smtClean="0"/>
              <a:t>‹#›</a:t>
            </a:fld>
            <a:endParaRPr lang="hu-HU"/>
          </a:p>
        </p:txBody>
      </p:sp>
      <p:cxnSp>
        <p:nvCxnSpPr>
          <p:cNvPr id="15" name="Egyenes összekötő 10">
            <a:extLst>
              <a:ext uri="{FF2B5EF4-FFF2-40B4-BE49-F238E27FC236}">
                <a16:creationId xmlns:a16="http://schemas.microsoft.com/office/drawing/2014/main" id="{C4FBD421-7856-8D6E-7B20-DE7A7BCEC01E}"/>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Ábra 16">
            <a:extLst>
              <a:ext uri="{FF2B5EF4-FFF2-40B4-BE49-F238E27FC236}">
                <a16:creationId xmlns:a16="http://schemas.microsoft.com/office/drawing/2014/main" id="{AA956660-8142-EAF6-81FF-CE5B7409F5D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738116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A0B956AA-9C67-47BE-BE40-2A7994DBBDE1}"/>
              </a:ext>
            </a:extLst>
          </p:cNvPr>
          <p:cNvSpPr>
            <a:spLocks noGrp="1"/>
          </p:cNvSpPr>
          <p:nvPr>
            <p:ph type="body" sz="quarter" idx="10" hasCustomPrompt="1"/>
          </p:nvPr>
        </p:nvSpPr>
        <p:spPr>
          <a:xfrm>
            <a:off x="926346" y="511200"/>
            <a:ext cx="8230353" cy="400651"/>
          </a:xfrm>
        </p:spPr>
        <p:txBody>
          <a:bodyPr>
            <a:normAutofit/>
          </a:bodyPr>
          <a:lstStyle>
            <a:lvl1pPr marL="0" indent="0">
              <a:buNone/>
              <a:defRPr sz="2400" b="0" cap="all" baseline="0">
                <a:solidFill>
                  <a:schemeClr val="tx2"/>
                </a:solidFill>
              </a:defRPr>
            </a:lvl1pPr>
          </a:lstStyle>
          <a:p>
            <a:pPr lvl="0"/>
            <a:r>
              <a:rPr lang="hu-HU"/>
              <a:t>TABLE</a:t>
            </a:r>
          </a:p>
          <a:p>
            <a:pPr lvl="0"/>
            <a:endParaRPr lang="hu-HU"/>
          </a:p>
        </p:txBody>
      </p:sp>
      <p:sp>
        <p:nvSpPr>
          <p:cNvPr id="4" name="Table Placeholder 3">
            <a:extLst>
              <a:ext uri="{FF2B5EF4-FFF2-40B4-BE49-F238E27FC236}">
                <a16:creationId xmlns:a16="http://schemas.microsoft.com/office/drawing/2014/main" id="{5C1646EC-79E8-4099-90B8-39A40522595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a:t>TABLE</a:t>
            </a:r>
          </a:p>
        </p:txBody>
      </p:sp>
      <p:sp>
        <p:nvSpPr>
          <p:cNvPr id="5" name="Text Placeholder 7">
            <a:extLst>
              <a:ext uri="{FF2B5EF4-FFF2-40B4-BE49-F238E27FC236}">
                <a16:creationId xmlns:a16="http://schemas.microsoft.com/office/drawing/2014/main" id="{E3C8BEB9-A677-43B1-AB5E-6A11AAC69946}"/>
              </a:ext>
            </a:extLst>
          </p:cNvPr>
          <p:cNvSpPr>
            <a:spLocks noGrp="1"/>
          </p:cNvSpPr>
          <p:nvPr>
            <p:ph type="body" sz="quarter" idx="20" hasCustomPrompt="1"/>
          </p:nvPr>
        </p:nvSpPr>
        <p:spPr>
          <a:xfrm>
            <a:off x="926347" y="5878021"/>
            <a:ext cx="7533205" cy="220823"/>
          </a:xfrm>
        </p:spPr>
        <p:txBody>
          <a:bodyPr>
            <a:normAutofit/>
          </a:bodyPr>
          <a:lstStyle>
            <a:lvl1pPr marL="0" indent="0">
              <a:buNone/>
              <a:defRPr sz="1000" b="0">
                <a:solidFill>
                  <a:schemeClr val="bg1">
                    <a:lumMod val="50000"/>
                  </a:schemeClr>
                </a:solidFill>
              </a:defRPr>
            </a:lvl1pPr>
          </a:lstStyle>
          <a:p>
            <a:pPr lvl="0"/>
            <a:r>
              <a:rPr lang="fr-FR" err="1"/>
              <a:t>Suntibus</a:t>
            </a:r>
            <a:r>
              <a:rPr lang="fr-FR"/>
              <a:t>. </a:t>
            </a:r>
            <a:r>
              <a:rPr lang="fr-FR" err="1"/>
              <a:t>Dust</a:t>
            </a:r>
            <a:r>
              <a:rPr lang="fr-FR"/>
              <a:t> </a:t>
            </a:r>
            <a:r>
              <a:rPr lang="fr-FR" err="1"/>
              <a:t>dolorent</a:t>
            </a:r>
            <a:r>
              <a:rPr lang="fr-FR"/>
              <a:t> la cum, </a:t>
            </a:r>
            <a:r>
              <a:rPr lang="fr-FR" err="1"/>
              <a:t>quias</a:t>
            </a:r>
            <a:r>
              <a:rPr lang="fr-FR"/>
              <a:t> </a:t>
            </a:r>
            <a:r>
              <a:rPr lang="fr-FR" err="1"/>
              <a:t>doluptinist</a:t>
            </a:r>
            <a:r>
              <a:rPr lang="fr-FR"/>
              <a:t>, </a:t>
            </a:r>
            <a:r>
              <a:rPr lang="fr-FR" err="1"/>
              <a:t>coreperi</a:t>
            </a:r>
            <a:r>
              <a:rPr lang="fr-FR"/>
              <a:t> ut qui ut </a:t>
            </a:r>
            <a:r>
              <a:rPr lang="fr-FR" err="1"/>
              <a:t>ut</a:t>
            </a:r>
            <a:r>
              <a:rPr lang="fr-FR"/>
              <a:t> </a:t>
            </a:r>
            <a:r>
              <a:rPr lang="fr-FR" err="1"/>
              <a:t>adit</a:t>
            </a:r>
            <a:r>
              <a:rPr lang="fr-FR"/>
              <a:t> </a:t>
            </a:r>
            <a:r>
              <a:rPr lang="fr-FR" err="1"/>
              <a:t>quis</a:t>
            </a:r>
            <a:endParaRPr lang="hu-HU"/>
          </a:p>
        </p:txBody>
      </p:sp>
      <p:sp>
        <p:nvSpPr>
          <p:cNvPr id="7" name="Dia számának helye 6">
            <a:extLst>
              <a:ext uri="{FF2B5EF4-FFF2-40B4-BE49-F238E27FC236}">
                <a16:creationId xmlns:a16="http://schemas.microsoft.com/office/drawing/2014/main" id="{02D23193-0D9E-4162-A6C5-BE464627A0D6}"/>
              </a:ext>
            </a:extLst>
          </p:cNvPr>
          <p:cNvSpPr>
            <a:spLocks noGrp="1"/>
          </p:cNvSpPr>
          <p:nvPr>
            <p:ph type="sldNum" sz="quarter" idx="23"/>
          </p:nvPr>
        </p:nvSpPr>
        <p:spPr/>
        <p:txBody>
          <a:bodyPr/>
          <a:lstStyle/>
          <a:p>
            <a:fld id="{9EDDDD90-AB0C-4602-91C8-25275B45CDEF}" type="slidenum">
              <a:rPr lang="hu-HU" smtClean="0"/>
              <a:t>‹#›</a:t>
            </a:fld>
            <a:endParaRPr lang="hu-HU"/>
          </a:p>
        </p:txBody>
      </p:sp>
      <p:cxnSp>
        <p:nvCxnSpPr>
          <p:cNvPr id="14" name="Egyenes összekötő 10">
            <a:extLst>
              <a:ext uri="{FF2B5EF4-FFF2-40B4-BE49-F238E27FC236}">
                <a16:creationId xmlns:a16="http://schemas.microsoft.com/office/drawing/2014/main" id="{F2D97829-711B-EEDD-3A6C-3A951731611D}"/>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Ábra 16">
            <a:extLst>
              <a:ext uri="{FF2B5EF4-FFF2-40B4-BE49-F238E27FC236}">
                <a16:creationId xmlns:a16="http://schemas.microsoft.com/office/drawing/2014/main" id="{9F2B3632-323A-75C8-2B21-EC14915874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140106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r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zöveg helye 9">
            <a:extLst>
              <a:ext uri="{FF2B5EF4-FFF2-40B4-BE49-F238E27FC236}">
                <a16:creationId xmlns:a16="http://schemas.microsoft.com/office/drawing/2014/main" id="{C195C9D4-74F1-47BE-A18A-52C0BC4C2AED}"/>
              </a:ext>
            </a:extLst>
          </p:cNvPr>
          <p:cNvSpPr>
            <a:spLocks noGrp="1"/>
          </p:cNvSpPr>
          <p:nvPr>
            <p:ph type="body" sz="quarter" idx="10" hasCustomPrompt="1"/>
          </p:nvPr>
        </p:nvSpPr>
        <p:spPr>
          <a:xfrm>
            <a:off x="926346" y="511200"/>
            <a:ext cx="8217654" cy="400651"/>
          </a:xfrm>
        </p:spPr>
        <p:txBody>
          <a:bodyPr>
            <a:noAutofit/>
          </a:bodyPr>
          <a:lstStyle>
            <a:lvl1pPr marL="0" indent="0">
              <a:buNone/>
              <a:defRPr sz="2400" b="0" cap="all" baseline="0">
                <a:solidFill>
                  <a:schemeClr val="tx2"/>
                </a:solidFill>
              </a:defRPr>
            </a:lvl1pPr>
          </a:lstStyle>
          <a:p>
            <a:pPr lvl="0"/>
            <a:r>
              <a:rPr lang="hu-HU" err="1"/>
              <a:t>diary</a:t>
            </a:r>
            <a:endParaRPr lang="hu-HU"/>
          </a:p>
        </p:txBody>
      </p:sp>
      <p:sp>
        <p:nvSpPr>
          <p:cNvPr id="5" name="Table Placeholder 3">
            <a:extLst>
              <a:ext uri="{FF2B5EF4-FFF2-40B4-BE49-F238E27FC236}">
                <a16:creationId xmlns:a16="http://schemas.microsoft.com/office/drawing/2014/main" id="{B4F3AC95-946D-439F-8F86-FD759B3EAD32}"/>
              </a:ext>
            </a:extLst>
          </p:cNvPr>
          <p:cNvSpPr>
            <a:spLocks noGrp="1"/>
          </p:cNvSpPr>
          <p:nvPr>
            <p:ph type="tbl" sz="quarter" idx="19" hasCustomPrompt="1"/>
          </p:nvPr>
        </p:nvSpPr>
        <p:spPr>
          <a:xfrm>
            <a:off x="924843" y="1738313"/>
            <a:ext cx="7775575" cy="3954462"/>
          </a:xfrm>
        </p:spPr>
        <p:txBody>
          <a:bodyPr/>
          <a:lstStyle>
            <a:lvl1pPr marL="0" indent="0">
              <a:buNone/>
              <a:defRPr/>
            </a:lvl1pPr>
          </a:lstStyle>
          <a:p>
            <a:r>
              <a:rPr lang="hu-HU" err="1"/>
              <a:t>Table</a:t>
            </a:r>
            <a:endParaRPr lang="hu-HU"/>
          </a:p>
        </p:txBody>
      </p:sp>
      <p:sp>
        <p:nvSpPr>
          <p:cNvPr id="6" name="Dia számának helye 5">
            <a:extLst>
              <a:ext uri="{FF2B5EF4-FFF2-40B4-BE49-F238E27FC236}">
                <a16:creationId xmlns:a16="http://schemas.microsoft.com/office/drawing/2014/main" id="{1EBF42E9-0768-4042-2109-705B26B3A918}"/>
              </a:ext>
            </a:extLst>
          </p:cNvPr>
          <p:cNvSpPr>
            <a:spLocks noGrp="1"/>
          </p:cNvSpPr>
          <p:nvPr>
            <p:ph type="sldNum" sz="quarter" idx="22"/>
          </p:nvPr>
        </p:nvSpPr>
        <p:spPr/>
        <p:txBody>
          <a:bodyPr/>
          <a:lstStyle/>
          <a:p>
            <a:fld id="{9EDDDD90-AB0C-4602-91C8-25275B45CDEF}" type="slidenum">
              <a:rPr lang="hu-HU" smtClean="0"/>
              <a:t>‹#›</a:t>
            </a:fld>
            <a:endParaRPr lang="hu-HU"/>
          </a:p>
        </p:txBody>
      </p:sp>
      <p:cxnSp>
        <p:nvCxnSpPr>
          <p:cNvPr id="13" name="Egyenes összekötő 10">
            <a:extLst>
              <a:ext uri="{FF2B5EF4-FFF2-40B4-BE49-F238E27FC236}">
                <a16:creationId xmlns:a16="http://schemas.microsoft.com/office/drawing/2014/main" id="{67811DBD-AD3C-6172-D13E-2E033B4FCBE0}"/>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C69DC99A-E846-A3AB-EA05-52E0AD8E2CF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368383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pag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2A98E76-EFC5-4CE3-83AA-2956EFD83163}"/>
              </a:ext>
            </a:extLst>
          </p:cNvPr>
          <p:cNvSpPr>
            <a:spLocks noGrp="1"/>
          </p:cNvSpPr>
          <p:nvPr>
            <p:ph type="body" sz="quarter" idx="10" hasCustomPrompt="1"/>
          </p:nvPr>
        </p:nvSpPr>
        <p:spPr>
          <a:xfrm>
            <a:off x="1217390" y="2183983"/>
            <a:ext cx="9757220" cy="639762"/>
          </a:xfrm>
        </p:spPr>
        <p:txBody>
          <a:bodyPr>
            <a:noAutofit/>
          </a:bodyPr>
          <a:lstStyle>
            <a:lvl1pPr marL="0" indent="0" algn="ctr">
              <a:buNone/>
              <a:defRPr sz="4000" b="0">
                <a:solidFill>
                  <a:schemeClr val="tx1"/>
                </a:solidFill>
              </a:defRPr>
            </a:lvl1pPr>
          </a:lstStyle>
          <a:p>
            <a:pPr lvl="0"/>
            <a:r>
              <a:rPr lang="hu-HU"/>
              <a:t>THANK YOU FOR YOUR ATTENTION </a:t>
            </a:r>
          </a:p>
        </p:txBody>
      </p:sp>
      <p:sp>
        <p:nvSpPr>
          <p:cNvPr id="4" name="Text Placeholder 4">
            <a:extLst>
              <a:ext uri="{FF2B5EF4-FFF2-40B4-BE49-F238E27FC236}">
                <a16:creationId xmlns:a16="http://schemas.microsoft.com/office/drawing/2014/main" id="{17DE9EB5-4F84-4538-A8B4-2C0918755D53}"/>
              </a:ext>
            </a:extLst>
          </p:cNvPr>
          <p:cNvSpPr>
            <a:spLocks noGrp="1"/>
          </p:cNvSpPr>
          <p:nvPr>
            <p:ph type="body" sz="quarter" idx="11" hasCustomPrompt="1"/>
          </p:nvPr>
        </p:nvSpPr>
        <p:spPr>
          <a:xfrm>
            <a:off x="1217390" y="2793427"/>
            <a:ext cx="9757220" cy="639762"/>
          </a:xfrm>
        </p:spPr>
        <p:txBody>
          <a:bodyPr anchor="ctr" anchorCtr="0">
            <a:noAutofit/>
          </a:bodyPr>
          <a:lstStyle>
            <a:lvl1pPr marL="0" indent="0" algn="ctr">
              <a:buNone/>
              <a:defRPr sz="2800" b="0">
                <a:solidFill>
                  <a:schemeClr val="tx2"/>
                </a:solidFill>
              </a:defRPr>
            </a:lvl1pPr>
          </a:lstStyle>
          <a:p>
            <a:pPr lvl="0"/>
            <a:r>
              <a:rPr lang="hu-HU"/>
              <a:t>CU HAS SOLET POSTEA UPTATI</a:t>
            </a:r>
          </a:p>
        </p:txBody>
      </p:sp>
      <p:sp>
        <p:nvSpPr>
          <p:cNvPr id="5" name="Text Placeholder 4">
            <a:extLst>
              <a:ext uri="{FF2B5EF4-FFF2-40B4-BE49-F238E27FC236}">
                <a16:creationId xmlns:a16="http://schemas.microsoft.com/office/drawing/2014/main" id="{57E5C38D-6C55-4A94-958F-2EF26713A650}"/>
              </a:ext>
            </a:extLst>
          </p:cNvPr>
          <p:cNvSpPr>
            <a:spLocks noGrp="1"/>
          </p:cNvSpPr>
          <p:nvPr>
            <p:ph type="body" sz="quarter" idx="12" hasCustomPrompt="1"/>
          </p:nvPr>
        </p:nvSpPr>
        <p:spPr>
          <a:xfrm>
            <a:off x="1217390" y="5109067"/>
            <a:ext cx="9757220" cy="639762"/>
          </a:xfrm>
        </p:spPr>
        <p:txBody>
          <a:bodyPr anchor="ctr" anchorCtr="0">
            <a:noAutofit/>
          </a:bodyPr>
          <a:lstStyle>
            <a:lvl1pPr marL="0" indent="0" algn="ctr">
              <a:buNone/>
              <a:defRPr sz="1800" b="0">
                <a:solidFill>
                  <a:schemeClr val="accent1"/>
                </a:solidFill>
              </a:defRPr>
            </a:lvl1pPr>
          </a:lstStyle>
          <a:p>
            <a:pPr lvl="0"/>
            <a:r>
              <a:rPr lang="hu-HU"/>
              <a:t>Laut rehendi arcipsum ipsunto blantem. </a:t>
            </a:r>
          </a:p>
        </p:txBody>
      </p:sp>
      <p:pic>
        <p:nvPicPr>
          <p:cNvPr id="7" name="Ábra 16">
            <a:extLst>
              <a:ext uri="{FF2B5EF4-FFF2-40B4-BE49-F238E27FC236}">
                <a16:creationId xmlns:a16="http://schemas.microsoft.com/office/drawing/2014/main" id="{73F01F3A-BC85-1C49-C9A6-E16E5E5BAD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660257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page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67C375-FC2B-4950-909C-755F8653B2BE}"/>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ext Placeholder 4">
            <a:extLst>
              <a:ext uri="{FF2B5EF4-FFF2-40B4-BE49-F238E27FC236}">
                <a16:creationId xmlns:a16="http://schemas.microsoft.com/office/drawing/2014/main" id="{19E69BE5-EF65-4F67-8174-8A2E0B88D8A2}"/>
              </a:ext>
            </a:extLst>
          </p:cNvPr>
          <p:cNvSpPr>
            <a:spLocks noGrp="1"/>
          </p:cNvSpPr>
          <p:nvPr>
            <p:ph type="body" sz="quarter" idx="10" hasCustomPrompt="1"/>
          </p:nvPr>
        </p:nvSpPr>
        <p:spPr>
          <a:xfrm>
            <a:off x="1421451" y="1793709"/>
            <a:ext cx="9349098" cy="639762"/>
          </a:xfrm>
        </p:spPr>
        <p:txBody>
          <a:bodyPr>
            <a:noAutofit/>
          </a:bodyPr>
          <a:lstStyle>
            <a:lvl1pPr marL="0" indent="0" algn="ctr">
              <a:buNone/>
              <a:defRPr sz="4000" b="0">
                <a:solidFill>
                  <a:schemeClr val="bg1"/>
                </a:solidFill>
              </a:defRPr>
            </a:lvl1pPr>
          </a:lstStyle>
          <a:p>
            <a:pPr lvl="0"/>
            <a:r>
              <a:rPr lang="hu-HU"/>
              <a:t>THANK YOU FOR YOUR ATTENTION </a:t>
            </a:r>
          </a:p>
        </p:txBody>
      </p:sp>
      <p:sp>
        <p:nvSpPr>
          <p:cNvPr id="4" name="Text Placeholder 4">
            <a:extLst>
              <a:ext uri="{FF2B5EF4-FFF2-40B4-BE49-F238E27FC236}">
                <a16:creationId xmlns:a16="http://schemas.microsoft.com/office/drawing/2014/main" id="{03B04309-FBA9-4D28-897B-E55716438A56}"/>
              </a:ext>
            </a:extLst>
          </p:cNvPr>
          <p:cNvSpPr>
            <a:spLocks noGrp="1"/>
          </p:cNvSpPr>
          <p:nvPr>
            <p:ph type="body" sz="quarter" idx="11" hasCustomPrompt="1"/>
          </p:nvPr>
        </p:nvSpPr>
        <p:spPr>
          <a:xfrm>
            <a:off x="2437043" y="2854706"/>
            <a:ext cx="7317915" cy="639762"/>
          </a:xfrm>
        </p:spPr>
        <p:txBody>
          <a:bodyPr anchor="ctr" anchorCtr="0">
            <a:noAutofit/>
          </a:bodyPr>
          <a:lstStyle>
            <a:lvl1pPr marL="0" indent="0" algn="ctr">
              <a:buNone/>
              <a:defRPr sz="2800" b="0">
                <a:solidFill>
                  <a:schemeClr val="bg1"/>
                </a:solidFill>
              </a:defRPr>
            </a:lvl1pPr>
          </a:lstStyle>
          <a:p>
            <a:pPr lvl="0"/>
            <a:r>
              <a:rPr lang="hu-HU"/>
              <a:t>CU HAS SOLET POSTEA UPTATI</a:t>
            </a:r>
          </a:p>
        </p:txBody>
      </p:sp>
      <p:sp>
        <p:nvSpPr>
          <p:cNvPr id="5" name="Text Placeholder 4">
            <a:extLst>
              <a:ext uri="{FF2B5EF4-FFF2-40B4-BE49-F238E27FC236}">
                <a16:creationId xmlns:a16="http://schemas.microsoft.com/office/drawing/2014/main" id="{0DBFFDAC-9B77-4F46-89E6-93C788359619}"/>
              </a:ext>
            </a:extLst>
          </p:cNvPr>
          <p:cNvSpPr>
            <a:spLocks noGrp="1"/>
          </p:cNvSpPr>
          <p:nvPr>
            <p:ph type="body" sz="quarter" idx="12" hasCustomPrompt="1"/>
          </p:nvPr>
        </p:nvSpPr>
        <p:spPr>
          <a:xfrm>
            <a:off x="2437043" y="4968296"/>
            <a:ext cx="7317915" cy="639762"/>
          </a:xfrm>
        </p:spPr>
        <p:txBody>
          <a:bodyPr anchor="ctr" anchorCtr="0">
            <a:noAutofit/>
          </a:bodyPr>
          <a:lstStyle>
            <a:lvl1pPr marL="0" indent="0" algn="ctr">
              <a:buNone/>
              <a:defRPr sz="1800" b="0">
                <a:solidFill>
                  <a:schemeClr val="bg1"/>
                </a:solidFill>
              </a:defRPr>
            </a:lvl1pPr>
          </a:lstStyle>
          <a:p>
            <a:pPr lvl="0"/>
            <a:r>
              <a:rPr lang="hu-HU"/>
              <a:t>Laut rehendi arcipsum ipsunto blantem. </a:t>
            </a:r>
          </a:p>
        </p:txBody>
      </p:sp>
      <p:pic>
        <p:nvPicPr>
          <p:cNvPr id="8" name="Ábra 16">
            <a:extLst>
              <a:ext uri="{FF2B5EF4-FFF2-40B4-BE49-F238E27FC236}">
                <a16:creationId xmlns:a16="http://schemas.microsoft.com/office/drawing/2014/main" id="{FDDAFD87-45C3-6DC5-C68F-C6D4069971B6}"/>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60961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ag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A68732-D98C-8AC8-4684-16E00D0AA28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7">
            <a:extLst>
              <a:ext uri="{FF2B5EF4-FFF2-40B4-BE49-F238E27FC236}">
                <a16:creationId xmlns:a16="http://schemas.microsoft.com/office/drawing/2014/main" id="{8C82C077-7457-5043-B354-41D4DB9213D0}"/>
              </a:ext>
            </a:extLst>
          </p:cNvPr>
          <p:cNvSpPr/>
          <p:nvPr userDrawn="1"/>
        </p:nvSpPr>
        <p:spPr>
          <a:xfrm>
            <a:off x="0" y="-1"/>
            <a:ext cx="9626599" cy="2197482"/>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pic>
        <p:nvPicPr>
          <p:cNvPr id="4" name="Picture 3" descr="A picture containing outdoor, sky, blue&#10;&#10;Description automatically generated">
            <a:extLst>
              <a:ext uri="{FF2B5EF4-FFF2-40B4-BE49-F238E27FC236}">
                <a16:creationId xmlns:a16="http://schemas.microsoft.com/office/drawing/2014/main" id="{204F1892-F69C-4E6F-B357-0CF329EB72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5" name="Téglalap 9">
            <a:extLst>
              <a:ext uri="{FF2B5EF4-FFF2-40B4-BE49-F238E27FC236}">
                <a16:creationId xmlns:a16="http://schemas.microsoft.com/office/drawing/2014/main" id="{3168172A-5BFE-4766-BBBC-1826FB24D89E}"/>
              </a:ext>
            </a:extLst>
          </p:cNvPr>
          <p:cNvSpPr/>
          <p:nvPr userDrawn="1"/>
        </p:nvSpPr>
        <p:spPr>
          <a:xfrm>
            <a:off x="0" y="2197481"/>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Text Placeholder 4">
            <a:extLst>
              <a:ext uri="{FF2B5EF4-FFF2-40B4-BE49-F238E27FC236}">
                <a16:creationId xmlns:a16="http://schemas.microsoft.com/office/drawing/2014/main" id="{C97C7714-2086-425E-87D2-52CF15129D6F}"/>
              </a:ext>
            </a:extLst>
          </p:cNvPr>
          <p:cNvSpPr>
            <a:spLocks noGrp="1"/>
          </p:cNvSpPr>
          <p:nvPr>
            <p:ph type="body" sz="quarter" idx="10" hasCustomPrompt="1"/>
          </p:nvPr>
        </p:nvSpPr>
        <p:spPr>
          <a:xfrm>
            <a:off x="809579" y="411309"/>
            <a:ext cx="7633666" cy="581602"/>
          </a:xfrm>
        </p:spPr>
        <p:txBody>
          <a:bodyPr>
            <a:noAutofit/>
          </a:bodyPr>
          <a:lstStyle>
            <a:lvl1pPr marL="0" indent="0" algn="l">
              <a:buNone/>
              <a:defRPr sz="2800" b="0">
                <a:solidFill>
                  <a:schemeClr val="tx1"/>
                </a:solidFill>
              </a:defRPr>
            </a:lvl1pPr>
          </a:lstStyle>
          <a:p>
            <a:pPr lvl="0"/>
            <a:r>
              <a:rPr lang="hu-HU"/>
              <a:t>THANK YOU FOR YOUR ATTENTION </a:t>
            </a:r>
          </a:p>
        </p:txBody>
      </p:sp>
      <p:sp>
        <p:nvSpPr>
          <p:cNvPr id="7" name="Text Placeholder 4">
            <a:extLst>
              <a:ext uri="{FF2B5EF4-FFF2-40B4-BE49-F238E27FC236}">
                <a16:creationId xmlns:a16="http://schemas.microsoft.com/office/drawing/2014/main" id="{02280917-0853-49CA-83AC-126A23165F92}"/>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a:t>CU HAS SOLET POSTEA UPTATI</a:t>
            </a:r>
          </a:p>
        </p:txBody>
      </p:sp>
      <p:sp>
        <p:nvSpPr>
          <p:cNvPr id="8" name="Text Placeholder 4">
            <a:extLst>
              <a:ext uri="{FF2B5EF4-FFF2-40B4-BE49-F238E27FC236}">
                <a16:creationId xmlns:a16="http://schemas.microsoft.com/office/drawing/2014/main" id="{A9DCB894-CF09-46F9-BC28-CDC4E9B43B2A}"/>
              </a:ext>
            </a:extLst>
          </p:cNvPr>
          <p:cNvSpPr>
            <a:spLocks noGrp="1"/>
          </p:cNvSpPr>
          <p:nvPr>
            <p:ph type="body" sz="quarter" idx="12" hasCustomPrompt="1"/>
          </p:nvPr>
        </p:nvSpPr>
        <p:spPr>
          <a:xfrm>
            <a:off x="809577" y="1369691"/>
            <a:ext cx="5300599" cy="581602"/>
          </a:xfrm>
        </p:spPr>
        <p:txBody>
          <a:bodyPr anchor="ctr" anchorCtr="0">
            <a:noAutofit/>
          </a:bodyPr>
          <a:lstStyle>
            <a:lvl1pPr marL="0" indent="0" algn="l">
              <a:buNone/>
              <a:defRPr sz="1400" b="0">
                <a:solidFill>
                  <a:schemeClr val="accent1"/>
                </a:solidFill>
              </a:defRPr>
            </a:lvl1pPr>
          </a:lstStyle>
          <a:p>
            <a:pPr lvl="0"/>
            <a:r>
              <a:rPr lang="hu-HU"/>
              <a:t>Laut rehendi arcipsum ipsunto blantem. </a:t>
            </a:r>
          </a:p>
        </p:txBody>
      </p:sp>
      <p:pic>
        <p:nvPicPr>
          <p:cNvPr id="12" name="Ábra 4">
            <a:extLst>
              <a:ext uri="{FF2B5EF4-FFF2-40B4-BE49-F238E27FC236}">
                <a16:creationId xmlns:a16="http://schemas.microsoft.com/office/drawing/2014/main" id="{BFA8C768-2BD2-3D29-BCA1-0BE1BB467240}"/>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9559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zöveg helye 9">
            <a:extLst>
              <a:ext uri="{FF2B5EF4-FFF2-40B4-BE49-F238E27FC236}">
                <a16:creationId xmlns:a16="http://schemas.microsoft.com/office/drawing/2014/main" id="{9251437C-7484-408B-A690-09F576132B73}"/>
              </a:ext>
            </a:extLst>
          </p:cNvPr>
          <p:cNvSpPr>
            <a:spLocks noGrp="1"/>
          </p:cNvSpPr>
          <p:nvPr>
            <p:ph type="body" sz="quarter" idx="10" hasCustomPrompt="1"/>
          </p:nvPr>
        </p:nvSpPr>
        <p:spPr>
          <a:xfrm>
            <a:off x="812549" y="512763"/>
            <a:ext cx="8344151" cy="400651"/>
          </a:xfrm>
        </p:spPr>
        <p:txBody>
          <a:bodyPr>
            <a:noAutofit/>
          </a:bodyPr>
          <a:lstStyle>
            <a:lvl1pPr marL="0" indent="0">
              <a:buNone/>
              <a:defRPr sz="2400" b="0" cap="all" baseline="0">
                <a:solidFill>
                  <a:schemeClr val="tx2"/>
                </a:solidFill>
              </a:defRPr>
            </a:lvl1pPr>
          </a:lstStyle>
          <a:p>
            <a:pPr lvl="0"/>
            <a:r>
              <a:rPr lang="hu-HU" err="1"/>
              <a:t>Table</a:t>
            </a:r>
            <a:r>
              <a:rPr lang="hu-HU"/>
              <a:t> of </a:t>
            </a:r>
            <a:r>
              <a:rPr lang="hu-HU" err="1"/>
              <a:t>Contents</a:t>
            </a:r>
            <a:r>
              <a:rPr lang="hu-HU"/>
              <a:t> </a:t>
            </a:r>
          </a:p>
        </p:txBody>
      </p:sp>
      <p:sp>
        <p:nvSpPr>
          <p:cNvPr id="9" name="Szöveg helye 2">
            <a:extLst>
              <a:ext uri="{FF2B5EF4-FFF2-40B4-BE49-F238E27FC236}">
                <a16:creationId xmlns:a16="http://schemas.microsoft.com/office/drawing/2014/main" id="{EAE07441-226E-4F02-B936-2253A123EF36}"/>
              </a:ext>
            </a:extLst>
          </p:cNvPr>
          <p:cNvSpPr>
            <a:spLocks noGrp="1"/>
          </p:cNvSpPr>
          <p:nvPr>
            <p:ph type="body" sz="quarter" idx="11" hasCustomPrompt="1"/>
          </p:nvPr>
        </p:nvSpPr>
        <p:spPr>
          <a:xfrm>
            <a:off x="911225" y="1449388"/>
            <a:ext cx="8245475" cy="4751387"/>
          </a:xfrm>
        </p:spPr>
        <p:txBody>
          <a:bodyPr lIns="180000" tIns="180000" rIns="180000" bIns="180000">
            <a:noAutofit/>
          </a:bodyPr>
          <a:lstStyle>
            <a:lvl1pPr marL="342891" indent="-342891">
              <a:buFont typeface="+mj-lt"/>
              <a:buAutoNum type="arabicPeriod"/>
              <a:defRPr sz="1800" cap="all" baseline="0">
                <a:solidFill>
                  <a:srgbClr val="000000"/>
                </a:solidFill>
              </a:defRPr>
            </a:lvl1pPr>
            <a:lvl2pPr marL="800080" indent="-342891">
              <a:buFont typeface="+mj-lt"/>
              <a:buAutoNum type="arabicPeriod"/>
              <a:defRPr sz="1400">
                <a:solidFill>
                  <a:srgbClr val="252424"/>
                </a:solidFill>
              </a:defRPr>
            </a:lvl2pPr>
          </a:lstStyle>
          <a:p>
            <a:pPr lvl="0"/>
            <a:r>
              <a:rPr lang="hu-HU"/>
              <a:t>Edit line</a:t>
            </a:r>
          </a:p>
          <a:p>
            <a:pPr lvl="1"/>
            <a:r>
              <a:rPr lang="hu-HU"/>
              <a:t>Sor1</a:t>
            </a:r>
          </a:p>
          <a:p>
            <a:pPr lvl="1"/>
            <a:r>
              <a:rPr lang="hu-HU"/>
              <a:t>Sor2</a:t>
            </a:r>
          </a:p>
          <a:p>
            <a:pPr lvl="1"/>
            <a:r>
              <a:rPr lang="hu-HU"/>
              <a:t>Sor3</a:t>
            </a:r>
          </a:p>
          <a:p>
            <a:pPr lvl="1"/>
            <a:endParaRPr lang="hu-HU"/>
          </a:p>
          <a:p>
            <a:pPr lvl="0"/>
            <a:r>
              <a:rPr lang="hu-HU">
                <a:solidFill>
                  <a:srgbClr val="252424"/>
                </a:solidFill>
                <a:latin typeface="Tahoma" panose="020B0604030504040204" pitchFamily="34" charset="0"/>
                <a:ea typeface="Tahoma" panose="020B0604030504040204" pitchFamily="34" charset="0"/>
                <a:cs typeface="Tahoma" panose="020B0604030504040204" pitchFamily="34" charset="0"/>
              </a:rPr>
              <a:t>Edit line</a:t>
            </a:r>
          </a:p>
          <a:p>
            <a:pPr lvl="1"/>
            <a:r>
              <a:rPr lang="hu-HU">
                <a:solidFill>
                  <a:srgbClr val="252424"/>
                </a:solidFill>
                <a:latin typeface="Tahoma" panose="020B0604030504040204" pitchFamily="34" charset="0"/>
                <a:ea typeface="Tahoma" panose="020B0604030504040204" pitchFamily="34" charset="0"/>
                <a:cs typeface="Tahoma" panose="020B0604030504040204" pitchFamily="34" charset="0"/>
              </a:rPr>
              <a:t>Sor1</a:t>
            </a:r>
          </a:p>
          <a:p>
            <a:pPr lvl="1"/>
            <a:r>
              <a:rPr lang="hu-HU">
                <a:solidFill>
                  <a:srgbClr val="252424"/>
                </a:solidFill>
                <a:latin typeface="Tahoma" panose="020B0604030504040204" pitchFamily="34" charset="0"/>
                <a:ea typeface="Tahoma" panose="020B0604030504040204" pitchFamily="34" charset="0"/>
                <a:cs typeface="Tahoma" panose="020B0604030504040204" pitchFamily="34" charset="0"/>
              </a:rPr>
              <a:t>Sor2</a:t>
            </a:r>
          </a:p>
          <a:p>
            <a:pPr lvl="1"/>
            <a:r>
              <a:rPr lang="hu-HU">
                <a:solidFill>
                  <a:srgbClr val="252424"/>
                </a:solidFill>
                <a:latin typeface="Tahoma" panose="020B0604030504040204" pitchFamily="34" charset="0"/>
                <a:ea typeface="Tahoma" panose="020B0604030504040204" pitchFamily="34" charset="0"/>
                <a:cs typeface="Tahoma" panose="020B0604030504040204" pitchFamily="34" charset="0"/>
              </a:rPr>
              <a:t>Sor3</a:t>
            </a:r>
          </a:p>
          <a:p>
            <a:pPr lvl="1"/>
            <a:endParaRPr lang="hu-HU"/>
          </a:p>
        </p:txBody>
      </p:sp>
      <p:sp>
        <p:nvSpPr>
          <p:cNvPr id="4" name="Dia számának helye 3">
            <a:extLst>
              <a:ext uri="{FF2B5EF4-FFF2-40B4-BE49-F238E27FC236}">
                <a16:creationId xmlns:a16="http://schemas.microsoft.com/office/drawing/2014/main" id="{FAEC302E-0390-2722-6260-41873EF3BA0F}"/>
              </a:ext>
            </a:extLst>
          </p:cNvPr>
          <p:cNvSpPr>
            <a:spLocks noGrp="1"/>
          </p:cNvSpPr>
          <p:nvPr>
            <p:ph type="sldNum" sz="quarter" idx="14"/>
          </p:nvPr>
        </p:nvSpPr>
        <p:spPr/>
        <p:txBody>
          <a:bodyPr/>
          <a:lstStyle/>
          <a:p>
            <a:fld id="{9EDDDD90-AB0C-4602-91C8-25275B45CDEF}" type="slidenum">
              <a:rPr lang="hu-HU" smtClean="0"/>
              <a:t>‹#›</a:t>
            </a:fld>
            <a:endParaRPr lang="hu-HU"/>
          </a:p>
        </p:txBody>
      </p:sp>
      <p:cxnSp>
        <p:nvCxnSpPr>
          <p:cNvPr id="12" name="Egyenes összekötő 10">
            <a:extLst>
              <a:ext uri="{FF2B5EF4-FFF2-40B4-BE49-F238E27FC236}">
                <a16:creationId xmlns:a16="http://schemas.microsoft.com/office/drawing/2014/main" id="{3511ABD1-5CE7-F8C9-E4CF-726B8BB56B43}"/>
              </a:ext>
            </a:extLst>
          </p:cNvPr>
          <p:cNvCxnSpPr>
            <a:cxnSpLocks/>
          </p:cNvCxnSpPr>
          <p:nvPr userDrawn="1"/>
        </p:nvCxnSpPr>
        <p:spPr>
          <a:xfrm>
            <a:off x="914400" y="1199455"/>
            <a:ext cx="822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Ábra 16">
            <a:extLst>
              <a:ext uri="{FF2B5EF4-FFF2-40B4-BE49-F238E27FC236}">
                <a16:creationId xmlns:a16="http://schemas.microsoft.com/office/drawing/2014/main" id="{F0518945-2940-5AB4-9A27-3200C69BAA0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75145" y="413036"/>
            <a:ext cx="802110" cy="781465"/>
          </a:xfrm>
          <a:prstGeom prst="rect">
            <a:avLst/>
          </a:prstGeom>
        </p:spPr>
      </p:pic>
    </p:spTree>
    <p:extLst>
      <p:ext uri="{BB962C8B-B14F-4D97-AF65-F5344CB8AC3E}">
        <p14:creationId xmlns:p14="http://schemas.microsoft.com/office/powerpoint/2010/main" val="3292325977"/>
      </p:ext>
    </p:extLst>
  </p:cSld>
  <p:clrMapOvr>
    <a:masterClrMapping/>
  </p:clrMapOvr>
  <p:extLst>
    <p:ext uri="{DCECCB84-F9BA-43D5-87BE-67443E8EF086}">
      <p15:sldGuideLst xmlns:p15="http://schemas.microsoft.com/office/powerpoint/2012/main">
        <p15:guide id="1" pos="574" userDrawn="1">
          <p15:clr>
            <a:srgbClr val="FBAE40"/>
          </p15:clr>
        </p15:guide>
        <p15:guide id="2" pos="5904" userDrawn="1">
          <p15:clr>
            <a:srgbClr val="FBAE40"/>
          </p15:clr>
        </p15:guide>
        <p15:guide id="4" orient="horz" pos="3906" userDrawn="1">
          <p15:clr>
            <a:srgbClr val="FBAE40"/>
          </p15:clr>
        </p15:guide>
        <p15:guide id="5" orient="horz" pos="120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8CF953-4906-4E7D-9AFC-F9DCF45F8A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190393"/>
            <a:ext cx="12192000" cy="4687706"/>
          </a:xfrm>
          <a:prstGeom prst="rect">
            <a:avLst/>
          </a:prstGeom>
        </p:spPr>
      </p:pic>
      <p:pic>
        <p:nvPicPr>
          <p:cNvPr id="10" name="Picture 9" descr="A picture containing outdoor, sky, blue&#10;&#10;Description automatically generated" hidden="1">
            <a:extLst>
              <a:ext uri="{FF2B5EF4-FFF2-40B4-BE49-F238E27FC236}">
                <a16:creationId xmlns:a16="http://schemas.microsoft.com/office/drawing/2014/main" id="{A430DBDD-6F84-47FC-8299-8C99072D5D39}"/>
              </a:ext>
            </a:extLst>
          </p:cNvPr>
          <p:cNvPicPr>
            <a:picLocks noChangeAspect="1"/>
          </p:cNvPicPr>
          <p:nvPr userDrawn="1"/>
        </p:nvPicPr>
        <p:blipFill rotWithShape="1">
          <a:blip r:embed="rId3" cstate="email">
            <a:alphaModFix amt="35000"/>
            <a:extLst>
              <a:ext uri="{28A0092B-C50C-407E-A947-70E740481C1C}">
                <a14:useLocalDpi xmlns:a14="http://schemas.microsoft.com/office/drawing/2010/main"/>
              </a:ext>
            </a:extLst>
          </a:blip>
          <a:srcRect/>
          <a:stretch/>
        </p:blipFill>
        <p:spPr>
          <a:xfrm>
            <a:off x="0" y="2250830"/>
            <a:ext cx="12192000" cy="4617217"/>
          </a:xfrm>
          <a:prstGeom prst="rect">
            <a:avLst/>
          </a:prstGeom>
        </p:spPr>
      </p:pic>
      <p:sp>
        <p:nvSpPr>
          <p:cNvPr id="17" name="Rectangle 16">
            <a:extLst>
              <a:ext uri="{FF2B5EF4-FFF2-40B4-BE49-F238E27FC236}">
                <a16:creationId xmlns:a16="http://schemas.microsoft.com/office/drawing/2014/main" id="{73199957-85EA-8521-FF39-63E179101FE4}"/>
              </a:ext>
            </a:extLst>
          </p:cNvPr>
          <p:cNvSpPr/>
          <p:nvPr userDrawn="1"/>
        </p:nvSpPr>
        <p:spPr>
          <a:xfrm>
            <a:off x="9250326" y="-1"/>
            <a:ext cx="2941674" cy="2250829"/>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7">
            <a:extLst>
              <a:ext uri="{FF2B5EF4-FFF2-40B4-BE49-F238E27FC236}">
                <a16:creationId xmlns:a16="http://schemas.microsoft.com/office/drawing/2014/main" id="{7C3A1D83-0FE2-9B28-5FC8-289DABC26EC8}"/>
              </a:ext>
            </a:extLst>
          </p:cNvPr>
          <p:cNvSpPr/>
          <p:nvPr userDrawn="1"/>
        </p:nvSpPr>
        <p:spPr>
          <a:xfrm>
            <a:off x="0" y="-1"/>
            <a:ext cx="9626599" cy="219748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351"/>
          </a:p>
        </p:txBody>
      </p:sp>
      <p:sp>
        <p:nvSpPr>
          <p:cNvPr id="20" name="Text Placeholder 4">
            <a:extLst>
              <a:ext uri="{FF2B5EF4-FFF2-40B4-BE49-F238E27FC236}">
                <a16:creationId xmlns:a16="http://schemas.microsoft.com/office/drawing/2014/main" id="{B2198D14-9E3B-3BA0-344F-8FCA3698B436}"/>
              </a:ext>
            </a:extLst>
          </p:cNvPr>
          <p:cNvSpPr>
            <a:spLocks noGrp="1"/>
          </p:cNvSpPr>
          <p:nvPr>
            <p:ph type="body" sz="quarter" idx="10" hasCustomPrompt="1"/>
          </p:nvPr>
        </p:nvSpPr>
        <p:spPr>
          <a:xfrm>
            <a:off x="809579" y="411309"/>
            <a:ext cx="7958406" cy="581602"/>
          </a:xfrm>
        </p:spPr>
        <p:txBody>
          <a:bodyPr>
            <a:noAutofit/>
          </a:bodyPr>
          <a:lstStyle>
            <a:lvl1pPr marL="0" indent="0" algn="l">
              <a:buNone/>
              <a:defRPr sz="2800" b="0">
                <a:solidFill>
                  <a:schemeClr val="tx1"/>
                </a:solidFill>
              </a:defRPr>
            </a:lvl1pPr>
          </a:lstStyle>
          <a:p>
            <a:pPr lvl="0"/>
            <a:r>
              <a:rPr lang="hu-HU"/>
              <a:t>THANK YOU FOR YOUR ATTENTION </a:t>
            </a:r>
          </a:p>
        </p:txBody>
      </p:sp>
      <p:sp>
        <p:nvSpPr>
          <p:cNvPr id="21" name="Text Placeholder 4">
            <a:extLst>
              <a:ext uri="{FF2B5EF4-FFF2-40B4-BE49-F238E27FC236}">
                <a16:creationId xmlns:a16="http://schemas.microsoft.com/office/drawing/2014/main" id="{6A556384-FADA-7625-C176-4327823CB445}"/>
              </a:ext>
            </a:extLst>
          </p:cNvPr>
          <p:cNvSpPr>
            <a:spLocks noGrp="1"/>
          </p:cNvSpPr>
          <p:nvPr>
            <p:ph type="body" sz="quarter" idx="11" hasCustomPrompt="1"/>
          </p:nvPr>
        </p:nvSpPr>
        <p:spPr>
          <a:xfrm>
            <a:off x="809577" y="882964"/>
            <a:ext cx="5300597" cy="581602"/>
          </a:xfrm>
        </p:spPr>
        <p:txBody>
          <a:bodyPr anchor="ctr" anchorCtr="0">
            <a:noAutofit/>
          </a:bodyPr>
          <a:lstStyle>
            <a:lvl1pPr marL="0" indent="0" algn="l">
              <a:buNone/>
              <a:defRPr sz="2400" b="0">
                <a:solidFill>
                  <a:schemeClr val="tx1"/>
                </a:solidFill>
              </a:defRPr>
            </a:lvl1pPr>
          </a:lstStyle>
          <a:p>
            <a:pPr lvl="0"/>
            <a:r>
              <a:rPr lang="hu-HU"/>
              <a:t>CU HAS SOLET POSTEA UPTATI</a:t>
            </a:r>
          </a:p>
        </p:txBody>
      </p:sp>
      <p:sp>
        <p:nvSpPr>
          <p:cNvPr id="9" name="Téglalap 9">
            <a:extLst>
              <a:ext uri="{FF2B5EF4-FFF2-40B4-BE49-F238E27FC236}">
                <a16:creationId xmlns:a16="http://schemas.microsoft.com/office/drawing/2014/main" id="{CDAF33F4-BE1E-4F4D-B1D4-483875C6BCEC}"/>
              </a:ext>
            </a:extLst>
          </p:cNvPr>
          <p:cNvSpPr/>
          <p:nvPr userDrawn="1"/>
        </p:nvSpPr>
        <p:spPr>
          <a:xfrm>
            <a:off x="0" y="2190393"/>
            <a:ext cx="12192000" cy="604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Ábra 4">
            <a:extLst>
              <a:ext uri="{FF2B5EF4-FFF2-40B4-BE49-F238E27FC236}">
                <a16:creationId xmlns:a16="http://schemas.microsoft.com/office/drawing/2014/main" id="{593F58A0-B429-778A-F8A1-9C949120FBB2}"/>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10307601" y="375466"/>
            <a:ext cx="965194" cy="940351"/>
          </a:xfrm>
          <a:prstGeom prst="rect">
            <a:avLst/>
          </a:prstGeom>
        </p:spPr>
      </p:pic>
    </p:spTree>
    <p:extLst>
      <p:ext uri="{BB962C8B-B14F-4D97-AF65-F5344CB8AC3E}">
        <p14:creationId xmlns:p14="http://schemas.microsoft.com/office/powerpoint/2010/main" val="97364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eparator 1.">
    <p:spTree>
      <p:nvGrpSpPr>
        <p:cNvPr id="1" name=""/>
        <p:cNvGrpSpPr/>
        <p:nvPr/>
      </p:nvGrpSpPr>
      <p:grpSpPr>
        <a:xfrm>
          <a:off x="0" y="0"/>
          <a:ext cx="0" cy="0"/>
          <a:chOff x="0" y="0"/>
          <a:chExt cx="0" cy="0"/>
        </a:xfrm>
      </p:grpSpPr>
      <p:pic>
        <p:nvPicPr>
          <p:cNvPr id="13" name="Picture 12" descr="A picture containing text, sky, outdoor, water&#10;&#10;Description automatically generated">
            <a:extLst>
              <a:ext uri="{FF2B5EF4-FFF2-40B4-BE49-F238E27FC236}">
                <a16:creationId xmlns:a16="http://schemas.microsoft.com/office/drawing/2014/main" id="{1B020440-B699-446C-929B-2E198F828C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73A882A-6D70-4DD4-94E3-B09CD2BC85D9}"/>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37D7ED55-BC58-4884-818C-5592D1E5CBAD}"/>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err="1"/>
              <a:t>Chapter</a:t>
            </a:r>
            <a:r>
              <a:rPr lang="hu-HU"/>
              <a:t> </a:t>
            </a:r>
            <a:r>
              <a:rPr lang="hu-HU" err="1"/>
              <a:t>separator</a:t>
            </a:r>
            <a:r>
              <a:rPr lang="hu-HU"/>
              <a:t> 1.</a:t>
            </a:r>
          </a:p>
        </p:txBody>
      </p:sp>
      <p:pic>
        <p:nvPicPr>
          <p:cNvPr id="7" name="Ábra 16">
            <a:extLst>
              <a:ext uri="{FF2B5EF4-FFF2-40B4-BE49-F238E27FC236}">
                <a16:creationId xmlns:a16="http://schemas.microsoft.com/office/drawing/2014/main" id="{433DA3B5-2F59-7B27-34AB-9F8F623CE13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64619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eparator 2.">
    <p:spTree>
      <p:nvGrpSpPr>
        <p:cNvPr id="1" name=""/>
        <p:cNvGrpSpPr/>
        <p:nvPr/>
      </p:nvGrpSpPr>
      <p:grpSpPr>
        <a:xfrm>
          <a:off x="0" y="0"/>
          <a:ext cx="0" cy="0"/>
          <a:chOff x="0" y="0"/>
          <a:chExt cx="0" cy="0"/>
        </a:xfrm>
      </p:grpSpPr>
      <p:pic>
        <p:nvPicPr>
          <p:cNvPr id="15" name="Picture 14" descr="A picture containing text, outdoor, building, white&#10;&#10;Description automatically generated">
            <a:extLst>
              <a:ext uri="{FF2B5EF4-FFF2-40B4-BE49-F238E27FC236}">
                <a16:creationId xmlns:a16="http://schemas.microsoft.com/office/drawing/2014/main" id="{C32AAE30-FED4-40EF-A66C-EDEFA5DC7EE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Rectangle 5">
            <a:extLst>
              <a:ext uri="{FF2B5EF4-FFF2-40B4-BE49-F238E27FC236}">
                <a16:creationId xmlns:a16="http://schemas.microsoft.com/office/drawing/2014/main" id="{9443372E-67FC-45D7-A1A8-1531B18A1C42}"/>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2" name="Szöveg helye 9">
            <a:extLst>
              <a:ext uri="{FF2B5EF4-FFF2-40B4-BE49-F238E27FC236}">
                <a16:creationId xmlns:a16="http://schemas.microsoft.com/office/drawing/2014/main" id="{56E37691-90FA-447C-BDFF-0E53C531ED58}"/>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err="1"/>
              <a:t>Chapter</a:t>
            </a:r>
            <a:r>
              <a:rPr lang="hu-HU"/>
              <a:t> </a:t>
            </a:r>
            <a:r>
              <a:rPr lang="hu-HU" err="1"/>
              <a:t>separator</a:t>
            </a:r>
            <a:r>
              <a:rPr lang="hu-HU"/>
              <a:t> 2.</a:t>
            </a:r>
          </a:p>
        </p:txBody>
      </p:sp>
      <p:pic>
        <p:nvPicPr>
          <p:cNvPr id="13" name="Picture 12" descr="A picture containing text, outdoor, sky, water&#10;&#10;Description automatically generated" hidden="1">
            <a:extLst>
              <a:ext uri="{FF2B5EF4-FFF2-40B4-BE49-F238E27FC236}">
                <a16:creationId xmlns:a16="http://schemas.microsoft.com/office/drawing/2014/main" id="{9128C45F-4B6A-4D98-9694-3D4BBAE106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1"/>
          <a:stretch/>
        </p:blipFill>
        <p:spPr>
          <a:xfrm>
            <a:off x="0" y="0"/>
            <a:ext cx="12192000" cy="6858000"/>
          </a:xfrm>
          <a:prstGeom prst="rect">
            <a:avLst/>
          </a:prstGeom>
        </p:spPr>
      </p:pic>
      <p:pic>
        <p:nvPicPr>
          <p:cNvPr id="7" name="Ábra 16">
            <a:extLst>
              <a:ext uri="{FF2B5EF4-FFF2-40B4-BE49-F238E27FC236}">
                <a16:creationId xmlns:a16="http://schemas.microsoft.com/office/drawing/2014/main" id="{12D88829-69F1-1AF7-F709-D98476468109}"/>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28086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eparator 3.">
    <p:spTree>
      <p:nvGrpSpPr>
        <p:cNvPr id="1" name=""/>
        <p:cNvGrpSpPr/>
        <p:nvPr/>
      </p:nvGrpSpPr>
      <p:grpSpPr>
        <a:xfrm>
          <a:off x="0" y="0"/>
          <a:ext cx="0" cy="0"/>
          <a:chOff x="0" y="0"/>
          <a:chExt cx="0" cy="0"/>
        </a:xfrm>
      </p:grpSpPr>
      <p:pic>
        <p:nvPicPr>
          <p:cNvPr id="16" name="Picture 15" descr="A picture containing text, outdoor, sky, building&#10;&#10;Description automatically generated">
            <a:extLst>
              <a:ext uri="{FF2B5EF4-FFF2-40B4-BE49-F238E27FC236}">
                <a16:creationId xmlns:a16="http://schemas.microsoft.com/office/drawing/2014/main" id="{6DAA67A7-4EBF-488D-A59C-01B3CFC69E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5">
            <a:extLst>
              <a:ext uri="{FF2B5EF4-FFF2-40B4-BE49-F238E27FC236}">
                <a16:creationId xmlns:a16="http://schemas.microsoft.com/office/drawing/2014/main" id="{D60C41D9-A7DC-44B2-8C88-E818028D0ADD}"/>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3" name="Szöveg helye 9">
            <a:extLst>
              <a:ext uri="{FF2B5EF4-FFF2-40B4-BE49-F238E27FC236}">
                <a16:creationId xmlns:a16="http://schemas.microsoft.com/office/drawing/2014/main" id="{57E6FADB-26D3-4512-8AA7-4E0A6C7F20D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err="1"/>
              <a:t>Chapter</a:t>
            </a:r>
            <a:r>
              <a:rPr lang="hu-HU"/>
              <a:t> </a:t>
            </a:r>
            <a:r>
              <a:rPr lang="hu-HU" err="1"/>
              <a:t>separator</a:t>
            </a:r>
            <a:r>
              <a:rPr lang="hu-HU"/>
              <a:t> 3.</a:t>
            </a:r>
          </a:p>
        </p:txBody>
      </p:sp>
      <p:pic>
        <p:nvPicPr>
          <p:cNvPr id="6" name="Ábra 16">
            <a:extLst>
              <a:ext uri="{FF2B5EF4-FFF2-40B4-BE49-F238E27FC236}">
                <a16:creationId xmlns:a16="http://schemas.microsoft.com/office/drawing/2014/main" id="{51957D02-32B4-8A6C-11DB-FC8864827E6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45389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lválasztó oldal minta 4.">
    <p:spTree>
      <p:nvGrpSpPr>
        <p:cNvPr id="1" name=""/>
        <p:cNvGrpSpPr/>
        <p:nvPr/>
      </p:nvGrpSpPr>
      <p:grpSpPr>
        <a:xfrm>
          <a:off x="0" y="0"/>
          <a:ext cx="0" cy="0"/>
          <a:chOff x="0" y="0"/>
          <a:chExt cx="0" cy="0"/>
        </a:xfrm>
      </p:grpSpPr>
      <p:pic>
        <p:nvPicPr>
          <p:cNvPr id="7" name="Picture 6" descr="A picture containing sky, outdoor, building, day&#10;&#10;Description automatically generated">
            <a:extLst>
              <a:ext uri="{FF2B5EF4-FFF2-40B4-BE49-F238E27FC236}">
                <a16:creationId xmlns:a16="http://schemas.microsoft.com/office/drawing/2014/main" id="{646B88A1-F7A8-4C09-869C-416B459B6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5">
            <a:extLst>
              <a:ext uri="{FF2B5EF4-FFF2-40B4-BE49-F238E27FC236}">
                <a16:creationId xmlns:a16="http://schemas.microsoft.com/office/drawing/2014/main" id="{C4CED2B2-F4DB-49F5-A865-F2DEEBE8B062}"/>
              </a:ext>
            </a:extLst>
          </p:cNvPr>
          <p:cNvSpPr/>
          <p:nvPr userDrawn="1"/>
        </p:nvSpPr>
        <p:spPr>
          <a:xfrm>
            <a:off x="-1" y="4402568"/>
            <a:ext cx="12191999" cy="1573305"/>
          </a:xfrm>
          <a:prstGeom prst="rect">
            <a:avLst/>
          </a:prstGeom>
          <a:solidFill>
            <a:schemeClr val="tx1">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9" name="Szöveg helye 9">
            <a:extLst>
              <a:ext uri="{FF2B5EF4-FFF2-40B4-BE49-F238E27FC236}">
                <a16:creationId xmlns:a16="http://schemas.microsoft.com/office/drawing/2014/main" id="{9B3D5B59-C7FC-4D59-9CF3-32D68FDAC5E1}"/>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err="1"/>
              <a:t>Chapter</a:t>
            </a:r>
            <a:r>
              <a:rPr lang="hu-HU"/>
              <a:t> </a:t>
            </a:r>
            <a:r>
              <a:rPr lang="hu-HU" err="1"/>
              <a:t>separator</a:t>
            </a:r>
            <a:r>
              <a:rPr lang="hu-HU"/>
              <a:t> 4.</a:t>
            </a:r>
          </a:p>
        </p:txBody>
      </p:sp>
      <p:pic>
        <p:nvPicPr>
          <p:cNvPr id="6" name="Ábra 16">
            <a:extLst>
              <a:ext uri="{FF2B5EF4-FFF2-40B4-BE49-F238E27FC236}">
                <a16:creationId xmlns:a16="http://schemas.microsoft.com/office/drawing/2014/main" id="{098568A8-A0B7-12CB-384C-AC1BCC40EAE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66190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eparator 5.">
    <p:spTree>
      <p:nvGrpSpPr>
        <p:cNvPr id="1" name=""/>
        <p:cNvGrpSpPr/>
        <p:nvPr/>
      </p:nvGrpSpPr>
      <p:grpSpPr>
        <a:xfrm>
          <a:off x="0" y="0"/>
          <a:ext cx="0" cy="0"/>
          <a:chOff x="0" y="0"/>
          <a:chExt cx="0" cy="0"/>
        </a:xfrm>
      </p:grpSpPr>
      <p:pic>
        <p:nvPicPr>
          <p:cNvPr id="6" name="Picture 5" descr="A picture containing outdoor, building, old&#10;&#10;Description automatically generated">
            <a:extLst>
              <a:ext uri="{FF2B5EF4-FFF2-40B4-BE49-F238E27FC236}">
                <a16:creationId xmlns:a16="http://schemas.microsoft.com/office/drawing/2014/main" id="{6C9E8CA0-99E6-4AD5-B0BC-E3C4453FABF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5">
            <a:extLst>
              <a:ext uri="{FF2B5EF4-FFF2-40B4-BE49-F238E27FC236}">
                <a16:creationId xmlns:a16="http://schemas.microsoft.com/office/drawing/2014/main" id="{D089B7D2-12FE-4FC8-8F6F-1531328BC98E}"/>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8" name="Szöveg helye 9">
            <a:extLst>
              <a:ext uri="{FF2B5EF4-FFF2-40B4-BE49-F238E27FC236}">
                <a16:creationId xmlns:a16="http://schemas.microsoft.com/office/drawing/2014/main" id="{F22C6B58-D113-4A62-90E1-92A195975C6A}"/>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err="1"/>
              <a:t>Chapter</a:t>
            </a:r>
            <a:r>
              <a:rPr lang="hu-HU"/>
              <a:t> </a:t>
            </a:r>
            <a:r>
              <a:rPr lang="hu-HU" err="1"/>
              <a:t>separator</a:t>
            </a:r>
            <a:r>
              <a:rPr lang="hu-HU"/>
              <a:t> 5.</a:t>
            </a:r>
          </a:p>
        </p:txBody>
      </p:sp>
      <p:pic>
        <p:nvPicPr>
          <p:cNvPr id="9" name="Ábra 16">
            <a:extLst>
              <a:ext uri="{FF2B5EF4-FFF2-40B4-BE49-F238E27FC236}">
                <a16:creationId xmlns:a16="http://schemas.microsoft.com/office/drawing/2014/main" id="{E0FD7D9C-C6DE-053E-8EE9-A224F4C21BE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297694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eparator 6.">
    <p:spTree>
      <p:nvGrpSpPr>
        <p:cNvPr id="1" name=""/>
        <p:cNvGrpSpPr/>
        <p:nvPr/>
      </p:nvGrpSpPr>
      <p:grpSpPr>
        <a:xfrm>
          <a:off x="0" y="0"/>
          <a:ext cx="0" cy="0"/>
          <a:chOff x="0" y="0"/>
          <a:chExt cx="0" cy="0"/>
        </a:xfrm>
      </p:grpSpPr>
      <p:pic>
        <p:nvPicPr>
          <p:cNvPr id="9" name="Picture 8" descr="A picture containing outdoor, building, white, old&#10;&#10;Description automatically generated">
            <a:extLst>
              <a:ext uri="{FF2B5EF4-FFF2-40B4-BE49-F238E27FC236}">
                <a16:creationId xmlns:a16="http://schemas.microsoft.com/office/drawing/2014/main" id="{B7DAD1B2-9F74-4D9C-8E4A-BB8B481B82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angle 5">
            <a:extLst>
              <a:ext uri="{FF2B5EF4-FFF2-40B4-BE49-F238E27FC236}">
                <a16:creationId xmlns:a16="http://schemas.microsoft.com/office/drawing/2014/main" id="{5D1F4D7D-2C80-4F74-A66B-AB054F5E8633}"/>
              </a:ext>
            </a:extLst>
          </p:cNvPr>
          <p:cNvSpPr/>
          <p:nvPr userDrawn="1"/>
        </p:nvSpPr>
        <p:spPr>
          <a:xfrm>
            <a:off x="0" y="4402568"/>
            <a:ext cx="12192000" cy="1573305"/>
          </a:xfrm>
          <a:prstGeom prst="rect">
            <a:avLst/>
          </a:prstGeom>
          <a:solidFill>
            <a:schemeClr val="bg1">
              <a:lumMod val="50000"/>
              <a:alpha val="47843"/>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u-HU" sz="1351"/>
          </a:p>
        </p:txBody>
      </p:sp>
      <p:sp>
        <p:nvSpPr>
          <p:cNvPr id="11" name="Szöveg helye 9">
            <a:extLst>
              <a:ext uri="{FF2B5EF4-FFF2-40B4-BE49-F238E27FC236}">
                <a16:creationId xmlns:a16="http://schemas.microsoft.com/office/drawing/2014/main" id="{A148E056-4D85-45CA-BDA7-F128AE398CFE}"/>
              </a:ext>
            </a:extLst>
          </p:cNvPr>
          <p:cNvSpPr>
            <a:spLocks noGrp="1"/>
          </p:cNvSpPr>
          <p:nvPr>
            <p:ph type="body" sz="quarter" idx="10" hasCustomPrompt="1"/>
          </p:nvPr>
        </p:nvSpPr>
        <p:spPr>
          <a:xfrm>
            <a:off x="684213" y="4988894"/>
            <a:ext cx="7330188" cy="400651"/>
          </a:xfrm>
        </p:spPr>
        <p:txBody>
          <a:bodyPr>
            <a:noAutofit/>
          </a:bodyPr>
          <a:lstStyle>
            <a:lvl1pPr marL="0" indent="0">
              <a:buNone/>
              <a:defRPr sz="2400" b="0" cap="all" baseline="0">
                <a:solidFill>
                  <a:schemeClr val="bg1"/>
                </a:solidFill>
              </a:defRPr>
            </a:lvl1pPr>
          </a:lstStyle>
          <a:p>
            <a:pPr lvl="0"/>
            <a:r>
              <a:rPr lang="hu-HU" err="1"/>
              <a:t>Chapter</a:t>
            </a:r>
            <a:r>
              <a:rPr lang="hu-HU"/>
              <a:t> </a:t>
            </a:r>
            <a:r>
              <a:rPr lang="hu-HU" err="1"/>
              <a:t>separator</a:t>
            </a:r>
            <a:r>
              <a:rPr lang="hu-HU"/>
              <a:t> 6.</a:t>
            </a:r>
          </a:p>
          <a:p>
            <a:pPr lvl="0"/>
            <a:r>
              <a:rPr lang="hu-HU"/>
              <a:t>.</a:t>
            </a:r>
          </a:p>
        </p:txBody>
      </p:sp>
      <p:pic>
        <p:nvPicPr>
          <p:cNvPr id="6" name="Ábra 16">
            <a:extLst>
              <a:ext uri="{FF2B5EF4-FFF2-40B4-BE49-F238E27FC236}">
                <a16:creationId xmlns:a16="http://schemas.microsoft.com/office/drawing/2014/main" id="{066F6C8D-E5A4-5D26-5B13-5BD3FD9EFAE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79864" y="417042"/>
            <a:ext cx="792671" cy="773454"/>
          </a:xfrm>
          <a:prstGeom prst="rect">
            <a:avLst/>
          </a:prstGeom>
        </p:spPr>
      </p:pic>
    </p:spTree>
    <p:extLst>
      <p:ext uri="{BB962C8B-B14F-4D97-AF65-F5344CB8AC3E}">
        <p14:creationId xmlns:p14="http://schemas.microsoft.com/office/powerpoint/2010/main" val="399022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524DB-50BE-4770-A5D8-E8B0F70CAA10}"/>
              </a:ext>
            </a:extLst>
          </p:cNvPr>
          <p:cNvSpPr>
            <a:spLocks noGrp="1"/>
          </p:cNvSpPr>
          <p:nvPr>
            <p:ph type="title"/>
          </p:nvPr>
        </p:nvSpPr>
        <p:spPr>
          <a:xfrm>
            <a:off x="822994" y="365125"/>
            <a:ext cx="10515600" cy="1325563"/>
          </a:xfrm>
          <a:prstGeom prst="rect">
            <a:avLst/>
          </a:prstGeom>
        </p:spPr>
        <p:txBody>
          <a:bodyPr vert="horz" lIns="91440" tIns="45720" rIns="91440" bIns="45720" rtlCol="0" anchor="ctr">
            <a:normAutofit/>
          </a:bodyPr>
          <a:lstStyle/>
          <a:p>
            <a:r>
              <a:rPr lang="en-US"/>
              <a:t>Click to edit Master title style</a:t>
            </a:r>
            <a:endParaRPr lang="hu-HU"/>
          </a:p>
        </p:txBody>
      </p:sp>
      <p:sp>
        <p:nvSpPr>
          <p:cNvPr id="3" name="Text Placeholder 2">
            <a:extLst>
              <a:ext uri="{FF2B5EF4-FFF2-40B4-BE49-F238E27FC236}">
                <a16:creationId xmlns:a16="http://schemas.microsoft.com/office/drawing/2014/main" id="{80687685-64C5-4658-9077-896139AAD9C5}"/>
              </a:ext>
            </a:extLst>
          </p:cNvPr>
          <p:cNvSpPr>
            <a:spLocks noGrp="1"/>
          </p:cNvSpPr>
          <p:nvPr>
            <p:ph type="body" idx="1"/>
          </p:nvPr>
        </p:nvSpPr>
        <p:spPr>
          <a:xfrm>
            <a:off x="814973"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Slide Number Placeholder 5">
            <a:extLst>
              <a:ext uri="{FF2B5EF4-FFF2-40B4-BE49-F238E27FC236}">
                <a16:creationId xmlns:a16="http://schemas.microsoft.com/office/drawing/2014/main" id="{5501DF0D-15D3-42BA-90B6-7DA8D3DCDB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5"/>
                </a:solidFill>
              </a:defRPr>
            </a:lvl1pPr>
          </a:lstStyle>
          <a:p>
            <a:fld id="{9EDDDD90-AB0C-4602-91C8-25275B45CDEF}" type="slidenum">
              <a:rPr lang="hu-HU" smtClean="0"/>
              <a:pPr/>
              <a:t>‹#›</a:t>
            </a:fld>
            <a:endParaRPr lang="hu-HU"/>
          </a:p>
        </p:txBody>
      </p:sp>
    </p:spTree>
    <p:extLst>
      <p:ext uri="{BB962C8B-B14F-4D97-AF65-F5344CB8AC3E}">
        <p14:creationId xmlns:p14="http://schemas.microsoft.com/office/powerpoint/2010/main" val="1339901279"/>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5768" userDrawn="1">
          <p15:clr>
            <a:srgbClr val="F26B43"/>
          </p15:clr>
        </p15:guide>
        <p15:guide id="3" orient="horz" pos="3906" userDrawn="1">
          <p15:clr>
            <a:srgbClr val="F26B43"/>
          </p15:clr>
        </p15:guide>
        <p15:guide id="4" orient="horz" pos="754" userDrawn="1">
          <p15:clr>
            <a:srgbClr val="F26B43"/>
          </p15:clr>
        </p15:guide>
        <p15:guide id="5" pos="3795" userDrawn="1">
          <p15:clr>
            <a:srgbClr val="F26B43"/>
          </p15:clr>
        </p15:guide>
        <p15:guide id="6" pos="374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1B4E-688F-491C-98CE-E6553ED75DA1}"/>
              </a:ext>
            </a:extLst>
          </p:cNvPr>
          <p:cNvSpPr>
            <a:spLocks noGrp="1"/>
          </p:cNvSpPr>
          <p:nvPr>
            <p:ph type="ctrTitle"/>
          </p:nvPr>
        </p:nvSpPr>
        <p:spPr>
          <a:xfrm>
            <a:off x="804593" y="244159"/>
            <a:ext cx="8346495" cy="943023"/>
          </a:xfrm>
        </p:spPr>
        <p:txBody>
          <a:bodyPr>
            <a:normAutofit/>
          </a:bodyPr>
          <a:lstStyle/>
          <a:p>
            <a:r>
              <a:rPr lang="hr-HR"/>
              <a:t>Projekcije novčanih sredstava u Mađarskoj – suradnja agencije za dug i državne riznice</a:t>
            </a:r>
          </a:p>
        </p:txBody>
      </p:sp>
      <p:sp>
        <p:nvSpPr>
          <p:cNvPr id="5" name="Subtitle 4">
            <a:extLst>
              <a:ext uri="{FF2B5EF4-FFF2-40B4-BE49-F238E27FC236}">
                <a16:creationId xmlns:a16="http://schemas.microsoft.com/office/drawing/2014/main" id="{710E0E87-3138-42B3-AC31-E7D8E90F7FE9}"/>
              </a:ext>
            </a:extLst>
          </p:cNvPr>
          <p:cNvSpPr>
            <a:spLocks noGrp="1"/>
          </p:cNvSpPr>
          <p:nvPr>
            <p:ph type="subTitle" idx="1"/>
          </p:nvPr>
        </p:nvSpPr>
        <p:spPr>
          <a:xfrm>
            <a:off x="811043" y="1395943"/>
            <a:ext cx="8561557" cy="663699"/>
          </a:xfrm>
        </p:spPr>
        <p:txBody>
          <a:bodyPr>
            <a:normAutofit/>
          </a:bodyPr>
          <a:lstStyle/>
          <a:p>
            <a:r>
              <a:rPr lang="hr-HR"/>
              <a:t>András Réz – zamjenik glavnog direktora, vladina Agencija za upravljanje dugom</a:t>
            </a:r>
          </a:p>
          <a:p>
            <a:r>
              <a:rPr lang="hr-HR" b="1"/>
              <a:t>Tematska skupina TCOP-a</a:t>
            </a:r>
            <a:r>
              <a:rPr lang="hr-HR"/>
              <a:t>, 28. studenoga/novembra 2023. </a:t>
            </a:r>
          </a:p>
        </p:txBody>
      </p:sp>
    </p:spTree>
    <p:extLst>
      <p:ext uri="{BB962C8B-B14F-4D97-AF65-F5344CB8AC3E}">
        <p14:creationId xmlns:p14="http://schemas.microsoft.com/office/powerpoint/2010/main" val="184782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Sažetak</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10</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hr-HR" sz="2000"/>
              <a:t>Mađarska državna riznica i ÁKK zajedno upravljaju likvidnošću države</a:t>
            </a:r>
          </a:p>
          <a:p>
            <a:r>
              <a:rPr lang="hr-HR" sz="2000"/>
              <a:t>Mađarska Državna riznica ima pouzdane informacije o izvršenju proračuna i ostalim potrebama neto financiranja</a:t>
            </a:r>
          </a:p>
          <a:p>
            <a:r>
              <a:rPr lang="hr-HR" sz="2000"/>
              <a:t>Samo ÁKK djeluje na tržištu novca i državnih vrijednosnica, stoga on najbolje stvarno upravlja novčanim sredstvima</a:t>
            </a:r>
          </a:p>
          <a:p>
            <a:r>
              <a:rPr lang="hr-HR" sz="2000"/>
              <a:t>Za učinkovito upravljanje likvidnošću potreban je čest protok informacija, mjesečni sastanci za posebne proračunske tokove i tokove povezane s EU-om</a:t>
            </a:r>
          </a:p>
          <a:p>
            <a:r>
              <a:rPr lang="hr-HR" sz="2000"/>
              <a:t>Zaštitni sloj likvidnosti je važan i ÁKK ga nastoji održati na ciljnoj razini</a:t>
            </a:r>
          </a:p>
          <a:p>
            <a:r>
              <a:rPr lang="hr-HR" sz="2000"/>
              <a:t>Nakon krize 2008. – 2009. likvidnosni rizik postao je važniji. Gotovinska rezerva povećana je prekomjernim financiranjem i/ili zajmom MMF-a/EU-a. Tijekom zadnjih nekoliko godina smanjeni su zahtjevi zaštitnog sloja likvidnosti.</a:t>
            </a:r>
          </a:p>
          <a:p>
            <a:pPr algn="just"/>
            <a:endParaRPr lang="en-US" sz="20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lvl="1" indent="0">
              <a:buNone/>
            </a:pPr>
            <a:endParaRPr lang="en-US" sz="1400"/>
          </a:p>
          <a:p>
            <a:pPr marL="971533" lvl="1" indent="-285750" algn="just"/>
            <a:endParaRPr lang="en-US" sz="1400"/>
          </a:p>
          <a:p>
            <a:pPr marL="971533" lvl="1" indent="-285750" algn="just"/>
            <a:endParaRPr lang="en-US" sz="1400"/>
          </a:p>
        </p:txBody>
      </p:sp>
    </p:spTree>
    <p:extLst>
      <p:ext uri="{BB962C8B-B14F-4D97-AF65-F5344CB8AC3E}">
        <p14:creationId xmlns:p14="http://schemas.microsoft.com/office/powerpoint/2010/main" val="143934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D81077-28B4-40B7-A043-B56855DFF20D}"/>
              </a:ext>
            </a:extLst>
          </p:cNvPr>
          <p:cNvSpPr>
            <a:spLocks noGrp="1"/>
          </p:cNvSpPr>
          <p:nvPr>
            <p:ph type="body" sz="quarter" idx="10"/>
          </p:nvPr>
        </p:nvSpPr>
        <p:spPr>
          <a:xfrm>
            <a:off x="843445" y="1037843"/>
            <a:ext cx="7496933" cy="581602"/>
          </a:xfrm>
        </p:spPr>
        <p:txBody>
          <a:bodyPr/>
          <a:lstStyle/>
          <a:p>
            <a:pPr lvl="0"/>
            <a:r>
              <a:rPr lang="hr-HR"/>
              <a:t>HVALA NA PAŽNJI </a:t>
            </a:r>
          </a:p>
        </p:txBody>
      </p:sp>
    </p:spTree>
    <p:extLst>
      <p:ext uri="{BB962C8B-B14F-4D97-AF65-F5344CB8AC3E}">
        <p14:creationId xmlns:p14="http://schemas.microsoft.com/office/powerpoint/2010/main" val="298766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Postojeći sustav upravljanja novčanim sredstvima u Mađarskoj</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2</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hr-HR" sz="2000" b="1" dirty="0"/>
              <a:t>Strategija upravljanja dugom uključuje</a:t>
            </a:r>
            <a:r>
              <a:rPr lang="hr-HR" sz="2000" dirty="0"/>
              <a:t>:</a:t>
            </a:r>
          </a:p>
          <a:p>
            <a:r>
              <a:rPr lang="hr-HR" sz="2000" dirty="0"/>
              <a:t>Održavanje potrebne razine zaštitnog sloja likvidnosti u slučaju loših financijskih rezultata (npr. viši deficit, šok i nesigurnost na tržištu) kako bi se smanjili rizici kod financiranja </a:t>
            </a:r>
          </a:p>
          <a:p>
            <a:r>
              <a:rPr lang="hr-HR" sz="2000" dirty="0"/>
              <a:t>Zaštitni sloj likvidnosti osigurava se godišnjim financijskim planom i/ili, prema potrebi, dnevnim operacijama upravljanja novčanim sredstvima</a:t>
            </a:r>
          </a:p>
          <a:p>
            <a:r>
              <a:rPr lang="hr-HR" sz="2000" dirty="0"/>
              <a:t>Ciljevi u pogledu salda JRR-a uključeni su u popis referentnih vrijednosti za upravljanje dugom</a:t>
            </a:r>
          </a:p>
          <a:p>
            <a:r>
              <a:rPr lang="hr-HR" sz="2000" dirty="0"/>
              <a:t>Smanjenje fluktuacija salda JRR-a (kretanja salda JRR-a suprotna su likvidnosti međubankovnog tržišta, upravljanje JRR-om može to smanjiti, stabilizirati kratkoročne tržišne stope i pridonijeti monetarnoj politici)</a:t>
            </a:r>
          </a:p>
          <a:p>
            <a:r>
              <a:rPr lang="hr-HR" sz="2000" dirty="0"/>
              <a:t>Promatrati troškovne aspekte novčanih plasmana</a:t>
            </a:r>
          </a:p>
          <a:p>
            <a:r>
              <a:rPr lang="hr-HR" sz="2000" dirty="0"/>
              <a:t>Podrška repo operacijama na domaćem tržištu dnevnim repo aukcijama</a:t>
            </a:r>
          </a:p>
          <a:p>
            <a:pPr algn="just"/>
            <a:endParaRPr lang="en-US" sz="18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578645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Zaštitni sloj likvidnosti</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3</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hr-HR" sz="2000" dirty="0"/>
              <a:t>ÁKK izračunava i predlaže minimalni iznos zaštitnog sloja likvidnosti koji će se održavati tijekom iduće godine. Njega odobrava Ministarstvo financija.</a:t>
            </a:r>
          </a:p>
          <a:p>
            <a:r>
              <a:rPr lang="hr-HR" sz="2000" b="1" dirty="0"/>
              <a:t>Metode izračuna:</a:t>
            </a:r>
          </a:p>
          <a:p>
            <a:r>
              <a:rPr lang="hr-HR" sz="2000" dirty="0"/>
              <a:t>Minimalni saldo JRR-a izračunava se s pomoću ekstremnih dnevnih rashoda Riznice, a utvrđuje se i optimalni saldo JRR-a (na koji će biti usmjeren plan financiranja), na temelju pogrešaka u projekcijama i rizika financiranja u godišnjem planu financiranja u vremenskom razdoblju od 1 do 1,5 mjeseca (npr. rizik od većeg deficita, rizik od neuspješnih aukcija, odljev novčanih sredstava u programu dugovanja fizičkih osoba).</a:t>
            </a:r>
          </a:p>
          <a:p>
            <a:r>
              <a:rPr lang="hr-HR" sz="2000" dirty="0"/>
              <a:t>Tijekom godine ÁKK obično održava značajno višu ravnotežu, dok krajem godine JRR može biti niži (zbog smanjenja duga), ali bi trebao pokriti troškove za razdoblje početka siječnja. </a:t>
            </a:r>
          </a:p>
          <a:p>
            <a:pPr algn="just"/>
            <a:endParaRPr lang="en-US" sz="2000" dirty="0"/>
          </a:p>
          <a:p>
            <a:pPr marL="285750" indent="-285750" algn="just">
              <a:buFont typeface="Arial" panose="020B0604020202020204" pitchFamily="34" charset="0"/>
              <a:buChar char="•"/>
            </a:pPr>
            <a:endParaRPr lang="en-US" sz="20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94025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Zaštitni sloj likvidnosti (nastavak)</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4</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5180790"/>
          </a:xfrm>
        </p:spPr>
        <p:txBody>
          <a:bodyPr>
            <a:normAutofit/>
          </a:bodyPr>
          <a:lstStyle/>
          <a:p>
            <a:r>
              <a:rPr lang="hr-HR" sz="1800" b="1" dirty="0"/>
              <a:t>Održavanje i akumulacija zaštitnog sloja likvidnosti</a:t>
            </a:r>
          </a:p>
          <a:p>
            <a:r>
              <a:rPr lang="hr-HR" sz="1800" dirty="0"/>
              <a:t>ÁKK mora održati konačni dnevni saldo JRR-a iznad minimalne razine i mora pokušati održati JRR blizu optimalne razine upotrebom alata za upravljanje likvidnošću.</a:t>
            </a:r>
          </a:p>
          <a:p>
            <a:r>
              <a:rPr lang="hr-HR" sz="1800" dirty="0"/>
              <a:t>Zahtjev optimalnog salda JRR-a trebao bi već obuhvaćati redovite operacije financiranja</a:t>
            </a:r>
          </a:p>
          <a:p>
            <a:r>
              <a:rPr lang="hr-HR" sz="1800" dirty="0"/>
              <a:t>ÁKK zadužuje dodatna sredstva ako je saldo JRR-a niži od minimuma i plasira novčana sredstva na tržište ako je saldo JRR-a veći od granice plasmana.</a:t>
            </a:r>
          </a:p>
          <a:p>
            <a:r>
              <a:rPr lang="hr-HR" sz="1800" dirty="0"/>
              <a:t>Visoki rashodi (npr. amortizacija obveznica) prethodno se financiraju na JRR-u, a koriste se i drugi alati (npr. programi otkupa, strategija </a:t>
            </a:r>
            <a:r>
              <a:rPr lang="hr-HR" sz="1800" i="1" dirty="0"/>
              <a:t>switching</a:t>
            </a:r>
            <a:r>
              <a:rPr lang="hr-HR" sz="1800" dirty="0"/>
              <a:t>, operacije s deviznim depozitima).</a:t>
            </a:r>
          </a:p>
          <a:p>
            <a:r>
              <a:rPr lang="hr-HR" sz="1800" dirty="0"/>
              <a:t>Asimetrični značaj transakcija financiranja/plasmana: osiguravanje dodatnih sredstava kako bi se ispunio uvjet minimalnog salda JRR-a važno je za ublažavanje likvidnosnog rizika; iako plasmani nisu obveza, ovdje je i ekonomičnost bitna.</a:t>
            </a:r>
          </a:p>
          <a:p>
            <a:r>
              <a:rPr lang="hr-HR" sz="1800" dirty="0"/>
              <a:t>Nakon krize 2008. – 2009. likvidnosni rizik postao je važniji. Gotovinska rezerva povećana je prekomjernim financiranjem i/ili zajmom MMF-a/EU-a. Tijekom zadnjih nekoliko godina smanjeni su zahtjevi zaštitnog sloja likvidnosti.</a:t>
            </a:r>
          </a:p>
          <a:p>
            <a:r>
              <a:rPr lang="hr-HR" sz="1800" dirty="0"/>
              <a:t>Devizni depoziti dio su cjelokupnog zaštitnog sloja likvidnosti. Za njih je u određenim godinama bio utvrđen konkretan ciljni iznos.</a:t>
            </a:r>
          </a:p>
          <a:p>
            <a:pPr marL="285750" indent="-285750" algn="just">
              <a:buFont typeface="Arial" panose="020B0604020202020204" pitchFamily="34" charset="0"/>
              <a:buChar char="•"/>
            </a:pPr>
            <a:endParaRPr lang="en-US" sz="1400" dirty="0"/>
          </a:p>
          <a:p>
            <a:pPr algn="just"/>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53950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Planski okvir, projekcije</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5</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09"/>
            <a:ext cx="9452493" cy="5214657"/>
          </a:xfrm>
        </p:spPr>
        <p:txBody>
          <a:bodyPr>
            <a:normAutofit/>
          </a:bodyPr>
          <a:lstStyle/>
          <a:p>
            <a:r>
              <a:rPr lang="hr-HR" sz="1800" b="1" dirty="0"/>
              <a:t>Proračunsko planiranje:</a:t>
            </a:r>
          </a:p>
          <a:p>
            <a:r>
              <a:rPr lang="hr-HR" sz="1800" dirty="0"/>
              <a:t>Ministarstvo financija svakog mjeseca izrađuje projekcije proračunskog deficita i drugih potreba za neto financiranjem.</a:t>
            </a:r>
          </a:p>
          <a:p>
            <a:r>
              <a:rPr lang="hr-HR" sz="1800" b="1" dirty="0"/>
              <a:t>Projekcije za planiranje likvidnosti:</a:t>
            </a:r>
          </a:p>
          <a:p>
            <a:r>
              <a:rPr lang="hr-HR" sz="1800" dirty="0"/>
              <a:t>ÁKK-u je za planiranje aktivnosti upravljanja novčanim sredstvima potrebna samo projekcija salda JRR-a, a ne detaljna analiza salda JRR-a</a:t>
            </a:r>
          </a:p>
          <a:p>
            <a:r>
              <a:rPr lang="hr-HR" sz="1800" dirty="0"/>
              <a:t>Projekcije salda JRR-a izrađuju:</a:t>
            </a:r>
          </a:p>
          <a:p>
            <a:pPr lvl="1">
              <a:buFont typeface="Courier New" panose="02070309020205020404" pitchFamily="49" charset="0"/>
              <a:buChar char="o"/>
            </a:pPr>
            <a:r>
              <a:rPr lang="hr-HR" sz="1800" dirty="0"/>
              <a:t>Državna riznica – 2x/tjedno, za 2 – 3 mjeseca unaprijed</a:t>
            </a:r>
          </a:p>
          <a:p>
            <a:pPr lvl="1">
              <a:buFont typeface="Courier New" panose="02070309020205020404" pitchFamily="49" charset="0"/>
              <a:buChar char="o"/>
            </a:pPr>
            <a:r>
              <a:rPr lang="hr-HR" sz="1800" dirty="0"/>
              <a:t>Središnja banka – 2x/tjedno, za najmanje 3 mjeseca unaprijed</a:t>
            </a:r>
          </a:p>
          <a:p>
            <a:pPr lvl="1">
              <a:buFont typeface="Courier New" panose="02070309020205020404" pitchFamily="49" charset="0"/>
              <a:buChar char="o"/>
            </a:pPr>
            <a:r>
              <a:rPr lang="hr-HR" sz="1800" u="sng" dirty="0"/>
              <a:t>Od 2023.</a:t>
            </a:r>
            <a:r>
              <a:rPr lang="hr-HR" sz="1800" dirty="0"/>
              <a:t> Ministarstvo financija 1x/2x tjedno</a:t>
            </a:r>
          </a:p>
          <a:p>
            <a:r>
              <a:rPr lang="hr-HR" sz="1800" dirty="0"/>
              <a:t>Za točnost i preciznost odgovorna je Državna riznica. ÁKK prilikom određivanja zaštitnog sloja likvidnosti JRR-a uzima u obzir sva odstupanja. Greške u projekcijama mogu biti značajne u razdobljima većih prihoda ili rashoda (npr. plaćanja PDV-a).</a:t>
            </a:r>
          </a:p>
          <a:p>
            <a:r>
              <a:rPr lang="hr-HR" sz="1800" dirty="0"/>
              <a:t>Problem u projekcijama: predviđa se veća potreba za neto financiranjem, stvarni saldo novčanih sredstava obično je veći (prekomjerno financiranje)</a:t>
            </a:r>
            <a:endParaRPr lang="en-US" sz="18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190212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Projekcija financiranja od ÁKK-a do Državne riznice</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6</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lvl="1" indent="0">
              <a:buNone/>
            </a:pPr>
            <a:endParaRPr lang="en-US" sz="1400"/>
          </a:p>
          <a:p>
            <a:pPr marL="971533" lvl="1" indent="-285750" algn="just"/>
            <a:endParaRPr lang="en-US" sz="1400"/>
          </a:p>
          <a:p>
            <a:pPr marL="971533" lvl="1" indent="-285750" algn="just"/>
            <a:endParaRPr lang="en-US" sz="1400"/>
          </a:p>
        </p:txBody>
      </p:sp>
      <p:pic>
        <p:nvPicPr>
          <p:cNvPr id="4" name="Picture 3">
            <a:extLst>
              <a:ext uri="{FF2B5EF4-FFF2-40B4-BE49-F238E27FC236}">
                <a16:creationId xmlns:a16="http://schemas.microsoft.com/office/drawing/2014/main" id="{F42E80AA-88F0-9141-3495-9F3515FA7255}"/>
              </a:ext>
            </a:extLst>
          </p:cNvPr>
          <p:cNvPicPr>
            <a:picLocks noChangeAspect="1"/>
          </p:cNvPicPr>
          <p:nvPr/>
        </p:nvPicPr>
        <p:blipFill>
          <a:blip r:embed="rId2"/>
          <a:stretch>
            <a:fillRect/>
          </a:stretch>
        </p:blipFill>
        <p:spPr>
          <a:xfrm>
            <a:off x="470396" y="1445934"/>
            <a:ext cx="5191850" cy="4058216"/>
          </a:xfrm>
          <a:prstGeom prst="rect">
            <a:avLst/>
          </a:prstGeom>
        </p:spPr>
      </p:pic>
      <p:pic>
        <p:nvPicPr>
          <p:cNvPr id="7" name="Picture 6">
            <a:extLst>
              <a:ext uri="{FF2B5EF4-FFF2-40B4-BE49-F238E27FC236}">
                <a16:creationId xmlns:a16="http://schemas.microsoft.com/office/drawing/2014/main" id="{53B28F23-9DAE-28ED-BAD3-1C6C332F7436}"/>
              </a:ext>
            </a:extLst>
          </p:cNvPr>
          <p:cNvPicPr>
            <a:picLocks noChangeAspect="1"/>
          </p:cNvPicPr>
          <p:nvPr/>
        </p:nvPicPr>
        <p:blipFill>
          <a:blip r:embed="rId3"/>
          <a:stretch>
            <a:fillRect/>
          </a:stretch>
        </p:blipFill>
        <p:spPr>
          <a:xfrm>
            <a:off x="5662246" y="2572222"/>
            <a:ext cx="5877745" cy="3781953"/>
          </a:xfrm>
          <a:prstGeom prst="rect">
            <a:avLst/>
          </a:prstGeom>
        </p:spPr>
      </p:pic>
    </p:spTree>
    <p:extLst>
      <p:ext uri="{BB962C8B-B14F-4D97-AF65-F5344CB8AC3E}">
        <p14:creationId xmlns:p14="http://schemas.microsoft.com/office/powerpoint/2010/main" val="399425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projekcije novčanih sredstava koje koristi ÁKK</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7</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marL="285750" indent="-285750" algn="just">
              <a:buFont typeface="Arial" panose="020B0604020202020204" pitchFamily="34" charset="0"/>
              <a:buChar char="•"/>
            </a:pPr>
            <a:endParaRPr lang="en-US" sz="1400"/>
          </a:p>
          <a:p>
            <a:pPr lvl="1" indent="0">
              <a:buNone/>
            </a:pPr>
            <a:endParaRPr lang="en-US" sz="1400"/>
          </a:p>
          <a:p>
            <a:pPr marL="971533" lvl="1" indent="-285750" algn="just"/>
            <a:endParaRPr lang="en-US" sz="1400"/>
          </a:p>
          <a:p>
            <a:pPr marL="971533" lvl="1" indent="-285750" algn="just"/>
            <a:endParaRPr lang="en-US" sz="1400"/>
          </a:p>
        </p:txBody>
      </p:sp>
      <p:pic>
        <p:nvPicPr>
          <p:cNvPr id="4" name="Picture 3">
            <a:extLst>
              <a:ext uri="{FF2B5EF4-FFF2-40B4-BE49-F238E27FC236}">
                <a16:creationId xmlns:a16="http://schemas.microsoft.com/office/drawing/2014/main" id="{18B7ABB5-BCFD-BBD1-BFBD-BCC000BCC69C}"/>
              </a:ext>
            </a:extLst>
          </p:cNvPr>
          <p:cNvPicPr>
            <a:picLocks noChangeAspect="1"/>
          </p:cNvPicPr>
          <p:nvPr/>
        </p:nvPicPr>
        <p:blipFill>
          <a:blip r:embed="rId2"/>
          <a:stretch>
            <a:fillRect/>
          </a:stretch>
        </p:blipFill>
        <p:spPr>
          <a:xfrm>
            <a:off x="1030779" y="1262099"/>
            <a:ext cx="9803218" cy="4993057"/>
          </a:xfrm>
          <a:prstGeom prst="rect">
            <a:avLst/>
          </a:prstGeom>
        </p:spPr>
      </p:pic>
      <p:sp>
        <p:nvSpPr>
          <p:cNvPr id="7" name="Ellipszis 6"/>
          <p:cNvSpPr/>
          <p:nvPr/>
        </p:nvSpPr>
        <p:spPr>
          <a:xfrm>
            <a:off x="609600" y="1512277"/>
            <a:ext cx="3634154" cy="855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3477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Alati za upravljanje likvidnošću</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8</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5304984"/>
          </a:xfrm>
        </p:spPr>
        <p:txBody>
          <a:bodyPr>
            <a:normAutofit fontScale="92500" lnSpcReduction="10000"/>
          </a:bodyPr>
          <a:lstStyle/>
          <a:p>
            <a:r>
              <a:rPr lang="hr-HR" sz="1900" b="1" dirty="0"/>
              <a:t>ÁKK-ovi glavni alati za upravljanje likvidnošću:</a:t>
            </a:r>
          </a:p>
          <a:p>
            <a:r>
              <a:rPr lang="hr-HR" sz="1900" dirty="0"/>
              <a:t>Repo i obratni repo: za 1 dan (prekonoćni, „tom/next”, „spot/next”) i za 1 tjedan („tjedni spot”)</a:t>
            </a:r>
          </a:p>
          <a:p>
            <a:r>
              <a:rPr lang="hr-HR" sz="1900" dirty="0"/>
              <a:t>blagajnički zapisi uz diskont od 3/6/12 mjeseci (prilagođen ponuđeni iznos)</a:t>
            </a:r>
          </a:p>
          <a:p>
            <a:r>
              <a:rPr lang="hr-HR" sz="1900" dirty="0"/>
              <a:t>upotreba deviznih depozita koji se čuvaju u SB-u putem deviznih „swapova”</a:t>
            </a:r>
          </a:p>
          <a:p>
            <a:r>
              <a:rPr lang="hr-HR" sz="1900" dirty="0"/>
              <a:t>Stand-by kreditne linije (od 2022.)</a:t>
            </a:r>
          </a:p>
          <a:p>
            <a:r>
              <a:rPr lang="hr-HR" sz="1900" dirty="0"/>
              <a:t>Program europskih komercijalnih zapisa (ECP) (novo od 2023.)</a:t>
            </a:r>
          </a:p>
          <a:p>
            <a:r>
              <a:rPr lang="hr-HR" sz="1900" b="1" dirty="0"/>
              <a:t>Obilježja:</a:t>
            </a:r>
          </a:p>
          <a:p>
            <a:r>
              <a:rPr lang="hr-HR" sz="1900" dirty="0"/>
              <a:t>blagajnički zapisi koriste se za grubu prilagodbu, a repo instrumenti za finu prilagodbu</a:t>
            </a:r>
          </a:p>
          <a:p>
            <a:r>
              <a:rPr lang="hr-HR" sz="1900" dirty="0"/>
              <a:t>upotreba ovisi o vremenskom okviru likvidnosnih potreba</a:t>
            </a:r>
          </a:p>
          <a:p>
            <a:r>
              <a:rPr lang="hr-HR" sz="1900" dirty="0"/>
              <a:t>novčani plasmani izvršavaju se samo putem obrnutih repo poslova (nema depozita na tržištu) – uvijek su kolateralizirani, s niskim rizikom za drugu stranu, a kolateral mogu biti samo državne vrijednosnice u HUF</a:t>
            </a:r>
          </a:p>
          <a:p>
            <a:r>
              <a:rPr lang="hr-HR" sz="1900" dirty="0"/>
              <a:t>ÁKK dnevno drži repo aukcije, obično dva jednodnevna ili jedan jednotjedni repo natječaj ujutro te prekonoćni repo poslijepodne (kada je dostupno više informacije o konačnom dnevnom saldu JRR-a)</a:t>
            </a: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340607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13EAD704-61E6-4108-AECE-5D94DD4DD573}"/>
              </a:ext>
            </a:extLst>
          </p:cNvPr>
          <p:cNvSpPr>
            <a:spLocks noGrp="1"/>
          </p:cNvSpPr>
          <p:nvPr>
            <p:ph type="body" sz="quarter" idx="10"/>
          </p:nvPr>
        </p:nvSpPr>
        <p:spPr/>
        <p:txBody>
          <a:bodyPr/>
          <a:lstStyle/>
          <a:p>
            <a:r>
              <a:rPr lang="hr-HR"/>
              <a:t>Svakodnevni prekonoćni repo</a:t>
            </a:r>
          </a:p>
        </p:txBody>
      </p:sp>
      <p:sp>
        <p:nvSpPr>
          <p:cNvPr id="19"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942856" y="1353850"/>
            <a:ext cx="7345363" cy="4611271"/>
          </a:xfrm>
        </p:spPr>
        <p:txBody>
          <a:bodyPr>
            <a:normAutofit/>
          </a:bodyPr>
          <a:lstStyle/>
          <a:p>
            <a:pPr marL="971533" lvl="1" indent="-285750" algn="just"/>
            <a:endParaRPr lang="en-US" sz="1600"/>
          </a:p>
          <a:p>
            <a:pPr marL="971533" lvl="1" indent="-285750" algn="just"/>
            <a:endParaRPr lang="en-US" sz="1600"/>
          </a:p>
        </p:txBody>
      </p:sp>
      <p:sp>
        <p:nvSpPr>
          <p:cNvPr id="2" name="Dia számának helye 1">
            <a:extLst>
              <a:ext uri="{FF2B5EF4-FFF2-40B4-BE49-F238E27FC236}">
                <a16:creationId xmlns:a16="http://schemas.microsoft.com/office/drawing/2014/main" id="{B326B515-C744-4397-B872-773CE89BB990}"/>
              </a:ext>
            </a:extLst>
          </p:cNvPr>
          <p:cNvSpPr>
            <a:spLocks noGrp="1"/>
          </p:cNvSpPr>
          <p:nvPr>
            <p:ph type="sldNum" sz="quarter" idx="15"/>
          </p:nvPr>
        </p:nvSpPr>
        <p:spPr>
          <a:xfrm>
            <a:off x="9223270" y="6473414"/>
            <a:ext cx="760518" cy="229380"/>
          </a:xfrm>
        </p:spPr>
        <p:txBody>
          <a:bodyPr/>
          <a:lstStyle/>
          <a:p>
            <a:fld id="{06499A03-9345-436B-A128-D2B8819777F3}" type="slidenum">
              <a:rPr lang="hu-HU" smtClean="0"/>
              <a:pPr/>
              <a:t>9</a:t>
            </a:fld>
            <a:endParaRPr lang="hu-HU"/>
          </a:p>
        </p:txBody>
      </p:sp>
      <p:sp>
        <p:nvSpPr>
          <p:cNvPr id="5" name="Text Placeholder 18">
            <a:extLst>
              <a:ext uri="{FF2B5EF4-FFF2-40B4-BE49-F238E27FC236}">
                <a16:creationId xmlns:a16="http://schemas.microsoft.com/office/drawing/2014/main" id="{AF0A778B-F54B-4F22-8D92-A07EE706606E}"/>
              </a:ext>
            </a:extLst>
          </p:cNvPr>
          <p:cNvSpPr>
            <a:spLocks noGrp="1"/>
          </p:cNvSpPr>
          <p:nvPr>
            <p:ph type="body" sz="quarter" idx="13"/>
          </p:nvPr>
        </p:nvSpPr>
        <p:spPr>
          <a:xfrm>
            <a:off x="1030779" y="1397810"/>
            <a:ext cx="9452493" cy="4721636"/>
          </a:xfrm>
        </p:spPr>
        <p:txBody>
          <a:bodyPr>
            <a:normAutofit/>
          </a:bodyPr>
          <a:lstStyle/>
          <a:p>
            <a:r>
              <a:rPr lang="hr-HR" sz="2000" b="1" dirty="0"/>
              <a:t>Stvarni saldo JRR-a može se razlikovati od projekcije</a:t>
            </a:r>
          </a:p>
          <a:p>
            <a:r>
              <a:rPr lang="hr-HR" sz="2000" dirty="0"/>
              <a:t>Neočekivani proračunski izdaci ili prihodi</a:t>
            </a:r>
          </a:p>
          <a:p>
            <a:r>
              <a:rPr lang="hr-HR" sz="2000" dirty="0"/>
              <a:t>Neočekivana plaćanja povezana s EU-om</a:t>
            </a:r>
          </a:p>
          <a:p>
            <a:r>
              <a:rPr lang="hr-HR" sz="2000" dirty="0"/>
              <a:t>Tokovi koji nisu povezani s dugom (npr. program za fizičke osobe)</a:t>
            </a:r>
          </a:p>
          <a:p>
            <a:r>
              <a:rPr lang="hr-HR" sz="2000" b="1" dirty="0"/>
              <a:t>Prekonoćni repo može upravljati tom razlikom</a:t>
            </a:r>
            <a:r>
              <a:rPr lang="hr-HR" sz="2000" dirty="0"/>
              <a:t>:</a:t>
            </a:r>
          </a:p>
          <a:p>
            <a:r>
              <a:rPr lang="hr-HR" sz="2000"/>
              <a:t>Državna riznica daje gotovo završnu projekciju za saldo JRR-a (projekcija nije detaljna)</a:t>
            </a:r>
          </a:p>
          <a:p>
            <a:r>
              <a:rPr lang="hr-HR" sz="2000" dirty="0"/>
              <a:t>ÁKK inicira prekonoćni repo ili obrnuti repo radi prilagodbe</a:t>
            </a:r>
          </a:p>
          <a:p>
            <a:r>
              <a:rPr lang="hr-HR" sz="2000" dirty="0"/>
              <a:t>Uspjeh ovisi o potražnji banaka</a:t>
            </a:r>
          </a:p>
          <a:p>
            <a:pPr algn="just"/>
            <a:endParaRPr lang="en-US" sz="2000" dirty="0"/>
          </a:p>
          <a:p>
            <a:pPr marL="285750" indent="-285750" algn="just">
              <a:buFont typeface="Arial" panose="020B0604020202020204" pitchFamily="34" charset="0"/>
              <a:buChar char="•"/>
            </a:pPr>
            <a:endParaRPr lang="en-US" sz="20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lvl="1" indent="0">
              <a:buNone/>
            </a:pPr>
            <a:endParaRPr lang="en-US" sz="1400" dirty="0"/>
          </a:p>
          <a:p>
            <a:pPr marL="971533" lvl="1" indent="-285750" algn="just"/>
            <a:endParaRPr lang="en-US" sz="1400" dirty="0"/>
          </a:p>
          <a:p>
            <a:pPr marL="971533" lvl="1" indent="-285750" algn="just"/>
            <a:endParaRPr lang="en-US" sz="1400" dirty="0"/>
          </a:p>
        </p:txBody>
      </p:sp>
    </p:spTree>
    <p:extLst>
      <p:ext uri="{BB962C8B-B14F-4D97-AF65-F5344CB8AC3E}">
        <p14:creationId xmlns:p14="http://schemas.microsoft.com/office/powerpoint/2010/main" val="2831339311"/>
      </p:ext>
    </p:extLst>
  </p:cSld>
  <p:clrMapOvr>
    <a:masterClrMapping/>
  </p:clrMapOvr>
</p:sld>
</file>

<file path=ppt/theme/theme1.xml><?xml version="1.0" encoding="utf-8"?>
<a:theme xmlns:a="http://schemas.openxmlformats.org/drawingml/2006/main" name="Office Theme">
  <a:themeElements>
    <a:clrScheme name="AKK2022">
      <a:dk1>
        <a:srgbClr val="004B87"/>
      </a:dk1>
      <a:lt1>
        <a:sysClr val="window" lastClr="FFFFFF"/>
      </a:lt1>
      <a:dk2>
        <a:srgbClr val="34B78F"/>
      </a:dk2>
      <a:lt2>
        <a:srgbClr val="B6EFDD"/>
      </a:lt2>
      <a:accent1>
        <a:srgbClr val="003A70"/>
      </a:accent1>
      <a:accent2>
        <a:srgbClr val="0085B4"/>
      </a:accent2>
      <a:accent3>
        <a:srgbClr val="006747"/>
      </a:accent3>
      <a:accent4>
        <a:srgbClr val="F1B434"/>
      </a:accent4>
      <a:accent5>
        <a:srgbClr val="888B8D"/>
      </a:accent5>
      <a:accent6>
        <a:srgbClr val="693C5E"/>
      </a:accent6>
      <a:hlink>
        <a:srgbClr val="946037"/>
      </a:hlink>
      <a:folHlink>
        <a:srgbClr val="AD7C59"/>
      </a:folHlink>
    </a:clrScheme>
    <a:fontScheme name="AK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1017</Words>
  <Application>Microsoft Office PowerPoint</Application>
  <PresentationFormat>Widescreen</PresentationFormat>
  <Paragraphs>123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Tahoma</vt:lpstr>
      <vt:lpstr>Office Theme</vt:lpstr>
      <vt:lpstr>Projekcije novčanih sredstava u Mađarskoj – suradnja agencije za dug i državne riznice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Mohai Ádám</dc:creator>
  <cp:lastModifiedBy>Tetiana Shalkivska</cp:lastModifiedBy>
  <cp:revision>2</cp:revision>
  <dcterms:created xsi:type="dcterms:W3CDTF">2022-03-09T08:36:29Z</dcterms:created>
  <dcterms:modified xsi:type="dcterms:W3CDTF">2023-11-20T16:57:46Z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ed197bb-a58e-4b2b-8b81-c7ef02dc9257_Enabled">
    <vt:lpwstr>true</vt:lpwstr>
  </property>
  <property fmtid="{D5CDD505-2E9C-101B-9397-08002B2CF9AE}" pid="3" name="MSIP_Label_aed197bb-a58e-4b2b-8b81-c7ef02dc9257_SetDate">
    <vt:lpwstr>2023-03-24T16:14:10Z</vt:lpwstr>
  </property>
  <property fmtid="{D5CDD505-2E9C-101B-9397-08002B2CF9AE}" pid="4" name="MSIP_Label_aed197bb-a58e-4b2b-8b81-c7ef02dc9257_Method">
    <vt:lpwstr>Privileged</vt:lpwstr>
  </property>
  <property fmtid="{D5CDD505-2E9C-101B-9397-08002B2CF9AE}" pid="5" name="MSIP_Label_aed197bb-a58e-4b2b-8b81-c7ef02dc9257_Name">
    <vt:lpwstr>RAndCoConfidential</vt:lpwstr>
  </property>
  <property fmtid="{D5CDD505-2E9C-101B-9397-08002B2CF9AE}" pid="6" name="MSIP_Label_aed197bb-a58e-4b2b-8b81-c7ef02dc9257_SiteId">
    <vt:lpwstr>a3a61790-e8ca-448a-b1be-e046da74a581</vt:lpwstr>
  </property>
  <property fmtid="{D5CDD505-2E9C-101B-9397-08002B2CF9AE}" pid="7" name="MSIP_Label_aed197bb-a58e-4b2b-8b81-c7ef02dc9257_ActionId">
    <vt:lpwstr>6a30ba44-4200-41a5-886e-cf98de4f46eb</vt:lpwstr>
  </property>
  <property fmtid="{D5CDD505-2E9C-101B-9397-08002B2CF9AE}" pid="8" name="MSIP_Label_aed197bb-a58e-4b2b-8b81-c7ef02dc9257_ContentBits">
    <vt:lpwstr>0</vt:lpwstr>
  </property>
  <property fmtid="{D5CDD505-2E9C-101B-9397-08002B2CF9AE}" pid="9" name="RTHDocumentSensitivity">
    <vt:lpwstr>Confidential</vt:lpwstr>
  </property>
  <property fmtid="{D5CDD505-2E9C-101B-9397-08002B2CF9AE}" pid="10" name="RTHDocumentSensitivityFR">
    <vt:lpwstr>Confidentiel</vt:lpwstr>
  </property>
</Properties>
</file>