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6" r:id="rId2"/>
    <p:sldId id="362" r:id="rId3"/>
    <p:sldId id="370" r:id="rId4"/>
    <p:sldId id="371" r:id="rId5"/>
    <p:sldId id="364" r:id="rId6"/>
    <p:sldId id="368" r:id="rId7"/>
    <p:sldId id="369" r:id="rId8"/>
    <p:sldId id="372" r:id="rId9"/>
    <p:sldId id="363" r:id="rId10"/>
    <p:sldId id="367" r:id="rId11"/>
    <p:sldId id="295" r:id="rId12"/>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8"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87622F-4309-979B-7B13-66574E81C2F1}" name="Mourjane, Anass" initials="MA" userId="S::Anass.Mourjane@rothschildandco.com::9c52ba7f-c31f-44d6-b7ad-c1b34be9785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éz András" initials="RA" lastIdx="1" clrIdx="0">
    <p:extLst>
      <p:ext uri="{19B8F6BF-5375-455C-9EA6-DF929625EA0E}">
        <p15:presenceInfo xmlns:p15="http://schemas.microsoft.com/office/powerpoint/2012/main" userId="S-1-5-21-1316839240-2365011540-4196473778-1206" providerId="AD"/>
      </p:ext>
    </p:extLst>
  </p:cmAuthor>
  <p:cmAuthor id="2" name="Réz András" initials="RA [2]" lastIdx="2" clrIdx="1">
    <p:extLst>
      <p:ext uri="{19B8F6BF-5375-455C-9EA6-DF929625EA0E}">
        <p15:presenceInfo xmlns:p15="http://schemas.microsoft.com/office/powerpoint/2012/main" userId="Réz András" providerId="None"/>
      </p:ext>
    </p:extLst>
  </p:cmAuthor>
  <p:cmAuthor id="3" name="Mohai Ádám" initials="MÁ" lastIdx="2" clrIdx="2">
    <p:extLst>
      <p:ext uri="{19B8F6BF-5375-455C-9EA6-DF929625EA0E}">
        <p15:presenceInfo xmlns:p15="http://schemas.microsoft.com/office/powerpoint/2012/main" userId="Mohai Ádá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B72B"/>
    <a:srgbClr val="D7D7D7"/>
    <a:srgbClr val="946037"/>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29" autoAdjust="0"/>
    <p:restoredTop sz="94660"/>
  </p:normalViewPr>
  <p:slideViewPr>
    <p:cSldViewPr snapToGrid="0" showGuides="1">
      <p:cViewPr varScale="1">
        <p:scale>
          <a:sx n="61" d="100"/>
          <a:sy n="61" d="100"/>
        </p:scale>
        <p:origin x="540" y="60"/>
      </p:cViewPr>
      <p:guideLst>
        <p:guide pos="5768"/>
        <p:guide orient="horz" pos="216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a:extLst>
              <a:ext uri="{FF2B5EF4-FFF2-40B4-BE49-F238E27FC236}">
                <a16:creationId xmlns:a16="http://schemas.microsoft.com/office/drawing/2014/main" id="{38BE6217-F9F6-5720-DA97-CE2E6615BD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a:extLst>
              <a:ext uri="{FF2B5EF4-FFF2-40B4-BE49-F238E27FC236}">
                <a16:creationId xmlns:a16="http://schemas.microsoft.com/office/drawing/2014/main" id="{DA9929CE-CADC-3E1E-E53D-04191E4E9F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54C42E-B05A-4579-A878-21830E7A8C05}" type="datetimeFigureOut">
              <a:rPr lang="hu-HU" smtClean="0"/>
              <a:t>2023. 11. 20.</a:t>
            </a:fld>
            <a:endParaRPr lang="hu-HU"/>
          </a:p>
        </p:txBody>
      </p:sp>
      <p:sp>
        <p:nvSpPr>
          <p:cNvPr id="4" name="Élőláb helye 3">
            <a:extLst>
              <a:ext uri="{FF2B5EF4-FFF2-40B4-BE49-F238E27FC236}">
                <a16:creationId xmlns:a16="http://schemas.microsoft.com/office/drawing/2014/main" id="{DE3B5E63-54EA-16EA-E749-39F1F1CB8C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5" name="Dia számának helye 4">
            <a:extLst>
              <a:ext uri="{FF2B5EF4-FFF2-40B4-BE49-F238E27FC236}">
                <a16:creationId xmlns:a16="http://schemas.microsoft.com/office/drawing/2014/main" id="{EFA914A2-A58D-408E-CEC8-6EE676CBBA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990B11-86CF-4D40-8FF5-61B0C37D71FC}" type="slidenum">
              <a:rPr lang="hu-HU" smtClean="0"/>
              <a:t>‹#›</a:t>
            </a:fld>
            <a:endParaRPr lang="hu-HU"/>
          </a:p>
        </p:txBody>
      </p:sp>
    </p:spTree>
    <p:extLst>
      <p:ext uri="{BB962C8B-B14F-4D97-AF65-F5344CB8AC3E}">
        <p14:creationId xmlns:p14="http://schemas.microsoft.com/office/powerpoint/2010/main" val="3116887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3FAD98-3885-41AE-A56D-CBC22909A531}" type="datetimeFigureOut">
              <a:rPr lang="hu-HU" smtClean="0"/>
              <a:t>2023. 11. 20.</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A1E1C-7E3A-4B88-8877-F0E8924CC247}" type="slidenum">
              <a:rPr lang="hu-HU" smtClean="0"/>
              <a:t>‹#›</a:t>
            </a:fld>
            <a:endParaRPr lang="hu-HU"/>
          </a:p>
        </p:txBody>
      </p:sp>
    </p:spTree>
    <p:extLst>
      <p:ext uri="{BB962C8B-B14F-4D97-AF65-F5344CB8AC3E}">
        <p14:creationId xmlns:p14="http://schemas.microsoft.com/office/powerpoint/2010/main" val="885302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E4CC31-B630-4EAF-4A6B-4AD15C4E8375}"/>
              </a:ext>
            </a:extLst>
          </p:cNvPr>
          <p:cNvSpPr/>
          <p:nvPr userDrawn="1"/>
        </p:nvSpPr>
        <p:spPr>
          <a:xfrm>
            <a:off x="9250326" y="-1"/>
            <a:ext cx="2941674" cy="2250829"/>
          </a:xfrm>
          <a:prstGeom prst="rect">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 name="Téglalap 7">
            <a:extLst>
              <a:ext uri="{FF2B5EF4-FFF2-40B4-BE49-F238E27FC236}">
                <a16:creationId xmlns:a16="http://schemas.microsoft.com/office/drawing/2014/main" id="{6587366C-11C7-4DFD-9235-26371F75B19F}"/>
              </a:ext>
            </a:extLst>
          </p:cNvPr>
          <p:cNvSpPr/>
          <p:nvPr userDrawn="1"/>
        </p:nvSpPr>
        <p:spPr>
          <a:xfrm>
            <a:off x="0" y="-1"/>
            <a:ext cx="9626599" cy="2197482"/>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1"/>
          </a:p>
        </p:txBody>
      </p:sp>
      <p:pic>
        <p:nvPicPr>
          <p:cNvPr id="7" name="Ábra 4">
            <a:extLst>
              <a:ext uri="{FF2B5EF4-FFF2-40B4-BE49-F238E27FC236}">
                <a16:creationId xmlns:a16="http://schemas.microsoft.com/office/drawing/2014/main" id="{2D6BF47C-EE6A-426B-AC11-A675B805DB2A}"/>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00507" y="375466"/>
            <a:ext cx="965194" cy="940351"/>
          </a:xfrm>
          <a:prstGeom prst="rect">
            <a:avLst/>
          </a:prstGeom>
        </p:spPr>
      </p:pic>
      <p:pic>
        <p:nvPicPr>
          <p:cNvPr id="22" name="Picture 21" descr="A picture containing outdoor, sky, blue&#10;&#10;Description automatically generated">
            <a:extLst>
              <a:ext uri="{FF2B5EF4-FFF2-40B4-BE49-F238E27FC236}">
                <a16:creationId xmlns:a16="http://schemas.microsoft.com/office/drawing/2014/main" id="{A23A5D1E-D224-4A39-AB65-25E87F349723}"/>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2250830"/>
            <a:ext cx="12192000" cy="4617217"/>
          </a:xfrm>
          <a:prstGeom prst="rect">
            <a:avLst/>
          </a:prstGeom>
        </p:spPr>
      </p:pic>
      <p:sp>
        <p:nvSpPr>
          <p:cNvPr id="23" name="Téglalap 9">
            <a:extLst>
              <a:ext uri="{FF2B5EF4-FFF2-40B4-BE49-F238E27FC236}">
                <a16:creationId xmlns:a16="http://schemas.microsoft.com/office/drawing/2014/main" id="{C404EFB3-E9EB-4537-BFE1-D15DF2BF1826}"/>
              </a:ext>
            </a:extLst>
          </p:cNvPr>
          <p:cNvSpPr/>
          <p:nvPr userDrawn="1"/>
        </p:nvSpPr>
        <p:spPr>
          <a:xfrm>
            <a:off x="0" y="2197481"/>
            <a:ext cx="12192000" cy="60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 name="Title 1">
            <a:extLst>
              <a:ext uri="{FF2B5EF4-FFF2-40B4-BE49-F238E27FC236}">
                <a16:creationId xmlns:a16="http://schemas.microsoft.com/office/drawing/2014/main" id="{3ECE9787-24C7-47A8-83A5-8347F38DE128}"/>
              </a:ext>
            </a:extLst>
          </p:cNvPr>
          <p:cNvSpPr>
            <a:spLocks noGrp="1"/>
          </p:cNvSpPr>
          <p:nvPr>
            <p:ph type="ctrTitle" hasCustomPrompt="1"/>
          </p:nvPr>
        </p:nvSpPr>
        <p:spPr>
          <a:xfrm>
            <a:off x="804593" y="244159"/>
            <a:ext cx="8352107" cy="943023"/>
          </a:xfrm>
        </p:spPr>
        <p:txBody>
          <a:bodyPr anchor="b">
            <a:normAutofit/>
          </a:bodyPr>
          <a:lstStyle>
            <a:lvl1pPr algn="l">
              <a:lnSpc>
                <a:spcPct val="100000"/>
              </a:lnSpc>
              <a:defRPr sz="2400" cap="all" baseline="0">
                <a:solidFill>
                  <a:schemeClr val="tx2"/>
                </a:solidFill>
              </a:defRPr>
            </a:lvl1pPr>
          </a:lstStyle>
          <a:p>
            <a:r>
              <a:rPr lang="hu-HU" dirty="0"/>
              <a:t>Here </a:t>
            </a:r>
            <a:r>
              <a:rPr lang="hu-HU" dirty="0" err="1"/>
              <a:t>you</a:t>
            </a:r>
            <a:r>
              <a:rPr lang="hu-HU" dirty="0"/>
              <a:t> </a:t>
            </a:r>
            <a:r>
              <a:rPr lang="hu-HU" dirty="0" err="1"/>
              <a:t>can</a:t>
            </a:r>
            <a:r>
              <a:rPr lang="hu-HU" dirty="0"/>
              <a:t> </a:t>
            </a:r>
            <a:r>
              <a:rPr lang="hu-HU" dirty="0" err="1"/>
              <a:t>edit</a:t>
            </a:r>
            <a:r>
              <a:rPr lang="hu-HU" dirty="0"/>
              <a:t> </a:t>
            </a:r>
            <a:r>
              <a:rPr lang="hu-HU" dirty="0" err="1"/>
              <a:t>title</a:t>
            </a:r>
            <a:r>
              <a:rPr lang="hu-HU" dirty="0"/>
              <a:t> </a:t>
            </a:r>
            <a:r>
              <a:rPr lang="hu-HU" dirty="0" err="1"/>
              <a:t>e.g</a:t>
            </a:r>
            <a:r>
              <a:rPr lang="hu-HU" dirty="0"/>
              <a:t>. </a:t>
            </a:r>
            <a:r>
              <a:rPr lang="en-US" sz="2400" dirty="0"/>
              <a:t>PUBLIC DEBT IN 2020</a:t>
            </a:r>
            <a:endParaRPr lang="en-US" dirty="0"/>
          </a:p>
        </p:txBody>
      </p:sp>
      <p:sp>
        <p:nvSpPr>
          <p:cNvPr id="26" name="Subtitle 2">
            <a:extLst>
              <a:ext uri="{FF2B5EF4-FFF2-40B4-BE49-F238E27FC236}">
                <a16:creationId xmlns:a16="http://schemas.microsoft.com/office/drawing/2014/main" id="{CD8FE7D9-44E7-446E-AF9A-52FB2AB46D07}"/>
              </a:ext>
            </a:extLst>
          </p:cNvPr>
          <p:cNvSpPr>
            <a:spLocks noGrp="1"/>
          </p:cNvSpPr>
          <p:nvPr>
            <p:ph type="subTitle" idx="1" hasCustomPrompt="1"/>
          </p:nvPr>
        </p:nvSpPr>
        <p:spPr>
          <a:xfrm>
            <a:off x="811043" y="1395943"/>
            <a:ext cx="8352107" cy="663699"/>
          </a:xfrm>
        </p:spPr>
        <p:txBody>
          <a:bodyPr>
            <a:normAutofit/>
          </a:bodyPr>
          <a:lstStyle>
            <a:lvl1pPr marL="0" indent="0" algn="l">
              <a:buNone/>
              <a:defRPr sz="16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hu-HU" dirty="0"/>
              <a:t>Here </a:t>
            </a:r>
            <a:r>
              <a:rPr lang="hu-HU" dirty="0" err="1"/>
              <a:t>you</a:t>
            </a:r>
            <a:r>
              <a:rPr lang="hu-HU" dirty="0"/>
              <a:t> </a:t>
            </a:r>
            <a:r>
              <a:rPr lang="hu-HU" dirty="0" err="1"/>
              <a:t>can</a:t>
            </a:r>
            <a:r>
              <a:rPr lang="hu-HU" dirty="0"/>
              <a:t> </a:t>
            </a:r>
            <a:r>
              <a:rPr lang="hu-HU" dirty="0" err="1"/>
              <a:t>edit</a:t>
            </a:r>
            <a:r>
              <a:rPr lang="hu-HU" dirty="0"/>
              <a:t> </a:t>
            </a:r>
            <a:r>
              <a:rPr lang="hu-HU" dirty="0" err="1"/>
              <a:t>subtitle</a:t>
            </a:r>
            <a:endParaRPr lang="hu-HU" dirty="0"/>
          </a:p>
          <a:p>
            <a:r>
              <a:rPr lang="hu-HU" dirty="0" err="1"/>
              <a:t>e.g</a:t>
            </a:r>
            <a:r>
              <a:rPr lang="hu-HU" dirty="0"/>
              <a:t>. </a:t>
            </a:r>
            <a:r>
              <a:rPr lang="hu-HU" dirty="0" err="1"/>
              <a:t>Presentation</a:t>
            </a:r>
            <a:r>
              <a:rPr lang="hu-HU" dirty="0"/>
              <a:t> </a:t>
            </a:r>
            <a:r>
              <a:rPr lang="hu-HU" dirty="0" err="1"/>
              <a:t>by</a:t>
            </a:r>
            <a:r>
              <a:rPr lang="hu-HU" dirty="0"/>
              <a:t> John </a:t>
            </a:r>
            <a:r>
              <a:rPr lang="hu-HU" dirty="0" err="1"/>
              <a:t>Doe</a:t>
            </a:r>
            <a:endParaRPr lang="en-US" dirty="0"/>
          </a:p>
        </p:txBody>
      </p:sp>
      <p:cxnSp>
        <p:nvCxnSpPr>
          <p:cNvPr id="27" name="Egyenes összekötő 10">
            <a:extLst>
              <a:ext uri="{FF2B5EF4-FFF2-40B4-BE49-F238E27FC236}">
                <a16:creationId xmlns:a16="http://schemas.microsoft.com/office/drawing/2014/main" id="{AEE992FE-D7AA-4706-BC71-6A6DFF684370}"/>
              </a:ext>
            </a:extLst>
          </p:cNvPr>
          <p:cNvCxnSpPr>
            <a:cxnSpLocks/>
          </p:cNvCxnSpPr>
          <p:nvPr userDrawn="1"/>
        </p:nvCxnSpPr>
        <p:spPr>
          <a:xfrm>
            <a:off x="914400" y="1302007"/>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86366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ingle line) + tex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zöveg helye 9">
            <a:extLst>
              <a:ext uri="{FF2B5EF4-FFF2-40B4-BE49-F238E27FC236}">
                <a16:creationId xmlns:a16="http://schemas.microsoft.com/office/drawing/2014/main" id="{D72B3CC3-439F-447A-9B4D-1299E005CDCD}"/>
              </a:ext>
            </a:extLst>
          </p:cNvPr>
          <p:cNvSpPr>
            <a:spLocks noGrp="1"/>
          </p:cNvSpPr>
          <p:nvPr>
            <p:ph type="body" sz="quarter" idx="10" hasCustomPrompt="1"/>
          </p:nvPr>
        </p:nvSpPr>
        <p:spPr>
          <a:xfrm>
            <a:off x="831071" y="511200"/>
            <a:ext cx="8320950" cy="400651"/>
          </a:xfrm>
        </p:spPr>
        <p:txBody>
          <a:bodyPr>
            <a:noAutofit/>
          </a:bodyPr>
          <a:lstStyle>
            <a:lvl1pPr marL="0" indent="0">
              <a:buNone/>
              <a:defRPr sz="2400" b="0" cap="all" baseline="0">
                <a:solidFill>
                  <a:schemeClr val="tx2"/>
                </a:solidFill>
              </a:defRPr>
            </a:lvl1pPr>
          </a:lstStyle>
          <a:p>
            <a:pPr lvl="0"/>
            <a:r>
              <a:rPr lang="hu-HU" dirty="0" err="1"/>
              <a:t>Title</a:t>
            </a:r>
            <a:r>
              <a:rPr lang="hu-HU" dirty="0"/>
              <a:t> (</a:t>
            </a:r>
            <a:r>
              <a:rPr lang="hu-HU" dirty="0" err="1"/>
              <a:t>single</a:t>
            </a:r>
            <a:r>
              <a:rPr lang="hu-HU" dirty="0"/>
              <a:t> line, </a:t>
            </a:r>
            <a:r>
              <a:rPr lang="hu-HU" dirty="0" err="1"/>
              <a:t>without</a:t>
            </a:r>
            <a:r>
              <a:rPr lang="hu-HU" dirty="0"/>
              <a:t> </a:t>
            </a:r>
            <a:r>
              <a:rPr lang="hu-HU" dirty="0" err="1"/>
              <a:t>subtitle</a:t>
            </a:r>
            <a:r>
              <a:rPr lang="hu-HU" dirty="0"/>
              <a:t>)</a:t>
            </a:r>
          </a:p>
        </p:txBody>
      </p:sp>
      <p:sp>
        <p:nvSpPr>
          <p:cNvPr id="8" name="Text Placeholder 17">
            <a:extLst>
              <a:ext uri="{FF2B5EF4-FFF2-40B4-BE49-F238E27FC236}">
                <a16:creationId xmlns:a16="http://schemas.microsoft.com/office/drawing/2014/main" id="{62591C4F-2DE9-448D-92D8-025F42AAADF7}"/>
              </a:ext>
            </a:extLst>
          </p:cNvPr>
          <p:cNvSpPr>
            <a:spLocks noGrp="1"/>
          </p:cNvSpPr>
          <p:nvPr>
            <p:ph type="body" sz="quarter" idx="13"/>
          </p:nvPr>
        </p:nvSpPr>
        <p:spPr>
          <a:xfrm>
            <a:off x="831072" y="2303722"/>
            <a:ext cx="8325628" cy="3485928"/>
          </a:xfrm>
        </p:spPr>
        <p:txBody>
          <a:bodyPr>
            <a:noAutofit/>
          </a:bodyPr>
          <a:lstStyle>
            <a:lvl1pPr marL="0" indent="0">
              <a:buFontTx/>
              <a:buNone/>
              <a:defRPr sz="1000" b="0">
                <a:solidFill>
                  <a:schemeClr val="tx1"/>
                </a:solidFill>
                <a:latin typeface="+mn-lt"/>
              </a:defRPr>
            </a:lvl1pPr>
          </a:lstStyle>
          <a:p>
            <a:pPr marR="0" algn="just" rtl="0"/>
            <a:endParaRPr lang="en-US" sz="1800" b="0" i="0" u="none" strike="noStrike" baseline="30000" dirty="0">
              <a:solidFill>
                <a:srgbClr val="201F22"/>
              </a:solidFill>
              <a:latin typeface="Tahoma" panose="020B0604030504040204" pitchFamily="34" charset="0"/>
            </a:endParaRPr>
          </a:p>
          <a:p>
            <a:pPr marR="0" algn="just" rtl="0"/>
            <a:r>
              <a:rPr lang="en-US" sz="4000" b="0" i="0" u="none" strike="noStrike" baseline="30000" dirty="0" err="1">
                <a:solidFill>
                  <a:srgbClr val="201F22"/>
                </a:solidFill>
                <a:latin typeface="Tahoma" panose="020B0604030504040204" pitchFamily="34" charset="0"/>
              </a:rPr>
              <a:t>Tassequid</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est</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si</a:t>
            </a:r>
            <a:r>
              <a:rPr lang="en-US" sz="4000" b="0" i="0" u="none" strike="noStrike" baseline="30000" dirty="0">
                <a:solidFill>
                  <a:srgbClr val="201F22"/>
                </a:solidFill>
                <a:latin typeface="Tahoma" panose="020B0604030504040204" pitchFamily="34" charset="0"/>
              </a:rPr>
              <a:t> que int </a:t>
            </a:r>
            <a:r>
              <a:rPr lang="en-US" sz="4000" b="0" i="0" u="none" strike="noStrike" baseline="30000" dirty="0" err="1">
                <a:solidFill>
                  <a:srgbClr val="201F22"/>
                </a:solidFill>
                <a:latin typeface="Tahoma" panose="020B0604030504040204" pitchFamily="34" charset="0"/>
              </a:rPr>
              <a:t>quiandis</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pra</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sequam</a:t>
            </a:r>
            <a:r>
              <a:rPr lang="en-US" sz="4000" b="0" i="0" u="none" strike="noStrike" baseline="30000" dirty="0">
                <a:solidFill>
                  <a:srgbClr val="201F22"/>
                </a:solidFill>
                <a:latin typeface="Tahoma" panose="020B0604030504040204" pitchFamily="34" charset="0"/>
              </a:rPr>
              <a:t> et </a:t>
            </a:r>
            <a:r>
              <a:rPr lang="en-US" sz="4000" b="0" i="0" u="none" strike="noStrike" baseline="30000" dirty="0" err="1">
                <a:solidFill>
                  <a:srgbClr val="201F22"/>
                </a:solidFill>
                <a:latin typeface="Tahoma" panose="020B0604030504040204" pitchFamily="34" charset="0"/>
              </a:rPr>
              <a:t>endunte</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eossitibusam</a:t>
            </a:r>
            <a:r>
              <a:rPr lang="en-US" sz="4000" b="0" i="0" u="none" strike="noStrike" baseline="30000" dirty="0">
                <a:solidFill>
                  <a:srgbClr val="201F22"/>
                </a:solidFill>
                <a:latin typeface="Tahoma" panose="020B0604030504040204" pitchFamily="34" charset="0"/>
              </a:rPr>
              <a:t> re </a:t>
            </a:r>
            <a:r>
              <a:rPr lang="en-US" sz="4000" b="0" i="0" u="none" strike="noStrike" baseline="30000" dirty="0" err="1">
                <a:solidFill>
                  <a:srgbClr val="201F22"/>
                </a:solidFill>
                <a:latin typeface="Tahoma" panose="020B0604030504040204" pitchFamily="34" charset="0"/>
              </a:rPr>
              <a:t>cusaectatis</a:t>
            </a:r>
            <a:r>
              <a:rPr lang="en-US" sz="4000" b="0" i="0" u="none" strike="noStrike" baseline="30000" dirty="0">
                <a:solidFill>
                  <a:srgbClr val="201F22"/>
                </a:solidFill>
                <a:latin typeface="Tahoma" panose="020B0604030504040204" pitchFamily="34" charset="0"/>
              </a:rPr>
              <a:t> num lab </a:t>
            </a:r>
            <a:r>
              <a:rPr lang="en-US" sz="4000" b="0" i="0" u="none" strike="noStrike" baseline="30000" dirty="0" err="1">
                <a:solidFill>
                  <a:srgbClr val="201F22"/>
                </a:solidFill>
                <a:latin typeface="Tahoma" panose="020B0604030504040204" pitchFamily="34" charset="0"/>
              </a:rPr>
              <a:t>idus</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aut</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eos</a:t>
            </a:r>
            <a:r>
              <a:rPr lang="en-US" sz="4000" b="0" i="0" u="none" strike="noStrike" baseline="30000" dirty="0">
                <a:solidFill>
                  <a:srgbClr val="201F22"/>
                </a:solidFill>
                <a:latin typeface="Tahoma" panose="020B0604030504040204" pitchFamily="34" charset="0"/>
              </a:rPr>
              <a:t> il ipsum </a:t>
            </a:r>
            <a:r>
              <a:rPr lang="en-US" sz="4000" b="0" i="0" u="none" strike="noStrike" baseline="30000" dirty="0" err="1">
                <a:solidFill>
                  <a:srgbClr val="201F22"/>
                </a:solidFill>
                <a:latin typeface="Tahoma" panose="020B0604030504040204" pitchFamily="34" charset="0"/>
              </a:rPr>
              <a:t>everis</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estio</a:t>
            </a:r>
            <a:r>
              <a:rPr lang="en-US" sz="4000" b="0" i="0" u="none" strike="noStrike" baseline="30000" dirty="0">
                <a:solidFill>
                  <a:srgbClr val="201F22"/>
                </a:solidFill>
                <a:latin typeface="Tahoma" panose="020B0604030504040204" pitchFamily="34" charset="0"/>
              </a:rPr>
              <a:t>. Is </a:t>
            </a:r>
            <a:r>
              <a:rPr lang="en-US" sz="4000" b="0" i="0" u="none" strike="noStrike" baseline="30000" dirty="0" err="1">
                <a:solidFill>
                  <a:srgbClr val="201F22"/>
                </a:solidFill>
                <a:latin typeface="Tahoma" panose="020B0604030504040204" pitchFamily="34" charset="0"/>
              </a:rPr>
              <a:t>ducieni</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mpernatate</a:t>
            </a:r>
            <a:r>
              <a:rPr lang="en-US" sz="4000" b="0" i="0" u="none" strike="noStrike" baseline="30000" dirty="0">
                <a:solidFill>
                  <a:srgbClr val="201F22"/>
                </a:solidFill>
                <a:latin typeface="Tahoma" panose="020B0604030504040204" pitchFamily="34" charset="0"/>
              </a:rPr>
              <a:t> num </a:t>
            </a:r>
            <a:r>
              <a:rPr lang="en-US" sz="4000" b="0" i="0" u="none" strike="noStrike" baseline="30000" dirty="0" err="1">
                <a:solidFill>
                  <a:srgbClr val="201F22"/>
                </a:solidFill>
                <a:latin typeface="Tahoma" panose="020B0604030504040204" pitchFamily="34" charset="0"/>
              </a:rPr>
              <a:t>fuga</a:t>
            </a:r>
            <a:r>
              <a:rPr lang="en-US" sz="4000" b="0" i="0" u="none" strike="noStrike" baseline="30000" dirty="0">
                <a:solidFill>
                  <a:srgbClr val="201F22"/>
                </a:solidFill>
                <a:latin typeface="Tahoma" panose="020B0604030504040204" pitchFamily="34" charset="0"/>
              </a:rPr>
              <a:t>. Nia </a:t>
            </a:r>
            <a:r>
              <a:rPr lang="en-US" sz="4000" b="0" i="0" u="none" strike="noStrike" baseline="30000" dirty="0" err="1">
                <a:solidFill>
                  <a:srgbClr val="201F22"/>
                </a:solidFill>
                <a:latin typeface="Tahoma" panose="020B0604030504040204" pitchFamily="34" charset="0"/>
              </a:rPr>
              <a:t>quas</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mo</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estium</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estium</a:t>
            </a:r>
            <a:r>
              <a:rPr lang="en-US" sz="4000" b="0" i="0" u="none" strike="noStrike" baseline="30000" dirty="0">
                <a:solidFill>
                  <a:srgbClr val="201F22"/>
                </a:solidFill>
                <a:latin typeface="Tahoma" panose="020B0604030504040204" pitchFamily="34" charset="0"/>
              </a:rPr>
              <a:t> ant </a:t>
            </a:r>
            <a:r>
              <a:rPr lang="en-US" sz="4000" b="0" i="0" u="none" strike="noStrike" baseline="30000" dirty="0" err="1">
                <a:solidFill>
                  <a:srgbClr val="201F22"/>
                </a:solidFill>
                <a:latin typeface="Tahoma" panose="020B0604030504040204" pitchFamily="34" charset="0"/>
              </a:rPr>
              <a:t>rerferiae</a:t>
            </a:r>
            <a:r>
              <a:rPr lang="en-US" sz="4000" b="0" i="0" u="none" strike="noStrike" baseline="30000" dirty="0">
                <a:solidFill>
                  <a:srgbClr val="201F22"/>
                </a:solidFill>
                <a:latin typeface="Tahoma" panose="020B0604030504040204" pitchFamily="34" charset="0"/>
              </a:rPr>
              <a:t>. Nis </a:t>
            </a:r>
            <a:r>
              <a:rPr lang="en-US" sz="4000" b="0" i="0" u="none" strike="noStrike" baseline="30000" dirty="0" err="1">
                <a:solidFill>
                  <a:srgbClr val="201F22"/>
                </a:solidFill>
                <a:latin typeface="Tahoma" panose="020B0604030504040204" pitchFamily="34" charset="0"/>
              </a:rPr>
              <a:t>evelenectat</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fugia</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si</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velit</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labo</a:t>
            </a:r>
            <a:r>
              <a:rPr lang="en-US" sz="4000" b="0" i="0" u="none" strike="noStrike" baseline="30000" dirty="0">
                <a:solidFill>
                  <a:srgbClr val="201F22"/>
                </a:solidFill>
                <a:latin typeface="Tahoma" panose="020B0604030504040204" pitchFamily="34" charset="0"/>
              </a:rPr>
              <a:t>. Nam dolor </a:t>
            </a:r>
            <a:r>
              <a:rPr lang="en-US" sz="4000" b="0" i="0" u="none" strike="noStrike" baseline="30000" dirty="0" err="1">
                <a:solidFill>
                  <a:srgbClr val="201F22"/>
                </a:solidFill>
                <a:latin typeface="Tahoma" panose="020B0604030504040204" pitchFamily="34" charset="0"/>
              </a:rPr>
              <a:t>sam</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reptibus</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dolupie</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ndaecuptas</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quam</a:t>
            </a:r>
            <a:r>
              <a:rPr lang="en-US" sz="4000" b="0" i="0" u="none" strike="noStrike" baseline="30000" dirty="0">
                <a:solidFill>
                  <a:srgbClr val="201F22"/>
                </a:solidFill>
                <a:latin typeface="Tahoma" panose="020B0604030504040204" pitchFamily="34" charset="0"/>
              </a:rPr>
              <a:t> voluptam </a:t>
            </a:r>
            <a:r>
              <a:rPr lang="en-US" sz="4000" b="0" i="0" u="none" strike="noStrike" baseline="30000" dirty="0" err="1">
                <a:solidFill>
                  <a:srgbClr val="201F22"/>
                </a:solidFill>
                <a:latin typeface="Tahoma" panose="020B0604030504040204" pitchFamily="34" charset="0"/>
              </a:rPr>
              <a:t>iminctates</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velique</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reped</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ut</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inus</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idusam</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seris</a:t>
            </a:r>
            <a:r>
              <a:rPr lang="en-US" sz="4000" b="0" i="0" u="none" strike="noStrike" baseline="30000" dirty="0">
                <a:solidFill>
                  <a:srgbClr val="201F22"/>
                </a:solidFill>
                <a:latin typeface="Tahoma" panose="020B0604030504040204" pitchFamily="34" charset="0"/>
              </a:rPr>
              <a:t> et </a:t>
            </a:r>
            <a:r>
              <a:rPr lang="en-US" sz="4000" b="0" i="0" u="none" strike="noStrike" baseline="30000" dirty="0" err="1">
                <a:solidFill>
                  <a:srgbClr val="201F22"/>
                </a:solidFill>
                <a:latin typeface="Tahoma" panose="020B0604030504040204" pitchFamily="34" charset="0"/>
              </a:rPr>
              <a:t>plit</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maios</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eosse</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pra</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comnit</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odis</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reicatem</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quiatinum</a:t>
            </a:r>
            <a:r>
              <a:rPr lang="en-US" sz="4000" b="0" i="0" u="none" strike="noStrike" baseline="30000" dirty="0">
                <a:solidFill>
                  <a:srgbClr val="201F22"/>
                </a:solidFill>
                <a:latin typeface="Tahoma" panose="020B0604030504040204" pitchFamily="34" charset="0"/>
              </a:rPr>
              <a:t> qui </a:t>
            </a:r>
            <a:r>
              <a:rPr lang="en-US" sz="4000" b="0" i="0" u="none" strike="noStrike" baseline="30000" dirty="0" err="1">
                <a:solidFill>
                  <a:srgbClr val="201F22"/>
                </a:solidFill>
                <a:latin typeface="Tahoma" panose="020B0604030504040204" pitchFamily="34" charset="0"/>
              </a:rPr>
              <a:t>tem</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quatur</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sam</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rae</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Itiam</a:t>
            </a:r>
            <a:r>
              <a:rPr lang="en-US" sz="4000" b="0" i="0" u="none" strike="noStrike" baseline="30000" dirty="0">
                <a:solidFill>
                  <a:srgbClr val="201F22"/>
                </a:solidFill>
                <a:latin typeface="Tahoma" panose="020B0604030504040204" pitchFamily="34" charset="0"/>
              </a:rPr>
              <a:t> et, </a:t>
            </a:r>
            <a:r>
              <a:rPr lang="en-US" sz="4000" b="0" i="0" u="none" strike="noStrike" baseline="30000" dirty="0" err="1">
                <a:solidFill>
                  <a:srgbClr val="201F22"/>
                </a:solidFill>
                <a:latin typeface="Tahoma" panose="020B0604030504040204" pitchFamily="34" charset="0"/>
              </a:rPr>
              <a:t>ipsam</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vendus</a:t>
            </a:r>
            <a:r>
              <a:rPr lang="en-US" sz="4000" b="0" i="0" u="none" strike="noStrike" baseline="30000" dirty="0">
                <a:solidFill>
                  <a:srgbClr val="201F22"/>
                </a:solidFill>
                <a:latin typeface="Tahoma" panose="020B0604030504040204" pitchFamily="34" charset="0"/>
              </a:rPr>
              <a:t> vent </a:t>
            </a:r>
            <a:r>
              <a:rPr lang="en-US" sz="4000" b="0" i="0" u="none" strike="noStrike" baseline="30000" dirty="0" err="1">
                <a:solidFill>
                  <a:srgbClr val="201F22"/>
                </a:solidFill>
                <a:latin typeface="Tahoma" panose="020B0604030504040204" pitchFamily="34" charset="0"/>
              </a:rPr>
              <a:t>molupta</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ererchi</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llaboritas</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quiantur</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quasperita</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volesed</a:t>
            </a:r>
            <a:r>
              <a:rPr lang="en-US" sz="4000" b="0" i="0" u="none" strike="noStrike" baseline="30000" dirty="0">
                <a:solidFill>
                  <a:srgbClr val="201F22"/>
                </a:solidFill>
                <a:latin typeface="Tahoma" panose="020B0604030504040204" pitchFamily="34" charset="0"/>
              </a:rPr>
              <a:t> qui </a:t>
            </a:r>
            <a:r>
              <a:rPr lang="en-US" sz="4000" b="0" i="0" u="none" strike="noStrike" baseline="30000" dirty="0" err="1">
                <a:solidFill>
                  <a:srgbClr val="201F22"/>
                </a:solidFill>
                <a:latin typeface="Tahoma" panose="020B0604030504040204" pitchFamily="34" charset="0"/>
              </a:rPr>
              <a:t>simus</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ut</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aboreperum</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si</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te</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plisi</a:t>
            </a:r>
            <a:r>
              <a:rPr lang="en-US" sz="4000" b="0" i="0" u="none" strike="noStrike" baseline="30000" dirty="0">
                <a:solidFill>
                  <a:srgbClr val="201F22"/>
                </a:solidFill>
                <a:latin typeface="Tahoma" panose="020B0604030504040204" pitchFamily="34" charset="0"/>
              </a:rPr>
              <a:t> con ex </a:t>
            </a:r>
            <a:r>
              <a:rPr lang="en-US" sz="4000" b="0" i="0" u="none" strike="noStrike" baseline="30000" dirty="0" err="1">
                <a:solidFill>
                  <a:srgbClr val="201F22"/>
                </a:solidFill>
                <a:latin typeface="Tahoma" panose="020B0604030504040204" pitchFamily="34" charset="0"/>
              </a:rPr>
              <a:t>ex</a:t>
            </a:r>
            <a:r>
              <a:rPr lang="en-US" sz="4000" b="0" i="0" u="none" strike="noStrike" baseline="30000" dirty="0">
                <a:solidFill>
                  <a:srgbClr val="201F22"/>
                </a:solidFill>
                <a:latin typeface="Tahoma" panose="020B0604030504040204" pitchFamily="34" charset="0"/>
              </a:rPr>
              <a:t> et </a:t>
            </a:r>
            <a:r>
              <a:rPr lang="en-US" sz="4000" b="0" i="0" u="none" strike="noStrike" baseline="30000" dirty="0" err="1">
                <a:solidFill>
                  <a:srgbClr val="201F22"/>
                </a:solidFill>
                <a:latin typeface="Tahoma" panose="020B0604030504040204" pitchFamily="34" charset="0"/>
              </a:rPr>
              <a:t>esenihi</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llabo</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Itaeperovita</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incto</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volupti</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osapelestia</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quatemporio</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blatqui</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cor</a:t>
            </a:r>
            <a:r>
              <a:rPr lang="en-US" sz="4000" b="0" i="0" u="none" strike="noStrike" baseline="30000" dirty="0">
                <a:solidFill>
                  <a:srgbClr val="201F22"/>
                </a:solidFill>
                <a:latin typeface="Tahoma" panose="020B0604030504040204" pitchFamily="34" charset="0"/>
              </a:rPr>
              <a:t> as non </a:t>
            </a:r>
            <a:r>
              <a:rPr lang="en-US" sz="4000" b="0" i="0" u="none" strike="noStrike" baseline="30000" dirty="0" err="1">
                <a:solidFill>
                  <a:srgbClr val="201F22"/>
                </a:solidFill>
                <a:latin typeface="Tahoma" panose="020B0604030504040204" pitchFamily="34" charset="0"/>
              </a:rPr>
              <a:t>nobit</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si</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vellessus</a:t>
            </a:r>
            <a:r>
              <a:rPr lang="en-US" sz="4000" b="0" i="0" u="none" strike="noStrike" baseline="30000" dirty="0">
                <a:solidFill>
                  <a:srgbClr val="201F22"/>
                </a:solidFill>
                <a:latin typeface="Tahoma" panose="020B0604030504040204" pitchFamily="34" charset="0"/>
              </a:rPr>
              <a:t>.</a:t>
            </a:r>
          </a:p>
          <a:p>
            <a:pPr marR="0" algn="just" rtl="0"/>
            <a:endParaRPr lang="en-US" sz="4000" b="0" i="0" u="none" strike="noStrike" baseline="30000" dirty="0">
              <a:solidFill>
                <a:srgbClr val="201F22"/>
              </a:solidFill>
              <a:latin typeface="Tahoma" panose="020B0604030504040204" pitchFamily="34" charset="0"/>
            </a:endParaRPr>
          </a:p>
          <a:p>
            <a:pPr lvl="0"/>
            <a:endParaRPr lang="hu-HU" dirty="0"/>
          </a:p>
          <a:p>
            <a:pPr lvl="0"/>
            <a:endParaRPr lang="hu-HU" dirty="0"/>
          </a:p>
        </p:txBody>
      </p:sp>
      <p:sp>
        <p:nvSpPr>
          <p:cNvPr id="9" name="Text Placeholder 17">
            <a:extLst>
              <a:ext uri="{FF2B5EF4-FFF2-40B4-BE49-F238E27FC236}">
                <a16:creationId xmlns:a16="http://schemas.microsoft.com/office/drawing/2014/main" id="{E02DA497-E7B3-46BD-9A00-93D5DCC42E0E}"/>
              </a:ext>
            </a:extLst>
          </p:cNvPr>
          <p:cNvSpPr>
            <a:spLocks noGrp="1"/>
          </p:cNvSpPr>
          <p:nvPr>
            <p:ph type="body" sz="quarter" idx="14" hasCustomPrompt="1"/>
          </p:nvPr>
        </p:nvSpPr>
        <p:spPr>
          <a:xfrm>
            <a:off x="831070" y="1467734"/>
            <a:ext cx="8325629" cy="691229"/>
          </a:xfrm>
        </p:spPr>
        <p:txBody>
          <a:bodyPr>
            <a:normAutofit/>
          </a:bodyPr>
          <a:lstStyle>
            <a:lvl1pPr marL="0" indent="0">
              <a:buFontTx/>
              <a:buNone/>
              <a:defRPr sz="2400" b="1">
                <a:solidFill>
                  <a:schemeClr val="tx1"/>
                </a:solidFill>
              </a:defRPr>
            </a:lvl1pPr>
          </a:lstStyle>
          <a:p>
            <a:pPr marR="0" algn="just" rtl="0"/>
            <a:r>
              <a:rPr lang="en-US" sz="2000" b="0" i="0" u="none" strike="noStrike" baseline="30000" dirty="0" err="1">
                <a:solidFill>
                  <a:srgbClr val="201F22"/>
                </a:solidFill>
                <a:latin typeface="Tahoma" panose="020B0604030504040204" pitchFamily="34" charset="0"/>
              </a:rPr>
              <a:t>Ommos</a:t>
            </a:r>
            <a:r>
              <a:rPr lang="en-US" sz="2000" b="0" i="0" u="none" strike="noStrike" baseline="30000" dirty="0">
                <a:solidFill>
                  <a:srgbClr val="201F22"/>
                </a:solidFill>
                <a:latin typeface="Tahoma" panose="020B0604030504040204" pitchFamily="34" charset="0"/>
              </a:rPr>
              <a:t> vel </a:t>
            </a:r>
            <a:r>
              <a:rPr lang="en-US" sz="2000" b="0" i="0" u="none" strike="noStrike" baseline="30000" dirty="0" err="1">
                <a:solidFill>
                  <a:srgbClr val="201F22"/>
                </a:solidFill>
                <a:latin typeface="Tahoma" panose="020B0604030504040204" pitchFamily="34" charset="0"/>
              </a:rPr>
              <a:t>ipid</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quuntem</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nihillu</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ptaecea</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comnihitatur</a:t>
            </a:r>
            <a:r>
              <a:rPr lang="en-US" sz="2000" b="0" i="0" u="none" strike="noStrike" baseline="30000" dirty="0">
                <a:solidFill>
                  <a:srgbClr val="201F22"/>
                </a:solidFill>
                <a:latin typeface="Tahoma" panose="020B0604030504040204" pitchFamily="34" charset="0"/>
              </a:rPr>
              <a:t> maxim </a:t>
            </a:r>
            <a:r>
              <a:rPr lang="en-US" sz="2000" b="0" i="0" u="none" strike="noStrike" baseline="30000" dirty="0" err="1">
                <a:solidFill>
                  <a:srgbClr val="201F22"/>
                </a:solidFill>
                <a:latin typeface="Tahoma" panose="020B0604030504040204" pitchFamily="34" charset="0"/>
              </a:rPr>
              <a:t>quiscimi</a:t>
            </a:r>
            <a:r>
              <a:rPr lang="en-US" sz="2000" b="0" i="0" u="none" strike="noStrike" baseline="30000" dirty="0">
                <a:solidFill>
                  <a:srgbClr val="201F22"/>
                </a:solidFill>
                <a:latin typeface="Tahoma" panose="020B0604030504040204" pitchFamily="34" charset="0"/>
              </a:rPr>
              <a:t>, sit </a:t>
            </a:r>
            <a:r>
              <a:rPr lang="en-US" sz="2000" b="0" i="0" u="none" strike="noStrike" baseline="30000" dirty="0" err="1">
                <a:solidFill>
                  <a:srgbClr val="201F22"/>
                </a:solidFill>
                <a:latin typeface="Tahoma" panose="020B0604030504040204" pitchFamily="34" charset="0"/>
              </a:rPr>
              <a:t>ipit</a:t>
            </a:r>
            <a:r>
              <a:rPr lang="en-US" sz="2000" b="0" i="0" u="none" strike="noStrike" baseline="30000" dirty="0">
                <a:solidFill>
                  <a:srgbClr val="201F22"/>
                </a:solidFill>
                <a:latin typeface="Tahoma" panose="020B0604030504040204" pitchFamily="34" charset="0"/>
              </a:rPr>
              <a:t> et </a:t>
            </a:r>
            <a:r>
              <a:rPr lang="en-US" sz="2000" b="0" i="0" u="none" strike="noStrike" baseline="30000" dirty="0" err="1">
                <a:solidFill>
                  <a:srgbClr val="201F22"/>
                </a:solidFill>
                <a:latin typeface="Tahoma" panose="020B0604030504040204" pitchFamily="34" charset="0"/>
              </a:rPr>
              <a:t>ullaborro</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dolupta</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cori</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bearit</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cus</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corrovit</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magnimet</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autatem</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Dit</a:t>
            </a:r>
            <a:r>
              <a:rPr lang="en-US" sz="2000" b="0" i="0" u="none" strike="noStrike" baseline="30000" dirty="0">
                <a:solidFill>
                  <a:srgbClr val="201F22"/>
                </a:solidFill>
                <a:latin typeface="Tahoma" panose="020B0604030504040204" pitchFamily="34" charset="0"/>
              </a:rPr>
              <a:t> et </a:t>
            </a:r>
            <a:r>
              <a:rPr lang="en-US" sz="2000" b="0" i="0" u="none" strike="noStrike" baseline="30000" dirty="0" err="1">
                <a:solidFill>
                  <a:srgbClr val="201F22"/>
                </a:solidFill>
                <a:latin typeface="Tahoma" panose="020B0604030504040204" pitchFamily="34" charset="0"/>
              </a:rPr>
              <a:t>est</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plitasim</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quam</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omnimus</a:t>
            </a:r>
            <a:r>
              <a:rPr lang="en-US" sz="2000" b="0" i="0" u="none" strike="noStrike" baseline="30000" dirty="0">
                <a:solidFill>
                  <a:srgbClr val="201F22"/>
                </a:solidFill>
                <a:latin typeface="Tahoma" panose="020B0604030504040204" pitchFamily="34" charset="0"/>
              </a:rPr>
              <a:t>. Net </a:t>
            </a:r>
            <a:r>
              <a:rPr lang="en-US" sz="2000" b="0" i="0" u="none" strike="noStrike" baseline="30000" dirty="0" err="1">
                <a:solidFill>
                  <a:srgbClr val="201F22"/>
                </a:solidFill>
                <a:latin typeface="Tahoma" panose="020B0604030504040204" pitchFamily="34" charset="0"/>
              </a:rPr>
              <a:t>atat</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omnis</a:t>
            </a:r>
            <a:r>
              <a:rPr lang="en-US" sz="2000" b="0" i="0" u="none" strike="noStrike" baseline="30000" dirty="0">
                <a:solidFill>
                  <a:srgbClr val="201F22"/>
                </a:solidFill>
                <a:latin typeface="Tahoma" panose="020B0604030504040204" pitchFamily="34" charset="0"/>
              </a:rPr>
              <a:t> qui cone </a:t>
            </a:r>
            <a:r>
              <a:rPr lang="en-US" sz="2000" b="0" i="0" u="none" strike="noStrike" baseline="30000" dirty="0" err="1">
                <a:solidFill>
                  <a:srgbClr val="201F22"/>
                </a:solidFill>
                <a:latin typeface="Tahoma" panose="020B0604030504040204" pitchFamily="34" charset="0"/>
              </a:rPr>
              <a:t>custi</a:t>
            </a:r>
            <a:r>
              <a:rPr lang="en-US" sz="2000" b="0" i="0" u="none" strike="noStrike" baseline="30000" dirty="0">
                <a:solidFill>
                  <a:srgbClr val="201F22"/>
                </a:solidFill>
                <a:latin typeface="Tahoma" panose="020B0604030504040204" pitchFamily="34" charset="0"/>
              </a:rPr>
              <a:t> nobis </a:t>
            </a:r>
            <a:r>
              <a:rPr lang="en-US" sz="2000" b="0" i="0" u="none" strike="noStrike" baseline="30000" dirty="0" err="1">
                <a:solidFill>
                  <a:srgbClr val="201F22"/>
                </a:solidFill>
                <a:latin typeface="Tahoma" panose="020B0604030504040204" pitchFamily="34" charset="0"/>
              </a:rPr>
              <a:t>doluptia</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nestrunt</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occuptatio</a:t>
            </a:r>
            <a:r>
              <a:rPr lang="en-US" sz="2000" b="0" i="0" u="none" strike="noStrike" baseline="30000" dirty="0">
                <a:solidFill>
                  <a:srgbClr val="201F22"/>
                </a:solidFill>
                <a:latin typeface="Tahoma" panose="020B0604030504040204" pitchFamily="34" charset="0"/>
              </a:rPr>
              <a:t> de </a:t>
            </a:r>
            <a:r>
              <a:rPr lang="en-US" sz="2000" b="0" i="0" u="none" strike="noStrike" baseline="30000" dirty="0" err="1">
                <a:solidFill>
                  <a:srgbClr val="201F22"/>
                </a:solidFill>
                <a:latin typeface="Tahoma" panose="020B0604030504040204" pitchFamily="34" charset="0"/>
              </a:rPr>
              <a:t>el</a:t>
            </a:r>
            <a:r>
              <a:rPr lang="en-US" sz="2000" b="0" i="0" u="none" strike="noStrike" baseline="30000" dirty="0">
                <a:solidFill>
                  <a:srgbClr val="201F22"/>
                </a:solidFill>
                <a:latin typeface="Tahoma" panose="020B0604030504040204" pitchFamily="34" charset="0"/>
              </a:rPr>
              <a:t> id </a:t>
            </a:r>
            <a:r>
              <a:rPr lang="en-US" sz="2000" b="0" i="0" u="none" strike="noStrike" baseline="30000" dirty="0" err="1">
                <a:solidFill>
                  <a:srgbClr val="201F22"/>
                </a:solidFill>
                <a:latin typeface="Tahoma" panose="020B0604030504040204" pitchFamily="34" charset="0"/>
              </a:rPr>
              <a:t>maio</a:t>
            </a:r>
            <a:r>
              <a:rPr lang="en-US" sz="2000" b="0" i="0" u="none" strike="noStrike" baseline="30000" dirty="0">
                <a:solidFill>
                  <a:srgbClr val="201F22"/>
                </a:solidFill>
                <a:latin typeface="Tahoma" panose="020B0604030504040204" pitchFamily="34" charset="0"/>
              </a:rPr>
              <a:t> et qui </a:t>
            </a:r>
            <a:r>
              <a:rPr lang="en-US" sz="2000" b="0" i="0" u="none" strike="noStrike" baseline="30000" dirty="0" err="1">
                <a:solidFill>
                  <a:srgbClr val="201F22"/>
                </a:solidFill>
                <a:latin typeface="Tahoma" panose="020B0604030504040204" pitchFamily="34" charset="0"/>
              </a:rPr>
              <a:t>dus</a:t>
            </a:r>
            <a:r>
              <a:rPr lang="en-US" sz="2000" b="0" i="0" u="none" strike="noStrike" baseline="30000" dirty="0">
                <a:solidFill>
                  <a:srgbClr val="201F22"/>
                </a:solidFill>
                <a:latin typeface="Tahoma" panose="020B0604030504040204" pitchFamily="34" charset="0"/>
              </a:rPr>
              <a:t>.</a:t>
            </a:r>
          </a:p>
          <a:p>
            <a:pPr lvl="0"/>
            <a:endParaRPr lang="hu-HU" dirty="0"/>
          </a:p>
          <a:p>
            <a:pPr lvl="0"/>
            <a:endParaRPr lang="hu-HU" dirty="0"/>
          </a:p>
        </p:txBody>
      </p:sp>
      <p:sp>
        <p:nvSpPr>
          <p:cNvPr id="2" name="Dia számának helye 1">
            <a:extLst>
              <a:ext uri="{FF2B5EF4-FFF2-40B4-BE49-F238E27FC236}">
                <a16:creationId xmlns:a16="http://schemas.microsoft.com/office/drawing/2014/main" id="{2AEB7C88-E01E-7F5E-E615-24DF88DD5DD3}"/>
              </a:ext>
            </a:extLst>
          </p:cNvPr>
          <p:cNvSpPr>
            <a:spLocks noGrp="1"/>
          </p:cNvSpPr>
          <p:nvPr>
            <p:ph type="sldNum" sz="quarter" idx="15"/>
          </p:nvPr>
        </p:nvSpPr>
        <p:spPr/>
        <p:txBody>
          <a:bodyPr/>
          <a:lstStyle/>
          <a:p>
            <a:fld id="{9EDDDD90-AB0C-4602-91C8-25275B45CDEF}" type="slidenum">
              <a:rPr lang="hu-HU" smtClean="0"/>
              <a:t>‹#›</a:t>
            </a:fld>
            <a:endParaRPr lang="hu-HU"/>
          </a:p>
        </p:txBody>
      </p:sp>
      <p:cxnSp>
        <p:nvCxnSpPr>
          <p:cNvPr id="15" name="Egyenes összekötő 10">
            <a:extLst>
              <a:ext uri="{FF2B5EF4-FFF2-40B4-BE49-F238E27FC236}">
                <a16:creationId xmlns:a16="http://schemas.microsoft.com/office/drawing/2014/main" id="{47564104-D941-B3AC-8492-1D20F9FB8C83}"/>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Ábra 16">
            <a:extLst>
              <a:ext uri="{FF2B5EF4-FFF2-40B4-BE49-F238E27FC236}">
                <a16:creationId xmlns:a16="http://schemas.microsoft.com/office/drawing/2014/main" id="{8D9420F8-3759-094A-86C6-5DEA3EEECB1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707366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ingle line) + two column tex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zöveg helye 9">
            <a:extLst>
              <a:ext uri="{FF2B5EF4-FFF2-40B4-BE49-F238E27FC236}">
                <a16:creationId xmlns:a16="http://schemas.microsoft.com/office/drawing/2014/main" id="{D25498E4-B58D-4D19-9452-642091A94540}"/>
              </a:ext>
            </a:extLst>
          </p:cNvPr>
          <p:cNvSpPr>
            <a:spLocks noGrp="1"/>
          </p:cNvSpPr>
          <p:nvPr>
            <p:ph type="body" sz="quarter" idx="10" hasCustomPrompt="1"/>
          </p:nvPr>
        </p:nvSpPr>
        <p:spPr>
          <a:xfrm>
            <a:off x="831064" y="511200"/>
            <a:ext cx="8325635" cy="400651"/>
          </a:xfrm>
        </p:spPr>
        <p:txBody>
          <a:bodyPr>
            <a:noAutofit/>
          </a:bodyPr>
          <a:lstStyle>
            <a:lvl1pPr marL="0" indent="0">
              <a:buNone/>
              <a:defRPr sz="2400" b="0" cap="all" baseline="0">
                <a:solidFill>
                  <a:schemeClr val="tx2"/>
                </a:solidFill>
              </a:defRPr>
            </a:lvl1pPr>
          </a:lstStyle>
          <a:p>
            <a:pPr lvl="0"/>
            <a:r>
              <a:rPr lang="hu-HU" dirty="0" err="1"/>
              <a:t>Title</a:t>
            </a:r>
            <a:r>
              <a:rPr lang="hu-HU" dirty="0"/>
              <a:t> (</a:t>
            </a:r>
            <a:r>
              <a:rPr lang="hu-HU" dirty="0" err="1"/>
              <a:t>single</a:t>
            </a:r>
            <a:r>
              <a:rPr lang="hu-HU" dirty="0"/>
              <a:t> line, </a:t>
            </a:r>
            <a:r>
              <a:rPr lang="hu-HU" dirty="0" err="1"/>
              <a:t>without</a:t>
            </a:r>
            <a:r>
              <a:rPr lang="hu-HU" dirty="0"/>
              <a:t> </a:t>
            </a:r>
            <a:r>
              <a:rPr lang="hu-HU" dirty="0" err="1"/>
              <a:t>subtitle</a:t>
            </a:r>
            <a:r>
              <a:rPr lang="hu-HU" dirty="0"/>
              <a:t>)</a:t>
            </a:r>
          </a:p>
        </p:txBody>
      </p:sp>
      <p:sp>
        <p:nvSpPr>
          <p:cNvPr id="8" name="Text Placeholder 17">
            <a:extLst>
              <a:ext uri="{FF2B5EF4-FFF2-40B4-BE49-F238E27FC236}">
                <a16:creationId xmlns:a16="http://schemas.microsoft.com/office/drawing/2014/main" id="{F6F2D462-8F29-47FA-A5E6-016B32A980CB}"/>
              </a:ext>
            </a:extLst>
          </p:cNvPr>
          <p:cNvSpPr>
            <a:spLocks noGrp="1"/>
          </p:cNvSpPr>
          <p:nvPr>
            <p:ph type="body" sz="quarter" idx="14" hasCustomPrompt="1"/>
          </p:nvPr>
        </p:nvSpPr>
        <p:spPr>
          <a:xfrm>
            <a:off x="831014" y="1449388"/>
            <a:ext cx="5040314" cy="1801007"/>
          </a:xfrm>
        </p:spPr>
        <p:txBody>
          <a:bodyPr numCol="1" spcCol="288000">
            <a:normAutofit/>
          </a:bodyPr>
          <a:lstStyle>
            <a:lvl1pPr marL="0" indent="0">
              <a:lnSpc>
                <a:spcPts val="1800"/>
              </a:lnSpc>
              <a:buFontTx/>
              <a:buNone/>
              <a:defRPr sz="1400" b="1">
                <a:solidFill>
                  <a:srgbClr val="004B87"/>
                </a:solidFill>
              </a:defRPr>
            </a:lvl1pPr>
          </a:lstStyle>
          <a:p>
            <a:pPr marR="0" algn="just" rtl="0"/>
            <a:r>
              <a:rPr lang="en-US" sz="1800" b="0" i="0" u="none" strike="noStrike" baseline="30000" dirty="0" err="1">
                <a:solidFill>
                  <a:srgbClr val="201F22"/>
                </a:solidFill>
                <a:latin typeface="Tahoma" panose="020B0604030504040204" pitchFamily="34" charset="0"/>
              </a:rPr>
              <a:t>Ommos</a:t>
            </a:r>
            <a:r>
              <a:rPr lang="en-US" sz="1800" b="0" i="0" u="none" strike="noStrike" baseline="30000" dirty="0">
                <a:solidFill>
                  <a:srgbClr val="201F22"/>
                </a:solidFill>
                <a:latin typeface="Tahoma" panose="020B0604030504040204" pitchFamily="34" charset="0"/>
              </a:rPr>
              <a:t> vel </a:t>
            </a:r>
            <a:r>
              <a:rPr lang="en-US" sz="1800" b="0" i="0" u="none" strike="noStrike" baseline="30000" dirty="0" err="1">
                <a:solidFill>
                  <a:srgbClr val="201F22"/>
                </a:solidFill>
                <a:latin typeface="Tahoma" panose="020B0604030504040204" pitchFamily="34" charset="0"/>
              </a:rPr>
              <a:t>ipid</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quuntem</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nihillu</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ptaecea</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comnihitatur</a:t>
            </a:r>
            <a:r>
              <a:rPr lang="en-US" sz="1800" b="0" i="0" u="none" strike="noStrike" baseline="30000" dirty="0">
                <a:solidFill>
                  <a:srgbClr val="201F22"/>
                </a:solidFill>
                <a:latin typeface="Tahoma" panose="020B0604030504040204" pitchFamily="34" charset="0"/>
              </a:rPr>
              <a:t> maxim </a:t>
            </a:r>
            <a:r>
              <a:rPr lang="en-US" sz="1800" b="0" i="0" u="none" strike="noStrike" baseline="30000" dirty="0" err="1">
                <a:solidFill>
                  <a:srgbClr val="201F22"/>
                </a:solidFill>
                <a:latin typeface="Tahoma" panose="020B0604030504040204" pitchFamily="34" charset="0"/>
              </a:rPr>
              <a:t>quiscimi</a:t>
            </a:r>
            <a:r>
              <a:rPr lang="en-US" sz="1800" b="0" i="0" u="none" strike="noStrike" baseline="30000" dirty="0">
                <a:solidFill>
                  <a:srgbClr val="201F22"/>
                </a:solidFill>
                <a:latin typeface="Tahoma" panose="020B0604030504040204" pitchFamily="34" charset="0"/>
              </a:rPr>
              <a:t>, sit </a:t>
            </a:r>
            <a:r>
              <a:rPr lang="en-US" sz="1800" b="0" i="0" u="none" strike="noStrike" baseline="30000" dirty="0" err="1">
                <a:solidFill>
                  <a:srgbClr val="201F22"/>
                </a:solidFill>
                <a:latin typeface="Tahoma" panose="020B0604030504040204" pitchFamily="34" charset="0"/>
              </a:rPr>
              <a:t>ipit</a:t>
            </a:r>
            <a:r>
              <a:rPr lang="en-US" sz="1800" b="0" i="0" u="none" strike="noStrike" baseline="30000" dirty="0">
                <a:solidFill>
                  <a:srgbClr val="201F22"/>
                </a:solidFill>
                <a:latin typeface="Tahoma" panose="020B0604030504040204" pitchFamily="34" charset="0"/>
              </a:rPr>
              <a:t> et </a:t>
            </a:r>
            <a:r>
              <a:rPr lang="en-US" sz="1800" b="0" i="0" u="none" strike="noStrike" baseline="30000" dirty="0" err="1">
                <a:solidFill>
                  <a:srgbClr val="201F22"/>
                </a:solidFill>
                <a:latin typeface="Tahoma" panose="020B0604030504040204" pitchFamily="34" charset="0"/>
              </a:rPr>
              <a:t>ullaborro</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dolupta</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cori</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bearit</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cus</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corrovit</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magnimet</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autatem</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Dit</a:t>
            </a:r>
            <a:r>
              <a:rPr lang="en-US" sz="1800" b="0" i="0" u="none" strike="noStrike" baseline="30000" dirty="0">
                <a:solidFill>
                  <a:srgbClr val="201F22"/>
                </a:solidFill>
                <a:latin typeface="Tahoma" panose="020B0604030504040204" pitchFamily="34" charset="0"/>
              </a:rPr>
              <a:t> et </a:t>
            </a:r>
            <a:r>
              <a:rPr lang="en-US" sz="1800" b="0" i="0" u="none" strike="noStrike" baseline="30000" dirty="0" err="1">
                <a:solidFill>
                  <a:srgbClr val="201F22"/>
                </a:solidFill>
                <a:latin typeface="Tahoma" panose="020B0604030504040204" pitchFamily="34" charset="0"/>
              </a:rPr>
              <a:t>est</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plitasim</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quam</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omnimus</a:t>
            </a:r>
            <a:r>
              <a:rPr lang="en-US" sz="1800" b="0" i="0" u="none" strike="noStrike" baseline="30000" dirty="0">
                <a:solidFill>
                  <a:srgbClr val="201F22"/>
                </a:solidFill>
                <a:latin typeface="Tahoma" panose="020B0604030504040204" pitchFamily="34" charset="0"/>
              </a:rPr>
              <a:t>. Net </a:t>
            </a:r>
            <a:r>
              <a:rPr lang="en-US" sz="1800" b="0" i="0" u="none" strike="noStrike" baseline="30000" dirty="0" err="1">
                <a:solidFill>
                  <a:srgbClr val="201F22"/>
                </a:solidFill>
                <a:latin typeface="Tahoma" panose="020B0604030504040204" pitchFamily="34" charset="0"/>
              </a:rPr>
              <a:t>atat</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omnis</a:t>
            </a:r>
            <a:r>
              <a:rPr lang="en-US" sz="1800" b="0" i="0" u="none" strike="noStrike" baseline="30000" dirty="0">
                <a:solidFill>
                  <a:srgbClr val="201F22"/>
                </a:solidFill>
                <a:latin typeface="Tahoma" panose="020B0604030504040204" pitchFamily="34" charset="0"/>
              </a:rPr>
              <a:t> qui cone </a:t>
            </a:r>
            <a:r>
              <a:rPr lang="en-US" sz="1800" b="0" i="0" u="none" strike="noStrike" baseline="30000" dirty="0" err="1">
                <a:solidFill>
                  <a:srgbClr val="201F22"/>
                </a:solidFill>
                <a:latin typeface="Tahoma" panose="020B0604030504040204" pitchFamily="34" charset="0"/>
              </a:rPr>
              <a:t>custi</a:t>
            </a:r>
            <a:r>
              <a:rPr lang="en-US" sz="1800" b="0" i="0" u="none" strike="noStrike" baseline="30000" dirty="0">
                <a:solidFill>
                  <a:srgbClr val="201F22"/>
                </a:solidFill>
                <a:latin typeface="Tahoma" panose="020B0604030504040204" pitchFamily="34" charset="0"/>
              </a:rPr>
              <a:t> nobis </a:t>
            </a:r>
            <a:r>
              <a:rPr lang="en-US" sz="1800" b="0" i="0" u="none" strike="noStrike" baseline="30000" dirty="0" err="1">
                <a:solidFill>
                  <a:srgbClr val="201F22"/>
                </a:solidFill>
                <a:latin typeface="Tahoma" panose="020B0604030504040204" pitchFamily="34" charset="0"/>
              </a:rPr>
              <a:t>doluptia</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nestrunt</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occuptatio</a:t>
            </a:r>
            <a:endParaRPr lang="hu-HU" sz="1800" b="0" i="0" u="none" strike="noStrike" baseline="30000" dirty="0">
              <a:solidFill>
                <a:srgbClr val="201F22"/>
              </a:solidFill>
              <a:latin typeface="Tahoma" panose="020B0604030504040204" pitchFamily="34" charset="0"/>
            </a:endParaRPr>
          </a:p>
          <a:p>
            <a:pPr lvl="0"/>
            <a:endParaRPr lang="hu-HU" dirty="0"/>
          </a:p>
        </p:txBody>
      </p:sp>
      <p:sp>
        <p:nvSpPr>
          <p:cNvPr id="9" name="Text Placeholder 2">
            <a:extLst>
              <a:ext uri="{FF2B5EF4-FFF2-40B4-BE49-F238E27FC236}">
                <a16:creationId xmlns:a16="http://schemas.microsoft.com/office/drawing/2014/main" id="{F607FF37-6DC8-4ECE-A71D-5A995F64E88E}"/>
              </a:ext>
            </a:extLst>
          </p:cNvPr>
          <p:cNvSpPr>
            <a:spLocks noGrp="1"/>
          </p:cNvSpPr>
          <p:nvPr>
            <p:ph type="body" sz="quarter" idx="15" hasCustomPrompt="1"/>
          </p:nvPr>
        </p:nvSpPr>
        <p:spPr>
          <a:xfrm>
            <a:off x="6024563" y="2789056"/>
            <a:ext cx="3132137" cy="1125261"/>
          </a:xfrm>
        </p:spPr>
        <p:txBody>
          <a:bodyPr>
            <a:normAutofit/>
          </a:bodyPr>
          <a:lstStyle>
            <a:lvl1pPr marL="0" indent="0">
              <a:buFontTx/>
              <a:buNone/>
              <a:defRPr sz="1400" b="1" kern="1200" spc="80" baseline="0">
                <a:solidFill>
                  <a:schemeClr val="tx2"/>
                </a:solidFill>
              </a:defRPr>
            </a:lvl1pPr>
          </a:lstStyle>
          <a:p>
            <a:pPr lvl="0"/>
            <a:r>
              <a:rPr lang="hu-HU" dirty="0"/>
              <a:t>„XIMPERIA CON REPUDAE SANT ALIBUSA NDIPSAM CONSEDIS EUMQUIA NDIPSAM FACITATIAE NONE ERIATIOS”</a:t>
            </a:r>
          </a:p>
        </p:txBody>
      </p:sp>
      <p:sp>
        <p:nvSpPr>
          <p:cNvPr id="10" name="Text Placeholder 17">
            <a:extLst>
              <a:ext uri="{FF2B5EF4-FFF2-40B4-BE49-F238E27FC236}">
                <a16:creationId xmlns:a16="http://schemas.microsoft.com/office/drawing/2014/main" id="{EAB2AF67-D216-48A6-938D-CE0FF9A28EB7}"/>
              </a:ext>
            </a:extLst>
          </p:cNvPr>
          <p:cNvSpPr>
            <a:spLocks noGrp="1"/>
          </p:cNvSpPr>
          <p:nvPr>
            <p:ph type="body" sz="quarter" idx="16" hasCustomPrompt="1"/>
          </p:nvPr>
        </p:nvSpPr>
        <p:spPr>
          <a:xfrm>
            <a:off x="831065" y="3502741"/>
            <a:ext cx="5032242" cy="2698033"/>
          </a:xfrm>
        </p:spPr>
        <p:txBody>
          <a:bodyPr numCol="1" spcCol="288000">
            <a:noAutofit/>
          </a:bodyPr>
          <a:lstStyle>
            <a:lvl1pPr marL="0" indent="0" algn="just">
              <a:lnSpc>
                <a:spcPts val="2000"/>
              </a:lnSpc>
              <a:buFontTx/>
              <a:buNone/>
              <a:defRPr sz="1400" b="0">
                <a:solidFill>
                  <a:schemeClr val="tx1"/>
                </a:solidFill>
              </a:defRPr>
            </a:lvl1pPr>
          </a:lstStyle>
          <a:p>
            <a:pPr lvl="0"/>
            <a:r>
              <a:rPr lang="hu-HU" dirty="0"/>
              <a:t>Tassequid est, si que int quiandis pra sequam et endunte eossitibusam re cusaectatis num lab idus aut eos il ipsum everis estio. Is ducieni mpernatate num fuga. Nia quas mo estium estium ant rerferiae. Nis evelenectat fugia si velit labo. Nam dolor sam reptibus dolupie ndaecuptas quam voluptam iminctates velique reped ut</a:t>
            </a:r>
          </a:p>
        </p:txBody>
      </p:sp>
      <p:sp>
        <p:nvSpPr>
          <p:cNvPr id="11" name="Text Placeholder 17">
            <a:extLst>
              <a:ext uri="{FF2B5EF4-FFF2-40B4-BE49-F238E27FC236}">
                <a16:creationId xmlns:a16="http://schemas.microsoft.com/office/drawing/2014/main" id="{2BD7E670-1034-4F69-BE6D-5A12FDBABC63}"/>
              </a:ext>
            </a:extLst>
          </p:cNvPr>
          <p:cNvSpPr>
            <a:spLocks noGrp="1"/>
          </p:cNvSpPr>
          <p:nvPr>
            <p:ph type="body" sz="quarter" idx="17" hasCustomPrompt="1"/>
          </p:nvPr>
        </p:nvSpPr>
        <p:spPr>
          <a:xfrm>
            <a:off x="6024563" y="1449388"/>
            <a:ext cx="3132137" cy="1125261"/>
          </a:xfrm>
        </p:spPr>
        <p:txBody>
          <a:bodyPr numCol="1" spcCol="288000">
            <a:noAutofit/>
          </a:bodyPr>
          <a:lstStyle>
            <a:lvl1pPr marL="0" indent="0" algn="just">
              <a:lnSpc>
                <a:spcPts val="2000"/>
              </a:lnSpc>
              <a:buFontTx/>
              <a:buNone/>
              <a:defRPr sz="1400" b="0">
                <a:solidFill>
                  <a:schemeClr val="tx1"/>
                </a:solidFill>
              </a:defRPr>
            </a:lvl1pPr>
          </a:lstStyle>
          <a:p>
            <a:pPr lvl="0"/>
            <a:r>
              <a:rPr lang="hu-HU" dirty="0"/>
              <a:t>inus idusam seris et plit maios eosse pra comnit odis reicatem quiatinum qui tem quatur, sam rae. Itiam et, si que int quiandis pra sequam</a:t>
            </a:r>
          </a:p>
          <a:p>
            <a:pPr lvl="0"/>
            <a:endParaRPr lang="hu-HU" dirty="0"/>
          </a:p>
          <a:p>
            <a:pPr lvl="0"/>
            <a:endParaRPr lang="hu-HU" dirty="0"/>
          </a:p>
        </p:txBody>
      </p:sp>
      <p:sp>
        <p:nvSpPr>
          <p:cNvPr id="12" name="Text Placeholder 17">
            <a:extLst>
              <a:ext uri="{FF2B5EF4-FFF2-40B4-BE49-F238E27FC236}">
                <a16:creationId xmlns:a16="http://schemas.microsoft.com/office/drawing/2014/main" id="{32F0A838-FD6C-4595-BC1B-B2BD81E2E69A}"/>
              </a:ext>
            </a:extLst>
          </p:cNvPr>
          <p:cNvSpPr>
            <a:spLocks noGrp="1"/>
          </p:cNvSpPr>
          <p:nvPr>
            <p:ph type="body" sz="quarter" idx="18" hasCustomPrompt="1"/>
          </p:nvPr>
        </p:nvSpPr>
        <p:spPr>
          <a:xfrm>
            <a:off x="6024563" y="4128725"/>
            <a:ext cx="3132137" cy="2072050"/>
          </a:xfrm>
        </p:spPr>
        <p:txBody>
          <a:bodyPr numCol="1" spcCol="288000">
            <a:noAutofit/>
          </a:bodyPr>
          <a:lstStyle>
            <a:lvl1pPr marL="0" indent="0" algn="just">
              <a:lnSpc>
                <a:spcPts val="2000"/>
              </a:lnSpc>
              <a:buFontTx/>
              <a:buNone/>
              <a:defRPr sz="1400" b="0">
                <a:solidFill>
                  <a:schemeClr val="tx1"/>
                </a:solidFill>
              </a:defRPr>
            </a:lvl1pPr>
          </a:lstStyle>
          <a:p>
            <a:pPr lvl="0"/>
            <a:r>
              <a:rPr lang="hu-HU" dirty="0"/>
              <a:t>Nis evelenectat fugia si velit labo. Nam dolor sam reptibus dolupie ndaecuptas quam voluptam iminctates velique reped ut inus idusam seris et plit maios eosse pra comnit odis reicatem quiatinum qui tem quatur, sam rae. Itiam et, ipsam vendus vent molupta</a:t>
            </a:r>
          </a:p>
        </p:txBody>
      </p:sp>
      <p:sp>
        <p:nvSpPr>
          <p:cNvPr id="2" name="Dia számának helye 1">
            <a:extLst>
              <a:ext uri="{FF2B5EF4-FFF2-40B4-BE49-F238E27FC236}">
                <a16:creationId xmlns:a16="http://schemas.microsoft.com/office/drawing/2014/main" id="{94C88AD8-203F-BB94-6177-1705A7AFAD10}"/>
              </a:ext>
            </a:extLst>
          </p:cNvPr>
          <p:cNvSpPr>
            <a:spLocks noGrp="1"/>
          </p:cNvSpPr>
          <p:nvPr>
            <p:ph type="sldNum" sz="quarter" idx="19"/>
          </p:nvPr>
        </p:nvSpPr>
        <p:spPr/>
        <p:txBody>
          <a:bodyPr/>
          <a:lstStyle/>
          <a:p>
            <a:fld id="{9EDDDD90-AB0C-4602-91C8-25275B45CDEF}" type="slidenum">
              <a:rPr lang="hu-HU" smtClean="0"/>
              <a:t>‹#›</a:t>
            </a:fld>
            <a:endParaRPr lang="hu-HU"/>
          </a:p>
        </p:txBody>
      </p:sp>
      <p:cxnSp>
        <p:nvCxnSpPr>
          <p:cNvPr id="15" name="Egyenes összekötő 10">
            <a:extLst>
              <a:ext uri="{FF2B5EF4-FFF2-40B4-BE49-F238E27FC236}">
                <a16:creationId xmlns:a16="http://schemas.microsoft.com/office/drawing/2014/main" id="{04772EB5-5634-067E-8B4C-EB43BB884775}"/>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Ábra 16">
            <a:extLst>
              <a:ext uri="{FF2B5EF4-FFF2-40B4-BE49-F238E27FC236}">
                <a16:creationId xmlns:a16="http://schemas.microsoft.com/office/drawing/2014/main" id="{F85BA9C7-FD85-09AA-6B8A-F4E13177ACD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3045216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double line) +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zöveg helye 9">
            <a:extLst>
              <a:ext uri="{FF2B5EF4-FFF2-40B4-BE49-F238E27FC236}">
                <a16:creationId xmlns:a16="http://schemas.microsoft.com/office/drawing/2014/main" id="{C362D5D0-CC26-4200-A0F1-8DAF66C1DAC9}"/>
              </a:ext>
            </a:extLst>
          </p:cNvPr>
          <p:cNvSpPr>
            <a:spLocks noGrp="1"/>
          </p:cNvSpPr>
          <p:nvPr>
            <p:ph type="body" sz="quarter" idx="10" hasCustomPrompt="1"/>
          </p:nvPr>
        </p:nvSpPr>
        <p:spPr>
          <a:xfrm>
            <a:off x="821878" y="285975"/>
            <a:ext cx="8334822" cy="709778"/>
          </a:xfrm>
        </p:spPr>
        <p:txBody>
          <a:bodyPr>
            <a:noAutofit/>
          </a:bodyPr>
          <a:lstStyle>
            <a:lvl1pPr marL="0" indent="0">
              <a:buNone/>
              <a:defRPr sz="2400" b="0" cap="all" baseline="0">
                <a:solidFill>
                  <a:schemeClr val="tx2"/>
                </a:solidFill>
              </a:defRPr>
            </a:lvl1pPr>
          </a:lstStyle>
          <a:p>
            <a:pPr lvl="0"/>
            <a:r>
              <a:rPr lang="hu-HU" dirty="0" err="1"/>
              <a:t>Title</a:t>
            </a:r>
            <a:endParaRPr lang="hu-HU" dirty="0"/>
          </a:p>
          <a:p>
            <a:pPr lvl="0"/>
            <a:r>
              <a:rPr lang="hu-HU" dirty="0"/>
              <a:t>(</a:t>
            </a:r>
            <a:r>
              <a:rPr lang="hu-HU" dirty="0" err="1"/>
              <a:t>may</a:t>
            </a:r>
            <a:r>
              <a:rPr lang="hu-HU" dirty="0"/>
              <a:t> be </a:t>
            </a:r>
            <a:r>
              <a:rPr lang="hu-HU" dirty="0" err="1"/>
              <a:t>double</a:t>
            </a:r>
            <a:r>
              <a:rPr lang="hu-HU" dirty="0"/>
              <a:t> line)</a:t>
            </a:r>
          </a:p>
        </p:txBody>
      </p:sp>
      <p:sp>
        <p:nvSpPr>
          <p:cNvPr id="8" name="Text Placeholder 17">
            <a:extLst>
              <a:ext uri="{FF2B5EF4-FFF2-40B4-BE49-F238E27FC236}">
                <a16:creationId xmlns:a16="http://schemas.microsoft.com/office/drawing/2014/main" id="{FEF009D1-8F4F-44F1-AB3B-BF5B515AA83D}"/>
              </a:ext>
            </a:extLst>
          </p:cNvPr>
          <p:cNvSpPr>
            <a:spLocks noGrp="1"/>
          </p:cNvSpPr>
          <p:nvPr>
            <p:ph type="body" sz="quarter" idx="14" hasCustomPrompt="1"/>
          </p:nvPr>
        </p:nvSpPr>
        <p:spPr>
          <a:xfrm>
            <a:off x="831015" y="1460759"/>
            <a:ext cx="5040313" cy="4339671"/>
          </a:xfrm>
        </p:spPr>
        <p:txBody>
          <a:bodyPr numCol="1" spcCol="288000">
            <a:noAutofit/>
          </a:bodyPr>
          <a:lstStyle>
            <a:lvl1pPr marL="0" indent="0" algn="just">
              <a:lnSpc>
                <a:spcPts val="1800"/>
              </a:lnSpc>
              <a:buFontTx/>
              <a:buNone/>
              <a:defRPr sz="1400" b="0">
                <a:solidFill>
                  <a:schemeClr val="tx1"/>
                </a:solidFill>
              </a:defRPr>
            </a:lvl1pPr>
          </a:lstStyle>
          <a:p>
            <a:pPr lvl="0"/>
            <a:r>
              <a:rPr lang="hu-HU" dirty="0"/>
              <a:t>Tassequid est, si que int quiandis pra sequam et endunte eossitibusam re cusaectatis num lab idus aut eos il ipsum everis estio. Is ducieni mpernatate num fuga. Nia quas mo estium estium ant rerferiae.</a:t>
            </a:r>
          </a:p>
          <a:p>
            <a:pPr lvl="0"/>
            <a:endParaRPr lang="hu-HU" dirty="0"/>
          </a:p>
          <a:p>
            <a:pPr lvl="0"/>
            <a:r>
              <a:rPr lang="hu-HU" dirty="0"/>
              <a:t>Nis evelenectat fugia si velit labo. Nam dolor sam reptibus dolupie ndaecuptas quam voluptam iminctates velique reped ut inus idusam seris et plit maios eosse pra comnit odis reicatem quiatinum qui tem quatur, sam rae. Itiam et, ipsam vendus vent molupta ererchi llaboritas quiantur, quasperita volesed qui simus ut aboreperum si te plisi con ex ex et esenihi llabo. </a:t>
            </a:r>
          </a:p>
        </p:txBody>
      </p:sp>
      <p:sp>
        <p:nvSpPr>
          <p:cNvPr id="9" name="Picture Placeholder 3">
            <a:extLst>
              <a:ext uri="{FF2B5EF4-FFF2-40B4-BE49-F238E27FC236}">
                <a16:creationId xmlns:a16="http://schemas.microsoft.com/office/drawing/2014/main" id="{5650CC70-10C4-41B3-8C5B-D73B79B9D581}"/>
              </a:ext>
            </a:extLst>
          </p:cNvPr>
          <p:cNvSpPr>
            <a:spLocks noGrp="1"/>
          </p:cNvSpPr>
          <p:nvPr>
            <p:ph type="pic" sz="quarter" idx="17"/>
          </p:nvPr>
        </p:nvSpPr>
        <p:spPr>
          <a:xfrm>
            <a:off x="6024563" y="1460759"/>
            <a:ext cx="3132137" cy="4340225"/>
          </a:xfrm>
        </p:spPr>
        <p:txBody>
          <a:bodyPr/>
          <a:lstStyle/>
          <a:p>
            <a:endParaRPr lang="hu-HU"/>
          </a:p>
        </p:txBody>
      </p:sp>
      <p:sp>
        <p:nvSpPr>
          <p:cNvPr id="2" name="Dia számának helye 1">
            <a:extLst>
              <a:ext uri="{FF2B5EF4-FFF2-40B4-BE49-F238E27FC236}">
                <a16:creationId xmlns:a16="http://schemas.microsoft.com/office/drawing/2014/main" id="{82F69968-5EDA-A468-549F-E7A7577901E3}"/>
              </a:ext>
            </a:extLst>
          </p:cNvPr>
          <p:cNvSpPr>
            <a:spLocks noGrp="1"/>
          </p:cNvSpPr>
          <p:nvPr>
            <p:ph type="sldNum" sz="quarter" idx="18"/>
          </p:nvPr>
        </p:nvSpPr>
        <p:spPr/>
        <p:txBody>
          <a:bodyPr/>
          <a:lstStyle/>
          <a:p>
            <a:fld id="{9EDDDD90-AB0C-4602-91C8-25275B45CDEF}" type="slidenum">
              <a:rPr lang="hu-HU" smtClean="0"/>
              <a:t>‹#›</a:t>
            </a:fld>
            <a:endParaRPr lang="hu-HU"/>
          </a:p>
        </p:txBody>
      </p:sp>
      <p:cxnSp>
        <p:nvCxnSpPr>
          <p:cNvPr id="10" name="Egyenes összekötő 10">
            <a:extLst>
              <a:ext uri="{FF2B5EF4-FFF2-40B4-BE49-F238E27FC236}">
                <a16:creationId xmlns:a16="http://schemas.microsoft.com/office/drawing/2014/main" id="{936E6CD5-7005-623E-FC69-5D331D2DE493}"/>
              </a:ext>
            </a:extLst>
          </p:cNvPr>
          <p:cNvCxnSpPr>
            <a:cxnSpLocks/>
          </p:cNvCxnSpPr>
          <p:nvPr userDrawn="1"/>
        </p:nvCxnSpPr>
        <p:spPr>
          <a:xfrm>
            <a:off x="914400" y="1208001"/>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Ábra 16">
            <a:extLst>
              <a:ext uri="{FF2B5EF4-FFF2-40B4-BE49-F238E27FC236}">
                <a16:creationId xmlns:a16="http://schemas.microsoft.com/office/drawing/2014/main" id="{477522D4-5CA9-5A27-60EE-F7DB98FF60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914114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ingle line) - Subtilte - Text -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zöveg helye 9">
            <a:extLst>
              <a:ext uri="{FF2B5EF4-FFF2-40B4-BE49-F238E27FC236}">
                <a16:creationId xmlns:a16="http://schemas.microsoft.com/office/drawing/2014/main" id="{24B2D860-EFCA-4ACC-9278-2D191F8D37C6}"/>
              </a:ext>
            </a:extLst>
          </p:cNvPr>
          <p:cNvSpPr>
            <a:spLocks noGrp="1"/>
          </p:cNvSpPr>
          <p:nvPr>
            <p:ph type="body" sz="quarter" idx="10" hasCustomPrompt="1"/>
          </p:nvPr>
        </p:nvSpPr>
        <p:spPr>
          <a:xfrm>
            <a:off x="829892" y="285975"/>
            <a:ext cx="8314108" cy="355580"/>
          </a:xfrm>
        </p:spPr>
        <p:txBody>
          <a:bodyPr>
            <a:noAutofit/>
          </a:bodyPr>
          <a:lstStyle>
            <a:lvl1pPr marL="0" indent="0">
              <a:buNone/>
              <a:defRPr sz="2400" b="0" cap="all" baseline="0">
                <a:solidFill>
                  <a:schemeClr val="tx2"/>
                </a:solidFill>
              </a:defRPr>
            </a:lvl1pPr>
          </a:lstStyle>
          <a:p>
            <a:pPr lvl="0"/>
            <a:r>
              <a:rPr lang="hu-HU" dirty="0" err="1"/>
              <a:t>Title</a:t>
            </a:r>
            <a:r>
              <a:rPr lang="hu-HU" dirty="0"/>
              <a:t> (</a:t>
            </a:r>
            <a:r>
              <a:rPr lang="hu-HU" dirty="0" err="1"/>
              <a:t>single</a:t>
            </a:r>
            <a:r>
              <a:rPr lang="hu-HU" dirty="0"/>
              <a:t> line </a:t>
            </a:r>
            <a:r>
              <a:rPr lang="hu-HU" dirty="0" err="1"/>
              <a:t>with</a:t>
            </a:r>
            <a:r>
              <a:rPr lang="hu-HU" dirty="0"/>
              <a:t> </a:t>
            </a:r>
            <a:r>
              <a:rPr lang="hu-HU" dirty="0" err="1"/>
              <a:t>subtitle</a:t>
            </a:r>
            <a:r>
              <a:rPr lang="hu-HU" dirty="0"/>
              <a:t>)</a:t>
            </a:r>
          </a:p>
        </p:txBody>
      </p:sp>
      <p:sp>
        <p:nvSpPr>
          <p:cNvPr id="8" name="Text Placeholder 17">
            <a:extLst>
              <a:ext uri="{FF2B5EF4-FFF2-40B4-BE49-F238E27FC236}">
                <a16:creationId xmlns:a16="http://schemas.microsoft.com/office/drawing/2014/main" id="{686D0865-6608-4B9B-963C-980C267C9C6F}"/>
              </a:ext>
            </a:extLst>
          </p:cNvPr>
          <p:cNvSpPr>
            <a:spLocks noGrp="1"/>
          </p:cNvSpPr>
          <p:nvPr>
            <p:ph type="body" sz="quarter" idx="14" hasCustomPrompt="1"/>
          </p:nvPr>
        </p:nvSpPr>
        <p:spPr>
          <a:xfrm>
            <a:off x="831014" y="1904803"/>
            <a:ext cx="5040313" cy="1165743"/>
          </a:xfrm>
        </p:spPr>
        <p:txBody>
          <a:bodyPr numCol="1" spcCol="288000">
            <a:noAutofit/>
          </a:bodyPr>
          <a:lstStyle>
            <a:lvl1pPr marL="0" indent="0" algn="just">
              <a:lnSpc>
                <a:spcPts val="1800"/>
              </a:lnSpc>
              <a:buFontTx/>
              <a:buNone/>
              <a:defRPr sz="1400" b="0">
                <a:solidFill>
                  <a:schemeClr val="tx1"/>
                </a:solidFill>
              </a:defRPr>
            </a:lvl1pPr>
          </a:lstStyle>
          <a:p>
            <a:pPr lvl="0"/>
            <a:r>
              <a:rPr lang="hu-HU" dirty="0"/>
              <a:t>si que int quiandis pra sequam et endunte eossitibusam re cusaectatis num lab idus aut eos il ipsum everis estio. Is ducieni mpernatate num fuga. Nia quas mo estium estium ant rerferiae.</a:t>
            </a:r>
          </a:p>
          <a:p>
            <a:pPr lvl="0"/>
            <a:endParaRPr lang="hu-HU" dirty="0"/>
          </a:p>
        </p:txBody>
      </p:sp>
      <p:sp>
        <p:nvSpPr>
          <p:cNvPr id="10" name="Szöveg helye 9">
            <a:extLst>
              <a:ext uri="{FF2B5EF4-FFF2-40B4-BE49-F238E27FC236}">
                <a16:creationId xmlns:a16="http://schemas.microsoft.com/office/drawing/2014/main" id="{AE6AC5F4-F3BC-4805-A11B-CAEF43DBAB40}"/>
              </a:ext>
            </a:extLst>
          </p:cNvPr>
          <p:cNvSpPr>
            <a:spLocks noGrp="1"/>
          </p:cNvSpPr>
          <p:nvPr>
            <p:ph type="body" sz="quarter" idx="18" hasCustomPrompt="1"/>
          </p:nvPr>
        </p:nvSpPr>
        <p:spPr>
          <a:xfrm>
            <a:off x="837913" y="686547"/>
            <a:ext cx="8318787" cy="355580"/>
          </a:xfrm>
        </p:spPr>
        <p:txBody>
          <a:bodyPr>
            <a:normAutofit/>
          </a:bodyPr>
          <a:lstStyle>
            <a:lvl1pPr marL="0" indent="0">
              <a:buNone/>
              <a:defRPr sz="1800" b="0" cap="all" baseline="0">
                <a:solidFill>
                  <a:schemeClr val="tx1"/>
                </a:solidFill>
              </a:defRPr>
            </a:lvl1pPr>
          </a:lstStyle>
          <a:p>
            <a:pPr lvl="0"/>
            <a:r>
              <a:rPr lang="hu-HU" dirty="0" err="1"/>
              <a:t>subtitle</a:t>
            </a:r>
            <a:endParaRPr lang="hu-HU" dirty="0"/>
          </a:p>
        </p:txBody>
      </p:sp>
      <p:sp>
        <p:nvSpPr>
          <p:cNvPr id="11" name="Text Placeholder 2">
            <a:extLst>
              <a:ext uri="{FF2B5EF4-FFF2-40B4-BE49-F238E27FC236}">
                <a16:creationId xmlns:a16="http://schemas.microsoft.com/office/drawing/2014/main" id="{86B4DBE0-DBDE-4CC5-9554-3D71C5D3CB37}"/>
              </a:ext>
            </a:extLst>
          </p:cNvPr>
          <p:cNvSpPr>
            <a:spLocks noGrp="1"/>
          </p:cNvSpPr>
          <p:nvPr>
            <p:ph type="body" sz="quarter" idx="19" hasCustomPrompt="1"/>
          </p:nvPr>
        </p:nvSpPr>
        <p:spPr>
          <a:xfrm>
            <a:off x="837915" y="1454373"/>
            <a:ext cx="5033412" cy="254000"/>
          </a:xfrm>
        </p:spPr>
        <p:txBody>
          <a:bodyPr>
            <a:noAutofit/>
          </a:bodyPr>
          <a:lstStyle>
            <a:lvl1pPr marL="0" indent="0">
              <a:buNone/>
              <a:defRPr sz="1600" b="1"/>
            </a:lvl1pPr>
          </a:lstStyle>
          <a:p>
            <a:pPr lvl="0"/>
            <a:r>
              <a:rPr lang="hu-HU" dirty="0"/>
              <a:t>TASSEQUID EST,</a:t>
            </a:r>
          </a:p>
        </p:txBody>
      </p:sp>
      <p:sp>
        <p:nvSpPr>
          <p:cNvPr id="12" name="Text Placeholder 2">
            <a:extLst>
              <a:ext uri="{FF2B5EF4-FFF2-40B4-BE49-F238E27FC236}">
                <a16:creationId xmlns:a16="http://schemas.microsoft.com/office/drawing/2014/main" id="{86C117D5-72E8-49C8-8AB8-5E0D91A54A44}"/>
              </a:ext>
            </a:extLst>
          </p:cNvPr>
          <p:cNvSpPr>
            <a:spLocks noGrp="1"/>
          </p:cNvSpPr>
          <p:nvPr>
            <p:ph type="body" sz="quarter" idx="20" hasCustomPrompt="1"/>
          </p:nvPr>
        </p:nvSpPr>
        <p:spPr>
          <a:xfrm>
            <a:off x="822993" y="3285489"/>
            <a:ext cx="5040313" cy="254000"/>
          </a:xfrm>
        </p:spPr>
        <p:txBody>
          <a:bodyPr>
            <a:noAutofit/>
          </a:bodyPr>
          <a:lstStyle>
            <a:lvl1pPr marL="0" indent="0">
              <a:buNone/>
              <a:defRPr sz="1400" b="1"/>
            </a:lvl1pPr>
          </a:lstStyle>
          <a:p>
            <a:pPr lvl="0"/>
            <a:r>
              <a:rPr lang="hu-HU" dirty="0"/>
              <a:t>NIS EVELENECTAT FUGIA SI VELIT </a:t>
            </a:r>
          </a:p>
        </p:txBody>
      </p:sp>
      <p:sp>
        <p:nvSpPr>
          <p:cNvPr id="13" name="Text Placeholder 17">
            <a:extLst>
              <a:ext uri="{FF2B5EF4-FFF2-40B4-BE49-F238E27FC236}">
                <a16:creationId xmlns:a16="http://schemas.microsoft.com/office/drawing/2014/main" id="{5D5EE21D-9311-4A3F-82AB-2B7702D0DDC0}"/>
              </a:ext>
            </a:extLst>
          </p:cNvPr>
          <p:cNvSpPr>
            <a:spLocks noGrp="1"/>
          </p:cNvSpPr>
          <p:nvPr>
            <p:ph type="body" sz="quarter" idx="21" hasCustomPrompt="1"/>
          </p:nvPr>
        </p:nvSpPr>
        <p:spPr>
          <a:xfrm>
            <a:off x="822994" y="3719353"/>
            <a:ext cx="5040312" cy="2481422"/>
          </a:xfrm>
        </p:spPr>
        <p:txBody>
          <a:bodyPr numCol="1" spcCol="288000">
            <a:noAutofit/>
          </a:bodyPr>
          <a:lstStyle>
            <a:lvl1pPr marL="0" indent="0" algn="just">
              <a:lnSpc>
                <a:spcPts val="1800"/>
              </a:lnSpc>
              <a:buFontTx/>
              <a:buNone/>
              <a:defRPr lang="hu-HU" sz="1400" dirty="0" smtClean="0"/>
            </a:lvl1pPr>
          </a:lstStyle>
          <a:p>
            <a:pPr marL="0" marR="0" lvl="0" indent="0" algn="l" defTabSz="914377" rtl="0" eaLnBrk="1" fontAlgn="auto" latinLnBrk="0" hangingPunct="1">
              <a:lnSpc>
                <a:spcPts val="1800"/>
              </a:lnSpc>
              <a:spcBef>
                <a:spcPts val="1000"/>
              </a:spcBef>
              <a:spcAft>
                <a:spcPts val="0"/>
              </a:spcAft>
              <a:buClrTx/>
              <a:buSzTx/>
              <a:buFontTx/>
              <a:buNone/>
              <a:tabLst/>
              <a:defRPr/>
            </a:pPr>
            <a:r>
              <a:rPr lang="hu-HU" dirty="0"/>
              <a:t>Nam dolor sam reptibus dolupie ndaecuptas quam voluptam iminctates velique reped ut inus idusam seris et plit maios eosse pra comnit odis reicatem quiatinum qui tem quatur, sam rae. Itiam et, ipsam vendus vent molupta ererchi llaboritas quiantur, quasperita volesed qui simus ut aboreperum si te plisi con ex ex et esenihi llabo. </a:t>
            </a:r>
          </a:p>
          <a:p>
            <a:pPr lvl="0"/>
            <a:endParaRPr lang="hu-HU" dirty="0"/>
          </a:p>
        </p:txBody>
      </p:sp>
      <p:sp>
        <p:nvSpPr>
          <p:cNvPr id="20" name="Picture Placeholder 3">
            <a:extLst>
              <a:ext uri="{FF2B5EF4-FFF2-40B4-BE49-F238E27FC236}">
                <a16:creationId xmlns:a16="http://schemas.microsoft.com/office/drawing/2014/main" id="{B8689C8B-9632-4F1F-851A-31E156A1F32D}"/>
              </a:ext>
            </a:extLst>
          </p:cNvPr>
          <p:cNvSpPr>
            <a:spLocks noGrp="1"/>
          </p:cNvSpPr>
          <p:nvPr>
            <p:ph type="pic" sz="quarter" idx="17"/>
          </p:nvPr>
        </p:nvSpPr>
        <p:spPr>
          <a:xfrm>
            <a:off x="6025913" y="1454373"/>
            <a:ext cx="3130787" cy="4746402"/>
          </a:xfrm>
        </p:spPr>
        <p:txBody>
          <a:bodyPr/>
          <a:lstStyle/>
          <a:p>
            <a:endParaRPr lang="hu-HU"/>
          </a:p>
        </p:txBody>
      </p:sp>
      <p:sp>
        <p:nvSpPr>
          <p:cNvPr id="2" name="Dia számának helye 1">
            <a:extLst>
              <a:ext uri="{FF2B5EF4-FFF2-40B4-BE49-F238E27FC236}">
                <a16:creationId xmlns:a16="http://schemas.microsoft.com/office/drawing/2014/main" id="{C8594DEF-A715-6E89-B32D-7F6D5BE260CB}"/>
              </a:ext>
            </a:extLst>
          </p:cNvPr>
          <p:cNvSpPr>
            <a:spLocks noGrp="1"/>
          </p:cNvSpPr>
          <p:nvPr>
            <p:ph type="sldNum" sz="quarter" idx="22"/>
          </p:nvPr>
        </p:nvSpPr>
        <p:spPr/>
        <p:txBody>
          <a:bodyPr/>
          <a:lstStyle/>
          <a:p>
            <a:fld id="{9EDDDD90-AB0C-4602-91C8-25275B45CDEF}" type="slidenum">
              <a:rPr lang="hu-HU" smtClean="0"/>
              <a:t>‹#›</a:t>
            </a:fld>
            <a:endParaRPr lang="hu-HU"/>
          </a:p>
        </p:txBody>
      </p:sp>
      <p:cxnSp>
        <p:nvCxnSpPr>
          <p:cNvPr id="16" name="Egyenes összekötő 10">
            <a:extLst>
              <a:ext uri="{FF2B5EF4-FFF2-40B4-BE49-F238E27FC236}">
                <a16:creationId xmlns:a16="http://schemas.microsoft.com/office/drawing/2014/main" id="{47599652-DFD0-0743-E6A9-0A168BACC14A}"/>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Ábra 16">
            <a:extLst>
              <a:ext uri="{FF2B5EF4-FFF2-40B4-BE49-F238E27FC236}">
                <a16:creationId xmlns:a16="http://schemas.microsoft.com/office/drawing/2014/main" id="{627F1F18-8E43-0BFD-22A2-E0D5D547944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2634513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 Subtitle -Image - Text - Lis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zöveg helye 9">
            <a:extLst>
              <a:ext uri="{FF2B5EF4-FFF2-40B4-BE49-F238E27FC236}">
                <a16:creationId xmlns:a16="http://schemas.microsoft.com/office/drawing/2014/main" id="{54CA1242-CF3A-4FDD-B940-FD3C43978C10}"/>
              </a:ext>
            </a:extLst>
          </p:cNvPr>
          <p:cNvSpPr>
            <a:spLocks noGrp="1"/>
          </p:cNvSpPr>
          <p:nvPr>
            <p:ph type="body" sz="quarter" idx="10" hasCustomPrompt="1"/>
          </p:nvPr>
        </p:nvSpPr>
        <p:spPr>
          <a:xfrm>
            <a:off x="829892" y="285975"/>
            <a:ext cx="8326807" cy="355580"/>
          </a:xfrm>
        </p:spPr>
        <p:txBody>
          <a:bodyPr>
            <a:noAutofit/>
          </a:bodyPr>
          <a:lstStyle>
            <a:lvl1pPr marL="0" indent="0">
              <a:buNone/>
              <a:defRPr sz="2400" b="0" cap="all" baseline="0">
                <a:solidFill>
                  <a:schemeClr val="tx2"/>
                </a:solidFill>
              </a:defRPr>
            </a:lvl1pPr>
          </a:lstStyle>
          <a:p>
            <a:pPr lvl="0"/>
            <a:r>
              <a:rPr lang="hu-HU" dirty="0" err="1"/>
              <a:t>Title</a:t>
            </a:r>
            <a:r>
              <a:rPr lang="hu-HU" dirty="0"/>
              <a:t> (</a:t>
            </a:r>
            <a:r>
              <a:rPr lang="hu-HU" dirty="0" err="1"/>
              <a:t>single</a:t>
            </a:r>
            <a:r>
              <a:rPr lang="hu-HU" dirty="0"/>
              <a:t> line </a:t>
            </a:r>
            <a:r>
              <a:rPr lang="hu-HU" dirty="0" err="1"/>
              <a:t>with</a:t>
            </a:r>
            <a:r>
              <a:rPr lang="hu-HU" dirty="0"/>
              <a:t> </a:t>
            </a:r>
            <a:r>
              <a:rPr lang="hu-HU" dirty="0" err="1"/>
              <a:t>subtitle</a:t>
            </a:r>
            <a:r>
              <a:rPr lang="hu-HU" dirty="0"/>
              <a:t>)</a:t>
            </a:r>
          </a:p>
        </p:txBody>
      </p:sp>
      <p:sp>
        <p:nvSpPr>
          <p:cNvPr id="8" name="Text Placeholder 17">
            <a:extLst>
              <a:ext uri="{FF2B5EF4-FFF2-40B4-BE49-F238E27FC236}">
                <a16:creationId xmlns:a16="http://schemas.microsoft.com/office/drawing/2014/main" id="{C399C0AA-196C-47DA-9412-77A48A168565}"/>
              </a:ext>
            </a:extLst>
          </p:cNvPr>
          <p:cNvSpPr>
            <a:spLocks noGrp="1"/>
          </p:cNvSpPr>
          <p:nvPr>
            <p:ph type="body" sz="quarter" idx="14" hasCustomPrompt="1"/>
          </p:nvPr>
        </p:nvSpPr>
        <p:spPr>
          <a:xfrm>
            <a:off x="828965" y="4865688"/>
            <a:ext cx="5026321" cy="1335087"/>
          </a:xfrm>
        </p:spPr>
        <p:txBody>
          <a:bodyPr numCol="1" spcCol="288000">
            <a:noAutofit/>
          </a:bodyPr>
          <a:lstStyle>
            <a:lvl1pPr marL="0" indent="0">
              <a:lnSpc>
                <a:spcPts val="1800"/>
              </a:lnSpc>
              <a:buFontTx/>
              <a:buNone/>
              <a:defRPr sz="1400" b="0">
                <a:solidFill>
                  <a:schemeClr val="tx1"/>
                </a:solidFill>
              </a:defRPr>
            </a:lvl1pPr>
          </a:lstStyle>
          <a:p>
            <a:pPr lvl="0"/>
            <a:r>
              <a:rPr lang="hu-HU" dirty="0"/>
              <a:t>si que int quiandis pra sequam et endunte eossitibusam re cusaectatis num lab idus aut eos il ipsum everis estio. Is ducieni mpernatate num fuga. Nia quas mo estium estium ant rerferiae.</a:t>
            </a:r>
          </a:p>
          <a:p>
            <a:pPr lvl="0"/>
            <a:endParaRPr lang="hu-HU" dirty="0"/>
          </a:p>
        </p:txBody>
      </p:sp>
      <p:sp>
        <p:nvSpPr>
          <p:cNvPr id="9" name="Picture Placeholder 3">
            <a:extLst>
              <a:ext uri="{FF2B5EF4-FFF2-40B4-BE49-F238E27FC236}">
                <a16:creationId xmlns:a16="http://schemas.microsoft.com/office/drawing/2014/main" id="{C462196B-D1BF-4409-BBEE-1FE751945639}"/>
              </a:ext>
            </a:extLst>
          </p:cNvPr>
          <p:cNvSpPr>
            <a:spLocks noGrp="1"/>
          </p:cNvSpPr>
          <p:nvPr>
            <p:ph type="pic" sz="quarter" idx="17"/>
          </p:nvPr>
        </p:nvSpPr>
        <p:spPr>
          <a:xfrm>
            <a:off x="918124" y="1450252"/>
            <a:ext cx="8238576" cy="2564212"/>
          </a:xfrm>
        </p:spPr>
        <p:txBody>
          <a:bodyPr/>
          <a:lstStyle/>
          <a:p>
            <a:endParaRPr lang="hu-HU"/>
          </a:p>
        </p:txBody>
      </p:sp>
      <p:sp>
        <p:nvSpPr>
          <p:cNvPr id="10" name="Szöveg helye 9">
            <a:extLst>
              <a:ext uri="{FF2B5EF4-FFF2-40B4-BE49-F238E27FC236}">
                <a16:creationId xmlns:a16="http://schemas.microsoft.com/office/drawing/2014/main" id="{15F501C4-37A5-40DD-869B-A6958B54A2F0}"/>
              </a:ext>
            </a:extLst>
          </p:cNvPr>
          <p:cNvSpPr>
            <a:spLocks noGrp="1"/>
          </p:cNvSpPr>
          <p:nvPr>
            <p:ph type="body" sz="quarter" idx="18" hasCustomPrompt="1"/>
          </p:nvPr>
        </p:nvSpPr>
        <p:spPr>
          <a:xfrm>
            <a:off x="837913" y="686547"/>
            <a:ext cx="8326807" cy="355580"/>
          </a:xfrm>
        </p:spPr>
        <p:txBody>
          <a:bodyPr>
            <a:normAutofit/>
          </a:bodyPr>
          <a:lstStyle>
            <a:lvl1pPr marL="0" indent="0">
              <a:buNone/>
              <a:defRPr sz="1800" b="0" cap="all" baseline="0">
                <a:solidFill>
                  <a:schemeClr val="tx1"/>
                </a:solidFill>
              </a:defRPr>
            </a:lvl1pPr>
          </a:lstStyle>
          <a:p>
            <a:pPr lvl="0"/>
            <a:r>
              <a:rPr lang="hu-HU" dirty="0" err="1"/>
              <a:t>subtitle</a:t>
            </a:r>
            <a:endParaRPr lang="hu-HU" dirty="0"/>
          </a:p>
        </p:txBody>
      </p:sp>
      <p:sp>
        <p:nvSpPr>
          <p:cNvPr id="11" name="Text Placeholder 2">
            <a:extLst>
              <a:ext uri="{FF2B5EF4-FFF2-40B4-BE49-F238E27FC236}">
                <a16:creationId xmlns:a16="http://schemas.microsoft.com/office/drawing/2014/main" id="{F6C0B084-88F7-45CA-99B9-497711C8C421}"/>
              </a:ext>
            </a:extLst>
          </p:cNvPr>
          <p:cNvSpPr>
            <a:spLocks noGrp="1"/>
          </p:cNvSpPr>
          <p:nvPr>
            <p:ph type="body" sz="quarter" idx="19" hasCustomPrompt="1"/>
          </p:nvPr>
        </p:nvSpPr>
        <p:spPr>
          <a:xfrm>
            <a:off x="836987" y="4416535"/>
            <a:ext cx="2699927" cy="254000"/>
          </a:xfrm>
        </p:spPr>
        <p:txBody>
          <a:bodyPr>
            <a:noAutofit/>
          </a:bodyPr>
          <a:lstStyle>
            <a:lvl1pPr marL="0" indent="0">
              <a:buNone/>
              <a:defRPr sz="1600" b="1"/>
            </a:lvl1pPr>
          </a:lstStyle>
          <a:p>
            <a:pPr lvl="0"/>
            <a:r>
              <a:rPr lang="hu-HU" dirty="0"/>
              <a:t>TASSEQUID EST,</a:t>
            </a:r>
          </a:p>
        </p:txBody>
      </p:sp>
      <p:sp>
        <p:nvSpPr>
          <p:cNvPr id="12" name="Text Placeholder 4">
            <a:extLst>
              <a:ext uri="{FF2B5EF4-FFF2-40B4-BE49-F238E27FC236}">
                <a16:creationId xmlns:a16="http://schemas.microsoft.com/office/drawing/2014/main" id="{4C2FC7C4-CFED-49ED-A2F6-1B58E45E5CEC}"/>
              </a:ext>
            </a:extLst>
          </p:cNvPr>
          <p:cNvSpPr>
            <a:spLocks noGrp="1"/>
          </p:cNvSpPr>
          <p:nvPr>
            <p:ph type="body" sz="quarter" idx="20" hasCustomPrompt="1"/>
          </p:nvPr>
        </p:nvSpPr>
        <p:spPr>
          <a:xfrm>
            <a:off x="5932973" y="4865688"/>
            <a:ext cx="3352798" cy="1335086"/>
          </a:xfrm>
        </p:spPr>
        <p:txBody>
          <a:bodyPr>
            <a:normAutofit/>
          </a:bodyPr>
          <a:lstStyle>
            <a:lvl1pPr marL="457200" indent="-457200">
              <a:lnSpc>
                <a:spcPct val="200000"/>
              </a:lnSpc>
              <a:buClr>
                <a:srgbClr val="9E7A5C"/>
              </a:buClr>
              <a:buSzPct val="110000"/>
              <a:buFont typeface="Tahoma" panose="020B0604030504040204" pitchFamily="34" charset="0"/>
              <a:buChar char="•"/>
              <a:defRPr sz="1400"/>
            </a:lvl1pPr>
          </a:lstStyle>
          <a:p>
            <a:pPr lvl="0"/>
            <a:r>
              <a:rPr lang="hu-HU" dirty="0"/>
              <a:t>Si que int quiandis pra sequam et</a:t>
            </a:r>
          </a:p>
          <a:p>
            <a:pPr lvl="0"/>
            <a:r>
              <a:rPr lang="hu-HU" dirty="0"/>
              <a:t>Si que int quiandis pra sequam et</a:t>
            </a:r>
          </a:p>
        </p:txBody>
      </p:sp>
      <p:sp>
        <p:nvSpPr>
          <p:cNvPr id="2" name="Dia számának helye 1">
            <a:extLst>
              <a:ext uri="{FF2B5EF4-FFF2-40B4-BE49-F238E27FC236}">
                <a16:creationId xmlns:a16="http://schemas.microsoft.com/office/drawing/2014/main" id="{D46C97C9-A977-DD74-4437-B93B167E49EC}"/>
              </a:ext>
            </a:extLst>
          </p:cNvPr>
          <p:cNvSpPr>
            <a:spLocks noGrp="1"/>
          </p:cNvSpPr>
          <p:nvPr>
            <p:ph type="sldNum" sz="quarter" idx="21"/>
          </p:nvPr>
        </p:nvSpPr>
        <p:spPr/>
        <p:txBody>
          <a:bodyPr/>
          <a:lstStyle/>
          <a:p>
            <a:fld id="{9EDDDD90-AB0C-4602-91C8-25275B45CDEF}" type="slidenum">
              <a:rPr lang="hu-HU" smtClean="0"/>
              <a:t>‹#›</a:t>
            </a:fld>
            <a:endParaRPr lang="hu-HU"/>
          </a:p>
        </p:txBody>
      </p:sp>
      <p:cxnSp>
        <p:nvCxnSpPr>
          <p:cNvPr id="15" name="Egyenes összekötő 10">
            <a:extLst>
              <a:ext uri="{FF2B5EF4-FFF2-40B4-BE49-F238E27FC236}">
                <a16:creationId xmlns:a16="http://schemas.microsoft.com/office/drawing/2014/main" id="{8CB4936E-E803-56F7-EADD-B43D9CDD2030}"/>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Ábra 16">
            <a:extLst>
              <a:ext uri="{FF2B5EF4-FFF2-40B4-BE49-F238E27FC236}">
                <a16:creationId xmlns:a16="http://schemas.microsoft.com/office/drawing/2014/main" id="{281F524B-EA7D-4C32-C09A-722EAB6A536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152566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ingle line) - Lis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zöveg helye 9">
            <a:extLst>
              <a:ext uri="{FF2B5EF4-FFF2-40B4-BE49-F238E27FC236}">
                <a16:creationId xmlns:a16="http://schemas.microsoft.com/office/drawing/2014/main" id="{1491A149-4FF5-496A-9887-48B0620994E6}"/>
              </a:ext>
            </a:extLst>
          </p:cNvPr>
          <p:cNvSpPr>
            <a:spLocks noGrp="1"/>
          </p:cNvSpPr>
          <p:nvPr>
            <p:ph type="body" sz="quarter" idx="10" hasCustomPrompt="1"/>
          </p:nvPr>
        </p:nvSpPr>
        <p:spPr>
          <a:xfrm>
            <a:off x="829892" y="536401"/>
            <a:ext cx="8326808" cy="400651"/>
          </a:xfrm>
        </p:spPr>
        <p:txBody>
          <a:bodyPr>
            <a:noAutofit/>
          </a:bodyPr>
          <a:lstStyle>
            <a:lvl1pPr marL="0" indent="0">
              <a:buNone/>
              <a:defRPr sz="2400" b="0" cap="all" baseline="0">
                <a:solidFill>
                  <a:schemeClr val="tx2"/>
                </a:solidFill>
              </a:defRPr>
            </a:lvl1pPr>
          </a:lstStyle>
          <a:p>
            <a:pPr lvl="0"/>
            <a:r>
              <a:rPr lang="hu-HU" dirty="0" err="1"/>
              <a:t>Title</a:t>
            </a:r>
            <a:r>
              <a:rPr lang="hu-HU" dirty="0"/>
              <a:t> (</a:t>
            </a:r>
            <a:r>
              <a:rPr lang="hu-HU" dirty="0" err="1"/>
              <a:t>single</a:t>
            </a:r>
            <a:r>
              <a:rPr lang="hu-HU" dirty="0"/>
              <a:t> line </a:t>
            </a:r>
            <a:r>
              <a:rPr lang="hu-HU" dirty="0" err="1"/>
              <a:t>without</a:t>
            </a:r>
            <a:r>
              <a:rPr lang="hu-HU" dirty="0"/>
              <a:t> </a:t>
            </a:r>
            <a:r>
              <a:rPr lang="hu-HU" dirty="0" err="1"/>
              <a:t>subtitle</a:t>
            </a:r>
            <a:r>
              <a:rPr lang="hu-HU" dirty="0"/>
              <a:t>)</a:t>
            </a:r>
          </a:p>
        </p:txBody>
      </p:sp>
      <p:sp>
        <p:nvSpPr>
          <p:cNvPr id="8" name="Text Placeholder 5">
            <a:extLst>
              <a:ext uri="{FF2B5EF4-FFF2-40B4-BE49-F238E27FC236}">
                <a16:creationId xmlns:a16="http://schemas.microsoft.com/office/drawing/2014/main" id="{F3398455-85F5-42E1-A5E2-B050A9EEEB27}"/>
              </a:ext>
            </a:extLst>
          </p:cNvPr>
          <p:cNvSpPr>
            <a:spLocks noGrp="1"/>
          </p:cNvSpPr>
          <p:nvPr>
            <p:ph type="body" sz="quarter" idx="11" hasCustomPrompt="1"/>
          </p:nvPr>
        </p:nvSpPr>
        <p:spPr>
          <a:xfrm>
            <a:off x="830082" y="1449388"/>
            <a:ext cx="8326618" cy="2102219"/>
          </a:xfrm>
        </p:spPr>
        <p:txBody>
          <a:bodyPr>
            <a:normAutofit/>
          </a:bodyPr>
          <a:lstStyle>
            <a:lvl1pPr marL="514350" marR="0" indent="-514350" algn="l" defTabSz="914377" rtl="0" eaLnBrk="1" fontAlgn="auto" latinLnBrk="0" hangingPunct="1">
              <a:lnSpc>
                <a:spcPct val="90000"/>
              </a:lnSpc>
              <a:spcBef>
                <a:spcPts val="1000"/>
              </a:spcBef>
              <a:spcAft>
                <a:spcPts val="0"/>
              </a:spcAft>
              <a:buClrTx/>
              <a:buSzTx/>
              <a:buFont typeface="+mj-lt"/>
              <a:buAutoNum type="arabicPeriod"/>
              <a:tabLst/>
              <a:defRPr sz="1600" b="1" i="0" cap="all" baseline="0">
                <a:solidFill>
                  <a:schemeClr val="tx1"/>
                </a:solidFill>
              </a:defRPr>
            </a:lvl1pPr>
            <a:lvl2pPr marL="457189" indent="0">
              <a:lnSpc>
                <a:spcPct val="150000"/>
              </a:lnSpc>
              <a:buSzPct val="50000"/>
              <a:buFont typeface="+mj-lt"/>
              <a:buNone/>
              <a:defRPr sz="1400"/>
            </a:lvl2pPr>
            <a:lvl3pPr>
              <a:buFont typeface="Tahoma" panose="020B0604030504040204" pitchFamily="34" charset="0"/>
              <a:buChar char="‑"/>
              <a:defRPr sz="1800"/>
            </a:lvl3pPr>
          </a:lstStyle>
          <a:p>
            <a:pPr lvl="0"/>
            <a:r>
              <a:rPr lang="it-IT" dirty="0"/>
              <a:t>In sit habeo altera nostro. Ad euismod minimum</a:t>
            </a:r>
            <a:endParaRPr lang="hu-HU" dirty="0"/>
          </a:p>
          <a:p>
            <a:pPr lvl="0"/>
            <a:r>
              <a:rPr lang="it-IT" dirty="0"/>
              <a:t>Ad euismod minimum </a:t>
            </a:r>
            <a:endParaRPr lang="hu-HU" dirty="0"/>
          </a:p>
          <a:p>
            <a:pPr lvl="0"/>
            <a:r>
              <a:rPr lang="it-IT" dirty="0"/>
              <a:t>In sit habeo altera nostro. Ad euismod minimum</a:t>
            </a:r>
            <a:endParaRPr lang="hu-HU" dirty="0"/>
          </a:p>
          <a:p>
            <a:pPr lvl="0"/>
            <a:r>
              <a:rPr lang="it-IT" dirty="0"/>
              <a:t>altera nostro</a:t>
            </a:r>
            <a:endParaRPr lang="hu-HU" dirty="0"/>
          </a:p>
          <a:p>
            <a:pPr marL="914389" marR="0" lvl="1" indent="-457200" algn="l" defTabSz="914377" rtl="0" eaLnBrk="1" fontAlgn="auto" latinLnBrk="0" hangingPunct="1">
              <a:lnSpc>
                <a:spcPct val="90000"/>
              </a:lnSpc>
              <a:spcBef>
                <a:spcPts val="500"/>
              </a:spcBef>
              <a:spcAft>
                <a:spcPts val="0"/>
              </a:spcAft>
              <a:buClrTx/>
              <a:buSzTx/>
              <a:buFont typeface="+mj-lt"/>
              <a:buAutoNum type="alphaLcPeriod"/>
              <a:tabLst/>
              <a:defRPr/>
            </a:pPr>
            <a:endParaRPr lang="en-US" sz="1800" b="0" i="0" u="none" strike="noStrike" baseline="30000" dirty="0">
              <a:solidFill>
                <a:srgbClr val="201F22"/>
              </a:solidFill>
              <a:latin typeface="Tahoma" panose="020B0604030504040204" pitchFamily="34" charset="0"/>
            </a:endParaRPr>
          </a:p>
        </p:txBody>
      </p:sp>
      <p:sp>
        <p:nvSpPr>
          <p:cNvPr id="9" name="Text Placeholder 5">
            <a:extLst>
              <a:ext uri="{FF2B5EF4-FFF2-40B4-BE49-F238E27FC236}">
                <a16:creationId xmlns:a16="http://schemas.microsoft.com/office/drawing/2014/main" id="{86DA85FE-82E9-47B0-B799-1222E60701BC}"/>
              </a:ext>
            </a:extLst>
          </p:cNvPr>
          <p:cNvSpPr>
            <a:spLocks noGrp="1"/>
          </p:cNvSpPr>
          <p:nvPr>
            <p:ph type="body" sz="quarter" idx="12" hasCustomPrompt="1"/>
          </p:nvPr>
        </p:nvSpPr>
        <p:spPr>
          <a:xfrm>
            <a:off x="821868" y="3777926"/>
            <a:ext cx="8322132" cy="2422849"/>
          </a:xfrm>
        </p:spPr>
        <p:txBody>
          <a:bodyPr>
            <a:normAutofit/>
          </a:bodyPr>
          <a:lstStyle>
            <a:lvl1pPr marL="342900" indent="-342900">
              <a:buFont typeface="+mj-lt"/>
              <a:buAutoNum type="alphaLcPeriod"/>
              <a:defRPr sz="1600" b="1" i="0" cap="all" baseline="0">
                <a:solidFill>
                  <a:schemeClr val="tx2"/>
                </a:solidFill>
              </a:defRPr>
            </a:lvl1pPr>
            <a:lvl2pPr marL="457189" indent="0">
              <a:lnSpc>
                <a:spcPct val="150000"/>
              </a:lnSpc>
              <a:buSzPct val="90000"/>
              <a:buFontTx/>
              <a:buNone/>
              <a:defRPr sz="1400"/>
            </a:lvl2pPr>
            <a:lvl3pPr>
              <a:buFont typeface="Tahoma" panose="020B0604030504040204" pitchFamily="34" charset="0"/>
              <a:buChar char="‑"/>
              <a:defRPr sz="1400"/>
            </a:lvl3pPr>
          </a:lstStyle>
          <a:p>
            <a:pPr lvl="0"/>
            <a:r>
              <a:rPr lang="it-IT" dirty="0"/>
              <a:t>In sit habeo altera nostro. Ad euismod minimum</a:t>
            </a:r>
            <a:endParaRPr lang="hu-HU" dirty="0"/>
          </a:p>
          <a:p>
            <a:pPr lvl="0"/>
            <a:r>
              <a:rPr lang="it-IT" dirty="0"/>
              <a:t>In sit habeo altera nostro</a:t>
            </a:r>
            <a:endParaRPr lang="en-US" sz="1800" b="0" i="0" u="none" strike="noStrike" baseline="30000" dirty="0">
              <a:solidFill>
                <a:srgbClr val="201F22"/>
              </a:solidFill>
              <a:latin typeface="Tahoma" panose="020B0604030504040204" pitchFamily="34" charset="0"/>
            </a:endParaRPr>
          </a:p>
        </p:txBody>
      </p:sp>
      <p:sp>
        <p:nvSpPr>
          <p:cNvPr id="4" name="Dia számának helye 3">
            <a:extLst>
              <a:ext uri="{FF2B5EF4-FFF2-40B4-BE49-F238E27FC236}">
                <a16:creationId xmlns:a16="http://schemas.microsoft.com/office/drawing/2014/main" id="{70CFCAF2-DA2C-5AAC-DF88-6F1C076E7B11}"/>
              </a:ext>
            </a:extLst>
          </p:cNvPr>
          <p:cNvSpPr>
            <a:spLocks noGrp="1"/>
          </p:cNvSpPr>
          <p:nvPr>
            <p:ph type="sldNum" sz="quarter" idx="15"/>
          </p:nvPr>
        </p:nvSpPr>
        <p:spPr/>
        <p:txBody>
          <a:bodyPr/>
          <a:lstStyle/>
          <a:p>
            <a:fld id="{9EDDDD90-AB0C-4602-91C8-25275B45CDEF}" type="slidenum">
              <a:rPr lang="hu-HU" smtClean="0"/>
              <a:t>‹#›</a:t>
            </a:fld>
            <a:endParaRPr lang="hu-HU"/>
          </a:p>
        </p:txBody>
      </p:sp>
      <p:cxnSp>
        <p:nvCxnSpPr>
          <p:cNvPr id="12" name="Egyenes összekötő 10">
            <a:extLst>
              <a:ext uri="{FF2B5EF4-FFF2-40B4-BE49-F238E27FC236}">
                <a16:creationId xmlns:a16="http://schemas.microsoft.com/office/drawing/2014/main" id="{E2460ACD-7D84-3233-6602-1AA7EB770908}"/>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Ábra 16">
            <a:extLst>
              <a:ext uri="{FF2B5EF4-FFF2-40B4-BE49-F238E27FC236}">
                <a16:creationId xmlns:a16="http://schemas.microsoft.com/office/drawing/2014/main" id="{AA7B1A24-9226-E58D-CB42-2FB3355DF71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2013344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ingle line) + text + lis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423B5F-839A-4B26-AB6E-39A2303F04D3}"/>
              </a:ext>
            </a:extLst>
          </p:cNvPr>
          <p:cNvSpPr/>
          <p:nvPr userDrawn="1"/>
        </p:nvSpPr>
        <p:spPr>
          <a:xfrm>
            <a:off x="5443871" y="1449388"/>
            <a:ext cx="3712829" cy="513935"/>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8" name="Rectangle 7">
            <a:extLst>
              <a:ext uri="{FF2B5EF4-FFF2-40B4-BE49-F238E27FC236}">
                <a16:creationId xmlns:a16="http://schemas.microsoft.com/office/drawing/2014/main" id="{8FA761C0-A01B-429F-B60B-4021D8AE3129}"/>
              </a:ext>
            </a:extLst>
          </p:cNvPr>
          <p:cNvSpPr/>
          <p:nvPr userDrawn="1"/>
        </p:nvSpPr>
        <p:spPr>
          <a:xfrm>
            <a:off x="5443871" y="2076471"/>
            <a:ext cx="3712829" cy="4124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ext Placeholder 15">
            <a:extLst>
              <a:ext uri="{FF2B5EF4-FFF2-40B4-BE49-F238E27FC236}">
                <a16:creationId xmlns:a16="http://schemas.microsoft.com/office/drawing/2014/main" id="{514703AF-0078-4D6E-B46F-390A1F584A6F}"/>
              </a:ext>
            </a:extLst>
          </p:cNvPr>
          <p:cNvSpPr>
            <a:spLocks noGrp="1" noRot="1" noMove="1" noResize="1" noEditPoints="1" noAdjustHandles="1" noChangeArrowheads="1" noChangeShapeType="1"/>
          </p:cNvSpPr>
          <p:nvPr>
            <p:ph type="body" sz="quarter" idx="25" hasCustomPrompt="1"/>
          </p:nvPr>
        </p:nvSpPr>
        <p:spPr>
          <a:xfrm>
            <a:off x="829903" y="1449387"/>
            <a:ext cx="4439929" cy="4751387"/>
          </a:xfrm>
        </p:spPr>
        <p:txBody>
          <a:bodyPr>
            <a:normAutofit/>
          </a:bodyPr>
          <a:lstStyle>
            <a:lvl1pPr marL="400050" indent="-400050">
              <a:buFont typeface="+mj-lt"/>
              <a:buAutoNum type="romanUcPeriod"/>
              <a:defRPr sz="1400" b="1"/>
            </a:lvl1pPr>
          </a:lstStyle>
          <a:p>
            <a:pPr lvl="0"/>
            <a:r>
              <a:rPr lang="da-DK" dirty="0"/>
              <a:t>LOREM IPSUM DOLOR SIT AMET </a:t>
            </a:r>
            <a:endParaRPr lang="hu-HU" dirty="0"/>
          </a:p>
          <a:p>
            <a:pPr lvl="0"/>
            <a:endParaRPr lang="hu-HU" dirty="0"/>
          </a:p>
          <a:p>
            <a:pPr lvl="0"/>
            <a:endParaRPr lang="hu-HU" dirty="0"/>
          </a:p>
          <a:p>
            <a:pPr lvl="0"/>
            <a:endParaRPr lang="hu-HU" dirty="0"/>
          </a:p>
          <a:p>
            <a:pPr lvl="0"/>
            <a:endParaRPr lang="hu-HU" dirty="0"/>
          </a:p>
          <a:p>
            <a:pPr lvl="0"/>
            <a:endParaRPr lang="hu-HU" dirty="0"/>
          </a:p>
          <a:p>
            <a:pPr lvl="0"/>
            <a:r>
              <a:rPr lang="da-DK" dirty="0"/>
              <a:t>LOREM IPSUM DOLOR SIT AMET</a:t>
            </a:r>
            <a:br>
              <a:rPr lang="hu-HU" dirty="0"/>
            </a:br>
            <a:endParaRPr lang="hu-HU" dirty="0"/>
          </a:p>
        </p:txBody>
      </p:sp>
      <p:sp>
        <p:nvSpPr>
          <p:cNvPr id="9" name="Text Placeholder 17">
            <a:extLst>
              <a:ext uri="{FF2B5EF4-FFF2-40B4-BE49-F238E27FC236}">
                <a16:creationId xmlns:a16="http://schemas.microsoft.com/office/drawing/2014/main" id="{2DE2D0CD-240C-4B0A-A188-3076C1070214}"/>
              </a:ext>
            </a:extLst>
          </p:cNvPr>
          <p:cNvSpPr>
            <a:spLocks noGrp="1"/>
          </p:cNvSpPr>
          <p:nvPr>
            <p:ph type="body" sz="quarter" idx="21" hasCustomPrompt="1"/>
          </p:nvPr>
        </p:nvSpPr>
        <p:spPr>
          <a:xfrm>
            <a:off x="5606902" y="1547379"/>
            <a:ext cx="3087052" cy="347663"/>
          </a:xfrm>
        </p:spPr>
        <p:txBody>
          <a:bodyPr>
            <a:noAutofit/>
          </a:bodyPr>
          <a:lstStyle>
            <a:lvl1pPr marL="0" indent="0">
              <a:buFontTx/>
              <a:buNone/>
              <a:defRPr sz="1400" b="1">
                <a:solidFill>
                  <a:schemeClr val="bg1"/>
                </a:solidFill>
              </a:defRPr>
            </a:lvl1pPr>
          </a:lstStyle>
          <a:p>
            <a:pPr lvl="0"/>
            <a:r>
              <a:rPr lang="da-DK" dirty="0"/>
              <a:t>LOREM IPSUM DOLOR SIT AMET</a:t>
            </a:r>
            <a:endParaRPr lang="hu-HU" dirty="0"/>
          </a:p>
        </p:txBody>
      </p:sp>
      <p:sp>
        <p:nvSpPr>
          <p:cNvPr id="10" name="Text Placeholder 22">
            <a:extLst>
              <a:ext uri="{FF2B5EF4-FFF2-40B4-BE49-F238E27FC236}">
                <a16:creationId xmlns:a16="http://schemas.microsoft.com/office/drawing/2014/main" id="{6DF29D97-07DF-4EE6-8B96-20CCC02C8808}"/>
              </a:ext>
            </a:extLst>
          </p:cNvPr>
          <p:cNvSpPr>
            <a:spLocks noGrp="1"/>
          </p:cNvSpPr>
          <p:nvPr>
            <p:ph type="body" sz="quarter" idx="23" hasCustomPrompt="1"/>
          </p:nvPr>
        </p:nvSpPr>
        <p:spPr>
          <a:xfrm>
            <a:off x="5606902" y="2173487"/>
            <a:ext cx="3610308" cy="3816187"/>
          </a:xfrm>
        </p:spPr>
        <p:txBody>
          <a:bodyPr>
            <a:normAutofit/>
          </a:bodyPr>
          <a:lstStyle>
            <a:lvl1pPr marL="228594" indent="-228594">
              <a:buClr>
                <a:schemeClr val="tx1"/>
              </a:buClr>
              <a:buSzPct val="110000"/>
              <a:buFont typeface="Tahoma" panose="020B0604030504040204" pitchFamily="34" charset="0"/>
              <a:buChar char="•"/>
              <a:defRPr sz="1400">
                <a:solidFill>
                  <a:schemeClr val="tx1"/>
                </a:solidFill>
              </a:defRPr>
            </a:lvl1pPr>
          </a:lstStyle>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p:txBody>
      </p:sp>
      <p:sp>
        <p:nvSpPr>
          <p:cNvPr id="11" name="Text Placeholder 24">
            <a:extLst>
              <a:ext uri="{FF2B5EF4-FFF2-40B4-BE49-F238E27FC236}">
                <a16:creationId xmlns:a16="http://schemas.microsoft.com/office/drawing/2014/main" id="{7CB69CB1-9C97-4F43-A711-000360229983}"/>
              </a:ext>
            </a:extLst>
          </p:cNvPr>
          <p:cNvSpPr>
            <a:spLocks noGrp="1"/>
          </p:cNvSpPr>
          <p:nvPr>
            <p:ph type="body" sz="quarter" idx="24" hasCustomPrompt="1"/>
          </p:nvPr>
        </p:nvSpPr>
        <p:spPr>
          <a:xfrm>
            <a:off x="831013" y="1832627"/>
            <a:ext cx="4114433" cy="1431179"/>
          </a:xfrm>
        </p:spPr>
        <p:txBody>
          <a:bodyPr>
            <a:normAutofit/>
          </a:bodyPr>
          <a:lstStyle>
            <a:lvl1pPr marL="0" indent="0">
              <a:buNone/>
              <a:defRPr sz="1400"/>
            </a:lvl1pPr>
          </a:lstStyle>
          <a:p>
            <a:pPr lvl="0"/>
            <a:r>
              <a:rPr lang="hu-HU" dirty="0"/>
              <a:t>Si que int quiandis pra sequam et endunte eossitibusam re cusaectatis num lab idus aut eos il ipsum everis estio. Is ducieni mpernatate num fuga. Nia quas mo estium estium ant rerferiae.</a:t>
            </a:r>
          </a:p>
        </p:txBody>
      </p:sp>
      <p:sp>
        <p:nvSpPr>
          <p:cNvPr id="12" name="Szöveg helye 9">
            <a:extLst>
              <a:ext uri="{FF2B5EF4-FFF2-40B4-BE49-F238E27FC236}">
                <a16:creationId xmlns:a16="http://schemas.microsoft.com/office/drawing/2014/main" id="{713044F3-8FC1-4ACF-8F71-03C242E9E7B9}"/>
              </a:ext>
            </a:extLst>
          </p:cNvPr>
          <p:cNvSpPr>
            <a:spLocks noGrp="1"/>
          </p:cNvSpPr>
          <p:nvPr>
            <p:ph type="body" sz="quarter" idx="10" hasCustomPrompt="1"/>
          </p:nvPr>
        </p:nvSpPr>
        <p:spPr>
          <a:xfrm>
            <a:off x="821882" y="285975"/>
            <a:ext cx="8225866" cy="355580"/>
          </a:xfrm>
        </p:spPr>
        <p:txBody>
          <a:bodyPr>
            <a:noAutofit/>
          </a:bodyPr>
          <a:lstStyle>
            <a:lvl1pPr marL="0" indent="0">
              <a:buNone/>
              <a:defRPr sz="2400" b="0" cap="all" baseline="0">
                <a:solidFill>
                  <a:schemeClr val="tx2"/>
                </a:solidFill>
              </a:defRPr>
            </a:lvl1pPr>
          </a:lstStyle>
          <a:p>
            <a:pPr lvl="0"/>
            <a:r>
              <a:rPr lang="hu-HU" dirty="0" err="1"/>
              <a:t>Title</a:t>
            </a:r>
            <a:r>
              <a:rPr lang="hu-HU" dirty="0"/>
              <a:t> (</a:t>
            </a:r>
            <a:r>
              <a:rPr lang="hu-HU" dirty="0" err="1"/>
              <a:t>single</a:t>
            </a:r>
            <a:r>
              <a:rPr lang="hu-HU" dirty="0"/>
              <a:t> line </a:t>
            </a:r>
            <a:r>
              <a:rPr lang="hu-HU" dirty="0" err="1"/>
              <a:t>with</a:t>
            </a:r>
            <a:r>
              <a:rPr lang="hu-HU" dirty="0"/>
              <a:t> </a:t>
            </a:r>
            <a:r>
              <a:rPr lang="hu-HU" dirty="0" err="1"/>
              <a:t>subtitle</a:t>
            </a:r>
            <a:r>
              <a:rPr lang="hu-HU" dirty="0"/>
              <a:t>)</a:t>
            </a:r>
          </a:p>
        </p:txBody>
      </p:sp>
      <p:sp>
        <p:nvSpPr>
          <p:cNvPr id="13" name="Szöveg helye 9">
            <a:extLst>
              <a:ext uri="{FF2B5EF4-FFF2-40B4-BE49-F238E27FC236}">
                <a16:creationId xmlns:a16="http://schemas.microsoft.com/office/drawing/2014/main" id="{56A10424-51AC-460A-B8F5-4B6A73D7AD48}"/>
              </a:ext>
            </a:extLst>
          </p:cNvPr>
          <p:cNvSpPr>
            <a:spLocks noGrp="1"/>
          </p:cNvSpPr>
          <p:nvPr>
            <p:ph type="body" sz="quarter" idx="18" hasCustomPrompt="1"/>
          </p:nvPr>
        </p:nvSpPr>
        <p:spPr>
          <a:xfrm>
            <a:off x="837924" y="686547"/>
            <a:ext cx="8225866" cy="355580"/>
          </a:xfrm>
        </p:spPr>
        <p:txBody>
          <a:bodyPr>
            <a:normAutofit/>
          </a:bodyPr>
          <a:lstStyle>
            <a:lvl1pPr marL="0" indent="0">
              <a:buNone/>
              <a:defRPr sz="1800" b="0" cap="all" baseline="0">
                <a:solidFill>
                  <a:schemeClr val="tx1"/>
                </a:solidFill>
              </a:defRPr>
            </a:lvl1pPr>
          </a:lstStyle>
          <a:p>
            <a:pPr lvl="0"/>
            <a:r>
              <a:rPr lang="hu-HU" dirty="0" err="1"/>
              <a:t>subtitle</a:t>
            </a:r>
            <a:endParaRPr lang="hu-HU" dirty="0"/>
          </a:p>
        </p:txBody>
      </p:sp>
      <p:sp>
        <p:nvSpPr>
          <p:cNvPr id="15" name="Text Placeholder 24">
            <a:extLst>
              <a:ext uri="{FF2B5EF4-FFF2-40B4-BE49-F238E27FC236}">
                <a16:creationId xmlns:a16="http://schemas.microsoft.com/office/drawing/2014/main" id="{FF75C91B-FFB5-4320-8DDB-702979CFD8B5}"/>
              </a:ext>
            </a:extLst>
          </p:cNvPr>
          <p:cNvSpPr>
            <a:spLocks noGrp="1"/>
          </p:cNvSpPr>
          <p:nvPr>
            <p:ph type="body" sz="quarter" idx="26" hasCustomPrompt="1"/>
          </p:nvPr>
        </p:nvSpPr>
        <p:spPr>
          <a:xfrm>
            <a:off x="831015" y="3752973"/>
            <a:ext cx="4114431" cy="1431179"/>
          </a:xfrm>
        </p:spPr>
        <p:txBody>
          <a:bodyPr>
            <a:normAutofit/>
          </a:bodyPr>
          <a:lstStyle>
            <a:lvl1pPr marL="0" indent="0">
              <a:buNone/>
              <a:defRPr sz="1400"/>
            </a:lvl1pPr>
          </a:lstStyle>
          <a:p>
            <a:pPr lvl="0"/>
            <a:r>
              <a:rPr lang="hu-HU" dirty="0"/>
              <a:t>Si que int quiandis pra sequam et endunte eossitibusam re cusaectatis num lab idus aut eos il ipsum everis estio. Is ducieni mpernatate num fuga. Nia quas mo estium estium ant rerferiae.</a:t>
            </a:r>
          </a:p>
        </p:txBody>
      </p:sp>
      <p:sp>
        <p:nvSpPr>
          <p:cNvPr id="4" name="Dia számának helye 3">
            <a:extLst>
              <a:ext uri="{FF2B5EF4-FFF2-40B4-BE49-F238E27FC236}">
                <a16:creationId xmlns:a16="http://schemas.microsoft.com/office/drawing/2014/main" id="{1317261D-E2E9-D534-5C76-E95FEA9824E3}"/>
              </a:ext>
            </a:extLst>
          </p:cNvPr>
          <p:cNvSpPr>
            <a:spLocks noGrp="1"/>
          </p:cNvSpPr>
          <p:nvPr>
            <p:ph type="sldNum" sz="quarter" idx="29"/>
          </p:nvPr>
        </p:nvSpPr>
        <p:spPr/>
        <p:txBody>
          <a:bodyPr/>
          <a:lstStyle/>
          <a:p>
            <a:fld id="{9EDDDD90-AB0C-4602-91C8-25275B45CDEF}" type="slidenum">
              <a:rPr lang="hu-HU" smtClean="0"/>
              <a:t>‹#›</a:t>
            </a:fld>
            <a:endParaRPr lang="hu-HU"/>
          </a:p>
        </p:txBody>
      </p:sp>
      <p:cxnSp>
        <p:nvCxnSpPr>
          <p:cNvPr id="18" name="Egyenes összekötő 10">
            <a:extLst>
              <a:ext uri="{FF2B5EF4-FFF2-40B4-BE49-F238E27FC236}">
                <a16:creationId xmlns:a16="http://schemas.microsoft.com/office/drawing/2014/main" id="{4CD55E0C-44B4-FD56-E176-0926DCDA1450}"/>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Ábra 16">
            <a:extLst>
              <a:ext uri="{FF2B5EF4-FFF2-40B4-BE49-F238E27FC236}">
                <a16:creationId xmlns:a16="http://schemas.microsoft.com/office/drawing/2014/main" id="{826A0BBE-C371-BA7E-E2F2-2EFD89D143E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3109574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title - Double lis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370988-E9B4-4BDE-A988-2A6A30EC856C}"/>
              </a:ext>
            </a:extLst>
          </p:cNvPr>
          <p:cNvSpPr/>
          <p:nvPr userDrawn="1"/>
        </p:nvSpPr>
        <p:spPr>
          <a:xfrm>
            <a:off x="5177408" y="1445152"/>
            <a:ext cx="3979292" cy="513935"/>
          </a:xfrm>
          <a:prstGeom prst="rect">
            <a:avLst/>
          </a:prstGeom>
          <a:solidFill>
            <a:schemeClr val="tx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solidFill>
                <a:srgbClr val="8A78B0"/>
              </a:solidFill>
            </a:endParaRPr>
          </a:p>
        </p:txBody>
      </p:sp>
      <p:sp>
        <p:nvSpPr>
          <p:cNvPr id="8" name="Rectangle 7">
            <a:extLst>
              <a:ext uri="{FF2B5EF4-FFF2-40B4-BE49-F238E27FC236}">
                <a16:creationId xmlns:a16="http://schemas.microsoft.com/office/drawing/2014/main" id="{B730CA38-39CC-4E20-B27D-792CF7D22A24}"/>
              </a:ext>
            </a:extLst>
          </p:cNvPr>
          <p:cNvSpPr/>
          <p:nvPr userDrawn="1"/>
        </p:nvSpPr>
        <p:spPr>
          <a:xfrm>
            <a:off x="5177408" y="2088369"/>
            <a:ext cx="3979292" cy="4112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ext Placeholder 17">
            <a:extLst>
              <a:ext uri="{FF2B5EF4-FFF2-40B4-BE49-F238E27FC236}">
                <a16:creationId xmlns:a16="http://schemas.microsoft.com/office/drawing/2014/main" id="{9F88EF90-B2D8-491E-8D6B-9B8FD3929231}"/>
              </a:ext>
            </a:extLst>
          </p:cNvPr>
          <p:cNvSpPr>
            <a:spLocks noGrp="1"/>
          </p:cNvSpPr>
          <p:nvPr>
            <p:ph type="body" sz="quarter" idx="21" hasCustomPrompt="1"/>
          </p:nvPr>
        </p:nvSpPr>
        <p:spPr>
          <a:xfrm>
            <a:off x="5290451" y="1523583"/>
            <a:ext cx="3729798" cy="347663"/>
          </a:xfrm>
        </p:spPr>
        <p:txBody>
          <a:bodyPr>
            <a:noAutofit/>
          </a:bodyPr>
          <a:lstStyle>
            <a:lvl1pPr marL="0" indent="0">
              <a:buFontTx/>
              <a:buNone/>
              <a:defRPr sz="1400" b="1">
                <a:solidFill>
                  <a:schemeClr val="bg1"/>
                </a:solidFill>
              </a:defRPr>
            </a:lvl1pPr>
          </a:lstStyle>
          <a:p>
            <a:pPr lvl="0"/>
            <a:r>
              <a:rPr lang="da-DK" dirty="0"/>
              <a:t>LOREM IPSUM DOLOR SIT AMET</a:t>
            </a:r>
            <a:endParaRPr lang="hu-HU" dirty="0"/>
          </a:p>
        </p:txBody>
      </p:sp>
      <p:sp>
        <p:nvSpPr>
          <p:cNvPr id="10" name="Text Placeholder 22">
            <a:extLst>
              <a:ext uri="{FF2B5EF4-FFF2-40B4-BE49-F238E27FC236}">
                <a16:creationId xmlns:a16="http://schemas.microsoft.com/office/drawing/2014/main" id="{4459AC03-F706-4002-A086-1AC995F2C671}"/>
              </a:ext>
            </a:extLst>
          </p:cNvPr>
          <p:cNvSpPr>
            <a:spLocks noGrp="1"/>
          </p:cNvSpPr>
          <p:nvPr>
            <p:ph type="body" sz="quarter" idx="23" hasCustomPrompt="1"/>
          </p:nvPr>
        </p:nvSpPr>
        <p:spPr>
          <a:xfrm>
            <a:off x="5289305" y="2249080"/>
            <a:ext cx="3730944" cy="3158971"/>
          </a:xfrm>
        </p:spPr>
        <p:txBody>
          <a:bodyPr>
            <a:normAutofit/>
          </a:bodyPr>
          <a:lstStyle>
            <a:lvl1pPr marL="228594" indent="-228594">
              <a:buClr>
                <a:schemeClr val="tx1"/>
              </a:buClr>
              <a:buSzPct val="110000"/>
              <a:buFont typeface="Tahoma" panose="020B0604030504040204" pitchFamily="34" charset="0"/>
              <a:buChar char="•"/>
              <a:defRPr sz="1400">
                <a:solidFill>
                  <a:schemeClr val="bg2">
                    <a:lumMod val="50000"/>
                  </a:schemeClr>
                </a:solidFill>
              </a:defRPr>
            </a:lvl1pPr>
          </a:lstStyle>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p:txBody>
      </p:sp>
      <p:sp>
        <p:nvSpPr>
          <p:cNvPr id="11" name="Szöveg helye 9">
            <a:extLst>
              <a:ext uri="{FF2B5EF4-FFF2-40B4-BE49-F238E27FC236}">
                <a16:creationId xmlns:a16="http://schemas.microsoft.com/office/drawing/2014/main" id="{1CAE8CA1-B98D-41C0-8B09-7E60B9C2E04D}"/>
              </a:ext>
            </a:extLst>
          </p:cNvPr>
          <p:cNvSpPr>
            <a:spLocks noGrp="1"/>
          </p:cNvSpPr>
          <p:nvPr>
            <p:ph type="body" sz="quarter" idx="10" hasCustomPrompt="1"/>
          </p:nvPr>
        </p:nvSpPr>
        <p:spPr>
          <a:xfrm>
            <a:off x="814973" y="286468"/>
            <a:ext cx="8333706" cy="355580"/>
          </a:xfrm>
        </p:spPr>
        <p:txBody>
          <a:bodyPr>
            <a:noAutofit/>
          </a:bodyPr>
          <a:lstStyle>
            <a:lvl1pPr marL="0" indent="0">
              <a:buNone/>
              <a:defRPr sz="2400" b="0" cap="all" baseline="0">
                <a:solidFill>
                  <a:schemeClr val="tx2"/>
                </a:solidFill>
              </a:defRPr>
            </a:lvl1pPr>
          </a:lstStyle>
          <a:p>
            <a:pPr lvl="0"/>
            <a:r>
              <a:rPr lang="hu-HU" dirty="0"/>
              <a:t>TITLE (</a:t>
            </a:r>
            <a:r>
              <a:rPr lang="hu-HU" dirty="0" err="1"/>
              <a:t>single</a:t>
            </a:r>
            <a:r>
              <a:rPr lang="hu-HU" dirty="0"/>
              <a:t> line </a:t>
            </a:r>
            <a:r>
              <a:rPr lang="hu-HU" dirty="0" err="1"/>
              <a:t>with</a:t>
            </a:r>
            <a:r>
              <a:rPr lang="hu-HU" dirty="0"/>
              <a:t> </a:t>
            </a:r>
            <a:r>
              <a:rPr lang="hu-HU" dirty="0" err="1"/>
              <a:t>subtitle</a:t>
            </a:r>
            <a:r>
              <a:rPr lang="hu-HU" dirty="0"/>
              <a:t>)</a:t>
            </a:r>
          </a:p>
        </p:txBody>
      </p:sp>
      <p:sp>
        <p:nvSpPr>
          <p:cNvPr id="12" name="Szöveg helye 9">
            <a:extLst>
              <a:ext uri="{FF2B5EF4-FFF2-40B4-BE49-F238E27FC236}">
                <a16:creationId xmlns:a16="http://schemas.microsoft.com/office/drawing/2014/main" id="{E9CAF432-0206-48EF-B35F-6DA41126EBD7}"/>
              </a:ext>
            </a:extLst>
          </p:cNvPr>
          <p:cNvSpPr>
            <a:spLocks noGrp="1"/>
          </p:cNvSpPr>
          <p:nvPr>
            <p:ph type="body" sz="quarter" idx="18" hasCustomPrompt="1"/>
          </p:nvPr>
        </p:nvSpPr>
        <p:spPr>
          <a:xfrm>
            <a:off x="831015" y="688020"/>
            <a:ext cx="8333706" cy="355580"/>
          </a:xfrm>
        </p:spPr>
        <p:txBody>
          <a:bodyPr>
            <a:normAutofit/>
          </a:bodyPr>
          <a:lstStyle>
            <a:lvl1pPr marL="0" indent="0">
              <a:buNone/>
              <a:defRPr sz="1800" b="0" cap="all" baseline="0">
                <a:solidFill>
                  <a:schemeClr val="tx1"/>
                </a:solidFill>
              </a:defRPr>
            </a:lvl1pPr>
          </a:lstStyle>
          <a:p>
            <a:pPr lvl="0"/>
            <a:r>
              <a:rPr lang="hu-HU" dirty="0" err="1"/>
              <a:t>subtitle</a:t>
            </a:r>
            <a:endParaRPr lang="hu-HU" dirty="0"/>
          </a:p>
        </p:txBody>
      </p:sp>
      <p:sp>
        <p:nvSpPr>
          <p:cNvPr id="13" name="Rectangle 12">
            <a:extLst>
              <a:ext uri="{FF2B5EF4-FFF2-40B4-BE49-F238E27FC236}">
                <a16:creationId xmlns:a16="http://schemas.microsoft.com/office/drawing/2014/main" id="{0A57CA03-C9F6-4654-8471-9FA02E8BAE90}"/>
              </a:ext>
            </a:extLst>
          </p:cNvPr>
          <p:cNvSpPr/>
          <p:nvPr userDrawn="1"/>
        </p:nvSpPr>
        <p:spPr>
          <a:xfrm>
            <a:off x="911226" y="2088369"/>
            <a:ext cx="3968252" cy="4112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ext Placeholder 22">
            <a:extLst>
              <a:ext uri="{FF2B5EF4-FFF2-40B4-BE49-F238E27FC236}">
                <a16:creationId xmlns:a16="http://schemas.microsoft.com/office/drawing/2014/main" id="{B698B370-A477-4420-8F42-D1767175AD50}"/>
              </a:ext>
            </a:extLst>
          </p:cNvPr>
          <p:cNvSpPr>
            <a:spLocks noGrp="1"/>
          </p:cNvSpPr>
          <p:nvPr>
            <p:ph type="body" sz="quarter" idx="24" hasCustomPrompt="1"/>
          </p:nvPr>
        </p:nvSpPr>
        <p:spPr>
          <a:xfrm>
            <a:off x="1014874" y="2249080"/>
            <a:ext cx="3968252" cy="3158971"/>
          </a:xfrm>
        </p:spPr>
        <p:txBody>
          <a:bodyPr>
            <a:normAutofit/>
          </a:bodyPr>
          <a:lstStyle>
            <a:lvl1pPr marL="228594" indent="-228594">
              <a:buClr>
                <a:schemeClr val="tx2"/>
              </a:buClr>
              <a:buSzPct val="110000"/>
              <a:buFont typeface="Tahoma" panose="020B0604030504040204" pitchFamily="34" charset="0"/>
              <a:buChar char="•"/>
              <a:defRPr sz="1400">
                <a:solidFill>
                  <a:schemeClr val="bg2">
                    <a:lumMod val="50000"/>
                  </a:schemeClr>
                </a:solidFill>
              </a:defRPr>
            </a:lvl1pPr>
          </a:lstStyle>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p:txBody>
      </p:sp>
      <p:sp>
        <p:nvSpPr>
          <p:cNvPr id="15" name="Rectangle 14">
            <a:extLst>
              <a:ext uri="{FF2B5EF4-FFF2-40B4-BE49-F238E27FC236}">
                <a16:creationId xmlns:a16="http://schemas.microsoft.com/office/drawing/2014/main" id="{8CBE3993-C368-49AD-8FD0-264A7AD16241}"/>
              </a:ext>
            </a:extLst>
          </p:cNvPr>
          <p:cNvSpPr/>
          <p:nvPr userDrawn="1"/>
        </p:nvSpPr>
        <p:spPr>
          <a:xfrm>
            <a:off x="911225" y="1449949"/>
            <a:ext cx="3979292" cy="513935"/>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16" name="Text Placeholder 17">
            <a:extLst>
              <a:ext uri="{FF2B5EF4-FFF2-40B4-BE49-F238E27FC236}">
                <a16:creationId xmlns:a16="http://schemas.microsoft.com/office/drawing/2014/main" id="{6905AC9C-F0FD-446C-954F-E431C76CF9FC}"/>
              </a:ext>
            </a:extLst>
          </p:cNvPr>
          <p:cNvSpPr>
            <a:spLocks noGrp="1"/>
          </p:cNvSpPr>
          <p:nvPr>
            <p:ph type="body" sz="quarter" idx="25" hasCustomPrompt="1"/>
          </p:nvPr>
        </p:nvSpPr>
        <p:spPr>
          <a:xfrm>
            <a:off x="1014875" y="1523584"/>
            <a:ext cx="3968252" cy="347663"/>
          </a:xfrm>
        </p:spPr>
        <p:txBody>
          <a:bodyPr>
            <a:noAutofit/>
          </a:bodyPr>
          <a:lstStyle>
            <a:lvl1pPr marL="0" indent="0">
              <a:buFontTx/>
              <a:buNone/>
              <a:defRPr sz="1400" b="1">
                <a:solidFill>
                  <a:schemeClr val="bg1"/>
                </a:solidFill>
              </a:defRPr>
            </a:lvl1pPr>
          </a:lstStyle>
          <a:p>
            <a:pPr lvl="0"/>
            <a:r>
              <a:rPr lang="da-DK" dirty="0"/>
              <a:t>LOREM IPSUM DOLOR SIT AMET</a:t>
            </a:r>
            <a:endParaRPr lang="hu-HU" dirty="0"/>
          </a:p>
        </p:txBody>
      </p:sp>
      <p:sp>
        <p:nvSpPr>
          <p:cNvPr id="4" name="Dia számának helye 3">
            <a:extLst>
              <a:ext uri="{FF2B5EF4-FFF2-40B4-BE49-F238E27FC236}">
                <a16:creationId xmlns:a16="http://schemas.microsoft.com/office/drawing/2014/main" id="{DE8B022E-19FA-9BF2-4224-2134A5C9E1D9}"/>
              </a:ext>
            </a:extLst>
          </p:cNvPr>
          <p:cNvSpPr>
            <a:spLocks noGrp="1"/>
          </p:cNvSpPr>
          <p:nvPr>
            <p:ph type="sldNum" sz="quarter" idx="28"/>
          </p:nvPr>
        </p:nvSpPr>
        <p:spPr/>
        <p:txBody>
          <a:bodyPr/>
          <a:lstStyle/>
          <a:p>
            <a:fld id="{9EDDDD90-AB0C-4602-91C8-25275B45CDEF}" type="slidenum">
              <a:rPr lang="hu-HU" smtClean="0"/>
              <a:t>‹#›</a:t>
            </a:fld>
            <a:endParaRPr lang="hu-HU"/>
          </a:p>
        </p:txBody>
      </p:sp>
      <p:cxnSp>
        <p:nvCxnSpPr>
          <p:cNvPr id="20" name="Egyenes összekötő 10">
            <a:extLst>
              <a:ext uri="{FF2B5EF4-FFF2-40B4-BE49-F238E27FC236}">
                <a16:creationId xmlns:a16="http://schemas.microsoft.com/office/drawing/2014/main" id="{6C45C16B-118D-52DF-778E-5FEF7722B032}"/>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Ábra 16">
            <a:extLst>
              <a:ext uri="{FF2B5EF4-FFF2-40B4-BE49-F238E27FC236}">
                <a16:creationId xmlns:a16="http://schemas.microsoft.com/office/drawing/2014/main" id="{421064A4-41B1-EC05-1D51-5AAA59C8C13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3418698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Subtitle - Triple Lis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2DFB152-40BD-45AE-92EF-119A184DB831}"/>
              </a:ext>
            </a:extLst>
          </p:cNvPr>
          <p:cNvSpPr/>
          <p:nvPr userDrawn="1"/>
        </p:nvSpPr>
        <p:spPr>
          <a:xfrm>
            <a:off x="911225" y="1449388"/>
            <a:ext cx="2634051" cy="590417"/>
          </a:xfrm>
          <a:prstGeom prst="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34" name="Rectangle 33">
            <a:extLst>
              <a:ext uri="{FF2B5EF4-FFF2-40B4-BE49-F238E27FC236}">
                <a16:creationId xmlns:a16="http://schemas.microsoft.com/office/drawing/2014/main" id="{146A9473-1233-40AD-BDD1-30EFE350D131}"/>
              </a:ext>
            </a:extLst>
          </p:cNvPr>
          <p:cNvSpPr/>
          <p:nvPr userDrawn="1"/>
        </p:nvSpPr>
        <p:spPr>
          <a:xfrm>
            <a:off x="6521982" y="1455291"/>
            <a:ext cx="2634051" cy="590417"/>
          </a:xfrm>
          <a:prstGeom prst="rect">
            <a:avLst/>
          </a:prstGeom>
          <a:solidFill>
            <a:srgbClr val="005487"/>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7" name="Szöveg helye 9">
            <a:extLst>
              <a:ext uri="{FF2B5EF4-FFF2-40B4-BE49-F238E27FC236}">
                <a16:creationId xmlns:a16="http://schemas.microsoft.com/office/drawing/2014/main" id="{75259E5A-64D1-43C8-8E70-9E1689B5FF53}"/>
              </a:ext>
            </a:extLst>
          </p:cNvPr>
          <p:cNvSpPr>
            <a:spLocks noGrp="1"/>
          </p:cNvSpPr>
          <p:nvPr>
            <p:ph type="body" sz="quarter" idx="10" hasCustomPrompt="1"/>
          </p:nvPr>
        </p:nvSpPr>
        <p:spPr>
          <a:xfrm>
            <a:off x="838036" y="285975"/>
            <a:ext cx="8318664" cy="355580"/>
          </a:xfrm>
        </p:spPr>
        <p:txBody>
          <a:bodyPr>
            <a:noAutofit/>
          </a:bodyPr>
          <a:lstStyle>
            <a:lvl1pPr marL="0" indent="0">
              <a:buNone/>
              <a:defRPr sz="2400" b="0" cap="all" baseline="0">
                <a:solidFill>
                  <a:schemeClr val="tx2"/>
                </a:solidFill>
              </a:defRPr>
            </a:lvl1pPr>
          </a:lstStyle>
          <a:p>
            <a:pPr lvl="0"/>
            <a:r>
              <a:rPr lang="hu-HU" dirty="0"/>
              <a:t>TITLE (</a:t>
            </a:r>
            <a:r>
              <a:rPr lang="hu-HU" dirty="0" err="1"/>
              <a:t>single</a:t>
            </a:r>
            <a:r>
              <a:rPr lang="hu-HU" dirty="0"/>
              <a:t> line </a:t>
            </a:r>
            <a:r>
              <a:rPr lang="hu-HU" dirty="0" err="1"/>
              <a:t>with</a:t>
            </a:r>
            <a:r>
              <a:rPr lang="hu-HU" dirty="0"/>
              <a:t> </a:t>
            </a:r>
            <a:r>
              <a:rPr lang="hu-HU" dirty="0" err="1"/>
              <a:t>subtitle</a:t>
            </a:r>
            <a:r>
              <a:rPr lang="hu-HU" dirty="0"/>
              <a:t>)</a:t>
            </a:r>
          </a:p>
        </p:txBody>
      </p:sp>
      <p:sp>
        <p:nvSpPr>
          <p:cNvPr id="8" name="Szöveg helye 9">
            <a:extLst>
              <a:ext uri="{FF2B5EF4-FFF2-40B4-BE49-F238E27FC236}">
                <a16:creationId xmlns:a16="http://schemas.microsoft.com/office/drawing/2014/main" id="{D46E8B9F-7CF1-4676-97E1-A12A07B903A5}"/>
              </a:ext>
            </a:extLst>
          </p:cNvPr>
          <p:cNvSpPr>
            <a:spLocks noGrp="1"/>
          </p:cNvSpPr>
          <p:nvPr>
            <p:ph type="body" sz="quarter" idx="18" hasCustomPrompt="1"/>
          </p:nvPr>
        </p:nvSpPr>
        <p:spPr>
          <a:xfrm>
            <a:off x="838036" y="686547"/>
            <a:ext cx="8318664" cy="355580"/>
          </a:xfrm>
        </p:spPr>
        <p:txBody>
          <a:bodyPr>
            <a:normAutofit/>
          </a:bodyPr>
          <a:lstStyle>
            <a:lvl1pPr marL="0" indent="0">
              <a:buNone/>
              <a:defRPr sz="1800" b="0" cap="all" baseline="0">
                <a:solidFill>
                  <a:schemeClr val="tx1"/>
                </a:solidFill>
              </a:defRPr>
            </a:lvl1pPr>
          </a:lstStyle>
          <a:p>
            <a:pPr lvl="0"/>
            <a:r>
              <a:rPr lang="hu-HU" dirty="0" err="1"/>
              <a:t>subtitle</a:t>
            </a:r>
            <a:endParaRPr lang="hu-HU" dirty="0"/>
          </a:p>
        </p:txBody>
      </p:sp>
      <p:sp>
        <p:nvSpPr>
          <p:cNvPr id="9" name="Rectangle 8">
            <a:extLst>
              <a:ext uri="{FF2B5EF4-FFF2-40B4-BE49-F238E27FC236}">
                <a16:creationId xmlns:a16="http://schemas.microsoft.com/office/drawing/2014/main" id="{888B9E75-0CEA-499A-9D2D-5356479DA629}"/>
              </a:ext>
            </a:extLst>
          </p:cNvPr>
          <p:cNvSpPr/>
          <p:nvPr userDrawn="1"/>
        </p:nvSpPr>
        <p:spPr>
          <a:xfrm>
            <a:off x="928408" y="2228323"/>
            <a:ext cx="2616898" cy="3972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Text Placeholder 22">
            <a:extLst>
              <a:ext uri="{FF2B5EF4-FFF2-40B4-BE49-F238E27FC236}">
                <a16:creationId xmlns:a16="http://schemas.microsoft.com/office/drawing/2014/main" id="{E6A74A1A-E976-4265-8DA2-07BE78520832}"/>
              </a:ext>
            </a:extLst>
          </p:cNvPr>
          <p:cNvSpPr>
            <a:spLocks noGrp="1"/>
          </p:cNvSpPr>
          <p:nvPr>
            <p:ph type="body" sz="quarter" idx="24" hasCustomPrompt="1"/>
          </p:nvPr>
        </p:nvSpPr>
        <p:spPr>
          <a:xfrm>
            <a:off x="1000161" y="2325340"/>
            <a:ext cx="2437840" cy="3846113"/>
          </a:xfrm>
        </p:spPr>
        <p:txBody>
          <a:bodyPr>
            <a:normAutofit/>
          </a:bodyPr>
          <a:lstStyle>
            <a:lvl1pPr marL="228594" indent="-228594">
              <a:buClr>
                <a:schemeClr val="tx2"/>
              </a:buClr>
              <a:buSzPct val="110000"/>
              <a:buFont typeface="Tahoma" panose="020B0604030504040204" pitchFamily="34" charset="0"/>
              <a:buChar char="•"/>
              <a:defRPr sz="1600"/>
            </a:lvl1pPr>
          </a:lstStyle>
          <a:p>
            <a:pPr lvl="0"/>
            <a:r>
              <a:rPr lang="hu-HU" dirty="0"/>
              <a:t>Si que int quiandis pra </a:t>
            </a:r>
          </a:p>
          <a:p>
            <a:pPr lvl="0"/>
            <a:r>
              <a:rPr lang="hu-HU" dirty="0"/>
              <a:t>Si que int quiandis pra </a:t>
            </a:r>
          </a:p>
          <a:p>
            <a:pPr lvl="0"/>
            <a:r>
              <a:rPr lang="hu-HU" dirty="0"/>
              <a:t>Si que int quiandis pra</a:t>
            </a:r>
          </a:p>
          <a:p>
            <a:pPr lvl="0"/>
            <a:r>
              <a:rPr lang="hu-HU" dirty="0"/>
              <a:t>Si que int quiandis pra </a:t>
            </a:r>
          </a:p>
          <a:p>
            <a:pPr lvl="0"/>
            <a:r>
              <a:rPr lang="hu-HU" dirty="0"/>
              <a:t>Si que int quiandis pra </a:t>
            </a:r>
          </a:p>
          <a:p>
            <a:pPr lvl="0"/>
            <a:r>
              <a:rPr lang="hu-HU" dirty="0"/>
              <a:t>Si que int quiandis pra </a:t>
            </a:r>
          </a:p>
          <a:p>
            <a:pPr lvl="0"/>
            <a:r>
              <a:rPr lang="hu-HU" dirty="0"/>
              <a:t>Si que int quiandis pra </a:t>
            </a:r>
          </a:p>
          <a:p>
            <a:pPr lvl="0"/>
            <a:r>
              <a:rPr lang="hu-HU" dirty="0"/>
              <a:t>Si que int quiandis pra </a:t>
            </a:r>
          </a:p>
          <a:p>
            <a:pPr lvl="0"/>
            <a:r>
              <a:rPr lang="hu-HU" dirty="0"/>
              <a:t>Si que int quiandis pra</a:t>
            </a:r>
          </a:p>
        </p:txBody>
      </p:sp>
      <p:sp>
        <p:nvSpPr>
          <p:cNvPr id="12" name="Text Placeholder 17">
            <a:extLst>
              <a:ext uri="{FF2B5EF4-FFF2-40B4-BE49-F238E27FC236}">
                <a16:creationId xmlns:a16="http://schemas.microsoft.com/office/drawing/2014/main" id="{8B8350E6-9BD3-4DFF-BC63-A5E80F4D1A52}"/>
              </a:ext>
            </a:extLst>
          </p:cNvPr>
          <p:cNvSpPr>
            <a:spLocks noGrp="1"/>
          </p:cNvSpPr>
          <p:nvPr>
            <p:ph type="body" sz="quarter" idx="25" hasCustomPrompt="1"/>
          </p:nvPr>
        </p:nvSpPr>
        <p:spPr>
          <a:xfrm>
            <a:off x="911225" y="1538422"/>
            <a:ext cx="2634051" cy="432574"/>
          </a:xfrm>
        </p:spPr>
        <p:txBody>
          <a:bodyPr anchor="ctr" anchorCtr="0">
            <a:noAutofit/>
          </a:bodyPr>
          <a:lstStyle>
            <a:lvl1pPr marL="0" indent="0" algn="ctr">
              <a:lnSpc>
                <a:spcPts val="1000"/>
              </a:lnSpc>
              <a:buFontTx/>
              <a:buNone/>
              <a:defRPr sz="1600" b="1">
                <a:solidFill>
                  <a:schemeClr val="bg1"/>
                </a:solidFill>
              </a:defRPr>
            </a:lvl1pPr>
          </a:lstStyle>
          <a:p>
            <a:pPr lvl="0"/>
            <a:r>
              <a:rPr lang="da-DK" dirty="0"/>
              <a:t>LOREM IPSUM</a:t>
            </a:r>
            <a:endParaRPr lang="hu-HU" dirty="0"/>
          </a:p>
        </p:txBody>
      </p:sp>
      <p:sp>
        <p:nvSpPr>
          <p:cNvPr id="15" name="Rectangle 14">
            <a:extLst>
              <a:ext uri="{FF2B5EF4-FFF2-40B4-BE49-F238E27FC236}">
                <a16:creationId xmlns:a16="http://schemas.microsoft.com/office/drawing/2014/main" id="{E9DEA8CB-63B8-475A-A714-7064CE15ADF6}"/>
              </a:ext>
            </a:extLst>
          </p:cNvPr>
          <p:cNvSpPr/>
          <p:nvPr userDrawn="1"/>
        </p:nvSpPr>
        <p:spPr>
          <a:xfrm>
            <a:off x="6520280" y="2280879"/>
            <a:ext cx="2635753" cy="3919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Text Placeholder 22">
            <a:extLst>
              <a:ext uri="{FF2B5EF4-FFF2-40B4-BE49-F238E27FC236}">
                <a16:creationId xmlns:a16="http://schemas.microsoft.com/office/drawing/2014/main" id="{F173A5F8-FAD9-4FEF-B877-1E12EAA0D21E}"/>
              </a:ext>
            </a:extLst>
          </p:cNvPr>
          <p:cNvSpPr>
            <a:spLocks noGrp="1"/>
          </p:cNvSpPr>
          <p:nvPr>
            <p:ph type="body" sz="quarter" idx="29" hasCustomPrompt="1"/>
          </p:nvPr>
        </p:nvSpPr>
        <p:spPr>
          <a:xfrm>
            <a:off x="6600690" y="2356433"/>
            <a:ext cx="2368676" cy="1034979"/>
          </a:xfrm>
        </p:spPr>
        <p:txBody>
          <a:bodyPr>
            <a:noAutofit/>
          </a:bodyPr>
          <a:lstStyle>
            <a:lvl1pPr marL="0" indent="0">
              <a:buClr>
                <a:srgbClr val="D1A273"/>
              </a:buClr>
              <a:buSzPct val="110000"/>
              <a:buFontTx/>
              <a:buNone/>
              <a:defRPr sz="1600" b="1"/>
            </a:lvl1pPr>
          </a:lstStyle>
          <a:p>
            <a:pPr lvl="0"/>
            <a:r>
              <a:rPr lang="hu-HU" dirty="0"/>
              <a:t>SI QUE INT QUIANDIS PRA MINULPA</a:t>
            </a:r>
          </a:p>
        </p:txBody>
      </p:sp>
      <p:sp>
        <p:nvSpPr>
          <p:cNvPr id="19" name="Text Placeholder 22">
            <a:extLst>
              <a:ext uri="{FF2B5EF4-FFF2-40B4-BE49-F238E27FC236}">
                <a16:creationId xmlns:a16="http://schemas.microsoft.com/office/drawing/2014/main" id="{C1B7B05A-52FD-4844-A22C-C5EAAE30612F}"/>
              </a:ext>
            </a:extLst>
          </p:cNvPr>
          <p:cNvSpPr>
            <a:spLocks noGrp="1"/>
          </p:cNvSpPr>
          <p:nvPr>
            <p:ph type="body" sz="quarter" idx="30" hasCustomPrompt="1"/>
          </p:nvPr>
        </p:nvSpPr>
        <p:spPr>
          <a:xfrm>
            <a:off x="6600687" y="3397346"/>
            <a:ext cx="2447061" cy="1846478"/>
          </a:xfrm>
        </p:spPr>
        <p:txBody>
          <a:bodyPr>
            <a:normAutofit/>
          </a:bodyPr>
          <a:lstStyle>
            <a:lvl1pPr marL="0" indent="0">
              <a:buClr>
                <a:srgbClr val="D1A273"/>
              </a:buClr>
              <a:buSzPct val="110000"/>
              <a:buFontTx/>
              <a:buNone/>
              <a:defRPr sz="2800" baseline="30000">
                <a:solidFill>
                  <a:srgbClr val="004B87"/>
                </a:solidFill>
              </a:defRPr>
            </a:lvl1pPr>
          </a:lstStyle>
          <a:p>
            <a:pPr marL="0" marR="0" lvl="0" indent="0" algn="l" defTabSz="914377" rtl="0" eaLnBrk="1" fontAlgn="auto" latinLnBrk="0" hangingPunct="1">
              <a:lnSpc>
                <a:spcPct val="90000"/>
              </a:lnSpc>
              <a:spcBef>
                <a:spcPts val="1000"/>
              </a:spcBef>
              <a:spcAft>
                <a:spcPts val="0"/>
              </a:spcAft>
              <a:buClr>
                <a:srgbClr val="D1A273"/>
              </a:buClr>
              <a:buSzPct val="110000"/>
              <a:buFontTx/>
              <a:buNone/>
              <a:tabLst/>
              <a:defRPr/>
            </a:pPr>
            <a:r>
              <a:rPr lang="en-US" sz="1800" b="0" i="0" u="none" strike="noStrike" baseline="30000" dirty="0" err="1">
                <a:solidFill>
                  <a:srgbClr val="201F22"/>
                </a:solidFill>
                <a:latin typeface="Tahoma" panose="020B0604030504040204" pitchFamily="34" charset="0"/>
              </a:rPr>
              <a:t>Minulpa</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nonsequis</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denimi</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samus</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nia</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dolupid</a:t>
            </a:r>
            <a:r>
              <a:rPr lang="en-US" sz="1800" b="0" i="0" u="none" strike="noStrike" baseline="30000" dirty="0">
                <a:solidFill>
                  <a:srgbClr val="201F22"/>
                </a:solidFill>
                <a:latin typeface="Tahoma" panose="020B0604030504040204" pitchFamily="34" charset="0"/>
              </a:rPr>
              <a:t> quos di </a:t>
            </a:r>
            <a:r>
              <a:rPr lang="en-US" sz="1800" b="0" i="0" u="none" strike="noStrike" baseline="30000" dirty="0" err="1">
                <a:solidFill>
                  <a:srgbClr val="201F22"/>
                </a:solidFill>
                <a:latin typeface="Tahoma" panose="020B0604030504040204" pitchFamily="34" charset="0"/>
              </a:rPr>
              <a:t>alicae</a:t>
            </a:r>
            <a:r>
              <a:rPr lang="en-US" sz="1800" b="0" i="0" u="none" strike="noStrike" baseline="30000" dirty="0">
                <a:solidFill>
                  <a:srgbClr val="201F22"/>
                </a:solidFill>
                <a:latin typeface="Tahoma" panose="020B0604030504040204" pitchFamily="34" charset="0"/>
              </a:rPr>
              <a:t> sit es prem </a:t>
            </a:r>
            <a:r>
              <a:rPr lang="en-US" sz="1800" b="0" i="0" u="none" strike="noStrike" baseline="30000" dirty="0" err="1">
                <a:solidFill>
                  <a:srgbClr val="201F22"/>
                </a:solidFill>
                <a:latin typeface="Tahoma" panose="020B0604030504040204" pitchFamily="34" charset="0"/>
              </a:rPr>
              <a:t>nem</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nos</a:t>
            </a:r>
            <a:r>
              <a:rPr lang="en-US" sz="1800" b="0" i="0" u="none" strike="noStrike" baseline="30000" dirty="0">
                <a:solidFill>
                  <a:srgbClr val="201F22"/>
                </a:solidFill>
                <a:latin typeface="Tahoma" panose="020B0604030504040204" pitchFamily="34" charset="0"/>
              </a:rPr>
              <a:t> con </a:t>
            </a:r>
            <a:r>
              <a:rPr lang="en-US" sz="1800" b="0" i="0" u="none" strike="noStrike" baseline="30000" dirty="0" err="1">
                <a:solidFill>
                  <a:srgbClr val="201F22"/>
                </a:solidFill>
                <a:latin typeface="Tahoma" panose="020B0604030504040204" pitchFamily="34" charset="0"/>
              </a:rPr>
              <a:t>nam</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hitiis</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expe</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remolor</a:t>
            </a:r>
            <a:endParaRPr lang="en-US" sz="1800" b="0" i="0" u="none" strike="noStrike" baseline="30000" dirty="0">
              <a:solidFill>
                <a:srgbClr val="201F22"/>
              </a:solidFill>
              <a:latin typeface="Tahoma" panose="020B0604030504040204" pitchFamily="34" charset="0"/>
            </a:endParaRPr>
          </a:p>
          <a:p>
            <a:pPr lvl="0"/>
            <a:endParaRPr lang="hu-HU" dirty="0"/>
          </a:p>
        </p:txBody>
      </p:sp>
      <p:sp>
        <p:nvSpPr>
          <p:cNvPr id="20" name="Text Placeholder 22">
            <a:extLst>
              <a:ext uri="{FF2B5EF4-FFF2-40B4-BE49-F238E27FC236}">
                <a16:creationId xmlns:a16="http://schemas.microsoft.com/office/drawing/2014/main" id="{B392D90A-EFCF-4B57-9A30-98EF12CCA2C8}"/>
              </a:ext>
            </a:extLst>
          </p:cNvPr>
          <p:cNvSpPr>
            <a:spLocks noGrp="1"/>
          </p:cNvSpPr>
          <p:nvPr>
            <p:ph type="body" sz="quarter" idx="31" hasCustomPrompt="1"/>
          </p:nvPr>
        </p:nvSpPr>
        <p:spPr>
          <a:xfrm>
            <a:off x="6600690" y="4224358"/>
            <a:ext cx="2368676" cy="365517"/>
          </a:xfrm>
        </p:spPr>
        <p:txBody>
          <a:bodyPr>
            <a:normAutofit/>
          </a:bodyPr>
          <a:lstStyle>
            <a:lvl1pPr marL="0" indent="0">
              <a:buClr>
                <a:srgbClr val="D1A273"/>
              </a:buClr>
              <a:buSzPct val="110000"/>
              <a:buFontTx/>
              <a:buNone/>
              <a:defRPr sz="1400" b="1"/>
            </a:lvl1pPr>
          </a:lstStyle>
          <a:p>
            <a:pPr lvl="0"/>
            <a:r>
              <a:rPr lang="hu-HU" dirty="0"/>
              <a:t>NAM SERERRO</a:t>
            </a:r>
          </a:p>
        </p:txBody>
      </p:sp>
      <p:sp>
        <p:nvSpPr>
          <p:cNvPr id="21" name="Text Placeholder 22">
            <a:extLst>
              <a:ext uri="{FF2B5EF4-FFF2-40B4-BE49-F238E27FC236}">
                <a16:creationId xmlns:a16="http://schemas.microsoft.com/office/drawing/2014/main" id="{3E6FC982-4DE9-40C1-8991-B100103CD880}"/>
              </a:ext>
            </a:extLst>
          </p:cNvPr>
          <p:cNvSpPr>
            <a:spLocks noGrp="1"/>
          </p:cNvSpPr>
          <p:nvPr>
            <p:ph type="body" sz="quarter" idx="32" hasCustomPrompt="1"/>
          </p:nvPr>
        </p:nvSpPr>
        <p:spPr>
          <a:xfrm>
            <a:off x="6600688" y="4799883"/>
            <a:ext cx="2447061" cy="1371569"/>
          </a:xfrm>
        </p:spPr>
        <p:txBody>
          <a:bodyPr>
            <a:normAutofit/>
          </a:bodyPr>
          <a:lstStyle>
            <a:lvl1pPr marL="0" indent="0">
              <a:buClr>
                <a:srgbClr val="D1A273"/>
              </a:buClr>
              <a:buSzPct val="110000"/>
              <a:buFontTx/>
              <a:buNone/>
              <a:defRPr sz="2000" baseline="30000">
                <a:solidFill>
                  <a:srgbClr val="004B87"/>
                </a:solidFill>
              </a:defRPr>
            </a:lvl1pPr>
          </a:lstStyle>
          <a:p>
            <a:pPr marL="0" marR="0" lvl="0" indent="0" algn="l" defTabSz="914377" rtl="0" eaLnBrk="1" fontAlgn="auto" latinLnBrk="0" hangingPunct="1">
              <a:lnSpc>
                <a:spcPct val="90000"/>
              </a:lnSpc>
              <a:spcBef>
                <a:spcPts val="1000"/>
              </a:spcBef>
              <a:spcAft>
                <a:spcPts val="0"/>
              </a:spcAft>
              <a:buClr>
                <a:srgbClr val="D1A273"/>
              </a:buClr>
              <a:buSzPct val="110000"/>
              <a:buFontTx/>
              <a:buNone/>
              <a:tabLst/>
              <a:defRPr/>
            </a:pPr>
            <a:r>
              <a:rPr lang="pt-BR" sz="1800" b="0" i="0" u="none" strike="noStrike" baseline="30000" dirty="0">
                <a:solidFill>
                  <a:srgbClr val="201F22"/>
                </a:solidFill>
                <a:latin typeface="Tahoma" panose="020B0604030504040204" pitchFamily="34" charset="0"/>
              </a:rPr>
              <a:t>vel minus, tem lacculpa conempore veratur, quiandis</a:t>
            </a:r>
          </a:p>
          <a:p>
            <a:pPr lvl="0"/>
            <a:endParaRPr lang="hu-HU" dirty="0"/>
          </a:p>
        </p:txBody>
      </p:sp>
      <p:grpSp>
        <p:nvGrpSpPr>
          <p:cNvPr id="5" name="Group 4">
            <a:extLst>
              <a:ext uri="{FF2B5EF4-FFF2-40B4-BE49-F238E27FC236}">
                <a16:creationId xmlns:a16="http://schemas.microsoft.com/office/drawing/2014/main" id="{35DAD2F0-341C-2A1D-2113-4E1B9B088565}"/>
              </a:ext>
            </a:extLst>
          </p:cNvPr>
          <p:cNvGrpSpPr/>
          <p:nvPr userDrawn="1"/>
        </p:nvGrpSpPr>
        <p:grpSpPr>
          <a:xfrm>
            <a:off x="3711741" y="1452346"/>
            <a:ext cx="2634903" cy="4748428"/>
            <a:chOff x="3824035" y="1452346"/>
            <a:chExt cx="2634903" cy="4748428"/>
          </a:xfrm>
        </p:grpSpPr>
        <p:grpSp>
          <p:nvGrpSpPr>
            <p:cNvPr id="3" name="Group 2">
              <a:extLst>
                <a:ext uri="{FF2B5EF4-FFF2-40B4-BE49-F238E27FC236}">
                  <a16:creationId xmlns:a16="http://schemas.microsoft.com/office/drawing/2014/main" id="{CB3DD0AD-BE16-FED3-8E51-26D1DA6F5292}"/>
                </a:ext>
              </a:extLst>
            </p:cNvPr>
            <p:cNvGrpSpPr/>
            <p:nvPr userDrawn="1"/>
          </p:nvGrpSpPr>
          <p:grpSpPr>
            <a:xfrm>
              <a:off x="3824035" y="2228323"/>
              <a:ext cx="2634051" cy="3972451"/>
              <a:chOff x="3824035" y="2228323"/>
              <a:chExt cx="2634051" cy="3972451"/>
            </a:xfrm>
          </p:grpSpPr>
          <p:sp>
            <p:nvSpPr>
              <p:cNvPr id="13" name="Rectangle 12">
                <a:extLst>
                  <a:ext uri="{FF2B5EF4-FFF2-40B4-BE49-F238E27FC236}">
                    <a16:creationId xmlns:a16="http://schemas.microsoft.com/office/drawing/2014/main" id="{FCC8AB92-F619-466F-BE7B-1214F8E8CB80}"/>
                  </a:ext>
                </a:extLst>
              </p:cNvPr>
              <p:cNvSpPr/>
              <p:nvPr userDrawn="1"/>
            </p:nvSpPr>
            <p:spPr>
              <a:xfrm>
                <a:off x="3824035" y="2228323"/>
                <a:ext cx="2634051" cy="3972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Text Placeholder 22">
                <a:extLst>
                  <a:ext uri="{FF2B5EF4-FFF2-40B4-BE49-F238E27FC236}">
                    <a16:creationId xmlns:a16="http://schemas.microsoft.com/office/drawing/2014/main" id="{3CF7E5CF-12D5-455C-AE03-5063E9A0CB59}"/>
                  </a:ext>
                </a:extLst>
              </p:cNvPr>
              <p:cNvSpPr>
                <a:spLocks noGrp="1"/>
              </p:cNvSpPr>
              <p:nvPr>
                <p:ph type="body" sz="quarter" idx="28" hasCustomPrompt="1"/>
              </p:nvPr>
            </p:nvSpPr>
            <p:spPr>
              <a:xfrm>
                <a:off x="3912468" y="2325340"/>
                <a:ext cx="2464269" cy="3770660"/>
              </a:xfrm>
            </p:spPr>
            <p:txBody>
              <a:bodyPr>
                <a:normAutofit/>
              </a:bodyPr>
              <a:lstStyle>
                <a:lvl1pPr marL="0" indent="0">
                  <a:buClr>
                    <a:srgbClr val="D1A273"/>
                  </a:buClr>
                  <a:buSzPct val="110000"/>
                  <a:buFontTx/>
                  <a:buNone/>
                  <a:defRPr sz="1600"/>
                </a:lvl1pPr>
              </a:lstStyle>
              <a:p>
                <a:pPr lvl="0"/>
                <a:r>
                  <a:rPr lang="hu-HU" dirty="0"/>
                  <a:t>Si que int quiandis pra. Minulpa nonsequis denimi, samus nia dolupid quos di alicae sit es prem nem nos con nam hitiis expe remolor erspeliquo blati volecat uriatinverum hillent ea se quia dunt.</a:t>
                </a:r>
              </a:p>
              <a:p>
                <a:pPr lvl="0"/>
                <a:endParaRPr lang="hu-HU" dirty="0"/>
              </a:p>
              <a:p>
                <a:pPr lvl="0"/>
                <a:r>
                  <a:rPr lang="hu-HU" dirty="0"/>
                  <a:t>Nam sererro ducim vel minus, tem lacculpa conempore veratur, quiandis</a:t>
                </a:r>
              </a:p>
            </p:txBody>
          </p:sp>
        </p:grpSp>
        <p:grpSp>
          <p:nvGrpSpPr>
            <p:cNvPr id="2" name="Group 1">
              <a:extLst>
                <a:ext uri="{FF2B5EF4-FFF2-40B4-BE49-F238E27FC236}">
                  <a16:creationId xmlns:a16="http://schemas.microsoft.com/office/drawing/2014/main" id="{EA7C679F-8F9E-77F9-9652-CD45B90B79BF}"/>
                </a:ext>
              </a:extLst>
            </p:cNvPr>
            <p:cNvGrpSpPr/>
            <p:nvPr userDrawn="1"/>
          </p:nvGrpSpPr>
          <p:grpSpPr>
            <a:xfrm>
              <a:off x="3824035" y="1452346"/>
              <a:ext cx="2634903" cy="590417"/>
              <a:chOff x="3824035" y="1452346"/>
              <a:chExt cx="2634903" cy="590417"/>
            </a:xfrm>
          </p:grpSpPr>
          <p:sp>
            <p:nvSpPr>
              <p:cNvPr id="27" name="Rectangle 26">
                <a:extLst>
                  <a:ext uri="{FF2B5EF4-FFF2-40B4-BE49-F238E27FC236}">
                    <a16:creationId xmlns:a16="http://schemas.microsoft.com/office/drawing/2014/main" id="{3A311D4D-952C-4846-903B-4331E7616921}"/>
                  </a:ext>
                </a:extLst>
              </p:cNvPr>
              <p:cNvSpPr>
                <a:spLocks/>
              </p:cNvSpPr>
              <p:nvPr userDrawn="1"/>
            </p:nvSpPr>
            <p:spPr>
              <a:xfrm>
                <a:off x="3824887" y="1452346"/>
                <a:ext cx="2634051" cy="590417"/>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22" name="Text Placeholder 17">
                <a:extLst>
                  <a:ext uri="{FF2B5EF4-FFF2-40B4-BE49-F238E27FC236}">
                    <a16:creationId xmlns:a16="http://schemas.microsoft.com/office/drawing/2014/main" id="{F35215F3-28F2-4C45-AC79-FF705D69780C}"/>
                  </a:ext>
                </a:extLst>
              </p:cNvPr>
              <p:cNvSpPr>
                <a:spLocks noGrp="1"/>
              </p:cNvSpPr>
              <p:nvPr>
                <p:ph type="body" sz="quarter" idx="33" hasCustomPrompt="1"/>
              </p:nvPr>
            </p:nvSpPr>
            <p:spPr>
              <a:xfrm>
                <a:off x="3824035" y="1528309"/>
                <a:ext cx="2634052" cy="432574"/>
              </a:xfrm>
            </p:spPr>
            <p:txBody>
              <a:bodyPr anchor="ctr" anchorCtr="0">
                <a:noAutofit/>
              </a:bodyPr>
              <a:lstStyle>
                <a:lvl1pPr marL="0" indent="0" algn="ctr">
                  <a:lnSpc>
                    <a:spcPts val="1000"/>
                  </a:lnSpc>
                  <a:buFontTx/>
                  <a:buNone/>
                  <a:defRPr sz="1600" b="1">
                    <a:solidFill>
                      <a:schemeClr val="bg1"/>
                    </a:solidFill>
                  </a:defRPr>
                </a:lvl1pPr>
              </a:lstStyle>
              <a:p>
                <a:pPr lvl="0"/>
                <a:r>
                  <a:rPr lang="da-DK" dirty="0"/>
                  <a:t>LOREM IPSUM</a:t>
                </a:r>
                <a:endParaRPr lang="hu-HU" dirty="0"/>
              </a:p>
            </p:txBody>
          </p:sp>
        </p:grpSp>
      </p:grpSp>
      <p:sp>
        <p:nvSpPr>
          <p:cNvPr id="23" name="Text Placeholder 17">
            <a:extLst>
              <a:ext uri="{FF2B5EF4-FFF2-40B4-BE49-F238E27FC236}">
                <a16:creationId xmlns:a16="http://schemas.microsoft.com/office/drawing/2014/main" id="{11109A1E-470F-4057-9564-64E37BE0CE6E}"/>
              </a:ext>
            </a:extLst>
          </p:cNvPr>
          <p:cNvSpPr>
            <a:spLocks noGrp="1"/>
          </p:cNvSpPr>
          <p:nvPr>
            <p:ph type="body" sz="quarter" idx="34" hasCustomPrompt="1"/>
          </p:nvPr>
        </p:nvSpPr>
        <p:spPr>
          <a:xfrm>
            <a:off x="6520280" y="1536592"/>
            <a:ext cx="2635754" cy="432574"/>
          </a:xfrm>
        </p:spPr>
        <p:txBody>
          <a:bodyPr anchor="ctr" anchorCtr="0">
            <a:noAutofit/>
          </a:bodyPr>
          <a:lstStyle>
            <a:lvl1pPr marL="0" indent="0" algn="ctr">
              <a:lnSpc>
                <a:spcPts val="1000"/>
              </a:lnSpc>
              <a:buFontTx/>
              <a:buNone/>
              <a:defRPr sz="1600" b="1">
                <a:solidFill>
                  <a:schemeClr val="bg1"/>
                </a:solidFill>
              </a:defRPr>
            </a:lvl1pPr>
          </a:lstStyle>
          <a:p>
            <a:pPr lvl="0"/>
            <a:r>
              <a:rPr lang="da-DK" dirty="0"/>
              <a:t>LOREM IPSUM</a:t>
            </a:r>
            <a:endParaRPr lang="hu-HU" dirty="0"/>
          </a:p>
        </p:txBody>
      </p:sp>
      <p:sp>
        <p:nvSpPr>
          <p:cNvPr id="4" name="Dia számának helye 3">
            <a:extLst>
              <a:ext uri="{FF2B5EF4-FFF2-40B4-BE49-F238E27FC236}">
                <a16:creationId xmlns:a16="http://schemas.microsoft.com/office/drawing/2014/main" id="{6D6E97C6-FAD2-E7F4-6C23-11F9D44A160A}"/>
              </a:ext>
            </a:extLst>
          </p:cNvPr>
          <p:cNvSpPr>
            <a:spLocks noGrp="1"/>
          </p:cNvSpPr>
          <p:nvPr>
            <p:ph type="sldNum" sz="quarter" idx="37"/>
          </p:nvPr>
        </p:nvSpPr>
        <p:spPr/>
        <p:txBody>
          <a:bodyPr/>
          <a:lstStyle/>
          <a:p>
            <a:fld id="{9EDDDD90-AB0C-4602-91C8-25275B45CDEF}" type="slidenum">
              <a:rPr lang="hu-HU" smtClean="0"/>
              <a:t>‹#›</a:t>
            </a:fld>
            <a:endParaRPr lang="hu-HU"/>
          </a:p>
        </p:txBody>
      </p:sp>
      <p:cxnSp>
        <p:nvCxnSpPr>
          <p:cNvPr id="24" name="Egyenes összekötő 10">
            <a:extLst>
              <a:ext uri="{FF2B5EF4-FFF2-40B4-BE49-F238E27FC236}">
                <a16:creationId xmlns:a16="http://schemas.microsoft.com/office/drawing/2014/main" id="{56B948A6-80FC-3BF9-7C0A-52A6CE873FED}"/>
              </a:ext>
            </a:extLst>
          </p:cNvPr>
          <p:cNvCxnSpPr>
            <a:cxnSpLocks/>
          </p:cNvCxnSpPr>
          <p:nvPr userDrawn="1"/>
        </p:nvCxnSpPr>
        <p:spPr>
          <a:xfrm>
            <a:off x="914400" y="1302007"/>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8" name="Ábra 16">
            <a:extLst>
              <a:ext uri="{FF2B5EF4-FFF2-40B4-BE49-F238E27FC236}">
                <a16:creationId xmlns:a16="http://schemas.microsoft.com/office/drawing/2014/main" id="{84ED1476-9B3D-7E31-2055-FEB4A3C5361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569565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diagram, chart">
    <p:spTree>
      <p:nvGrpSpPr>
        <p:cNvPr id="1" name=""/>
        <p:cNvGrpSpPr/>
        <p:nvPr/>
      </p:nvGrpSpPr>
      <p:grpSpPr>
        <a:xfrm>
          <a:off x="0" y="0"/>
          <a:ext cx="0" cy="0"/>
          <a:chOff x="0" y="0"/>
          <a:chExt cx="0" cy="0"/>
        </a:xfrm>
      </p:grpSpPr>
      <p:pic>
        <p:nvPicPr>
          <p:cNvPr id="7" name="Picture 6" descr="A picture containing text, sky, outdoor, water&#10;&#10;Description automatically generated">
            <a:extLst>
              <a:ext uri="{FF2B5EF4-FFF2-40B4-BE49-F238E27FC236}">
                <a16:creationId xmlns:a16="http://schemas.microsoft.com/office/drawing/2014/main" id="{6EE18222-5D88-4CFD-9819-2E0ED1369CF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9307A9B5-167D-41EF-B43B-9B3418158AB3}"/>
              </a:ext>
            </a:extLst>
          </p:cNvPr>
          <p:cNvSpPr/>
          <p:nvPr userDrawn="1"/>
        </p:nvSpPr>
        <p:spPr>
          <a:xfrm>
            <a:off x="0" y="4402568"/>
            <a:ext cx="12192000" cy="1573305"/>
          </a:xfrm>
          <a:prstGeom prst="rect">
            <a:avLst/>
          </a:prstGeom>
          <a:solidFill>
            <a:schemeClr val="tx1">
              <a:alpha val="47843"/>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u-HU" sz="1351"/>
          </a:p>
        </p:txBody>
      </p:sp>
      <p:sp>
        <p:nvSpPr>
          <p:cNvPr id="9" name="Szöveg helye 9">
            <a:extLst>
              <a:ext uri="{FF2B5EF4-FFF2-40B4-BE49-F238E27FC236}">
                <a16:creationId xmlns:a16="http://schemas.microsoft.com/office/drawing/2014/main" id="{03CB44B3-57AF-4463-B463-00286A195EE4}"/>
              </a:ext>
            </a:extLst>
          </p:cNvPr>
          <p:cNvSpPr>
            <a:spLocks noGrp="1"/>
          </p:cNvSpPr>
          <p:nvPr>
            <p:ph type="body" sz="quarter" idx="10" hasCustomPrompt="1"/>
          </p:nvPr>
        </p:nvSpPr>
        <p:spPr>
          <a:xfrm>
            <a:off x="684213" y="4988894"/>
            <a:ext cx="7330188" cy="400651"/>
          </a:xfrm>
        </p:spPr>
        <p:txBody>
          <a:bodyPr>
            <a:noAutofit/>
          </a:bodyPr>
          <a:lstStyle>
            <a:lvl1pPr marL="0" indent="0">
              <a:buNone/>
              <a:defRPr sz="2400" b="0" cap="all" baseline="0">
                <a:solidFill>
                  <a:schemeClr val="bg1"/>
                </a:solidFill>
              </a:defRPr>
            </a:lvl1pPr>
          </a:lstStyle>
          <a:p>
            <a:pPr lvl="0"/>
            <a:r>
              <a:rPr lang="hu-HU" dirty="0"/>
              <a:t>TABLES, DIAGRAMS, CHARTS</a:t>
            </a:r>
          </a:p>
        </p:txBody>
      </p:sp>
      <p:pic>
        <p:nvPicPr>
          <p:cNvPr id="11" name="Ábra 16">
            <a:extLst>
              <a:ext uri="{FF2B5EF4-FFF2-40B4-BE49-F238E27FC236}">
                <a16:creationId xmlns:a16="http://schemas.microsoft.com/office/drawing/2014/main" id="{3F6A14BA-A617-0CB2-9D67-3106F9B570EC}"/>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9864" y="417042"/>
            <a:ext cx="792671" cy="773454"/>
          </a:xfrm>
          <a:prstGeom prst="rect">
            <a:avLst/>
          </a:prstGeom>
        </p:spPr>
      </p:pic>
    </p:spTree>
    <p:extLst>
      <p:ext uri="{BB962C8B-B14F-4D97-AF65-F5344CB8AC3E}">
        <p14:creationId xmlns:p14="http://schemas.microsoft.com/office/powerpoint/2010/main" val="3101781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3ECE9787-24C7-47A8-83A5-8347F38DE128}"/>
              </a:ext>
            </a:extLst>
          </p:cNvPr>
          <p:cNvSpPr>
            <a:spLocks noGrp="1"/>
          </p:cNvSpPr>
          <p:nvPr>
            <p:ph type="ctrTitle" hasCustomPrompt="1"/>
          </p:nvPr>
        </p:nvSpPr>
        <p:spPr>
          <a:xfrm>
            <a:off x="804593" y="79268"/>
            <a:ext cx="8352107" cy="1037325"/>
          </a:xfrm>
        </p:spPr>
        <p:txBody>
          <a:bodyPr anchor="b">
            <a:normAutofit/>
          </a:bodyPr>
          <a:lstStyle>
            <a:lvl1pPr algn="l">
              <a:lnSpc>
                <a:spcPct val="100000"/>
              </a:lnSpc>
              <a:defRPr sz="2400" cap="all" baseline="0">
                <a:solidFill>
                  <a:schemeClr val="tx2"/>
                </a:solidFill>
              </a:defRPr>
            </a:lvl1pPr>
          </a:lstStyle>
          <a:p>
            <a:r>
              <a:rPr lang="hu-HU" dirty="0"/>
              <a:t>Here </a:t>
            </a:r>
            <a:r>
              <a:rPr lang="hu-HU" dirty="0" err="1"/>
              <a:t>you</a:t>
            </a:r>
            <a:r>
              <a:rPr lang="hu-HU" dirty="0"/>
              <a:t> </a:t>
            </a:r>
            <a:r>
              <a:rPr lang="hu-HU" dirty="0" err="1"/>
              <a:t>can</a:t>
            </a:r>
            <a:r>
              <a:rPr lang="hu-HU" dirty="0"/>
              <a:t> </a:t>
            </a:r>
            <a:r>
              <a:rPr lang="hu-HU" dirty="0" err="1"/>
              <a:t>edit</a:t>
            </a:r>
            <a:r>
              <a:rPr lang="hu-HU" dirty="0"/>
              <a:t> </a:t>
            </a:r>
            <a:r>
              <a:rPr lang="hu-HU" dirty="0" err="1"/>
              <a:t>title</a:t>
            </a:r>
            <a:r>
              <a:rPr lang="hu-HU" dirty="0"/>
              <a:t> E.G. </a:t>
            </a:r>
            <a:br>
              <a:rPr lang="hu-HU" dirty="0"/>
            </a:br>
            <a:r>
              <a:rPr lang="en-US" sz="2400" dirty="0"/>
              <a:t>PUBLIC DEBT IN 2020</a:t>
            </a:r>
            <a:endParaRPr lang="en-US" dirty="0"/>
          </a:p>
        </p:txBody>
      </p:sp>
      <p:sp>
        <p:nvSpPr>
          <p:cNvPr id="26" name="Subtitle 2">
            <a:extLst>
              <a:ext uri="{FF2B5EF4-FFF2-40B4-BE49-F238E27FC236}">
                <a16:creationId xmlns:a16="http://schemas.microsoft.com/office/drawing/2014/main" id="{CD8FE7D9-44E7-446E-AF9A-52FB2AB46D07}"/>
              </a:ext>
            </a:extLst>
          </p:cNvPr>
          <p:cNvSpPr>
            <a:spLocks noGrp="1"/>
          </p:cNvSpPr>
          <p:nvPr>
            <p:ph type="subTitle" idx="1" hasCustomPrompt="1"/>
          </p:nvPr>
        </p:nvSpPr>
        <p:spPr>
          <a:xfrm>
            <a:off x="811043" y="1548928"/>
            <a:ext cx="8352107" cy="663699"/>
          </a:xfrm>
        </p:spPr>
        <p:txBody>
          <a:bodyPr>
            <a:normAutofit/>
          </a:bodyPr>
          <a:lstStyle>
            <a:lvl1pPr marL="0" indent="0" algn="l">
              <a:buNone/>
              <a:defRPr sz="16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hu-HU" dirty="0"/>
              <a:t>Here </a:t>
            </a:r>
            <a:r>
              <a:rPr lang="hu-HU" dirty="0" err="1"/>
              <a:t>you</a:t>
            </a:r>
            <a:r>
              <a:rPr lang="hu-HU" dirty="0"/>
              <a:t> </a:t>
            </a:r>
            <a:r>
              <a:rPr lang="hu-HU" dirty="0" err="1"/>
              <a:t>can</a:t>
            </a:r>
            <a:r>
              <a:rPr lang="hu-HU" dirty="0"/>
              <a:t> </a:t>
            </a:r>
            <a:r>
              <a:rPr lang="hu-HU" dirty="0" err="1"/>
              <a:t>edit</a:t>
            </a:r>
            <a:r>
              <a:rPr lang="hu-HU" dirty="0"/>
              <a:t> </a:t>
            </a:r>
            <a:r>
              <a:rPr lang="hu-HU" dirty="0" err="1"/>
              <a:t>subtitle</a:t>
            </a:r>
            <a:r>
              <a:rPr lang="hu-HU" dirty="0"/>
              <a:t> </a:t>
            </a:r>
            <a:r>
              <a:rPr lang="hu-HU" dirty="0" err="1"/>
              <a:t>e.g</a:t>
            </a:r>
            <a:r>
              <a:rPr lang="hu-HU" dirty="0"/>
              <a:t>. </a:t>
            </a:r>
            <a:r>
              <a:rPr lang="hu-HU" dirty="0" err="1"/>
              <a:t>Presentation</a:t>
            </a:r>
            <a:r>
              <a:rPr lang="hu-HU" dirty="0"/>
              <a:t> </a:t>
            </a:r>
            <a:r>
              <a:rPr lang="hu-HU" dirty="0" err="1"/>
              <a:t>by</a:t>
            </a:r>
            <a:r>
              <a:rPr lang="hu-HU" dirty="0"/>
              <a:t> John </a:t>
            </a:r>
            <a:r>
              <a:rPr lang="hu-HU" dirty="0" err="1"/>
              <a:t>Doe</a:t>
            </a:r>
            <a:endParaRPr lang="en-US" dirty="0"/>
          </a:p>
        </p:txBody>
      </p:sp>
      <p:sp>
        <p:nvSpPr>
          <p:cNvPr id="9" name="Dia számának helye 8">
            <a:extLst>
              <a:ext uri="{FF2B5EF4-FFF2-40B4-BE49-F238E27FC236}">
                <a16:creationId xmlns:a16="http://schemas.microsoft.com/office/drawing/2014/main" id="{6E82A032-7E16-12D0-1B14-2473AD5E6C71}"/>
              </a:ext>
            </a:extLst>
          </p:cNvPr>
          <p:cNvSpPr>
            <a:spLocks noGrp="1"/>
          </p:cNvSpPr>
          <p:nvPr>
            <p:ph type="sldNum" sz="quarter" idx="12"/>
          </p:nvPr>
        </p:nvSpPr>
        <p:spPr/>
        <p:txBody>
          <a:bodyPr/>
          <a:lstStyle/>
          <a:p>
            <a:fld id="{9EDDDD90-AB0C-4602-91C8-25275B45CDEF}" type="slidenum">
              <a:rPr lang="hu-HU" smtClean="0"/>
              <a:t>‹#›</a:t>
            </a:fld>
            <a:endParaRPr lang="hu-HU"/>
          </a:p>
        </p:txBody>
      </p:sp>
      <p:cxnSp>
        <p:nvCxnSpPr>
          <p:cNvPr id="11" name="Egyenes összekötő 10">
            <a:extLst>
              <a:ext uri="{FF2B5EF4-FFF2-40B4-BE49-F238E27FC236}">
                <a16:creationId xmlns:a16="http://schemas.microsoft.com/office/drawing/2014/main" id="{97072567-3DFF-7BDE-375C-4F6417DA7FF5}"/>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Ábra 16">
            <a:extLst>
              <a:ext uri="{FF2B5EF4-FFF2-40B4-BE49-F238E27FC236}">
                <a16:creationId xmlns:a16="http://schemas.microsoft.com/office/drawing/2014/main" id="{24E2D347-E7A5-C6BA-9DB2-7BB0C747B37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4000635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RG char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F374F29-F883-4FC2-896F-2EA625A7F0CB}"/>
              </a:ext>
            </a:extLst>
          </p:cNvPr>
          <p:cNvSpPr/>
          <p:nvPr userDrawn="1"/>
        </p:nvSpPr>
        <p:spPr>
          <a:xfrm rot="5400000" flipV="1">
            <a:off x="2842799" y="3420980"/>
            <a:ext cx="2965385"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Rectangle 7">
            <a:extLst>
              <a:ext uri="{FF2B5EF4-FFF2-40B4-BE49-F238E27FC236}">
                <a16:creationId xmlns:a16="http://schemas.microsoft.com/office/drawing/2014/main" id="{2924B01F-A756-47FB-BFB5-B3777063961C}"/>
              </a:ext>
            </a:extLst>
          </p:cNvPr>
          <p:cNvSpPr/>
          <p:nvPr userDrawn="1"/>
        </p:nvSpPr>
        <p:spPr>
          <a:xfrm>
            <a:off x="2448427" y="2815390"/>
            <a:ext cx="4907294" cy="604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Szöveg helye 9">
            <a:extLst>
              <a:ext uri="{FF2B5EF4-FFF2-40B4-BE49-F238E27FC236}">
                <a16:creationId xmlns:a16="http://schemas.microsoft.com/office/drawing/2014/main" id="{52F0938F-D01A-42A4-A1F4-CCD5BC564952}"/>
              </a:ext>
            </a:extLst>
          </p:cNvPr>
          <p:cNvSpPr>
            <a:spLocks noGrp="1"/>
          </p:cNvSpPr>
          <p:nvPr>
            <p:ph type="body" sz="quarter" idx="10" hasCustomPrompt="1"/>
          </p:nvPr>
        </p:nvSpPr>
        <p:spPr>
          <a:xfrm>
            <a:off x="820570" y="511200"/>
            <a:ext cx="8336130" cy="400651"/>
          </a:xfrm>
        </p:spPr>
        <p:txBody>
          <a:bodyPr>
            <a:noAutofit/>
          </a:bodyPr>
          <a:lstStyle>
            <a:lvl1pPr marL="0" indent="0">
              <a:buNone/>
              <a:defRPr sz="2400" b="0" cap="all" baseline="0">
                <a:solidFill>
                  <a:schemeClr val="tx2"/>
                </a:solidFill>
              </a:defRPr>
            </a:lvl1pPr>
          </a:lstStyle>
          <a:p>
            <a:pPr lvl="0"/>
            <a:r>
              <a:rPr lang="hu-HU" dirty="0"/>
              <a:t>Org chart</a:t>
            </a:r>
          </a:p>
        </p:txBody>
      </p:sp>
      <p:sp>
        <p:nvSpPr>
          <p:cNvPr id="10" name="Tartalom helye 2">
            <a:extLst>
              <a:ext uri="{FF2B5EF4-FFF2-40B4-BE49-F238E27FC236}">
                <a16:creationId xmlns:a16="http://schemas.microsoft.com/office/drawing/2014/main" id="{189C704B-3D33-4A38-8BD6-8B6082BC3640}"/>
              </a:ext>
            </a:extLst>
          </p:cNvPr>
          <p:cNvSpPr>
            <a:spLocks noGrp="1"/>
          </p:cNvSpPr>
          <p:nvPr>
            <p:ph sz="quarter" idx="12" hasCustomPrompt="1"/>
          </p:nvPr>
        </p:nvSpPr>
        <p:spPr>
          <a:xfrm>
            <a:off x="820570" y="5834065"/>
            <a:ext cx="6070600" cy="363537"/>
          </a:xfrm>
        </p:spPr>
        <p:txBody>
          <a:bodyPr>
            <a:normAutofit/>
          </a:bodyPr>
          <a:lstStyle>
            <a:lvl1pPr marL="0" indent="0" algn="l">
              <a:buNone/>
              <a:defRPr sz="1000"/>
            </a:lvl1pPr>
            <a:lvl5pPr marL="1828754" indent="0" algn="l">
              <a:buNone/>
              <a:defRPr/>
            </a:lvl5pPr>
          </a:lstStyle>
          <a:p>
            <a:pPr lvl="0"/>
            <a:r>
              <a:rPr lang="hu-HU" dirty="0" err="1"/>
              <a:t>Lorem</a:t>
            </a:r>
            <a:r>
              <a:rPr lang="hu-HU" dirty="0"/>
              <a:t> </a:t>
            </a:r>
            <a:r>
              <a:rPr lang="hu-HU" dirty="0" err="1"/>
              <a:t>ipsum</a:t>
            </a:r>
            <a:r>
              <a:rPr lang="hu-HU" dirty="0"/>
              <a:t> </a:t>
            </a:r>
            <a:r>
              <a:rPr lang="hu-HU" dirty="0" err="1"/>
              <a:t>dolor</a:t>
            </a:r>
            <a:r>
              <a:rPr lang="hu-HU" dirty="0"/>
              <a:t> </a:t>
            </a:r>
            <a:r>
              <a:rPr lang="hu-HU" dirty="0" err="1"/>
              <a:t>sit</a:t>
            </a:r>
            <a:r>
              <a:rPr lang="hu-HU" dirty="0"/>
              <a:t> </a:t>
            </a:r>
            <a:r>
              <a:rPr lang="hu-HU" dirty="0" err="1"/>
              <a:t>amet</a:t>
            </a:r>
            <a:r>
              <a:rPr lang="hu-HU" dirty="0"/>
              <a:t>, </a:t>
            </a:r>
            <a:r>
              <a:rPr lang="hu-HU" dirty="0" err="1"/>
              <a:t>consectetuer</a:t>
            </a:r>
            <a:r>
              <a:rPr lang="hu-HU" dirty="0"/>
              <a:t> </a:t>
            </a:r>
            <a:r>
              <a:rPr lang="hu-HU" dirty="0" err="1"/>
              <a:t>adipiscing</a:t>
            </a:r>
            <a:r>
              <a:rPr lang="hu-HU" dirty="0"/>
              <a:t> elit, </a:t>
            </a:r>
            <a:r>
              <a:rPr lang="hu-HU" dirty="0" err="1"/>
              <a:t>sed</a:t>
            </a:r>
            <a:r>
              <a:rPr lang="hu-HU" dirty="0"/>
              <a:t> </a:t>
            </a:r>
            <a:r>
              <a:rPr lang="hu-HU" dirty="0" err="1"/>
              <a:t>diam</a:t>
            </a:r>
            <a:r>
              <a:rPr lang="hu-HU" dirty="0"/>
              <a:t> </a:t>
            </a:r>
            <a:r>
              <a:rPr lang="hu-HU" dirty="0" err="1"/>
              <a:t>nonummy</a:t>
            </a:r>
            <a:r>
              <a:rPr lang="hu-HU" dirty="0"/>
              <a:t> </a:t>
            </a:r>
            <a:r>
              <a:rPr lang="hu-HU" dirty="0" err="1"/>
              <a:t>nibh</a:t>
            </a:r>
            <a:r>
              <a:rPr lang="hu-HU" dirty="0"/>
              <a:t> </a:t>
            </a:r>
            <a:r>
              <a:rPr lang="hu-HU" dirty="0" err="1"/>
              <a:t>euismod</a:t>
            </a:r>
            <a:r>
              <a:rPr lang="hu-HU" dirty="0"/>
              <a:t> </a:t>
            </a:r>
            <a:r>
              <a:rPr lang="hu-HU" dirty="0" err="1"/>
              <a:t>tincidunt</a:t>
            </a:r>
            <a:r>
              <a:rPr lang="hu-HU" dirty="0"/>
              <a:t> </a:t>
            </a:r>
            <a:r>
              <a:rPr lang="hu-HU" dirty="0" err="1"/>
              <a:t>ut</a:t>
            </a:r>
            <a:r>
              <a:rPr lang="hu-HU" dirty="0"/>
              <a:t>  </a:t>
            </a:r>
            <a:r>
              <a:rPr lang="hu-HU" dirty="0" err="1"/>
              <a:t>laoreet</a:t>
            </a:r>
            <a:r>
              <a:rPr lang="hu-HU" dirty="0"/>
              <a:t> </a:t>
            </a:r>
            <a:r>
              <a:rPr lang="hu-HU" dirty="0" err="1"/>
              <a:t>dolore</a:t>
            </a:r>
            <a:r>
              <a:rPr lang="hu-HU" dirty="0"/>
              <a:t> </a:t>
            </a:r>
            <a:r>
              <a:rPr lang="hu-HU" dirty="0" err="1"/>
              <a:t>magna</a:t>
            </a:r>
            <a:r>
              <a:rPr lang="hu-HU" dirty="0"/>
              <a:t> </a:t>
            </a:r>
            <a:r>
              <a:rPr lang="hu-HU" dirty="0" err="1"/>
              <a:t>aliquam</a:t>
            </a:r>
            <a:r>
              <a:rPr lang="hu-HU" dirty="0"/>
              <a:t> </a:t>
            </a:r>
            <a:r>
              <a:rPr lang="hu-HU" dirty="0" err="1"/>
              <a:t>erat</a:t>
            </a:r>
            <a:r>
              <a:rPr lang="hu-HU" dirty="0"/>
              <a:t> </a:t>
            </a:r>
            <a:r>
              <a:rPr lang="hu-HU" dirty="0" err="1"/>
              <a:t>volutpat</a:t>
            </a:r>
            <a:endParaRPr lang="hu-HU" dirty="0"/>
          </a:p>
        </p:txBody>
      </p:sp>
      <p:sp>
        <p:nvSpPr>
          <p:cNvPr id="11" name="Rectangle 10">
            <a:extLst>
              <a:ext uri="{FF2B5EF4-FFF2-40B4-BE49-F238E27FC236}">
                <a16:creationId xmlns:a16="http://schemas.microsoft.com/office/drawing/2014/main" id="{90CD540A-2C5B-41DA-829E-BD69CD1B7A3F}"/>
              </a:ext>
            </a:extLst>
          </p:cNvPr>
          <p:cNvSpPr/>
          <p:nvPr userDrawn="1"/>
        </p:nvSpPr>
        <p:spPr>
          <a:xfrm>
            <a:off x="3318613" y="1665962"/>
            <a:ext cx="2011223" cy="679624"/>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12" name="Rectangle 11">
            <a:extLst>
              <a:ext uri="{FF2B5EF4-FFF2-40B4-BE49-F238E27FC236}">
                <a16:creationId xmlns:a16="http://schemas.microsoft.com/office/drawing/2014/main" id="{C8AE87C2-1219-4BC3-B6B0-124FD977BC9E}"/>
              </a:ext>
            </a:extLst>
          </p:cNvPr>
          <p:cNvSpPr/>
          <p:nvPr userDrawn="1"/>
        </p:nvSpPr>
        <p:spPr>
          <a:xfrm>
            <a:off x="1109857" y="2571750"/>
            <a:ext cx="2011223" cy="679624"/>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u-HU">
              <a:solidFill>
                <a:srgbClr val="291E3E"/>
              </a:solidFill>
            </a:endParaRPr>
          </a:p>
        </p:txBody>
      </p:sp>
      <p:sp>
        <p:nvSpPr>
          <p:cNvPr id="13" name="Rectangle 12">
            <a:extLst>
              <a:ext uri="{FF2B5EF4-FFF2-40B4-BE49-F238E27FC236}">
                <a16:creationId xmlns:a16="http://schemas.microsoft.com/office/drawing/2014/main" id="{463553E5-D3BC-467B-B846-804384C0CA47}"/>
              </a:ext>
            </a:extLst>
          </p:cNvPr>
          <p:cNvSpPr/>
          <p:nvPr userDrawn="1"/>
        </p:nvSpPr>
        <p:spPr>
          <a:xfrm>
            <a:off x="3318613" y="2571750"/>
            <a:ext cx="2011223" cy="679624"/>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u-HU"/>
          </a:p>
        </p:txBody>
      </p:sp>
      <p:sp>
        <p:nvSpPr>
          <p:cNvPr id="14" name="Rectangle 13">
            <a:extLst>
              <a:ext uri="{FF2B5EF4-FFF2-40B4-BE49-F238E27FC236}">
                <a16:creationId xmlns:a16="http://schemas.microsoft.com/office/drawing/2014/main" id="{C5EE013E-5364-49F7-886C-A213C2195A3C}"/>
              </a:ext>
            </a:extLst>
          </p:cNvPr>
          <p:cNvSpPr/>
          <p:nvPr userDrawn="1"/>
        </p:nvSpPr>
        <p:spPr>
          <a:xfrm>
            <a:off x="3318613" y="3477538"/>
            <a:ext cx="2011223" cy="679624"/>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u-HU"/>
          </a:p>
        </p:txBody>
      </p:sp>
      <p:sp>
        <p:nvSpPr>
          <p:cNvPr id="15" name="Rectangle 14">
            <a:extLst>
              <a:ext uri="{FF2B5EF4-FFF2-40B4-BE49-F238E27FC236}">
                <a16:creationId xmlns:a16="http://schemas.microsoft.com/office/drawing/2014/main" id="{307A711F-BE86-483E-9602-A35ED103F9DD}"/>
              </a:ext>
            </a:extLst>
          </p:cNvPr>
          <p:cNvSpPr/>
          <p:nvPr userDrawn="1"/>
        </p:nvSpPr>
        <p:spPr>
          <a:xfrm>
            <a:off x="3318613" y="4383326"/>
            <a:ext cx="2011223" cy="679624"/>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16" name="Rectangle 15">
            <a:extLst>
              <a:ext uri="{FF2B5EF4-FFF2-40B4-BE49-F238E27FC236}">
                <a16:creationId xmlns:a16="http://schemas.microsoft.com/office/drawing/2014/main" id="{514E9DE2-58BE-4858-9746-856D625A2F29}"/>
              </a:ext>
            </a:extLst>
          </p:cNvPr>
          <p:cNvSpPr/>
          <p:nvPr userDrawn="1"/>
        </p:nvSpPr>
        <p:spPr>
          <a:xfrm rot="5400000">
            <a:off x="5294852" y="3713515"/>
            <a:ext cx="1951981"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Rectangle 16">
            <a:extLst>
              <a:ext uri="{FF2B5EF4-FFF2-40B4-BE49-F238E27FC236}">
                <a16:creationId xmlns:a16="http://schemas.microsoft.com/office/drawing/2014/main" id="{8F8D5D7B-C31D-426D-9127-C40DF192D4BB}"/>
              </a:ext>
            </a:extLst>
          </p:cNvPr>
          <p:cNvSpPr/>
          <p:nvPr userDrawn="1"/>
        </p:nvSpPr>
        <p:spPr>
          <a:xfrm flipV="1">
            <a:off x="6247984" y="4647404"/>
            <a:ext cx="462629" cy="628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Rectangle 17">
            <a:extLst>
              <a:ext uri="{FF2B5EF4-FFF2-40B4-BE49-F238E27FC236}">
                <a16:creationId xmlns:a16="http://schemas.microsoft.com/office/drawing/2014/main" id="{1283B99F-9506-4B34-8ED2-A4945E6FA3D9}"/>
              </a:ext>
            </a:extLst>
          </p:cNvPr>
          <p:cNvSpPr/>
          <p:nvPr userDrawn="1"/>
        </p:nvSpPr>
        <p:spPr>
          <a:xfrm>
            <a:off x="6542340" y="4408447"/>
            <a:ext cx="2011223" cy="679624"/>
          </a:xfrm>
          <a:prstGeom prst="rect">
            <a:avLst/>
          </a:prstGeom>
          <a:solidFill>
            <a:srgbClr val="70CDB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19" name="Rectangle 18">
            <a:extLst>
              <a:ext uri="{FF2B5EF4-FFF2-40B4-BE49-F238E27FC236}">
                <a16:creationId xmlns:a16="http://schemas.microsoft.com/office/drawing/2014/main" id="{9F67332F-68CE-46B2-B58D-B6212C7E1D4C}"/>
              </a:ext>
            </a:extLst>
          </p:cNvPr>
          <p:cNvSpPr/>
          <p:nvPr userDrawn="1"/>
        </p:nvSpPr>
        <p:spPr>
          <a:xfrm>
            <a:off x="5527369" y="2571750"/>
            <a:ext cx="2011223" cy="679624"/>
          </a:xfrm>
          <a:prstGeom prst="rect">
            <a:avLst/>
          </a:prstGeom>
          <a:solidFill>
            <a:srgbClr val="9E7A5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20" name="Rectangle 19">
            <a:extLst>
              <a:ext uri="{FF2B5EF4-FFF2-40B4-BE49-F238E27FC236}">
                <a16:creationId xmlns:a16="http://schemas.microsoft.com/office/drawing/2014/main" id="{E8FB320C-BF9A-4F79-9CFB-44CC99D3F0FA}"/>
              </a:ext>
            </a:extLst>
          </p:cNvPr>
          <p:cNvSpPr/>
          <p:nvPr userDrawn="1"/>
        </p:nvSpPr>
        <p:spPr>
          <a:xfrm>
            <a:off x="5527369" y="3477538"/>
            <a:ext cx="2011223" cy="679624"/>
          </a:xfrm>
          <a:prstGeom prst="rect">
            <a:avLst/>
          </a:prstGeom>
          <a:solidFill>
            <a:srgbClr val="00548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21" name="Text Placeholder 7">
            <a:extLst>
              <a:ext uri="{FF2B5EF4-FFF2-40B4-BE49-F238E27FC236}">
                <a16:creationId xmlns:a16="http://schemas.microsoft.com/office/drawing/2014/main" id="{86CD1591-70DC-4FAB-A2F3-CE5C7783692C}"/>
              </a:ext>
            </a:extLst>
          </p:cNvPr>
          <p:cNvSpPr>
            <a:spLocks noGrp="1"/>
          </p:cNvSpPr>
          <p:nvPr>
            <p:ph type="body" sz="quarter" idx="13" hasCustomPrompt="1"/>
          </p:nvPr>
        </p:nvSpPr>
        <p:spPr>
          <a:xfrm>
            <a:off x="3318613" y="1757740"/>
            <a:ext cx="2011223" cy="425475"/>
          </a:xfrm>
        </p:spPr>
        <p:txBody>
          <a:bodyPr anchor="ctr">
            <a:noAutofit/>
          </a:bodyPr>
          <a:lstStyle>
            <a:lvl1pPr marL="0" indent="0" algn="ctr">
              <a:buFontTx/>
              <a:buNone/>
              <a:defRPr sz="1100">
                <a:solidFill>
                  <a:schemeClr val="bg1"/>
                </a:solidFill>
              </a:defRPr>
            </a:lvl1pPr>
          </a:lstStyle>
          <a:p>
            <a:pPr lvl="0"/>
            <a:r>
              <a:rPr lang="hu-HU" sz="1200" dirty="0"/>
              <a:t>LOREM IPSUM DOLOR SIT AMET</a:t>
            </a:r>
            <a:endParaRPr lang="hu-HU" dirty="0"/>
          </a:p>
        </p:txBody>
      </p:sp>
      <p:sp>
        <p:nvSpPr>
          <p:cNvPr id="22" name="Text Placeholder 7">
            <a:extLst>
              <a:ext uri="{FF2B5EF4-FFF2-40B4-BE49-F238E27FC236}">
                <a16:creationId xmlns:a16="http://schemas.microsoft.com/office/drawing/2014/main" id="{BC478834-4764-40BE-895A-3E8FB968B6DD}"/>
              </a:ext>
            </a:extLst>
          </p:cNvPr>
          <p:cNvSpPr>
            <a:spLocks noGrp="1"/>
          </p:cNvSpPr>
          <p:nvPr>
            <p:ph type="body" sz="quarter" idx="14" hasCustomPrompt="1"/>
          </p:nvPr>
        </p:nvSpPr>
        <p:spPr>
          <a:xfrm>
            <a:off x="1102292" y="2665272"/>
            <a:ext cx="2011223" cy="425475"/>
          </a:xfrm>
        </p:spPr>
        <p:txBody>
          <a:bodyPr anchor="ctr">
            <a:noAutofit/>
          </a:bodyPr>
          <a:lstStyle>
            <a:lvl1pPr marL="0" indent="0" algn="ctr">
              <a:buFontTx/>
              <a:buNone/>
              <a:defRPr sz="1100">
                <a:solidFill>
                  <a:schemeClr val="bg1"/>
                </a:solidFill>
              </a:defRPr>
            </a:lvl1pPr>
          </a:lstStyle>
          <a:p>
            <a:pPr lvl="0"/>
            <a:r>
              <a:rPr lang="hu-HU" sz="1200" dirty="0"/>
              <a:t>LOREM IPSUM DOLOR SIT AMET</a:t>
            </a:r>
            <a:endParaRPr lang="hu-HU" dirty="0"/>
          </a:p>
        </p:txBody>
      </p:sp>
      <p:sp>
        <p:nvSpPr>
          <p:cNvPr id="23" name="Text Placeholder 7">
            <a:extLst>
              <a:ext uri="{FF2B5EF4-FFF2-40B4-BE49-F238E27FC236}">
                <a16:creationId xmlns:a16="http://schemas.microsoft.com/office/drawing/2014/main" id="{7D60E784-2EA8-44BE-BA09-A0D0DE19FC3D}"/>
              </a:ext>
            </a:extLst>
          </p:cNvPr>
          <p:cNvSpPr>
            <a:spLocks noGrp="1"/>
          </p:cNvSpPr>
          <p:nvPr>
            <p:ph type="body" sz="quarter" idx="15" hasCustomPrompt="1"/>
          </p:nvPr>
        </p:nvSpPr>
        <p:spPr>
          <a:xfrm>
            <a:off x="3318613" y="2665271"/>
            <a:ext cx="2011223" cy="425475"/>
          </a:xfrm>
        </p:spPr>
        <p:txBody>
          <a:bodyPr anchor="ctr">
            <a:noAutofit/>
          </a:bodyPr>
          <a:lstStyle>
            <a:lvl1pPr marL="0" indent="0" algn="ctr">
              <a:buFontTx/>
              <a:buNone/>
              <a:defRPr sz="1100">
                <a:solidFill>
                  <a:schemeClr val="bg1"/>
                </a:solidFill>
              </a:defRPr>
            </a:lvl1pPr>
          </a:lstStyle>
          <a:p>
            <a:pPr lvl="0"/>
            <a:r>
              <a:rPr lang="hu-HU" sz="1200" dirty="0"/>
              <a:t>LOREM IPSUM DOLOR SIT AMET</a:t>
            </a:r>
            <a:endParaRPr lang="hu-HU" dirty="0"/>
          </a:p>
        </p:txBody>
      </p:sp>
      <p:sp>
        <p:nvSpPr>
          <p:cNvPr id="24" name="Text Placeholder 7">
            <a:extLst>
              <a:ext uri="{FF2B5EF4-FFF2-40B4-BE49-F238E27FC236}">
                <a16:creationId xmlns:a16="http://schemas.microsoft.com/office/drawing/2014/main" id="{0208E432-2BD4-4C96-B875-68E454A73D41}"/>
              </a:ext>
            </a:extLst>
          </p:cNvPr>
          <p:cNvSpPr>
            <a:spLocks noGrp="1"/>
          </p:cNvSpPr>
          <p:nvPr>
            <p:ph type="body" sz="quarter" idx="16" hasCustomPrompt="1"/>
          </p:nvPr>
        </p:nvSpPr>
        <p:spPr>
          <a:xfrm>
            <a:off x="3305226" y="3566081"/>
            <a:ext cx="2011223" cy="425475"/>
          </a:xfrm>
        </p:spPr>
        <p:txBody>
          <a:bodyPr anchor="ctr">
            <a:noAutofit/>
          </a:bodyPr>
          <a:lstStyle>
            <a:lvl1pPr marL="0" indent="0" algn="ctr">
              <a:buFontTx/>
              <a:buNone/>
              <a:defRPr sz="1100">
                <a:solidFill>
                  <a:schemeClr val="bg1"/>
                </a:solidFill>
              </a:defRPr>
            </a:lvl1pPr>
          </a:lstStyle>
          <a:p>
            <a:pPr lvl="0"/>
            <a:r>
              <a:rPr lang="hu-HU" sz="1200" dirty="0"/>
              <a:t>LOREM IPSUM DOLOR SIT AMET</a:t>
            </a:r>
            <a:endParaRPr lang="hu-HU" dirty="0"/>
          </a:p>
        </p:txBody>
      </p:sp>
      <p:sp>
        <p:nvSpPr>
          <p:cNvPr id="25" name="Text Placeholder 7">
            <a:extLst>
              <a:ext uri="{FF2B5EF4-FFF2-40B4-BE49-F238E27FC236}">
                <a16:creationId xmlns:a16="http://schemas.microsoft.com/office/drawing/2014/main" id="{1522E421-F9CB-407C-B7E1-0555A36FCE14}"/>
              </a:ext>
            </a:extLst>
          </p:cNvPr>
          <p:cNvSpPr>
            <a:spLocks noGrp="1"/>
          </p:cNvSpPr>
          <p:nvPr>
            <p:ph type="body" sz="quarter" idx="17" hasCustomPrompt="1"/>
          </p:nvPr>
        </p:nvSpPr>
        <p:spPr>
          <a:xfrm>
            <a:off x="3325392" y="4481877"/>
            <a:ext cx="2011223" cy="425475"/>
          </a:xfrm>
        </p:spPr>
        <p:txBody>
          <a:bodyPr anchor="ctr">
            <a:noAutofit/>
          </a:bodyPr>
          <a:lstStyle>
            <a:lvl1pPr marL="0" indent="0" algn="ctr">
              <a:buFontTx/>
              <a:buNone/>
              <a:defRPr sz="1100">
                <a:solidFill>
                  <a:schemeClr val="bg1"/>
                </a:solidFill>
              </a:defRPr>
            </a:lvl1pPr>
          </a:lstStyle>
          <a:p>
            <a:pPr lvl="0"/>
            <a:r>
              <a:rPr lang="hu-HU" sz="1200" dirty="0"/>
              <a:t>LOREM IPSUM DOLOR SIT AMET</a:t>
            </a:r>
            <a:endParaRPr lang="hu-HU" dirty="0"/>
          </a:p>
        </p:txBody>
      </p:sp>
      <p:sp>
        <p:nvSpPr>
          <p:cNvPr id="26" name="Text Placeholder 7">
            <a:extLst>
              <a:ext uri="{FF2B5EF4-FFF2-40B4-BE49-F238E27FC236}">
                <a16:creationId xmlns:a16="http://schemas.microsoft.com/office/drawing/2014/main" id="{A971A21E-1891-49BE-B12A-4052E76709C9}"/>
              </a:ext>
            </a:extLst>
          </p:cNvPr>
          <p:cNvSpPr>
            <a:spLocks noGrp="1"/>
          </p:cNvSpPr>
          <p:nvPr>
            <p:ph type="body" sz="quarter" idx="18" hasCustomPrompt="1"/>
          </p:nvPr>
        </p:nvSpPr>
        <p:spPr>
          <a:xfrm>
            <a:off x="5523573" y="2673973"/>
            <a:ext cx="2011223" cy="425475"/>
          </a:xfrm>
        </p:spPr>
        <p:txBody>
          <a:bodyPr anchor="ctr">
            <a:noAutofit/>
          </a:bodyPr>
          <a:lstStyle>
            <a:lvl1pPr marL="0" indent="0" algn="ctr">
              <a:buFontTx/>
              <a:buNone/>
              <a:defRPr sz="1100">
                <a:solidFill>
                  <a:schemeClr val="bg1"/>
                </a:solidFill>
              </a:defRPr>
            </a:lvl1pPr>
          </a:lstStyle>
          <a:p>
            <a:pPr lvl="0"/>
            <a:r>
              <a:rPr lang="hu-HU" sz="1200" dirty="0"/>
              <a:t>LOREM IPSUM DOLOR SIT AMET</a:t>
            </a:r>
            <a:endParaRPr lang="hu-HU" dirty="0"/>
          </a:p>
        </p:txBody>
      </p:sp>
      <p:sp>
        <p:nvSpPr>
          <p:cNvPr id="27" name="Text Placeholder 7">
            <a:extLst>
              <a:ext uri="{FF2B5EF4-FFF2-40B4-BE49-F238E27FC236}">
                <a16:creationId xmlns:a16="http://schemas.microsoft.com/office/drawing/2014/main" id="{FFF15A1C-E49D-4FCE-94CA-9BA821A690F4}"/>
              </a:ext>
            </a:extLst>
          </p:cNvPr>
          <p:cNvSpPr>
            <a:spLocks noGrp="1"/>
          </p:cNvSpPr>
          <p:nvPr>
            <p:ph type="body" sz="quarter" idx="19" hasCustomPrompt="1"/>
          </p:nvPr>
        </p:nvSpPr>
        <p:spPr>
          <a:xfrm>
            <a:off x="5520761" y="3575961"/>
            <a:ext cx="2011223" cy="425475"/>
          </a:xfrm>
        </p:spPr>
        <p:txBody>
          <a:bodyPr anchor="ctr">
            <a:noAutofit/>
          </a:bodyPr>
          <a:lstStyle>
            <a:lvl1pPr marL="0" indent="0" algn="ctr">
              <a:buFontTx/>
              <a:buNone/>
              <a:defRPr sz="1100">
                <a:solidFill>
                  <a:schemeClr val="bg1"/>
                </a:solidFill>
              </a:defRPr>
            </a:lvl1pPr>
          </a:lstStyle>
          <a:p>
            <a:pPr lvl="0"/>
            <a:r>
              <a:rPr lang="hu-HU" sz="1200" dirty="0"/>
              <a:t>LOREM IPSUM DOLOR SIT AMET</a:t>
            </a:r>
            <a:endParaRPr lang="hu-HU" dirty="0"/>
          </a:p>
        </p:txBody>
      </p:sp>
      <p:sp>
        <p:nvSpPr>
          <p:cNvPr id="28" name="Text Placeholder 7">
            <a:extLst>
              <a:ext uri="{FF2B5EF4-FFF2-40B4-BE49-F238E27FC236}">
                <a16:creationId xmlns:a16="http://schemas.microsoft.com/office/drawing/2014/main" id="{5E44FB27-A290-4660-AFD1-D6D34E60F722}"/>
              </a:ext>
            </a:extLst>
          </p:cNvPr>
          <p:cNvSpPr>
            <a:spLocks noGrp="1"/>
          </p:cNvSpPr>
          <p:nvPr>
            <p:ph type="body" sz="quarter" idx="20" hasCustomPrompt="1"/>
          </p:nvPr>
        </p:nvSpPr>
        <p:spPr>
          <a:xfrm>
            <a:off x="6541103" y="4505643"/>
            <a:ext cx="2011223" cy="425475"/>
          </a:xfrm>
        </p:spPr>
        <p:txBody>
          <a:bodyPr anchor="ctr">
            <a:noAutofit/>
          </a:bodyPr>
          <a:lstStyle>
            <a:lvl1pPr marL="0" indent="0" algn="ctr">
              <a:buFontTx/>
              <a:buNone/>
              <a:defRPr sz="1100">
                <a:solidFill>
                  <a:schemeClr val="bg1"/>
                </a:solidFill>
              </a:defRPr>
            </a:lvl1pPr>
          </a:lstStyle>
          <a:p>
            <a:pPr lvl="0"/>
            <a:r>
              <a:rPr lang="hu-HU" sz="1200" dirty="0"/>
              <a:t>LOREM IPSUM DOLOR SIT AMET</a:t>
            </a:r>
            <a:endParaRPr lang="hu-HU" dirty="0"/>
          </a:p>
        </p:txBody>
      </p:sp>
      <p:sp>
        <p:nvSpPr>
          <p:cNvPr id="4" name="Dia számának helye 3">
            <a:extLst>
              <a:ext uri="{FF2B5EF4-FFF2-40B4-BE49-F238E27FC236}">
                <a16:creationId xmlns:a16="http://schemas.microsoft.com/office/drawing/2014/main" id="{0A370175-0083-BFC5-018C-F92C16A0E61F}"/>
              </a:ext>
            </a:extLst>
          </p:cNvPr>
          <p:cNvSpPr>
            <a:spLocks noGrp="1"/>
          </p:cNvSpPr>
          <p:nvPr>
            <p:ph type="sldNum" sz="quarter" idx="23"/>
          </p:nvPr>
        </p:nvSpPr>
        <p:spPr/>
        <p:txBody>
          <a:bodyPr/>
          <a:lstStyle/>
          <a:p>
            <a:fld id="{9EDDDD90-AB0C-4602-91C8-25275B45CDEF}" type="slidenum">
              <a:rPr lang="hu-HU" smtClean="0"/>
              <a:t>‹#›</a:t>
            </a:fld>
            <a:endParaRPr lang="hu-HU"/>
          </a:p>
        </p:txBody>
      </p:sp>
      <p:cxnSp>
        <p:nvCxnSpPr>
          <p:cNvPr id="30" name="Egyenes összekötő 10">
            <a:extLst>
              <a:ext uri="{FF2B5EF4-FFF2-40B4-BE49-F238E27FC236}">
                <a16:creationId xmlns:a16="http://schemas.microsoft.com/office/drawing/2014/main" id="{D12AF26D-89A3-F9C6-E129-839E88A1A8CF}"/>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Ábra 16">
            <a:extLst>
              <a:ext uri="{FF2B5EF4-FFF2-40B4-BE49-F238E27FC236}">
                <a16:creationId xmlns:a16="http://schemas.microsoft.com/office/drawing/2014/main" id="{B2C2AEA2-A83C-2A75-53F8-33F80405A52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2840247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umn diagram">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 name="Szöveg helye 9">
            <a:extLst>
              <a:ext uri="{FF2B5EF4-FFF2-40B4-BE49-F238E27FC236}">
                <a16:creationId xmlns:a16="http://schemas.microsoft.com/office/drawing/2014/main" id="{C23A7B35-D36A-4FF0-ACDC-8D21FE379028}"/>
              </a:ext>
            </a:extLst>
          </p:cNvPr>
          <p:cNvSpPr>
            <a:spLocks noGrp="1"/>
          </p:cNvSpPr>
          <p:nvPr>
            <p:ph type="body" sz="quarter" idx="10" hasCustomPrompt="1"/>
          </p:nvPr>
        </p:nvSpPr>
        <p:spPr>
          <a:xfrm>
            <a:off x="820570" y="511200"/>
            <a:ext cx="8336130" cy="400651"/>
          </a:xfrm>
        </p:spPr>
        <p:txBody>
          <a:bodyPr>
            <a:noAutofit/>
          </a:bodyPr>
          <a:lstStyle>
            <a:lvl1pPr marL="0" indent="0">
              <a:buNone/>
              <a:defRPr sz="2400" b="0" cap="all" baseline="0">
                <a:solidFill>
                  <a:schemeClr val="tx2"/>
                </a:solidFill>
              </a:defRPr>
            </a:lvl1pPr>
          </a:lstStyle>
          <a:p>
            <a:pPr lvl="0"/>
            <a:r>
              <a:rPr lang="hu-HU" dirty="0"/>
              <a:t>COLUMN DIAGRAM</a:t>
            </a:r>
          </a:p>
        </p:txBody>
      </p:sp>
      <p:sp>
        <p:nvSpPr>
          <p:cNvPr id="31" name="Tartalom helye 2">
            <a:extLst>
              <a:ext uri="{FF2B5EF4-FFF2-40B4-BE49-F238E27FC236}">
                <a16:creationId xmlns:a16="http://schemas.microsoft.com/office/drawing/2014/main" id="{C4862823-16ED-40D1-9C42-3EFB66FAB257}"/>
              </a:ext>
            </a:extLst>
          </p:cNvPr>
          <p:cNvSpPr>
            <a:spLocks noGrp="1"/>
          </p:cNvSpPr>
          <p:nvPr>
            <p:ph sz="quarter" idx="12" hasCustomPrompt="1"/>
          </p:nvPr>
        </p:nvSpPr>
        <p:spPr>
          <a:xfrm>
            <a:off x="828591" y="5713444"/>
            <a:ext cx="6070600" cy="363537"/>
          </a:xfrm>
        </p:spPr>
        <p:txBody>
          <a:bodyPr>
            <a:normAutofit/>
          </a:bodyPr>
          <a:lstStyle>
            <a:lvl1pPr marL="0" indent="0" algn="l">
              <a:buNone/>
              <a:defRPr sz="1000"/>
            </a:lvl1pPr>
            <a:lvl5pPr marL="1828754" indent="0" algn="l">
              <a:buNone/>
              <a:defRPr/>
            </a:lvl5pPr>
          </a:lstStyle>
          <a:p>
            <a:pPr lvl="0"/>
            <a:r>
              <a:rPr lang="hu-HU" dirty="0" err="1"/>
              <a:t>Lorem</a:t>
            </a:r>
            <a:r>
              <a:rPr lang="hu-HU" dirty="0"/>
              <a:t> </a:t>
            </a:r>
            <a:r>
              <a:rPr lang="hu-HU" dirty="0" err="1"/>
              <a:t>ipsum</a:t>
            </a:r>
            <a:r>
              <a:rPr lang="hu-HU" dirty="0"/>
              <a:t> </a:t>
            </a:r>
            <a:r>
              <a:rPr lang="hu-HU" dirty="0" err="1"/>
              <a:t>dolor</a:t>
            </a:r>
            <a:r>
              <a:rPr lang="hu-HU" dirty="0"/>
              <a:t> </a:t>
            </a:r>
            <a:r>
              <a:rPr lang="hu-HU" dirty="0" err="1"/>
              <a:t>sit</a:t>
            </a:r>
            <a:r>
              <a:rPr lang="hu-HU" dirty="0"/>
              <a:t> </a:t>
            </a:r>
            <a:r>
              <a:rPr lang="hu-HU" dirty="0" err="1"/>
              <a:t>amet</a:t>
            </a:r>
            <a:r>
              <a:rPr lang="hu-HU" dirty="0"/>
              <a:t>, </a:t>
            </a:r>
            <a:r>
              <a:rPr lang="hu-HU" dirty="0" err="1"/>
              <a:t>consectetuer</a:t>
            </a:r>
            <a:r>
              <a:rPr lang="hu-HU" dirty="0"/>
              <a:t> </a:t>
            </a:r>
            <a:r>
              <a:rPr lang="hu-HU" dirty="0" err="1"/>
              <a:t>adipiscing</a:t>
            </a:r>
            <a:r>
              <a:rPr lang="hu-HU" dirty="0"/>
              <a:t> elit, </a:t>
            </a:r>
            <a:r>
              <a:rPr lang="hu-HU" dirty="0" err="1"/>
              <a:t>sed</a:t>
            </a:r>
            <a:r>
              <a:rPr lang="hu-HU" dirty="0"/>
              <a:t> </a:t>
            </a:r>
            <a:r>
              <a:rPr lang="hu-HU" dirty="0" err="1"/>
              <a:t>diam</a:t>
            </a:r>
            <a:r>
              <a:rPr lang="hu-HU" dirty="0"/>
              <a:t> </a:t>
            </a:r>
            <a:r>
              <a:rPr lang="hu-HU" dirty="0" err="1"/>
              <a:t>nonummy</a:t>
            </a:r>
            <a:r>
              <a:rPr lang="hu-HU" dirty="0"/>
              <a:t> </a:t>
            </a:r>
            <a:r>
              <a:rPr lang="hu-HU" dirty="0" err="1"/>
              <a:t>nibh</a:t>
            </a:r>
            <a:r>
              <a:rPr lang="hu-HU" dirty="0"/>
              <a:t> </a:t>
            </a:r>
            <a:r>
              <a:rPr lang="hu-HU" dirty="0" err="1"/>
              <a:t>euismod</a:t>
            </a:r>
            <a:r>
              <a:rPr lang="hu-HU" dirty="0"/>
              <a:t> </a:t>
            </a:r>
            <a:r>
              <a:rPr lang="hu-HU" dirty="0" err="1"/>
              <a:t>tincidunt</a:t>
            </a:r>
            <a:r>
              <a:rPr lang="hu-HU" dirty="0"/>
              <a:t> </a:t>
            </a:r>
            <a:r>
              <a:rPr lang="hu-HU" dirty="0" err="1"/>
              <a:t>ut</a:t>
            </a:r>
            <a:r>
              <a:rPr lang="hu-HU" dirty="0"/>
              <a:t>  </a:t>
            </a:r>
            <a:r>
              <a:rPr lang="hu-HU" dirty="0" err="1"/>
              <a:t>laoreet</a:t>
            </a:r>
            <a:r>
              <a:rPr lang="hu-HU" dirty="0"/>
              <a:t> </a:t>
            </a:r>
            <a:r>
              <a:rPr lang="hu-HU" dirty="0" err="1"/>
              <a:t>dolore</a:t>
            </a:r>
            <a:r>
              <a:rPr lang="hu-HU" dirty="0"/>
              <a:t> </a:t>
            </a:r>
            <a:r>
              <a:rPr lang="hu-HU" dirty="0" err="1"/>
              <a:t>magna</a:t>
            </a:r>
            <a:r>
              <a:rPr lang="hu-HU" dirty="0"/>
              <a:t> </a:t>
            </a:r>
            <a:r>
              <a:rPr lang="hu-HU" dirty="0" err="1"/>
              <a:t>aliquam</a:t>
            </a:r>
            <a:r>
              <a:rPr lang="hu-HU" dirty="0"/>
              <a:t> </a:t>
            </a:r>
            <a:r>
              <a:rPr lang="hu-HU" dirty="0" err="1"/>
              <a:t>erat</a:t>
            </a:r>
            <a:r>
              <a:rPr lang="hu-HU" dirty="0"/>
              <a:t> </a:t>
            </a:r>
            <a:r>
              <a:rPr lang="hu-HU" dirty="0" err="1"/>
              <a:t>volutpat</a:t>
            </a:r>
            <a:endParaRPr lang="hu-HU" dirty="0"/>
          </a:p>
        </p:txBody>
      </p:sp>
      <p:sp>
        <p:nvSpPr>
          <p:cNvPr id="32" name="Chart Placeholder 4">
            <a:extLst>
              <a:ext uri="{FF2B5EF4-FFF2-40B4-BE49-F238E27FC236}">
                <a16:creationId xmlns:a16="http://schemas.microsoft.com/office/drawing/2014/main" id="{CA61EBAD-B48A-4523-94AF-265434D632FA}"/>
              </a:ext>
            </a:extLst>
          </p:cNvPr>
          <p:cNvSpPr>
            <a:spLocks noGrp="1"/>
          </p:cNvSpPr>
          <p:nvPr>
            <p:ph type="chart" sz="quarter" idx="13"/>
          </p:nvPr>
        </p:nvSpPr>
        <p:spPr>
          <a:xfrm>
            <a:off x="820005" y="2309813"/>
            <a:ext cx="3521870" cy="2830512"/>
          </a:xfrm>
        </p:spPr>
        <p:txBody>
          <a:bodyPr/>
          <a:lstStyle/>
          <a:p>
            <a:endParaRPr lang="hu-HU"/>
          </a:p>
        </p:txBody>
      </p:sp>
      <p:sp>
        <p:nvSpPr>
          <p:cNvPr id="33" name="Chart Placeholder 6">
            <a:extLst>
              <a:ext uri="{FF2B5EF4-FFF2-40B4-BE49-F238E27FC236}">
                <a16:creationId xmlns:a16="http://schemas.microsoft.com/office/drawing/2014/main" id="{EF44FCEA-3E6C-4569-B1F3-1AD0FCF024F1}"/>
              </a:ext>
            </a:extLst>
          </p:cNvPr>
          <p:cNvSpPr>
            <a:spLocks noGrp="1"/>
          </p:cNvSpPr>
          <p:nvPr>
            <p:ph type="chart" sz="quarter" idx="14"/>
          </p:nvPr>
        </p:nvSpPr>
        <p:spPr>
          <a:xfrm>
            <a:off x="5046619" y="2309813"/>
            <a:ext cx="3771900" cy="2830512"/>
          </a:xfrm>
        </p:spPr>
        <p:txBody>
          <a:bodyPr/>
          <a:lstStyle/>
          <a:p>
            <a:endParaRPr lang="hu-HU"/>
          </a:p>
        </p:txBody>
      </p:sp>
      <p:sp>
        <p:nvSpPr>
          <p:cNvPr id="34" name="Text Placeholder 11">
            <a:extLst>
              <a:ext uri="{FF2B5EF4-FFF2-40B4-BE49-F238E27FC236}">
                <a16:creationId xmlns:a16="http://schemas.microsoft.com/office/drawing/2014/main" id="{34E3DDE3-2BD7-4B7D-8258-60887284CF9E}"/>
              </a:ext>
            </a:extLst>
          </p:cNvPr>
          <p:cNvSpPr>
            <a:spLocks noGrp="1"/>
          </p:cNvSpPr>
          <p:nvPr>
            <p:ph type="body" sz="quarter" idx="15" hasCustomPrompt="1"/>
          </p:nvPr>
        </p:nvSpPr>
        <p:spPr>
          <a:xfrm>
            <a:off x="828026" y="1485900"/>
            <a:ext cx="3321050" cy="280988"/>
          </a:xfrm>
        </p:spPr>
        <p:txBody>
          <a:bodyPr>
            <a:noAutofit/>
          </a:bodyPr>
          <a:lstStyle>
            <a:lvl1pPr marL="0" indent="0">
              <a:buNone/>
              <a:defRPr sz="1400" b="1"/>
            </a:lvl1pPr>
          </a:lstStyle>
          <a:p>
            <a:pPr lvl="0"/>
            <a:r>
              <a:rPr lang="da-DK" dirty="0"/>
              <a:t>LOREM IPSUM DOLOR SIT AMET</a:t>
            </a:r>
            <a:endParaRPr lang="hu-HU" dirty="0"/>
          </a:p>
        </p:txBody>
      </p:sp>
      <p:sp>
        <p:nvSpPr>
          <p:cNvPr id="35" name="Text Placeholder 11">
            <a:extLst>
              <a:ext uri="{FF2B5EF4-FFF2-40B4-BE49-F238E27FC236}">
                <a16:creationId xmlns:a16="http://schemas.microsoft.com/office/drawing/2014/main" id="{3F5C9768-94AA-43C3-8910-7214B969978F}"/>
              </a:ext>
            </a:extLst>
          </p:cNvPr>
          <p:cNvSpPr>
            <a:spLocks noGrp="1"/>
          </p:cNvSpPr>
          <p:nvPr>
            <p:ph type="body" sz="quarter" idx="16" hasCustomPrompt="1"/>
          </p:nvPr>
        </p:nvSpPr>
        <p:spPr>
          <a:xfrm>
            <a:off x="828026" y="1857074"/>
            <a:ext cx="3321050" cy="280988"/>
          </a:xfrm>
        </p:spPr>
        <p:txBody>
          <a:bodyPr>
            <a:noAutofit/>
          </a:bodyPr>
          <a:lstStyle>
            <a:lvl1pPr marL="0" indent="0">
              <a:buNone/>
              <a:defRPr sz="1400" b="0"/>
            </a:lvl1pPr>
          </a:lstStyle>
          <a:p>
            <a:pPr lvl="0"/>
            <a:r>
              <a:rPr lang="da-DK" dirty="0"/>
              <a:t>Lorem ipsum dolor sit amet</a:t>
            </a:r>
            <a:endParaRPr lang="hu-HU" dirty="0"/>
          </a:p>
        </p:txBody>
      </p:sp>
      <p:sp>
        <p:nvSpPr>
          <p:cNvPr id="36" name="Text Placeholder 11">
            <a:extLst>
              <a:ext uri="{FF2B5EF4-FFF2-40B4-BE49-F238E27FC236}">
                <a16:creationId xmlns:a16="http://schemas.microsoft.com/office/drawing/2014/main" id="{E56A3898-5179-41A2-B2D2-75745005E065}"/>
              </a:ext>
            </a:extLst>
          </p:cNvPr>
          <p:cNvSpPr>
            <a:spLocks noGrp="1"/>
          </p:cNvSpPr>
          <p:nvPr>
            <p:ph type="body" sz="quarter" idx="17" hasCustomPrompt="1"/>
          </p:nvPr>
        </p:nvSpPr>
        <p:spPr>
          <a:xfrm>
            <a:off x="5046619" y="1485900"/>
            <a:ext cx="3321050" cy="280988"/>
          </a:xfrm>
        </p:spPr>
        <p:txBody>
          <a:bodyPr>
            <a:noAutofit/>
          </a:bodyPr>
          <a:lstStyle>
            <a:lvl1pPr marL="0" indent="0">
              <a:buNone/>
              <a:defRPr sz="1400" b="1"/>
            </a:lvl1pPr>
          </a:lstStyle>
          <a:p>
            <a:pPr lvl="0"/>
            <a:r>
              <a:rPr lang="da-DK" dirty="0"/>
              <a:t>LOREM IPSUM DOLOR SIT AMET</a:t>
            </a:r>
            <a:endParaRPr lang="hu-HU" dirty="0"/>
          </a:p>
        </p:txBody>
      </p:sp>
      <p:sp>
        <p:nvSpPr>
          <p:cNvPr id="37" name="Text Placeholder 11">
            <a:extLst>
              <a:ext uri="{FF2B5EF4-FFF2-40B4-BE49-F238E27FC236}">
                <a16:creationId xmlns:a16="http://schemas.microsoft.com/office/drawing/2014/main" id="{EBECC6CB-41EF-46CC-8DCB-A3F5033EFFFE}"/>
              </a:ext>
            </a:extLst>
          </p:cNvPr>
          <p:cNvSpPr>
            <a:spLocks noGrp="1"/>
          </p:cNvSpPr>
          <p:nvPr>
            <p:ph type="body" sz="quarter" idx="18" hasCustomPrompt="1"/>
          </p:nvPr>
        </p:nvSpPr>
        <p:spPr>
          <a:xfrm>
            <a:off x="5046619" y="1855210"/>
            <a:ext cx="3321050" cy="280988"/>
          </a:xfrm>
        </p:spPr>
        <p:txBody>
          <a:bodyPr>
            <a:noAutofit/>
          </a:bodyPr>
          <a:lstStyle>
            <a:lvl1pPr marL="0" indent="0">
              <a:buNone/>
              <a:defRPr sz="1400" b="0"/>
            </a:lvl1pPr>
          </a:lstStyle>
          <a:p>
            <a:pPr lvl="0"/>
            <a:r>
              <a:rPr lang="da-DK" dirty="0"/>
              <a:t>Lorem ipsum dolor sit amet</a:t>
            </a:r>
            <a:endParaRPr lang="hu-HU" dirty="0"/>
          </a:p>
        </p:txBody>
      </p:sp>
      <p:sp>
        <p:nvSpPr>
          <p:cNvPr id="4" name="Dia számának helye 3">
            <a:extLst>
              <a:ext uri="{FF2B5EF4-FFF2-40B4-BE49-F238E27FC236}">
                <a16:creationId xmlns:a16="http://schemas.microsoft.com/office/drawing/2014/main" id="{45436D4E-98D6-A6AD-50DA-20C8634CFAAB}"/>
              </a:ext>
            </a:extLst>
          </p:cNvPr>
          <p:cNvSpPr>
            <a:spLocks noGrp="1"/>
          </p:cNvSpPr>
          <p:nvPr>
            <p:ph type="sldNum" sz="quarter" idx="21"/>
          </p:nvPr>
        </p:nvSpPr>
        <p:spPr/>
        <p:txBody>
          <a:bodyPr/>
          <a:lstStyle/>
          <a:p>
            <a:fld id="{9EDDDD90-AB0C-4602-91C8-25275B45CDEF}" type="slidenum">
              <a:rPr lang="hu-HU" smtClean="0"/>
              <a:t>‹#›</a:t>
            </a:fld>
            <a:endParaRPr lang="hu-HU"/>
          </a:p>
        </p:txBody>
      </p:sp>
      <p:cxnSp>
        <p:nvCxnSpPr>
          <p:cNvPr id="16" name="Egyenes összekötő 10">
            <a:extLst>
              <a:ext uri="{FF2B5EF4-FFF2-40B4-BE49-F238E27FC236}">
                <a16:creationId xmlns:a16="http://schemas.microsoft.com/office/drawing/2014/main" id="{D52A76FB-0F12-A50B-E1A0-69F38F12E039}"/>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Ábra 16">
            <a:extLst>
              <a:ext uri="{FF2B5EF4-FFF2-40B4-BE49-F238E27FC236}">
                <a16:creationId xmlns:a16="http://schemas.microsoft.com/office/drawing/2014/main" id="{C4983274-897E-DFF3-8644-E65E628E79C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2723819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ircle diagram">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Szöveg helye 9">
            <a:extLst>
              <a:ext uri="{FF2B5EF4-FFF2-40B4-BE49-F238E27FC236}">
                <a16:creationId xmlns:a16="http://schemas.microsoft.com/office/drawing/2014/main" id="{29359D7D-9F5B-4CEA-A773-756794472BB0}"/>
              </a:ext>
            </a:extLst>
          </p:cNvPr>
          <p:cNvSpPr>
            <a:spLocks noGrp="1"/>
          </p:cNvSpPr>
          <p:nvPr>
            <p:ph type="body" sz="quarter" idx="10" hasCustomPrompt="1"/>
          </p:nvPr>
        </p:nvSpPr>
        <p:spPr>
          <a:xfrm>
            <a:off x="811852" y="511200"/>
            <a:ext cx="8344848" cy="400651"/>
          </a:xfrm>
        </p:spPr>
        <p:txBody>
          <a:bodyPr>
            <a:normAutofit/>
          </a:bodyPr>
          <a:lstStyle>
            <a:lvl1pPr marL="0" indent="0">
              <a:buNone/>
              <a:defRPr sz="2400" b="0" cap="all" baseline="0">
                <a:solidFill>
                  <a:schemeClr val="tx2"/>
                </a:solidFill>
              </a:defRPr>
            </a:lvl1pPr>
          </a:lstStyle>
          <a:p>
            <a:pPr lvl="0"/>
            <a:r>
              <a:rPr lang="hu-HU" dirty="0"/>
              <a:t>CIRCLE DIAGRAM</a:t>
            </a:r>
          </a:p>
        </p:txBody>
      </p:sp>
      <p:sp>
        <p:nvSpPr>
          <p:cNvPr id="17" name="Tartalom helye 2">
            <a:extLst>
              <a:ext uri="{FF2B5EF4-FFF2-40B4-BE49-F238E27FC236}">
                <a16:creationId xmlns:a16="http://schemas.microsoft.com/office/drawing/2014/main" id="{6911F6DF-6081-4A6B-B9E5-FFDC18FEEF58}"/>
              </a:ext>
            </a:extLst>
          </p:cNvPr>
          <p:cNvSpPr>
            <a:spLocks noGrp="1"/>
          </p:cNvSpPr>
          <p:nvPr>
            <p:ph sz="quarter" idx="12" hasCustomPrompt="1"/>
          </p:nvPr>
        </p:nvSpPr>
        <p:spPr>
          <a:xfrm>
            <a:off x="828591" y="5708984"/>
            <a:ext cx="6070600" cy="363537"/>
          </a:xfrm>
        </p:spPr>
        <p:txBody>
          <a:bodyPr>
            <a:normAutofit/>
          </a:bodyPr>
          <a:lstStyle>
            <a:lvl1pPr marL="0" indent="0" algn="l">
              <a:buNone/>
              <a:defRPr sz="1000"/>
            </a:lvl1pPr>
            <a:lvl5pPr marL="1828754" indent="0" algn="l">
              <a:buNone/>
              <a:defRPr/>
            </a:lvl5pPr>
          </a:lstStyle>
          <a:p>
            <a:pPr lvl="0"/>
            <a:r>
              <a:rPr lang="hu-HU" dirty="0" err="1"/>
              <a:t>Lorem</a:t>
            </a:r>
            <a:r>
              <a:rPr lang="hu-HU" dirty="0"/>
              <a:t> </a:t>
            </a:r>
            <a:r>
              <a:rPr lang="hu-HU" dirty="0" err="1"/>
              <a:t>ipsum</a:t>
            </a:r>
            <a:r>
              <a:rPr lang="hu-HU" dirty="0"/>
              <a:t> </a:t>
            </a:r>
            <a:r>
              <a:rPr lang="hu-HU" dirty="0" err="1"/>
              <a:t>dolor</a:t>
            </a:r>
            <a:r>
              <a:rPr lang="hu-HU" dirty="0"/>
              <a:t> </a:t>
            </a:r>
            <a:r>
              <a:rPr lang="hu-HU" dirty="0" err="1"/>
              <a:t>sit</a:t>
            </a:r>
            <a:r>
              <a:rPr lang="hu-HU" dirty="0"/>
              <a:t> </a:t>
            </a:r>
            <a:r>
              <a:rPr lang="hu-HU" dirty="0" err="1"/>
              <a:t>amet</a:t>
            </a:r>
            <a:r>
              <a:rPr lang="hu-HU" dirty="0"/>
              <a:t>, </a:t>
            </a:r>
            <a:r>
              <a:rPr lang="hu-HU" dirty="0" err="1"/>
              <a:t>consectetuer</a:t>
            </a:r>
            <a:r>
              <a:rPr lang="hu-HU" dirty="0"/>
              <a:t> </a:t>
            </a:r>
            <a:r>
              <a:rPr lang="hu-HU" dirty="0" err="1"/>
              <a:t>adipiscing</a:t>
            </a:r>
            <a:r>
              <a:rPr lang="hu-HU" dirty="0"/>
              <a:t> elit, </a:t>
            </a:r>
            <a:r>
              <a:rPr lang="hu-HU" dirty="0" err="1"/>
              <a:t>sed</a:t>
            </a:r>
            <a:r>
              <a:rPr lang="hu-HU" dirty="0"/>
              <a:t> </a:t>
            </a:r>
            <a:r>
              <a:rPr lang="hu-HU" dirty="0" err="1"/>
              <a:t>diam</a:t>
            </a:r>
            <a:r>
              <a:rPr lang="hu-HU" dirty="0"/>
              <a:t> </a:t>
            </a:r>
            <a:r>
              <a:rPr lang="hu-HU" dirty="0" err="1"/>
              <a:t>nonummy</a:t>
            </a:r>
            <a:r>
              <a:rPr lang="hu-HU" dirty="0"/>
              <a:t> </a:t>
            </a:r>
            <a:r>
              <a:rPr lang="hu-HU" dirty="0" err="1"/>
              <a:t>nibh</a:t>
            </a:r>
            <a:r>
              <a:rPr lang="hu-HU" dirty="0"/>
              <a:t> </a:t>
            </a:r>
            <a:r>
              <a:rPr lang="hu-HU" dirty="0" err="1"/>
              <a:t>euismod</a:t>
            </a:r>
            <a:r>
              <a:rPr lang="hu-HU" dirty="0"/>
              <a:t> </a:t>
            </a:r>
            <a:r>
              <a:rPr lang="hu-HU" dirty="0" err="1"/>
              <a:t>tincidunt</a:t>
            </a:r>
            <a:r>
              <a:rPr lang="hu-HU" dirty="0"/>
              <a:t> </a:t>
            </a:r>
            <a:r>
              <a:rPr lang="hu-HU" dirty="0" err="1"/>
              <a:t>ut</a:t>
            </a:r>
            <a:r>
              <a:rPr lang="hu-HU" dirty="0"/>
              <a:t>  </a:t>
            </a:r>
            <a:r>
              <a:rPr lang="hu-HU" dirty="0" err="1"/>
              <a:t>laoreet</a:t>
            </a:r>
            <a:r>
              <a:rPr lang="hu-HU" dirty="0"/>
              <a:t> </a:t>
            </a:r>
            <a:r>
              <a:rPr lang="hu-HU" dirty="0" err="1"/>
              <a:t>dolore</a:t>
            </a:r>
            <a:r>
              <a:rPr lang="hu-HU" dirty="0"/>
              <a:t> </a:t>
            </a:r>
            <a:r>
              <a:rPr lang="hu-HU" dirty="0" err="1"/>
              <a:t>magna</a:t>
            </a:r>
            <a:r>
              <a:rPr lang="hu-HU" dirty="0"/>
              <a:t> </a:t>
            </a:r>
            <a:r>
              <a:rPr lang="hu-HU" dirty="0" err="1"/>
              <a:t>aliquam</a:t>
            </a:r>
            <a:r>
              <a:rPr lang="hu-HU" dirty="0"/>
              <a:t> </a:t>
            </a:r>
            <a:r>
              <a:rPr lang="hu-HU" dirty="0" err="1"/>
              <a:t>erat</a:t>
            </a:r>
            <a:r>
              <a:rPr lang="hu-HU" dirty="0"/>
              <a:t> </a:t>
            </a:r>
            <a:r>
              <a:rPr lang="hu-HU" dirty="0" err="1"/>
              <a:t>volutpat</a:t>
            </a:r>
            <a:endParaRPr lang="hu-HU" dirty="0"/>
          </a:p>
        </p:txBody>
      </p:sp>
      <p:sp>
        <p:nvSpPr>
          <p:cNvPr id="18" name="Chart Placeholder 3">
            <a:extLst>
              <a:ext uri="{FF2B5EF4-FFF2-40B4-BE49-F238E27FC236}">
                <a16:creationId xmlns:a16="http://schemas.microsoft.com/office/drawing/2014/main" id="{8EBE14EE-AC3D-4B0C-9EF7-D4B8BF55F4AE}"/>
              </a:ext>
            </a:extLst>
          </p:cNvPr>
          <p:cNvSpPr>
            <a:spLocks noGrp="1"/>
          </p:cNvSpPr>
          <p:nvPr>
            <p:ph type="chart" sz="quarter" idx="13"/>
          </p:nvPr>
        </p:nvSpPr>
        <p:spPr>
          <a:xfrm>
            <a:off x="828590" y="1600200"/>
            <a:ext cx="8447757" cy="3671888"/>
          </a:xfrm>
        </p:spPr>
        <p:txBody>
          <a:bodyPr/>
          <a:lstStyle/>
          <a:p>
            <a:endParaRPr lang="hu-HU"/>
          </a:p>
        </p:txBody>
      </p:sp>
      <p:sp>
        <p:nvSpPr>
          <p:cNvPr id="4" name="Dia számának helye 3">
            <a:extLst>
              <a:ext uri="{FF2B5EF4-FFF2-40B4-BE49-F238E27FC236}">
                <a16:creationId xmlns:a16="http://schemas.microsoft.com/office/drawing/2014/main" id="{98ACE87B-A96F-693F-BCA8-D28296E84142}"/>
              </a:ext>
            </a:extLst>
          </p:cNvPr>
          <p:cNvSpPr>
            <a:spLocks noGrp="1"/>
          </p:cNvSpPr>
          <p:nvPr>
            <p:ph type="sldNum" sz="quarter" idx="16"/>
          </p:nvPr>
        </p:nvSpPr>
        <p:spPr/>
        <p:txBody>
          <a:bodyPr/>
          <a:lstStyle/>
          <a:p>
            <a:fld id="{9EDDDD90-AB0C-4602-91C8-25275B45CDEF}" type="slidenum">
              <a:rPr lang="hu-HU" smtClean="0"/>
              <a:t>‹#›</a:t>
            </a:fld>
            <a:endParaRPr lang="hu-HU"/>
          </a:p>
        </p:txBody>
      </p:sp>
      <p:cxnSp>
        <p:nvCxnSpPr>
          <p:cNvPr id="11" name="Egyenes összekötő 10">
            <a:extLst>
              <a:ext uri="{FF2B5EF4-FFF2-40B4-BE49-F238E27FC236}">
                <a16:creationId xmlns:a16="http://schemas.microsoft.com/office/drawing/2014/main" id="{5F0FFCB9-D04F-ED76-3AB2-4E93C777656E}"/>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Ábra 16">
            <a:extLst>
              <a:ext uri="{FF2B5EF4-FFF2-40B4-BE49-F238E27FC236}">
                <a16:creationId xmlns:a16="http://schemas.microsoft.com/office/drawing/2014/main" id="{A13DA4FF-7E48-A898-79E3-186293E16A3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2690366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ircle diagram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4244AEE-71B5-4992-9964-E374991DE898}"/>
              </a:ext>
            </a:extLst>
          </p:cNvPr>
          <p:cNvGrpSpPr/>
          <p:nvPr userDrawn="1"/>
        </p:nvGrpSpPr>
        <p:grpSpPr>
          <a:xfrm>
            <a:off x="4884731" y="1877604"/>
            <a:ext cx="3911212" cy="3763804"/>
            <a:chOff x="4091281" y="1649004"/>
            <a:chExt cx="3486981" cy="3355562"/>
          </a:xfrm>
        </p:grpSpPr>
        <p:cxnSp>
          <p:nvCxnSpPr>
            <p:cNvPr id="4" name="Straight Connector 3">
              <a:extLst>
                <a:ext uri="{FF2B5EF4-FFF2-40B4-BE49-F238E27FC236}">
                  <a16:creationId xmlns:a16="http://schemas.microsoft.com/office/drawing/2014/main" id="{15277D2A-DC90-4CBA-B15D-DD082760156F}"/>
                </a:ext>
              </a:extLst>
            </p:cNvPr>
            <p:cNvCxnSpPr/>
            <p:nvPr userDrawn="1"/>
          </p:nvCxnSpPr>
          <p:spPr>
            <a:xfrm>
              <a:off x="5834771" y="2186899"/>
              <a:ext cx="0" cy="1296243"/>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5" name="Straight Connector 4">
              <a:extLst>
                <a:ext uri="{FF2B5EF4-FFF2-40B4-BE49-F238E27FC236}">
                  <a16:creationId xmlns:a16="http://schemas.microsoft.com/office/drawing/2014/main" id="{F8AE2203-D459-4FE9-B85B-19425343F7A4}"/>
                </a:ext>
              </a:extLst>
            </p:cNvPr>
            <p:cNvCxnSpPr>
              <a:cxnSpLocks/>
            </p:cNvCxnSpPr>
            <p:nvPr userDrawn="1"/>
          </p:nvCxnSpPr>
          <p:spPr>
            <a:xfrm rot="4080000">
              <a:off x="6469027" y="2571208"/>
              <a:ext cx="0" cy="1296243"/>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BCE15D7E-1E0C-4559-90E9-30E34EABF26D}"/>
                </a:ext>
              </a:extLst>
            </p:cNvPr>
            <p:cNvCxnSpPr>
              <a:cxnSpLocks/>
            </p:cNvCxnSpPr>
            <p:nvPr userDrawn="1"/>
          </p:nvCxnSpPr>
          <p:spPr>
            <a:xfrm rot="-4140000">
              <a:off x="5187780" y="2559084"/>
              <a:ext cx="0" cy="1296243"/>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sp>
          <p:nvSpPr>
            <p:cNvPr id="7" name="Oval 6">
              <a:extLst>
                <a:ext uri="{FF2B5EF4-FFF2-40B4-BE49-F238E27FC236}">
                  <a16:creationId xmlns:a16="http://schemas.microsoft.com/office/drawing/2014/main" id="{D67A9ED3-103C-4123-8430-849D2D4B60B0}"/>
                </a:ext>
              </a:extLst>
            </p:cNvPr>
            <p:cNvSpPr/>
            <p:nvPr userDrawn="1"/>
          </p:nvSpPr>
          <p:spPr>
            <a:xfrm>
              <a:off x="5354053" y="1649004"/>
              <a:ext cx="961437" cy="961437"/>
            </a:xfrm>
            <a:prstGeom prst="ellipse">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8" name="Oval 7">
              <a:extLst>
                <a:ext uri="{FF2B5EF4-FFF2-40B4-BE49-F238E27FC236}">
                  <a16:creationId xmlns:a16="http://schemas.microsoft.com/office/drawing/2014/main" id="{FE888C26-2012-4525-8C00-88E2255F577E}"/>
                </a:ext>
              </a:extLst>
            </p:cNvPr>
            <p:cNvSpPr/>
            <p:nvPr userDrawn="1"/>
          </p:nvSpPr>
          <p:spPr>
            <a:xfrm>
              <a:off x="4091281" y="2467563"/>
              <a:ext cx="961437" cy="9614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Oval 8">
              <a:extLst>
                <a:ext uri="{FF2B5EF4-FFF2-40B4-BE49-F238E27FC236}">
                  <a16:creationId xmlns:a16="http://schemas.microsoft.com/office/drawing/2014/main" id="{5C9B2797-1310-4D01-A4BE-F7F2CE2F71F3}"/>
                </a:ext>
              </a:extLst>
            </p:cNvPr>
            <p:cNvSpPr/>
            <p:nvPr userDrawn="1"/>
          </p:nvSpPr>
          <p:spPr>
            <a:xfrm>
              <a:off x="6616825" y="2467562"/>
              <a:ext cx="961437" cy="9614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0" name="Straight Connector 9">
              <a:extLst>
                <a:ext uri="{FF2B5EF4-FFF2-40B4-BE49-F238E27FC236}">
                  <a16:creationId xmlns:a16="http://schemas.microsoft.com/office/drawing/2014/main" id="{2CB2F087-AA28-4B0C-96B8-5E442F148160}"/>
                </a:ext>
              </a:extLst>
            </p:cNvPr>
            <p:cNvCxnSpPr>
              <a:cxnSpLocks/>
            </p:cNvCxnSpPr>
            <p:nvPr userDrawn="1"/>
          </p:nvCxnSpPr>
          <p:spPr>
            <a:xfrm rot="12900000">
              <a:off x="5313370" y="3541248"/>
              <a:ext cx="0" cy="1296243"/>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5A6FF1B4-5C90-4B91-AE5C-DCCB163DCEB4}"/>
                </a:ext>
              </a:extLst>
            </p:cNvPr>
            <p:cNvCxnSpPr>
              <a:cxnSpLocks/>
            </p:cNvCxnSpPr>
            <p:nvPr userDrawn="1"/>
          </p:nvCxnSpPr>
          <p:spPr>
            <a:xfrm rot="8700000">
              <a:off x="6364556" y="3566161"/>
              <a:ext cx="0" cy="1296243"/>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sp>
          <p:nvSpPr>
            <p:cNvPr id="12" name="Oval 11">
              <a:extLst>
                <a:ext uri="{FF2B5EF4-FFF2-40B4-BE49-F238E27FC236}">
                  <a16:creationId xmlns:a16="http://schemas.microsoft.com/office/drawing/2014/main" id="{AF8F58CA-59B8-4079-860D-F63D5FF83282}"/>
                </a:ext>
              </a:extLst>
            </p:cNvPr>
            <p:cNvSpPr/>
            <p:nvPr userDrawn="1"/>
          </p:nvSpPr>
          <p:spPr>
            <a:xfrm>
              <a:off x="4686298" y="4043129"/>
              <a:ext cx="961437" cy="961437"/>
            </a:xfrm>
            <a:prstGeom prst="ellipse">
              <a:avLst/>
            </a:prstGeom>
            <a:solidFill>
              <a:schemeClr val="bg1">
                <a:lumMod val="6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13" name="Oval 12">
              <a:extLst>
                <a:ext uri="{FF2B5EF4-FFF2-40B4-BE49-F238E27FC236}">
                  <a16:creationId xmlns:a16="http://schemas.microsoft.com/office/drawing/2014/main" id="{34206592-AFDB-4047-A84B-63830FE7BFC2}"/>
                </a:ext>
              </a:extLst>
            </p:cNvPr>
            <p:cNvSpPr/>
            <p:nvPr userDrawn="1"/>
          </p:nvSpPr>
          <p:spPr>
            <a:xfrm>
              <a:off x="6109962" y="4038821"/>
              <a:ext cx="961437" cy="961437"/>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u-HU"/>
            </a:p>
          </p:txBody>
        </p:sp>
        <p:sp>
          <p:nvSpPr>
            <p:cNvPr id="14" name="Oval 13">
              <a:extLst>
                <a:ext uri="{FF2B5EF4-FFF2-40B4-BE49-F238E27FC236}">
                  <a16:creationId xmlns:a16="http://schemas.microsoft.com/office/drawing/2014/main" id="{2504D110-293B-49B5-A0CE-F6B32789A221}"/>
                </a:ext>
              </a:extLst>
            </p:cNvPr>
            <p:cNvSpPr/>
            <p:nvPr userDrawn="1"/>
          </p:nvSpPr>
          <p:spPr>
            <a:xfrm>
              <a:off x="5359797" y="2948280"/>
              <a:ext cx="961437" cy="961437"/>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u-HU"/>
            </a:p>
          </p:txBody>
        </p:sp>
      </p:grpSp>
      <p:sp>
        <p:nvSpPr>
          <p:cNvPr id="15" name="Text Placeholder 4">
            <a:extLst>
              <a:ext uri="{FF2B5EF4-FFF2-40B4-BE49-F238E27FC236}">
                <a16:creationId xmlns:a16="http://schemas.microsoft.com/office/drawing/2014/main" id="{010A2E2D-EE61-4D55-8FF0-1DEF8E802123}"/>
              </a:ext>
            </a:extLst>
          </p:cNvPr>
          <p:cNvSpPr>
            <a:spLocks noGrp="1"/>
          </p:cNvSpPr>
          <p:nvPr>
            <p:ph type="body" sz="quarter" idx="11" hasCustomPrompt="1"/>
          </p:nvPr>
        </p:nvSpPr>
        <p:spPr>
          <a:xfrm>
            <a:off x="4947251" y="3139467"/>
            <a:ext cx="951422" cy="448680"/>
          </a:xfrm>
          <a:noFill/>
        </p:spPr>
        <p:txBody>
          <a:bodyPr>
            <a:noAutofit/>
          </a:bodyPr>
          <a:lstStyle>
            <a:lvl1pPr marL="0" indent="0" algn="ctr">
              <a:buNone/>
              <a:defRPr sz="1100" b="1">
                <a:solidFill>
                  <a:schemeClr val="bg1"/>
                </a:solidFill>
              </a:defRPr>
            </a:lvl1pPr>
          </a:lstStyle>
          <a:p>
            <a:pPr lvl="0"/>
            <a:r>
              <a:rPr lang="hu-HU" dirty="0"/>
              <a:t>LOREM IPSUM</a:t>
            </a:r>
          </a:p>
        </p:txBody>
      </p:sp>
      <p:sp>
        <p:nvSpPr>
          <p:cNvPr id="16" name="Text Placeholder 4">
            <a:extLst>
              <a:ext uri="{FF2B5EF4-FFF2-40B4-BE49-F238E27FC236}">
                <a16:creationId xmlns:a16="http://schemas.microsoft.com/office/drawing/2014/main" id="{D789E5DC-E821-49E8-BD6B-5B4C994509E6}"/>
              </a:ext>
            </a:extLst>
          </p:cNvPr>
          <p:cNvSpPr>
            <a:spLocks noGrp="1"/>
          </p:cNvSpPr>
          <p:nvPr>
            <p:ph type="body" sz="quarter" idx="12" hasCustomPrompt="1"/>
          </p:nvPr>
        </p:nvSpPr>
        <p:spPr>
          <a:xfrm>
            <a:off x="6371068" y="2226109"/>
            <a:ext cx="951422" cy="448680"/>
          </a:xfrm>
          <a:noFill/>
        </p:spPr>
        <p:txBody>
          <a:bodyPr>
            <a:noAutofit/>
          </a:bodyPr>
          <a:lstStyle>
            <a:lvl1pPr marL="0" indent="0" algn="ctr">
              <a:buNone/>
              <a:defRPr sz="1100" b="1">
                <a:solidFill>
                  <a:schemeClr val="bg1"/>
                </a:solidFill>
              </a:defRPr>
            </a:lvl1pPr>
          </a:lstStyle>
          <a:p>
            <a:pPr lvl="0"/>
            <a:r>
              <a:rPr lang="hu-HU" dirty="0"/>
              <a:t>LOREM IPSUM</a:t>
            </a:r>
          </a:p>
        </p:txBody>
      </p:sp>
      <p:sp>
        <p:nvSpPr>
          <p:cNvPr id="17" name="Text Placeholder 4">
            <a:extLst>
              <a:ext uri="{FF2B5EF4-FFF2-40B4-BE49-F238E27FC236}">
                <a16:creationId xmlns:a16="http://schemas.microsoft.com/office/drawing/2014/main" id="{571C9269-7D08-4585-8AE3-56F80ACAAB43}"/>
              </a:ext>
            </a:extLst>
          </p:cNvPr>
          <p:cNvSpPr>
            <a:spLocks noGrp="1"/>
          </p:cNvSpPr>
          <p:nvPr>
            <p:ph type="body" sz="quarter" idx="13" hasCustomPrompt="1"/>
          </p:nvPr>
        </p:nvSpPr>
        <p:spPr>
          <a:xfrm>
            <a:off x="7781028" y="3119609"/>
            <a:ext cx="951422" cy="448680"/>
          </a:xfrm>
          <a:noFill/>
        </p:spPr>
        <p:txBody>
          <a:bodyPr>
            <a:noAutofit/>
          </a:bodyPr>
          <a:lstStyle>
            <a:lvl1pPr marL="0" indent="0" algn="ctr">
              <a:buNone/>
              <a:defRPr sz="1100" b="1">
                <a:solidFill>
                  <a:schemeClr val="bg1"/>
                </a:solidFill>
              </a:defRPr>
            </a:lvl1pPr>
          </a:lstStyle>
          <a:p>
            <a:pPr lvl="0"/>
            <a:r>
              <a:rPr lang="hu-HU" dirty="0"/>
              <a:t>LOREM IPSUM</a:t>
            </a:r>
          </a:p>
        </p:txBody>
      </p:sp>
      <p:sp>
        <p:nvSpPr>
          <p:cNvPr id="18" name="Text Placeholder 4">
            <a:extLst>
              <a:ext uri="{FF2B5EF4-FFF2-40B4-BE49-F238E27FC236}">
                <a16:creationId xmlns:a16="http://schemas.microsoft.com/office/drawing/2014/main" id="{0954E2F7-346C-43A2-87CD-ACE4315923E6}"/>
              </a:ext>
            </a:extLst>
          </p:cNvPr>
          <p:cNvSpPr>
            <a:spLocks noGrp="1"/>
          </p:cNvSpPr>
          <p:nvPr>
            <p:ph type="body" sz="quarter" idx="14" hasCustomPrompt="1"/>
          </p:nvPr>
        </p:nvSpPr>
        <p:spPr>
          <a:xfrm>
            <a:off x="5625764" y="4887017"/>
            <a:ext cx="951422" cy="448680"/>
          </a:xfrm>
          <a:noFill/>
        </p:spPr>
        <p:txBody>
          <a:bodyPr>
            <a:noAutofit/>
          </a:bodyPr>
          <a:lstStyle>
            <a:lvl1pPr marL="0" indent="0" algn="ctr">
              <a:buNone/>
              <a:defRPr sz="1100" b="1">
                <a:solidFill>
                  <a:schemeClr val="bg1"/>
                </a:solidFill>
              </a:defRPr>
            </a:lvl1pPr>
          </a:lstStyle>
          <a:p>
            <a:pPr lvl="0"/>
            <a:r>
              <a:rPr lang="hu-HU" dirty="0"/>
              <a:t>LOREM IPSUM</a:t>
            </a:r>
          </a:p>
        </p:txBody>
      </p:sp>
      <p:sp>
        <p:nvSpPr>
          <p:cNvPr id="19" name="Text Placeholder 4">
            <a:extLst>
              <a:ext uri="{FF2B5EF4-FFF2-40B4-BE49-F238E27FC236}">
                <a16:creationId xmlns:a16="http://schemas.microsoft.com/office/drawing/2014/main" id="{DBC9397A-1074-4624-9190-F3EEF0FEBB37}"/>
              </a:ext>
            </a:extLst>
          </p:cNvPr>
          <p:cNvSpPr>
            <a:spLocks noGrp="1"/>
          </p:cNvSpPr>
          <p:nvPr>
            <p:ph type="body" sz="quarter" idx="15" hasCustomPrompt="1"/>
          </p:nvPr>
        </p:nvSpPr>
        <p:spPr>
          <a:xfrm>
            <a:off x="7210964" y="4887017"/>
            <a:ext cx="951422" cy="448680"/>
          </a:xfrm>
          <a:noFill/>
        </p:spPr>
        <p:txBody>
          <a:bodyPr>
            <a:noAutofit/>
          </a:bodyPr>
          <a:lstStyle>
            <a:lvl1pPr marL="0" indent="0" algn="ctr">
              <a:buNone/>
              <a:defRPr sz="1100" b="1">
                <a:solidFill>
                  <a:schemeClr val="bg1"/>
                </a:solidFill>
              </a:defRPr>
            </a:lvl1pPr>
          </a:lstStyle>
          <a:p>
            <a:pPr lvl="0"/>
            <a:r>
              <a:rPr lang="hu-HU" dirty="0"/>
              <a:t>LOREM IPSUM</a:t>
            </a:r>
          </a:p>
        </p:txBody>
      </p:sp>
      <p:sp>
        <p:nvSpPr>
          <p:cNvPr id="20" name="Text Placeholder 4">
            <a:extLst>
              <a:ext uri="{FF2B5EF4-FFF2-40B4-BE49-F238E27FC236}">
                <a16:creationId xmlns:a16="http://schemas.microsoft.com/office/drawing/2014/main" id="{E1B18E8C-232F-4834-9A28-1DAC2287848F}"/>
              </a:ext>
            </a:extLst>
          </p:cNvPr>
          <p:cNvSpPr>
            <a:spLocks noGrp="1"/>
          </p:cNvSpPr>
          <p:nvPr>
            <p:ph type="body" sz="quarter" idx="16" hasCustomPrompt="1"/>
          </p:nvPr>
        </p:nvSpPr>
        <p:spPr>
          <a:xfrm>
            <a:off x="6354991" y="3685392"/>
            <a:ext cx="951422" cy="448680"/>
          </a:xfrm>
          <a:noFill/>
        </p:spPr>
        <p:txBody>
          <a:bodyPr>
            <a:noAutofit/>
          </a:bodyPr>
          <a:lstStyle>
            <a:lvl1pPr marL="0" indent="0" algn="ctr">
              <a:buNone/>
              <a:defRPr sz="1100" b="1">
                <a:solidFill>
                  <a:schemeClr val="bg1"/>
                </a:solidFill>
              </a:defRPr>
            </a:lvl1pPr>
          </a:lstStyle>
          <a:p>
            <a:pPr lvl="0"/>
            <a:r>
              <a:rPr lang="hu-HU" dirty="0"/>
              <a:t>LOREM IPSUM</a:t>
            </a:r>
          </a:p>
        </p:txBody>
      </p:sp>
      <p:sp>
        <p:nvSpPr>
          <p:cNvPr id="21" name="Text Placeholder 7">
            <a:extLst>
              <a:ext uri="{FF2B5EF4-FFF2-40B4-BE49-F238E27FC236}">
                <a16:creationId xmlns:a16="http://schemas.microsoft.com/office/drawing/2014/main" id="{F70398A5-DB3B-4AF1-94DB-D777E41D61B4}"/>
              </a:ext>
            </a:extLst>
          </p:cNvPr>
          <p:cNvSpPr>
            <a:spLocks noGrp="1"/>
          </p:cNvSpPr>
          <p:nvPr>
            <p:ph type="body" sz="quarter" idx="17" hasCustomPrompt="1"/>
          </p:nvPr>
        </p:nvSpPr>
        <p:spPr>
          <a:xfrm>
            <a:off x="919465" y="1461755"/>
            <a:ext cx="4121150" cy="293915"/>
          </a:xfrm>
        </p:spPr>
        <p:txBody>
          <a:bodyPr>
            <a:normAutofit/>
          </a:bodyPr>
          <a:lstStyle>
            <a:lvl1pPr marL="0" indent="0">
              <a:buNone/>
              <a:defRPr sz="1400" b="1">
                <a:solidFill>
                  <a:schemeClr val="tx1"/>
                </a:solidFill>
              </a:defRPr>
            </a:lvl1pPr>
          </a:lstStyle>
          <a:p>
            <a:pPr lvl="0"/>
            <a:r>
              <a:rPr lang="hu-HU" dirty="0"/>
              <a:t>LOREM IPSUM DOLOR SIT AMET</a:t>
            </a:r>
          </a:p>
        </p:txBody>
      </p:sp>
      <p:sp>
        <p:nvSpPr>
          <p:cNvPr id="22" name="Text Placeholder 7">
            <a:extLst>
              <a:ext uri="{FF2B5EF4-FFF2-40B4-BE49-F238E27FC236}">
                <a16:creationId xmlns:a16="http://schemas.microsoft.com/office/drawing/2014/main" id="{A1BB65E8-F313-4709-BEB7-39F5AAE0FDC1}"/>
              </a:ext>
            </a:extLst>
          </p:cNvPr>
          <p:cNvSpPr>
            <a:spLocks noGrp="1"/>
          </p:cNvSpPr>
          <p:nvPr>
            <p:ph type="body" sz="quarter" idx="18" hasCustomPrompt="1"/>
          </p:nvPr>
        </p:nvSpPr>
        <p:spPr>
          <a:xfrm>
            <a:off x="919465" y="1808719"/>
            <a:ext cx="4121150" cy="293915"/>
          </a:xfrm>
        </p:spPr>
        <p:txBody>
          <a:bodyPr>
            <a:normAutofit/>
          </a:bodyPr>
          <a:lstStyle>
            <a:lvl1pPr marL="0" indent="0">
              <a:buNone/>
              <a:defRPr sz="1400" b="0">
                <a:solidFill>
                  <a:schemeClr val="tx1"/>
                </a:solidFill>
              </a:defRPr>
            </a:lvl1pPr>
          </a:lstStyle>
          <a:p>
            <a:pPr lvl="0"/>
            <a:r>
              <a:rPr lang="hu-HU" dirty="0"/>
              <a:t>Lorem ipsum dolor sit amet</a:t>
            </a:r>
          </a:p>
        </p:txBody>
      </p:sp>
      <p:sp>
        <p:nvSpPr>
          <p:cNvPr id="23" name="Text Placeholder 7">
            <a:extLst>
              <a:ext uri="{FF2B5EF4-FFF2-40B4-BE49-F238E27FC236}">
                <a16:creationId xmlns:a16="http://schemas.microsoft.com/office/drawing/2014/main" id="{4F43FABF-57A7-4C27-A0F5-774A9B3C0E75}"/>
              </a:ext>
            </a:extLst>
          </p:cNvPr>
          <p:cNvSpPr>
            <a:spLocks noGrp="1"/>
          </p:cNvSpPr>
          <p:nvPr>
            <p:ph type="body" sz="quarter" idx="19" hasCustomPrompt="1"/>
          </p:nvPr>
        </p:nvSpPr>
        <p:spPr>
          <a:xfrm>
            <a:off x="924843" y="5878021"/>
            <a:ext cx="7533205" cy="220823"/>
          </a:xfrm>
        </p:spPr>
        <p:txBody>
          <a:bodyPr>
            <a:normAutofit/>
          </a:bodyPr>
          <a:lstStyle>
            <a:lvl1pPr marL="0" indent="0">
              <a:buNone/>
              <a:defRPr sz="1000" b="0">
                <a:solidFill>
                  <a:schemeClr val="bg1">
                    <a:lumMod val="50000"/>
                  </a:schemeClr>
                </a:solidFill>
              </a:defRPr>
            </a:lvl1pPr>
          </a:lstStyle>
          <a:p>
            <a:pPr lvl="0"/>
            <a:r>
              <a:rPr lang="fr-FR" dirty="0" err="1"/>
              <a:t>Suntibus</a:t>
            </a:r>
            <a:r>
              <a:rPr lang="fr-FR" dirty="0"/>
              <a:t>. </a:t>
            </a:r>
            <a:r>
              <a:rPr lang="fr-FR" dirty="0" err="1"/>
              <a:t>Dust</a:t>
            </a:r>
            <a:r>
              <a:rPr lang="fr-FR" dirty="0"/>
              <a:t> </a:t>
            </a:r>
            <a:r>
              <a:rPr lang="fr-FR" dirty="0" err="1"/>
              <a:t>dolorent</a:t>
            </a:r>
            <a:r>
              <a:rPr lang="fr-FR" dirty="0"/>
              <a:t> la cum, </a:t>
            </a:r>
            <a:r>
              <a:rPr lang="fr-FR" dirty="0" err="1"/>
              <a:t>quias</a:t>
            </a:r>
            <a:r>
              <a:rPr lang="fr-FR" dirty="0"/>
              <a:t> </a:t>
            </a:r>
            <a:r>
              <a:rPr lang="fr-FR" dirty="0" err="1"/>
              <a:t>doluptinist</a:t>
            </a:r>
            <a:r>
              <a:rPr lang="fr-FR" dirty="0"/>
              <a:t>, </a:t>
            </a:r>
            <a:r>
              <a:rPr lang="fr-FR" dirty="0" err="1"/>
              <a:t>coreperi</a:t>
            </a:r>
            <a:r>
              <a:rPr lang="fr-FR" dirty="0"/>
              <a:t> ut qui ut </a:t>
            </a:r>
            <a:r>
              <a:rPr lang="fr-FR" dirty="0" err="1"/>
              <a:t>ut</a:t>
            </a:r>
            <a:r>
              <a:rPr lang="fr-FR" dirty="0"/>
              <a:t> </a:t>
            </a:r>
            <a:r>
              <a:rPr lang="fr-FR" dirty="0" err="1"/>
              <a:t>adit</a:t>
            </a:r>
            <a:r>
              <a:rPr lang="fr-FR" dirty="0"/>
              <a:t> </a:t>
            </a:r>
            <a:r>
              <a:rPr lang="fr-FR" dirty="0" err="1"/>
              <a:t>quis</a:t>
            </a:r>
            <a:endParaRPr lang="hu-HU" dirty="0"/>
          </a:p>
        </p:txBody>
      </p:sp>
      <p:sp>
        <p:nvSpPr>
          <p:cNvPr id="24" name="Text Placeholder 7">
            <a:extLst>
              <a:ext uri="{FF2B5EF4-FFF2-40B4-BE49-F238E27FC236}">
                <a16:creationId xmlns:a16="http://schemas.microsoft.com/office/drawing/2014/main" id="{50BD36FC-9294-4823-A680-25C9BF4A6C22}"/>
              </a:ext>
            </a:extLst>
          </p:cNvPr>
          <p:cNvSpPr>
            <a:spLocks noGrp="1"/>
          </p:cNvSpPr>
          <p:nvPr>
            <p:ph type="body" sz="quarter" idx="20" hasCustomPrompt="1"/>
          </p:nvPr>
        </p:nvSpPr>
        <p:spPr>
          <a:xfrm>
            <a:off x="1022518" y="3312757"/>
            <a:ext cx="2888453" cy="329136"/>
          </a:xfrm>
        </p:spPr>
        <p:txBody>
          <a:bodyPr>
            <a:normAutofit/>
          </a:bodyPr>
          <a:lstStyle>
            <a:lvl1pPr marL="0" indent="0">
              <a:buNone/>
              <a:defRPr sz="900" b="0">
                <a:solidFill>
                  <a:schemeClr val="bg1">
                    <a:lumMod val="50000"/>
                  </a:schemeClr>
                </a:solidFill>
              </a:defRPr>
            </a:lvl1pPr>
          </a:lstStyle>
          <a:p>
            <a:pPr lvl="0"/>
            <a:r>
              <a:rPr lang="hu-HU" dirty="0"/>
              <a:t>Utempore, es cus es rento inti nobis modi ommo et molum exceribus sum dolo</a:t>
            </a:r>
          </a:p>
          <a:p>
            <a:pPr lvl="0"/>
            <a:endParaRPr lang="hu-HU" dirty="0"/>
          </a:p>
        </p:txBody>
      </p:sp>
      <p:sp>
        <p:nvSpPr>
          <p:cNvPr id="25" name="Text Placeholder 7">
            <a:extLst>
              <a:ext uri="{FF2B5EF4-FFF2-40B4-BE49-F238E27FC236}">
                <a16:creationId xmlns:a16="http://schemas.microsoft.com/office/drawing/2014/main" id="{50DABF31-454C-4A08-B3E3-E987DC296854}"/>
              </a:ext>
            </a:extLst>
          </p:cNvPr>
          <p:cNvSpPr>
            <a:spLocks noGrp="1"/>
          </p:cNvSpPr>
          <p:nvPr>
            <p:ph type="body" sz="quarter" idx="21" hasCustomPrompt="1"/>
          </p:nvPr>
        </p:nvSpPr>
        <p:spPr>
          <a:xfrm>
            <a:off x="1022518" y="3793762"/>
            <a:ext cx="2888453" cy="329137"/>
          </a:xfrm>
        </p:spPr>
        <p:txBody>
          <a:bodyPr>
            <a:normAutofit/>
          </a:bodyPr>
          <a:lstStyle>
            <a:lvl1pPr marL="0" indent="0">
              <a:buNone/>
              <a:defRPr sz="900" b="0">
                <a:solidFill>
                  <a:schemeClr val="bg1">
                    <a:lumMod val="50000"/>
                  </a:schemeClr>
                </a:solidFill>
              </a:defRPr>
            </a:lvl1pPr>
          </a:lstStyle>
          <a:p>
            <a:pPr lvl="0"/>
            <a:r>
              <a:rPr lang="hu-HU" dirty="0"/>
              <a:t>Utempore, es cus es rento inti nobis modi ommo et molum exceribus sum dolo</a:t>
            </a:r>
          </a:p>
          <a:p>
            <a:pPr lvl="0"/>
            <a:endParaRPr lang="hu-HU" dirty="0"/>
          </a:p>
        </p:txBody>
      </p:sp>
      <p:sp>
        <p:nvSpPr>
          <p:cNvPr id="26" name="Text Placeholder 7">
            <a:extLst>
              <a:ext uri="{FF2B5EF4-FFF2-40B4-BE49-F238E27FC236}">
                <a16:creationId xmlns:a16="http://schemas.microsoft.com/office/drawing/2014/main" id="{D78DAA9C-DDC7-4E3A-B833-8F1DCB40CCFD}"/>
              </a:ext>
            </a:extLst>
          </p:cNvPr>
          <p:cNvSpPr>
            <a:spLocks noGrp="1"/>
          </p:cNvSpPr>
          <p:nvPr>
            <p:ph type="body" sz="quarter" idx="22" hasCustomPrompt="1"/>
          </p:nvPr>
        </p:nvSpPr>
        <p:spPr>
          <a:xfrm>
            <a:off x="1022517" y="4253401"/>
            <a:ext cx="2888453" cy="329136"/>
          </a:xfrm>
        </p:spPr>
        <p:txBody>
          <a:bodyPr>
            <a:normAutofit/>
          </a:bodyPr>
          <a:lstStyle>
            <a:lvl1pPr marL="0" indent="0">
              <a:buNone/>
              <a:defRPr sz="900" b="0">
                <a:solidFill>
                  <a:schemeClr val="bg1">
                    <a:lumMod val="50000"/>
                  </a:schemeClr>
                </a:solidFill>
              </a:defRPr>
            </a:lvl1pPr>
          </a:lstStyle>
          <a:p>
            <a:pPr lvl="0"/>
            <a:r>
              <a:rPr lang="hu-HU" dirty="0"/>
              <a:t>Utempore, es cus es rento inti nobis modi ommo et molum exceribus sum dolo</a:t>
            </a:r>
          </a:p>
          <a:p>
            <a:pPr lvl="0"/>
            <a:endParaRPr lang="hu-HU" dirty="0"/>
          </a:p>
        </p:txBody>
      </p:sp>
      <p:sp>
        <p:nvSpPr>
          <p:cNvPr id="27" name="Text Placeholder 7">
            <a:extLst>
              <a:ext uri="{FF2B5EF4-FFF2-40B4-BE49-F238E27FC236}">
                <a16:creationId xmlns:a16="http://schemas.microsoft.com/office/drawing/2014/main" id="{B8A0A13D-0828-4FC6-ACA0-EC4A78FFEE63}"/>
              </a:ext>
            </a:extLst>
          </p:cNvPr>
          <p:cNvSpPr>
            <a:spLocks noGrp="1"/>
          </p:cNvSpPr>
          <p:nvPr>
            <p:ph type="body" sz="quarter" idx="23" hasCustomPrompt="1"/>
          </p:nvPr>
        </p:nvSpPr>
        <p:spPr>
          <a:xfrm>
            <a:off x="1026643" y="4713039"/>
            <a:ext cx="2888453" cy="329136"/>
          </a:xfrm>
        </p:spPr>
        <p:txBody>
          <a:bodyPr>
            <a:normAutofit/>
          </a:bodyPr>
          <a:lstStyle>
            <a:lvl1pPr marL="0" indent="0">
              <a:buNone/>
              <a:defRPr sz="900" b="0">
                <a:solidFill>
                  <a:schemeClr val="bg1">
                    <a:lumMod val="50000"/>
                  </a:schemeClr>
                </a:solidFill>
              </a:defRPr>
            </a:lvl1pPr>
          </a:lstStyle>
          <a:p>
            <a:pPr lvl="0"/>
            <a:r>
              <a:rPr lang="hu-HU" dirty="0"/>
              <a:t>Utempore, es cus es rento inti nobis modi ommo et molum exceribus sum dolo</a:t>
            </a:r>
          </a:p>
          <a:p>
            <a:pPr lvl="0"/>
            <a:endParaRPr lang="hu-HU" dirty="0"/>
          </a:p>
        </p:txBody>
      </p:sp>
      <p:sp>
        <p:nvSpPr>
          <p:cNvPr id="28" name="Text Placeholder 7">
            <a:extLst>
              <a:ext uri="{FF2B5EF4-FFF2-40B4-BE49-F238E27FC236}">
                <a16:creationId xmlns:a16="http://schemas.microsoft.com/office/drawing/2014/main" id="{AB8E5436-2EE2-4353-B4BF-3E7EA87B1CFC}"/>
              </a:ext>
            </a:extLst>
          </p:cNvPr>
          <p:cNvSpPr>
            <a:spLocks noGrp="1"/>
          </p:cNvSpPr>
          <p:nvPr>
            <p:ph type="body" sz="quarter" idx="24" hasCustomPrompt="1"/>
          </p:nvPr>
        </p:nvSpPr>
        <p:spPr>
          <a:xfrm>
            <a:off x="1022516" y="5194045"/>
            <a:ext cx="2888453" cy="329136"/>
          </a:xfrm>
        </p:spPr>
        <p:txBody>
          <a:bodyPr>
            <a:normAutofit/>
          </a:bodyPr>
          <a:lstStyle>
            <a:lvl1pPr marL="0" indent="0">
              <a:buNone/>
              <a:defRPr sz="900" b="0">
                <a:solidFill>
                  <a:schemeClr val="bg1">
                    <a:lumMod val="50000"/>
                  </a:schemeClr>
                </a:solidFill>
              </a:defRPr>
            </a:lvl1pPr>
          </a:lstStyle>
          <a:p>
            <a:pPr lvl="0"/>
            <a:r>
              <a:rPr lang="hu-HU" dirty="0"/>
              <a:t>Utempore, es cus es rento inti nobis modi ommo et molum exceribus sum dolo</a:t>
            </a:r>
          </a:p>
          <a:p>
            <a:pPr lvl="0"/>
            <a:endParaRPr lang="hu-HU" dirty="0"/>
          </a:p>
        </p:txBody>
      </p:sp>
      <p:sp>
        <p:nvSpPr>
          <p:cNvPr id="29" name="Text Placeholder 7">
            <a:extLst>
              <a:ext uri="{FF2B5EF4-FFF2-40B4-BE49-F238E27FC236}">
                <a16:creationId xmlns:a16="http://schemas.microsoft.com/office/drawing/2014/main" id="{15280549-FE0B-417C-B5BE-A6F2BECDFCA2}"/>
              </a:ext>
            </a:extLst>
          </p:cNvPr>
          <p:cNvSpPr>
            <a:spLocks noGrp="1"/>
          </p:cNvSpPr>
          <p:nvPr>
            <p:ph type="body" sz="quarter" idx="25" hasCustomPrompt="1"/>
          </p:nvPr>
        </p:nvSpPr>
        <p:spPr>
          <a:xfrm>
            <a:off x="1022526" y="2857237"/>
            <a:ext cx="2888453" cy="329136"/>
          </a:xfrm>
        </p:spPr>
        <p:txBody>
          <a:bodyPr>
            <a:normAutofit/>
          </a:bodyPr>
          <a:lstStyle>
            <a:lvl1pPr marL="0" indent="0">
              <a:buNone/>
              <a:defRPr sz="900" b="0">
                <a:solidFill>
                  <a:schemeClr val="bg1">
                    <a:lumMod val="50000"/>
                  </a:schemeClr>
                </a:solidFill>
              </a:defRPr>
            </a:lvl1pPr>
          </a:lstStyle>
          <a:p>
            <a:pPr lvl="0"/>
            <a:r>
              <a:rPr lang="hu-HU" dirty="0"/>
              <a:t>Utempore, es cus es rento inti nobis modi ommo et molum exceribus sum dolo</a:t>
            </a:r>
          </a:p>
          <a:p>
            <a:pPr lvl="0"/>
            <a:endParaRPr lang="hu-HU" dirty="0"/>
          </a:p>
        </p:txBody>
      </p:sp>
      <p:sp>
        <p:nvSpPr>
          <p:cNvPr id="30" name="Rectangle 29">
            <a:extLst>
              <a:ext uri="{FF2B5EF4-FFF2-40B4-BE49-F238E27FC236}">
                <a16:creationId xmlns:a16="http://schemas.microsoft.com/office/drawing/2014/main" id="{FC530962-B489-438A-AE20-79DE1864AF6A}"/>
              </a:ext>
            </a:extLst>
          </p:cNvPr>
          <p:cNvSpPr/>
          <p:nvPr userDrawn="1"/>
        </p:nvSpPr>
        <p:spPr>
          <a:xfrm>
            <a:off x="686905" y="2919004"/>
            <a:ext cx="177540" cy="177540"/>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u-HU"/>
          </a:p>
        </p:txBody>
      </p:sp>
      <p:sp>
        <p:nvSpPr>
          <p:cNvPr id="31" name="Rectangle 30">
            <a:extLst>
              <a:ext uri="{FF2B5EF4-FFF2-40B4-BE49-F238E27FC236}">
                <a16:creationId xmlns:a16="http://schemas.microsoft.com/office/drawing/2014/main" id="{E7A17D9F-8C2C-4013-95B7-5963BCC2F1CB}"/>
              </a:ext>
            </a:extLst>
          </p:cNvPr>
          <p:cNvSpPr/>
          <p:nvPr userDrawn="1"/>
        </p:nvSpPr>
        <p:spPr>
          <a:xfrm>
            <a:off x="686905" y="3383012"/>
            <a:ext cx="177540" cy="17754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u-HU"/>
          </a:p>
        </p:txBody>
      </p:sp>
      <p:sp>
        <p:nvSpPr>
          <p:cNvPr id="32" name="Rectangle 31">
            <a:extLst>
              <a:ext uri="{FF2B5EF4-FFF2-40B4-BE49-F238E27FC236}">
                <a16:creationId xmlns:a16="http://schemas.microsoft.com/office/drawing/2014/main" id="{A38992A3-8F8C-4724-BF03-C2D3339849E0}"/>
              </a:ext>
            </a:extLst>
          </p:cNvPr>
          <p:cNvSpPr/>
          <p:nvPr userDrawn="1"/>
        </p:nvSpPr>
        <p:spPr>
          <a:xfrm>
            <a:off x="686905" y="3847020"/>
            <a:ext cx="177540" cy="1775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 name="Rectangle 32">
            <a:extLst>
              <a:ext uri="{FF2B5EF4-FFF2-40B4-BE49-F238E27FC236}">
                <a16:creationId xmlns:a16="http://schemas.microsoft.com/office/drawing/2014/main" id="{00962808-6B91-4E8A-A6D1-63327DBADC35}"/>
              </a:ext>
            </a:extLst>
          </p:cNvPr>
          <p:cNvSpPr/>
          <p:nvPr userDrawn="1"/>
        </p:nvSpPr>
        <p:spPr>
          <a:xfrm>
            <a:off x="686905" y="4311028"/>
            <a:ext cx="177540" cy="177540"/>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34" name="Rectangle 33">
            <a:extLst>
              <a:ext uri="{FF2B5EF4-FFF2-40B4-BE49-F238E27FC236}">
                <a16:creationId xmlns:a16="http://schemas.microsoft.com/office/drawing/2014/main" id="{7E77210C-1D56-417C-A4E7-CAC049523C84}"/>
              </a:ext>
            </a:extLst>
          </p:cNvPr>
          <p:cNvSpPr/>
          <p:nvPr userDrawn="1"/>
        </p:nvSpPr>
        <p:spPr>
          <a:xfrm>
            <a:off x="686905" y="4775036"/>
            <a:ext cx="177540" cy="177540"/>
          </a:xfrm>
          <a:prstGeom prst="rect">
            <a:avLst/>
          </a:prstGeom>
          <a:solidFill>
            <a:schemeClr val="accent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u-HU"/>
          </a:p>
        </p:txBody>
      </p:sp>
      <p:sp>
        <p:nvSpPr>
          <p:cNvPr id="35" name="Rectangle 34">
            <a:extLst>
              <a:ext uri="{FF2B5EF4-FFF2-40B4-BE49-F238E27FC236}">
                <a16:creationId xmlns:a16="http://schemas.microsoft.com/office/drawing/2014/main" id="{42CA1740-E790-403C-88D8-04CC80248ECA}"/>
              </a:ext>
            </a:extLst>
          </p:cNvPr>
          <p:cNvSpPr/>
          <p:nvPr userDrawn="1"/>
        </p:nvSpPr>
        <p:spPr>
          <a:xfrm>
            <a:off x="686905" y="5239044"/>
            <a:ext cx="177540" cy="177540"/>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40" name="Szöveg helye 9">
            <a:extLst>
              <a:ext uri="{FF2B5EF4-FFF2-40B4-BE49-F238E27FC236}">
                <a16:creationId xmlns:a16="http://schemas.microsoft.com/office/drawing/2014/main" id="{C0E6EB07-E020-4BE5-AFB8-5C289C9A9EBE}"/>
              </a:ext>
            </a:extLst>
          </p:cNvPr>
          <p:cNvSpPr>
            <a:spLocks noGrp="1"/>
          </p:cNvSpPr>
          <p:nvPr>
            <p:ph type="body" sz="quarter" idx="10" hasCustomPrompt="1"/>
          </p:nvPr>
        </p:nvSpPr>
        <p:spPr>
          <a:xfrm>
            <a:off x="924146" y="511200"/>
            <a:ext cx="8232553" cy="400651"/>
          </a:xfrm>
        </p:spPr>
        <p:txBody>
          <a:bodyPr>
            <a:normAutofit/>
          </a:bodyPr>
          <a:lstStyle>
            <a:lvl1pPr marL="0" indent="0">
              <a:buNone/>
              <a:defRPr sz="2400" b="0" cap="all" baseline="0">
                <a:solidFill>
                  <a:schemeClr val="tx2"/>
                </a:solidFill>
              </a:defRPr>
            </a:lvl1pPr>
          </a:lstStyle>
          <a:p>
            <a:pPr lvl="0"/>
            <a:r>
              <a:rPr lang="hu-HU" dirty="0"/>
              <a:t>CIRCLE DIAGRAM</a:t>
            </a:r>
          </a:p>
        </p:txBody>
      </p:sp>
      <p:sp>
        <p:nvSpPr>
          <p:cNvPr id="37" name="Dia számának helye 36">
            <a:extLst>
              <a:ext uri="{FF2B5EF4-FFF2-40B4-BE49-F238E27FC236}">
                <a16:creationId xmlns:a16="http://schemas.microsoft.com/office/drawing/2014/main" id="{8E71D292-FA9D-FB57-3013-5DCB6A4F0331}"/>
              </a:ext>
            </a:extLst>
          </p:cNvPr>
          <p:cNvSpPr>
            <a:spLocks noGrp="1"/>
          </p:cNvSpPr>
          <p:nvPr>
            <p:ph type="sldNum" sz="quarter" idx="28"/>
          </p:nvPr>
        </p:nvSpPr>
        <p:spPr/>
        <p:txBody>
          <a:bodyPr/>
          <a:lstStyle/>
          <a:p>
            <a:fld id="{9EDDDD90-AB0C-4602-91C8-25275B45CDEF}" type="slidenum">
              <a:rPr lang="hu-HU" smtClean="0"/>
              <a:t>‹#›</a:t>
            </a:fld>
            <a:endParaRPr lang="hu-HU"/>
          </a:p>
        </p:txBody>
      </p:sp>
      <p:cxnSp>
        <p:nvCxnSpPr>
          <p:cNvPr id="44" name="Egyenes összekötő 10">
            <a:extLst>
              <a:ext uri="{FF2B5EF4-FFF2-40B4-BE49-F238E27FC236}">
                <a16:creationId xmlns:a16="http://schemas.microsoft.com/office/drawing/2014/main" id="{52AFB8FD-E56B-4BBD-D7CA-5FAF0C52FD92}"/>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2" name="Ábra 16">
            <a:extLst>
              <a:ext uri="{FF2B5EF4-FFF2-40B4-BE49-F238E27FC236}">
                <a16:creationId xmlns:a16="http://schemas.microsoft.com/office/drawing/2014/main" id="{BFDAB1B3-9FE4-3351-85AC-4B60D4845B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141556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zöveg helye 9">
            <a:extLst>
              <a:ext uri="{FF2B5EF4-FFF2-40B4-BE49-F238E27FC236}">
                <a16:creationId xmlns:a16="http://schemas.microsoft.com/office/drawing/2014/main" id="{41A8AC2B-9FF7-4841-97BE-42BC123CE561}"/>
              </a:ext>
            </a:extLst>
          </p:cNvPr>
          <p:cNvSpPr>
            <a:spLocks noGrp="1"/>
          </p:cNvSpPr>
          <p:nvPr>
            <p:ph type="body" sz="quarter" idx="10" hasCustomPrompt="1"/>
          </p:nvPr>
        </p:nvSpPr>
        <p:spPr>
          <a:xfrm>
            <a:off x="926346" y="511200"/>
            <a:ext cx="8230353" cy="400651"/>
          </a:xfrm>
        </p:spPr>
        <p:txBody>
          <a:bodyPr>
            <a:normAutofit/>
          </a:bodyPr>
          <a:lstStyle>
            <a:lvl1pPr marL="0" indent="0">
              <a:buNone/>
              <a:defRPr sz="2400" b="0" cap="all" baseline="0">
                <a:solidFill>
                  <a:schemeClr val="tx2"/>
                </a:solidFill>
              </a:defRPr>
            </a:lvl1pPr>
          </a:lstStyle>
          <a:p>
            <a:pPr lvl="0"/>
            <a:r>
              <a:rPr lang="hu-HU" dirty="0"/>
              <a:t>TABLE</a:t>
            </a:r>
          </a:p>
        </p:txBody>
      </p:sp>
      <p:sp>
        <p:nvSpPr>
          <p:cNvPr id="4" name="Table Placeholder 3">
            <a:extLst>
              <a:ext uri="{FF2B5EF4-FFF2-40B4-BE49-F238E27FC236}">
                <a16:creationId xmlns:a16="http://schemas.microsoft.com/office/drawing/2014/main" id="{C6B7B5C2-E6E8-4673-B2A6-FD4F8D742E58}"/>
              </a:ext>
            </a:extLst>
          </p:cNvPr>
          <p:cNvSpPr>
            <a:spLocks noGrp="1"/>
          </p:cNvSpPr>
          <p:nvPr>
            <p:ph type="tbl" sz="quarter" idx="19" hasCustomPrompt="1"/>
          </p:nvPr>
        </p:nvSpPr>
        <p:spPr>
          <a:xfrm>
            <a:off x="926347" y="1738313"/>
            <a:ext cx="3791534" cy="3954462"/>
          </a:xfrm>
        </p:spPr>
        <p:txBody>
          <a:bodyPr/>
          <a:lstStyle>
            <a:lvl1pPr marL="0" indent="0">
              <a:buNone/>
              <a:defRPr/>
            </a:lvl1pPr>
          </a:lstStyle>
          <a:p>
            <a:r>
              <a:rPr lang="hu-HU" err="1"/>
              <a:t>Table</a:t>
            </a:r>
            <a:endParaRPr lang="hu-HU"/>
          </a:p>
        </p:txBody>
      </p:sp>
      <p:sp>
        <p:nvSpPr>
          <p:cNvPr id="5" name="Table Placeholder 3">
            <a:extLst>
              <a:ext uri="{FF2B5EF4-FFF2-40B4-BE49-F238E27FC236}">
                <a16:creationId xmlns:a16="http://schemas.microsoft.com/office/drawing/2014/main" id="{D80BBE4C-7F91-4CEA-9393-DD64E6B45898}"/>
              </a:ext>
            </a:extLst>
          </p:cNvPr>
          <p:cNvSpPr>
            <a:spLocks noGrp="1"/>
          </p:cNvSpPr>
          <p:nvPr>
            <p:ph type="tbl" sz="quarter" idx="20" hasCustomPrompt="1"/>
          </p:nvPr>
        </p:nvSpPr>
        <p:spPr>
          <a:xfrm>
            <a:off x="4903535" y="1738313"/>
            <a:ext cx="3791535" cy="3954462"/>
          </a:xfrm>
        </p:spPr>
        <p:txBody>
          <a:bodyPr/>
          <a:lstStyle>
            <a:lvl1pPr marL="0" indent="0">
              <a:buNone/>
              <a:defRPr/>
            </a:lvl1pPr>
          </a:lstStyle>
          <a:p>
            <a:r>
              <a:rPr lang="hu-HU" err="1"/>
              <a:t>Table</a:t>
            </a:r>
            <a:endParaRPr lang="hu-HU"/>
          </a:p>
        </p:txBody>
      </p:sp>
      <p:sp>
        <p:nvSpPr>
          <p:cNvPr id="6" name="Text Placeholder 7">
            <a:extLst>
              <a:ext uri="{FF2B5EF4-FFF2-40B4-BE49-F238E27FC236}">
                <a16:creationId xmlns:a16="http://schemas.microsoft.com/office/drawing/2014/main" id="{EAB6CC1F-3A22-4867-8DBE-3171349ED007}"/>
              </a:ext>
            </a:extLst>
          </p:cNvPr>
          <p:cNvSpPr>
            <a:spLocks noGrp="1"/>
          </p:cNvSpPr>
          <p:nvPr>
            <p:ph type="body" sz="quarter" idx="21" hasCustomPrompt="1"/>
          </p:nvPr>
        </p:nvSpPr>
        <p:spPr>
          <a:xfrm>
            <a:off x="926347" y="5878021"/>
            <a:ext cx="7533205" cy="220823"/>
          </a:xfrm>
        </p:spPr>
        <p:txBody>
          <a:bodyPr>
            <a:normAutofit/>
          </a:bodyPr>
          <a:lstStyle>
            <a:lvl1pPr marL="0" indent="0">
              <a:buNone/>
              <a:defRPr sz="1000" b="0">
                <a:solidFill>
                  <a:schemeClr val="bg1">
                    <a:lumMod val="50000"/>
                  </a:schemeClr>
                </a:solidFill>
              </a:defRPr>
            </a:lvl1pPr>
          </a:lstStyle>
          <a:p>
            <a:pPr lvl="0"/>
            <a:r>
              <a:rPr lang="fr-FR" dirty="0" err="1"/>
              <a:t>Suntibus</a:t>
            </a:r>
            <a:r>
              <a:rPr lang="fr-FR" dirty="0"/>
              <a:t>. </a:t>
            </a:r>
            <a:r>
              <a:rPr lang="fr-FR" dirty="0" err="1"/>
              <a:t>Dust</a:t>
            </a:r>
            <a:r>
              <a:rPr lang="fr-FR" dirty="0"/>
              <a:t> </a:t>
            </a:r>
            <a:r>
              <a:rPr lang="fr-FR" dirty="0" err="1"/>
              <a:t>dolorent</a:t>
            </a:r>
            <a:r>
              <a:rPr lang="fr-FR" dirty="0"/>
              <a:t> la cum, </a:t>
            </a:r>
            <a:r>
              <a:rPr lang="fr-FR" dirty="0" err="1"/>
              <a:t>quias</a:t>
            </a:r>
            <a:r>
              <a:rPr lang="fr-FR" dirty="0"/>
              <a:t> </a:t>
            </a:r>
            <a:r>
              <a:rPr lang="fr-FR" dirty="0" err="1"/>
              <a:t>doluptinist</a:t>
            </a:r>
            <a:r>
              <a:rPr lang="fr-FR" dirty="0"/>
              <a:t>, </a:t>
            </a:r>
            <a:r>
              <a:rPr lang="fr-FR" dirty="0" err="1"/>
              <a:t>coreperi</a:t>
            </a:r>
            <a:r>
              <a:rPr lang="fr-FR" dirty="0"/>
              <a:t> ut qui ut </a:t>
            </a:r>
            <a:r>
              <a:rPr lang="fr-FR" dirty="0" err="1"/>
              <a:t>ut</a:t>
            </a:r>
            <a:r>
              <a:rPr lang="fr-FR" dirty="0"/>
              <a:t> </a:t>
            </a:r>
            <a:r>
              <a:rPr lang="fr-FR" dirty="0" err="1"/>
              <a:t>adit</a:t>
            </a:r>
            <a:r>
              <a:rPr lang="fr-FR" dirty="0"/>
              <a:t> </a:t>
            </a:r>
            <a:r>
              <a:rPr lang="fr-FR" dirty="0" err="1"/>
              <a:t>quis</a:t>
            </a:r>
            <a:endParaRPr lang="hu-HU" dirty="0"/>
          </a:p>
        </p:txBody>
      </p:sp>
      <p:sp>
        <p:nvSpPr>
          <p:cNvPr id="8" name="Dia számának helye 7">
            <a:extLst>
              <a:ext uri="{FF2B5EF4-FFF2-40B4-BE49-F238E27FC236}">
                <a16:creationId xmlns:a16="http://schemas.microsoft.com/office/drawing/2014/main" id="{72E40F3F-6071-052E-F6EF-5C5338A5475A}"/>
              </a:ext>
            </a:extLst>
          </p:cNvPr>
          <p:cNvSpPr>
            <a:spLocks noGrp="1"/>
          </p:cNvSpPr>
          <p:nvPr>
            <p:ph type="sldNum" sz="quarter" idx="24"/>
          </p:nvPr>
        </p:nvSpPr>
        <p:spPr/>
        <p:txBody>
          <a:bodyPr/>
          <a:lstStyle/>
          <a:p>
            <a:fld id="{9EDDDD90-AB0C-4602-91C8-25275B45CDEF}" type="slidenum">
              <a:rPr lang="hu-HU" smtClean="0"/>
              <a:t>‹#›</a:t>
            </a:fld>
            <a:endParaRPr lang="hu-HU"/>
          </a:p>
        </p:txBody>
      </p:sp>
      <p:cxnSp>
        <p:nvCxnSpPr>
          <p:cNvPr id="15" name="Egyenes összekötő 10">
            <a:extLst>
              <a:ext uri="{FF2B5EF4-FFF2-40B4-BE49-F238E27FC236}">
                <a16:creationId xmlns:a16="http://schemas.microsoft.com/office/drawing/2014/main" id="{C4FBD421-7856-8D6E-7B20-DE7A7BCEC01E}"/>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Ábra 16">
            <a:extLst>
              <a:ext uri="{FF2B5EF4-FFF2-40B4-BE49-F238E27FC236}">
                <a16:creationId xmlns:a16="http://schemas.microsoft.com/office/drawing/2014/main" id="{AA956660-8142-EAF6-81FF-CE5B7409F5D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3738116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zöveg helye 9">
            <a:extLst>
              <a:ext uri="{FF2B5EF4-FFF2-40B4-BE49-F238E27FC236}">
                <a16:creationId xmlns:a16="http://schemas.microsoft.com/office/drawing/2014/main" id="{A0B956AA-9C67-47BE-BE40-2A7994DBBDE1}"/>
              </a:ext>
            </a:extLst>
          </p:cNvPr>
          <p:cNvSpPr>
            <a:spLocks noGrp="1"/>
          </p:cNvSpPr>
          <p:nvPr>
            <p:ph type="body" sz="quarter" idx="10" hasCustomPrompt="1"/>
          </p:nvPr>
        </p:nvSpPr>
        <p:spPr>
          <a:xfrm>
            <a:off x="926346" y="511200"/>
            <a:ext cx="8230353" cy="400651"/>
          </a:xfrm>
        </p:spPr>
        <p:txBody>
          <a:bodyPr>
            <a:normAutofit/>
          </a:bodyPr>
          <a:lstStyle>
            <a:lvl1pPr marL="0" indent="0">
              <a:buNone/>
              <a:defRPr sz="2400" b="0" cap="all" baseline="0">
                <a:solidFill>
                  <a:schemeClr val="tx2"/>
                </a:solidFill>
              </a:defRPr>
            </a:lvl1pPr>
          </a:lstStyle>
          <a:p>
            <a:pPr lvl="0"/>
            <a:r>
              <a:rPr lang="hu-HU" dirty="0"/>
              <a:t>TABLE</a:t>
            </a:r>
          </a:p>
          <a:p>
            <a:pPr lvl="0"/>
            <a:endParaRPr lang="hu-HU" dirty="0"/>
          </a:p>
        </p:txBody>
      </p:sp>
      <p:sp>
        <p:nvSpPr>
          <p:cNvPr id="4" name="Table Placeholder 3">
            <a:extLst>
              <a:ext uri="{FF2B5EF4-FFF2-40B4-BE49-F238E27FC236}">
                <a16:creationId xmlns:a16="http://schemas.microsoft.com/office/drawing/2014/main" id="{5C1646EC-79E8-4099-90B8-39A405225952}"/>
              </a:ext>
            </a:extLst>
          </p:cNvPr>
          <p:cNvSpPr>
            <a:spLocks noGrp="1"/>
          </p:cNvSpPr>
          <p:nvPr>
            <p:ph type="tbl" sz="quarter" idx="19" hasCustomPrompt="1"/>
          </p:nvPr>
        </p:nvSpPr>
        <p:spPr>
          <a:xfrm>
            <a:off x="924843" y="1738313"/>
            <a:ext cx="7775575" cy="3954462"/>
          </a:xfrm>
        </p:spPr>
        <p:txBody>
          <a:bodyPr/>
          <a:lstStyle>
            <a:lvl1pPr marL="0" indent="0">
              <a:buNone/>
              <a:defRPr/>
            </a:lvl1pPr>
          </a:lstStyle>
          <a:p>
            <a:r>
              <a:rPr lang="hu-HU"/>
              <a:t>TABLE</a:t>
            </a:r>
          </a:p>
        </p:txBody>
      </p:sp>
      <p:sp>
        <p:nvSpPr>
          <p:cNvPr id="5" name="Text Placeholder 7">
            <a:extLst>
              <a:ext uri="{FF2B5EF4-FFF2-40B4-BE49-F238E27FC236}">
                <a16:creationId xmlns:a16="http://schemas.microsoft.com/office/drawing/2014/main" id="{E3C8BEB9-A677-43B1-AB5E-6A11AAC69946}"/>
              </a:ext>
            </a:extLst>
          </p:cNvPr>
          <p:cNvSpPr>
            <a:spLocks noGrp="1"/>
          </p:cNvSpPr>
          <p:nvPr>
            <p:ph type="body" sz="quarter" idx="20" hasCustomPrompt="1"/>
          </p:nvPr>
        </p:nvSpPr>
        <p:spPr>
          <a:xfrm>
            <a:off x="926347" y="5878021"/>
            <a:ext cx="7533205" cy="220823"/>
          </a:xfrm>
        </p:spPr>
        <p:txBody>
          <a:bodyPr>
            <a:normAutofit/>
          </a:bodyPr>
          <a:lstStyle>
            <a:lvl1pPr marL="0" indent="0">
              <a:buNone/>
              <a:defRPr sz="1000" b="0">
                <a:solidFill>
                  <a:schemeClr val="bg1">
                    <a:lumMod val="50000"/>
                  </a:schemeClr>
                </a:solidFill>
              </a:defRPr>
            </a:lvl1pPr>
          </a:lstStyle>
          <a:p>
            <a:pPr lvl="0"/>
            <a:r>
              <a:rPr lang="fr-FR" dirty="0" err="1"/>
              <a:t>Suntibus</a:t>
            </a:r>
            <a:r>
              <a:rPr lang="fr-FR" dirty="0"/>
              <a:t>. </a:t>
            </a:r>
            <a:r>
              <a:rPr lang="fr-FR" dirty="0" err="1"/>
              <a:t>Dust</a:t>
            </a:r>
            <a:r>
              <a:rPr lang="fr-FR" dirty="0"/>
              <a:t> </a:t>
            </a:r>
            <a:r>
              <a:rPr lang="fr-FR" dirty="0" err="1"/>
              <a:t>dolorent</a:t>
            </a:r>
            <a:r>
              <a:rPr lang="fr-FR" dirty="0"/>
              <a:t> la cum, </a:t>
            </a:r>
            <a:r>
              <a:rPr lang="fr-FR" dirty="0" err="1"/>
              <a:t>quias</a:t>
            </a:r>
            <a:r>
              <a:rPr lang="fr-FR" dirty="0"/>
              <a:t> </a:t>
            </a:r>
            <a:r>
              <a:rPr lang="fr-FR" dirty="0" err="1"/>
              <a:t>doluptinist</a:t>
            </a:r>
            <a:r>
              <a:rPr lang="fr-FR" dirty="0"/>
              <a:t>, </a:t>
            </a:r>
            <a:r>
              <a:rPr lang="fr-FR" dirty="0" err="1"/>
              <a:t>coreperi</a:t>
            </a:r>
            <a:r>
              <a:rPr lang="fr-FR" dirty="0"/>
              <a:t> ut qui ut </a:t>
            </a:r>
            <a:r>
              <a:rPr lang="fr-FR" dirty="0" err="1"/>
              <a:t>ut</a:t>
            </a:r>
            <a:r>
              <a:rPr lang="fr-FR" dirty="0"/>
              <a:t> </a:t>
            </a:r>
            <a:r>
              <a:rPr lang="fr-FR" dirty="0" err="1"/>
              <a:t>adit</a:t>
            </a:r>
            <a:r>
              <a:rPr lang="fr-FR" dirty="0"/>
              <a:t> </a:t>
            </a:r>
            <a:r>
              <a:rPr lang="fr-FR" dirty="0" err="1"/>
              <a:t>quis</a:t>
            </a:r>
            <a:endParaRPr lang="hu-HU" dirty="0"/>
          </a:p>
        </p:txBody>
      </p:sp>
      <p:sp>
        <p:nvSpPr>
          <p:cNvPr id="7" name="Dia számának helye 6">
            <a:extLst>
              <a:ext uri="{FF2B5EF4-FFF2-40B4-BE49-F238E27FC236}">
                <a16:creationId xmlns:a16="http://schemas.microsoft.com/office/drawing/2014/main" id="{02D23193-0D9E-4162-A6C5-BE464627A0D6}"/>
              </a:ext>
            </a:extLst>
          </p:cNvPr>
          <p:cNvSpPr>
            <a:spLocks noGrp="1"/>
          </p:cNvSpPr>
          <p:nvPr>
            <p:ph type="sldNum" sz="quarter" idx="23"/>
          </p:nvPr>
        </p:nvSpPr>
        <p:spPr/>
        <p:txBody>
          <a:bodyPr/>
          <a:lstStyle/>
          <a:p>
            <a:fld id="{9EDDDD90-AB0C-4602-91C8-25275B45CDEF}" type="slidenum">
              <a:rPr lang="hu-HU" smtClean="0"/>
              <a:t>‹#›</a:t>
            </a:fld>
            <a:endParaRPr lang="hu-HU"/>
          </a:p>
        </p:txBody>
      </p:sp>
      <p:cxnSp>
        <p:nvCxnSpPr>
          <p:cNvPr id="14" name="Egyenes összekötő 10">
            <a:extLst>
              <a:ext uri="{FF2B5EF4-FFF2-40B4-BE49-F238E27FC236}">
                <a16:creationId xmlns:a16="http://schemas.microsoft.com/office/drawing/2014/main" id="{F2D97829-711B-EEDD-3A6C-3A951731611D}"/>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Ábra 16">
            <a:extLst>
              <a:ext uri="{FF2B5EF4-FFF2-40B4-BE49-F238E27FC236}">
                <a16:creationId xmlns:a16="http://schemas.microsoft.com/office/drawing/2014/main" id="{9F2B3632-323A-75C8-2B21-EC14915874F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3140106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r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zöveg helye 9">
            <a:extLst>
              <a:ext uri="{FF2B5EF4-FFF2-40B4-BE49-F238E27FC236}">
                <a16:creationId xmlns:a16="http://schemas.microsoft.com/office/drawing/2014/main" id="{C195C9D4-74F1-47BE-A18A-52C0BC4C2AED}"/>
              </a:ext>
            </a:extLst>
          </p:cNvPr>
          <p:cNvSpPr>
            <a:spLocks noGrp="1"/>
          </p:cNvSpPr>
          <p:nvPr>
            <p:ph type="body" sz="quarter" idx="10" hasCustomPrompt="1"/>
          </p:nvPr>
        </p:nvSpPr>
        <p:spPr>
          <a:xfrm>
            <a:off x="926346" y="511200"/>
            <a:ext cx="8217654" cy="400651"/>
          </a:xfrm>
        </p:spPr>
        <p:txBody>
          <a:bodyPr>
            <a:noAutofit/>
          </a:bodyPr>
          <a:lstStyle>
            <a:lvl1pPr marL="0" indent="0">
              <a:buNone/>
              <a:defRPr sz="2400" b="0" cap="all" baseline="0">
                <a:solidFill>
                  <a:schemeClr val="tx2"/>
                </a:solidFill>
              </a:defRPr>
            </a:lvl1pPr>
          </a:lstStyle>
          <a:p>
            <a:pPr lvl="0"/>
            <a:r>
              <a:rPr lang="hu-HU" dirty="0" err="1"/>
              <a:t>diary</a:t>
            </a:r>
            <a:endParaRPr lang="hu-HU" dirty="0"/>
          </a:p>
        </p:txBody>
      </p:sp>
      <p:sp>
        <p:nvSpPr>
          <p:cNvPr id="5" name="Table Placeholder 3">
            <a:extLst>
              <a:ext uri="{FF2B5EF4-FFF2-40B4-BE49-F238E27FC236}">
                <a16:creationId xmlns:a16="http://schemas.microsoft.com/office/drawing/2014/main" id="{B4F3AC95-946D-439F-8F86-FD759B3EAD32}"/>
              </a:ext>
            </a:extLst>
          </p:cNvPr>
          <p:cNvSpPr>
            <a:spLocks noGrp="1"/>
          </p:cNvSpPr>
          <p:nvPr>
            <p:ph type="tbl" sz="quarter" idx="19" hasCustomPrompt="1"/>
          </p:nvPr>
        </p:nvSpPr>
        <p:spPr>
          <a:xfrm>
            <a:off x="924843" y="1738313"/>
            <a:ext cx="7775575" cy="3954462"/>
          </a:xfrm>
        </p:spPr>
        <p:txBody>
          <a:bodyPr/>
          <a:lstStyle>
            <a:lvl1pPr marL="0" indent="0">
              <a:buNone/>
              <a:defRPr/>
            </a:lvl1pPr>
          </a:lstStyle>
          <a:p>
            <a:r>
              <a:rPr lang="hu-HU" err="1"/>
              <a:t>Table</a:t>
            </a:r>
            <a:endParaRPr lang="hu-HU"/>
          </a:p>
        </p:txBody>
      </p:sp>
      <p:sp>
        <p:nvSpPr>
          <p:cNvPr id="6" name="Dia számának helye 5">
            <a:extLst>
              <a:ext uri="{FF2B5EF4-FFF2-40B4-BE49-F238E27FC236}">
                <a16:creationId xmlns:a16="http://schemas.microsoft.com/office/drawing/2014/main" id="{1EBF42E9-0768-4042-2109-705B26B3A918}"/>
              </a:ext>
            </a:extLst>
          </p:cNvPr>
          <p:cNvSpPr>
            <a:spLocks noGrp="1"/>
          </p:cNvSpPr>
          <p:nvPr>
            <p:ph type="sldNum" sz="quarter" idx="22"/>
          </p:nvPr>
        </p:nvSpPr>
        <p:spPr/>
        <p:txBody>
          <a:bodyPr/>
          <a:lstStyle/>
          <a:p>
            <a:fld id="{9EDDDD90-AB0C-4602-91C8-25275B45CDEF}" type="slidenum">
              <a:rPr lang="hu-HU" smtClean="0"/>
              <a:t>‹#›</a:t>
            </a:fld>
            <a:endParaRPr lang="hu-HU"/>
          </a:p>
        </p:txBody>
      </p:sp>
      <p:cxnSp>
        <p:nvCxnSpPr>
          <p:cNvPr id="13" name="Egyenes összekötő 10">
            <a:extLst>
              <a:ext uri="{FF2B5EF4-FFF2-40B4-BE49-F238E27FC236}">
                <a16:creationId xmlns:a16="http://schemas.microsoft.com/office/drawing/2014/main" id="{67811DBD-AD3C-6172-D13E-2E033B4FCBE0}"/>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Ábra 16">
            <a:extLst>
              <a:ext uri="{FF2B5EF4-FFF2-40B4-BE49-F238E27FC236}">
                <a16:creationId xmlns:a16="http://schemas.microsoft.com/office/drawing/2014/main" id="{C69DC99A-E846-A3AB-EA05-52E0AD8E2CF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33683832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page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D2A98E76-EFC5-4CE3-83AA-2956EFD83163}"/>
              </a:ext>
            </a:extLst>
          </p:cNvPr>
          <p:cNvSpPr>
            <a:spLocks noGrp="1"/>
          </p:cNvSpPr>
          <p:nvPr>
            <p:ph type="body" sz="quarter" idx="10" hasCustomPrompt="1"/>
          </p:nvPr>
        </p:nvSpPr>
        <p:spPr>
          <a:xfrm>
            <a:off x="1217390" y="2183983"/>
            <a:ext cx="9757220" cy="639762"/>
          </a:xfrm>
        </p:spPr>
        <p:txBody>
          <a:bodyPr>
            <a:noAutofit/>
          </a:bodyPr>
          <a:lstStyle>
            <a:lvl1pPr marL="0" indent="0" algn="ctr">
              <a:buNone/>
              <a:defRPr sz="4000" b="0">
                <a:solidFill>
                  <a:schemeClr val="tx1"/>
                </a:solidFill>
              </a:defRPr>
            </a:lvl1pPr>
          </a:lstStyle>
          <a:p>
            <a:pPr lvl="0"/>
            <a:r>
              <a:rPr lang="hu-HU" dirty="0"/>
              <a:t>THANK YOU FOR YOUR ATTENTION </a:t>
            </a:r>
          </a:p>
        </p:txBody>
      </p:sp>
      <p:sp>
        <p:nvSpPr>
          <p:cNvPr id="4" name="Text Placeholder 4">
            <a:extLst>
              <a:ext uri="{FF2B5EF4-FFF2-40B4-BE49-F238E27FC236}">
                <a16:creationId xmlns:a16="http://schemas.microsoft.com/office/drawing/2014/main" id="{17DE9EB5-4F84-4538-A8B4-2C0918755D53}"/>
              </a:ext>
            </a:extLst>
          </p:cNvPr>
          <p:cNvSpPr>
            <a:spLocks noGrp="1"/>
          </p:cNvSpPr>
          <p:nvPr>
            <p:ph type="body" sz="quarter" idx="11" hasCustomPrompt="1"/>
          </p:nvPr>
        </p:nvSpPr>
        <p:spPr>
          <a:xfrm>
            <a:off x="1217390" y="2793427"/>
            <a:ext cx="9757220" cy="639762"/>
          </a:xfrm>
        </p:spPr>
        <p:txBody>
          <a:bodyPr anchor="ctr" anchorCtr="0">
            <a:noAutofit/>
          </a:bodyPr>
          <a:lstStyle>
            <a:lvl1pPr marL="0" indent="0" algn="ctr">
              <a:buNone/>
              <a:defRPr sz="2800" b="0">
                <a:solidFill>
                  <a:schemeClr val="tx2"/>
                </a:solidFill>
              </a:defRPr>
            </a:lvl1pPr>
          </a:lstStyle>
          <a:p>
            <a:pPr lvl="0"/>
            <a:r>
              <a:rPr lang="hu-HU" dirty="0"/>
              <a:t>CU HAS SOLET POSTEA UPTATI</a:t>
            </a:r>
          </a:p>
        </p:txBody>
      </p:sp>
      <p:sp>
        <p:nvSpPr>
          <p:cNvPr id="5" name="Text Placeholder 4">
            <a:extLst>
              <a:ext uri="{FF2B5EF4-FFF2-40B4-BE49-F238E27FC236}">
                <a16:creationId xmlns:a16="http://schemas.microsoft.com/office/drawing/2014/main" id="{57E5C38D-6C55-4A94-958F-2EF26713A650}"/>
              </a:ext>
            </a:extLst>
          </p:cNvPr>
          <p:cNvSpPr>
            <a:spLocks noGrp="1"/>
          </p:cNvSpPr>
          <p:nvPr>
            <p:ph type="body" sz="quarter" idx="12" hasCustomPrompt="1"/>
          </p:nvPr>
        </p:nvSpPr>
        <p:spPr>
          <a:xfrm>
            <a:off x="1217390" y="5109067"/>
            <a:ext cx="9757220" cy="639762"/>
          </a:xfrm>
        </p:spPr>
        <p:txBody>
          <a:bodyPr anchor="ctr" anchorCtr="0">
            <a:noAutofit/>
          </a:bodyPr>
          <a:lstStyle>
            <a:lvl1pPr marL="0" indent="0" algn="ctr">
              <a:buNone/>
              <a:defRPr sz="1800" b="0">
                <a:solidFill>
                  <a:schemeClr val="accent1"/>
                </a:solidFill>
              </a:defRPr>
            </a:lvl1pPr>
          </a:lstStyle>
          <a:p>
            <a:pPr lvl="0"/>
            <a:r>
              <a:rPr lang="hu-HU" dirty="0"/>
              <a:t>Laut rehendi arcipsum ipsunto blantem. </a:t>
            </a:r>
          </a:p>
        </p:txBody>
      </p:sp>
      <p:pic>
        <p:nvPicPr>
          <p:cNvPr id="7" name="Ábra 16">
            <a:extLst>
              <a:ext uri="{FF2B5EF4-FFF2-40B4-BE49-F238E27FC236}">
                <a16:creationId xmlns:a16="http://schemas.microsoft.com/office/drawing/2014/main" id="{73F01F3A-BC85-1C49-C9A6-E16E5E5BAD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36602576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pag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67C375-FC2B-4950-909C-755F8653B2BE}"/>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ext Placeholder 4">
            <a:extLst>
              <a:ext uri="{FF2B5EF4-FFF2-40B4-BE49-F238E27FC236}">
                <a16:creationId xmlns:a16="http://schemas.microsoft.com/office/drawing/2014/main" id="{19E69BE5-EF65-4F67-8174-8A2E0B88D8A2}"/>
              </a:ext>
            </a:extLst>
          </p:cNvPr>
          <p:cNvSpPr>
            <a:spLocks noGrp="1"/>
          </p:cNvSpPr>
          <p:nvPr>
            <p:ph type="body" sz="quarter" idx="10" hasCustomPrompt="1"/>
          </p:nvPr>
        </p:nvSpPr>
        <p:spPr>
          <a:xfrm>
            <a:off x="1421451" y="1793709"/>
            <a:ext cx="9349098" cy="639762"/>
          </a:xfrm>
        </p:spPr>
        <p:txBody>
          <a:bodyPr>
            <a:noAutofit/>
          </a:bodyPr>
          <a:lstStyle>
            <a:lvl1pPr marL="0" indent="0" algn="ctr">
              <a:buNone/>
              <a:defRPr sz="4000" b="0">
                <a:solidFill>
                  <a:schemeClr val="bg1"/>
                </a:solidFill>
              </a:defRPr>
            </a:lvl1pPr>
          </a:lstStyle>
          <a:p>
            <a:pPr lvl="0"/>
            <a:r>
              <a:rPr lang="hu-HU" dirty="0"/>
              <a:t>THANK YOU FOR YOUR ATTENTION </a:t>
            </a:r>
          </a:p>
        </p:txBody>
      </p:sp>
      <p:sp>
        <p:nvSpPr>
          <p:cNvPr id="4" name="Text Placeholder 4">
            <a:extLst>
              <a:ext uri="{FF2B5EF4-FFF2-40B4-BE49-F238E27FC236}">
                <a16:creationId xmlns:a16="http://schemas.microsoft.com/office/drawing/2014/main" id="{03B04309-FBA9-4D28-897B-E55716438A56}"/>
              </a:ext>
            </a:extLst>
          </p:cNvPr>
          <p:cNvSpPr>
            <a:spLocks noGrp="1"/>
          </p:cNvSpPr>
          <p:nvPr>
            <p:ph type="body" sz="quarter" idx="11" hasCustomPrompt="1"/>
          </p:nvPr>
        </p:nvSpPr>
        <p:spPr>
          <a:xfrm>
            <a:off x="2437043" y="2854706"/>
            <a:ext cx="7317915" cy="639762"/>
          </a:xfrm>
        </p:spPr>
        <p:txBody>
          <a:bodyPr anchor="ctr" anchorCtr="0">
            <a:noAutofit/>
          </a:bodyPr>
          <a:lstStyle>
            <a:lvl1pPr marL="0" indent="0" algn="ctr">
              <a:buNone/>
              <a:defRPr sz="2800" b="0">
                <a:solidFill>
                  <a:schemeClr val="bg1"/>
                </a:solidFill>
              </a:defRPr>
            </a:lvl1pPr>
          </a:lstStyle>
          <a:p>
            <a:pPr lvl="0"/>
            <a:r>
              <a:rPr lang="hu-HU" dirty="0"/>
              <a:t>CU HAS SOLET POSTEA UPTATI</a:t>
            </a:r>
          </a:p>
        </p:txBody>
      </p:sp>
      <p:sp>
        <p:nvSpPr>
          <p:cNvPr id="5" name="Text Placeholder 4">
            <a:extLst>
              <a:ext uri="{FF2B5EF4-FFF2-40B4-BE49-F238E27FC236}">
                <a16:creationId xmlns:a16="http://schemas.microsoft.com/office/drawing/2014/main" id="{0DBFFDAC-9B77-4F46-89E6-93C788359619}"/>
              </a:ext>
            </a:extLst>
          </p:cNvPr>
          <p:cNvSpPr>
            <a:spLocks noGrp="1"/>
          </p:cNvSpPr>
          <p:nvPr>
            <p:ph type="body" sz="quarter" idx="12" hasCustomPrompt="1"/>
          </p:nvPr>
        </p:nvSpPr>
        <p:spPr>
          <a:xfrm>
            <a:off x="2437043" y="4968296"/>
            <a:ext cx="7317915" cy="639762"/>
          </a:xfrm>
        </p:spPr>
        <p:txBody>
          <a:bodyPr anchor="ctr" anchorCtr="0">
            <a:noAutofit/>
          </a:bodyPr>
          <a:lstStyle>
            <a:lvl1pPr marL="0" indent="0" algn="ctr">
              <a:buNone/>
              <a:defRPr sz="1800" b="0">
                <a:solidFill>
                  <a:schemeClr val="bg1"/>
                </a:solidFill>
              </a:defRPr>
            </a:lvl1pPr>
          </a:lstStyle>
          <a:p>
            <a:pPr lvl="0"/>
            <a:r>
              <a:rPr lang="hu-HU" dirty="0"/>
              <a:t>Laut rehendi arcipsum ipsunto blantem. </a:t>
            </a:r>
          </a:p>
        </p:txBody>
      </p:sp>
      <p:pic>
        <p:nvPicPr>
          <p:cNvPr id="8" name="Ábra 16">
            <a:extLst>
              <a:ext uri="{FF2B5EF4-FFF2-40B4-BE49-F238E27FC236}">
                <a16:creationId xmlns:a16="http://schemas.microsoft.com/office/drawing/2014/main" id="{FDDAFD87-45C3-6DC5-C68F-C6D4069971B6}"/>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479864" y="417042"/>
            <a:ext cx="792671" cy="773454"/>
          </a:xfrm>
          <a:prstGeom prst="rect">
            <a:avLst/>
          </a:prstGeom>
        </p:spPr>
      </p:pic>
    </p:spTree>
    <p:extLst>
      <p:ext uri="{BB962C8B-B14F-4D97-AF65-F5344CB8AC3E}">
        <p14:creationId xmlns:p14="http://schemas.microsoft.com/office/powerpoint/2010/main" val="26096107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page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1A68732-D98C-8AC8-4684-16E00D0AA284}"/>
              </a:ext>
            </a:extLst>
          </p:cNvPr>
          <p:cNvSpPr/>
          <p:nvPr userDrawn="1"/>
        </p:nvSpPr>
        <p:spPr>
          <a:xfrm>
            <a:off x="9250326" y="-1"/>
            <a:ext cx="2941674" cy="2250829"/>
          </a:xfrm>
          <a:prstGeom prst="rect">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Téglalap 7">
            <a:extLst>
              <a:ext uri="{FF2B5EF4-FFF2-40B4-BE49-F238E27FC236}">
                <a16:creationId xmlns:a16="http://schemas.microsoft.com/office/drawing/2014/main" id="{8C82C077-7457-5043-B354-41D4DB9213D0}"/>
              </a:ext>
            </a:extLst>
          </p:cNvPr>
          <p:cNvSpPr/>
          <p:nvPr userDrawn="1"/>
        </p:nvSpPr>
        <p:spPr>
          <a:xfrm>
            <a:off x="0" y="-1"/>
            <a:ext cx="9626599" cy="2197482"/>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1"/>
          </a:p>
        </p:txBody>
      </p:sp>
      <p:pic>
        <p:nvPicPr>
          <p:cNvPr id="4" name="Picture 3" descr="A picture containing outdoor, sky, blue&#10;&#10;Description automatically generated">
            <a:extLst>
              <a:ext uri="{FF2B5EF4-FFF2-40B4-BE49-F238E27FC236}">
                <a16:creationId xmlns:a16="http://schemas.microsoft.com/office/drawing/2014/main" id="{204F1892-F69C-4E6F-B357-0CF329EB72A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2250830"/>
            <a:ext cx="12192000" cy="4617217"/>
          </a:xfrm>
          <a:prstGeom prst="rect">
            <a:avLst/>
          </a:prstGeom>
        </p:spPr>
      </p:pic>
      <p:sp>
        <p:nvSpPr>
          <p:cNvPr id="5" name="Téglalap 9">
            <a:extLst>
              <a:ext uri="{FF2B5EF4-FFF2-40B4-BE49-F238E27FC236}">
                <a16:creationId xmlns:a16="http://schemas.microsoft.com/office/drawing/2014/main" id="{3168172A-5BFE-4766-BBBC-1826FB24D89E}"/>
              </a:ext>
            </a:extLst>
          </p:cNvPr>
          <p:cNvSpPr/>
          <p:nvPr userDrawn="1"/>
        </p:nvSpPr>
        <p:spPr>
          <a:xfrm>
            <a:off x="0" y="2197481"/>
            <a:ext cx="12192000" cy="60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Text Placeholder 4">
            <a:extLst>
              <a:ext uri="{FF2B5EF4-FFF2-40B4-BE49-F238E27FC236}">
                <a16:creationId xmlns:a16="http://schemas.microsoft.com/office/drawing/2014/main" id="{C97C7714-2086-425E-87D2-52CF15129D6F}"/>
              </a:ext>
            </a:extLst>
          </p:cNvPr>
          <p:cNvSpPr>
            <a:spLocks noGrp="1"/>
          </p:cNvSpPr>
          <p:nvPr>
            <p:ph type="body" sz="quarter" idx="10" hasCustomPrompt="1"/>
          </p:nvPr>
        </p:nvSpPr>
        <p:spPr>
          <a:xfrm>
            <a:off x="809579" y="411309"/>
            <a:ext cx="7633666" cy="581602"/>
          </a:xfrm>
        </p:spPr>
        <p:txBody>
          <a:bodyPr>
            <a:noAutofit/>
          </a:bodyPr>
          <a:lstStyle>
            <a:lvl1pPr marL="0" indent="0" algn="l">
              <a:buNone/>
              <a:defRPr sz="2800" b="0">
                <a:solidFill>
                  <a:schemeClr val="tx1"/>
                </a:solidFill>
              </a:defRPr>
            </a:lvl1pPr>
          </a:lstStyle>
          <a:p>
            <a:pPr lvl="0"/>
            <a:r>
              <a:rPr lang="hu-HU" dirty="0"/>
              <a:t>THANK YOU FOR YOUR ATTENTION </a:t>
            </a:r>
          </a:p>
        </p:txBody>
      </p:sp>
      <p:sp>
        <p:nvSpPr>
          <p:cNvPr id="7" name="Text Placeholder 4">
            <a:extLst>
              <a:ext uri="{FF2B5EF4-FFF2-40B4-BE49-F238E27FC236}">
                <a16:creationId xmlns:a16="http://schemas.microsoft.com/office/drawing/2014/main" id="{02280917-0853-49CA-83AC-126A23165F92}"/>
              </a:ext>
            </a:extLst>
          </p:cNvPr>
          <p:cNvSpPr>
            <a:spLocks noGrp="1"/>
          </p:cNvSpPr>
          <p:nvPr>
            <p:ph type="body" sz="quarter" idx="11" hasCustomPrompt="1"/>
          </p:nvPr>
        </p:nvSpPr>
        <p:spPr>
          <a:xfrm>
            <a:off x="809577" y="882964"/>
            <a:ext cx="5300597" cy="581602"/>
          </a:xfrm>
        </p:spPr>
        <p:txBody>
          <a:bodyPr anchor="ctr" anchorCtr="0">
            <a:noAutofit/>
          </a:bodyPr>
          <a:lstStyle>
            <a:lvl1pPr marL="0" indent="0" algn="l">
              <a:buNone/>
              <a:defRPr sz="2400" b="0">
                <a:solidFill>
                  <a:schemeClr val="tx1"/>
                </a:solidFill>
              </a:defRPr>
            </a:lvl1pPr>
          </a:lstStyle>
          <a:p>
            <a:pPr lvl="0"/>
            <a:r>
              <a:rPr lang="hu-HU" dirty="0"/>
              <a:t>CU HAS SOLET POSTEA UPTATI</a:t>
            </a:r>
          </a:p>
        </p:txBody>
      </p:sp>
      <p:sp>
        <p:nvSpPr>
          <p:cNvPr id="8" name="Text Placeholder 4">
            <a:extLst>
              <a:ext uri="{FF2B5EF4-FFF2-40B4-BE49-F238E27FC236}">
                <a16:creationId xmlns:a16="http://schemas.microsoft.com/office/drawing/2014/main" id="{A9DCB894-CF09-46F9-BC28-CDC4E9B43B2A}"/>
              </a:ext>
            </a:extLst>
          </p:cNvPr>
          <p:cNvSpPr>
            <a:spLocks noGrp="1"/>
          </p:cNvSpPr>
          <p:nvPr>
            <p:ph type="body" sz="quarter" idx="12" hasCustomPrompt="1"/>
          </p:nvPr>
        </p:nvSpPr>
        <p:spPr>
          <a:xfrm>
            <a:off x="809577" y="1369691"/>
            <a:ext cx="5300599" cy="581602"/>
          </a:xfrm>
        </p:spPr>
        <p:txBody>
          <a:bodyPr anchor="ctr" anchorCtr="0">
            <a:noAutofit/>
          </a:bodyPr>
          <a:lstStyle>
            <a:lvl1pPr marL="0" indent="0" algn="l">
              <a:buNone/>
              <a:defRPr sz="1400" b="0">
                <a:solidFill>
                  <a:schemeClr val="accent1"/>
                </a:solidFill>
              </a:defRPr>
            </a:lvl1pPr>
          </a:lstStyle>
          <a:p>
            <a:pPr lvl="0"/>
            <a:r>
              <a:rPr lang="hu-HU" dirty="0"/>
              <a:t>Laut rehendi arcipsum ipsunto blantem. </a:t>
            </a:r>
          </a:p>
        </p:txBody>
      </p:sp>
      <p:pic>
        <p:nvPicPr>
          <p:cNvPr id="12" name="Ábra 4">
            <a:extLst>
              <a:ext uri="{FF2B5EF4-FFF2-40B4-BE49-F238E27FC236}">
                <a16:creationId xmlns:a16="http://schemas.microsoft.com/office/drawing/2014/main" id="{BFA8C768-2BD2-3D29-BCA1-0BE1BB467240}"/>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307601" y="375466"/>
            <a:ext cx="965194" cy="940351"/>
          </a:xfrm>
          <a:prstGeom prst="rect">
            <a:avLst/>
          </a:prstGeom>
        </p:spPr>
      </p:pic>
    </p:spTree>
    <p:extLst>
      <p:ext uri="{BB962C8B-B14F-4D97-AF65-F5344CB8AC3E}">
        <p14:creationId xmlns:p14="http://schemas.microsoft.com/office/powerpoint/2010/main" val="995594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Szöveg helye 9">
            <a:extLst>
              <a:ext uri="{FF2B5EF4-FFF2-40B4-BE49-F238E27FC236}">
                <a16:creationId xmlns:a16="http://schemas.microsoft.com/office/drawing/2014/main" id="{9251437C-7484-408B-A690-09F576132B73}"/>
              </a:ext>
            </a:extLst>
          </p:cNvPr>
          <p:cNvSpPr>
            <a:spLocks noGrp="1"/>
          </p:cNvSpPr>
          <p:nvPr>
            <p:ph type="body" sz="quarter" idx="10" hasCustomPrompt="1"/>
          </p:nvPr>
        </p:nvSpPr>
        <p:spPr>
          <a:xfrm>
            <a:off x="812549" y="512763"/>
            <a:ext cx="8344151" cy="400651"/>
          </a:xfrm>
        </p:spPr>
        <p:txBody>
          <a:bodyPr>
            <a:noAutofit/>
          </a:bodyPr>
          <a:lstStyle>
            <a:lvl1pPr marL="0" indent="0">
              <a:buNone/>
              <a:defRPr sz="2400" b="0" cap="all" baseline="0">
                <a:solidFill>
                  <a:schemeClr val="tx2"/>
                </a:solidFill>
              </a:defRPr>
            </a:lvl1pPr>
          </a:lstStyle>
          <a:p>
            <a:pPr lvl="0"/>
            <a:r>
              <a:rPr lang="hu-HU" dirty="0" err="1"/>
              <a:t>Table</a:t>
            </a:r>
            <a:r>
              <a:rPr lang="hu-HU" dirty="0"/>
              <a:t> of </a:t>
            </a:r>
            <a:r>
              <a:rPr lang="hu-HU" dirty="0" err="1"/>
              <a:t>Contents</a:t>
            </a:r>
            <a:r>
              <a:rPr lang="hu-HU" dirty="0"/>
              <a:t> </a:t>
            </a:r>
          </a:p>
        </p:txBody>
      </p:sp>
      <p:sp>
        <p:nvSpPr>
          <p:cNvPr id="9" name="Szöveg helye 2">
            <a:extLst>
              <a:ext uri="{FF2B5EF4-FFF2-40B4-BE49-F238E27FC236}">
                <a16:creationId xmlns:a16="http://schemas.microsoft.com/office/drawing/2014/main" id="{EAE07441-226E-4F02-B936-2253A123EF36}"/>
              </a:ext>
            </a:extLst>
          </p:cNvPr>
          <p:cNvSpPr>
            <a:spLocks noGrp="1"/>
          </p:cNvSpPr>
          <p:nvPr>
            <p:ph type="body" sz="quarter" idx="11" hasCustomPrompt="1"/>
          </p:nvPr>
        </p:nvSpPr>
        <p:spPr>
          <a:xfrm>
            <a:off x="911225" y="1449388"/>
            <a:ext cx="8245475" cy="4751387"/>
          </a:xfrm>
        </p:spPr>
        <p:txBody>
          <a:bodyPr lIns="180000" tIns="180000" rIns="180000" bIns="180000">
            <a:noAutofit/>
          </a:bodyPr>
          <a:lstStyle>
            <a:lvl1pPr marL="342891" indent="-342891">
              <a:buFont typeface="+mj-lt"/>
              <a:buAutoNum type="arabicPeriod"/>
              <a:defRPr sz="1800" cap="all" baseline="0">
                <a:solidFill>
                  <a:srgbClr val="000000"/>
                </a:solidFill>
              </a:defRPr>
            </a:lvl1pPr>
            <a:lvl2pPr marL="800080" indent="-342891">
              <a:buFont typeface="+mj-lt"/>
              <a:buAutoNum type="arabicPeriod"/>
              <a:defRPr sz="1400">
                <a:solidFill>
                  <a:srgbClr val="252424"/>
                </a:solidFill>
              </a:defRPr>
            </a:lvl2pPr>
          </a:lstStyle>
          <a:p>
            <a:pPr lvl="0"/>
            <a:r>
              <a:rPr lang="hu-HU" dirty="0"/>
              <a:t>Edit line</a:t>
            </a:r>
          </a:p>
          <a:p>
            <a:pPr lvl="1"/>
            <a:r>
              <a:rPr lang="hu-HU" dirty="0"/>
              <a:t>Sor1</a:t>
            </a:r>
          </a:p>
          <a:p>
            <a:pPr lvl="1"/>
            <a:r>
              <a:rPr lang="hu-HU" dirty="0"/>
              <a:t>Sor2</a:t>
            </a:r>
          </a:p>
          <a:p>
            <a:pPr lvl="1"/>
            <a:r>
              <a:rPr lang="hu-HU" dirty="0"/>
              <a:t>Sor3</a:t>
            </a:r>
          </a:p>
          <a:p>
            <a:pPr lvl="1"/>
            <a:endParaRPr lang="hu-HU" dirty="0"/>
          </a:p>
          <a:p>
            <a:pPr lvl="0"/>
            <a:r>
              <a:rPr lang="hu-HU" dirty="0">
                <a:solidFill>
                  <a:srgbClr val="252424"/>
                </a:solidFill>
                <a:latin typeface="Tahoma" panose="020B0604030504040204" pitchFamily="34" charset="0"/>
                <a:ea typeface="Tahoma" panose="020B0604030504040204" pitchFamily="34" charset="0"/>
                <a:cs typeface="Tahoma" panose="020B0604030504040204" pitchFamily="34" charset="0"/>
              </a:rPr>
              <a:t>Edit line</a:t>
            </a:r>
          </a:p>
          <a:p>
            <a:pPr lvl="1"/>
            <a:r>
              <a:rPr lang="hu-HU" dirty="0">
                <a:solidFill>
                  <a:srgbClr val="252424"/>
                </a:solidFill>
                <a:latin typeface="Tahoma" panose="020B0604030504040204" pitchFamily="34" charset="0"/>
                <a:ea typeface="Tahoma" panose="020B0604030504040204" pitchFamily="34" charset="0"/>
                <a:cs typeface="Tahoma" panose="020B0604030504040204" pitchFamily="34" charset="0"/>
              </a:rPr>
              <a:t>Sor1</a:t>
            </a:r>
          </a:p>
          <a:p>
            <a:pPr lvl="1"/>
            <a:r>
              <a:rPr lang="hu-HU" dirty="0">
                <a:solidFill>
                  <a:srgbClr val="252424"/>
                </a:solidFill>
                <a:latin typeface="Tahoma" panose="020B0604030504040204" pitchFamily="34" charset="0"/>
                <a:ea typeface="Tahoma" panose="020B0604030504040204" pitchFamily="34" charset="0"/>
                <a:cs typeface="Tahoma" panose="020B0604030504040204" pitchFamily="34" charset="0"/>
              </a:rPr>
              <a:t>Sor2</a:t>
            </a:r>
          </a:p>
          <a:p>
            <a:pPr lvl="1"/>
            <a:r>
              <a:rPr lang="hu-HU" dirty="0">
                <a:solidFill>
                  <a:srgbClr val="252424"/>
                </a:solidFill>
                <a:latin typeface="Tahoma" panose="020B0604030504040204" pitchFamily="34" charset="0"/>
                <a:ea typeface="Tahoma" panose="020B0604030504040204" pitchFamily="34" charset="0"/>
                <a:cs typeface="Tahoma" panose="020B0604030504040204" pitchFamily="34" charset="0"/>
              </a:rPr>
              <a:t>Sor3</a:t>
            </a:r>
          </a:p>
          <a:p>
            <a:pPr lvl="1"/>
            <a:endParaRPr lang="hu-HU" dirty="0"/>
          </a:p>
        </p:txBody>
      </p:sp>
      <p:sp>
        <p:nvSpPr>
          <p:cNvPr id="4" name="Dia számának helye 3">
            <a:extLst>
              <a:ext uri="{FF2B5EF4-FFF2-40B4-BE49-F238E27FC236}">
                <a16:creationId xmlns:a16="http://schemas.microsoft.com/office/drawing/2014/main" id="{FAEC302E-0390-2722-6260-41873EF3BA0F}"/>
              </a:ext>
            </a:extLst>
          </p:cNvPr>
          <p:cNvSpPr>
            <a:spLocks noGrp="1"/>
          </p:cNvSpPr>
          <p:nvPr>
            <p:ph type="sldNum" sz="quarter" idx="14"/>
          </p:nvPr>
        </p:nvSpPr>
        <p:spPr/>
        <p:txBody>
          <a:bodyPr/>
          <a:lstStyle/>
          <a:p>
            <a:fld id="{9EDDDD90-AB0C-4602-91C8-25275B45CDEF}" type="slidenum">
              <a:rPr lang="hu-HU" smtClean="0"/>
              <a:t>‹#›</a:t>
            </a:fld>
            <a:endParaRPr lang="hu-HU"/>
          </a:p>
        </p:txBody>
      </p:sp>
      <p:cxnSp>
        <p:nvCxnSpPr>
          <p:cNvPr id="12" name="Egyenes összekötő 10">
            <a:extLst>
              <a:ext uri="{FF2B5EF4-FFF2-40B4-BE49-F238E27FC236}">
                <a16:creationId xmlns:a16="http://schemas.microsoft.com/office/drawing/2014/main" id="{3511ABD1-5CE7-F8C9-E4CF-726B8BB56B43}"/>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Ábra 16">
            <a:extLst>
              <a:ext uri="{FF2B5EF4-FFF2-40B4-BE49-F238E27FC236}">
                <a16:creationId xmlns:a16="http://schemas.microsoft.com/office/drawing/2014/main" id="{F0518945-2940-5AB4-9A27-3200C69BAA0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3292325977"/>
      </p:ext>
    </p:extLst>
  </p:cSld>
  <p:clrMapOvr>
    <a:masterClrMapping/>
  </p:clrMapOvr>
  <p:extLst>
    <p:ext uri="{DCECCB84-F9BA-43D5-87BE-67443E8EF086}">
      <p15:sldGuideLst xmlns:p15="http://schemas.microsoft.com/office/powerpoint/2012/main">
        <p15:guide id="1" pos="574" userDrawn="1">
          <p15:clr>
            <a:srgbClr val="FBAE40"/>
          </p15:clr>
        </p15:guide>
        <p15:guide id="2" pos="5904" userDrawn="1">
          <p15:clr>
            <a:srgbClr val="FBAE40"/>
          </p15:clr>
        </p15:guide>
        <p15:guide id="4" orient="horz" pos="3906" userDrawn="1">
          <p15:clr>
            <a:srgbClr val="FBAE40"/>
          </p15:clr>
        </p15:guide>
        <p15:guide id="5" orient="horz" pos="1207"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p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8CF953-4906-4E7D-9AFC-F9DCF45F8A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190393"/>
            <a:ext cx="12192000" cy="4687706"/>
          </a:xfrm>
          <a:prstGeom prst="rect">
            <a:avLst/>
          </a:prstGeom>
        </p:spPr>
      </p:pic>
      <p:pic>
        <p:nvPicPr>
          <p:cNvPr id="10" name="Picture 9" descr="A picture containing outdoor, sky, blue&#10;&#10;Description automatically generated" hidden="1">
            <a:extLst>
              <a:ext uri="{FF2B5EF4-FFF2-40B4-BE49-F238E27FC236}">
                <a16:creationId xmlns:a16="http://schemas.microsoft.com/office/drawing/2014/main" id="{A430DBDD-6F84-47FC-8299-8C99072D5D39}"/>
              </a:ext>
            </a:extLst>
          </p:cNvPr>
          <p:cNvPicPr>
            <a:picLocks noChangeAspect="1"/>
          </p:cNvPicPr>
          <p:nvPr userDrawn="1"/>
        </p:nvPicPr>
        <p:blipFill rotWithShape="1">
          <a:blip r:embed="rId3" cstate="email">
            <a:alphaModFix amt="35000"/>
            <a:extLst>
              <a:ext uri="{28A0092B-C50C-407E-A947-70E740481C1C}">
                <a14:useLocalDpi xmlns:a14="http://schemas.microsoft.com/office/drawing/2010/main"/>
              </a:ext>
            </a:extLst>
          </a:blip>
          <a:srcRect/>
          <a:stretch/>
        </p:blipFill>
        <p:spPr>
          <a:xfrm>
            <a:off x="0" y="2250830"/>
            <a:ext cx="12192000" cy="4617217"/>
          </a:xfrm>
          <a:prstGeom prst="rect">
            <a:avLst/>
          </a:prstGeom>
        </p:spPr>
      </p:pic>
      <p:sp>
        <p:nvSpPr>
          <p:cNvPr id="17" name="Rectangle 16">
            <a:extLst>
              <a:ext uri="{FF2B5EF4-FFF2-40B4-BE49-F238E27FC236}">
                <a16:creationId xmlns:a16="http://schemas.microsoft.com/office/drawing/2014/main" id="{73199957-85EA-8521-FF39-63E179101FE4}"/>
              </a:ext>
            </a:extLst>
          </p:cNvPr>
          <p:cNvSpPr/>
          <p:nvPr userDrawn="1"/>
        </p:nvSpPr>
        <p:spPr>
          <a:xfrm>
            <a:off x="9250326" y="-1"/>
            <a:ext cx="2941674" cy="2250829"/>
          </a:xfrm>
          <a:prstGeom prst="rect">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Téglalap 7">
            <a:extLst>
              <a:ext uri="{FF2B5EF4-FFF2-40B4-BE49-F238E27FC236}">
                <a16:creationId xmlns:a16="http://schemas.microsoft.com/office/drawing/2014/main" id="{7C3A1D83-0FE2-9B28-5FC8-289DABC26EC8}"/>
              </a:ext>
            </a:extLst>
          </p:cNvPr>
          <p:cNvSpPr/>
          <p:nvPr userDrawn="1"/>
        </p:nvSpPr>
        <p:spPr>
          <a:xfrm>
            <a:off x="0" y="-1"/>
            <a:ext cx="9626599" cy="2197482"/>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1"/>
          </a:p>
        </p:txBody>
      </p:sp>
      <p:sp>
        <p:nvSpPr>
          <p:cNvPr id="20" name="Text Placeholder 4">
            <a:extLst>
              <a:ext uri="{FF2B5EF4-FFF2-40B4-BE49-F238E27FC236}">
                <a16:creationId xmlns:a16="http://schemas.microsoft.com/office/drawing/2014/main" id="{B2198D14-9E3B-3BA0-344F-8FCA3698B436}"/>
              </a:ext>
            </a:extLst>
          </p:cNvPr>
          <p:cNvSpPr>
            <a:spLocks noGrp="1"/>
          </p:cNvSpPr>
          <p:nvPr>
            <p:ph type="body" sz="quarter" idx="10" hasCustomPrompt="1"/>
          </p:nvPr>
        </p:nvSpPr>
        <p:spPr>
          <a:xfrm>
            <a:off x="809579" y="411309"/>
            <a:ext cx="7958406" cy="581602"/>
          </a:xfrm>
        </p:spPr>
        <p:txBody>
          <a:bodyPr>
            <a:noAutofit/>
          </a:bodyPr>
          <a:lstStyle>
            <a:lvl1pPr marL="0" indent="0" algn="l">
              <a:buNone/>
              <a:defRPr sz="2800" b="0">
                <a:solidFill>
                  <a:schemeClr val="tx1"/>
                </a:solidFill>
              </a:defRPr>
            </a:lvl1pPr>
          </a:lstStyle>
          <a:p>
            <a:pPr lvl="0"/>
            <a:r>
              <a:rPr lang="hu-HU" dirty="0"/>
              <a:t>THANK YOU FOR YOUR ATTENTION </a:t>
            </a:r>
          </a:p>
        </p:txBody>
      </p:sp>
      <p:sp>
        <p:nvSpPr>
          <p:cNvPr id="21" name="Text Placeholder 4">
            <a:extLst>
              <a:ext uri="{FF2B5EF4-FFF2-40B4-BE49-F238E27FC236}">
                <a16:creationId xmlns:a16="http://schemas.microsoft.com/office/drawing/2014/main" id="{6A556384-FADA-7625-C176-4327823CB445}"/>
              </a:ext>
            </a:extLst>
          </p:cNvPr>
          <p:cNvSpPr>
            <a:spLocks noGrp="1"/>
          </p:cNvSpPr>
          <p:nvPr>
            <p:ph type="body" sz="quarter" idx="11" hasCustomPrompt="1"/>
          </p:nvPr>
        </p:nvSpPr>
        <p:spPr>
          <a:xfrm>
            <a:off x="809577" y="882964"/>
            <a:ext cx="5300597" cy="581602"/>
          </a:xfrm>
        </p:spPr>
        <p:txBody>
          <a:bodyPr anchor="ctr" anchorCtr="0">
            <a:noAutofit/>
          </a:bodyPr>
          <a:lstStyle>
            <a:lvl1pPr marL="0" indent="0" algn="l">
              <a:buNone/>
              <a:defRPr sz="2400" b="0">
                <a:solidFill>
                  <a:schemeClr val="tx1"/>
                </a:solidFill>
              </a:defRPr>
            </a:lvl1pPr>
          </a:lstStyle>
          <a:p>
            <a:pPr lvl="0"/>
            <a:r>
              <a:rPr lang="hu-HU" dirty="0"/>
              <a:t>CU HAS SOLET POSTEA UPTATI</a:t>
            </a:r>
          </a:p>
        </p:txBody>
      </p:sp>
      <p:sp>
        <p:nvSpPr>
          <p:cNvPr id="9" name="Téglalap 9">
            <a:extLst>
              <a:ext uri="{FF2B5EF4-FFF2-40B4-BE49-F238E27FC236}">
                <a16:creationId xmlns:a16="http://schemas.microsoft.com/office/drawing/2014/main" id="{CDAF33F4-BE1E-4F4D-B1D4-483875C6BCEC}"/>
              </a:ext>
            </a:extLst>
          </p:cNvPr>
          <p:cNvSpPr/>
          <p:nvPr userDrawn="1"/>
        </p:nvSpPr>
        <p:spPr>
          <a:xfrm>
            <a:off x="0" y="2190393"/>
            <a:ext cx="12192000" cy="60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2" name="Ábra 4">
            <a:extLst>
              <a:ext uri="{FF2B5EF4-FFF2-40B4-BE49-F238E27FC236}">
                <a16:creationId xmlns:a16="http://schemas.microsoft.com/office/drawing/2014/main" id="{593F58A0-B429-778A-F8A1-9C949120FBB2}"/>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10307601" y="375466"/>
            <a:ext cx="965194" cy="940351"/>
          </a:xfrm>
          <a:prstGeom prst="rect">
            <a:avLst/>
          </a:prstGeom>
        </p:spPr>
      </p:pic>
    </p:spTree>
    <p:extLst>
      <p:ext uri="{BB962C8B-B14F-4D97-AF65-F5344CB8AC3E}">
        <p14:creationId xmlns:p14="http://schemas.microsoft.com/office/powerpoint/2010/main" val="973643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separator 1.">
    <p:spTree>
      <p:nvGrpSpPr>
        <p:cNvPr id="1" name=""/>
        <p:cNvGrpSpPr/>
        <p:nvPr/>
      </p:nvGrpSpPr>
      <p:grpSpPr>
        <a:xfrm>
          <a:off x="0" y="0"/>
          <a:ext cx="0" cy="0"/>
          <a:chOff x="0" y="0"/>
          <a:chExt cx="0" cy="0"/>
        </a:xfrm>
      </p:grpSpPr>
      <p:pic>
        <p:nvPicPr>
          <p:cNvPr id="13" name="Picture 12" descr="A picture containing text, sky, outdoor, water&#10;&#10;Description automatically generated">
            <a:extLst>
              <a:ext uri="{FF2B5EF4-FFF2-40B4-BE49-F238E27FC236}">
                <a16:creationId xmlns:a16="http://schemas.microsoft.com/office/drawing/2014/main" id="{1B020440-B699-446C-929B-2E198F828C3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373A882A-6D70-4DD4-94E3-B09CD2BC85D9}"/>
              </a:ext>
            </a:extLst>
          </p:cNvPr>
          <p:cNvSpPr/>
          <p:nvPr userDrawn="1"/>
        </p:nvSpPr>
        <p:spPr>
          <a:xfrm>
            <a:off x="-1" y="4402568"/>
            <a:ext cx="12191999" cy="1573305"/>
          </a:xfrm>
          <a:prstGeom prst="rect">
            <a:avLst/>
          </a:prstGeom>
          <a:solidFill>
            <a:schemeClr val="tx1">
              <a:alpha val="47843"/>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u-HU" sz="1351"/>
          </a:p>
        </p:txBody>
      </p:sp>
      <p:sp>
        <p:nvSpPr>
          <p:cNvPr id="11" name="Szöveg helye 9">
            <a:extLst>
              <a:ext uri="{FF2B5EF4-FFF2-40B4-BE49-F238E27FC236}">
                <a16:creationId xmlns:a16="http://schemas.microsoft.com/office/drawing/2014/main" id="{37D7ED55-BC58-4884-818C-5592D1E5CBAD}"/>
              </a:ext>
            </a:extLst>
          </p:cNvPr>
          <p:cNvSpPr>
            <a:spLocks noGrp="1"/>
          </p:cNvSpPr>
          <p:nvPr>
            <p:ph type="body" sz="quarter" idx="10" hasCustomPrompt="1"/>
          </p:nvPr>
        </p:nvSpPr>
        <p:spPr>
          <a:xfrm>
            <a:off x="684213" y="4988894"/>
            <a:ext cx="7330188" cy="400651"/>
          </a:xfrm>
        </p:spPr>
        <p:txBody>
          <a:bodyPr>
            <a:noAutofit/>
          </a:bodyPr>
          <a:lstStyle>
            <a:lvl1pPr marL="0" indent="0">
              <a:buNone/>
              <a:defRPr sz="2400" b="0" cap="all" baseline="0">
                <a:solidFill>
                  <a:schemeClr val="bg1"/>
                </a:solidFill>
              </a:defRPr>
            </a:lvl1pPr>
          </a:lstStyle>
          <a:p>
            <a:pPr lvl="0"/>
            <a:r>
              <a:rPr lang="hu-HU" dirty="0" err="1"/>
              <a:t>Chapter</a:t>
            </a:r>
            <a:r>
              <a:rPr lang="hu-HU" dirty="0"/>
              <a:t> </a:t>
            </a:r>
            <a:r>
              <a:rPr lang="hu-HU" dirty="0" err="1"/>
              <a:t>separator</a:t>
            </a:r>
            <a:r>
              <a:rPr lang="hu-HU" dirty="0"/>
              <a:t> 1.</a:t>
            </a:r>
          </a:p>
        </p:txBody>
      </p:sp>
      <p:pic>
        <p:nvPicPr>
          <p:cNvPr id="7" name="Ábra 16">
            <a:extLst>
              <a:ext uri="{FF2B5EF4-FFF2-40B4-BE49-F238E27FC236}">
                <a16:creationId xmlns:a16="http://schemas.microsoft.com/office/drawing/2014/main" id="{433DA3B5-2F59-7B27-34AB-9F8F623CE136}"/>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9864" y="417042"/>
            <a:ext cx="792671" cy="773454"/>
          </a:xfrm>
          <a:prstGeom prst="rect">
            <a:avLst/>
          </a:prstGeom>
        </p:spPr>
      </p:pic>
    </p:spTree>
    <p:extLst>
      <p:ext uri="{BB962C8B-B14F-4D97-AF65-F5344CB8AC3E}">
        <p14:creationId xmlns:p14="http://schemas.microsoft.com/office/powerpoint/2010/main" val="64619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eparator 2.">
    <p:spTree>
      <p:nvGrpSpPr>
        <p:cNvPr id="1" name=""/>
        <p:cNvGrpSpPr/>
        <p:nvPr/>
      </p:nvGrpSpPr>
      <p:grpSpPr>
        <a:xfrm>
          <a:off x="0" y="0"/>
          <a:ext cx="0" cy="0"/>
          <a:chOff x="0" y="0"/>
          <a:chExt cx="0" cy="0"/>
        </a:xfrm>
      </p:grpSpPr>
      <p:pic>
        <p:nvPicPr>
          <p:cNvPr id="15" name="Picture 14" descr="A picture containing text, outdoor, building, white&#10;&#10;Description automatically generated">
            <a:extLst>
              <a:ext uri="{FF2B5EF4-FFF2-40B4-BE49-F238E27FC236}">
                <a16:creationId xmlns:a16="http://schemas.microsoft.com/office/drawing/2014/main" id="{C32AAE30-FED4-40EF-A66C-EDEFA5DC7EE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5">
            <a:extLst>
              <a:ext uri="{FF2B5EF4-FFF2-40B4-BE49-F238E27FC236}">
                <a16:creationId xmlns:a16="http://schemas.microsoft.com/office/drawing/2014/main" id="{9443372E-67FC-45D7-A1A8-1531B18A1C42}"/>
              </a:ext>
            </a:extLst>
          </p:cNvPr>
          <p:cNvSpPr/>
          <p:nvPr userDrawn="1"/>
        </p:nvSpPr>
        <p:spPr>
          <a:xfrm>
            <a:off x="0" y="4402568"/>
            <a:ext cx="12192000" cy="1573305"/>
          </a:xfrm>
          <a:prstGeom prst="rect">
            <a:avLst/>
          </a:prstGeom>
          <a:solidFill>
            <a:schemeClr val="bg1">
              <a:lumMod val="50000"/>
              <a:alpha val="47843"/>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u-HU" sz="1351"/>
          </a:p>
        </p:txBody>
      </p:sp>
      <p:sp>
        <p:nvSpPr>
          <p:cNvPr id="12" name="Szöveg helye 9">
            <a:extLst>
              <a:ext uri="{FF2B5EF4-FFF2-40B4-BE49-F238E27FC236}">
                <a16:creationId xmlns:a16="http://schemas.microsoft.com/office/drawing/2014/main" id="{56E37691-90FA-447C-BDFF-0E53C531ED58}"/>
              </a:ext>
            </a:extLst>
          </p:cNvPr>
          <p:cNvSpPr>
            <a:spLocks noGrp="1"/>
          </p:cNvSpPr>
          <p:nvPr>
            <p:ph type="body" sz="quarter" idx="10" hasCustomPrompt="1"/>
          </p:nvPr>
        </p:nvSpPr>
        <p:spPr>
          <a:xfrm>
            <a:off x="684213" y="4988894"/>
            <a:ext cx="7330188" cy="400651"/>
          </a:xfrm>
        </p:spPr>
        <p:txBody>
          <a:bodyPr>
            <a:noAutofit/>
          </a:bodyPr>
          <a:lstStyle>
            <a:lvl1pPr marL="0" indent="0">
              <a:buNone/>
              <a:defRPr sz="2400" b="0" cap="all" baseline="0">
                <a:solidFill>
                  <a:schemeClr val="bg1"/>
                </a:solidFill>
              </a:defRPr>
            </a:lvl1pPr>
          </a:lstStyle>
          <a:p>
            <a:pPr lvl="0"/>
            <a:r>
              <a:rPr lang="hu-HU" dirty="0" err="1"/>
              <a:t>Chapter</a:t>
            </a:r>
            <a:r>
              <a:rPr lang="hu-HU" dirty="0"/>
              <a:t> </a:t>
            </a:r>
            <a:r>
              <a:rPr lang="hu-HU" dirty="0" err="1"/>
              <a:t>separator</a:t>
            </a:r>
            <a:r>
              <a:rPr lang="hu-HU" dirty="0"/>
              <a:t> 2.</a:t>
            </a:r>
          </a:p>
        </p:txBody>
      </p:sp>
      <p:pic>
        <p:nvPicPr>
          <p:cNvPr id="13" name="Picture 12" descr="A picture containing text, outdoor, sky, water&#10;&#10;Description automatically generated" hidden="1">
            <a:extLst>
              <a:ext uri="{FF2B5EF4-FFF2-40B4-BE49-F238E27FC236}">
                <a16:creationId xmlns:a16="http://schemas.microsoft.com/office/drawing/2014/main" id="{9128C45F-4B6A-4D98-9694-3D4BBAE1067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
          <a:stretch/>
        </p:blipFill>
        <p:spPr>
          <a:xfrm>
            <a:off x="0" y="0"/>
            <a:ext cx="12192000" cy="6858000"/>
          </a:xfrm>
          <a:prstGeom prst="rect">
            <a:avLst/>
          </a:prstGeom>
        </p:spPr>
      </p:pic>
      <p:pic>
        <p:nvPicPr>
          <p:cNvPr id="7" name="Ábra 16">
            <a:extLst>
              <a:ext uri="{FF2B5EF4-FFF2-40B4-BE49-F238E27FC236}">
                <a16:creationId xmlns:a16="http://schemas.microsoft.com/office/drawing/2014/main" id="{12D88829-69F1-1AF7-F709-D98476468109}"/>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479864" y="417042"/>
            <a:ext cx="792671" cy="773454"/>
          </a:xfrm>
          <a:prstGeom prst="rect">
            <a:avLst/>
          </a:prstGeom>
        </p:spPr>
      </p:pic>
    </p:spTree>
    <p:extLst>
      <p:ext uri="{BB962C8B-B14F-4D97-AF65-F5344CB8AC3E}">
        <p14:creationId xmlns:p14="http://schemas.microsoft.com/office/powerpoint/2010/main" val="2280861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separator 3.">
    <p:spTree>
      <p:nvGrpSpPr>
        <p:cNvPr id="1" name=""/>
        <p:cNvGrpSpPr/>
        <p:nvPr/>
      </p:nvGrpSpPr>
      <p:grpSpPr>
        <a:xfrm>
          <a:off x="0" y="0"/>
          <a:ext cx="0" cy="0"/>
          <a:chOff x="0" y="0"/>
          <a:chExt cx="0" cy="0"/>
        </a:xfrm>
      </p:grpSpPr>
      <p:pic>
        <p:nvPicPr>
          <p:cNvPr id="16" name="Picture 15" descr="A picture containing text, outdoor, sky, building&#10;&#10;Description automatically generated">
            <a:extLst>
              <a:ext uri="{FF2B5EF4-FFF2-40B4-BE49-F238E27FC236}">
                <a16:creationId xmlns:a16="http://schemas.microsoft.com/office/drawing/2014/main" id="{6DAA67A7-4EBF-488D-A59C-01B3CFC69E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5">
            <a:extLst>
              <a:ext uri="{FF2B5EF4-FFF2-40B4-BE49-F238E27FC236}">
                <a16:creationId xmlns:a16="http://schemas.microsoft.com/office/drawing/2014/main" id="{D60C41D9-A7DC-44B2-8C88-E818028D0ADD}"/>
              </a:ext>
            </a:extLst>
          </p:cNvPr>
          <p:cNvSpPr/>
          <p:nvPr userDrawn="1"/>
        </p:nvSpPr>
        <p:spPr>
          <a:xfrm>
            <a:off x="0" y="4402568"/>
            <a:ext cx="12192000" cy="1573305"/>
          </a:xfrm>
          <a:prstGeom prst="rect">
            <a:avLst/>
          </a:prstGeom>
          <a:solidFill>
            <a:schemeClr val="bg1">
              <a:lumMod val="50000"/>
              <a:alpha val="47843"/>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u-HU" sz="1351"/>
          </a:p>
        </p:txBody>
      </p:sp>
      <p:sp>
        <p:nvSpPr>
          <p:cNvPr id="13" name="Szöveg helye 9">
            <a:extLst>
              <a:ext uri="{FF2B5EF4-FFF2-40B4-BE49-F238E27FC236}">
                <a16:creationId xmlns:a16="http://schemas.microsoft.com/office/drawing/2014/main" id="{57E6FADB-26D3-4512-8AA7-4E0A6C7F20D1}"/>
              </a:ext>
            </a:extLst>
          </p:cNvPr>
          <p:cNvSpPr>
            <a:spLocks noGrp="1"/>
          </p:cNvSpPr>
          <p:nvPr>
            <p:ph type="body" sz="quarter" idx="10" hasCustomPrompt="1"/>
          </p:nvPr>
        </p:nvSpPr>
        <p:spPr>
          <a:xfrm>
            <a:off x="684213" y="4988894"/>
            <a:ext cx="7330188" cy="400651"/>
          </a:xfrm>
        </p:spPr>
        <p:txBody>
          <a:bodyPr>
            <a:noAutofit/>
          </a:bodyPr>
          <a:lstStyle>
            <a:lvl1pPr marL="0" indent="0">
              <a:buNone/>
              <a:defRPr sz="2400" b="0" cap="all" baseline="0">
                <a:solidFill>
                  <a:schemeClr val="bg1"/>
                </a:solidFill>
              </a:defRPr>
            </a:lvl1pPr>
          </a:lstStyle>
          <a:p>
            <a:pPr lvl="0"/>
            <a:r>
              <a:rPr lang="hu-HU" dirty="0" err="1"/>
              <a:t>Chapter</a:t>
            </a:r>
            <a:r>
              <a:rPr lang="hu-HU" dirty="0"/>
              <a:t> </a:t>
            </a:r>
            <a:r>
              <a:rPr lang="hu-HU" dirty="0" err="1"/>
              <a:t>separator</a:t>
            </a:r>
            <a:r>
              <a:rPr lang="hu-HU" dirty="0"/>
              <a:t> 3.</a:t>
            </a:r>
          </a:p>
        </p:txBody>
      </p:sp>
      <p:pic>
        <p:nvPicPr>
          <p:cNvPr id="6" name="Ábra 16">
            <a:extLst>
              <a:ext uri="{FF2B5EF4-FFF2-40B4-BE49-F238E27FC236}">
                <a16:creationId xmlns:a16="http://schemas.microsoft.com/office/drawing/2014/main" id="{51957D02-32B4-8A6C-11DB-FC8864827E6D}"/>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9864" y="417042"/>
            <a:ext cx="792671" cy="773454"/>
          </a:xfrm>
          <a:prstGeom prst="rect">
            <a:avLst/>
          </a:prstGeom>
        </p:spPr>
      </p:pic>
    </p:spTree>
    <p:extLst>
      <p:ext uri="{BB962C8B-B14F-4D97-AF65-F5344CB8AC3E}">
        <p14:creationId xmlns:p14="http://schemas.microsoft.com/office/powerpoint/2010/main" val="2453898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lválasztó oldal minta 4.">
    <p:spTree>
      <p:nvGrpSpPr>
        <p:cNvPr id="1" name=""/>
        <p:cNvGrpSpPr/>
        <p:nvPr/>
      </p:nvGrpSpPr>
      <p:grpSpPr>
        <a:xfrm>
          <a:off x="0" y="0"/>
          <a:ext cx="0" cy="0"/>
          <a:chOff x="0" y="0"/>
          <a:chExt cx="0" cy="0"/>
        </a:xfrm>
      </p:grpSpPr>
      <p:pic>
        <p:nvPicPr>
          <p:cNvPr id="7" name="Picture 6" descr="A picture containing sky, outdoor, building, day&#10;&#10;Description automatically generated">
            <a:extLst>
              <a:ext uri="{FF2B5EF4-FFF2-40B4-BE49-F238E27FC236}">
                <a16:creationId xmlns:a16="http://schemas.microsoft.com/office/drawing/2014/main" id="{646B88A1-F7A8-4C09-869C-416B459B65C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5">
            <a:extLst>
              <a:ext uri="{FF2B5EF4-FFF2-40B4-BE49-F238E27FC236}">
                <a16:creationId xmlns:a16="http://schemas.microsoft.com/office/drawing/2014/main" id="{C4CED2B2-F4DB-49F5-A865-F2DEEBE8B062}"/>
              </a:ext>
            </a:extLst>
          </p:cNvPr>
          <p:cNvSpPr/>
          <p:nvPr userDrawn="1"/>
        </p:nvSpPr>
        <p:spPr>
          <a:xfrm>
            <a:off x="-1" y="4402568"/>
            <a:ext cx="12191999" cy="1573305"/>
          </a:xfrm>
          <a:prstGeom prst="rect">
            <a:avLst/>
          </a:prstGeom>
          <a:solidFill>
            <a:schemeClr val="tx1">
              <a:alpha val="47843"/>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u-HU" sz="1351"/>
          </a:p>
        </p:txBody>
      </p:sp>
      <p:sp>
        <p:nvSpPr>
          <p:cNvPr id="9" name="Szöveg helye 9">
            <a:extLst>
              <a:ext uri="{FF2B5EF4-FFF2-40B4-BE49-F238E27FC236}">
                <a16:creationId xmlns:a16="http://schemas.microsoft.com/office/drawing/2014/main" id="{9B3D5B59-C7FC-4D59-9CF3-32D68FDAC5E1}"/>
              </a:ext>
            </a:extLst>
          </p:cNvPr>
          <p:cNvSpPr>
            <a:spLocks noGrp="1"/>
          </p:cNvSpPr>
          <p:nvPr>
            <p:ph type="body" sz="quarter" idx="10" hasCustomPrompt="1"/>
          </p:nvPr>
        </p:nvSpPr>
        <p:spPr>
          <a:xfrm>
            <a:off x="684213" y="4988894"/>
            <a:ext cx="7330188" cy="400651"/>
          </a:xfrm>
        </p:spPr>
        <p:txBody>
          <a:bodyPr>
            <a:noAutofit/>
          </a:bodyPr>
          <a:lstStyle>
            <a:lvl1pPr marL="0" indent="0">
              <a:buNone/>
              <a:defRPr sz="2400" b="0" cap="all" baseline="0">
                <a:solidFill>
                  <a:schemeClr val="bg1"/>
                </a:solidFill>
              </a:defRPr>
            </a:lvl1pPr>
          </a:lstStyle>
          <a:p>
            <a:pPr lvl="0"/>
            <a:r>
              <a:rPr lang="hu-HU" dirty="0" err="1"/>
              <a:t>Chapter</a:t>
            </a:r>
            <a:r>
              <a:rPr lang="hu-HU" dirty="0"/>
              <a:t> </a:t>
            </a:r>
            <a:r>
              <a:rPr lang="hu-HU" dirty="0" err="1"/>
              <a:t>separator</a:t>
            </a:r>
            <a:r>
              <a:rPr lang="hu-HU" dirty="0"/>
              <a:t> 4.</a:t>
            </a:r>
          </a:p>
        </p:txBody>
      </p:sp>
      <p:pic>
        <p:nvPicPr>
          <p:cNvPr id="6" name="Ábra 16">
            <a:extLst>
              <a:ext uri="{FF2B5EF4-FFF2-40B4-BE49-F238E27FC236}">
                <a16:creationId xmlns:a16="http://schemas.microsoft.com/office/drawing/2014/main" id="{098568A8-A0B7-12CB-384C-AC1BCC40EAEA}"/>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9864" y="417042"/>
            <a:ext cx="792671" cy="773454"/>
          </a:xfrm>
          <a:prstGeom prst="rect">
            <a:avLst/>
          </a:prstGeom>
        </p:spPr>
      </p:pic>
    </p:spTree>
    <p:extLst>
      <p:ext uri="{BB962C8B-B14F-4D97-AF65-F5344CB8AC3E}">
        <p14:creationId xmlns:p14="http://schemas.microsoft.com/office/powerpoint/2010/main" val="3661905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eparator 5.">
    <p:spTree>
      <p:nvGrpSpPr>
        <p:cNvPr id="1" name=""/>
        <p:cNvGrpSpPr/>
        <p:nvPr/>
      </p:nvGrpSpPr>
      <p:grpSpPr>
        <a:xfrm>
          <a:off x="0" y="0"/>
          <a:ext cx="0" cy="0"/>
          <a:chOff x="0" y="0"/>
          <a:chExt cx="0" cy="0"/>
        </a:xfrm>
      </p:grpSpPr>
      <p:pic>
        <p:nvPicPr>
          <p:cNvPr id="6" name="Picture 5" descr="A picture containing outdoor, building, old&#10;&#10;Description automatically generated">
            <a:extLst>
              <a:ext uri="{FF2B5EF4-FFF2-40B4-BE49-F238E27FC236}">
                <a16:creationId xmlns:a16="http://schemas.microsoft.com/office/drawing/2014/main" id="{6C9E8CA0-99E6-4AD5-B0BC-E3C4453FABF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5">
            <a:extLst>
              <a:ext uri="{FF2B5EF4-FFF2-40B4-BE49-F238E27FC236}">
                <a16:creationId xmlns:a16="http://schemas.microsoft.com/office/drawing/2014/main" id="{D089B7D2-12FE-4FC8-8F6F-1531328BC98E}"/>
              </a:ext>
            </a:extLst>
          </p:cNvPr>
          <p:cNvSpPr/>
          <p:nvPr userDrawn="1"/>
        </p:nvSpPr>
        <p:spPr>
          <a:xfrm>
            <a:off x="0" y="4402568"/>
            <a:ext cx="12192000" cy="1573305"/>
          </a:xfrm>
          <a:prstGeom prst="rect">
            <a:avLst/>
          </a:prstGeom>
          <a:solidFill>
            <a:schemeClr val="bg1">
              <a:lumMod val="50000"/>
              <a:alpha val="47843"/>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u-HU" sz="1351"/>
          </a:p>
        </p:txBody>
      </p:sp>
      <p:sp>
        <p:nvSpPr>
          <p:cNvPr id="8" name="Szöveg helye 9">
            <a:extLst>
              <a:ext uri="{FF2B5EF4-FFF2-40B4-BE49-F238E27FC236}">
                <a16:creationId xmlns:a16="http://schemas.microsoft.com/office/drawing/2014/main" id="{F22C6B58-D113-4A62-90E1-92A195975C6A}"/>
              </a:ext>
            </a:extLst>
          </p:cNvPr>
          <p:cNvSpPr>
            <a:spLocks noGrp="1"/>
          </p:cNvSpPr>
          <p:nvPr>
            <p:ph type="body" sz="quarter" idx="10" hasCustomPrompt="1"/>
          </p:nvPr>
        </p:nvSpPr>
        <p:spPr>
          <a:xfrm>
            <a:off x="684213" y="4988894"/>
            <a:ext cx="7330188" cy="400651"/>
          </a:xfrm>
        </p:spPr>
        <p:txBody>
          <a:bodyPr>
            <a:noAutofit/>
          </a:bodyPr>
          <a:lstStyle>
            <a:lvl1pPr marL="0" indent="0">
              <a:buNone/>
              <a:defRPr sz="2400" b="0" cap="all" baseline="0">
                <a:solidFill>
                  <a:schemeClr val="bg1"/>
                </a:solidFill>
              </a:defRPr>
            </a:lvl1pPr>
          </a:lstStyle>
          <a:p>
            <a:pPr lvl="0"/>
            <a:r>
              <a:rPr lang="hu-HU" dirty="0" err="1"/>
              <a:t>Chapter</a:t>
            </a:r>
            <a:r>
              <a:rPr lang="hu-HU" dirty="0"/>
              <a:t> </a:t>
            </a:r>
            <a:r>
              <a:rPr lang="hu-HU" dirty="0" err="1"/>
              <a:t>separator</a:t>
            </a:r>
            <a:r>
              <a:rPr lang="hu-HU" dirty="0"/>
              <a:t> 5.</a:t>
            </a:r>
          </a:p>
        </p:txBody>
      </p:sp>
      <p:pic>
        <p:nvPicPr>
          <p:cNvPr id="9" name="Ábra 16">
            <a:extLst>
              <a:ext uri="{FF2B5EF4-FFF2-40B4-BE49-F238E27FC236}">
                <a16:creationId xmlns:a16="http://schemas.microsoft.com/office/drawing/2014/main" id="{E0FD7D9C-C6DE-053E-8EE9-A224F4C21BEF}"/>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9864" y="417042"/>
            <a:ext cx="792671" cy="773454"/>
          </a:xfrm>
          <a:prstGeom prst="rect">
            <a:avLst/>
          </a:prstGeom>
        </p:spPr>
      </p:pic>
    </p:spTree>
    <p:extLst>
      <p:ext uri="{BB962C8B-B14F-4D97-AF65-F5344CB8AC3E}">
        <p14:creationId xmlns:p14="http://schemas.microsoft.com/office/powerpoint/2010/main" val="2976944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eparator 6.">
    <p:spTree>
      <p:nvGrpSpPr>
        <p:cNvPr id="1" name=""/>
        <p:cNvGrpSpPr/>
        <p:nvPr/>
      </p:nvGrpSpPr>
      <p:grpSpPr>
        <a:xfrm>
          <a:off x="0" y="0"/>
          <a:ext cx="0" cy="0"/>
          <a:chOff x="0" y="0"/>
          <a:chExt cx="0" cy="0"/>
        </a:xfrm>
      </p:grpSpPr>
      <p:pic>
        <p:nvPicPr>
          <p:cNvPr id="9" name="Picture 8" descr="A picture containing outdoor, building, white, old&#10;&#10;Description automatically generated">
            <a:extLst>
              <a:ext uri="{FF2B5EF4-FFF2-40B4-BE49-F238E27FC236}">
                <a16:creationId xmlns:a16="http://schemas.microsoft.com/office/drawing/2014/main" id="{B7DAD1B2-9F74-4D9C-8E4A-BB8B481B82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5">
            <a:extLst>
              <a:ext uri="{FF2B5EF4-FFF2-40B4-BE49-F238E27FC236}">
                <a16:creationId xmlns:a16="http://schemas.microsoft.com/office/drawing/2014/main" id="{5D1F4D7D-2C80-4F74-A66B-AB054F5E8633}"/>
              </a:ext>
            </a:extLst>
          </p:cNvPr>
          <p:cNvSpPr/>
          <p:nvPr userDrawn="1"/>
        </p:nvSpPr>
        <p:spPr>
          <a:xfrm>
            <a:off x="0" y="4402568"/>
            <a:ext cx="12192000" cy="1573305"/>
          </a:xfrm>
          <a:prstGeom prst="rect">
            <a:avLst/>
          </a:prstGeom>
          <a:solidFill>
            <a:schemeClr val="bg1">
              <a:lumMod val="50000"/>
              <a:alpha val="47843"/>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u-HU" sz="1351"/>
          </a:p>
        </p:txBody>
      </p:sp>
      <p:sp>
        <p:nvSpPr>
          <p:cNvPr id="11" name="Szöveg helye 9">
            <a:extLst>
              <a:ext uri="{FF2B5EF4-FFF2-40B4-BE49-F238E27FC236}">
                <a16:creationId xmlns:a16="http://schemas.microsoft.com/office/drawing/2014/main" id="{A148E056-4D85-45CA-BDA7-F128AE398CFE}"/>
              </a:ext>
            </a:extLst>
          </p:cNvPr>
          <p:cNvSpPr>
            <a:spLocks noGrp="1"/>
          </p:cNvSpPr>
          <p:nvPr>
            <p:ph type="body" sz="quarter" idx="10" hasCustomPrompt="1"/>
          </p:nvPr>
        </p:nvSpPr>
        <p:spPr>
          <a:xfrm>
            <a:off x="684213" y="4988894"/>
            <a:ext cx="7330188" cy="400651"/>
          </a:xfrm>
        </p:spPr>
        <p:txBody>
          <a:bodyPr>
            <a:noAutofit/>
          </a:bodyPr>
          <a:lstStyle>
            <a:lvl1pPr marL="0" indent="0">
              <a:buNone/>
              <a:defRPr sz="2400" b="0" cap="all" baseline="0">
                <a:solidFill>
                  <a:schemeClr val="bg1"/>
                </a:solidFill>
              </a:defRPr>
            </a:lvl1pPr>
          </a:lstStyle>
          <a:p>
            <a:pPr lvl="0"/>
            <a:r>
              <a:rPr lang="hu-HU" dirty="0" err="1"/>
              <a:t>Chapter</a:t>
            </a:r>
            <a:r>
              <a:rPr lang="hu-HU" dirty="0"/>
              <a:t> </a:t>
            </a:r>
            <a:r>
              <a:rPr lang="hu-HU" dirty="0" err="1"/>
              <a:t>separator</a:t>
            </a:r>
            <a:r>
              <a:rPr lang="hu-HU" dirty="0"/>
              <a:t> 6.</a:t>
            </a:r>
          </a:p>
          <a:p>
            <a:pPr lvl="0"/>
            <a:r>
              <a:rPr lang="hu-HU" dirty="0"/>
              <a:t>.</a:t>
            </a:r>
          </a:p>
        </p:txBody>
      </p:sp>
      <p:pic>
        <p:nvPicPr>
          <p:cNvPr id="6" name="Ábra 16">
            <a:extLst>
              <a:ext uri="{FF2B5EF4-FFF2-40B4-BE49-F238E27FC236}">
                <a16:creationId xmlns:a16="http://schemas.microsoft.com/office/drawing/2014/main" id="{066F6C8D-E5A4-5D26-5B13-5BD3FD9EFAE9}"/>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9864" y="417042"/>
            <a:ext cx="792671" cy="773454"/>
          </a:xfrm>
          <a:prstGeom prst="rect">
            <a:avLst/>
          </a:prstGeom>
        </p:spPr>
      </p:pic>
    </p:spTree>
    <p:extLst>
      <p:ext uri="{BB962C8B-B14F-4D97-AF65-F5344CB8AC3E}">
        <p14:creationId xmlns:p14="http://schemas.microsoft.com/office/powerpoint/2010/main" val="3990229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4524DB-50BE-4770-A5D8-E8B0F70CAA10}"/>
              </a:ext>
            </a:extLst>
          </p:cNvPr>
          <p:cNvSpPr>
            <a:spLocks noGrp="1"/>
          </p:cNvSpPr>
          <p:nvPr>
            <p:ph type="title"/>
          </p:nvPr>
        </p:nvSpPr>
        <p:spPr>
          <a:xfrm>
            <a:off x="822994"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hu-HU" dirty="0"/>
          </a:p>
        </p:txBody>
      </p:sp>
      <p:sp>
        <p:nvSpPr>
          <p:cNvPr id="3" name="Text Placeholder 2">
            <a:extLst>
              <a:ext uri="{FF2B5EF4-FFF2-40B4-BE49-F238E27FC236}">
                <a16:creationId xmlns:a16="http://schemas.microsoft.com/office/drawing/2014/main" id="{80687685-64C5-4658-9077-896139AAD9C5}"/>
              </a:ext>
            </a:extLst>
          </p:cNvPr>
          <p:cNvSpPr>
            <a:spLocks noGrp="1"/>
          </p:cNvSpPr>
          <p:nvPr>
            <p:ph type="body" idx="1"/>
          </p:nvPr>
        </p:nvSpPr>
        <p:spPr>
          <a:xfrm>
            <a:off x="814973"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u-HU" dirty="0"/>
          </a:p>
        </p:txBody>
      </p:sp>
      <p:sp>
        <p:nvSpPr>
          <p:cNvPr id="6" name="Slide Number Placeholder 5">
            <a:extLst>
              <a:ext uri="{FF2B5EF4-FFF2-40B4-BE49-F238E27FC236}">
                <a16:creationId xmlns:a16="http://schemas.microsoft.com/office/drawing/2014/main" id="{5501DF0D-15D3-42BA-90B6-7DA8D3DCDB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9EDDDD90-AB0C-4602-91C8-25275B45CDEF}" type="slidenum">
              <a:rPr lang="hu-HU" smtClean="0"/>
              <a:pPr/>
              <a:t>‹#›</a:t>
            </a:fld>
            <a:endParaRPr lang="hu-HU"/>
          </a:p>
        </p:txBody>
      </p:sp>
    </p:spTree>
    <p:extLst>
      <p:ext uri="{BB962C8B-B14F-4D97-AF65-F5344CB8AC3E}">
        <p14:creationId xmlns:p14="http://schemas.microsoft.com/office/powerpoint/2010/main" val="1339901279"/>
      </p:ext>
    </p:extLst>
  </p:cSld>
  <p:clrMap bg1="lt1" tx1="dk1" bg2="lt2" tx2="dk2" accent1="accent1" accent2="accent2" accent3="accent3" accent4="accent4" accent5="accent5" accent6="accent6" hlink="hlink" folHlink="folHlink"/>
  <p:sldLayoutIdLst>
    <p:sldLayoutId id="2147483649" r:id="rId1"/>
    <p:sldLayoutId id="2147483684" r:id="rId2"/>
    <p:sldLayoutId id="2147483650" r:id="rId3"/>
    <p:sldLayoutId id="2147483651" r:id="rId4"/>
    <p:sldLayoutId id="2147483652" r:id="rId5"/>
    <p:sldLayoutId id="2147483653" r:id="rId6"/>
    <p:sldLayoutId id="2147483654" r:id="rId7"/>
    <p:sldLayoutId id="2147483655" r:id="rId8"/>
    <p:sldLayoutId id="2147483656"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 id="2147483680" r:id="rId27"/>
    <p:sldLayoutId id="2147483681" r:id="rId28"/>
    <p:sldLayoutId id="2147483682" r:id="rId29"/>
    <p:sldLayoutId id="2147483683" r:id="rId30"/>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4" userDrawn="1">
          <p15:clr>
            <a:srgbClr val="F26B43"/>
          </p15:clr>
        </p15:guide>
        <p15:guide id="2" pos="5768" userDrawn="1">
          <p15:clr>
            <a:srgbClr val="F26B43"/>
          </p15:clr>
        </p15:guide>
        <p15:guide id="3" orient="horz" pos="3906" userDrawn="1">
          <p15:clr>
            <a:srgbClr val="F26B43"/>
          </p15:clr>
        </p15:guide>
        <p15:guide id="4" orient="horz" pos="754" userDrawn="1">
          <p15:clr>
            <a:srgbClr val="F26B43"/>
          </p15:clr>
        </p15:guide>
        <p15:guide id="5" pos="3795" userDrawn="1">
          <p15:clr>
            <a:srgbClr val="F26B43"/>
          </p15:clr>
        </p15:guide>
        <p15:guide id="6" pos="374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2A1B4E-688F-491C-98CE-E6553ED75DA1}"/>
              </a:ext>
            </a:extLst>
          </p:cNvPr>
          <p:cNvSpPr>
            <a:spLocks noGrp="1"/>
          </p:cNvSpPr>
          <p:nvPr>
            <p:ph type="ctrTitle"/>
          </p:nvPr>
        </p:nvSpPr>
        <p:spPr>
          <a:xfrm>
            <a:off x="804593" y="244159"/>
            <a:ext cx="8346495" cy="943023"/>
          </a:xfrm>
        </p:spPr>
        <p:txBody>
          <a:bodyPr>
            <a:normAutofit/>
          </a:bodyPr>
          <a:lstStyle/>
          <a:p>
            <a:r>
              <a:rPr lang="hu-HU" dirty="0"/>
              <a:t>Cash </a:t>
            </a:r>
            <a:r>
              <a:rPr lang="hu-HU" dirty="0" err="1"/>
              <a:t>forecast</a:t>
            </a:r>
            <a:r>
              <a:rPr lang="hu-HU" dirty="0"/>
              <a:t> in </a:t>
            </a:r>
            <a:r>
              <a:rPr lang="hu-HU" dirty="0" err="1"/>
              <a:t>hungary</a:t>
            </a:r>
            <a:r>
              <a:rPr lang="hu-HU" dirty="0"/>
              <a:t> – </a:t>
            </a:r>
            <a:r>
              <a:rPr lang="hu-HU" dirty="0" err="1"/>
              <a:t>cooperation</a:t>
            </a:r>
            <a:r>
              <a:rPr lang="hu-HU" dirty="0"/>
              <a:t> </a:t>
            </a:r>
            <a:r>
              <a:rPr lang="hu-HU" dirty="0" err="1"/>
              <a:t>between</a:t>
            </a:r>
            <a:r>
              <a:rPr lang="hu-HU" dirty="0"/>
              <a:t> </a:t>
            </a:r>
            <a:r>
              <a:rPr lang="hu-HU" dirty="0" err="1"/>
              <a:t>the</a:t>
            </a:r>
            <a:r>
              <a:rPr lang="hu-HU" dirty="0"/>
              <a:t> </a:t>
            </a:r>
            <a:r>
              <a:rPr lang="hu-HU" dirty="0" err="1"/>
              <a:t>debt</a:t>
            </a:r>
            <a:r>
              <a:rPr lang="hu-HU" dirty="0"/>
              <a:t> </a:t>
            </a:r>
            <a:r>
              <a:rPr lang="hu-HU" dirty="0" err="1"/>
              <a:t>agency</a:t>
            </a:r>
            <a:r>
              <a:rPr lang="hu-HU" dirty="0"/>
              <a:t> and </a:t>
            </a:r>
            <a:r>
              <a:rPr lang="hu-HU" dirty="0" err="1"/>
              <a:t>the</a:t>
            </a:r>
            <a:r>
              <a:rPr lang="hu-HU" dirty="0"/>
              <a:t> </a:t>
            </a:r>
            <a:r>
              <a:rPr lang="hu-HU" dirty="0" err="1"/>
              <a:t>state</a:t>
            </a:r>
            <a:r>
              <a:rPr lang="hu-HU" dirty="0"/>
              <a:t> </a:t>
            </a:r>
            <a:r>
              <a:rPr lang="hu-HU" dirty="0" err="1"/>
              <a:t>treasury</a:t>
            </a:r>
            <a:endParaRPr lang="en-US" dirty="0"/>
          </a:p>
        </p:txBody>
      </p:sp>
      <p:sp>
        <p:nvSpPr>
          <p:cNvPr id="5" name="Subtitle 4">
            <a:extLst>
              <a:ext uri="{FF2B5EF4-FFF2-40B4-BE49-F238E27FC236}">
                <a16:creationId xmlns:a16="http://schemas.microsoft.com/office/drawing/2014/main" id="{710E0E87-3138-42B3-AC31-E7D8E90F7FE9}"/>
              </a:ext>
            </a:extLst>
          </p:cNvPr>
          <p:cNvSpPr>
            <a:spLocks noGrp="1"/>
          </p:cNvSpPr>
          <p:nvPr>
            <p:ph type="subTitle" idx="1"/>
          </p:nvPr>
        </p:nvSpPr>
        <p:spPr>
          <a:xfrm>
            <a:off x="811043" y="1395943"/>
            <a:ext cx="8561557" cy="663699"/>
          </a:xfrm>
        </p:spPr>
        <p:txBody>
          <a:bodyPr>
            <a:normAutofit/>
          </a:bodyPr>
          <a:lstStyle/>
          <a:p>
            <a:r>
              <a:rPr lang="en-US" dirty="0" err="1"/>
              <a:t>András</a:t>
            </a:r>
            <a:r>
              <a:rPr lang="en-US" dirty="0"/>
              <a:t> </a:t>
            </a:r>
            <a:r>
              <a:rPr lang="en-US" dirty="0" err="1"/>
              <a:t>Réz</a:t>
            </a:r>
            <a:r>
              <a:rPr lang="en-US" dirty="0"/>
              <a:t> – Deputy CEO, Government Debt Management Agency Pte. Ltd.</a:t>
            </a:r>
          </a:p>
          <a:p>
            <a:r>
              <a:rPr lang="hu-HU" b="1" dirty="0"/>
              <a:t>TCOP </a:t>
            </a:r>
            <a:r>
              <a:rPr lang="hu-HU" b="1" dirty="0" err="1"/>
              <a:t>Thematic</a:t>
            </a:r>
            <a:r>
              <a:rPr lang="hu-HU" b="1" dirty="0"/>
              <a:t> Group</a:t>
            </a:r>
            <a:r>
              <a:rPr lang="en-US" dirty="0"/>
              <a:t>, </a:t>
            </a:r>
            <a:r>
              <a:rPr lang="hu-HU" dirty="0" err="1"/>
              <a:t>Novem</a:t>
            </a:r>
            <a:r>
              <a:rPr lang="en-US" dirty="0" err="1"/>
              <a:t>ber</a:t>
            </a:r>
            <a:r>
              <a:rPr lang="en-US" dirty="0"/>
              <a:t> </a:t>
            </a:r>
            <a:r>
              <a:rPr lang="hu-HU" dirty="0"/>
              <a:t>28</a:t>
            </a:r>
            <a:r>
              <a:rPr lang="en-US" dirty="0"/>
              <a:t>, 2023 </a:t>
            </a:r>
          </a:p>
        </p:txBody>
      </p:sp>
    </p:spTree>
    <p:extLst>
      <p:ext uri="{BB962C8B-B14F-4D97-AF65-F5344CB8AC3E}">
        <p14:creationId xmlns:p14="http://schemas.microsoft.com/office/powerpoint/2010/main" val="184782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13EAD704-61E6-4108-AECE-5D94DD4DD573}"/>
              </a:ext>
            </a:extLst>
          </p:cNvPr>
          <p:cNvSpPr>
            <a:spLocks noGrp="1"/>
          </p:cNvSpPr>
          <p:nvPr>
            <p:ph type="body" sz="quarter" idx="10"/>
          </p:nvPr>
        </p:nvSpPr>
        <p:spPr/>
        <p:txBody>
          <a:bodyPr/>
          <a:lstStyle/>
          <a:p>
            <a:r>
              <a:rPr lang="hu-HU" altLang="hu-HU" dirty="0" err="1"/>
              <a:t>summary</a:t>
            </a:r>
            <a:endParaRPr lang="en-US" dirty="0"/>
          </a:p>
        </p:txBody>
      </p:sp>
      <p:sp>
        <p:nvSpPr>
          <p:cNvPr id="19"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942856" y="1353850"/>
            <a:ext cx="7345363" cy="4611271"/>
          </a:xfrm>
        </p:spPr>
        <p:txBody>
          <a:bodyPr>
            <a:normAutofit/>
          </a:bodyPr>
          <a:lstStyle/>
          <a:p>
            <a:pPr marL="971533" lvl="1" indent="-285750" algn="just"/>
            <a:endParaRPr lang="en-US" sz="1600" dirty="0"/>
          </a:p>
          <a:p>
            <a:pPr marL="971533" lvl="1" indent="-285750" algn="just"/>
            <a:endParaRPr lang="en-US" sz="1600" dirty="0"/>
          </a:p>
        </p:txBody>
      </p:sp>
      <p:sp>
        <p:nvSpPr>
          <p:cNvPr id="2" name="Dia számának helye 1">
            <a:extLst>
              <a:ext uri="{FF2B5EF4-FFF2-40B4-BE49-F238E27FC236}">
                <a16:creationId xmlns:a16="http://schemas.microsoft.com/office/drawing/2014/main" id="{B326B515-C744-4397-B872-773CE89BB990}"/>
              </a:ext>
            </a:extLst>
          </p:cNvPr>
          <p:cNvSpPr>
            <a:spLocks noGrp="1"/>
          </p:cNvSpPr>
          <p:nvPr>
            <p:ph type="sldNum" sz="quarter" idx="15"/>
          </p:nvPr>
        </p:nvSpPr>
        <p:spPr>
          <a:xfrm>
            <a:off x="9223270" y="6473414"/>
            <a:ext cx="760518" cy="229380"/>
          </a:xfrm>
        </p:spPr>
        <p:txBody>
          <a:bodyPr/>
          <a:lstStyle/>
          <a:p>
            <a:fld id="{06499A03-9345-436B-A128-D2B8819777F3}" type="slidenum">
              <a:rPr lang="hu-HU" smtClean="0"/>
              <a:pPr/>
              <a:t>10</a:t>
            </a:fld>
            <a:endParaRPr lang="hu-HU"/>
          </a:p>
        </p:txBody>
      </p:sp>
      <p:sp>
        <p:nvSpPr>
          <p:cNvPr id="5"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1030779" y="1397810"/>
            <a:ext cx="9452493" cy="4721636"/>
          </a:xfrm>
        </p:spPr>
        <p:txBody>
          <a:bodyPr>
            <a:normAutofit/>
          </a:bodyPr>
          <a:lstStyle/>
          <a:p>
            <a:r>
              <a:rPr lang="en-US" altLang="hu-HU" sz="1800" dirty="0"/>
              <a:t>Liquidity management of the state is done by co-operation between Hungarian State Treasury and ÁKK</a:t>
            </a:r>
          </a:p>
          <a:p>
            <a:r>
              <a:rPr lang="en-US" altLang="hu-HU" sz="1800" dirty="0"/>
              <a:t>Hungarian State Treasury has good information about budget execution and other net financing need</a:t>
            </a:r>
          </a:p>
          <a:p>
            <a:r>
              <a:rPr lang="en-US" altLang="hu-HU" sz="1800" dirty="0"/>
              <a:t>Only ÁKK </a:t>
            </a:r>
            <a:r>
              <a:rPr lang="hu-HU" altLang="hu-HU" sz="1800" dirty="0" err="1"/>
              <a:t>acts</a:t>
            </a:r>
            <a:r>
              <a:rPr lang="en-US" altLang="hu-HU" sz="1800" dirty="0"/>
              <a:t> on the money and government securities market</a:t>
            </a:r>
            <a:r>
              <a:rPr lang="hu-HU" altLang="hu-HU" sz="1800" dirty="0"/>
              <a:t>s</a:t>
            </a:r>
            <a:r>
              <a:rPr lang="en-US" altLang="hu-HU" sz="1800" dirty="0"/>
              <a:t>, therefore actual cash management is best done by ÁKK</a:t>
            </a:r>
          </a:p>
          <a:p>
            <a:r>
              <a:rPr lang="en-US" altLang="hu-HU" sz="1800" dirty="0"/>
              <a:t>A frequent information flow is needed for effective liquidity management, </a:t>
            </a:r>
            <a:r>
              <a:rPr lang="hu-HU" altLang="hu-HU" sz="1800" dirty="0" err="1"/>
              <a:t>monthly</a:t>
            </a:r>
            <a:r>
              <a:rPr lang="hu-HU" altLang="hu-HU" sz="1800" dirty="0"/>
              <a:t> </a:t>
            </a:r>
            <a:r>
              <a:rPr lang="en-US" altLang="hu-HU" sz="1800" dirty="0"/>
              <a:t>meetings </a:t>
            </a:r>
            <a:r>
              <a:rPr lang="hu-HU" altLang="hu-HU" sz="1800" dirty="0" err="1"/>
              <a:t>for</a:t>
            </a:r>
            <a:r>
              <a:rPr lang="hu-HU" altLang="hu-HU" sz="1800" dirty="0"/>
              <a:t> </a:t>
            </a:r>
            <a:r>
              <a:rPr lang="hu-HU" altLang="hu-HU" sz="1800" dirty="0" err="1"/>
              <a:t>special</a:t>
            </a:r>
            <a:r>
              <a:rPr lang="hu-HU" altLang="hu-HU" sz="1800" dirty="0"/>
              <a:t> </a:t>
            </a:r>
            <a:r>
              <a:rPr lang="hu-HU" altLang="hu-HU" sz="1800" dirty="0" err="1"/>
              <a:t>budgetary</a:t>
            </a:r>
            <a:r>
              <a:rPr lang="hu-HU" altLang="hu-HU" sz="1800" dirty="0"/>
              <a:t> and EU </a:t>
            </a:r>
            <a:r>
              <a:rPr lang="hu-HU" altLang="hu-HU" sz="1800" dirty="0" err="1"/>
              <a:t>related</a:t>
            </a:r>
            <a:r>
              <a:rPr lang="hu-HU" altLang="hu-HU" sz="1800" dirty="0"/>
              <a:t> flows</a:t>
            </a:r>
            <a:endParaRPr lang="en-US" altLang="hu-HU" sz="1800" dirty="0"/>
          </a:p>
          <a:p>
            <a:r>
              <a:rPr lang="en-US" altLang="hu-HU" sz="1800" dirty="0"/>
              <a:t>Liquidity buffer is important and ÁKK</a:t>
            </a:r>
            <a:r>
              <a:rPr lang="hu-HU" altLang="hu-HU" sz="1800" dirty="0"/>
              <a:t> </a:t>
            </a:r>
            <a:r>
              <a:rPr lang="hu-HU" altLang="hu-HU" sz="1800" dirty="0" err="1"/>
              <a:t>strives</a:t>
            </a:r>
            <a:r>
              <a:rPr lang="hu-HU" altLang="hu-HU" sz="1800" dirty="0"/>
              <a:t> </a:t>
            </a:r>
            <a:r>
              <a:rPr lang="hu-HU" altLang="hu-HU" sz="1800" dirty="0" err="1"/>
              <a:t>to</a:t>
            </a:r>
            <a:r>
              <a:rPr lang="en-US" altLang="hu-HU" sz="1800" dirty="0"/>
              <a:t> maintain this at the targeted level</a:t>
            </a:r>
          </a:p>
          <a:p>
            <a:r>
              <a:rPr lang="en-US" altLang="hu-HU" sz="1800" dirty="0"/>
              <a:t>After the crisis of 2008-9 liquidity risk became more important. The cash buffer was increased by overfunding and/or the use of the IMF/EU loan. In the past few years the liquidity buffer requirements have become smaller.</a:t>
            </a:r>
          </a:p>
          <a:p>
            <a:pPr lvl="1" indent="0">
              <a:buNone/>
            </a:pPr>
            <a:endParaRPr lang="en-US" sz="1400" dirty="0"/>
          </a:p>
        </p:txBody>
      </p:sp>
    </p:spTree>
    <p:extLst>
      <p:ext uri="{BB962C8B-B14F-4D97-AF65-F5344CB8AC3E}">
        <p14:creationId xmlns:p14="http://schemas.microsoft.com/office/powerpoint/2010/main" val="1439344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0D81077-28B4-40B7-A043-B56855DFF20D}"/>
              </a:ext>
            </a:extLst>
          </p:cNvPr>
          <p:cNvSpPr>
            <a:spLocks noGrp="1"/>
          </p:cNvSpPr>
          <p:nvPr>
            <p:ph type="body" sz="quarter" idx="10"/>
          </p:nvPr>
        </p:nvSpPr>
        <p:spPr>
          <a:xfrm>
            <a:off x="843445" y="1037843"/>
            <a:ext cx="7496933" cy="581602"/>
          </a:xfrm>
        </p:spPr>
        <p:txBody>
          <a:bodyPr/>
          <a:lstStyle/>
          <a:p>
            <a:pPr lvl="0"/>
            <a:r>
              <a:rPr lang="hu-HU"/>
              <a:t>THANK YOU FOR YOUR ATTENTION </a:t>
            </a:r>
          </a:p>
        </p:txBody>
      </p:sp>
    </p:spTree>
    <p:extLst>
      <p:ext uri="{BB962C8B-B14F-4D97-AF65-F5344CB8AC3E}">
        <p14:creationId xmlns:p14="http://schemas.microsoft.com/office/powerpoint/2010/main" val="2987667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13EAD704-61E6-4108-AECE-5D94DD4DD573}"/>
              </a:ext>
            </a:extLst>
          </p:cNvPr>
          <p:cNvSpPr>
            <a:spLocks noGrp="1"/>
          </p:cNvSpPr>
          <p:nvPr>
            <p:ph type="body" sz="quarter" idx="10"/>
          </p:nvPr>
        </p:nvSpPr>
        <p:spPr/>
        <p:txBody>
          <a:bodyPr/>
          <a:lstStyle/>
          <a:p>
            <a:r>
              <a:rPr lang="en-US" altLang="hu-HU" dirty="0"/>
              <a:t>Current setup of cash management in </a:t>
            </a:r>
            <a:r>
              <a:rPr lang="hu-HU" altLang="hu-HU" dirty="0"/>
              <a:t>H</a:t>
            </a:r>
            <a:r>
              <a:rPr lang="en-US" altLang="hu-HU" dirty="0" err="1"/>
              <a:t>ungary</a:t>
            </a:r>
            <a:endParaRPr lang="en-US" dirty="0"/>
          </a:p>
        </p:txBody>
      </p:sp>
      <p:sp>
        <p:nvSpPr>
          <p:cNvPr id="19"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942856" y="1353850"/>
            <a:ext cx="7345363" cy="4611271"/>
          </a:xfrm>
        </p:spPr>
        <p:txBody>
          <a:bodyPr>
            <a:normAutofit/>
          </a:bodyPr>
          <a:lstStyle/>
          <a:p>
            <a:pPr marL="971533" lvl="1" indent="-285750" algn="just"/>
            <a:endParaRPr lang="en-US" sz="1600" dirty="0"/>
          </a:p>
          <a:p>
            <a:pPr marL="971533" lvl="1" indent="-285750" algn="just"/>
            <a:endParaRPr lang="en-US" sz="1600" dirty="0"/>
          </a:p>
        </p:txBody>
      </p:sp>
      <p:sp>
        <p:nvSpPr>
          <p:cNvPr id="2" name="Dia számának helye 1">
            <a:extLst>
              <a:ext uri="{FF2B5EF4-FFF2-40B4-BE49-F238E27FC236}">
                <a16:creationId xmlns:a16="http://schemas.microsoft.com/office/drawing/2014/main" id="{B326B515-C744-4397-B872-773CE89BB990}"/>
              </a:ext>
            </a:extLst>
          </p:cNvPr>
          <p:cNvSpPr>
            <a:spLocks noGrp="1"/>
          </p:cNvSpPr>
          <p:nvPr>
            <p:ph type="sldNum" sz="quarter" idx="15"/>
          </p:nvPr>
        </p:nvSpPr>
        <p:spPr>
          <a:xfrm>
            <a:off x="9223270" y="6473414"/>
            <a:ext cx="760518" cy="229380"/>
          </a:xfrm>
        </p:spPr>
        <p:txBody>
          <a:bodyPr/>
          <a:lstStyle/>
          <a:p>
            <a:fld id="{06499A03-9345-436B-A128-D2B8819777F3}" type="slidenum">
              <a:rPr lang="hu-HU" smtClean="0"/>
              <a:pPr/>
              <a:t>2</a:t>
            </a:fld>
            <a:endParaRPr lang="hu-HU"/>
          </a:p>
        </p:txBody>
      </p:sp>
      <p:sp>
        <p:nvSpPr>
          <p:cNvPr id="5"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1030779" y="1397810"/>
            <a:ext cx="9452493" cy="4721636"/>
          </a:xfrm>
        </p:spPr>
        <p:txBody>
          <a:bodyPr>
            <a:normAutofit/>
          </a:bodyPr>
          <a:lstStyle/>
          <a:p>
            <a:r>
              <a:rPr lang="en-US" altLang="hu-HU" sz="2000" b="1" dirty="0"/>
              <a:t>Incorporated into the debt management strategy</a:t>
            </a:r>
            <a:r>
              <a:rPr lang="en-US" altLang="hu-HU" sz="2000" dirty="0"/>
              <a:t>:</a:t>
            </a:r>
          </a:p>
          <a:p>
            <a:r>
              <a:rPr lang="en-US" altLang="hu-HU" sz="2000" dirty="0"/>
              <a:t>Maintain the  required liquidity buffer level for adverse outcome</a:t>
            </a:r>
            <a:r>
              <a:rPr lang="hu-HU" altLang="hu-HU" sz="2000" dirty="0"/>
              <a:t>s</a:t>
            </a:r>
            <a:r>
              <a:rPr lang="en-US" altLang="hu-HU" sz="2000" dirty="0"/>
              <a:t> in financing (e.g. higher deficit, market shocks) to reduce financing risks </a:t>
            </a:r>
          </a:p>
          <a:p>
            <a:r>
              <a:rPr lang="en-US" altLang="hu-HU" sz="2000" dirty="0"/>
              <a:t>Liquidity buffer is provided by the annual financing plan and/or if needed by daily cash management operations</a:t>
            </a:r>
          </a:p>
          <a:p>
            <a:r>
              <a:rPr lang="en-US" altLang="hu-HU" sz="2000" dirty="0"/>
              <a:t>The TSA balance targets are included in the list of debt management benchmarks</a:t>
            </a:r>
          </a:p>
          <a:p>
            <a:r>
              <a:rPr lang="en-US" altLang="hu-HU" sz="2000" dirty="0"/>
              <a:t>Reduce the fluctuations of the TSA balance (TSA balance moves opposite to the interbank market liquidity, managing the TSA may reduce this, stabilize short term market rates </a:t>
            </a:r>
            <a:r>
              <a:rPr lang="hu-HU" altLang="hu-HU" sz="2000" dirty="0"/>
              <a:t>and </a:t>
            </a:r>
            <a:r>
              <a:rPr lang="hu-HU" altLang="hu-HU" sz="2000" dirty="0" err="1"/>
              <a:t>helps</a:t>
            </a:r>
            <a:r>
              <a:rPr lang="hu-HU" altLang="hu-HU" sz="2000" dirty="0"/>
              <a:t> </a:t>
            </a:r>
            <a:r>
              <a:rPr lang="hu-HU" altLang="hu-HU" sz="2000" dirty="0" err="1"/>
              <a:t>monetary</a:t>
            </a:r>
            <a:r>
              <a:rPr lang="hu-HU" altLang="hu-HU" sz="2000" dirty="0"/>
              <a:t> policy </a:t>
            </a:r>
            <a:r>
              <a:rPr lang="en-US" altLang="hu-HU" sz="2000" dirty="0"/>
              <a:t>as well)</a:t>
            </a:r>
          </a:p>
          <a:p>
            <a:r>
              <a:rPr lang="en-US" altLang="hu-HU" sz="2000" dirty="0"/>
              <a:t>Observe cost aspects of cash placements</a:t>
            </a:r>
          </a:p>
          <a:p>
            <a:r>
              <a:rPr lang="en-US" altLang="hu-HU" sz="2000" dirty="0"/>
              <a:t>Support the domestic repo market activity by daily repo tenders</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lvl="1" indent="0">
              <a:buNone/>
            </a:pPr>
            <a:endParaRPr lang="en-US" sz="1400" dirty="0"/>
          </a:p>
          <a:p>
            <a:pPr marL="971533" lvl="1" indent="-285750" algn="just"/>
            <a:endParaRPr lang="en-US" sz="1400" dirty="0"/>
          </a:p>
          <a:p>
            <a:pPr marL="971533" lvl="1" indent="-285750" algn="just"/>
            <a:endParaRPr lang="en-US" sz="1400" dirty="0"/>
          </a:p>
        </p:txBody>
      </p:sp>
    </p:spTree>
    <p:extLst>
      <p:ext uri="{BB962C8B-B14F-4D97-AF65-F5344CB8AC3E}">
        <p14:creationId xmlns:p14="http://schemas.microsoft.com/office/powerpoint/2010/main" val="3578645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13EAD704-61E6-4108-AECE-5D94DD4DD573}"/>
              </a:ext>
            </a:extLst>
          </p:cNvPr>
          <p:cNvSpPr>
            <a:spLocks noGrp="1"/>
          </p:cNvSpPr>
          <p:nvPr>
            <p:ph type="body" sz="quarter" idx="10"/>
          </p:nvPr>
        </p:nvSpPr>
        <p:spPr/>
        <p:txBody>
          <a:bodyPr/>
          <a:lstStyle/>
          <a:p>
            <a:r>
              <a:rPr lang="en-US" altLang="hu-HU" dirty="0"/>
              <a:t>Liquidity </a:t>
            </a:r>
            <a:r>
              <a:rPr lang="hu-HU" altLang="hu-HU" dirty="0" err="1"/>
              <a:t>buffer</a:t>
            </a:r>
            <a:endParaRPr lang="en-US" dirty="0"/>
          </a:p>
        </p:txBody>
      </p:sp>
      <p:sp>
        <p:nvSpPr>
          <p:cNvPr id="19"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942856" y="1353850"/>
            <a:ext cx="7345363" cy="4611271"/>
          </a:xfrm>
        </p:spPr>
        <p:txBody>
          <a:bodyPr>
            <a:normAutofit/>
          </a:bodyPr>
          <a:lstStyle/>
          <a:p>
            <a:pPr marL="971533" lvl="1" indent="-285750" algn="just"/>
            <a:endParaRPr lang="en-US" sz="1600" dirty="0"/>
          </a:p>
          <a:p>
            <a:pPr marL="971533" lvl="1" indent="-285750" algn="just"/>
            <a:endParaRPr lang="en-US" sz="1600" dirty="0"/>
          </a:p>
        </p:txBody>
      </p:sp>
      <p:sp>
        <p:nvSpPr>
          <p:cNvPr id="2" name="Dia számának helye 1">
            <a:extLst>
              <a:ext uri="{FF2B5EF4-FFF2-40B4-BE49-F238E27FC236}">
                <a16:creationId xmlns:a16="http://schemas.microsoft.com/office/drawing/2014/main" id="{B326B515-C744-4397-B872-773CE89BB990}"/>
              </a:ext>
            </a:extLst>
          </p:cNvPr>
          <p:cNvSpPr>
            <a:spLocks noGrp="1"/>
          </p:cNvSpPr>
          <p:nvPr>
            <p:ph type="sldNum" sz="quarter" idx="15"/>
          </p:nvPr>
        </p:nvSpPr>
        <p:spPr>
          <a:xfrm>
            <a:off x="9223270" y="6473414"/>
            <a:ext cx="760518" cy="229380"/>
          </a:xfrm>
        </p:spPr>
        <p:txBody>
          <a:bodyPr/>
          <a:lstStyle/>
          <a:p>
            <a:fld id="{06499A03-9345-436B-A128-D2B8819777F3}" type="slidenum">
              <a:rPr lang="hu-HU" smtClean="0"/>
              <a:pPr/>
              <a:t>3</a:t>
            </a:fld>
            <a:endParaRPr lang="hu-HU"/>
          </a:p>
        </p:txBody>
      </p:sp>
      <p:sp>
        <p:nvSpPr>
          <p:cNvPr id="5"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1030779" y="1397810"/>
            <a:ext cx="9452493" cy="4721636"/>
          </a:xfrm>
        </p:spPr>
        <p:txBody>
          <a:bodyPr>
            <a:normAutofit/>
          </a:bodyPr>
          <a:lstStyle/>
          <a:p>
            <a:r>
              <a:rPr lang="en-US" altLang="hu-HU" sz="2000" dirty="0"/>
              <a:t>ÁKK calculates and proposes the level of the minimum liquidity buffer to be maintained in the next year. This benchmark is approved by the Minister of Finance.</a:t>
            </a:r>
          </a:p>
          <a:p>
            <a:r>
              <a:rPr lang="en-US" altLang="hu-HU" sz="2000" b="1" dirty="0"/>
              <a:t>Methods of calculation:</a:t>
            </a:r>
          </a:p>
          <a:p>
            <a:r>
              <a:rPr lang="hu-HU" altLang="hu-HU" sz="2000" dirty="0"/>
              <a:t>T</a:t>
            </a:r>
            <a:r>
              <a:rPr lang="en-US" altLang="hu-HU" sz="2000" dirty="0"/>
              <a:t>he minimum TSA balance is calculated </a:t>
            </a:r>
            <a:r>
              <a:rPr lang="hu-HU" altLang="hu-HU" sz="2000" dirty="0" err="1"/>
              <a:t>using</a:t>
            </a:r>
            <a:r>
              <a:rPr lang="en-US" altLang="hu-HU" sz="2000" dirty="0"/>
              <a:t> the </a:t>
            </a:r>
            <a:r>
              <a:rPr lang="hu-HU" altLang="hu-HU" sz="2000" dirty="0" err="1"/>
              <a:t>extreme</a:t>
            </a:r>
            <a:r>
              <a:rPr lang="hu-HU" altLang="hu-HU" sz="2000" dirty="0"/>
              <a:t> </a:t>
            </a:r>
            <a:r>
              <a:rPr lang="en-US" altLang="hu-HU" sz="2000" dirty="0"/>
              <a:t>daily Treasury expenditures, and an optimal TSA balance (to be targeted by the financing plan) is also set, based on the </a:t>
            </a:r>
            <a:r>
              <a:rPr lang="hu-HU" altLang="hu-HU" sz="2000" dirty="0" err="1"/>
              <a:t>forecast</a:t>
            </a:r>
            <a:r>
              <a:rPr lang="hu-HU" altLang="hu-HU" sz="2000" dirty="0"/>
              <a:t> </a:t>
            </a:r>
            <a:r>
              <a:rPr lang="hu-HU" altLang="hu-HU" sz="2000" dirty="0" err="1"/>
              <a:t>error</a:t>
            </a:r>
            <a:r>
              <a:rPr lang="hu-HU" altLang="hu-HU" sz="2000" dirty="0"/>
              <a:t> and </a:t>
            </a:r>
            <a:r>
              <a:rPr lang="hu-HU" altLang="hu-HU" sz="2000" dirty="0" err="1"/>
              <a:t>financing</a:t>
            </a:r>
            <a:r>
              <a:rPr lang="hu-HU" altLang="hu-HU" sz="2000" dirty="0"/>
              <a:t> </a:t>
            </a:r>
            <a:r>
              <a:rPr lang="hu-HU" altLang="hu-HU" sz="2000" dirty="0" err="1"/>
              <a:t>risk</a:t>
            </a:r>
            <a:r>
              <a:rPr lang="hu-HU" altLang="hu-HU" sz="2000" dirty="0"/>
              <a:t> in </a:t>
            </a:r>
            <a:r>
              <a:rPr lang="hu-HU" altLang="hu-HU" sz="2000" dirty="0" err="1"/>
              <a:t>the</a:t>
            </a:r>
            <a:r>
              <a:rPr lang="hu-HU" altLang="hu-HU" sz="2000" dirty="0"/>
              <a:t> </a:t>
            </a:r>
            <a:r>
              <a:rPr lang="hu-HU" altLang="hu-HU" sz="2000" dirty="0" err="1"/>
              <a:t>annual</a:t>
            </a:r>
            <a:r>
              <a:rPr lang="hu-HU" altLang="hu-HU" sz="2000" dirty="0"/>
              <a:t> </a:t>
            </a:r>
            <a:r>
              <a:rPr lang="hu-HU" altLang="hu-HU" sz="2000" dirty="0" err="1"/>
              <a:t>financing</a:t>
            </a:r>
            <a:r>
              <a:rPr lang="hu-HU" altLang="hu-HU" sz="2000" dirty="0"/>
              <a:t> </a:t>
            </a:r>
            <a:r>
              <a:rPr lang="hu-HU" altLang="hu-HU" sz="2000" dirty="0" err="1"/>
              <a:t>plan</a:t>
            </a:r>
            <a:r>
              <a:rPr lang="hu-HU" altLang="hu-HU" sz="2000" dirty="0"/>
              <a:t> </a:t>
            </a:r>
            <a:r>
              <a:rPr lang="hu-HU" altLang="hu-HU" sz="2000" dirty="0" err="1"/>
              <a:t>on</a:t>
            </a:r>
            <a:r>
              <a:rPr lang="hu-HU" altLang="hu-HU" sz="2000" dirty="0"/>
              <a:t> a 1-1.5 </a:t>
            </a:r>
            <a:r>
              <a:rPr lang="hu-HU" altLang="hu-HU" sz="2000" dirty="0" err="1"/>
              <a:t>month</a:t>
            </a:r>
            <a:r>
              <a:rPr lang="hu-HU" altLang="hu-HU" sz="2000" dirty="0"/>
              <a:t> </a:t>
            </a:r>
            <a:r>
              <a:rPr lang="hu-HU" altLang="hu-HU" sz="2000" dirty="0" err="1"/>
              <a:t>time</a:t>
            </a:r>
            <a:r>
              <a:rPr lang="hu-HU" altLang="hu-HU" sz="2000" dirty="0"/>
              <a:t> </a:t>
            </a:r>
            <a:r>
              <a:rPr lang="hu-HU" altLang="hu-HU" sz="2000" dirty="0" err="1"/>
              <a:t>horizon</a:t>
            </a:r>
            <a:r>
              <a:rPr lang="hu-HU" altLang="hu-HU" sz="2000" dirty="0"/>
              <a:t> (</a:t>
            </a:r>
            <a:r>
              <a:rPr lang="hu-HU" altLang="hu-HU" sz="2000" dirty="0" err="1"/>
              <a:t>e.g</a:t>
            </a:r>
            <a:r>
              <a:rPr lang="hu-HU" altLang="hu-HU" sz="2000" dirty="0"/>
              <a:t>. </a:t>
            </a:r>
            <a:r>
              <a:rPr lang="hu-HU" altLang="hu-HU" sz="2000" dirty="0" err="1"/>
              <a:t>risk</a:t>
            </a:r>
            <a:r>
              <a:rPr lang="hu-HU" altLang="hu-HU" sz="2000" dirty="0"/>
              <a:t> of </a:t>
            </a:r>
            <a:r>
              <a:rPr lang="hu-HU" altLang="hu-HU" sz="2000" dirty="0" err="1"/>
              <a:t>higher</a:t>
            </a:r>
            <a:r>
              <a:rPr lang="hu-HU" altLang="hu-HU" sz="2000" dirty="0"/>
              <a:t> deficit, </a:t>
            </a:r>
            <a:r>
              <a:rPr lang="hu-HU" altLang="hu-HU" sz="2000" dirty="0" err="1"/>
              <a:t>risk</a:t>
            </a:r>
            <a:r>
              <a:rPr lang="hu-HU" altLang="hu-HU" sz="2000" dirty="0"/>
              <a:t> of </a:t>
            </a:r>
            <a:r>
              <a:rPr lang="hu-HU" altLang="hu-HU" sz="2000" dirty="0" err="1"/>
              <a:t>unsuccessful</a:t>
            </a:r>
            <a:r>
              <a:rPr lang="hu-HU" altLang="hu-HU" sz="2000" dirty="0"/>
              <a:t> </a:t>
            </a:r>
            <a:r>
              <a:rPr lang="hu-HU" altLang="hu-HU" sz="2000" dirty="0" err="1"/>
              <a:t>auctions</a:t>
            </a:r>
            <a:r>
              <a:rPr lang="hu-HU" altLang="hu-HU" sz="2000" dirty="0"/>
              <a:t>, cash outflow in </a:t>
            </a:r>
            <a:r>
              <a:rPr lang="hu-HU" altLang="hu-HU" sz="2000" dirty="0" err="1"/>
              <a:t>the</a:t>
            </a:r>
            <a:r>
              <a:rPr lang="hu-HU" altLang="hu-HU" sz="2000" dirty="0"/>
              <a:t> </a:t>
            </a:r>
            <a:r>
              <a:rPr lang="hu-HU" altLang="hu-HU" sz="2000" dirty="0" err="1"/>
              <a:t>retail</a:t>
            </a:r>
            <a:r>
              <a:rPr lang="hu-HU" altLang="hu-HU" sz="2000" dirty="0"/>
              <a:t> </a:t>
            </a:r>
            <a:r>
              <a:rPr lang="hu-HU" altLang="hu-HU" sz="2000" dirty="0" err="1"/>
              <a:t>debt</a:t>
            </a:r>
            <a:r>
              <a:rPr lang="hu-HU" altLang="hu-HU" sz="2000" dirty="0"/>
              <a:t> program)</a:t>
            </a:r>
            <a:r>
              <a:rPr lang="en-US" altLang="hu-HU" sz="2000" dirty="0"/>
              <a:t>.</a:t>
            </a:r>
          </a:p>
          <a:p>
            <a:r>
              <a:rPr lang="hu-HU" altLang="hu-HU" sz="2000" dirty="0"/>
              <a:t>During </a:t>
            </a:r>
            <a:r>
              <a:rPr lang="hu-HU" altLang="hu-HU" sz="2000" dirty="0" err="1"/>
              <a:t>the</a:t>
            </a:r>
            <a:r>
              <a:rPr lang="hu-HU" altLang="hu-HU" sz="2000" dirty="0"/>
              <a:t> </a:t>
            </a:r>
            <a:r>
              <a:rPr lang="hu-HU" altLang="hu-HU" sz="2000" dirty="0" err="1"/>
              <a:t>year</a:t>
            </a:r>
            <a:r>
              <a:rPr lang="hu-HU" altLang="hu-HU" sz="2000" dirty="0"/>
              <a:t> ÁKK </a:t>
            </a:r>
            <a:r>
              <a:rPr lang="hu-HU" altLang="hu-HU" sz="2000" dirty="0" err="1"/>
              <a:t>usually</a:t>
            </a:r>
            <a:r>
              <a:rPr lang="hu-HU" altLang="hu-HU" sz="2000" dirty="0"/>
              <a:t> </a:t>
            </a:r>
            <a:r>
              <a:rPr lang="hu-HU" altLang="hu-HU" sz="2000" dirty="0" err="1"/>
              <a:t>maintain</a:t>
            </a:r>
            <a:r>
              <a:rPr lang="hu-HU" altLang="hu-HU" sz="2000" dirty="0"/>
              <a:t> </a:t>
            </a:r>
            <a:r>
              <a:rPr lang="hu-HU" altLang="hu-HU" sz="2000" dirty="0" err="1"/>
              <a:t>significantly</a:t>
            </a:r>
            <a:r>
              <a:rPr lang="hu-HU" altLang="hu-HU" sz="2000" dirty="0"/>
              <a:t> </a:t>
            </a:r>
            <a:r>
              <a:rPr lang="hu-HU" altLang="hu-HU" sz="2000" dirty="0" err="1"/>
              <a:t>higher</a:t>
            </a:r>
            <a:r>
              <a:rPr lang="hu-HU" altLang="hu-HU" sz="2000" dirty="0"/>
              <a:t> </a:t>
            </a:r>
            <a:r>
              <a:rPr lang="hu-HU" altLang="hu-HU" sz="2000" dirty="0" err="1"/>
              <a:t>balance</a:t>
            </a:r>
            <a:r>
              <a:rPr lang="hu-HU" altLang="hu-HU" sz="2000" dirty="0"/>
              <a:t>, </a:t>
            </a:r>
            <a:r>
              <a:rPr lang="hu-HU" altLang="hu-HU" sz="2000" dirty="0" err="1"/>
              <a:t>while</a:t>
            </a:r>
            <a:r>
              <a:rPr lang="hu-HU" altLang="hu-HU" sz="2000" dirty="0"/>
              <a:t> e</a:t>
            </a:r>
            <a:r>
              <a:rPr lang="en-US" altLang="hu-HU" sz="2000" dirty="0" err="1"/>
              <a:t>nd</a:t>
            </a:r>
            <a:r>
              <a:rPr lang="en-US" altLang="hu-HU" sz="2000" dirty="0"/>
              <a:t> of year TSA may be lower (</a:t>
            </a:r>
            <a:r>
              <a:rPr lang="hu-HU" altLang="hu-HU" sz="2000" dirty="0" err="1"/>
              <a:t>because</a:t>
            </a:r>
            <a:r>
              <a:rPr lang="hu-HU" altLang="hu-HU" sz="2000" dirty="0"/>
              <a:t> of </a:t>
            </a:r>
            <a:r>
              <a:rPr lang="en-US" altLang="hu-HU" sz="2000" dirty="0"/>
              <a:t>debt reduction), but should cover early January expenditures. </a:t>
            </a:r>
          </a:p>
          <a:p>
            <a:pPr algn="just"/>
            <a:endParaRPr lang="en-US" sz="2000" dirty="0"/>
          </a:p>
          <a:p>
            <a:pPr marL="285750" indent="-285750" algn="just">
              <a:buFont typeface="Arial" panose="020B0604020202020204" pitchFamily="34" charset="0"/>
              <a:buChar char="•"/>
            </a:pPr>
            <a:endParaRPr lang="en-US" sz="2000" dirty="0"/>
          </a:p>
          <a:p>
            <a:pPr lvl="1" indent="0">
              <a:buNone/>
            </a:pPr>
            <a:endParaRPr lang="en-US" dirty="0"/>
          </a:p>
          <a:p>
            <a:pPr marL="971533" lvl="1" indent="-285750" algn="just"/>
            <a:endParaRPr lang="en-US" sz="1400" dirty="0"/>
          </a:p>
          <a:p>
            <a:pPr marL="971533" lvl="1" indent="-285750" algn="just"/>
            <a:endParaRPr lang="en-US" sz="1400" dirty="0"/>
          </a:p>
        </p:txBody>
      </p:sp>
    </p:spTree>
    <p:extLst>
      <p:ext uri="{BB962C8B-B14F-4D97-AF65-F5344CB8AC3E}">
        <p14:creationId xmlns:p14="http://schemas.microsoft.com/office/powerpoint/2010/main" val="940250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13EAD704-61E6-4108-AECE-5D94DD4DD573}"/>
              </a:ext>
            </a:extLst>
          </p:cNvPr>
          <p:cNvSpPr>
            <a:spLocks noGrp="1"/>
          </p:cNvSpPr>
          <p:nvPr>
            <p:ph type="body" sz="quarter" idx="10"/>
          </p:nvPr>
        </p:nvSpPr>
        <p:spPr/>
        <p:txBody>
          <a:bodyPr/>
          <a:lstStyle/>
          <a:p>
            <a:r>
              <a:rPr lang="en-US" altLang="hu-HU" dirty="0"/>
              <a:t>Liquidity </a:t>
            </a:r>
            <a:r>
              <a:rPr lang="hu-HU" altLang="hu-HU" dirty="0" err="1"/>
              <a:t>buffer</a:t>
            </a:r>
            <a:r>
              <a:rPr lang="hu-HU" altLang="hu-HU" dirty="0"/>
              <a:t> (</a:t>
            </a:r>
            <a:r>
              <a:rPr lang="hu-HU" altLang="hu-HU" dirty="0" err="1"/>
              <a:t>Cont’d</a:t>
            </a:r>
            <a:r>
              <a:rPr lang="hu-HU" altLang="hu-HU" dirty="0"/>
              <a:t>)</a:t>
            </a:r>
            <a:endParaRPr lang="en-US" dirty="0"/>
          </a:p>
        </p:txBody>
      </p:sp>
      <p:sp>
        <p:nvSpPr>
          <p:cNvPr id="19"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942856" y="1353850"/>
            <a:ext cx="7345363" cy="4611271"/>
          </a:xfrm>
        </p:spPr>
        <p:txBody>
          <a:bodyPr>
            <a:normAutofit/>
          </a:bodyPr>
          <a:lstStyle/>
          <a:p>
            <a:pPr marL="971533" lvl="1" indent="-285750" algn="just"/>
            <a:endParaRPr lang="en-US" sz="1600" dirty="0"/>
          </a:p>
          <a:p>
            <a:pPr marL="971533" lvl="1" indent="-285750" algn="just"/>
            <a:endParaRPr lang="en-US" sz="1600" dirty="0"/>
          </a:p>
        </p:txBody>
      </p:sp>
      <p:sp>
        <p:nvSpPr>
          <p:cNvPr id="2" name="Dia számának helye 1">
            <a:extLst>
              <a:ext uri="{FF2B5EF4-FFF2-40B4-BE49-F238E27FC236}">
                <a16:creationId xmlns:a16="http://schemas.microsoft.com/office/drawing/2014/main" id="{B326B515-C744-4397-B872-773CE89BB990}"/>
              </a:ext>
            </a:extLst>
          </p:cNvPr>
          <p:cNvSpPr>
            <a:spLocks noGrp="1"/>
          </p:cNvSpPr>
          <p:nvPr>
            <p:ph type="sldNum" sz="quarter" idx="15"/>
          </p:nvPr>
        </p:nvSpPr>
        <p:spPr>
          <a:xfrm>
            <a:off x="9223270" y="6473414"/>
            <a:ext cx="760518" cy="229380"/>
          </a:xfrm>
        </p:spPr>
        <p:txBody>
          <a:bodyPr/>
          <a:lstStyle/>
          <a:p>
            <a:fld id="{06499A03-9345-436B-A128-D2B8819777F3}" type="slidenum">
              <a:rPr lang="hu-HU" smtClean="0"/>
              <a:pPr/>
              <a:t>4</a:t>
            </a:fld>
            <a:endParaRPr lang="hu-HU"/>
          </a:p>
        </p:txBody>
      </p:sp>
      <p:sp>
        <p:nvSpPr>
          <p:cNvPr id="5"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1030779" y="1397810"/>
            <a:ext cx="9452493" cy="4721636"/>
          </a:xfrm>
        </p:spPr>
        <p:txBody>
          <a:bodyPr>
            <a:normAutofit/>
          </a:bodyPr>
          <a:lstStyle/>
          <a:p>
            <a:r>
              <a:rPr lang="en-US" altLang="hu-HU" sz="1600" b="1" dirty="0"/>
              <a:t>Maintaining and accumulating the liquidity buffer</a:t>
            </a:r>
            <a:r>
              <a:rPr lang="hu-HU" altLang="hu-HU" sz="1600" b="1" dirty="0"/>
              <a:t>:</a:t>
            </a:r>
            <a:endParaRPr lang="en-US" altLang="hu-HU" sz="1600" b="1" dirty="0"/>
          </a:p>
          <a:p>
            <a:r>
              <a:rPr lang="en-US" altLang="hu-HU" sz="1600" dirty="0"/>
              <a:t>ÁKK must keep the end-of-day TSA balance above the minimum level and strive to keep the TSA close to the optimal level through liquidity management tools.</a:t>
            </a:r>
          </a:p>
          <a:p>
            <a:r>
              <a:rPr lang="en-US" altLang="hu-HU" sz="1600" dirty="0"/>
              <a:t>Regular financing operations should already cover the optimal TSA balance requirement</a:t>
            </a:r>
          </a:p>
          <a:p>
            <a:r>
              <a:rPr lang="hu-HU" altLang="hu-HU" sz="1600" dirty="0"/>
              <a:t>ÁKK</a:t>
            </a:r>
            <a:r>
              <a:rPr lang="en-US" altLang="hu-HU" sz="1600" dirty="0"/>
              <a:t> </a:t>
            </a:r>
            <a:r>
              <a:rPr lang="hu-HU" altLang="hu-HU" sz="1600" dirty="0" err="1"/>
              <a:t>borrows</a:t>
            </a:r>
            <a:r>
              <a:rPr lang="en-US" altLang="hu-HU" sz="1600" dirty="0"/>
              <a:t> extra cash if the TSA balance were lower than the minimum level and initiate</a:t>
            </a:r>
            <a:r>
              <a:rPr lang="hu-HU" altLang="hu-HU" sz="1600" dirty="0"/>
              <a:t>s</a:t>
            </a:r>
            <a:r>
              <a:rPr lang="en-US" altLang="hu-HU" sz="1600" dirty="0"/>
              <a:t> cash placement to the market if the TSA balance were higher than the placement threshold.</a:t>
            </a:r>
          </a:p>
          <a:p>
            <a:r>
              <a:rPr lang="en-US" altLang="hu-HU" sz="1600" dirty="0"/>
              <a:t>High expenditures (e.g. bond redemptions) are pre-financed on the TSA, other tools are used as well (e.g. buy-backs, switches, FX deposit operations).</a:t>
            </a:r>
          </a:p>
          <a:p>
            <a:r>
              <a:rPr lang="en-US" altLang="hu-HU" sz="1600" dirty="0"/>
              <a:t>Asymmetric importance of financing/placement transactions: raising extra cash to meet the TSA minimum requirement is important to mitigate liquidity risk, while placements are not an obligation, here cost effectiveness counts as well.</a:t>
            </a:r>
          </a:p>
          <a:p>
            <a:r>
              <a:rPr lang="en-US" altLang="hu-HU" sz="1600" dirty="0"/>
              <a:t>After the crisis of 2008-9 liquidity risk became more important. The cash buffer was increased by overfunding and/or the use of the IMF/EU loan. In the past few years the liquidity buffer requirements have become smaller.</a:t>
            </a:r>
          </a:p>
          <a:p>
            <a:r>
              <a:rPr lang="en-US" altLang="hu-HU" sz="1600" dirty="0"/>
              <a:t>FX deposits are part of the overall liquidity buffer. In some years there were explicit targets for the size of these.</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lvl="1" indent="0">
              <a:buNone/>
            </a:pPr>
            <a:endParaRPr lang="en-US" sz="1400" dirty="0"/>
          </a:p>
          <a:p>
            <a:pPr marL="971533" lvl="1" indent="-285750" algn="just"/>
            <a:endParaRPr lang="en-US" sz="1400" dirty="0"/>
          </a:p>
          <a:p>
            <a:pPr marL="971533" lvl="1" indent="-285750" algn="just"/>
            <a:endParaRPr lang="en-US" sz="1400" dirty="0"/>
          </a:p>
        </p:txBody>
      </p:sp>
    </p:spTree>
    <p:extLst>
      <p:ext uri="{BB962C8B-B14F-4D97-AF65-F5344CB8AC3E}">
        <p14:creationId xmlns:p14="http://schemas.microsoft.com/office/powerpoint/2010/main" val="3539502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13EAD704-61E6-4108-AECE-5D94DD4DD573}"/>
              </a:ext>
            </a:extLst>
          </p:cNvPr>
          <p:cNvSpPr>
            <a:spLocks noGrp="1"/>
          </p:cNvSpPr>
          <p:nvPr>
            <p:ph type="body" sz="quarter" idx="10"/>
          </p:nvPr>
        </p:nvSpPr>
        <p:spPr/>
        <p:txBody>
          <a:bodyPr/>
          <a:lstStyle/>
          <a:p>
            <a:r>
              <a:rPr lang="en-US" altLang="hu-HU" dirty="0"/>
              <a:t>planning framework, forecasts</a:t>
            </a:r>
            <a:endParaRPr lang="en-US" dirty="0"/>
          </a:p>
        </p:txBody>
      </p:sp>
      <p:sp>
        <p:nvSpPr>
          <p:cNvPr id="19"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942856" y="1353850"/>
            <a:ext cx="7345363" cy="4611271"/>
          </a:xfrm>
        </p:spPr>
        <p:txBody>
          <a:bodyPr>
            <a:normAutofit/>
          </a:bodyPr>
          <a:lstStyle/>
          <a:p>
            <a:pPr marL="971533" lvl="1" indent="-285750" algn="just"/>
            <a:endParaRPr lang="en-US" sz="1600" dirty="0"/>
          </a:p>
          <a:p>
            <a:pPr marL="971533" lvl="1" indent="-285750" algn="just"/>
            <a:endParaRPr lang="en-US" sz="1600" dirty="0"/>
          </a:p>
        </p:txBody>
      </p:sp>
      <p:sp>
        <p:nvSpPr>
          <p:cNvPr id="2" name="Dia számának helye 1">
            <a:extLst>
              <a:ext uri="{FF2B5EF4-FFF2-40B4-BE49-F238E27FC236}">
                <a16:creationId xmlns:a16="http://schemas.microsoft.com/office/drawing/2014/main" id="{B326B515-C744-4397-B872-773CE89BB990}"/>
              </a:ext>
            </a:extLst>
          </p:cNvPr>
          <p:cNvSpPr>
            <a:spLocks noGrp="1"/>
          </p:cNvSpPr>
          <p:nvPr>
            <p:ph type="sldNum" sz="quarter" idx="15"/>
          </p:nvPr>
        </p:nvSpPr>
        <p:spPr>
          <a:xfrm>
            <a:off x="9223270" y="6473414"/>
            <a:ext cx="760518" cy="229380"/>
          </a:xfrm>
        </p:spPr>
        <p:txBody>
          <a:bodyPr/>
          <a:lstStyle/>
          <a:p>
            <a:fld id="{06499A03-9345-436B-A128-D2B8819777F3}" type="slidenum">
              <a:rPr lang="hu-HU" smtClean="0"/>
              <a:pPr/>
              <a:t>5</a:t>
            </a:fld>
            <a:endParaRPr lang="hu-HU"/>
          </a:p>
        </p:txBody>
      </p:sp>
      <p:sp>
        <p:nvSpPr>
          <p:cNvPr id="5"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1030779" y="1397810"/>
            <a:ext cx="9452493" cy="4721636"/>
          </a:xfrm>
        </p:spPr>
        <p:txBody>
          <a:bodyPr>
            <a:normAutofit/>
          </a:bodyPr>
          <a:lstStyle/>
          <a:p>
            <a:r>
              <a:rPr lang="en-US" altLang="hu-HU" sz="1800" b="1" dirty="0"/>
              <a:t>Budgetary planning:</a:t>
            </a:r>
          </a:p>
          <a:p>
            <a:r>
              <a:rPr lang="en-US" altLang="hu-HU" sz="1800" dirty="0"/>
              <a:t>Budget deficit and other net financing need forecasts are provided by the Ministry of Finance on a monthly basis.</a:t>
            </a:r>
          </a:p>
          <a:p>
            <a:r>
              <a:rPr lang="en-US" altLang="hu-HU" sz="1800" b="1" dirty="0"/>
              <a:t>Forecasts for liquidity planning:</a:t>
            </a:r>
          </a:p>
          <a:p>
            <a:r>
              <a:rPr lang="en-US" altLang="hu-HU" sz="1800" dirty="0"/>
              <a:t>ÁKK needs to know only the projected TSA balance to plan its cash management operations, no breakdown of the TSA balance is needed</a:t>
            </a:r>
            <a:endParaRPr lang="hu-HU" altLang="hu-HU" sz="1800" dirty="0"/>
          </a:p>
          <a:p>
            <a:r>
              <a:rPr lang="en-US" altLang="hu-HU" sz="1800" dirty="0"/>
              <a:t>TSA balance forecasts are provided by</a:t>
            </a:r>
          </a:p>
          <a:p>
            <a:pPr lvl="1">
              <a:buFont typeface="Courier New" panose="02070309020205020404" pitchFamily="49" charset="0"/>
              <a:buChar char="o"/>
            </a:pPr>
            <a:r>
              <a:rPr lang="en-US" altLang="hu-HU" sz="1600" dirty="0"/>
              <a:t>The State Treasury  2x / week, for 2-3 months ahead</a:t>
            </a:r>
          </a:p>
          <a:p>
            <a:pPr lvl="1">
              <a:buFont typeface="Courier New" panose="02070309020205020404" pitchFamily="49" charset="0"/>
              <a:buChar char="o"/>
            </a:pPr>
            <a:r>
              <a:rPr lang="en-US" altLang="hu-HU" sz="1600" dirty="0"/>
              <a:t>The Central Bank 2x / week, for at least 3 months ahead</a:t>
            </a:r>
            <a:endParaRPr lang="hu-HU" altLang="hu-HU" sz="1600" dirty="0"/>
          </a:p>
          <a:p>
            <a:pPr lvl="1">
              <a:buFont typeface="Courier New" panose="02070309020205020404" pitchFamily="49" charset="0"/>
              <a:buChar char="o"/>
            </a:pPr>
            <a:r>
              <a:rPr lang="hu-HU" altLang="hu-HU" sz="1600" u="sng" dirty="0" err="1"/>
              <a:t>From</a:t>
            </a:r>
            <a:r>
              <a:rPr lang="hu-HU" altLang="hu-HU" sz="1600" u="sng" dirty="0"/>
              <a:t> 2023 </a:t>
            </a:r>
            <a:r>
              <a:rPr lang="hu-HU" altLang="hu-HU" sz="1600" dirty="0" err="1"/>
              <a:t>the</a:t>
            </a:r>
            <a:r>
              <a:rPr lang="hu-HU" altLang="hu-HU" sz="1600" dirty="0"/>
              <a:t> </a:t>
            </a:r>
            <a:r>
              <a:rPr lang="hu-HU" altLang="hu-HU" sz="1600" dirty="0" err="1"/>
              <a:t>Ministry</a:t>
            </a:r>
            <a:r>
              <a:rPr lang="hu-HU" altLang="hu-HU" sz="1600" dirty="0"/>
              <a:t> of </a:t>
            </a:r>
            <a:r>
              <a:rPr lang="hu-HU" altLang="hu-HU" sz="1600" dirty="0" err="1"/>
              <a:t>Finance</a:t>
            </a:r>
            <a:r>
              <a:rPr lang="hu-HU" altLang="hu-HU" sz="1600" dirty="0"/>
              <a:t> 1x, 2x / </a:t>
            </a:r>
            <a:r>
              <a:rPr lang="hu-HU" altLang="hu-HU" sz="1600" dirty="0" err="1"/>
              <a:t>week</a:t>
            </a:r>
            <a:endParaRPr lang="en-US" altLang="hu-HU" sz="1800" dirty="0"/>
          </a:p>
          <a:p>
            <a:r>
              <a:rPr lang="en-US" altLang="hu-HU" sz="1800" dirty="0"/>
              <a:t>Accuracy: it is the responsibility of the State Treasury. ÁKK takes the deviations into account in setting the TSA liquidity buffer level. Forecast error can be sizeable at times of large revenues or expenditures (e.g. VAT payments).</a:t>
            </a:r>
          </a:p>
          <a:p>
            <a:r>
              <a:rPr lang="en-US" altLang="hu-HU" sz="1800" dirty="0"/>
              <a:t>Problem in forecast</a:t>
            </a:r>
            <a:r>
              <a:rPr lang="hu-HU" altLang="hu-HU" sz="1800" dirty="0"/>
              <a:t>ing</a:t>
            </a:r>
            <a:r>
              <a:rPr lang="en-US" altLang="hu-HU" sz="1800" dirty="0"/>
              <a:t>:</a:t>
            </a:r>
            <a:r>
              <a:rPr lang="hu-HU" altLang="hu-HU" sz="1800" dirty="0"/>
              <a:t> </a:t>
            </a:r>
            <a:r>
              <a:rPr lang="hu-HU" altLang="hu-HU" sz="1800" dirty="0" err="1"/>
              <a:t>higher</a:t>
            </a:r>
            <a:r>
              <a:rPr lang="hu-HU" altLang="hu-HU" sz="1800" dirty="0"/>
              <a:t> net </a:t>
            </a:r>
            <a:r>
              <a:rPr lang="hu-HU" altLang="hu-HU" sz="1800" dirty="0" err="1"/>
              <a:t>financing</a:t>
            </a:r>
            <a:r>
              <a:rPr lang="hu-HU" altLang="hu-HU" sz="1800" dirty="0"/>
              <a:t> </a:t>
            </a:r>
            <a:r>
              <a:rPr lang="hu-HU" altLang="hu-HU" sz="1800" dirty="0" err="1"/>
              <a:t>need</a:t>
            </a:r>
            <a:r>
              <a:rPr lang="hu-HU" altLang="hu-HU" sz="1800" dirty="0"/>
              <a:t> is </a:t>
            </a:r>
            <a:r>
              <a:rPr lang="hu-HU" altLang="hu-HU" sz="1800" dirty="0" err="1"/>
              <a:t>forecast</a:t>
            </a:r>
            <a:r>
              <a:rPr lang="hu-HU" altLang="hu-HU" sz="1800" dirty="0"/>
              <a:t>, </a:t>
            </a:r>
            <a:r>
              <a:rPr lang="hu-HU" altLang="hu-HU" sz="1800" dirty="0" err="1"/>
              <a:t>the</a:t>
            </a:r>
            <a:r>
              <a:rPr lang="en-US" altLang="hu-HU" sz="1800" dirty="0"/>
              <a:t> actual cash balance is usually higher (overfunding)</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lvl="1" indent="0">
              <a:buNone/>
            </a:pPr>
            <a:endParaRPr lang="en-US" sz="1400" dirty="0"/>
          </a:p>
          <a:p>
            <a:pPr marL="971533" lvl="1" indent="-285750" algn="just"/>
            <a:endParaRPr lang="en-US" sz="1400" dirty="0"/>
          </a:p>
          <a:p>
            <a:pPr marL="971533" lvl="1" indent="-285750" algn="just"/>
            <a:endParaRPr lang="en-US" sz="1400" dirty="0"/>
          </a:p>
        </p:txBody>
      </p:sp>
    </p:spTree>
    <p:extLst>
      <p:ext uri="{BB962C8B-B14F-4D97-AF65-F5344CB8AC3E}">
        <p14:creationId xmlns:p14="http://schemas.microsoft.com/office/powerpoint/2010/main" val="1902127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13EAD704-61E6-4108-AECE-5D94DD4DD573}"/>
              </a:ext>
            </a:extLst>
          </p:cNvPr>
          <p:cNvSpPr>
            <a:spLocks noGrp="1"/>
          </p:cNvSpPr>
          <p:nvPr>
            <p:ph type="body" sz="quarter" idx="10"/>
          </p:nvPr>
        </p:nvSpPr>
        <p:spPr/>
        <p:txBody>
          <a:bodyPr/>
          <a:lstStyle/>
          <a:p>
            <a:r>
              <a:rPr lang="hu-HU" altLang="hu-HU" dirty="0" err="1"/>
              <a:t>Financing</a:t>
            </a:r>
            <a:r>
              <a:rPr lang="hu-HU" altLang="hu-HU" dirty="0"/>
              <a:t> </a:t>
            </a:r>
            <a:r>
              <a:rPr lang="hu-HU" altLang="hu-HU" dirty="0" err="1"/>
              <a:t>forecast</a:t>
            </a:r>
            <a:r>
              <a:rPr lang="hu-HU" altLang="hu-HU" dirty="0"/>
              <a:t> </a:t>
            </a:r>
            <a:r>
              <a:rPr lang="hu-HU" altLang="hu-HU" dirty="0" err="1"/>
              <a:t>from</a:t>
            </a:r>
            <a:r>
              <a:rPr lang="hu-HU" altLang="hu-HU" dirty="0"/>
              <a:t> </a:t>
            </a:r>
            <a:r>
              <a:rPr lang="hu-HU" altLang="hu-HU" dirty="0" err="1"/>
              <a:t>ákk</a:t>
            </a:r>
            <a:r>
              <a:rPr lang="hu-HU" altLang="hu-HU" dirty="0"/>
              <a:t> </a:t>
            </a:r>
            <a:r>
              <a:rPr lang="hu-HU" altLang="hu-HU" dirty="0" err="1"/>
              <a:t>to</a:t>
            </a:r>
            <a:r>
              <a:rPr lang="hu-HU" altLang="hu-HU" dirty="0"/>
              <a:t> </a:t>
            </a:r>
            <a:r>
              <a:rPr lang="hu-HU" altLang="hu-HU" dirty="0" err="1"/>
              <a:t>state</a:t>
            </a:r>
            <a:r>
              <a:rPr lang="hu-HU" altLang="hu-HU" dirty="0"/>
              <a:t> </a:t>
            </a:r>
            <a:r>
              <a:rPr lang="hu-HU" altLang="hu-HU" dirty="0" err="1"/>
              <a:t>treasury</a:t>
            </a:r>
            <a:endParaRPr lang="en-US" dirty="0"/>
          </a:p>
        </p:txBody>
      </p:sp>
      <p:sp>
        <p:nvSpPr>
          <p:cNvPr id="19"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942856" y="1353850"/>
            <a:ext cx="7345363" cy="4611271"/>
          </a:xfrm>
        </p:spPr>
        <p:txBody>
          <a:bodyPr>
            <a:normAutofit/>
          </a:bodyPr>
          <a:lstStyle/>
          <a:p>
            <a:pPr marL="971533" lvl="1" indent="-285750" algn="just"/>
            <a:endParaRPr lang="en-US" sz="1600" dirty="0"/>
          </a:p>
          <a:p>
            <a:pPr marL="971533" lvl="1" indent="-285750" algn="just"/>
            <a:endParaRPr lang="en-US" sz="1600" dirty="0"/>
          </a:p>
        </p:txBody>
      </p:sp>
      <p:sp>
        <p:nvSpPr>
          <p:cNvPr id="2" name="Dia számának helye 1">
            <a:extLst>
              <a:ext uri="{FF2B5EF4-FFF2-40B4-BE49-F238E27FC236}">
                <a16:creationId xmlns:a16="http://schemas.microsoft.com/office/drawing/2014/main" id="{B326B515-C744-4397-B872-773CE89BB990}"/>
              </a:ext>
            </a:extLst>
          </p:cNvPr>
          <p:cNvSpPr>
            <a:spLocks noGrp="1"/>
          </p:cNvSpPr>
          <p:nvPr>
            <p:ph type="sldNum" sz="quarter" idx="15"/>
          </p:nvPr>
        </p:nvSpPr>
        <p:spPr>
          <a:xfrm>
            <a:off x="9223270" y="6473414"/>
            <a:ext cx="760518" cy="229380"/>
          </a:xfrm>
        </p:spPr>
        <p:txBody>
          <a:bodyPr/>
          <a:lstStyle/>
          <a:p>
            <a:fld id="{06499A03-9345-436B-A128-D2B8819777F3}" type="slidenum">
              <a:rPr lang="hu-HU" smtClean="0"/>
              <a:pPr/>
              <a:t>6</a:t>
            </a:fld>
            <a:endParaRPr lang="hu-HU"/>
          </a:p>
        </p:txBody>
      </p:sp>
      <p:sp>
        <p:nvSpPr>
          <p:cNvPr id="5"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1030779" y="1397810"/>
            <a:ext cx="9452493" cy="4721636"/>
          </a:xfrm>
        </p:spPr>
        <p:txBody>
          <a:bodyPr>
            <a:normAutofit/>
          </a:bodyPr>
          <a:lstStyle/>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lvl="1" indent="0">
              <a:buNone/>
            </a:pPr>
            <a:endParaRPr lang="en-US" sz="1400" dirty="0"/>
          </a:p>
          <a:p>
            <a:pPr marL="971533" lvl="1" indent="-285750" algn="just"/>
            <a:endParaRPr lang="en-US" sz="1400" dirty="0"/>
          </a:p>
          <a:p>
            <a:pPr marL="971533" lvl="1" indent="-285750" algn="just"/>
            <a:endParaRPr lang="en-US" sz="1400" dirty="0"/>
          </a:p>
        </p:txBody>
      </p:sp>
      <p:pic>
        <p:nvPicPr>
          <p:cNvPr id="10" name="Kép 9"/>
          <p:cNvPicPr>
            <a:picLocks noChangeAspect="1"/>
          </p:cNvPicPr>
          <p:nvPr/>
        </p:nvPicPr>
        <p:blipFill>
          <a:blip r:embed="rId2"/>
          <a:stretch>
            <a:fillRect/>
          </a:stretch>
        </p:blipFill>
        <p:spPr>
          <a:xfrm>
            <a:off x="527496" y="1397810"/>
            <a:ext cx="5134750" cy="4038600"/>
          </a:xfrm>
          <a:prstGeom prst="rect">
            <a:avLst/>
          </a:prstGeom>
        </p:spPr>
      </p:pic>
      <p:pic>
        <p:nvPicPr>
          <p:cNvPr id="11" name="Kép 10"/>
          <p:cNvPicPr>
            <a:picLocks noChangeAspect="1"/>
          </p:cNvPicPr>
          <p:nvPr/>
        </p:nvPicPr>
        <p:blipFill>
          <a:blip r:embed="rId3"/>
          <a:stretch>
            <a:fillRect/>
          </a:stretch>
        </p:blipFill>
        <p:spPr>
          <a:xfrm>
            <a:off x="5662246" y="2271346"/>
            <a:ext cx="5969248" cy="3848100"/>
          </a:xfrm>
          <a:prstGeom prst="rect">
            <a:avLst/>
          </a:prstGeom>
        </p:spPr>
      </p:pic>
    </p:spTree>
    <p:extLst>
      <p:ext uri="{BB962C8B-B14F-4D97-AF65-F5344CB8AC3E}">
        <p14:creationId xmlns:p14="http://schemas.microsoft.com/office/powerpoint/2010/main" val="3994259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13EAD704-61E6-4108-AECE-5D94DD4DD573}"/>
              </a:ext>
            </a:extLst>
          </p:cNvPr>
          <p:cNvSpPr>
            <a:spLocks noGrp="1"/>
          </p:cNvSpPr>
          <p:nvPr>
            <p:ph type="body" sz="quarter" idx="10"/>
          </p:nvPr>
        </p:nvSpPr>
        <p:spPr/>
        <p:txBody>
          <a:bodyPr/>
          <a:lstStyle/>
          <a:p>
            <a:r>
              <a:rPr lang="hu-HU" altLang="hu-HU" dirty="0"/>
              <a:t>cash</a:t>
            </a:r>
            <a:r>
              <a:rPr lang="en-US" altLang="hu-HU" dirty="0"/>
              <a:t> forecasts</a:t>
            </a:r>
            <a:r>
              <a:rPr lang="hu-HU" altLang="hu-HU" dirty="0"/>
              <a:t> </a:t>
            </a:r>
            <a:r>
              <a:rPr lang="hu-HU" altLang="hu-HU" dirty="0" err="1"/>
              <a:t>used</a:t>
            </a:r>
            <a:r>
              <a:rPr lang="hu-HU" altLang="hu-HU" dirty="0"/>
              <a:t> </a:t>
            </a:r>
            <a:r>
              <a:rPr lang="hu-HU" altLang="hu-HU" dirty="0" err="1"/>
              <a:t>by</a:t>
            </a:r>
            <a:r>
              <a:rPr lang="hu-HU" altLang="hu-HU" dirty="0"/>
              <a:t> </a:t>
            </a:r>
            <a:r>
              <a:rPr lang="hu-HU" altLang="hu-HU" dirty="0" err="1"/>
              <a:t>ákk</a:t>
            </a:r>
            <a:endParaRPr lang="en-US" dirty="0"/>
          </a:p>
        </p:txBody>
      </p:sp>
      <p:sp>
        <p:nvSpPr>
          <p:cNvPr id="19"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942856" y="1353850"/>
            <a:ext cx="7345363" cy="4611271"/>
          </a:xfrm>
        </p:spPr>
        <p:txBody>
          <a:bodyPr>
            <a:normAutofit/>
          </a:bodyPr>
          <a:lstStyle/>
          <a:p>
            <a:pPr marL="971533" lvl="1" indent="-285750" algn="just"/>
            <a:endParaRPr lang="en-US" sz="1600" dirty="0"/>
          </a:p>
          <a:p>
            <a:pPr marL="971533" lvl="1" indent="-285750" algn="just"/>
            <a:endParaRPr lang="en-US" sz="1600" dirty="0"/>
          </a:p>
        </p:txBody>
      </p:sp>
      <p:sp>
        <p:nvSpPr>
          <p:cNvPr id="2" name="Dia számának helye 1">
            <a:extLst>
              <a:ext uri="{FF2B5EF4-FFF2-40B4-BE49-F238E27FC236}">
                <a16:creationId xmlns:a16="http://schemas.microsoft.com/office/drawing/2014/main" id="{B326B515-C744-4397-B872-773CE89BB990}"/>
              </a:ext>
            </a:extLst>
          </p:cNvPr>
          <p:cNvSpPr>
            <a:spLocks noGrp="1"/>
          </p:cNvSpPr>
          <p:nvPr>
            <p:ph type="sldNum" sz="quarter" idx="15"/>
          </p:nvPr>
        </p:nvSpPr>
        <p:spPr>
          <a:xfrm>
            <a:off x="9223270" y="6473414"/>
            <a:ext cx="760518" cy="229380"/>
          </a:xfrm>
        </p:spPr>
        <p:txBody>
          <a:bodyPr/>
          <a:lstStyle/>
          <a:p>
            <a:fld id="{06499A03-9345-436B-A128-D2B8819777F3}" type="slidenum">
              <a:rPr lang="hu-HU" smtClean="0"/>
              <a:pPr/>
              <a:t>7</a:t>
            </a:fld>
            <a:endParaRPr lang="hu-HU"/>
          </a:p>
        </p:txBody>
      </p:sp>
      <p:sp>
        <p:nvSpPr>
          <p:cNvPr id="5"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1030779" y="1397810"/>
            <a:ext cx="9452493" cy="4721636"/>
          </a:xfrm>
        </p:spPr>
        <p:txBody>
          <a:bodyPr>
            <a:normAutofit/>
          </a:bodyPr>
          <a:lstStyle/>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lvl="1" indent="0">
              <a:buNone/>
            </a:pPr>
            <a:endParaRPr lang="en-US" sz="1400" dirty="0"/>
          </a:p>
          <a:p>
            <a:pPr marL="971533" lvl="1" indent="-285750" algn="just"/>
            <a:endParaRPr lang="en-US" sz="1400" dirty="0"/>
          </a:p>
          <a:p>
            <a:pPr marL="971533" lvl="1" indent="-285750" algn="just"/>
            <a:endParaRPr lang="en-US" sz="1400" dirty="0"/>
          </a:p>
        </p:txBody>
      </p:sp>
      <p:pic>
        <p:nvPicPr>
          <p:cNvPr id="6" name="Kép 5"/>
          <p:cNvPicPr>
            <a:picLocks noChangeAspect="1"/>
          </p:cNvPicPr>
          <p:nvPr/>
        </p:nvPicPr>
        <p:blipFill>
          <a:blip r:embed="rId2"/>
          <a:stretch>
            <a:fillRect/>
          </a:stretch>
        </p:blipFill>
        <p:spPr>
          <a:xfrm>
            <a:off x="836081" y="1353850"/>
            <a:ext cx="10524025" cy="5119564"/>
          </a:xfrm>
          <a:prstGeom prst="rect">
            <a:avLst/>
          </a:prstGeom>
        </p:spPr>
      </p:pic>
      <p:sp>
        <p:nvSpPr>
          <p:cNvPr id="7" name="Ellipszis 6"/>
          <p:cNvSpPr/>
          <p:nvPr/>
        </p:nvSpPr>
        <p:spPr>
          <a:xfrm>
            <a:off x="609600" y="1512277"/>
            <a:ext cx="3634154" cy="855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934773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13EAD704-61E6-4108-AECE-5D94DD4DD573}"/>
              </a:ext>
            </a:extLst>
          </p:cNvPr>
          <p:cNvSpPr>
            <a:spLocks noGrp="1"/>
          </p:cNvSpPr>
          <p:nvPr>
            <p:ph type="body" sz="quarter" idx="10"/>
          </p:nvPr>
        </p:nvSpPr>
        <p:spPr/>
        <p:txBody>
          <a:bodyPr/>
          <a:lstStyle/>
          <a:p>
            <a:r>
              <a:rPr lang="en-US" altLang="hu-HU" dirty="0"/>
              <a:t>Liquidity management tools</a:t>
            </a:r>
            <a:endParaRPr lang="en-US" dirty="0"/>
          </a:p>
        </p:txBody>
      </p:sp>
      <p:sp>
        <p:nvSpPr>
          <p:cNvPr id="19"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942856" y="1353850"/>
            <a:ext cx="7345363" cy="4611271"/>
          </a:xfrm>
        </p:spPr>
        <p:txBody>
          <a:bodyPr>
            <a:normAutofit/>
          </a:bodyPr>
          <a:lstStyle/>
          <a:p>
            <a:pPr marL="971533" lvl="1" indent="-285750" algn="just"/>
            <a:endParaRPr lang="en-US" sz="1600" dirty="0"/>
          </a:p>
          <a:p>
            <a:pPr marL="971533" lvl="1" indent="-285750" algn="just"/>
            <a:endParaRPr lang="en-US" sz="1600" dirty="0"/>
          </a:p>
        </p:txBody>
      </p:sp>
      <p:sp>
        <p:nvSpPr>
          <p:cNvPr id="2" name="Dia számának helye 1">
            <a:extLst>
              <a:ext uri="{FF2B5EF4-FFF2-40B4-BE49-F238E27FC236}">
                <a16:creationId xmlns:a16="http://schemas.microsoft.com/office/drawing/2014/main" id="{B326B515-C744-4397-B872-773CE89BB990}"/>
              </a:ext>
            </a:extLst>
          </p:cNvPr>
          <p:cNvSpPr>
            <a:spLocks noGrp="1"/>
          </p:cNvSpPr>
          <p:nvPr>
            <p:ph type="sldNum" sz="quarter" idx="15"/>
          </p:nvPr>
        </p:nvSpPr>
        <p:spPr>
          <a:xfrm>
            <a:off x="9223270" y="6473414"/>
            <a:ext cx="760518" cy="229380"/>
          </a:xfrm>
        </p:spPr>
        <p:txBody>
          <a:bodyPr/>
          <a:lstStyle/>
          <a:p>
            <a:fld id="{06499A03-9345-436B-A128-D2B8819777F3}" type="slidenum">
              <a:rPr lang="hu-HU" smtClean="0"/>
              <a:pPr/>
              <a:t>8</a:t>
            </a:fld>
            <a:endParaRPr lang="hu-HU"/>
          </a:p>
        </p:txBody>
      </p:sp>
      <p:sp>
        <p:nvSpPr>
          <p:cNvPr id="5"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1030779" y="1397810"/>
            <a:ext cx="9452493" cy="4721636"/>
          </a:xfrm>
        </p:spPr>
        <p:txBody>
          <a:bodyPr>
            <a:normAutofit lnSpcReduction="10000"/>
          </a:bodyPr>
          <a:lstStyle/>
          <a:p>
            <a:r>
              <a:rPr lang="en-US" altLang="hu-HU" sz="1800" b="1" dirty="0"/>
              <a:t>ÁKK’s main tools of liquidity management:</a:t>
            </a:r>
          </a:p>
          <a:p>
            <a:r>
              <a:rPr lang="en-US" altLang="hu-HU" sz="1800" dirty="0"/>
              <a:t>Repos and reverse repos: 1-day (overnight, tom</a:t>
            </a:r>
            <a:r>
              <a:rPr lang="hu-HU" altLang="hu-HU" sz="1800" dirty="0"/>
              <a:t>-</a:t>
            </a:r>
            <a:r>
              <a:rPr lang="en-US" altLang="hu-HU" sz="1800" dirty="0"/>
              <a:t>next, spot</a:t>
            </a:r>
            <a:r>
              <a:rPr lang="hu-HU" altLang="hu-HU" sz="1800" dirty="0"/>
              <a:t>-</a:t>
            </a:r>
            <a:r>
              <a:rPr lang="en-US" altLang="hu-HU" sz="1800" dirty="0"/>
              <a:t>next) and 1-week (spot-week)</a:t>
            </a:r>
          </a:p>
          <a:p>
            <a:r>
              <a:rPr lang="en-US" altLang="hu-HU" sz="1800" dirty="0"/>
              <a:t>3-</a:t>
            </a:r>
            <a:r>
              <a:rPr lang="hu-HU" altLang="hu-HU" sz="1800" dirty="0"/>
              <a:t>6-12 </a:t>
            </a:r>
            <a:r>
              <a:rPr lang="en-US" altLang="hu-HU" sz="1800" dirty="0"/>
              <a:t>month discount T-bills (adjusted offered amount)</a:t>
            </a:r>
          </a:p>
          <a:p>
            <a:r>
              <a:rPr lang="en-US" altLang="hu-HU" sz="1800" dirty="0"/>
              <a:t>Use of the FX deposits held at the CB</a:t>
            </a:r>
            <a:r>
              <a:rPr lang="hu-HU" altLang="hu-HU" sz="1800" dirty="0"/>
              <a:t> </a:t>
            </a:r>
            <a:r>
              <a:rPr lang="hu-HU" altLang="hu-HU" sz="1800" dirty="0" err="1"/>
              <a:t>by</a:t>
            </a:r>
            <a:r>
              <a:rPr lang="hu-HU" altLang="hu-HU" sz="1800" dirty="0"/>
              <a:t> FX </a:t>
            </a:r>
            <a:r>
              <a:rPr lang="hu-HU" altLang="hu-HU" sz="1800" dirty="0" err="1"/>
              <a:t>swaps</a:t>
            </a:r>
            <a:endParaRPr lang="hu-HU" altLang="hu-HU" sz="1800" dirty="0"/>
          </a:p>
          <a:p>
            <a:r>
              <a:rPr lang="hu-HU" altLang="hu-HU" sz="1800" dirty="0"/>
              <a:t>Stand-</a:t>
            </a:r>
            <a:r>
              <a:rPr lang="hu-HU" altLang="hu-HU" sz="1800" dirty="0" err="1"/>
              <a:t>by</a:t>
            </a:r>
            <a:r>
              <a:rPr lang="hu-HU" altLang="hu-HU" sz="1800" dirty="0"/>
              <a:t> credit </a:t>
            </a:r>
            <a:r>
              <a:rPr lang="hu-HU" altLang="hu-HU" sz="1800" dirty="0" err="1"/>
              <a:t>lines</a:t>
            </a:r>
            <a:r>
              <a:rPr lang="hu-HU" altLang="hu-HU" sz="1800" dirty="0"/>
              <a:t> (</a:t>
            </a:r>
            <a:r>
              <a:rPr lang="hu-HU" altLang="hu-HU" sz="1800" dirty="0" err="1"/>
              <a:t>from</a:t>
            </a:r>
            <a:r>
              <a:rPr lang="hu-HU" altLang="hu-HU" sz="1800" dirty="0"/>
              <a:t> 2022)</a:t>
            </a:r>
          </a:p>
          <a:p>
            <a:r>
              <a:rPr lang="hu-HU" altLang="hu-HU" sz="1800" dirty="0"/>
              <a:t>European </a:t>
            </a:r>
            <a:r>
              <a:rPr lang="hu-HU" altLang="hu-HU" sz="1800" dirty="0" err="1"/>
              <a:t>Commercial</a:t>
            </a:r>
            <a:r>
              <a:rPr lang="hu-HU" altLang="hu-HU" sz="1800" dirty="0"/>
              <a:t> </a:t>
            </a:r>
            <a:r>
              <a:rPr lang="hu-HU" altLang="hu-HU" sz="1800" dirty="0" err="1"/>
              <a:t>Paper</a:t>
            </a:r>
            <a:r>
              <a:rPr lang="hu-HU" altLang="hu-HU" sz="1800" dirty="0"/>
              <a:t> (ECP) program (</a:t>
            </a:r>
            <a:r>
              <a:rPr lang="hu-HU" altLang="hu-HU" sz="1800" dirty="0" err="1"/>
              <a:t>new</a:t>
            </a:r>
            <a:r>
              <a:rPr lang="hu-HU" altLang="hu-HU" sz="1800" dirty="0"/>
              <a:t> </a:t>
            </a:r>
            <a:r>
              <a:rPr lang="hu-HU" altLang="hu-HU" sz="1800" dirty="0" err="1"/>
              <a:t>from</a:t>
            </a:r>
            <a:r>
              <a:rPr lang="hu-HU" altLang="hu-HU" sz="1800" dirty="0"/>
              <a:t> 2023)</a:t>
            </a:r>
            <a:endParaRPr lang="en-US" altLang="hu-HU" sz="1800" dirty="0"/>
          </a:p>
          <a:p>
            <a:r>
              <a:rPr lang="en-US" altLang="hu-HU" sz="1800" b="1" dirty="0"/>
              <a:t>Characteristics</a:t>
            </a:r>
            <a:r>
              <a:rPr lang="en-US" altLang="hu-HU" sz="1800" dirty="0"/>
              <a:t>:</a:t>
            </a:r>
          </a:p>
          <a:p>
            <a:r>
              <a:rPr lang="en-US" altLang="hu-HU" sz="1800" dirty="0"/>
              <a:t>T-bills are used for rough tuning, repos for fine tuning</a:t>
            </a:r>
          </a:p>
          <a:p>
            <a:r>
              <a:rPr lang="en-US" altLang="hu-HU" sz="1800" dirty="0"/>
              <a:t>Usage depends on the timeframe of the liquidity needs</a:t>
            </a:r>
          </a:p>
          <a:p>
            <a:r>
              <a:rPr lang="en-US" altLang="hu-HU" sz="1800" dirty="0"/>
              <a:t>Cash placements are done only via reverse repos (no deposits to the market) – always collateralized, low counterparty risk, collateral can be HUF government securities only</a:t>
            </a:r>
          </a:p>
          <a:p>
            <a:r>
              <a:rPr lang="en-US" altLang="hu-HU" sz="1800" dirty="0"/>
              <a:t>ÁKK holds repo tenders daily, usually </a:t>
            </a:r>
            <a:r>
              <a:rPr lang="hu-HU" altLang="hu-HU" sz="1800" dirty="0" err="1"/>
              <a:t>two</a:t>
            </a:r>
            <a:r>
              <a:rPr lang="en-US" altLang="hu-HU" sz="1800" dirty="0"/>
              <a:t> 1-day and </a:t>
            </a:r>
            <a:r>
              <a:rPr lang="hu-HU" altLang="hu-HU" sz="1800" dirty="0" err="1"/>
              <a:t>one</a:t>
            </a:r>
            <a:r>
              <a:rPr lang="en-US" altLang="hu-HU" sz="1800" dirty="0"/>
              <a:t> 1-week repo</a:t>
            </a:r>
            <a:r>
              <a:rPr lang="hu-HU" altLang="hu-HU" sz="1800" dirty="0"/>
              <a:t> </a:t>
            </a:r>
            <a:r>
              <a:rPr lang="hu-HU" altLang="hu-HU" sz="1800" dirty="0" err="1"/>
              <a:t>tenders</a:t>
            </a:r>
            <a:r>
              <a:rPr lang="en-US" altLang="hu-HU" sz="1800" dirty="0"/>
              <a:t> in the morning, and an overnight repo in the afternoon (when more information is available about the day’s closing TSA balance)</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lvl="1" indent="0">
              <a:buNone/>
            </a:pPr>
            <a:endParaRPr lang="en-US" sz="1400" dirty="0"/>
          </a:p>
          <a:p>
            <a:pPr marL="971533" lvl="1" indent="-285750" algn="just"/>
            <a:endParaRPr lang="en-US" sz="1400" dirty="0"/>
          </a:p>
          <a:p>
            <a:pPr marL="971533" lvl="1" indent="-285750" algn="just"/>
            <a:endParaRPr lang="en-US" sz="1400" dirty="0"/>
          </a:p>
        </p:txBody>
      </p:sp>
    </p:spTree>
    <p:extLst>
      <p:ext uri="{BB962C8B-B14F-4D97-AF65-F5344CB8AC3E}">
        <p14:creationId xmlns:p14="http://schemas.microsoft.com/office/powerpoint/2010/main" val="3406073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13EAD704-61E6-4108-AECE-5D94DD4DD573}"/>
              </a:ext>
            </a:extLst>
          </p:cNvPr>
          <p:cNvSpPr>
            <a:spLocks noGrp="1"/>
          </p:cNvSpPr>
          <p:nvPr>
            <p:ph type="body" sz="quarter" idx="10"/>
          </p:nvPr>
        </p:nvSpPr>
        <p:spPr/>
        <p:txBody>
          <a:bodyPr/>
          <a:lstStyle/>
          <a:p>
            <a:r>
              <a:rPr lang="hu-HU" altLang="hu-HU" dirty="0"/>
              <a:t>Daily </a:t>
            </a:r>
            <a:r>
              <a:rPr lang="hu-HU" altLang="hu-HU" dirty="0" err="1"/>
              <a:t>overnight</a:t>
            </a:r>
            <a:r>
              <a:rPr lang="hu-HU" altLang="hu-HU" dirty="0"/>
              <a:t> (O/n)  </a:t>
            </a:r>
            <a:r>
              <a:rPr lang="hu-HU" altLang="hu-HU" dirty="0" err="1"/>
              <a:t>repo</a:t>
            </a:r>
            <a:endParaRPr lang="en-US" dirty="0"/>
          </a:p>
        </p:txBody>
      </p:sp>
      <p:sp>
        <p:nvSpPr>
          <p:cNvPr id="19"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942856" y="1353850"/>
            <a:ext cx="7345363" cy="4611271"/>
          </a:xfrm>
        </p:spPr>
        <p:txBody>
          <a:bodyPr>
            <a:normAutofit/>
          </a:bodyPr>
          <a:lstStyle/>
          <a:p>
            <a:pPr marL="971533" lvl="1" indent="-285750" algn="just"/>
            <a:endParaRPr lang="en-US" sz="1600" dirty="0"/>
          </a:p>
          <a:p>
            <a:pPr marL="971533" lvl="1" indent="-285750" algn="just"/>
            <a:endParaRPr lang="en-US" sz="1600" dirty="0"/>
          </a:p>
        </p:txBody>
      </p:sp>
      <p:sp>
        <p:nvSpPr>
          <p:cNvPr id="2" name="Dia számának helye 1">
            <a:extLst>
              <a:ext uri="{FF2B5EF4-FFF2-40B4-BE49-F238E27FC236}">
                <a16:creationId xmlns:a16="http://schemas.microsoft.com/office/drawing/2014/main" id="{B326B515-C744-4397-B872-773CE89BB990}"/>
              </a:ext>
            </a:extLst>
          </p:cNvPr>
          <p:cNvSpPr>
            <a:spLocks noGrp="1"/>
          </p:cNvSpPr>
          <p:nvPr>
            <p:ph type="sldNum" sz="quarter" idx="15"/>
          </p:nvPr>
        </p:nvSpPr>
        <p:spPr>
          <a:xfrm>
            <a:off x="9223270" y="6473414"/>
            <a:ext cx="760518" cy="229380"/>
          </a:xfrm>
        </p:spPr>
        <p:txBody>
          <a:bodyPr/>
          <a:lstStyle/>
          <a:p>
            <a:fld id="{06499A03-9345-436B-A128-D2B8819777F3}" type="slidenum">
              <a:rPr lang="hu-HU" smtClean="0"/>
              <a:pPr/>
              <a:t>9</a:t>
            </a:fld>
            <a:endParaRPr lang="hu-HU"/>
          </a:p>
        </p:txBody>
      </p:sp>
      <p:sp>
        <p:nvSpPr>
          <p:cNvPr id="5"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1030779" y="1397810"/>
            <a:ext cx="9452493" cy="4721636"/>
          </a:xfrm>
        </p:spPr>
        <p:txBody>
          <a:bodyPr>
            <a:normAutofit/>
          </a:bodyPr>
          <a:lstStyle/>
          <a:p>
            <a:r>
              <a:rPr lang="hu-HU" altLang="hu-HU" sz="2000" b="1" dirty="0" err="1"/>
              <a:t>Actual</a:t>
            </a:r>
            <a:r>
              <a:rPr lang="hu-HU" altLang="hu-HU" sz="2000" b="1" dirty="0"/>
              <a:t> </a:t>
            </a:r>
            <a:r>
              <a:rPr lang="hu-HU" altLang="hu-HU" sz="2000" b="1" dirty="0" err="1"/>
              <a:t>balance</a:t>
            </a:r>
            <a:r>
              <a:rPr lang="hu-HU" altLang="hu-HU" sz="2000" b="1" dirty="0"/>
              <a:t> of </a:t>
            </a:r>
            <a:r>
              <a:rPr lang="hu-HU" altLang="hu-HU" sz="2000" b="1" dirty="0" err="1"/>
              <a:t>the</a:t>
            </a:r>
            <a:r>
              <a:rPr lang="hu-HU" altLang="hu-HU" sz="2000" b="1" dirty="0"/>
              <a:t> TSA </a:t>
            </a:r>
            <a:r>
              <a:rPr lang="hu-HU" altLang="hu-HU" sz="2000" b="1" dirty="0" err="1"/>
              <a:t>can</a:t>
            </a:r>
            <a:r>
              <a:rPr lang="hu-HU" altLang="hu-HU" sz="2000" b="1" dirty="0"/>
              <a:t> be </a:t>
            </a:r>
            <a:r>
              <a:rPr lang="hu-HU" altLang="hu-HU" sz="2000" b="1" dirty="0" err="1"/>
              <a:t>different</a:t>
            </a:r>
            <a:r>
              <a:rPr lang="hu-HU" altLang="hu-HU" sz="2000" b="1" dirty="0"/>
              <a:t> </a:t>
            </a:r>
            <a:r>
              <a:rPr lang="hu-HU" altLang="hu-HU" sz="2000" b="1" dirty="0" err="1"/>
              <a:t>from</a:t>
            </a:r>
            <a:r>
              <a:rPr lang="hu-HU" altLang="hu-HU" sz="2000" b="1" dirty="0"/>
              <a:t> </a:t>
            </a:r>
            <a:r>
              <a:rPr lang="hu-HU" altLang="hu-HU" sz="2000" b="1" dirty="0" err="1"/>
              <a:t>forecast</a:t>
            </a:r>
            <a:endParaRPr lang="hu-HU" altLang="hu-HU" sz="2000" b="1" dirty="0"/>
          </a:p>
          <a:p>
            <a:r>
              <a:rPr lang="hu-HU" altLang="hu-HU" sz="2000" dirty="0" err="1"/>
              <a:t>Unexpected</a:t>
            </a:r>
            <a:r>
              <a:rPr lang="hu-HU" altLang="hu-HU" sz="2000" dirty="0"/>
              <a:t> </a:t>
            </a:r>
            <a:r>
              <a:rPr lang="hu-HU" altLang="hu-HU" sz="2000" dirty="0" err="1"/>
              <a:t>budgetary</a:t>
            </a:r>
            <a:r>
              <a:rPr lang="hu-HU" altLang="hu-HU" sz="2000" dirty="0"/>
              <a:t> </a:t>
            </a:r>
            <a:r>
              <a:rPr lang="hu-HU" altLang="hu-HU" sz="2000" dirty="0" err="1"/>
              <a:t>outlays</a:t>
            </a:r>
            <a:r>
              <a:rPr lang="hu-HU" altLang="hu-HU" sz="2000" dirty="0"/>
              <a:t> </a:t>
            </a:r>
            <a:r>
              <a:rPr lang="hu-HU" altLang="hu-HU" sz="2000" dirty="0" err="1"/>
              <a:t>or</a:t>
            </a:r>
            <a:r>
              <a:rPr lang="hu-HU" altLang="hu-HU" sz="2000" dirty="0"/>
              <a:t> </a:t>
            </a:r>
            <a:r>
              <a:rPr lang="hu-HU" altLang="hu-HU" sz="2000" dirty="0" err="1"/>
              <a:t>revenues</a:t>
            </a:r>
            <a:endParaRPr lang="en-US" altLang="hu-HU" sz="2000" dirty="0"/>
          </a:p>
          <a:p>
            <a:r>
              <a:rPr lang="hu-HU" altLang="hu-HU" sz="2000" dirty="0" err="1"/>
              <a:t>Unexpected</a:t>
            </a:r>
            <a:r>
              <a:rPr lang="hu-HU" altLang="hu-HU" sz="2000" dirty="0"/>
              <a:t> EU </a:t>
            </a:r>
            <a:r>
              <a:rPr lang="hu-HU" altLang="hu-HU" sz="2000" dirty="0" err="1"/>
              <a:t>related</a:t>
            </a:r>
            <a:r>
              <a:rPr lang="hu-HU" altLang="hu-HU" sz="2000" dirty="0"/>
              <a:t> </a:t>
            </a:r>
            <a:r>
              <a:rPr lang="hu-HU" altLang="hu-HU" sz="2000" dirty="0" err="1"/>
              <a:t>payments</a:t>
            </a:r>
            <a:endParaRPr lang="hu-HU" altLang="hu-HU" sz="2000" dirty="0"/>
          </a:p>
          <a:p>
            <a:r>
              <a:rPr lang="hu-HU" altLang="hu-HU" sz="2000" dirty="0" err="1"/>
              <a:t>Not</a:t>
            </a:r>
            <a:r>
              <a:rPr lang="hu-HU" altLang="hu-HU" sz="2000" dirty="0"/>
              <a:t> </a:t>
            </a:r>
            <a:r>
              <a:rPr lang="hu-HU" altLang="hu-HU" sz="2000" dirty="0" err="1"/>
              <a:t>planned</a:t>
            </a:r>
            <a:r>
              <a:rPr lang="hu-HU" altLang="hu-HU" sz="2000" dirty="0"/>
              <a:t> </a:t>
            </a:r>
            <a:r>
              <a:rPr lang="hu-HU" altLang="hu-HU" sz="2000" dirty="0" err="1"/>
              <a:t>debt</a:t>
            </a:r>
            <a:r>
              <a:rPr lang="hu-HU" altLang="hu-HU" sz="2000" dirty="0"/>
              <a:t> </a:t>
            </a:r>
            <a:r>
              <a:rPr lang="hu-HU" altLang="hu-HU" sz="2000" dirty="0" err="1"/>
              <a:t>related</a:t>
            </a:r>
            <a:r>
              <a:rPr lang="hu-HU" altLang="hu-HU" sz="2000" dirty="0"/>
              <a:t> flows (</a:t>
            </a:r>
            <a:r>
              <a:rPr lang="hu-HU" altLang="hu-HU" sz="2000" dirty="0" err="1"/>
              <a:t>e.g</a:t>
            </a:r>
            <a:r>
              <a:rPr lang="hu-HU" altLang="hu-HU" sz="2000" dirty="0"/>
              <a:t>. </a:t>
            </a:r>
            <a:r>
              <a:rPr lang="hu-HU" altLang="hu-HU" sz="2000" dirty="0" err="1"/>
              <a:t>retail</a:t>
            </a:r>
            <a:r>
              <a:rPr lang="hu-HU" altLang="hu-HU" sz="2000" dirty="0"/>
              <a:t> program)</a:t>
            </a:r>
            <a:endParaRPr lang="en-US" altLang="hu-HU" sz="2000" dirty="0"/>
          </a:p>
          <a:p>
            <a:r>
              <a:rPr lang="hu-HU" altLang="hu-HU" sz="2000" b="1" dirty="0" err="1"/>
              <a:t>Overnight</a:t>
            </a:r>
            <a:r>
              <a:rPr lang="hu-HU" altLang="hu-HU" sz="2000" b="1" dirty="0"/>
              <a:t> </a:t>
            </a:r>
            <a:r>
              <a:rPr lang="hu-HU" altLang="hu-HU" sz="2000" b="1" dirty="0" err="1"/>
              <a:t>repo</a:t>
            </a:r>
            <a:r>
              <a:rPr lang="hu-HU" altLang="hu-HU" sz="2000" b="1" dirty="0"/>
              <a:t> </a:t>
            </a:r>
            <a:r>
              <a:rPr lang="hu-HU" altLang="hu-HU" sz="2000" b="1" dirty="0" err="1"/>
              <a:t>can</a:t>
            </a:r>
            <a:r>
              <a:rPr lang="hu-HU" altLang="hu-HU" sz="2000" b="1" dirty="0"/>
              <a:t> </a:t>
            </a:r>
            <a:r>
              <a:rPr lang="hu-HU" altLang="hu-HU" sz="2000" b="1" dirty="0" err="1"/>
              <a:t>manage</a:t>
            </a:r>
            <a:r>
              <a:rPr lang="hu-HU" altLang="hu-HU" sz="2000" b="1" dirty="0"/>
              <a:t> </a:t>
            </a:r>
            <a:r>
              <a:rPr lang="hu-HU" altLang="hu-HU" sz="2000" b="1" dirty="0" err="1"/>
              <a:t>this</a:t>
            </a:r>
            <a:r>
              <a:rPr lang="hu-HU" altLang="hu-HU" sz="2000" b="1" dirty="0"/>
              <a:t> </a:t>
            </a:r>
            <a:r>
              <a:rPr lang="hu-HU" altLang="hu-HU" sz="2000" b="1" dirty="0" err="1"/>
              <a:t>difference</a:t>
            </a:r>
            <a:r>
              <a:rPr lang="en-US" altLang="hu-HU" sz="2000" dirty="0"/>
              <a:t>:</a:t>
            </a:r>
          </a:p>
          <a:p>
            <a:r>
              <a:rPr lang="hu-HU" altLang="hu-HU" sz="2000" dirty="0" err="1"/>
              <a:t>State</a:t>
            </a:r>
            <a:r>
              <a:rPr lang="hu-HU" altLang="hu-HU" sz="2000" dirty="0"/>
              <a:t> </a:t>
            </a:r>
            <a:r>
              <a:rPr lang="hu-HU" altLang="hu-HU" sz="2000" dirty="0" err="1"/>
              <a:t>Treasury</a:t>
            </a:r>
            <a:r>
              <a:rPr lang="hu-HU" altLang="hu-HU" sz="2000" dirty="0"/>
              <a:t> </a:t>
            </a:r>
            <a:r>
              <a:rPr lang="hu-HU" altLang="hu-HU" sz="2000" dirty="0" err="1"/>
              <a:t>provides</a:t>
            </a:r>
            <a:r>
              <a:rPr lang="hu-HU" altLang="hu-HU" sz="2000" dirty="0"/>
              <a:t> an almost </a:t>
            </a:r>
            <a:r>
              <a:rPr lang="hu-HU" altLang="hu-HU" sz="2000" dirty="0" err="1"/>
              <a:t>closing</a:t>
            </a:r>
            <a:r>
              <a:rPr lang="hu-HU" altLang="hu-HU" sz="2000" dirty="0"/>
              <a:t> </a:t>
            </a:r>
            <a:r>
              <a:rPr lang="hu-HU" altLang="hu-HU" sz="2000" dirty="0" err="1"/>
              <a:t>forecast</a:t>
            </a:r>
            <a:r>
              <a:rPr lang="hu-HU" altLang="hu-HU" sz="2000" dirty="0"/>
              <a:t> </a:t>
            </a:r>
            <a:r>
              <a:rPr lang="hu-HU" altLang="hu-HU" sz="2000" dirty="0" err="1"/>
              <a:t>for</a:t>
            </a:r>
            <a:r>
              <a:rPr lang="hu-HU" altLang="hu-HU" sz="2000" dirty="0"/>
              <a:t> </a:t>
            </a:r>
            <a:r>
              <a:rPr lang="hu-HU" altLang="hu-HU" sz="2000" dirty="0" err="1"/>
              <a:t>the</a:t>
            </a:r>
            <a:r>
              <a:rPr lang="hu-HU" altLang="hu-HU" sz="2000" dirty="0"/>
              <a:t> </a:t>
            </a:r>
            <a:r>
              <a:rPr lang="hu-HU" altLang="hu-HU" sz="2000" dirty="0" err="1"/>
              <a:t>balance</a:t>
            </a:r>
            <a:r>
              <a:rPr lang="hu-HU" altLang="hu-HU" sz="2000" dirty="0"/>
              <a:t> of TSA (</a:t>
            </a:r>
            <a:r>
              <a:rPr lang="hu-HU" altLang="hu-HU" sz="2000" dirty="0" err="1"/>
              <a:t>not</a:t>
            </a:r>
            <a:r>
              <a:rPr lang="hu-HU" altLang="hu-HU" sz="2000" dirty="0"/>
              <a:t> </a:t>
            </a:r>
            <a:r>
              <a:rPr lang="hu-HU" altLang="hu-HU" sz="2000" dirty="0" err="1"/>
              <a:t>detailed</a:t>
            </a:r>
            <a:r>
              <a:rPr lang="hu-HU" altLang="hu-HU" sz="2000" dirty="0"/>
              <a:t> </a:t>
            </a:r>
            <a:r>
              <a:rPr lang="hu-HU" altLang="hu-HU" sz="2000" dirty="0" err="1"/>
              <a:t>forecast</a:t>
            </a:r>
            <a:r>
              <a:rPr lang="hu-HU" altLang="hu-HU" sz="2000" dirty="0"/>
              <a:t>)</a:t>
            </a:r>
          </a:p>
          <a:p>
            <a:r>
              <a:rPr lang="hu-HU" altLang="hu-HU" sz="2000" dirty="0"/>
              <a:t>ÁKK </a:t>
            </a:r>
            <a:r>
              <a:rPr lang="hu-HU" altLang="hu-HU" sz="2000" dirty="0" err="1"/>
              <a:t>initiate</a:t>
            </a:r>
            <a:r>
              <a:rPr lang="hu-HU" altLang="hu-HU" sz="2000" dirty="0"/>
              <a:t> o/n </a:t>
            </a:r>
            <a:r>
              <a:rPr lang="hu-HU" altLang="hu-HU" sz="2000" dirty="0" err="1"/>
              <a:t>repo</a:t>
            </a:r>
            <a:r>
              <a:rPr lang="hu-HU" altLang="hu-HU" sz="2000" dirty="0"/>
              <a:t> </a:t>
            </a:r>
            <a:r>
              <a:rPr lang="hu-HU" altLang="hu-HU" sz="2000" dirty="0" err="1"/>
              <a:t>or</a:t>
            </a:r>
            <a:r>
              <a:rPr lang="hu-HU" altLang="hu-HU" sz="2000" dirty="0"/>
              <a:t> </a:t>
            </a:r>
            <a:r>
              <a:rPr lang="hu-HU" altLang="hu-HU" sz="2000" dirty="0" err="1"/>
              <a:t>reverse</a:t>
            </a:r>
            <a:r>
              <a:rPr lang="hu-HU" altLang="hu-HU" sz="2000" dirty="0"/>
              <a:t> </a:t>
            </a:r>
            <a:r>
              <a:rPr lang="hu-HU" altLang="hu-HU" sz="2000" dirty="0" err="1"/>
              <a:t>repo</a:t>
            </a:r>
            <a:r>
              <a:rPr lang="hu-HU" altLang="hu-HU" sz="2000" dirty="0"/>
              <a:t> </a:t>
            </a:r>
            <a:r>
              <a:rPr lang="hu-HU" altLang="hu-HU" sz="2000" dirty="0" err="1"/>
              <a:t>to</a:t>
            </a:r>
            <a:r>
              <a:rPr lang="hu-HU" altLang="hu-HU" sz="2000" dirty="0"/>
              <a:t> </a:t>
            </a:r>
            <a:r>
              <a:rPr lang="hu-HU" altLang="hu-HU" sz="2000" dirty="0" err="1"/>
              <a:t>adjust</a:t>
            </a:r>
            <a:endParaRPr lang="hu-HU" altLang="hu-HU" sz="2000" dirty="0"/>
          </a:p>
          <a:p>
            <a:r>
              <a:rPr lang="hu-HU" altLang="hu-HU" sz="2000" dirty="0"/>
              <a:t>Success depends on banks demand</a:t>
            </a:r>
            <a:endParaRPr lang="en-US" sz="2000" dirty="0"/>
          </a:p>
          <a:p>
            <a:pPr lvl="1" indent="0">
              <a:buNone/>
            </a:pPr>
            <a:endParaRPr lang="en-US" sz="1400" dirty="0"/>
          </a:p>
        </p:txBody>
      </p:sp>
    </p:spTree>
    <p:extLst>
      <p:ext uri="{BB962C8B-B14F-4D97-AF65-F5344CB8AC3E}">
        <p14:creationId xmlns:p14="http://schemas.microsoft.com/office/powerpoint/2010/main" val="2831339311"/>
      </p:ext>
    </p:extLst>
  </p:cSld>
  <p:clrMapOvr>
    <a:masterClrMapping/>
  </p:clrMapOvr>
</p:sld>
</file>

<file path=ppt/theme/theme1.xml><?xml version="1.0" encoding="utf-8"?>
<a:theme xmlns:a="http://schemas.openxmlformats.org/drawingml/2006/main" name="Office Theme">
  <a:themeElements>
    <a:clrScheme name="AKK2022">
      <a:dk1>
        <a:srgbClr val="004B87"/>
      </a:dk1>
      <a:lt1>
        <a:sysClr val="window" lastClr="FFFFFF"/>
      </a:lt1>
      <a:dk2>
        <a:srgbClr val="34B78F"/>
      </a:dk2>
      <a:lt2>
        <a:srgbClr val="B6EFDD"/>
      </a:lt2>
      <a:accent1>
        <a:srgbClr val="003A70"/>
      </a:accent1>
      <a:accent2>
        <a:srgbClr val="0085B4"/>
      </a:accent2>
      <a:accent3>
        <a:srgbClr val="006747"/>
      </a:accent3>
      <a:accent4>
        <a:srgbClr val="F1B434"/>
      </a:accent4>
      <a:accent5>
        <a:srgbClr val="888B8D"/>
      </a:accent5>
      <a:accent6>
        <a:srgbClr val="693C5E"/>
      </a:accent6>
      <a:hlink>
        <a:srgbClr val="946037"/>
      </a:hlink>
      <a:folHlink>
        <a:srgbClr val="AD7C59"/>
      </a:folHlink>
    </a:clrScheme>
    <a:fontScheme name="AKK">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2377</TotalTime>
  <Words>1089</Words>
  <Application>Microsoft Office PowerPoint</Application>
  <PresentationFormat>Widescreen</PresentationFormat>
  <Paragraphs>115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Courier New</vt:lpstr>
      <vt:lpstr>Tahoma</vt:lpstr>
      <vt:lpstr>Office Theme</vt:lpstr>
      <vt:lpstr>Cash forecast in hungary – cooperation between the debt agency and the state treasury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Mohai Ádám</dc:creator>
  <cp:lastModifiedBy>Tetiana Shalkivska</cp:lastModifiedBy>
  <cp:revision>246</cp:revision>
  <dcterms:created xsi:type="dcterms:W3CDTF">2022-03-09T08:36:29Z</dcterms:created>
  <dcterms:modified xsi:type="dcterms:W3CDTF">2023-11-20T16:59:05Z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ed197bb-a58e-4b2b-8b81-c7ef02dc9257_Enabled">
    <vt:lpwstr>true</vt:lpwstr>
  </property>
  <property fmtid="{D5CDD505-2E9C-101B-9397-08002B2CF9AE}" pid="3" name="MSIP_Label_aed197bb-a58e-4b2b-8b81-c7ef02dc9257_SetDate">
    <vt:lpwstr>2023-03-24T16:14:10Z</vt:lpwstr>
  </property>
  <property fmtid="{D5CDD505-2E9C-101B-9397-08002B2CF9AE}" pid="4" name="MSIP_Label_aed197bb-a58e-4b2b-8b81-c7ef02dc9257_Method">
    <vt:lpwstr>Privileged</vt:lpwstr>
  </property>
  <property fmtid="{D5CDD505-2E9C-101B-9397-08002B2CF9AE}" pid="5" name="MSIP_Label_aed197bb-a58e-4b2b-8b81-c7ef02dc9257_Name">
    <vt:lpwstr>RAndCoConfidential</vt:lpwstr>
  </property>
  <property fmtid="{D5CDD505-2E9C-101B-9397-08002B2CF9AE}" pid="6" name="MSIP_Label_aed197bb-a58e-4b2b-8b81-c7ef02dc9257_SiteId">
    <vt:lpwstr>a3a61790-e8ca-448a-b1be-e046da74a581</vt:lpwstr>
  </property>
  <property fmtid="{D5CDD505-2E9C-101B-9397-08002B2CF9AE}" pid="7" name="MSIP_Label_aed197bb-a58e-4b2b-8b81-c7ef02dc9257_ActionId">
    <vt:lpwstr>6a30ba44-4200-41a5-886e-cf98de4f46eb</vt:lpwstr>
  </property>
  <property fmtid="{D5CDD505-2E9C-101B-9397-08002B2CF9AE}" pid="8" name="MSIP_Label_aed197bb-a58e-4b2b-8b81-c7ef02dc9257_ContentBits">
    <vt:lpwstr>0</vt:lpwstr>
  </property>
  <property fmtid="{D5CDD505-2E9C-101B-9397-08002B2CF9AE}" pid="9" name="RTHDocumentSensitivity">
    <vt:lpwstr>Confidential</vt:lpwstr>
  </property>
  <property fmtid="{D5CDD505-2E9C-101B-9397-08002B2CF9AE}" pid="10" name="RTHDocumentSensitivityFR">
    <vt:lpwstr>Confidentiel</vt:lpwstr>
  </property>
</Properties>
</file>