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362" r:id="rId3"/>
    <p:sldId id="370" r:id="rId4"/>
    <p:sldId id="371" r:id="rId5"/>
    <p:sldId id="364" r:id="rId6"/>
    <p:sldId id="374" r:id="rId7"/>
    <p:sldId id="375" r:id="rId8"/>
    <p:sldId id="372" r:id="rId9"/>
    <p:sldId id="363" r:id="rId10"/>
    <p:sldId id="367" r:id="rId11"/>
    <p:sldId id="295" r:id="rId1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8"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87622F-4309-979B-7B13-66574E81C2F1}" name="Mourjane, Anass" initials="MA" userId="S::Anass.Mourjane@rothschildandco.com::9c52ba7f-c31f-44d6-b7ad-c1b34be978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éz András" initials="RA" lastIdx="1" clrIdx="0">
    <p:extLst>
      <p:ext uri="{19B8F6BF-5375-455C-9EA6-DF929625EA0E}">
        <p15:presenceInfo xmlns:p15="http://schemas.microsoft.com/office/powerpoint/2012/main" userId="S-1-5-21-1316839240-2365011540-4196473778-1206" providerId="AD"/>
      </p:ext>
    </p:extLst>
  </p:cmAuthor>
  <p:cmAuthor id="2" name="Réz András" initials="RA [2]" lastIdx="2" clrIdx="1">
    <p:extLst>
      <p:ext uri="{19B8F6BF-5375-455C-9EA6-DF929625EA0E}">
        <p15:presenceInfo xmlns:p15="http://schemas.microsoft.com/office/powerpoint/2012/main" userId="Réz András" providerId="None"/>
      </p:ext>
    </p:extLst>
  </p:cmAuthor>
  <p:cmAuthor id="3" name="Mohai Ádám" initials="MÁ" lastIdx="2" clrIdx="2">
    <p:extLst>
      <p:ext uri="{19B8F6BF-5375-455C-9EA6-DF929625EA0E}">
        <p15:presenceInfo xmlns:p15="http://schemas.microsoft.com/office/powerpoint/2012/main" userId="Mohai Ádá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72B"/>
    <a:srgbClr val="D7D7D7"/>
    <a:srgbClr val="946037"/>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90" autoAdjust="0"/>
    <p:restoredTop sz="94660"/>
  </p:normalViewPr>
  <p:slideViewPr>
    <p:cSldViewPr snapToGrid="0" showGuides="1">
      <p:cViewPr varScale="1">
        <p:scale>
          <a:sx n="61" d="100"/>
          <a:sy n="61" d="100"/>
        </p:scale>
        <p:origin x="1084" y="60"/>
      </p:cViewPr>
      <p:guideLst>
        <p:guide pos="5768"/>
        <p:guide orient="horz" pos="216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38BE6217-F9F6-5720-DA97-CE2E6615BD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DA9929CE-CADC-3E1E-E53D-04191E4E9F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54C42E-B05A-4579-A878-21830E7A8C05}" type="datetimeFigureOut">
              <a:rPr lang="hu-HU" smtClean="0"/>
              <a:t>2023. 11. 20.</a:t>
            </a:fld>
            <a:endParaRPr lang="hu-HU"/>
          </a:p>
        </p:txBody>
      </p:sp>
      <p:sp>
        <p:nvSpPr>
          <p:cNvPr id="4" name="Élőláb helye 3">
            <a:extLst>
              <a:ext uri="{FF2B5EF4-FFF2-40B4-BE49-F238E27FC236}">
                <a16:creationId xmlns:a16="http://schemas.microsoft.com/office/drawing/2014/main" id="{DE3B5E63-54EA-16EA-E749-39F1F1CB8C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EFA914A2-A58D-408E-CEC8-6EE676CBBA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990B11-86CF-4D40-8FF5-61B0C37D71FC}" type="slidenum">
              <a:rPr lang="hu-HU" smtClean="0"/>
              <a:t>‹#›</a:t>
            </a:fld>
            <a:endParaRPr lang="hu-HU"/>
          </a:p>
        </p:txBody>
      </p:sp>
    </p:spTree>
    <p:extLst>
      <p:ext uri="{BB962C8B-B14F-4D97-AF65-F5344CB8AC3E}">
        <p14:creationId xmlns:p14="http://schemas.microsoft.com/office/powerpoint/2010/main" val="3116887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FAD98-3885-41AE-A56D-CBC22909A531}" type="datetimeFigureOut">
              <a:rPr lang="hu-HU" smtClean="0"/>
              <a:t>2023. 11. 20.</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A1E1C-7E3A-4B88-8877-F0E8924CC247}" type="slidenum">
              <a:rPr lang="hu-HU" smtClean="0"/>
              <a:t>‹#›</a:t>
            </a:fld>
            <a:endParaRPr lang="hu-HU"/>
          </a:p>
        </p:txBody>
      </p:sp>
    </p:spTree>
    <p:extLst>
      <p:ext uri="{BB962C8B-B14F-4D97-AF65-F5344CB8AC3E}">
        <p14:creationId xmlns:p14="http://schemas.microsoft.com/office/powerpoint/2010/main" val="885302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E4CC31-B630-4EAF-4A6B-4AD15C4E8375}"/>
              </a:ext>
            </a:extLst>
          </p:cNvPr>
          <p:cNvSpPr/>
          <p:nvPr userDrawn="1"/>
        </p:nvSpPr>
        <p:spPr>
          <a:xfrm>
            <a:off x="9250326" y="-1"/>
            <a:ext cx="2941674" cy="2250829"/>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Téglalap 7">
            <a:extLst>
              <a:ext uri="{FF2B5EF4-FFF2-40B4-BE49-F238E27FC236}">
                <a16:creationId xmlns:a16="http://schemas.microsoft.com/office/drawing/2014/main" id="{6587366C-11C7-4DFD-9235-26371F75B19F}"/>
              </a:ext>
            </a:extLst>
          </p:cNvPr>
          <p:cNvSpPr/>
          <p:nvPr userDrawn="1"/>
        </p:nvSpPr>
        <p:spPr>
          <a:xfrm>
            <a:off x="0" y="-1"/>
            <a:ext cx="9626599" cy="2197482"/>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1"/>
          </a:p>
        </p:txBody>
      </p:sp>
      <p:pic>
        <p:nvPicPr>
          <p:cNvPr id="7" name="Ábra 4">
            <a:extLst>
              <a:ext uri="{FF2B5EF4-FFF2-40B4-BE49-F238E27FC236}">
                <a16:creationId xmlns:a16="http://schemas.microsoft.com/office/drawing/2014/main" id="{2D6BF47C-EE6A-426B-AC11-A675B805DB2A}"/>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00507" y="375466"/>
            <a:ext cx="965194" cy="940351"/>
          </a:xfrm>
          <a:prstGeom prst="rect">
            <a:avLst/>
          </a:prstGeom>
        </p:spPr>
      </p:pic>
      <p:pic>
        <p:nvPicPr>
          <p:cNvPr id="22" name="Picture 21" descr="A picture containing outdoor, sky, blue&#10;&#10;Description automatically generated">
            <a:extLst>
              <a:ext uri="{FF2B5EF4-FFF2-40B4-BE49-F238E27FC236}">
                <a16:creationId xmlns:a16="http://schemas.microsoft.com/office/drawing/2014/main" id="{A23A5D1E-D224-4A39-AB65-25E87F34972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2250830"/>
            <a:ext cx="12192000" cy="4617217"/>
          </a:xfrm>
          <a:prstGeom prst="rect">
            <a:avLst/>
          </a:prstGeom>
        </p:spPr>
      </p:pic>
      <p:sp>
        <p:nvSpPr>
          <p:cNvPr id="23" name="Téglalap 9">
            <a:extLst>
              <a:ext uri="{FF2B5EF4-FFF2-40B4-BE49-F238E27FC236}">
                <a16:creationId xmlns:a16="http://schemas.microsoft.com/office/drawing/2014/main" id="{C404EFB3-E9EB-4537-BFE1-D15DF2BF1826}"/>
              </a:ext>
            </a:extLst>
          </p:cNvPr>
          <p:cNvSpPr/>
          <p:nvPr userDrawn="1"/>
        </p:nvSpPr>
        <p:spPr>
          <a:xfrm>
            <a:off x="0" y="2197481"/>
            <a:ext cx="12192000" cy="60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Title 1">
            <a:extLst>
              <a:ext uri="{FF2B5EF4-FFF2-40B4-BE49-F238E27FC236}">
                <a16:creationId xmlns:a16="http://schemas.microsoft.com/office/drawing/2014/main" id="{3ECE9787-24C7-47A8-83A5-8347F38DE128}"/>
              </a:ext>
            </a:extLst>
          </p:cNvPr>
          <p:cNvSpPr>
            <a:spLocks noGrp="1"/>
          </p:cNvSpPr>
          <p:nvPr>
            <p:ph type="ctrTitle" hasCustomPrompt="1"/>
          </p:nvPr>
        </p:nvSpPr>
        <p:spPr>
          <a:xfrm>
            <a:off x="804593" y="244159"/>
            <a:ext cx="8352107" cy="943023"/>
          </a:xfrm>
        </p:spPr>
        <p:txBody>
          <a:bodyPr anchor="b">
            <a:normAutofit/>
          </a:bodyPr>
          <a:lstStyle>
            <a:lvl1pPr algn="l">
              <a:lnSpc>
                <a:spcPct val="100000"/>
              </a:lnSpc>
              <a:defRPr sz="2400" cap="all" baseline="0">
                <a:solidFill>
                  <a:schemeClr val="tx2"/>
                </a:solidFill>
              </a:defRPr>
            </a:lvl1pPr>
          </a:lstStyle>
          <a:p>
            <a:r>
              <a:rPr lang="hu-HU" dirty="0"/>
              <a:t>Here </a:t>
            </a:r>
            <a:r>
              <a:rPr lang="hu-HU" dirty="0" err="1"/>
              <a:t>you</a:t>
            </a:r>
            <a:r>
              <a:rPr lang="hu-HU" dirty="0"/>
              <a:t> </a:t>
            </a:r>
            <a:r>
              <a:rPr lang="hu-HU" dirty="0" err="1"/>
              <a:t>can</a:t>
            </a:r>
            <a:r>
              <a:rPr lang="hu-HU" dirty="0"/>
              <a:t> </a:t>
            </a:r>
            <a:r>
              <a:rPr lang="hu-HU" dirty="0" err="1"/>
              <a:t>edit</a:t>
            </a:r>
            <a:r>
              <a:rPr lang="hu-HU" dirty="0"/>
              <a:t> </a:t>
            </a:r>
            <a:r>
              <a:rPr lang="hu-HU" dirty="0" err="1"/>
              <a:t>title</a:t>
            </a:r>
            <a:r>
              <a:rPr lang="hu-HU" dirty="0"/>
              <a:t> </a:t>
            </a:r>
            <a:r>
              <a:rPr lang="hu-HU" dirty="0" err="1"/>
              <a:t>e.g</a:t>
            </a:r>
            <a:r>
              <a:rPr lang="hu-HU" dirty="0"/>
              <a:t>. </a:t>
            </a:r>
            <a:r>
              <a:rPr lang="en-US" sz="2400" dirty="0"/>
              <a:t>PUBLIC DEBT IN 2020</a:t>
            </a:r>
            <a:endParaRPr lang="en-US" dirty="0"/>
          </a:p>
        </p:txBody>
      </p:sp>
      <p:sp>
        <p:nvSpPr>
          <p:cNvPr id="26" name="Subtitle 2">
            <a:extLst>
              <a:ext uri="{FF2B5EF4-FFF2-40B4-BE49-F238E27FC236}">
                <a16:creationId xmlns:a16="http://schemas.microsoft.com/office/drawing/2014/main" id="{CD8FE7D9-44E7-446E-AF9A-52FB2AB46D07}"/>
              </a:ext>
            </a:extLst>
          </p:cNvPr>
          <p:cNvSpPr>
            <a:spLocks noGrp="1"/>
          </p:cNvSpPr>
          <p:nvPr>
            <p:ph type="subTitle" idx="1" hasCustomPrompt="1"/>
          </p:nvPr>
        </p:nvSpPr>
        <p:spPr>
          <a:xfrm>
            <a:off x="811043" y="1395943"/>
            <a:ext cx="8352107" cy="663699"/>
          </a:xfrm>
        </p:spPr>
        <p:txBody>
          <a:bodyPr>
            <a:normAutofit/>
          </a:bodyPr>
          <a:lstStyle>
            <a:lvl1pPr marL="0" indent="0" algn="l">
              <a:buNone/>
              <a:defRPr sz="16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hu-HU" dirty="0"/>
              <a:t>Here </a:t>
            </a:r>
            <a:r>
              <a:rPr lang="hu-HU" dirty="0" err="1"/>
              <a:t>you</a:t>
            </a:r>
            <a:r>
              <a:rPr lang="hu-HU" dirty="0"/>
              <a:t> </a:t>
            </a:r>
            <a:r>
              <a:rPr lang="hu-HU" dirty="0" err="1"/>
              <a:t>can</a:t>
            </a:r>
            <a:r>
              <a:rPr lang="hu-HU" dirty="0"/>
              <a:t> </a:t>
            </a:r>
            <a:r>
              <a:rPr lang="hu-HU" dirty="0" err="1"/>
              <a:t>edit</a:t>
            </a:r>
            <a:r>
              <a:rPr lang="hu-HU" dirty="0"/>
              <a:t> </a:t>
            </a:r>
            <a:r>
              <a:rPr lang="hu-HU" dirty="0" err="1"/>
              <a:t>subtitle</a:t>
            </a:r>
            <a:endParaRPr lang="hu-HU" dirty="0"/>
          </a:p>
          <a:p>
            <a:r>
              <a:rPr lang="hu-HU" dirty="0" err="1"/>
              <a:t>e.g</a:t>
            </a:r>
            <a:r>
              <a:rPr lang="hu-HU" dirty="0"/>
              <a:t>. </a:t>
            </a:r>
            <a:r>
              <a:rPr lang="hu-HU" dirty="0" err="1"/>
              <a:t>Presentation</a:t>
            </a:r>
            <a:r>
              <a:rPr lang="hu-HU" dirty="0"/>
              <a:t> </a:t>
            </a:r>
            <a:r>
              <a:rPr lang="hu-HU" dirty="0" err="1"/>
              <a:t>by</a:t>
            </a:r>
            <a:r>
              <a:rPr lang="hu-HU" dirty="0"/>
              <a:t> John </a:t>
            </a:r>
            <a:r>
              <a:rPr lang="hu-HU" dirty="0" err="1"/>
              <a:t>Doe</a:t>
            </a:r>
            <a:endParaRPr lang="en-US" dirty="0"/>
          </a:p>
        </p:txBody>
      </p:sp>
      <p:cxnSp>
        <p:nvCxnSpPr>
          <p:cNvPr id="27" name="Egyenes összekötő 10">
            <a:extLst>
              <a:ext uri="{FF2B5EF4-FFF2-40B4-BE49-F238E27FC236}">
                <a16:creationId xmlns:a16="http://schemas.microsoft.com/office/drawing/2014/main" id="{AEE992FE-D7AA-4706-BC71-6A6DFF684370}"/>
              </a:ext>
            </a:extLst>
          </p:cNvPr>
          <p:cNvCxnSpPr>
            <a:cxnSpLocks/>
          </p:cNvCxnSpPr>
          <p:nvPr userDrawn="1"/>
        </p:nvCxnSpPr>
        <p:spPr>
          <a:xfrm>
            <a:off x="914400" y="1302007"/>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86366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ingle line) +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D72B3CC3-439F-447A-9B4D-1299E005CDCD}"/>
              </a:ext>
            </a:extLst>
          </p:cNvPr>
          <p:cNvSpPr>
            <a:spLocks noGrp="1"/>
          </p:cNvSpPr>
          <p:nvPr>
            <p:ph type="body" sz="quarter" idx="10" hasCustomPrompt="1"/>
          </p:nvPr>
        </p:nvSpPr>
        <p:spPr>
          <a:xfrm>
            <a:off x="831071" y="511200"/>
            <a:ext cx="8320950" cy="400651"/>
          </a:xfrm>
        </p:spPr>
        <p:txBody>
          <a:bodyPr>
            <a:noAutofit/>
          </a:bodyPr>
          <a:lstStyle>
            <a:lvl1pPr marL="0" indent="0">
              <a:buNone/>
              <a:defRPr sz="2400" b="0" cap="all" baseline="0">
                <a:solidFill>
                  <a:schemeClr val="tx2"/>
                </a:solidFill>
              </a:defRPr>
            </a:lvl1pPr>
          </a:lstStyle>
          <a:p>
            <a:pPr lvl="0"/>
            <a:r>
              <a:rPr lang="hu-HU" dirty="0" err="1"/>
              <a:t>Title</a:t>
            </a:r>
            <a:r>
              <a:rPr lang="hu-HU" dirty="0"/>
              <a:t> (</a:t>
            </a:r>
            <a:r>
              <a:rPr lang="hu-HU" dirty="0" err="1"/>
              <a:t>single</a:t>
            </a:r>
            <a:r>
              <a:rPr lang="hu-HU" dirty="0"/>
              <a:t> line, </a:t>
            </a:r>
            <a:r>
              <a:rPr lang="hu-HU" dirty="0" err="1"/>
              <a:t>without</a:t>
            </a:r>
            <a:r>
              <a:rPr lang="hu-HU" dirty="0"/>
              <a:t> </a:t>
            </a:r>
            <a:r>
              <a:rPr lang="hu-HU" dirty="0" err="1"/>
              <a:t>subtitle</a:t>
            </a:r>
            <a:r>
              <a:rPr lang="hu-HU" dirty="0"/>
              <a:t>)</a:t>
            </a:r>
          </a:p>
        </p:txBody>
      </p:sp>
      <p:sp>
        <p:nvSpPr>
          <p:cNvPr id="8" name="Text Placeholder 17">
            <a:extLst>
              <a:ext uri="{FF2B5EF4-FFF2-40B4-BE49-F238E27FC236}">
                <a16:creationId xmlns:a16="http://schemas.microsoft.com/office/drawing/2014/main" id="{62591C4F-2DE9-448D-92D8-025F42AAADF7}"/>
              </a:ext>
            </a:extLst>
          </p:cNvPr>
          <p:cNvSpPr>
            <a:spLocks noGrp="1"/>
          </p:cNvSpPr>
          <p:nvPr>
            <p:ph type="body" sz="quarter" idx="13"/>
          </p:nvPr>
        </p:nvSpPr>
        <p:spPr>
          <a:xfrm>
            <a:off x="831072" y="2303722"/>
            <a:ext cx="8325628" cy="3485928"/>
          </a:xfrm>
        </p:spPr>
        <p:txBody>
          <a:bodyPr>
            <a:noAutofit/>
          </a:bodyPr>
          <a:lstStyle>
            <a:lvl1pPr marL="0" indent="0">
              <a:buFontTx/>
              <a:buNone/>
              <a:defRPr sz="1000" b="0">
                <a:solidFill>
                  <a:schemeClr val="tx1"/>
                </a:solidFill>
                <a:latin typeface="+mn-lt"/>
              </a:defRPr>
            </a:lvl1pPr>
          </a:lstStyle>
          <a:p>
            <a:pPr marR="0" algn="just" rtl="0"/>
            <a:endParaRPr lang="en-US" sz="1800" b="0" i="0" u="none" strike="noStrike" baseline="30000" dirty="0">
              <a:solidFill>
                <a:srgbClr val="201F22"/>
              </a:solidFill>
              <a:latin typeface="Tahoma" panose="020B0604030504040204" pitchFamily="34" charset="0"/>
            </a:endParaRPr>
          </a:p>
          <a:p>
            <a:pPr marR="0" algn="just" rtl="0"/>
            <a:r>
              <a:rPr lang="en-US" sz="4000" b="0" i="0" u="none" strike="noStrike" baseline="30000" dirty="0" err="1">
                <a:solidFill>
                  <a:srgbClr val="201F22"/>
                </a:solidFill>
                <a:latin typeface="Tahoma" panose="020B0604030504040204" pitchFamily="34" charset="0"/>
              </a:rPr>
              <a:t>Tassequid</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est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si</a:t>
            </a:r>
            <a:r>
              <a:rPr lang="en-US" sz="4000" b="0" i="0" u="none" strike="noStrike" baseline="30000" dirty="0">
                <a:solidFill>
                  <a:srgbClr val="201F22"/>
                </a:solidFill>
                <a:latin typeface="Tahoma" panose="020B0604030504040204" pitchFamily="34" charset="0"/>
              </a:rPr>
              <a:t> que int </a:t>
            </a:r>
            <a:r>
              <a:rPr lang="en-US" sz="4000" b="0" i="0" u="none" strike="noStrike" baseline="30000" dirty="0" err="1">
                <a:solidFill>
                  <a:srgbClr val="201F22"/>
                </a:solidFill>
                <a:latin typeface="Tahoma" panose="020B0604030504040204" pitchFamily="34" charset="0"/>
              </a:rPr>
              <a:t>quiandis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pra</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sequam</a:t>
            </a:r>
            <a:r>
              <a:rPr lang="en-US" sz="4000" b="0" i="0" u="none" strike="noStrike" baseline="30000" dirty="0">
                <a:solidFill>
                  <a:srgbClr val="201F22"/>
                </a:solidFill>
                <a:latin typeface="Tahoma" panose="020B0604030504040204" pitchFamily="34" charset="0"/>
              </a:rPr>
              <a:t> et </a:t>
            </a:r>
            <a:r>
              <a:rPr lang="en-US" sz="4000" b="0" i="0" u="none" strike="noStrike" baseline="30000" dirty="0" err="1">
                <a:solidFill>
                  <a:srgbClr val="201F22"/>
                </a:solidFill>
                <a:latin typeface="Tahoma" panose="020B0604030504040204" pitchFamily="34" charset="0"/>
              </a:rPr>
              <a:t>endunte</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eossitibusam</a:t>
            </a:r>
            <a:r>
              <a:rPr lang="en-US" sz="4000" b="0" i="0" u="none" strike="noStrike" baseline="30000" dirty="0">
                <a:solidFill>
                  <a:srgbClr val="201F22"/>
                </a:solidFill>
                <a:latin typeface="Tahoma" panose="020B0604030504040204" pitchFamily="34" charset="0"/>
              </a:rPr>
              <a:t> re </a:t>
            </a:r>
            <a:r>
              <a:rPr lang="en-US" sz="4000" b="0" i="0" u="none" strike="noStrike" baseline="30000" dirty="0" err="1">
                <a:solidFill>
                  <a:srgbClr val="201F22"/>
                </a:solidFill>
                <a:latin typeface="Tahoma" panose="020B0604030504040204" pitchFamily="34" charset="0"/>
              </a:rPr>
              <a:t>cusaectatis</a:t>
            </a:r>
            <a:r>
              <a:rPr lang="en-US" sz="4000" b="0" i="0" u="none" strike="noStrike" baseline="30000" dirty="0">
                <a:solidFill>
                  <a:srgbClr val="201F22"/>
                </a:solidFill>
                <a:latin typeface="Tahoma" panose="020B0604030504040204" pitchFamily="34" charset="0"/>
              </a:rPr>
              <a:t> num lab </a:t>
            </a:r>
            <a:r>
              <a:rPr lang="en-US" sz="4000" b="0" i="0" u="none" strike="noStrike" baseline="30000" dirty="0" err="1">
                <a:solidFill>
                  <a:srgbClr val="201F22"/>
                </a:solidFill>
                <a:latin typeface="Tahoma" panose="020B0604030504040204" pitchFamily="34" charset="0"/>
              </a:rPr>
              <a:t>idus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aut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eos</a:t>
            </a:r>
            <a:r>
              <a:rPr lang="en-US" sz="4000" b="0" i="0" u="none" strike="noStrike" baseline="30000" dirty="0">
                <a:solidFill>
                  <a:srgbClr val="201F22"/>
                </a:solidFill>
                <a:latin typeface="Tahoma" panose="020B0604030504040204" pitchFamily="34" charset="0"/>
              </a:rPr>
              <a:t> il ipsum </a:t>
            </a:r>
            <a:r>
              <a:rPr lang="en-US" sz="4000" b="0" i="0" u="none" strike="noStrike" baseline="30000" dirty="0" err="1">
                <a:solidFill>
                  <a:srgbClr val="201F22"/>
                </a:solidFill>
                <a:latin typeface="Tahoma" panose="020B0604030504040204" pitchFamily="34" charset="0"/>
              </a:rPr>
              <a:t>everis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estio</a:t>
            </a:r>
            <a:r>
              <a:rPr lang="en-US" sz="4000" b="0" i="0" u="none" strike="noStrike" baseline="30000" dirty="0">
                <a:solidFill>
                  <a:srgbClr val="201F22"/>
                </a:solidFill>
                <a:latin typeface="Tahoma" panose="020B0604030504040204" pitchFamily="34" charset="0"/>
              </a:rPr>
              <a:t>. Is </a:t>
            </a:r>
            <a:r>
              <a:rPr lang="en-US" sz="4000" b="0" i="0" u="none" strike="noStrike" baseline="30000" dirty="0" err="1">
                <a:solidFill>
                  <a:srgbClr val="201F22"/>
                </a:solidFill>
                <a:latin typeface="Tahoma" panose="020B0604030504040204" pitchFamily="34" charset="0"/>
              </a:rPr>
              <a:t>ducieni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mpernatate</a:t>
            </a:r>
            <a:r>
              <a:rPr lang="en-US" sz="4000" b="0" i="0" u="none" strike="noStrike" baseline="30000" dirty="0">
                <a:solidFill>
                  <a:srgbClr val="201F22"/>
                </a:solidFill>
                <a:latin typeface="Tahoma" panose="020B0604030504040204" pitchFamily="34" charset="0"/>
              </a:rPr>
              <a:t> num </a:t>
            </a:r>
            <a:r>
              <a:rPr lang="en-US" sz="4000" b="0" i="0" u="none" strike="noStrike" baseline="30000" dirty="0" err="1">
                <a:solidFill>
                  <a:srgbClr val="201F22"/>
                </a:solidFill>
                <a:latin typeface="Tahoma" panose="020B0604030504040204" pitchFamily="34" charset="0"/>
              </a:rPr>
              <a:t>fuga</a:t>
            </a:r>
            <a:r>
              <a:rPr lang="en-US" sz="4000" b="0" i="0" u="none" strike="noStrike" baseline="30000" dirty="0">
                <a:solidFill>
                  <a:srgbClr val="201F22"/>
                </a:solidFill>
                <a:latin typeface="Tahoma" panose="020B0604030504040204" pitchFamily="34" charset="0"/>
              </a:rPr>
              <a:t>. Nia </a:t>
            </a:r>
            <a:r>
              <a:rPr lang="en-US" sz="4000" b="0" i="0" u="none" strike="noStrike" baseline="30000" dirty="0" err="1">
                <a:solidFill>
                  <a:srgbClr val="201F22"/>
                </a:solidFill>
                <a:latin typeface="Tahoma" panose="020B0604030504040204" pitchFamily="34" charset="0"/>
              </a:rPr>
              <a:t>quas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mo</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estium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estium</a:t>
            </a:r>
            <a:r>
              <a:rPr lang="en-US" sz="4000" b="0" i="0" u="none" strike="noStrike" baseline="30000" dirty="0">
                <a:solidFill>
                  <a:srgbClr val="201F22"/>
                </a:solidFill>
                <a:latin typeface="Tahoma" panose="020B0604030504040204" pitchFamily="34" charset="0"/>
              </a:rPr>
              <a:t> ant </a:t>
            </a:r>
            <a:r>
              <a:rPr lang="en-US" sz="4000" b="0" i="0" u="none" strike="noStrike" baseline="30000" dirty="0" err="1">
                <a:solidFill>
                  <a:srgbClr val="201F22"/>
                </a:solidFill>
                <a:latin typeface="Tahoma" panose="020B0604030504040204" pitchFamily="34" charset="0"/>
              </a:rPr>
              <a:t>rerferiae</a:t>
            </a:r>
            <a:r>
              <a:rPr lang="en-US" sz="4000" b="0" i="0" u="none" strike="noStrike" baseline="30000" dirty="0">
                <a:solidFill>
                  <a:srgbClr val="201F22"/>
                </a:solidFill>
                <a:latin typeface="Tahoma" panose="020B0604030504040204" pitchFamily="34" charset="0"/>
              </a:rPr>
              <a:t>. Nis </a:t>
            </a:r>
            <a:r>
              <a:rPr lang="en-US" sz="4000" b="0" i="0" u="none" strike="noStrike" baseline="30000" dirty="0" err="1">
                <a:solidFill>
                  <a:srgbClr val="201F22"/>
                </a:solidFill>
                <a:latin typeface="Tahoma" panose="020B0604030504040204" pitchFamily="34" charset="0"/>
              </a:rPr>
              <a:t>evelenectat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fugia</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si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velit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labo</a:t>
            </a:r>
            <a:r>
              <a:rPr lang="en-US" sz="4000" b="0" i="0" u="none" strike="noStrike" baseline="30000" dirty="0">
                <a:solidFill>
                  <a:srgbClr val="201F22"/>
                </a:solidFill>
                <a:latin typeface="Tahoma" panose="020B0604030504040204" pitchFamily="34" charset="0"/>
              </a:rPr>
              <a:t>. Nam dolor </a:t>
            </a:r>
            <a:r>
              <a:rPr lang="en-US" sz="4000" b="0" i="0" u="none" strike="noStrike" baseline="30000" dirty="0" err="1">
                <a:solidFill>
                  <a:srgbClr val="201F22"/>
                </a:solidFill>
                <a:latin typeface="Tahoma" panose="020B0604030504040204" pitchFamily="34" charset="0"/>
              </a:rPr>
              <a:t>sam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reptibus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dolupie</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ndaecuptas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quam</a:t>
            </a:r>
            <a:r>
              <a:rPr lang="en-US" sz="4000" b="0" i="0" u="none" strike="noStrike" baseline="30000" dirty="0">
                <a:solidFill>
                  <a:srgbClr val="201F22"/>
                </a:solidFill>
                <a:latin typeface="Tahoma" panose="020B0604030504040204" pitchFamily="34" charset="0"/>
              </a:rPr>
              <a:t> voluptam </a:t>
            </a:r>
            <a:r>
              <a:rPr lang="en-US" sz="4000" b="0" i="0" u="none" strike="noStrike" baseline="30000" dirty="0" err="1">
                <a:solidFill>
                  <a:srgbClr val="201F22"/>
                </a:solidFill>
                <a:latin typeface="Tahoma" panose="020B0604030504040204" pitchFamily="34" charset="0"/>
              </a:rPr>
              <a:t>iminctates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velique</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reped</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ut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inus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idusam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seris</a:t>
            </a:r>
            <a:r>
              <a:rPr lang="en-US" sz="4000" b="0" i="0" u="none" strike="noStrike" baseline="30000" dirty="0">
                <a:solidFill>
                  <a:srgbClr val="201F22"/>
                </a:solidFill>
                <a:latin typeface="Tahoma" panose="020B0604030504040204" pitchFamily="34" charset="0"/>
              </a:rPr>
              <a:t> et </a:t>
            </a:r>
            <a:r>
              <a:rPr lang="en-US" sz="4000" b="0" i="0" u="none" strike="noStrike" baseline="30000" dirty="0" err="1">
                <a:solidFill>
                  <a:srgbClr val="201F22"/>
                </a:solidFill>
                <a:latin typeface="Tahoma" panose="020B0604030504040204" pitchFamily="34" charset="0"/>
              </a:rPr>
              <a:t>plit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maios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eosse</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pra</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comnit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odis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reicatem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quiatinum</a:t>
            </a:r>
            <a:r>
              <a:rPr lang="en-US" sz="4000" b="0" i="0" u="none" strike="noStrike" baseline="30000" dirty="0">
                <a:solidFill>
                  <a:srgbClr val="201F22"/>
                </a:solidFill>
                <a:latin typeface="Tahoma" panose="020B0604030504040204" pitchFamily="34" charset="0"/>
              </a:rPr>
              <a:t> qui </a:t>
            </a:r>
            <a:r>
              <a:rPr lang="en-US" sz="4000" b="0" i="0" u="none" strike="noStrike" baseline="30000" dirty="0" err="1">
                <a:solidFill>
                  <a:srgbClr val="201F22"/>
                </a:solidFill>
                <a:latin typeface="Tahoma" panose="020B0604030504040204" pitchFamily="34" charset="0"/>
              </a:rPr>
              <a:t>tem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quatur</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sam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rae</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Itiam</a:t>
            </a:r>
            <a:r>
              <a:rPr lang="en-US" sz="4000" b="0" i="0" u="none" strike="noStrike" baseline="30000" dirty="0">
                <a:solidFill>
                  <a:srgbClr val="201F22"/>
                </a:solidFill>
                <a:latin typeface="Tahoma" panose="020B0604030504040204" pitchFamily="34" charset="0"/>
              </a:rPr>
              <a:t> et, </a:t>
            </a:r>
            <a:r>
              <a:rPr lang="en-US" sz="4000" b="0" i="0" u="none" strike="noStrike" baseline="30000" dirty="0" err="1">
                <a:solidFill>
                  <a:srgbClr val="201F22"/>
                </a:solidFill>
                <a:latin typeface="Tahoma" panose="020B0604030504040204" pitchFamily="34" charset="0"/>
              </a:rPr>
              <a:t>ipsam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vendus</a:t>
            </a:r>
            <a:r>
              <a:rPr lang="en-US" sz="4000" b="0" i="0" u="none" strike="noStrike" baseline="30000" dirty="0">
                <a:solidFill>
                  <a:srgbClr val="201F22"/>
                </a:solidFill>
                <a:latin typeface="Tahoma" panose="020B0604030504040204" pitchFamily="34" charset="0"/>
              </a:rPr>
              <a:t> vent </a:t>
            </a:r>
            <a:r>
              <a:rPr lang="en-US" sz="4000" b="0" i="0" u="none" strike="noStrike" baseline="30000" dirty="0" err="1">
                <a:solidFill>
                  <a:srgbClr val="201F22"/>
                </a:solidFill>
                <a:latin typeface="Tahoma" panose="020B0604030504040204" pitchFamily="34" charset="0"/>
              </a:rPr>
              <a:t>molupta</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ererchi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llaboritas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quiantur</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quasperita</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volesed</a:t>
            </a:r>
            <a:r>
              <a:rPr lang="en-US" sz="4000" b="0" i="0" u="none" strike="noStrike" baseline="30000" dirty="0">
                <a:solidFill>
                  <a:srgbClr val="201F22"/>
                </a:solidFill>
                <a:latin typeface="Tahoma" panose="020B0604030504040204" pitchFamily="34" charset="0"/>
              </a:rPr>
              <a:t> qui </a:t>
            </a:r>
            <a:r>
              <a:rPr lang="en-US" sz="4000" b="0" i="0" u="none" strike="noStrike" baseline="30000" dirty="0" err="1">
                <a:solidFill>
                  <a:srgbClr val="201F22"/>
                </a:solidFill>
                <a:latin typeface="Tahoma" panose="020B0604030504040204" pitchFamily="34" charset="0"/>
              </a:rPr>
              <a:t>simus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ut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aboreperum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si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te</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plisi</a:t>
            </a:r>
            <a:r>
              <a:rPr lang="en-US" sz="4000" b="0" i="0" u="none" strike="noStrike" baseline="30000" dirty="0">
                <a:solidFill>
                  <a:srgbClr val="201F22"/>
                </a:solidFill>
                <a:latin typeface="Tahoma" panose="020B0604030504040204" pitchFamily="34" charset="0"/>
              </a:rPr>
              <a:t> con ex </a:t>
            </a:r>
            <a:r>
              <a:rPr lang="en-US" sz="4000" b="0" i="0" u="none" strike="noStrike" baseline="30000" dirty="0" err="1">
                <a:solidFill>
                  <a:srgbClr val="201F22"/>
                </a:solidFill>
                <a:latin typeface="Tahoma" panose="020B0604030504040204" pitchFamily="34" charset="0"/>
              </a:rPr>
              <a:t>ex</a:t>
            </a:r>
            <a:r>
              <a:rPr lang="en-US" sz="4000" b="0" i="0" u="none" strike="noStrike" baseline="30000" dirty="0">
                <a:solidFill>
                  <a:srgbClr val="201F22"/>
                </a:solidFill>
                <a:latin typeface="Tahoma" panose="020B0604030504040204" pitchFamily="34" charset="0"/>
              </a:rPr>
              <a:t> et </a:t>
            </a:r>
            <a:r>
              <a:rPr lang="en-US" sz="4000" b="0" i="0" u="none" strike="noStrike" baseline="30000" dirty="0" err="1">
                <a:solidFill>
                  <a:srgbClr val="201F22"/>
                </a:solidFill>
                <a:latin typeface="Tahoma" panose="020B0604030504040204" pitchFamily="34" charset="0"/>
              </a:rPr>
              <a:t>esenihi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llabo</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Itaeperovita</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incto</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volupti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osapelestia</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quatemporio</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blatqui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cor</a:t>
            </a:r>
            <a:r>
              <a:rPr lang="en-US" sz="4000" b="0" i="0" u="none" strike="noStrike" baseline="30000" dirty="0">
                <a:solidFill>
                  <a:srgbClr val="201F22"/>
                </a:solidFill>
                <a:latin typeface="Tahoma" panose="020B0604030504040204" pitchFamily="34" charset="0"/>
              </a:rPr>
              <a:t> as non </a:t>
            </a:r>
            <a:r>
              <a:rPr lang="en-US" sz="4000" b="0" i="0" u="none" strike="noStrike" baseline="30000" dirty="0" err="1">
                <a:solidFill>
                  <a:srgbClr val="201F22"/>
                </a:solidFill>
                <a:latin typeface="Tahoma" panose="020B0604030504040204" pitchFamily="34" charset="0"/>
              </a:rPr>
              <a:t>nobit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si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vellessus</a:t>
            </a:r>
            <a:r>
              <a:rPr lang="en-US" sz="4000" b="0" i="0" u="none" strike="noStrike" baseline="30000" dirty="0">
                <a:solidFill>
                  <a:srgbClr val="201F22"/>
                </a:solidFill>
                <a:latin typeface="Tahoma" panose="020B0604030504040204" pitchFamily="34" charset="0"/>
              </a:rPr>
              <a:t>.</a:t>
            </a:r>
          </a:p>
          <a:p>
            <a:pPr marR="0" algn="just" rtl="0"/>
            <a:endParaRPr lang="en-US" sz="4000" b="0" i="0" u="none" strike="noStrike" baseline="30000" dirty="0">
              <a:solidFill>
                <a:srgbClr val="201F22"/>
              </a:solidFill>
              <a:latin typeface="Tahoma" panose="020B0604030504040204" pitchFamily="34" charset="0"/>
            </a:endParaRPr>
          </a:p>
          <a:p>
            <a:pPr lvl="0"/>
            <a:endParaRPr lang="hu-HU" dirty="0"/>
          </a:p>
          <a:p>
            <a:pPr lvl="0"/>
            <a:endParaRPr lang="hu-HU" dirty="0"/>
          </a:p>
        </p:txBody>
      </p:sp>
      <p:sp>
        <p:nvSpPr>
          <p:cNvPr id="9" name="Text Placeholder 17">
            <a:extLst>
              <a:ext uri="{FF2B5EF4-FFF2-40B4-BE49-F238E27FC236}">
                <a16:creationId xmlns:a16="http://schemas.microsoft.com/office/drawing/2014/main" id="{E02DA497-E7B3-46BD-9A00-93D5DCC42E0E}"/>
              </a:ext>
            </a:extLst>
          </p:cNvPr>
          <p:cNvSpPr>
            <a:spLocks noGrp="1"/>
          </p:cNvSpPr>
          <p:nvPr>
            <p:ph type="body" sz="quarter" idx="14" hasCustomPrompt="1"/>
          </p:nvPr>
        </p:nvSpPr>
        <p:spPr>
          <a:xfrm>
            <a:off x="831070" y="1467734"/>
            <a:ext cx="8325629" cy="691229"/>
          </a:xfrm>
        </p:spPr>
        <p:txBody>
          <a:bodyPr>
            <a:normAutofit/>
          </a:bodyPr>
          <a:lstStyle>
            <a:lvl1pPr marL="0" indent="0">
              <a:buFontTx/>
              <a:buNone/>
              <a:defRPr sz="2400" b="1">
                <a:solidFill>
                  <a:schemeClr val="tx1"/>
                </a:solidFill>
              </a:defRPr>
            </a:lvl1pPr>
          </a:lstStyle>
          <a:p>
            <a:pPr marR="0" algn="just" rtl="0"/>
            <a:r>
              <a:rPr lang="en-US" sz="2000" b="0" i="0" u="none" strike="noStrike" baseline="30000" dirty="0" err="1">
                <a:solidFill>
                  <a:srgbClr val="201F22"/>
                </a:solidFill>
                <a:latin typeface="Tahoma" panose="020B0604030504040204" pitchFamily="34" charset="0"/>
              </a:rPr>
              <a:t>Ommos</a:t>
            </a:r>
            <a:r>
              <a:rPr lang="en-US" sz="2000" b="0" i="0" u="none" strike="noStrike" baseline="30000" dirty="0">
                <a:solidFill>
                  <a:srgbClr val="201F22"/>
                </a:solidFill>
                <a:latin typeface="Tahoma" panose="020B0604030504040204" pitchFamily="34" charset="0"/>
              </a:rPr>
              <a:t> vel </a:t>
            </a:r>
            <a:r>
              <a:rPr lang="en-US" sz="2000" b="0" i="0" u="none" strike="noStrike" baseline="30000" dirty="0" err="1">
                <a:solidFill>
                  <a:srgbClr val="201F22"/>
                </a:solidFill>
                <a:latin typeface="Tahoma" panose="020B0604030504040204" pitchFamily="34" charset="0"/>
              </a:rPr>
              <a:t>ipid</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quuntem</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nihillu</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ptaecea</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comnihitatur</a:t>
            </a:r>
            <a:r>
              <a:rPr lang="en-US" sz="2000" b="0" i="0" u="none" strike="noStrike" baseline="30000" dirty="0">
                <a:solidFill>
                  <a:srgbClr val="201F22"/>
                </a:solidFill>
                <a:latin typeface="Tahoma" panose="020B0604030504040204" pitchFamily="34" charset="0"/>
              </a:rPr>
              <a:t> maxim </a:t>
            </a:r>
            <a:r>
              <a:rPr lang="en-US" sz="2000" b="0" i="0" u="none" strike="noStrike" baseline="30000" dirty="0" err="1">
                <a:solidFill>
                  <a:srgbClr val="201F22"/>
                </a:solidFill>
                <a:latin typeface="Tahoma" panose="020B0604030504040204" pitchFamily="34" charset="0"/>
              </a:rPr>
              <a:t>quiscimi</a:t>
            </a:r>
            <a:r>
              <a:rPr lang="en-US" sz="2000" b="0" i="0" u="none" strike="noStrike" baseline="30000" dirty="0">
                <a:solidFill>
                  <a:srgbClr val="201F22"/>
                </a:solidFill>
                <a:latin typeface="Tahoma" panose="020B0604030504040204" pitchFamily="34" charset="0"/>
              </a:rPr>
              <a:t>, sit </a:t>
            </a:r>
            <a:r>
              <a:rPr lang="en-US" sz="2000" b="0" i="0" u="none" strike="noStrike" baseline="30000" dirty="0" err="1">
                <a:solidFill>
                  <a:srgbClr val="201F22"/>
                </a:solidFill>
                <a:latin typeface="Tahoma" panose="020B0604030504040204" pitchFamily="34" charset="0"/>
              </a:rPr>
              <a:t>ipit</a:t>
            </a:r>
            <a:r>
              <a:rPr lang="en-US" sz="2000" b="0" i="0" u="none" strike="noStrike" baseline="30000" dirty="0">
                <a:solidFill>
                  <a:srgbClr val="201F22"/>
                </a:solidFill>
                <a:latin typeface="Tahoma" panose="020B0604030504040204" pitchFamily="34" charset="0"/>
              </a:rPr>
              <a:t> et </a:t>
            </a:r>
            <a:r>
              <a:rPr lang="en-US" sz="2000" b="0" i="0" u="none" strike="noStrike" baseline="30000" dirty="0" err="1">
                <a:solidFill>
                  <a:srgbClr val="201F22"/>
                </a:solidFill>
                <a:latin typeface="Tahoma" panose="020B0604030504040204" pitchFamily="34" charset="0"/>
              </a:rPr>
              <a:t>ullaborro</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dolupta</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cori</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bearit</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cus</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corrovit</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magnimet</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autatem</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Dit</a:t>
            </a:r>
            <a:r>
              <a:rPr lang="en-US" sz="2000" b="0" i="0" u="none" strike="noStrike" baseline="30000" dirty="0">
                <a:solidFill>
                  <a:srgbClr val="201F22"/>
                </a:solidFill>
                <a:latin typeface="Tahoma" panose="020B0604030504040204" pitchFamily="34" charset="0"/>
              </a:rPr>
              <a:t> et </a:t>
            </a:r>
            <a:r>
              <a:rPr lang="en-US" sz="2000" b="0" i="0" u="none" strike="noStrike" baseline="30000" dirty="0" err="1">
                <a:solidFill>
                  <a:srgbClr val="201F22"/>
                </a:solidFill>
                <a:latin typeface="Tahoma" panose="020B0604030504040204" pitchFamily="34" charset="0"/>
              </a:rPr>
              <a:t>est</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plitasim</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quam</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omnimus</a:t>
            </a:r>
            <a:r>
              <a:rPr lang="en-US" sz="2000" b="0" i="0" u="none" strike="noStrike" baseline="30000" dirty="0">
                <a:solidFill>
                  <a:srgbClr val="201F22"/>
                </a:solidFill>
                <a:latin typeface="Tahoma" panose="020B0604030504040204" pitchFamily="34" charset="0"/>
              </a:rPr>
              <a:t>. Net </a:t>
            </a:r>
            <a:r>
              <a:rPr lang="en-US" sz="2000" b="0" i="0" u="none" strike="noStrike" baseline="30000" dirty="0" err="1">
                <a:solidFill>
                  <a:srgbClr val="201F22"/>
                </a:solidFill>
                <a:latin typeface="Tahoma" panose="020B0604030504040204" pitchFamily="34" charset="0"/>
              </a:rPr>
              <a:t>atat</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omnis</a:t>
            </a:r>
            <a:r>
              <a:rPr lang="en-US" sz="2000" b="0" i="0" u="none" strike="noStrike" baseline="30000" dirty="0">
                <a:solidFill>
                  <a:srgbClr val="201F22"/>
                </a:solidFill>
                <a:latin typeface="Tahoma" panose="020B0604030504040204" pitchFamily="34" charset="0"/>
              </a:rPr>
              <a:t> qui cone </a:t>
            </a:r>
            <a:r>
              <a:rPr lang="en-US" sz="2000" b="0" i="0" u="none" strike="noStrike" baseline="30000" dirty="0" err="1">
                <a:solidFill>
                  <a:srgbClr val="201F22"/>
                </a:solidFill>
                <a:latin typeface="Tahoma" panose="020B0604030504040204" pitchFamily="34" charset="0"/>
              </a:rPr>
              <a:t>custi</a:t>
            </a:r>
            <a:r>
              <a:rPr lang="en-US" sz="2000" b="0" i="0" u="none" strike="noStrike" baseline="30000" dirty="0">
                <a:solidFill>
                  <a:srgbClr val="201F22"/>
                </a:solidFill>
                <a:latin typeface="Tahoma" panose="020B0604030504040204" pitchFamily="34" charset="0"/>
              </a:rPr>
              <a:t> nobis </a:t>
            </a:r>
            <a:r>
              <a:rPr lang="en-US" sz="2000" b="0" i="0" u="none" strike="noStrike" baseline="30000" dirty="0" err="1">
                <a:solidFill>
                  <a:srgbClr val="201F22"/>
                </a:solidFill>
                <a:latin typeface="Tahoma" panose="020B0604030504040204" pitchFamily="34" charset="0"/>
              </a:rPr>
              <a:t>doluptia</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nestrunt</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occuptatio</a:t>
            </a:r>
            <a:r>
              <a:rPr lang="en-US" sz="2000" b="0" i="0" u="none" strike="noStrike" baseline="30000" dirty="0">
                <a:solidFill>
                  <a:srgbClr val="201F22"/>
                </a:solidFill>
                <a:latin typeface="Tahoma" panose="020B0604030504040204" pitchFamily="34" charset="0"/>
              </a:rPr>
              <a:t> de </a:t>
            </a:r>
            <a:r>
              <a:rPr lang="en-US" sz="2000" b="0" i="0" u="none" strike="noStrike" baseline="30000" dirty="0" err="1">
                <a:solidFill>
                  <a:srgbClr val="201F22"/>
                </a:solidFill>
                <a:latin typeface="Tahoma" panose="020B0604030504040204" pitchFamily="34" charset="0"/>
              </a:rPr>
              <a:t>el</a:t>
            </a:r>
            <a:r>
              <a:rPr lang="en-US" sz="2000" b="0" i="0" u="none" strike="noStrike" baseline="30000" dirty="0">
                <a:solidFill>
                  <a:srgbClr val="201F22"/>
                </a:solidFill>
                <a:latin typeface="Tahoma" panose="020B0604030504040204" pitchFamily="34" charset="0"/>
              </a:rPr>
              <a:t> id </a:t>
            </a:r>
            <a:r>
              <a:rPr lang="en-US" sz="2000" b="0" i="0" u="none" strike="noStrike" baseline="30000" dirty="0" err="1">
                <a:solidFill>
                  <a:srgbClr val="201F22"/>
                </a:solidFill>
                <a:latin typeface="Tahoma" panose="020B0604030504040204" pitchFamily="34" charset="0"/>
              </a:rPr>
              <a:t>maio</a:t>
            </a:r>
            <a:r>
              <a:rPr lang="en-US" sz="2000" b="0" i="0" u="none" strike="noStrike" baseline="30000" dirty="0">
                <a:solidFill>
                  <a:srgbClr val="201F22"/>
                </a:solidFill>
                <a:latin typeface="Tahoma" panose="020B0604030504040204" pitchFamily="34" charset="0"/>
              </a:rPr>
              <a:t> et qui </a:t>
            </a:r>
            <a:r>
              <a:rPr lang="en-US" sz="2000" b="0" i="0" u="none" strike="noStrike" baseline="30000" dirty="0" err="1">
                <a:solidFill>
                  <a:srgbClr val="201F22"/>
                </a:solidFill>
                <a:latin typeface="Tahoma" panose="020B0604030504040204" pitchFamily="34" charset="0"/>
              </a:rPr>
              <a:t>dus</a:t>
            </a:r>
            <a:r>
              <a:rPr lang="en-US" sz="2000" b="0" i="0" u="none" strike="noStrike" baseline="30000" dirty="0">
                <a:solidFill>
                  <a:srgbClr val="201F22"/>
                </a:solidFill>
                <a:latin typeface="Tahoma" panose="020B0604030504040204" pitchFamily="34" charset="0"/>
              </a:rPr>
              <a:t>.</a:t>
            </a:r>
          </a:p>
          <a:p>
            <a:pPr lvl="0"/>
            <a:endParaRPr lang="hu-HU" dirty="0"/>
          </a:p>
          <a:p>
            <a:pPr lvl="0"/>
            <a:endParaRPr lang="hu-HU" dirty="0"/>
          </a:p>
        </p:txBody>
      </p:sp>
      <p:sp>
        <p:nvSpPr>
          <p:cNvPr id="2" name="Dia számának helye 1">
            <a:extLst>
              <a:ext uri="{FF2B5EF4-FFF2-40B4-BE49-F238E27FC236}">
                <a16:creationId xmlns:a16="http://schemas.microsoft.com/office/drawing/2014/main" id="{2AEB7C88-E01E-7F5E-E615-24DF88DD5DD3}"/>
              </a:ext>
            </a:extLst>
          </p:cNvPr>
          <p:cNvSpPr>
            <a:spLocks noGrp="1"/>
          </p:cNvSpPr>
          <p:nvPr>
            <p:ph type="sldNum" sz="quarter" idx="15"/>
          </p:nvPr>
        </p:nvSpPr>
        <p:spPr/>
        <p:txBody>
          <a:bodyPr/>
          <a:lstStyle/>
          <a:p>
            <a:fld id="{9EDDDD90-AB0C-4602-91C8-25275B45CDEF}" type="slidenum">
              <a:rPr lang="hu-HU" smtClean="0"/>
              <a:t>‹#›</a:t>
            </a:fld>
            <a:endParaRPr lang="hu-HU"/>
          </a:p>
        </p:txBody>
      </p:sp>
      <p:cxnSp>
        <p:nvCxnSpPr>
          <p:cNvPr id="15" name="Egyenes összekötő 10">
            <a:extLst>
              <a:ext uri="{FF2B5EF4-FFF2-40B4-BE49-F238E27FC236}">
                <a16:creationId xmlns:a16="http://schemas.microsoft.com/office/drawing/2014/main" id="{47564104-D941-B3AC-8492-1D20F9FB8C83}"/>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Ábra 16">
            <a:extLst>
              <a:ext uri="{FF2B5EF4-FFF2-40B4-BE49-F238E27FC236}">
                <a16:creationId xmlns:a16="http://schemas.microsoft.com/office/drawing/2014/main" id="{8D9420F8-3759-094A-86C6-5DEA3EEECB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70736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ingle line) + two column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D25498E4-B58D-4D19-9452-642091A94540}"/>
              </a:ext>
            </a:extLst>
          </p:cNvPr>
          <p:cNvSpPr>
            <a:spLocks noGrp="1"/>
          </p:cNvSpPr>
          <p:nvPr>
            <p:ph type="body" sz="quarter" idx="10" hasCustomPrompt="1"/>
          </p:nvPr>
        </p:nvSpPr>
        <p:spPr>
          <a:xfrm>
            <a:off x="831064" y="511200"/>
            <a:ext cx="8325635" cy="400651"/>
          </a:xfrm>
        </p:spPr>
        <p:txBody>
          <a:bodyPr>
            <a:noAutofit/>
          </a:bodyPr>
          <a:lstStyle>
            <a:lvl1pPr marL="0" indent="0">
              <a:buNone/>
              <a:defRPr sz="2400" b="0" cap="all" baseline="0">
                <a:solidFill>
                  <a:schemeClr val="tx2"/>
                </a:solidFill>
              </a:defRPr>
            </a:lvl1pPr>
          </a:lstStyle>
          <a:p>
            <a:pPr lvl="0"/>
            <a:r>
              <a:rPr lang="hu-HU" dirty="0" err="1"/>
              <a:t>Title</a:t>
            </a:r>
            <a:r>
              <a:rPr lang="hu-HU" dirty="0"/>
              <a:t> (</a:t>
            </a:r>
            <a:r>
              <a:rPr lang="hu-HU" dirty="0" err="1"/>
              <a:t>single</a:t>
            </a:r>
            <a:r>
              <a:rPr lang="hu-HU" dirty="0"/>
              <a:t> line, </a:t>
            </a:r>
            <a:r>
              <a:rPr lang="hu-HU" dirty="0" err="1"/>
              <a:t>without</a:t>
            </a:r>
            <a:r>
              <a:rPr lang="hu-HU" dirty="0"/>
              <a:t> </a:t>
            </a:r>
            <a:r>
              <a:rPr lang="hu-HU" dirty="0" err="1"/>
              <a:t>subtitle</a:t>
            </a:r>
            <a:r>
              <a:rPr lang="hu-HU" dirty="0"/>
              <a:t>)</a:t>
            </a:r>
          </a:p>
        </p:txBody>
      </p:sp>
      <p:sp>
        <p:nvSpPr>
          <p:cNvPr id="8" name="Text Placeholder 17">
            <a:extLst>
              <a:ext uri="{FF2B5EF4-FFF2-40B4-BE49-F238E27FC236}">
                <a16:creationId xmlns:a16="http://schemas.microsoft.com/office/drawing/2014/main" id="{F6F2D462-8F29-47FA-A5E6-016B32A980CB}"/>
              </a:ext>
            </a:extLst>
          </p:cNvPr>
          <p:cNvSpPr>
            <a:spLocks noGrp="1"/>
          </p:cNvSpPr>
          <p:nvPr>
            <p:ph type="body" sz="quarter" idx="14" hasCustomPrompt="1"/>
          </p:nvPr>
        </p:nvSpPr>
        <p:spPr>
          <a:xfrm>
            <a:off x="831014" y="1449388"/>
            <a:ext cx="5040314" cy="1801007"/>
          </a:xfrm>
        </p:spPr>
        <p:txBody>
          <a:bodyPr numCol="1" spcCol="288000">
            <a:normAutofit/>
          </a:bodyPr>
          <a:lstStyle>
            <a:lvl1pPr marL="0" indent="0">
              <a:lnSpc>
                <a:spcPts val="1800"/>
              </a:lnSpc>
              <a:buFontTx/>
              <a:buNone/>
              <a:defRPr sz="1400" b="1">
                <a:solidFill>
                  <a:srgbClr val="004B87"/>
                </a:solidFill>
              </a:defRPr>
            </a:lvl1pPr>
          </a:lstStyle>
          <a:p>
            <a:pPr marR="0" algn="just" rtl="0"/>
            <a:r>
              <a:rPr lang="en-US" sz="1800" b="0" i="0" u="none" strike="noStrike" baseline="30000" dirty="0" err="1">
                <a:solidFill>
                  <a:srgbClr val="201F22"/>
                </a:solidFill>
                <a:latin typeface="Tahoma" panose="020B0604030504040204" pitchFamily="34" charset="0"/>
              </a:rPr>
              <a:t>Ommos</a:t>
            </a:r>
            <a:r>
              <a:rPr lang="en-US" sz="1800" b="0" i="0" u="none" strike="noStrike" baseline="30000" dirty="0">
                <a:solidFill>
                  <a:srgbClr val="201F22"/>
                </a:solidFill>
                <a:latin typeface="Tahoma" panose="020B0604030504040204" pitchFamily="34" charset="0"/>
              </a:rPr>
              <a:t> vel </a:t>
            </a:r>
            <a:r>
              <a:rPr lang="en-US" sz="1800" b="0" i="0" u="none" strike="noStrike" baseline="30000" dirty="0" err="1">
                <a:solidFill>
                  <a:srgbClr val="201F22"/>
                </a:solidFill>
                <a:latin typeface="Tahoma" panose="020B0604030504040204" pitchFamily="34" charset="0"/>
              </a:rPr>
              <a:t>ipid</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quuntem</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nihillu</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ptaecea</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comnihitatur</a:t>
            </a:r>
            <a:r>
              <a:rPr lang="en-US" sz="1800" b="0" i="0" u="none" strike="noStrike" baseline="30000" dirty="0">
                <a:solidFill>
                  <a:srgbClr val="201F22"/>
                </a:solidFill>
                <a:latin typeface="Tahoma" panose="020B0604030504040204" pitchFamily="34" charset="0"/>
              </a:rPr>
              <a:t> maxim </a:t>
            </a:r>
            <a:r>
              <a:rPr lang="en-US" sz="1800" b="0" i="0" u="none" strike="noStrike" baseline="30000" dirty="0" err="1">
                <a:solidFill>
                  <a:srgbClr val="201F22"/>
                </a:solidFill>
                <a:latin typeface="Tahoma" panose="020B0604030504040204" pitchFamily="34" charset="0"/>
              </a:rPr>
              <a:t>quiscimi</a:t>
            </a:r>
            <a:r>
              <a:rPr lang="en-US" sz="1800" b="0" i="0" u="none" strike="noStrike" baseline="30000" dirty="0">
                <a:solidFill>
                  <a:srgbClr val="201F22"/>
                </a:solidFill>
                <a:latin typeface="Tahoma" panose="020B0604030504040204" pitchFamily="34" charset="0"/>
              </a:rPr>
              <a:t>, sit </a:t>
            </a:r>
            <a:r>
              <a:rPr lang="en-US" sz="1800" b="0" i="0" u="none" strike="noStrike" baseline="30000" dirty="0" err="1">
                <a:solidFill>
                  <a:srgbClr val="201F22"/>
                </a:solidFill>
                <a:latin typeface="Tahoma" panose="020B0604030504040204" pitchFamily="34" charset="0"/>
              </a:rPr>
              <a:t>ipit</a:t>
            </a:r>
            <a:r>
              <a:rPr lang="en-US" sz="1800" b="0" i="0" u="none" strike="noStrike" baseline="30000" dirty="0">
                <a:solidFill>
                  <a:srgbClr val="201F22"/>
                </a:solidFill>
                <a:latin typeface="Tahoma" panose="020B0604030504040204" pitchFamily="34" charset="0"/>
              </a:rPr>
              <a:t> et </a:t>
            </a:r>
            <a:r>
              <a:rPr lang="en-US" sz="1800" b="0" i="0" u="none" strike="noStrike" baseline="30000" dirty="0" err="1">
                <a:solidFill>
                  <a:srgbClr val="201F22"/>
                </a:solidFill>
                <a:latin typeface="Tahoma" panose="020B0604030504040204" pitchFamily="34" charset="0"/>
              </a:rPr>
              <a:t>ullaborro</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dolupta</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cori</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bearit</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cus</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corrovit</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magnimet</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autatem</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Dit</a:t>
            </a:r>
            <a:r>
              <a:rPr lang="en-US" sz="1800" b="0" i="0" u="none" strike="noStrike" baseline="30000" dirty="0">
                <a:solidFill>
                  <a:srgbClr val="201F22"/>
                </a:solidFill>
                <a:latin typeface="Tahoma" panose="020B0604030504040204" pitchFamily="34" charset="0"/>
              </a:rPr>
              <a:t> et </a:t>
            </a:r>
            <a:r>
              <a:rPr lang="en-US" sz="1800" b="0" i="0" u="none" strike="noStrike" baseline="30000" dirty="0" err="1">
                <a:solidFill>
                  <a:srgbClr val="201F22"/>
                </a:solidFill>
                <a:latin typeface="Tahoma" panose="020B0604030504040204" pitchFamily="34" charset="0"/>
              </a:rPr>
              <a:t>est</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plitasim</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quam</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omnimus</a:t>
            </a:r>
            <a:r>
              <a:rPr lang="en-US" sz="1800" b="0" i="0" u="none" strike="noStrike" baseline="30000" dirty="0">
                <a:solidFill>
                  <a:srgbClr val="201F22"/>
                </a:solidFill>
                <a:latin typeface="Tahoma" panose="020B0604030504040204" pitchFamily="34" charset="0"/>
              </a:rPr>
              <a:t>. Net </a:t>
            </a:r>
            <a:r>
              <a:rPr lang="en-US" sz="1800" b="0" i="0" u="none" strike="noStrike" baseline="30000" dirty="0" err="1">
                <a:solidFill>
                  <a:srgbClr val="201F22"/>
                </a:solidFill>
                <a:latin typeface="Tahoma" panose="020B0604030504040204" pitchFamily="34" charset="0"/>
              </a:rPr>
              <a:t>atat</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omnis</a:t>
            </a:r>
            <a:r>
              <a:rPr lang="en-US" sz="1800" b="0" i="0" u="none" strike="noStrike" baseline="30000" dirty="0">
                <a:solidFill>
                  <a:srgbClr val="201F22"/>
                </a:solidFill>
                <a:latin typeface="Tahoma" panose="020B0604030504040204" pitchFamily="34" charset="0"/>
              </a:rPr>
              <a:t> qui cone </a:t>
            </a:r>
            <a:r>
              <a:rPr lang="en-US" sz="1800" b="0" i="0" u="none" strike="noStrike" baseline="30000" dirty="0" err="1">
                <a:solidFill>
                  <a:srgbClr val="201F22"/>
                </a:solidFill>
                <a:latin typeface="Tahoma" panose="020B0604030504040204" pitchFamily="34" charset="0"/>
              </a:rPr>
              <a:t>custi</a:t>
            </a:r>
            <a:r>
              <a:rPr lang="en-US" sz="1800" b="0" i="0" u="none" strike="noStrike" baseline="30000" dirty="0">
                <a:solidFill>
                  <a:srgbClr val="201F22"/>
                </a:solidFill>
                <a:latin typeface="Tahoma" panose="020B0604030504040204" pitchFamily="34" charset="0"/>
              </a:rPr>
              <a:t> nobis </a:t>
            </a:r>
            <a:r>
              <a:rPr lang="en-US" sz="1800" b="0" i="0" u="none" strike="noStrike" baseline="30000" dirty="0" err="1">
                <a:solidFill>
                  <a:srgbClr val="201F22"/>
                </a:solidFill>
                <a:latin typeface="Tahoma" panose="020B0604030504040204" pitchFamily="34" charset="0"/>
              </a:rPr>
              <a:t>doluptia</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nestrunt</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occuptatio</a:t>
            </a:r>
            <a:endParaRPr lang="hu-HU" sz="1800" b="0" i="0" u="none" strike="noStrike" baseline="30000" dirty="0">
              <a:solidFill>
                <a:srgbClr val="201F22"/>
              </a:solidFill>
              <a:latin typeface="Tahoma" panose="020B0604030504040204" pitchFamily="34" charset="0"/>
            </a:endParaRPr>
          </a:p>
          <a:p>
            <a:pPr lvl="0"/>
            <a:endParaRPr lang="hu-HU" dirty="0"/>
          </a:p>
        </p:txBody>
      </p:sp>
      <p:sp>
        <p:nvSpPr>
          <p:cNvPr id="9" name="Text Placeholder 2">
            <a:extLst>
              <a:ext uri="{FF2B5EF4-FFF2-40B4-BE49-F238E27FC236}">
                <a16:creationId xmlns:a16="http://schemas.microsoft.com/office/drawing/2014/main" id="{F607FF37-6DC8-4ECE-A71D-5A995F64E88E}"/>
              </a:ext>
            </a:extLst>
          </p:cNvPr>
          <p:cNvSpPr>
            <a:spLocks noGrp="1"/>
          </p:cNvSpPr>
          <p:nvPr>
            <p:ph type="body" sz="quarter" idx="15" hasCustomPrompt="1"/>
          </p:nvPr>
        </p:nvSpPr>
        <p:spPr>
          <a:xfrm>
            <a:off x="6024563" y="2789056"/>
            <a:ext cx="3132137" cy="1125261"/>
          </a:xfrm>
        </p:spPr>
        <p:txBody>
          <a:bodyPr>
            <a:normAutofit/>
          </a:bodyPr>
          <a:lstStyle>
            <a:lvl1pPr marL="0" indent="0">
              <a:buFontTx/>
              <a:buNone/>
              <a:defRPr sz="1400" b="1" kern="1200" spc="80" baseline="0">
                <a:solidFill>
                  <a:schemeClr val="tx2"/>
                </a:solidFill>
              </a:defRPr>
            </a:lvl1pPr>
          </a:lstStyle>
          <a:p>
            <a:pPr lvl="0"/>
            <a:r>
              <a:rPr lang="hu-HU" dirty="0"/>
              <a:t>„XIMPERIA CON REPUDAE SANT ALIBUSA NDIPSAM CONSEDIS EUMQUIA NDIPSAM FACITATIAE NONE ERIATIOS”</a:t>
            </a:r>
          </a:p>
        </p:txBody>
      </p:sp>
      <p:sp>
        <p:nvSpPr>
          <p:cNvPr id="10" name="Text Placeholder 17">
            <a:extLst>
              <a:ext uri="{FF2B5EF4-FFF2-40B4-BE49-F238E27FC236}">
                <a16:creationId xmlns:a16="http://schemas.microsoft.com/office/drawing/2014/main" id="{EAB2AF67-D216-48A6-938D-CE0FF9A28EB7}"/>
              </a:ext>
            </a:extLst>
          </p:cNvPr>
          <p:cNvSpPr>
            <a:spLocks noGrp="1"/>
          </p:cNvSpPr>
          <p:nvPr>
            <p:ph type="body" sz="quarter" idx="16" hasCustomPrompt="1"/>
          </p:nvPr>
        </p:nvSpPr>
        <p:spPr>
          <a:xfrm>
            <a:off x="831065" y="3502741"/>
            <a:ext cx="5032242" cy="2698033"/>
          </a:xfrm>
        </p:spPr>
        <p:txBody>
          <a:bodyPr numCol="1" spcCol="288000">
            <a:noAutofit/>
          </a:bodyPr>
          <a:lstStyle>
            <a:lvl1pPr marL="0" indent="0" algn="just">
              <a:lnSpc>
                <a:spcPts val="2000"/>
              </a:lnSpc>
              <a:buFontTx/>
              <a:buNone/>
              <a:defRPr sz="1400" b="0">
                <a:solidFill>
                  <a:schemeClr val="tx1"/>
                </a:solidFill>
              </a:defRPr>
            </a:lvl1pPr>
          </a:lstStyle>
          <a:p>
            <a:pPr lvl="0"/>
            <a:r>
              <a:rPr lang="hu-HU" dirty="0"/>
              <a:t>Tassequid est, si que int quiandis pra sequam et endunte eossitibusam re cusaectatis num lab idus aut eos il ipsum everis estio. Is ducieni mpernatate num fuga. Nia quas mo estium estium ant rerferiae. Nis evelenectat fugia si velit labo. Nam dolor sam reptibus dolupie ndaecuptas quam voluptam iminctates velique reped ut</a:t>
            </a:r>
          </a:p>
        </p:txBody>
      </p:sp>
      <p:sp>
        <p:nvSpPr>
          <p:cNvPr id="11" name="Text Placeholder 17">
            <a:extLst>
              <a:ext uri="{FF2B5EF4-FFF2-40B4-BE49-F238E27FC236}">
                <a16:creationId xmlns:a16="http://schemas.microsoft.com/office/drawing/2014/main" id="{2BD7E670-1034-4F69-BE6D-5A12FDBABC63}"/>
              </a:ext>
            </a:extLst>
          </p:cNvPr>
          <p:cNvSpPr>
            <a:spLocks noGrp="1"/>
          </p:cNvSpPr>
          <p:nvPr>
            <p:ph type="body" sz="quarter" idx="17" hasCustomPrompt="1"/>
          </p:nvPr>
        </p:nvSpPr>
        <p:spPr>
          <a:xfrm>
            <a:off x="6024563" y="1449388"/>
            <a:ext cx="3132137" cy="1125261"/>
          </a:xfrm>
        </p:spPr>
        <p:txBody>
          <a:bodyPr numCol="1" spcCol="288000">
            <a:noAutofit/>
          </a:bodyPr>
          <a:lstStyle>
            <a:lvl1pPr marL="0" indent="0" algn="just">
              <a:lnSpc>
                <a:spcPts val="2000"/>
              </a:lnSpc>
              <a:buFontTx/>
              <a:buNone/>
              <a:defRPr sz="1400" b="0">
                <a:solidFill>
                  <a:schemeClr val="tx1"/>
                </a:solidFill>
              </a:defRPr>
            </a:lvl1pPr>
          </a:lstStyle>
          <a:p>
            <a:pPr lvl="0"/>
            <a:r>
              <a:rPr lang="hu-HU" dirty="0"/>
              <a:t>inus idusam seris et plit maios eosse pra comnit odis reicatem quiatinum qui tem quatur, sam rae. Itiam et, si que int quiandis pra sequam</a:t>
            </a:r>
          </a:p>
          <a:p>
            <a:pPr lvl="0"/>
            <a:endParaRPr lang="hu-HU" dirty="0"/>
          </a:p>
          <a:p>
            <a:pPr lvl="0"/>
            <a:endParaRPr lang="hu-HU" dirty="0"/>
          </a:p>
        </p:txBody>
      </p:sp>
      <p:sp>
        <p:nvSpPr>
          <p:cNvPr id="12" name="Text Placeholder 17">
            <a:extLst>
              <a:ext uri="{FF2B5EF4-FFF2-40B4-BE49-F238E27FC236}">
                <a16:creationId xmlns:a16="http://schemas.microsoft.com/office/drawing/2014/main" id="{32F0A838-FD6C-4595-BC1B-B2BD81E2E69A}"/>
              </a:ext>
            </a:extLst>
          </p:cNvPr>
          <p:cNvSpPr>
            <a:spLocks noGrp="1"/>
          </p:cNvSpPr>
          <p:nvPr>
            <p:ph type="body" sz="quarter" idx="18" hasCustomPrompt="1"/>
          </p:nvPr>
        </p:nvSpPr>
        <p:spPr>
          <a:xfrm>
            <a:off x="6024563" y="4128725"/>
            <a:ext cx="3132137" cy="2072050"/>
          </a:xfrm>
        </p:spPr>
        <p:txBody>
          <a:bodyPr numCol="1" spcCol="288000">
            <a:noAutofit/>
          </a:bodyPr>
          <a:lstStyle>
            <a:lvl1pPr marL="0" indent="0" algn="just">
              <a:lnSpc>
                <a:spcPts val="2000"/>
              </a:lnSpc>
              <a:buFontTx/>
              <a:buNone/>
              <a:defRPr sz="1400" b="0">
                <a:solidFill>
                  <a:schemeClr val="tx1"/>
                </a:solidFill>
              </a:defRPr>
            </a:lvl1pPr>
          </a:lstStyle>
          <a:p>
            <a:pPr lvl="0"/>
            <a:r>
              <a:rPr lang="hu-HU" dirty="0"/>
              <a:t>Nis evelenectat fugia si velit labo. Nam dolor sam reptibus dolupie ndaecuptas quam voluptam iminctates velique reped ut inus idusam seris et plit maios eosse pra comnit odis reicatem quiatinum qui tem quatur, sam rae. Itiam et, ipsam vendus vent molupta</a:t>
            </a:r>
          </a:p>
        </p:txBody>
      </p:sp>
      <p:sp>
        <p:nvSpPr>
          <p:cNvPr id="2" name="Dia számának helye 1">
            <a:extLst>
              <a:ext uri="{FF2B5EF4-FFF2-40B4-BE49-F238E27FC236}">
                <a16:creationId xmlns:a16="http://schemas.microsoft.com/office/drawing/2014/main" id="{94C88AD8-203F-BB94-6177-1705A7AFAD10}"/>
              </a:ext>
            </a:extLst>
          </p:cNvPr>
          <p:cNvSpPr>
            <a:spLocks noGrp="1"/>
          </p:cNvSpPr>
          <p:nvPr>
            <p:ph type="sldNum" sz="quarter" idx="19"/>
          </p:nvPr>
        </p:nvSpPr>
        <p:spPr/>
        <p:txBody>
          <a:bodyPr/>
          <a:lstStyle/>
          <a:p>
            <a:fld id="{9EDDDD90-AB0C-4602-91C8-25275B45CDEF}" type="slidenum">
              <a:rPr lang="hu-HU" smtClean="0"/>
              <a:t>‹#›</a:t>
            </a:fld>
            <a:endParaRPr lang="hu-HU"/>
          </a:p>
        </p:txBody>
      </p:sp>
      <p:cxnSp>
        <p:nvCxnSpPr>
          <p:cNvPr id="15" name="Egyenes összekötő 10">
            <a:extLst>
              <a:ext uri="{FF2B5EF4-FFF2-40B4-BE49-F238E27FC236}">
                <a16:creationId xmlns:a16="http://schemas.microsoft.com/office/drawing/2014/main" id="{04772EB5-5634-067E-8B4C-EB43BB884775}"/>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Ábra 16">
            <a:extLst>
              <a:ext uri="{FF2B5EF4-FFF2-40B4-BE49-F238E27FC236}">
                <a16:creationId xmlns:a16="http://schemas.microsoft.com/office/drawing/2014/main" id="{F85BA9C7-FD85-09AA-6B8A-F4E13177ACD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045216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double line) +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C362D5D0-CC26-4200-A0F1-8DAF66C1DAC9}"/>
              </a:ext>
            </a:extLst>
          </p:cNvPr>
          <p:cNvSpPr>
            <a:spLocks noGrp="1"/>
          </p:cNvSpPr>
          <p:nvPr>
            <p:ph type="body" sz="quarter" idx="10" hasCustomPrompt="1"/>
          </p:nvPr>
        </p:nvSpPr>
        <p:spPr>
          <a:xfrm>
            <a:off x="821878" y="285975"/>
            <a:ext cx="8334822" cy="709778"/>
          </a:xfrm>
        </p:spPr>
        <p:txBody>
          <a:bodyPr>
            <a:noAutofit/>
          </a:bodyPr>
          <a:lstStyle>
            <a:lvl1pPr marL="0" indent="0">
              <a:buNone/>
              <a:defRPr sz="2400" b="0" cap="all" baseline="0">
                <a:solidFill>
                  <a:schemeClr val="tx2"/>
                </a:solidFill>
              </a:defRPr>
            </a:lvl1pPr>
          </a:lstStyle>
          <a:p>
            <a:pPr lvl="0"/>
            <a:r>
              <a:rPr lang="hu-HU" dirty="0" err="1"/>
              <a:t>Title</a:t>
            </a:r>
            <a:endParaRPr lang="hu-HU" dirty="0"/>
          </a:p>
          <a:p>
            <a:pPr lvl="0"/>
            <a:r>
              <a:rPr lang="hu-HU" dirty="0"/>
              <a:t>(</a:t>
            </a:r>
            <a:r>
              <a:rPr lang="hu-HU" dirty="0" err="1"/>
              <a:t>may</a:t>
            </a:r>
            <a:r>
              <a:rPr lang="hu-HU" dirty="0"/>
              <a:t> be </a:t>
            </a:r>
            <a:r>
              <a:rPr lang="hu-HU" dirty="0" err="1"/>
              <a:t>double</a:t>
            </a:r>
            <a:r>
              <a:rPr lang="hu-HU" dirty="0"/>
              <a:t> line)</a:t>
            </a:r>
          </a:p>
        </p:txBody>
      </p:sp>
      <p:sp>
        <p:nvSpPr>
          <p:cNvPr id="8" name="Text Placeholder 17">
            <a:extLst>
              <a:ext uri="{FF2B5EF4-FFF2-40B4-BE49-F238E27FC236}">
                <a16:creationId xmlns:a16="http://schemas.microsoft.com/office/drawing/2014/main" id="{FEF009D1-8F4F-44F1-AB3B-BF5B515AA83D}"/>
              </a:ext>
            </a:extLst>
          </p:cNvPr>
          <p:cNvSpPr>
            <a:spLocks noGrp="1"/>
          </p:cNvSpPr>
          <p:nvPr>
            <p:ph type="body" sz="quarter" idx="14" hasCustomPrompt="1"/>
          </p:nvPr>
        </p:nvSpPr>
        <p:spPr>
          <a:xfrm>
            <a:off x="831015" y="1460759"/>
            <a:ext cx="5040313" cy="4339671"/>
          </a:xfrm>
        </p:spPr>
        <p:txBody>
          <a:bodyPr numCol="1" spcCol="288000">
            <a:noAutofit/>
          </a:bodyPr>
          <a:lstStyle>
            <a:lvl1pPr marL="0" indent="0" algn="just">
              <a:lnSpc>
                <a:spcPts val="1800"/>
              </a:lnSpc>
              <a:buFontTx/>
              <a:buNone/>
              <a:defRPr sz="1400" b="0">
                <a:solidFill>
                  <a:schemeClr val="tx1"/>
                </a:solidFill>
              </a:defRPr>
            </a:lvl1pPr>
          </a:lstStyle>
          <a:p>
            <a:pPr lvl="0"/>
            <a:r>
              <a:rPr lang="hu-HU" dirty="0"/>
              <a:t>Tassequid est, si que int quiandis pra sequam et endunte eossitibusam re cusaectatis num lab idus aut eos il ipsum everis estio. Is ducieni mpernatate num fuga. Nia quas mo estium estium ant rerferiae.</a:t>
            </a:r>
          </a:p>
          <a:p>
            <a:pPr lvl="0"/>
            <a:endParaRPr lang="hu-HU" dirty="0"/>
          </a:p>
          <a:p>
            <a:pPr lvl="0"/>
            <a:r>
              <a:rPr lang="hu-HU" dirty="0"/>
              <a:t>Nis evelenectat fugia si velit labo. Nam dolor sam reptibus dolupie ndaecuptas quam voluptam iminctates velique reped ut inus idusam seris et plit maios eosse pra comnit odis reicatem quiatinum qui tem quatur, sam rae. Itiam et, ipsam vendus vent molupta ererchi llaboritas quiantur, quasperita volesed qui simus ut aboreperum si te plisi con ex ex et esenihi llabo. </a:t>
            </a:r>
          </a:p>
        </p:txBody>
      </p:sp>
      <p:sp>
        <p:nvSpPr>
          <p:cNvPr id="9" name="Picture Placeholder 3">
            <a:extLst>
              <a:ext uri="{FF2B5EF4-FFF2-40B4-BE49-F238E27FC236}">
                <a16:creationId xmlns:a16="http://schemas.microsoft.com/office/drawing/2014/main" id="{5650CC70-10C4-41B3-8C5B-D73B79B9D581}"/>
              </a:ext>
            </a:extLst>
          </p:cNvPr>
          <p:cNvSpPr>
            <a:spLocks noGrp="1"/>
          </p:cNvSpPr>
          <p:nvPr>
            <p:ph type="pic" sz="quarter" idx="17"/>
          </p:nvPr>
        </p:nvSpPr>
        <p:spPr>
          <a:xfrm>
            <a:off x="6024563" y="1460759"/>
            <a:ext cx="3132137" cy="4340225"/>
          </a:xfrm>
        </p:spPr>
        <p:txBody>
          <a:bodyPr/>
          <a:lstStyle/>
          <a:p>
            <a:endParaRPr lang="hu-HU"/>
          </a:p>
        </p:txBody>
      </p:sp>
      <p:sp>
        <p:nvSpPr>
          <p:cNvPr id="2" name="Dia számának helye 1">
            <a:extLst>
              <a:ext uri="{FF2B5EF4-FFF2-40B4-BE49-F238E27FC236}">
                <a16:creationId xmlns:a16="http://schemas.microsoft.com/office/drawing/2014/main" id="{82F69968-5EDA-A468-549F-E7A7577901E3}"/>
              </a:ext>
            </a:extLst>
          </p:cNvPr>
          <p:cNvSpPr>
            <a:spLocks noGrp="1"/>
          </p:cNvSpPr>
          <p:nvPr>
            <p:ph type="sldNum" sz="quarter" idx="18"/>
          </p:nvPr>
        </p:nvSpPr>
        <p:spPr/>
        <p:txBody>
          <a:bodyPr/>
          <a:lstStyle/>
          <a:p>
            <a:fld id="{9EDDDD90-AB0C-4602-91C8-25275B45CDEF}" type="slidenum">
              <a:rPr lang="hu-HU" smtClean="0"/>
              <a:t>‹#›</a:t>
            </a:fld>
            <a:endParaRPr lang="hu-HU"/>
          </a:p>
        </p:txBody>
      </p:sp>
      <p:cxnSp>
        <p:nvCxnSpPr>
          <p:cNvPr id="10" name="Egyenes összekötő 10">
            <a:extLst>
              <a:ext uri="{FF2B5EF4-FFF2-40B4-BE49-F238E27FC236}">
                <a16:creationId xmlns:a16="http://schemas.microsoft.com/office/drawing/2014/main" id="{936E6CD5-7005-623E-FC69-5D331D2DE493}"/>
              </a:ext>
            </a:extLst>
          </p:cNvPr>
          <p:cNvCxnSpPr>
            <a:cxnSpLocks/>
          </p:cNvCxnSpPr>
          <p:nvPr userDrawn="1"/>
        </p:nvCxnSpPr>
        <p:spPr>
          <a:xfrm>
            <a:off x="914400" y="1208001"/>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Ábra 16">
            <a:extLst>
              <a:ext uri="{FF2B5EF4-FFF2-40B4-BE49-F238E27FC236}">
                <a16:creationId xmlns:a16="http://schemas.microsoft.com/office/drawing/2014/main" id="{477522D4-5CA9-5A27-60EE-F7DB98FF60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914114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ingle line) - Subtilte - Text -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24B2D860-EFCA-4ACC-9278-2D191F8D37C6}"/>
              </a:ext>
            </a:extLst>
          </p:cNvPr>
          <p:cNvSpPr>
            <a:spLocks noGrp="1"/>
          </p:cNvSpPr>
          <p:nvPr>
            <p:ph type="body" sz="quarter" idx="10" hasCustomPrompt="1"/>
          </p:nvPr>
        </p:nvSpPr>
        <p:spPr>
          <a:xfrm>
            <a:off x="829892" y="285975"/>
            <a:ext cx="8314108" cy="355580"/>
          </a:xfrm>
        </p:spPr>
        <p:txBody>
          <a:bodyPr>
            <a:noAutofit/>
          </a:bodyPr>
          <a:lstStyle>
            <a:lvl1pPr marL="0" indent="0">
              <a:buNone/>
              <a:defRPr sz="2400" b="0" cap="all" baseline="0">
                <a:solidFill>
                  <a:schemeClr val="tx2"/>
                </a:solidFill>
              </a:defRPr>
            </a:lvl1pPr>
          </a:lstStyle>
          <a:p>
            <a:pPr lvl="0"/>
            <a:r>
              <a:rPr lang="hu-HU" dirty="0" err="1"/>
              <a:t>Title</a:t>
            </a:r>
            <a:r>
              <a:rPr lang="hu-HU" dirty="0"/>
              <a:t> (</a:t>
            </a:r>
            <a:r>
              <a:rPr lang="hu-HU" dirty="0" err="1"/>
              <a:t>single</a:t>
            </a:r>
            <a:r>
              <a:rPr lang="hu-HU" dirty="0"/>
              <a:t> line </a:t>
            </a:r>
            <a:r>
              <a:rPr lang="hu-HU" dirty="0" err="1"/>
              <a:t>with</a:t>
            </a:r>
            <a:r>
              <a:rPr lang="hu-HU" dirty="0"/>
              <a:t> </a:t>
            </a:r>
            <a:r>
              <a:rPr lang="hu-HU" dirty="0" err="1"/>
              <a:t>subtitle</a:t>
            </a:r>
            <a:r>
              <a:rPr lang="hu-HU" dirty="0"/>
              <a:t>)</a:t>
            </a:r>
          </a:p>
        </p:txBody>
      </p:sp>
      <p:sp>
        <p:nvSpPr>
          <p:cNvPr id="8" name="Text Placeholder 17">
            <a:extLst>
              <a:ext uri="{FF2B5EF4-FFF2-40B4-BE49-F238E27FC236}">
                <a16:creationId xmlns:a16="http://schemas.microsoft.com/office/drawing/2014/main" id="{686D0865-6608-4B9B-963C-980C267C9C6F}"/>
              </a:ext>
            </a:extLst>
          </p:cNvPr>
          <p:cNvSpPr>
            <a:spLocks noGrp="1"/>
          </p:cNvSpPr>
          <p:nvPr>
            <p:ph type="body" sz="quarter" idx="14" hasCustomPrompt="1"/>
          </p:nvPr>
        </p:nvSpPr>
        <p:spPr>
          <a:xfrm>
            <a:off x="831014" y="1904803"/>
            <a:ext cx="5040313" cy="1165743"/>
          </a:xfrm>
        </p:spPr>
        <p:txBody>
          <a:bodyPr numCol="1" spcCol="288000">
            <a:noAutofit/>
          </a:bodyPr>
          <a:lstStyle>
            <a:lvl1pPr marL="0" indent="0" algn="just">
              <a:lnSpc>
                <a:spcPts val="1800"/>
              </a:lnSpc>
              <a:buFontTx/>
              <a:buNone/>
              <a:defRPr sz="1400" b="0">
                <a:solidFill>
                  <a:schemeClr val="tx1"/>
                </a:solidFill>
              </a:defRPr>
            </a:lvl1pPr>
          </a:lstStyle>
          <a:p>
            <a:pPr lvl="0"/>
            <a:r>
              <a:rPr lang="hu-HU" dirty="0"/>
              <a:t>si que int quiandis pra sequam et endunte eossitibusam re cusaectatis num lab idus aut eos il ipsum everis estio. Is ducieni mpernatate num fuga. Nia quas mo estium estium ant rerferiae.</a:t>
            </a:r>
          </a:p>
          <a:p>
            <a:pPr lvl="0"/>
            <a:endParaRPr lang="hu-HU" dirty="0"/>
          </a:p>
        </p:txBody>
      </p:sp>
      <p:sp>
        <p:nvSpPr>
          <p:cNvPr id="10" name="Szöveg helye 9">
            <a:extLst>
              <a:ext uri="{FF2B5EF4-FFF2-40B4-BE49-F238E27FC236}">
                <a16:creationId xmlns:a16="http://schemas.microsoft.com/office/drawing/2014/main" id="{AE6AC5F4-F3BC-4805-A11B-CAEF43DBAB40}"/>
              </a:ext>
            </a:extLst>
          </p:cNvPr>
          <p:cNvSpPr>
            <a:spLocks noGrp="1"/>
          </p:cNvSpPr>
          <p:nvPr>
            <p:ph type="body" sz="quarter" idx="18" hasCustomPrompt="1"/>
          </p:nvPr>
        </p:nvSpPr>
        <p:spPr>
          <a:xfrm>
            <a:off x="837913" y="686547"/>
            <a:ext cx="8318787" cy="355580"/>
          </a:xfrm>
        </p:spPr>
        <p:txBody>
          <a:bodyPr>
            <a:normAutofit/>
          </a:bodyPr>
          <a:lstStyle>
            <a:lvl1pPr marL="0" indent="0">
              <a:buNone/>
              <a:defRPr sz="1800" b="0" cap="all" baseline="0">
                <a:solidFill>
                  <a:schemeClr val="tx1"/>
                </a:solidFill>
              </a:defRPr>
            </a:lvl1pPr>
          </a:lstStyle>
          <a:p>
            <a:pPr lvl="0"/>
            <a:r>
              <a:rPr lang="hu-HU" dirty="0" err="1"/>
              <a:t>subtitle</a:t>
            </a:r>
            <a:endParaRPr lang="hu-HU" dirty="0"/>
          </a:p>
        </p:txBody>
      </p:sp>
      <p:sp>
        <p:nvSpPr>
          <p:cNvPr id="11" name="Text Placeholder 2">
            <a:extLst>
              <a:ext uri="{FF2B5EF4-FFF2-40B4-BE49-F238E27FC236}">
                <a16:creationId xmlns:a16="http://schemas.microsoft.com/office/drawing/2014/main" id="{86B4DBE0-DBDE-4CC5-9554-3D71C5D3CB37}"/>
              </a:ext>
            </a:extLst>
          </p:cNvPr>
          <p:cNvSpPr>
            <a:spLocks noGrp="1"/>
          </p:cNvSpPr>
          <p:nvPr>
            <p:ph type="body" sz="quarter" idx="19" hasCustomPrompt="1"/>
          </p:nvPr>
        </p:nvSpPr>
        <p:spPr>
          <a:xfrm>
            <a:off x="837915" y="1454373"/>
            <a:ext cx="5033412" cy="254000"/>
          </a:xfrm>
        </p:spPr>
        <p:txBody>
          <a:bodyPr>
            <a:noAutofit/>
          </a:bodyPr>
          <a:lstStyle>
            <a:lvl1pPr marL="0" indent="0">
              <a:buNone/>
              <a:defRPr sz="1600" b="1"/>
            </a:lvl1pPr>
          </a:lstStyle>
          <a:p>
            <a:pPr lvl="0"/>
            <a:r>
              <a:rPr lang="hu-HU" dirty="0"/>
              <a:t>TASSEQUID EST,</a:t>
            </a:r>
          </a:p>
        </p:txBody>
      </p:sp>
      <p:sp>
        <p:nvSpPr>
          <p:cNvPr id="12" name="Text Placeholder 2">
            <a:extLst>
              <a:ext uri="{FF2B5EF4-FFF2-40B4-BE49-F238E27FC236}">
                <a16:creationId xmlns:a16="http://schemas.microsoft.com/office/drawing/2014/main" id="{86C117D5-72E8-49C8-8AB8-5E0D91A54A44}"/>
              </a:ext>
            </a:extLst>
          </p:cNvPr>
          <p:cNvSpPr>
            <a:spLocks noGrp="1"/>
          </p:cNvSpPr>
          <p:nvPr>
            <p:ph type="body" sz="quarter" idx="20" hasCustomPrompt="1"/>
          </p:nvPr>
        </p:nvSpPr>
        <p:spPr>
          <a:xfrm>
            <a:off x="822993" y="3285489"/>
            <a:ext cx="5040313" cy="254000"/>
          </a:xfrm>
        </p:spPr>
        <p:txBody>
          <a:bodyPr>
            <a:noAutofit/>
          </a:bodyPr>
          <a:lstStyle>
            <a:lvl1pPr marL="0" indent="0">
              <a:buNone/>
              <a:defRPr sz="1400" b="1"/>
            </a:lvl1pPr>
          </a:lstStyle>
          <a:p>
            <a:pPr lvl="0"/>
            <a:r>
              <a:rPr lang="hu-HU" dirty="0"/>
              <a:t>NIS EVELENECTAT FUGIA SI VELIT </a:t>
            </a:r>
          </a:p>
        </p:txBody>
      </p:sp>
      <p:sp>
        <p:nvSpPr>
          <p:cNvPr id="13" name="Text Placeholder 17">
            <a:extLst>
              <a:ext uri="{FF2B5EF4-FFF2-40B4-BE49-F238E27FC236}">
                <a16:creationId xmlns:a16="http://schemas.microsoft.com/office/drawing/2014/main" id="{5D5EE21D-9311-4A3F-82AB-2B7702D0DDC0}"/>
              </a:ext>
            </a:extLst>
          </p:cNvPr>
          <p:cNvSpPr>
            <a:spLocks noGrp="1"/>
          </p:cNvSpPr>
          <p:nvPr>
            <p:ph type="body" sz="quarter" idx="21" hasCustomPrompt="1"/>
          </p:nvPr>
        </p:nvSpPr>
        <p:spPr>
          <a:xfrm>
            <a:off x="822994" y="3719353"/>
            <a:ext cx="5040312" cy="2481422"/>
          </a:xfrm>
        </p:spPr>
        <p:txBody>
          <a:bodyPr numCol="1" spcCol="288000">
            <a:noAutofit/>
          </a:bodyPr>
          <a:lstStyle>
            <a:lvl1pPr marL="0" indent="0" algn="just">
              <a:lnSpc>
                <a:spcPts val="1800"/>
              </a:lnSpc>
              <a:buFontTx/>
              <a:buNone/>
              <a:defRPr lang="hu-HU" sz="1400" dirty="0" smtClean="0"/>
            </a:lvl1pPr>
          </a:lstStyle>
          <a:p>
            <a:pPr marL="0" marR="0" lvl="0" indent="0" algn="l" defTabSz="914377" rtl="0" eaLnBrk="1" fontAlgn="auto" latinLnBrk="0" hangingPunct="1">
              <a:lnSpc>
                <a:spcPts val="1800"/>
              </a:lnSpc>
              <a:spcBef>
                <a:spcPts val="1000"/>
              </a:spcBef>
              <a:spcAft>
                <a:spcPts val="0"/>
              </a:spcAft>
              <a:buClrTx/>
              <a:buSzTx/>
              <a:buFontTx/>
              <a:buNone/>
              <a:tabLst/>
              <a:defRPr/>
            </a:pPr>
            <a:r>
              <a:rPr lang="hu-HU" dirty="0"/>
              <a:t>Nam dolor sam reptibus dolupie ndaecuptas quam voluptam iminctates velique reped ut inus idusam seris et plit maios eosse pra comnit odis reicatem quiatinum qui tem quatur, sam rae. Itiam et, ipsam vendus vent molupta ererchi llaboritas quiantur, quasperita volesed qui simus ut aboreperum si te plisi con ex ex et esenihi llabo. </a:t>
            </a:r>
          </a:p>
          <a:p>
            <a:pPr lvl="0"/>
            <a:endParaRPr lang="hu-HU" dirty="0"/>
          </a:p>
        </p:txBody>
      </p:sp>
      <p:sp>
        <p:nvSpPr>
          <p:cNvPr id="20" name="Picture Placeholder 3">
            <a:extLst>
              <a:ext uri="{FF2B5EF4-FFF2-40B4-BE49-F238E27FC236}">
                <a16:creationId xmlns:a16="http://schemas.microsoft.com/office/drawing/2014/main" id="{B8689C8B-9632-4F1F-851A-31E156A1F32D}"/>
              </a:ext>
            </a:extLst>
          </p:cNvPr>
          <p:cNvSpPr>
            <a:spLocks noGrp="1"/>
          </p:cNvSpPr>
          <p:nvPr>
            <p:ph type="pic" sz="quarter" idx="17"/>
          </p:nvPr>
        </p:nvSpPr>
        <p:spPr>
          <a:xfrm>
            <a:off x="6025913" y="1454373"/>
            <a:ext cx="3130787" cy="4746402"/>
          </a:xfrm>
        </p:spPr>
        <p:txBody>
          <a:bodyPr/>
          <a:lstStyle/>
          <a:p>
            <a:endParaRPr lang="hu-HU"/>
          </a:p>
        </p:txBody>
      </p:sp>
      <p:sp>
        <p:nvSpPr>
          <p:cNvPr id="2" name="Dia számának helye 1">
            <a:extLst>
              <a:ext uri="{FF2B5EF4-FFF2-40B4-BE49-F238E27FC236}">
                <a16:creationId xmlns:a16="http://schemas.microsoft.com/office/drawing/2014/main" id="{C8594DEF-A715-6E89-B32D-7F6D5BE260CB}"/>
              </a:ext>
            </a:extLst>
          </p:cNvPr>
          <p:cNvSpPr>
            <a:spLocks noGrp="1"/>
          </p:cNvSpPr>
          <p:nvPr>
            <p:ph type="sldNum" sz="quarter" idx="22"/>
          </p:nvPr>
        </p:nvSpPr>
        <p:spPr/>
        <p:txBody>
          <a:bodyPr/>
          <a:lstStyle/>
          <a:p>
            <a:fld id="{9EDDDD90-AB0C-4602-91C8-25275B45CDEF}" type="slidenum">
              <a:rPr lang="hu-HU" smtClean="0"/>
              <a:t>‹#›</a:t>
            </a:fld>
            <a:endParaRPr lang="hu-HU"/>
          </a:p>
        </p:txBody>
      </p:sp>
      <p:cxnSp>
        <p:nvCxnSpPr>
          <p:cNvPr id="16" name="Egyenes összekötő 10">
            <a:extLst>
              <a:ext uri="{FF2B5EF4-FFF2-40B4-BE49-F238E27FC236}">
                <a16:creationId xmlns:a16="http://schemas.microsoft.com/office/drawing/2014/main" id="{47599652-DFD0-0743-E6A9-0A168BACC14A}"/>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Ábra 16">
            <a:extLst>
              <a:ext uri="{FF2B5EF4-FFF2-40B4-BE49-F238E27FC236}">
                <a16:creationId xmlns:a16="http://schemas.microsoft.com/office/drawing/2014/main" id="{627F1F18-8E43-0BFD-22A2-E0D5D547944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2634513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 Subtitle -Image - Text - Li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54CA1242-CF3A-4FDD-B940-FD3C43978C10}"/>
              </a:ext>
            </a:extLst>
          </p:cNvPr>
          <p:cNvSpPr>
            <a:spLocks noGrp="1"/>
          </p:cNvSpPr>
          <p:nvPr>
            <p:ph type="body" sz="quarter" idx="10" hasCustomPrompt="1"/>
          </p:nvPr>
        </p:nvSpPr>
        <p:spPr>
          <a:xfrm>
            <a:off x="829892" y="285975"/>
            <a:ext cx="8326807" cy="355580"/>
          </a:xfrm>
        </p:spPr>
        <p:txBody>
          <a:bodyPr>
            <a:noAutofit/>
          </a:bodyPr>
          <a:lstStyle>
            <a:lvl1pPr marL="0" indent="0">
              <a:buNone/>
              <a:defRPr sz="2400" b="0" cap="all" baseline="0">
                <a:solidFill>
                  <a:schemeClr val="tx2"/>
                </a:solidFill>
              </a:defRPr>
            </a:lvl1pPr>
          </a:lstStyle>
          <a:p>
            <a:pPr lvl="0"/>
            <a:r>
              <a:rPr lang="hu-HU" dirty="0" err="1"/>
              <a:t>Title</a:t>
            </a:r>
            <a:r>
              <a:rPr lang="hu-HU" dirty="0"/>
              <a:t> (</a:t>
            </a:r>
            <a:r>
              <a:rPr lang="hu-HU" dirty="0" err="1"/>
              <a:t>single</a:t>
            </a:r>
            <a:r>
              <a:rPr lang="hu-HU" dirty="0"/>
              <a:t> line </a:t>
            </a:r>
            <a:r>
              <a:rPr lang="hu-HU" dirty="0" err="1"/>
              <a:t>with</a:t>
            </a:r>
            <a:r>
              <a:rPr lang="hu-HU" dirty="0"/>
              <a:t> </a:t>
            </a:r>
            <a:r>
              <a:rPr lang="hu-HU" dirty="0" err="1"/>
              <a:t>subtitle</a:t>
            </a:r>
            <a:r>
              <a:rPr lang="hu-HU" dirty="0"/>
              <a:t>)</a:t>
            </a:r>
          </a:p>
        </p:txBody>
      </p:sp>
      <p:sp>
        <p:nvSpPr>
          <p:cNvPr id="8" name="Text Placeholder 17">
            <a:extLst>
              <a:ext uri="{FF2B5EF4-FFF2-40B4-BE49-F238E27FC236}">
                <a16:creationId xmlns:a16="http://schemas.microsoft.com/office/drawing/2014/main" id="{C399C0AA-196C-47DA-9412-77A48A168565}"/>
              </a:ext>
            </a:extLst>
          </p:cNvPr>
          <p:cNvSpPr>
            <a:spLocks noGrp="1"/>
          </p:cNvSpPr>
          <p:nvPr>
            <p:ph type="body" sz="quarter" idx="14" hasCustomPrompt="1"/>
          </p:nvPr>
        </p:nvSpPr>
        <p:spPr>
          <a:xfrm>
            <a:off x="828965" y="4865688"/>
            <a:ext cx="5026321" cy="1335087"/>
          </a:xfrm>
        </p:spPr>
        <p:txBody>
          <a:bodyPr numCol="1" spcCol="288000">
            <a:noAutofit/>
          </a:bodyPr>
          <a:lstStyle>
            <a:lvl1pPr marL="0" indent="0">
              <a:lnSpc>
                <a:spcPts val="1800"/>
              </a:lnSpc>
              <a:buFontTx/>
              <a:buNone/>
              <a:defRPr sz="1400" b="0">
                <a:solidFill>
                  <a:schemeClr val="tx1"/>
                </a:solidFill>
              </a:defRPr>
            </a:lvl1pPr>
          </a:lstStyle>
          <a:p>
            <a:pPr lvl="0"/>
            <a:r>
              <a:rPr lang="hu-HU" dirty="0"/>
              <a:t>si que int quiandis pra sequam et endunte eossitibusam re cusaectatis num lab idus aut eos il ipsum everis estio. Is ducieni mpernatate num fuga. Nia quas mo estium estium ant rerferiae.</a:t>
            </a:r>
          </a:p>
          <a:p>
            <a:pPr lvl="0"/>
            <a:endParaRPr lang="hu-HU" dirty="0"/>
          </a:p>
        </p:txBody>
      </p:sp>
      <p:sp>
        <p:nvSpPr>
          <p:cNvPr id="9" name="Picture Placeholder 3">
            <a:extLst>
              <a:ext uri="{FF2B5EF4-FFF2-40B4-BE49-F238E27FC236}">
                <a16:creationId xmlns:a16="http://schemas.microsoft.com/office/drawing/2014/main" id="{C462196B-D1BF-4409-BBEE-1FE751945639}"/>
              </a:ext>
            </a:extLst>
          </p:cNvPr>
          <p:cNvSpPr>
            <a:spLocks noGrp="1"/>
          </p:cNvSpPr>
          <p:nvPr>
            <p:ph type="pic" sz="quarter" idx="17"/>
          </p:nvPr>
        </p:nvSpPr>
        <p:spPr>
          <a:xfrm>
            <a:off x="918124" y="1450252"/>
            <a:ext cx="8238576" cy="2564212"/>
          </a:xfrm>
        </p:spPr>
        <p:txBody>
          <a:bodyPr/>
          <a:lstStyle/>
          <a:p>
            <a:endParaRPr lang="hu-HU"/>
          </a:p>
        </p:txBody>
      </p:sp>
      <p:sp>
        <p:nvSpPr>
          <p:cNvPr id="10" name="Szöveg helye 9">
            <a:extLst>
              <a:ext uri="{FF2B5EF4-FFF2-40B4-BE49-F238E27FC236}">
                <a16:creationId xmlns:a16="http://schemas.microsoft.com/office/drawing/2014/main" id="{15F501C4-37A5-40DD-869B-A6958B54A2F0}"/>
              </a:ext>
            </a:extLst>
          </p:cNvPr>
          <p:cNvSpPr>
            <a:spLocks noGrp="1"/>
          </p:cNvSpPr>
          <p:nvPr>
            <p:ph type="body" sz="quarter" idx="18" hasCustomPrompt="1"/>
          </p:nvPr>
        </p:nvSpPr>
        <p:spPr>
          <a:xfrm>
            <a:off x="837913" y="686547"/>
            <a:ext cx="8326807" cy="355580"/>
          </a:xfrm>
        </p:spPr>
        <p:txBody>
          <a:bodyPr>
            <a:normAutofit/>
          </a:bodyPr>
          <a:lstStyle>
            <a:lvl1pPr marL="0" indent="0">
              <a:buNone/>
              <a:defRPr sz="1800" b="0" cap="all" baseline="0">
                <a:solidFill>
                  <a:schemeClr val="tx1"/>
                </a:solidFill>
              </a:defRPr>
            </a:lvl1pPr>
          </a:lstStyle>
          <a:p>
            <a:pPr lvl="0"/>
            <a:r>
              <a:rPr lang="hu-HU" dirty="0" err="1"/>
              <a:t>subtitle</a:t>
            </a:r>
            <a:endParaRPr lang="hu-HU" dirty="0"/>
          </a:p>
        </p:txBody>
      </p:sp>
      <p:sp>
        <p:nvSpPr>
          <p:cNvPr id="11" name="Text Placeholder 2">
            <a:extLst>
              <a:ext uri="{FF2B5EF4-FFF2-40B4-BE49-F238E27FC236}">
                <a16:creationId xmlns:a16="http://schemas.microsoft.com/office/drawing/2014/main" id="{F6C0B084-88F7-45CA-99B9-497711C8C421}"/>
              </a:ext>
            </a:extLst>
          </p:cNvPr>
          <p:cNvSpPr>
            <a:spLocks noGrp="1"/>
          </p:cNvSpPr>
          <p:nvPr>
            <p:ph type="body" sz="quarter" idx="19" hasCustomPrompt="1"/>
          </p:nvPr>
        </p:nvSpPr>
        <p:spPr>
          <a:xfrm>
            <a:off x="836987" y="4416535"/>
            <a:ext cx="2699927" cy="254000"/>
          </a:xfrm>
        </p:spPr>
        <p:txBody>
          <a:bodyPr>
            <a:noAutofit/>
          </a:bodyPr>
          <a:lstStyle>
            <a:lvl1pPr marL="0" indent="0">
              <a:buNone/>
              <a:defRPr sz="1600" b="1"/>
            </a:lvl1pPr>
          </a:lstStyle>
          <a:p>
            <a:pPr lvl="0"/>
            <a:r>
              <a:rPr lang="hu-HU" dirty="0"/>
              <a:t>TASSEQUID EST,</a:t>
            </a:r>
          </a:p>
        </p:txBody>
      </p:sp>
      <p:sp>
        <p:nvSpPr>
          <p:cNvPr id="12" name="Text Placeholder 4">
            <a:extLst>
              <a:ext uri="{FF2B5EF4-FFF2-40B4-BE49-F238E27FC236}">
                <a16:creationId xmlns:a16="http://schemas.microsoft.com/office/drawing/2014/main" id="{4C2FC7C4-CFED-49ED-A2F6-1B58E45E5CEC}"/>
              </a:ext>
            </a:extLst>
          </p:cNvPr>
          <p:cNvSpPr>
            <a:spLocks noGrp="1"/>
          </p:cNvSpPr>
          <p:nvPr>
            <p:ph type="body" sz="quarter" idx="20" hasCustomPrompt="1"/>
          </p:nvPr>
        </p:nvSpPr>
        <p:spPr>
          <a:xfrm>
            <a:off x="5932973" y="4865688"/>
            <a:ext cx="3352798" cy="1335086"/>
          </a:xfrm>
        </p:spPr>
        <p:txBody>
          <a:bodyPr>
            <a:normAutofit/>
          </a:bodyPr>
          <a:lstStyle>
            <a:lvl1pPr marL="457200" indent="-457200">
              <a:lnSpc>
                <a:spcPct val="200000"/>
              </a:lnSpc>
              <a:buClr>
                <a:srgbClr val="9E7A5C"/>
              </a:buClr>
              <a:buSzPct val="110000"/>
              <a:buFont typeface="Tahoma" panose="020B0604030504040204" pitchFamily="34" charset="0"/>
              <a:buChar char="•"/>
              <a:defRPr sz="1400"/>
            </a:lvl1pPr>
          </a:lstStyle>
          <a:p>
            <a:pPr lvl="0"/>
            <a:r>
              <a:rPr lang="hu-HU" dirty="0"/>
              <a:t>Si que int quiandis pra sequam et</a:t>
            </a:r>
          </a:p>
          <a:p>
            <a:pPr lvl="0"/>
            <a:r>
              <a:rPr lang="hu-HU" dirty="0"/>
              <a:t>Si que int quiandis pra sequam et</a:t>
            </a:r>
          </a:p>
        </p:txBody>
      </p:sp>
      <p:sp>
        <p:nvSpPr>
          <p:cNvPr id="2" name="Dia számának helye 1">
            <a:extLst>
              <a:ext uri="{FF2B5EF4-FFF2-40B4-BE49-F238E27FC236}">
                <a16:creationId xmlns:a16="http://schemas.microsoft.com/office/drawing/2014/main" id="{D46C97C9-A977-DD74-4437-B93B167E49EC}"/>
              </a:ext>
            </a:extLst>
          </p:cNvPr>
          <p:cNvSpPr>
            <a:spLocks noGrp="1"/>
          </p:cNvSpPr>
          <p:nvPr>
            <p:ph type="sldNum" sz="quarter" idx="21"/>
          </p:nvPr>
        </p:nvSpPr>
        <p:spPr/>
        <p:txBody>
          <a:bodyPr/>
          <a:lstStyle/>
          <a:p>
            <a:fld id="{9EDDDD90-AB0C-4602-91C8-25275B45CDEF}" type="slidenum">
              <a:rPr lang="hu-HU" smtClean="0"/>
              <a:t>‹#›</a:t>
            </a:fld>
            <a:endParaRPr lang="hu-HU"/>
          </a:p>
        </p:txBody>
      </p:sp>
      <p:cxnSp>
        <p:nvCxnSpPr>
          <p:cNvPr id="15" name="Egyenes összekötő 10">
            <a:extLst>
              <a:ext uri="{FF2B5EF4-FFF2-40B4-BE49-F238E27FC236}">
                <a16:creationId xmlns:a16="http://schemas.microsoft.com/office/drawing/2014/main" id="{8CB4936E-E803-56F7-EADD-B43D9CDD2030}"/>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Ábra 16">
            <a:extLst>
              <a:ext uri="{FF2B5EF4-FFF2-40B4-BE49-F238E27FC236}">
                <a16:creationId xmlns:a16="http://schemas.microsoft.com/office/drawing/2014/main" id="{281F524B-EA7D-4C32-C09A-722EAB6A536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152566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ingle line) - Li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1491A149-4FF5-496A-9887-48B0620994E6}"/>
              </a:ext>
            </a:extLst>
          </p:cNvPr>
          <p:cNvSpPr>
            <a:spLocks noGrp="1"/>
          </p:cNvSpPr>
          <p:nvPr>
            <p:ph type="body" sz="quarter" idx="10" hasCustomPrompt="1"/>
          </p:nvPr>
        </p:nvSpPr>
        <p:spPr>
          <a:xfrm>
            <a:off x="829892" y="536401"/>
            <a:ext cx="8326808" cy="400651"/>
          </a:xfrm>
        </p:spPr>
        <p:txBody>
          <a:bodyPr>
            <a:noAutofit/>
          </a:bodyPr>
          <a:lstStyle>
            <a:lvl1pPr marL="0" indent="0">
              <a:buNone/>
              <a:defRPr sz="2400" b="0" cap="all" baseline="0">
                <a:solidFill>
                  <a:schemeClr val="tx2"/>
                </a:solidFill>
              </a:defRPr>
            </a:lvl1pPr>
          </a:lstStyle>
          <a:p>
            <a:pPr lvl="0"/>
            <a:r>
              <a:rPr lang="hu-HU" dirty="0" err="1"/>
              <a:t>Title</a:t>
            </a:r>
            <a:r>
              <a:rPr lang="hu-HU" dirty="0"/>
              <a:t> (</a:t>
            </a:r>
            <a:r>
              <a:rPr lang="hu-HU" dirty="0" err="1"/>
              <a:t>single</a:t>
            </a:r>
            <a:r>
              <a:rPr lang="hu-HU" dirty="0"/>
              <a:t> line </a:t>
            </a:r>
            <a:r>
              <a:rPr lang="hu-HU" dirty="0" err="1"/>
              <a:t>without</a:t>
            </a:r>
            <a:r>
              <a:rPr lang="hu-HU" dirty="0"/>
              <a:t> </a:t>
            </a:r>
            <a:r>
              <a:rPr lang="hu-HU" dirty="0" err="1"/>
              <a:t>subtitle</a:t>
            </a:r>
            <a:r>
              <a:rPr lang="hu-HU" dirty="0"/>
              <a:t>)</a:t>
            </a:r>
          </a:p>
        </p:txBody>
      </p:sp>
      <p:sp>
        <p:nvSpPr>
          <p:cNvPr id="8" name="Text Placeholder 5">
            <a:extLst>
              <a:ext uri="{FF2B5EF4-FFF2-40B4-BE49-F238E27FC236}">
                <a16:creationId xmlns:a16="http://schemas.microsoft.com/office/drawing/2014/main" id="{F3398455-85F5-42E1-A5E2-B050A9EEEB27}"/>
              </a:ext>
            </a:extLst>
          </p:cNvPr>
          <p:cNvSpPr>
            <a:spLocks noGrp="1"/>
          </p:cNvSpPr>
          <p:nvPr>
            <p:ph type="body" sz="quarter" idx="11" hasCustomPrompt="1"/>
          </p:nvPr>
        </p:nvSpPr>
        <p:spPr>
          <a:xfrm>
            <a:off x="830082" y="1449388"/>
            <a:ext cx="8326618" cy="2102219"/>
          </a:xfrm>
        </p:spPr>
        <p:txBody>
          <a:bodyPr>
            <a:normAutofit/>
          </a:bodyPr>
          <a:lstStyle>
            <a:lvl1pPr marL="514350" marR="0" indent="-514350" algn="l" defTabSz="914377" rtl="0" eaLnBrk="1" fontAlgn="auto" latinLnBrk="0" hangingPunct="1">
              <a:lnSpc>
                <a:spcPct val="90000"/>
              </a:lnSpc>
              <a:spcBef>
                <a:spcPts val="1000"/>
              </a:spcBef>
              <a:spcAft>
                <a:spcPts val="0"/>
              </a:spcAft>
              <a:buClrTx/>
              <a:buSzTx/>
              <a:buFont typeface="+mj-lt"/>
              <a:buAutoNum type="arabicPeriod"/>
              <a:tabLst/>
              <a:defRPr sz="1600" b="1" i="0" cap="all" baseline="0">
                <a:solidFill>
                  <a:schemeClr val="tx1"/>
                </a:solidFill>
              </a:defRPr>
            </a:lvl1pPr>
            <a:lvl2pPr marL="457189" indent="0">
              <a:lnSpc>
                <a:spcPct val="150000"/>
              </a:lnSpc>
              <a:buSzPct val="50000"/>
              <a:buFont typeface="+mj-lt"/>
              <a:buNone/>
              <a:defRPr sz="1400"/>
            </a:lvl2pPr>
            <a:lvl3pPr>
              <a:buFont typeface="Tahoma" panose="020B0604030504040204" pitchFamily="34" charset="0"/>
              <a:buChar char="‑"/>
              <a:defRPr sz="1800"/>
            </a:lvl3pPr>
          </a:lstStyle>
          <a:p>
            <a:pPr lvl="0"/>
            <a:r>
              <a:rPr lang="it-IT" dirty="0"/>
              <a:t>In sit habeo altera nostro. Ad euismod minimum</a:t>
            </a:r>
            <a:endParaRPr lang="hu-HU" dirty="0"/>
          </a:p>
          <a:p>
            <a:pPr lvl="0"/>
            <a:r>
              <a:rPr lang="it-IT" dirty="0"/>
              <a:t>Ad euismod minimum </a:t>
            </a:r>
            <a:endParaRPr lang="hu-HU" dirty="0"/>
          </a:p>
          <a:p>
            <a:pPr lvl="0"/>
            <a:r>
              <a:rPr lang="it-IT" dirty="0"/>
              <a:t>In sit habeo altera nostro. Ad euismod minimum</a:t>
            </a:r>
            <a:endParaRPr lang="hu-HU" dirty="0"/>
          </a:p>
          <a:p>
            <a:pPr lvl="0"/>
            <a:r>
              <a:rPr lang="it-IT" dirty="0"/>
              <a:t>altera nostro</a:t>
            </a:r>
            <a:endParaRPr lang="hu-HU" dirty="0"/>
          </a:p>
          <a:p>
            <a:pPr marL="914389" marR="0" lvl="1" indent="-457200" algn="l" defTabSz="914377" rtl="0" eaLnBrk="1" fontAlgn="auto" latinLnBrk="0" hangingPunct="1">
              <a:lnSpc>
                <a:spcPct val="90000"/>
              </a:lnSpc>
              <a:spcBef>
                <a:spcPts val="500"/>
              </a:spcBef>
              <a:spcAft>
                <a:spcPts val="0"/>
              </a:spcAft>
              <a:buClrTx/>
              <a:buSzTx/>
              <a:buFont typeface="+mj-lt"/>
              <a:buAutoNum type="alphaLcPeriod"/>
              <a:tabLst/>
              <a:defRPr/>
            </a:pPr>
            <a:endParaRPr lang="en-US" sz="1800" b="0" i="0" u="none" strike="noStrike" baseline="30000" dirty="0">
              <a:solidFill>
                <a:srgbClr val="201F22"/>
              </a:solidFill>
              <a:latin typeface="Tahoma" panose="020B0604030504040204" pitchFamily="34" charset="0"/>
            </a:endParaRPr>
          </a:p>
        </p:txBody>
      </p:sp>
      <p:sp>
        <p:nvSpPr>
          <p:cNvPr id="9" name="Text Placeholder 5">
            <a:extLst>
              <a:ext uri="{FF2B5EF4-FFF2-40B4-BE49-F238E27FC236}">
                <a16:creationId xmlns:a16="http://schemas.microsoft.com/office/drawing/2014/main" id="{86DA85FE-82E9-47B0-B799-1222E60701BC}"/>
              </a:ext>
            </a:extLst>
          </p:cNvPr>
          <p:cNvSpPr>
            <a:spLocks noGrp="1"/>
          </p:cNvSpPr>
          <p:nvPr>
            <p:ph type="body" sz="quarter" idx="12" hasCustomPrompt="1"/>
          </p:nvPr>
        </p:nvSpPr>
        <p:spPr>
          <a:xfrm>
            <a:off x="821868" y="3777926"/>
            <a:ext cx="8322132" cy="2422849"/>
          </a:xfrm>
        </p:spPr>
        <p:txBody>
          <a:bodyPr>
            <a:normAutofit/>
          </a:bodyPr>
          <a:lstStyle>
            <a:lvl1pPr marL="342900" indent="-342900">
              <a:buFont typeface="+mj-lt"/>
              <a:buAutoNum type="alphaLcPeriod"/>
              <a:defRPr sz="1600" b="1" i="0" cap="all" baseline="0">
                <a:solidFill>
                  <a:schemeClr val="tx2"/>
                </a:solidFill>
              </a:defRPr>
            </a:lvl1pPr>
            <a:lvl2pPr marL="457189" indent="0">
              <a:lnSpc>
                <a:spcPct val="150000"/>
              </a:lnSpc>
              <a:buSzPct val="90000"/>
              <a:buFontTx/>
              <a:buNone/>
              <a:defRPr sz="1400"/>
            </a:lvl2pPr>
            <a:lvl3pPr>
              <a:buFont typeface="Tahoma" panose="020B0604030504040204" pitchFamily="34" charset="0"/>
              <a:buChar char="‑"/>
              <a:defRPr sz="1400"/>
            </a:lvl3pPr>
          </a:lstStyle>
          <a:p>
            <a:pPr lvl="0"/>
            <a:r>
              <a:rPr lang="it-IT" dirty="0"/>
              <a:t>In sit habeo altera nostro. Ad euismod minimum</a:t>
            </a:r>
            <a:endParaRPr lang="hu-HU" dirty="0"/>
          </a:p>
          <a:p>
            <a:pPr lvl="0"/>
            <a:r>
              <a:rPr lang="it-IT" dirty="0"/>
              <a:t>In sit habeo altera nostro</a:t>
            </a:r>
            <a:endParaRPr lang="en-US" sz="1800" b="0" i="0" u="none" strike="noStrike" baseline="30000" dirty="0">
              <a:solidFill>
                <a:srgbClr val="201F22"/>
              </a:solidFill>
              <a:latin typeface="Tahoma" panose="020B0604030504040204" pitchFamily="34" charset="0"/>
            </a:endParaRPr>
          </a:p>
        </p:txBody>
      </p:sp>
      <p:sp>
        <p:nvSpPr>
          <p:cNvPr id="4" name="Dia számának helye 3">
            <a:extLst>
              <a:ext uri="{FF2B5EF4-FFF2-40B4-BE49-F238E27FC236}">
                <a16:creationId xmlns:a16="http://schemas.microsoft.com/office/drawing/2014/main" id="{70CFCAF2-DA2C-5AAC-DF88-6F1C076E7B11}"/>
              </a:ext>
            </a:extLst>
          </p:cNvPr>
          <p:cNvSpPr>
            <a:spLocks noGrp="1"/>
          </p:cNvSpPr>
          <p:nvPr>
            <p:ph type="sldNum" sz="quarter" idx="15"/>
          </p:nvPr>
        </p:nvSpPr>
        <p:spPr/>
        <p:txBody>
          <a:bodyPr/>
          <a:lstStyle/>
          <a:p>
            <a:fld id="{9EDDDD90-AB0C-4602-91C8-25275B45CDEF}" type="slidenum">
              <a:rPr lang="hu-HU" smtClean="0"/>
              <a:t>‹#›</a:t>
            </a:fld>
            <a:endParaRPr lang="hu-HU"/>
          </a:p>
        </p:txBody>
      </p:sp>
      <p:cxnSp>
        <p:nvCxnSpPr>
          <p:cNvPr id="12" name="Egyenes összekötő 10">
            <a:extLst>
              <a:ext uri="{FF2B5EF4-FFF2-40B4-BE49-F238E27FC236}">
                <a16:creationId xmlns:a16="http://schemas.microsoft.com/office/drawing/2014/main" id="{E2460ACD-7D84-3233-6602-1AA7EB770908}"/>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Ábra 16">
            <a:extLst>
              <a:ext uri="{FF2B5EF4-FFF2-40B4-BE49-F238E27FC236}">
                <a16:creationId xmlns:a16="http://schemas.microsoft.com/office/drawing/2014/main" id="{AA7B1A24-9226-E58D-CB42-2FB3355DF7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2013344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ingle line) + text + li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423B5F-839A-4B26-AB6E-39A2303F04D3}"/>
              </a:ext>
            </a:extLst>
          </p:cNvPr>
          <p:cNvSpPr/>
          <p:nvPr userDrawn="1"/>
        </p:nvSpPr>
        <p:spPr>
          <a:xfrm>
            <a:off x="5443871" y="1449388"/>
            <a:ext cx="3712829" cy="513935"/>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8" name="Rectangle 7">
            <a:extLst>
              <a:ext uri="{FF2B5EF4-FFF2-40B4-BE49-F238E27FC236}">
                <a16:creationId xmlns:a16="http://schemas.microsoft.com/office/drawing/2014/main" id="{8FA761C0-A01B-429F-B60B-4021D8AE3129}"/>
              </a:ext>
            </a:extLst>
          </p:cNvPr>
          <p:cNvSpPr/>
          <p:nvPr userDrawn="1"/>
        </p:nvSpPr>
        <p:spPr>
          <a:xfrm>
            <a:off x="5443871" y="2076471"/>
            <a:ext cx="3712829" cy="4124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ext Placeholder 15">
            <a:extLst>
              <a:ext uri="{FF2B5EF4-FFF2-40B4-BE49-F238E27FC236}">
                <a16:creationId xmlns:a16="http://schemas.microsoft.com/office/drawing/2014/main" id="{514703AF-0078-4D6E-B46F-390A1F584A6F}"/>
              </a:ext>
            </a:extLst>
          </p:cNvPr>
          <p:cNvSpPr>
            <a:spLocks noGrp="1" noRot="1" noMove="1" noResize="1" noEditPoints="1" noAdjustHandles="1" noChangeArrowheads="1" noChangeShapeType="1"/>
          </p:cNvSpPr>
          <p:nvPr>
            <p:ph type="body" sz="quarter" idx="25" hasCustomPrompt="1"/>
          </p:nvPr>
        </p:nvSpPr>
        <p:spPr>
          <a:xfrm>
            <a:off x="829903" y="1449387"/>
            <a:ext cx="4439929" cy="4751387"/>
          </a:xfrm>
        </p:spPr>
        <p:txBody>
          <a:bodyPr>
            <a:normAutofit/>
          </a:bodyPr>
          <a:lstStyle>
            <a:lvl1pPr marL="400050" indent="-400050">
              <a:buFont typeface="+mj-lt"/>
              <a:buAutoNum type="romanUcPeriod"/>
              <a:defRPr sz="1400" b="1"/>
            </a:lvl1pPr>
          </a:lstStyle>
          <a:p>
            <a:pPr lvl="0"/>
            <a:r>
              <a:rPr lang="da-DK" dirty="0"/>
              <a:t>LOREM IPSUM DOLOR SIT AMET </a:t>
            </a:r>
            <a:endParaRPr lang="hu-HU" dirty="0"/>
          </a:p>
          <a:p>
            <a:pPr lvl="0"/>
            <a:endParaRPr lang="hu-HU" dirty="0"/>
          </a:p>
          <a:p>
            <a:pPr lvl="0"/>
            <a:endParaRPr lang="hu-HU" dirty="0"/>
          </a:p>
          <a:p>
            <a:pPr lvl="0"/>
            <a:endParaRPr lang="hu-HU" dirty="0"/>
          </a:p>
          <a:p>
            <a:pPr lvl="0"/>
            <a:endParaRPr lang="hu-HU" dirty="0"/>
          </a:p>
          <a:p>
            <a:pPr lvl="0"/>
            <a:endParaRPr lang="hu-HU" dirty="0"/>
          </a:p>
          <a:p>
            <a:pPr lvl="0"/>
            <a:r>
              <a:rPr lang="da-DK" dirty="0"/>
              <a:t>LOREM IPSUM DOLOR SIT AMET</a:t>
            </a:r>
            <a:br>
              <a:rPr lang="hu-HU" dirty="0"/>
            </a:br>
            <a:endParaRPr lang="hu-HU" dirty="0"/>
          </a:p>
        </p:txBody>
      </p:sp>
      <p:sp>
        <p:nvSpPr>
          <p:cNvPr id="9" name="Text Placeholder 17">
            <a:extLst>
              <a:ext uri="{FF2B5EF4-FFF2-40B4-BE49-F238E27FC236}">
                <a16:creationId xmlns:a16="http://schemas.microsoft.com/office/drawing/2014/main" id="{2DE2D0CD-240C-4B0A-A188-3076C1070214}"/>
              </a:ext>
            </a:extLst>
          </p:cNvPr>
          <p:cNvSpPr>
            <a:spLocks noGrp="1"/>
          </p:cNvSpPr>
          <p:nvPr>
            <p:ph type="body" sz="quarter" idx="21" hasCustomPrompt="1"/>
          </p:nvPr>
        </p:nvSpPr>
        <p:spPr>
          <a:xfrm>
            <a:off x="5606902" y="1547379"/>
            <a:ext cx="3087052" cy="347663"/>
          </a:xfrm>
        </p:spPr>
        <p:txBody>
          <a:bodyPr>
            <a:noAutofit/>
          </a:bodyPr>
          <a:lstStyle>
            <a:lvl1pPr marL="0" indent="0">
              <a:buFontTx/>
              <a:buNone/>
              <a:defRPr sz="1400" b="1">
                <a:solidFill>
                  <a:schemeClr val="bg1"/>
                </a:solidFill>
              </a:defRPr>
            </a:lvl1pPr>
          </a:lstStyle>
          <a:p>
            <a:pPr lvl="0"/>
            <a:r>
              <a:rPr lang="da-DK" dirty="0"/>
              <a:t>LOREM IPSUM DOLOR SIT AMET</a:t>
            </a:r>
            <a:endParaRPr lang="hu-HU" dirty="0"/>
          </a:p>
        </p:txBody>
      </p:sp>
      <p:sp>
        <p:nvSpPr>
          <p:cNvPr id="10" name="Text Placeholder 22">
            <a:extLst>
              <a:ext uri="{FF2B5EF4-FFF2-40B4-BE49-F238E27FC236}">
                <a16:creationId xmlns:a16="http://schemas.microsoft.com/office/drawing/2014/main" id="{6DF29D97-07DF-4EE6-8B96-20CCC02C8808}"/>
              </a:ext>
            </a:extLst>
          </p:cNvPr>
          <p:cNvSpPr>
            <a:spLocks noGrp="1"/>
          </p:cNvSpPr>
          <p:nvPr>
            <p:ph type="body" sz="quarter" idx="23" hasCustomPrompt="1"/>
          </p:nvPr>
        </p:nvSpPr>
        <p:spPr>
          <a:xfrm>
            <a:off x="5606902" y="2173487"/>
            <a:ext cx="3610308" cy="3816187"/>
          </a:xfrm>
        </p:spPr>
        <p:txBody>
          <a:bodyPr>
            <a:normAutofit/>
          </a:bodyPr>
          <a:lstStyle>
            <a:lvl1pPr marL="228594" indent="-228594">
              <a:buClr>
                <a:schemeClr val="tx1"/>
              </a:buClr>
              <a:buSzPct val="110000"/>
              <a:buFont typeface="Tahoma" panose="020B0604030504040204" pitchFamily="34" charset="0"/>
              <a:buChar char="•"/>
              <a:defRPr sz="1400">
                <a:solidFill>
                  <a:schemeClr val="tx1"/>
                </a:solidFill>
              </a:defRPr>
            </a:lvl1pPr>
          </a:lstStyle>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p:txBody>
      </p:sp>
      <p:sp>
        <p:nvSpPr>
          <p:cNvPr id="11" name="Text Placeholder 24">
            <a:extLst>
              <a:ext uri="{FF2B5EF4-FFF2-40B4-BE49-F238E27FC236}">
                <a16:creationId xmlns:a16="http://schemas.microsoft.com/office/drawing/2014/main" id="{7CB69CB1-9C97-4F43-A711-000360229983}"/>
              </a:ext>
            </a:extLst>
          </p:cNvPr>
          <p:cNvSpPr>
            <a:spLocks noGrp="1"/>
          </p:cNvSpPr>
          <p:nvPr>
            <p:ph type="body" sz="quarter" idx="24" hasCustomPrompt="1"/>
          </p:nvPr>
        </p:nvSpPr>
        <p:spPr>
          <a:xfrm>
            <a:off x="831013" y="1832627"/>
            <a:ext cx="4114433" cy="1431179"/>
          </a:xfrm>
        </p:spPr>
        <p:txBody>
          <a:bodyPr>
            <a:normAutofit/>
          </a:bodyPr>
          <a:lstStyle>
            <a:lvl1pPr marL="0" indent="0">
              <a:buNone/>
              <a:defRPr sz="1400"/>
            </a:lvl1pPr>
          </a:lstStyle>
          <a:p>
            <a:pPr lvl="0"/>
            <a:r>
              <a:rPr lang="hu-HU" dirty="0"/>
              <a:t>Si que int quiandis pra sequam et endunte eossitibusam re cusaectatis num lab idus aut eos il ipsum everis estio. Is ducieni mpernatate num fuga. Nia quas mo estium estium ant rerferiae.</a:t>
            </a:r>
          </a:p>
        </p:txBody>
      </p:sp>
      <p:sp>
        <p:nvSpPr>
          <p:cNvPr id="12" name="Szöveg helye 9">
            <a:extLst>
              <a:ext uri="{FF2B5EF4-FFF2-40B4-BE49-F238E27FC236}">
                <a16:creationId xmlns:a16="http://schemas.microsoft.com/office/drawing/2014/main" id="{713044F3-8FC1-4ACF-8F71-03C242E9E7B9}"/>
              </a:ext>
            </a:extLst>
          </p:cNvPr>
          <p:cNvSpPr>
            <a:spLocks noGrp="1"/>
          </p:cNvSpPr>
          <p:nvPr>
            <p:ph type="body" sz="quarter" idx="10" hasCustomPrompt="1"/>
          </p:nvPr>
        </p:nvSpPr>
        <p:spPr>
          <a:xfrm>
            <a:off x="821882" y="285975"/>
            <a:ext cx="8225866" cy="355580"/>
          </a:xfrm>
        </p:spPr>
        <p:txBody>
          <a:bodyPr>
            <a:noAutofit/>
          </a:bodyPr>
          <a:lstStyle>
            <a:lvl1pPr marL="0" indent="0">
              <a:buNone/>
              <a:defRPr sz="2400" b="0" cap="all" baseline="0">
                <a:solidFill>
                  <a:schemeClr val="tx2"/>
                </a:solidFill>
              </a:defRPr>
            </a:lvl1pPr>
          </a:lstStyle>
          <a:p>
            <a:pPr lvl="0"/>
            <a:r>
              <a:rPr lang="hu-HU" dirty="0" err="1"/>
              <a:t>Title</a:t>
            </a:r>
            <a:r>
              <a:rPr lang="hu-HU" dirty="0"/>
              <a:t> (</a:t>
            </a:r>
            <a:r>
              <a:rPr lang="hu-HU" dirty="0" err="1"/>
              <a:t>single</a:t>
            </a:r>
            <a:r>
              <a:rPr lang="hu-HU" dirty="0"/>
              <a:t> line </a:t>
            </a:r>
            <a:r>
              <a:rPr lang="hu-HU" dirty="0" err="1"/>
              <a:t>with</a:t>
            </a:r>
            <a:r>
              <a:rPr lang="hu-HU" dirty="0"/>
              <a:t> </a:t>
            </a:r>
            <a:r>
              <a:rPr lang="hu-HU" dirty="0" err="1"/>
              <a:t>subtitle</a:t>
            </a:r>
            <a:r>
              <a:rPr lang="hu-HU" dirty="0"/>
              <a:t>)</a:t>
            </a:r>
          </a:p>
        </p:txBody>
      </p:sp>
      <p:sp>
        <p:nvSpPr>
          <p:cNvPr id="13" name="Szöveg helye 9">
            <a:extLst>
              <a:ext uri="{FF2B5EF4-FFF2-40B4-BE49-F238E27FC236}">
                <a16:creationId xmlns:a16="http://schemas.microsoft.com/office/drawing/2014/main" id="{56A10424-51AC-460A-B8F5-4B6A73D7AD48}"/>
              </a:ext>
            </a:extLst>
          </p:cNvPr>
          <p:cNvSpPr>
            <a:spLocks noGrp="1"/>
          </p:cNvSpPr>
          <p:nvPr>
            <p:ph type="body" sz="quarter" idx="18" hasCustomPrompt="1"/>
          </p:nvPr>
        </p:nvSpPr>
        <p:spPr>
          <a:xfrm>
            <a:off x="837924" y="686547"/>
            <a:ext cx="8225866" cy="355580"/>
          </a:xfrm>
        </p:spPr>
        <p:txBody>
          <a:bodyPr>
            <a:normAutofit/>
          </a:bodyPr>
          <a:lstStyle>
            <a:lvl1pPr marL="0" indent="0">
              <a:buNone/>
              <a:defRPr sz="1800" b="0" cap="all" baseline="0">
                <a:solidFill>
                  <a:schemeClr val="tx1"/>
                </a:solidFill>
              </a:defRPr>
            </a:lvl1pPr>
          </a:lstStyle>
          <a:p>
            <a:pPr lvl="0"/>
            <a:r>
              <a:rPr lang="hu-HU" dirty="0" err="1"/>
              <a:t>subtitle</a:t>
            </a:r>
            <a:endParaRPr lang="hu-HU" dirty="0"/>
          </a:p>
        </p:txBody>
      </p:sp>
      <p:sp>
        <p:nvSpPr>
          <p:cNvPr id="15" name="Text Placeholder 24">
            <a:extLst>
              <a:ext uri="{FF2B5EF4-FFF2-40B4-BE49-F238E27FC236}">
                <a16:creationId xmlns:a16="http://schemas.microsoft.com/office/drawing/2014/main" id="{FF75C91B-FFB5-4320-8DDB-702979CFD8B5}"/>
              </a:ext>
            </a:extLst>
          </p:cNvPr>
          <p:cNvSpPr>
            <a:spLocks noGrp="1"/>
          </p:cNvSpPr>
          <p:nvPr>
            <p:ph type="body" sz="quarter" idx="26" hasCustomPrompt="1"/>
          </p:nvPr>
        </p:nvSpPr>
        <p:spPr>
          <a:xfrm>
            <a:off x="831015" y="3752973"/>
            <a:ext cx="4114431" cy="1431179"/>
          </a:xfrm>
        </p:spPr>
        <p:txBody>
          <a:bodyPr>
            <a:normAutofit/>
          </a:bodyPr>
          <a:lstStyle>
            <a:lvl1pPr marL="0" indent="0">
              <a:buNone/>
              <a:defRPr sz="1400"/>
            </a:lvl1pPr>
          </a:lstStyle>
          <a:p>
            <a:pPr lvl="0"/>
            <a:r>
              <a:rPr lang="hu-HU" dirty="0"/>
              <a:t>Si que int quiandis pra sequam et endunte eossitibusam re cusaectatis num lab idus aut eos il ipsum everis estio. Is ducieni mpernatate num fuga. Nia quas mo estium estium ant rerferiae.</a:t>
            </a:r>
          </a:p>
        </p:txBody>
      </p:sp>
      <p:sp>
        <p:nvSpPr>
          <p:cNvPr id="4" name="Dia számának helye 3">
            <a:extLst>
              <a:ext uri="{FF2B5EF4-FFF2-40B4-BE49-F238E27FC236}">
                <a16:creationId xmlns:a16="http://schemas.microsoft.com/office/drawing/2014/main" id="{1317261D-E2E9-D534-5C76-E95FEA9824E3}"/>
              </a:ext>
            </a:extLst>
          </p:cNvPr>
          <p:cNvSpPr>
            <a:spLocks noGrp="1"/>
          </p:cNvSpPr>
          <p:nvPr>
            <p:ph type="sldNum" sz="quarter" idx="29"/>
          </p:nvPr>
        </p:nvSpPr>
        <p:spPr/>
        <p:txBody>
          <a:bodyPr/>
          <a:lstStyle/>
          <a:p>
            <a:fld id="{9EDDDD90-AB0C-4602-91C8-25275B45CDEF}" type="slidenum">
              <a:rPr lang="hu-HU" smtClean="0"/>
              <a:t>‹#›</a:t>
            </a:fld>
            <a:endParaRPr lang="hu-HU"/>
          </a:p>
        </p:txBody>
      </p:sp>
      <p:cxnSp>
        <p:nvCxnSpPr>
          <p:cNvPr id="18" name="Egyenes összekötő 10">
            <a:extLst>
              <a:ext uri="{FF2B5EF4-FFF2-40B4-BE49-F238E27FC236}">
                <a16:creationId xmlns:a16="http://schemas.microsoft.com/office/drawing/2014/main" id="{4CD55E0C-44B4-FD56-E176-0926DCDA1450}"/>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Ábra 16">
            <a:extLst>
              <a:ext uri="{FF2B5EF4-FFF2-40B4-BE49-F238E27FC236}">
                <a16:creationId xmlns:a16="http://schemas.microsoft.com/office/drawing/2014/main" id="{826A0BBE-C371-BA7E-E2F2-2EFD89D143E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109574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 Double li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370988-E9B4-4BDE-A988-2A6A30EC856C}"/>
              </a:ext>
            </a:extLst>
          </p:cNvPr>
          <p:cNvSpPr/>
          <p:nvPr userDrawn="1"/>
        </p:nvSpPr>
        <p:spPr>
          <a:xfrm>
            <a:off x="5177408" y="1445152"/>
            <a:ext cx="3979292" cy="513935"/>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solidFill>
                <a:srgbClr val="8A78B0"/>
              </a:solidFill>
            </a:endParaRPr>
          </a:p>
        </p:txBody>
      </p:sp>
      <p:sp>
        <p:nvSpPr>
          <p:cNvPr id="8" name="Rectangle 7">
            <a:extLst>
              <a:ext uri="{FF2B5EF4-FFF2-40B4-BE49-F238E27FC236}">
                <a16:creationId xmlns:a16="http://schemas.microsoft.com/office/drawing/2014/main" id="{B730CA38-39CC-4E20-B27D-792CF7D22A24}"/>
              </a:ext>
            </a:extLst>
          </p:cNvPr>
          <p:cNvSpPr/>
          <p:nvPr userDrawn="1"/>
        </p:nvSpPr>
        <p:spPr>
          <a:xfrm>
            <a:off x="5177408" y="2088369"/>
            <a:ext cx="3979292" cy="411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ext Placeholder 17">
            <a:extLst>
              <a:ext uri="{FF2B5EF4-FFF2-40B4-BE49-F238E27FC236}">
                <a16:creationId xmlns:a16="http://schemas.microsoft.com/office/drawing/2014/main" id="{9F88EF90-B2D8-491E-8D6B-9B8FD3929231}"/>
              </a:ext>
            </a:extLst>
          </p:cNvPr>
          <p:cNvSpPr>
            <a:spLocks noGrp="1"/>
          </p:cNvSpPr>
          <p:nvPr>
            <p:ph type="body" sz="quarter" idx="21" hasCustomPrompt="1"/>
          </p:nvPr>
        </p:nvSpPr>
        <p:spPr>
          <a:xfrm>
            <a:off x="5290451" y="1523583"/>
            <a:ext cx="3729798" cy="347663"/>
          </a:xfrm>
        </p:spPr>
        <p:txBody>
          <a:bodyPr>
            <a:noAutofit/>
          </a:bodyPr>
          <a:lstStyle>
            <a:lvl1pPr marL="0" indent="0">
              <a:buFontTx/>
              <a:buNone/>
              <a:defRPr sz="1400" b="1">
                <a:solidFill>
                  <a:schemeClr val="bg1"/>
                </a:solidFill>
              </a:defRPr>
            </a:lvl1pPr>
          </a:lstStyle>
          <a:p>
            <a:pPr lvl="0"/>
            <a:r>
              <a:rPr lang="da-DK" dirty="0"/>
              <a:t>LOREM IPSUM DOLOR SIT AMET</a:t>
            </a:r>
            <a:endParaRPr lang="hu-HU" dirty="0"/>
          </a:p>
        </p:txBody>
      </p:sp>
      <p:sp>
        <p:nvSpPr>
          <p:cNvPr id="10" name="Text Placeholder 22">
            <a:extLst>
              <a:ext uri="{FF2B5EF4-FFF2-40B4-BE49-F238E27FC236}">
                <a16:creationId xmlns:a16="http://schemas.microsoft.com/office/drawing/2014/main" id="{4459AC03-F706-4002-A086-1AC995F2C671}"/>
              </a:ext>
            </a:extLst>
          </p:cNvPr>
          <p:cNvSpPr>
            <a:spLocks noGrp="1"/>
          </p:cNvSpPr>
          <p:nvPr>
            <p:ph type="body" sz="quarter" idx="23" hasCustomPrompt="1"/>
          </p:nvPr>
        </p:nvSpPr>
        <p:spPr>
          <a:xfrm>
            <a:off x="5289305" y="2249080"/>
            <a:ext cx="3730944" cy="3158971"/>
          </a:xfrm>
        </p:spPr>
        <p:txBody>
          <a:bodyPr>
            <a:normAutofit/>
          </a:bodyPr>
          <a:lstStyle>
            <a:lvl1pPr marL="228594" indent="-228594">
              <a:buClr>
                <a:schemeClr val="tx1"/>
              </a:buClr>
              <a:buSzPct val="110000"/>
              <a:buFont typeface="Tahoma" panose="020B0604030504040204" pitchFamily="34" charset="0"/>
              <a:buChar char="•"/>
              <a:defRPr sz="1400">
                <a:solidFill>
                  <a:schemeClr val="bg2">
                    <a:lumMod val="50000"/>
                  </a:schemeClr>
                </a:solidFill>
              </a:defRPr>
            </a:lvl1pPr>
          </a:lstStyle>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p:txBody>
      </p:sp>
      <p:sp>
        <p:nvSpPr>
          <p:cNvPr id="11" name="Szöveg helye 9">
            <a:extLst>
              <a:ext uri="{FF2B5EF4-FFF2-40B4-BE49-F238E27FC236}">
                <a16:creationId xmlns:a16="http://schemas.microsoft.com/office/drawing/2014/main" id="{1CAE8CA1-B98D-41C0-8B09-7E60B9C2E04D}"/>
              </a:ext>
            </a:extLst>
          </p:cNvPr>
          <p:cNvSpPr>
            <a:spLocks noGrp="1"/>
          </p:cNvSpPr>
          <p:nvPr>
            <p:ph type="body" sz="quarter" idx="10" hasCustomPrompt="1"/>
          </p:nvPr>
        </p:nvSpPr>
        <p:spPr>
          <a:xfrm>
            <a:off x="814973" y="286468"/>
            <a:ext cx="8333706" cy="355580"/>
          </a:xfrm>
        </p:spPr>
        <p:txBody>
          <a:bodyPr>
            <a:noAutofit/>
          </a:bodyPr>
          <a:lstStyle>
            <a:lvl1pPr marL="0" indent="0">
              <a:buNone/>
              <a:defRPr sz="2400" b="0" cap="all" baseline="0">
                <a:solidFill>
                  <a:schemeClr val="tx2"/>
                </a:solidFill>
              </a:defRPr>
            </a:lvl1pPr>
          </a:lstStyle>
          <a:p>
            <a:pPr lvl="0"/>
            <a:r>
              <a:rPr lang="hu-HU" dirty="0"/>
              <a:t>TITLE (</a:t>
            </a:r>
            <a:r>
              <a:rPr lang="hu-HU" dirty="0" err="1"/>
              <a:t>single</a:t>
            </a:r>
            <a:r>
              <a:rPr lang="hu-HU" dirty="0"/>
              <a:t> line </a:t>
            </a:r>
            <a:r>
              <a:rPr lang="hu-HU" dirty="0" err="1"/>
              <a:t>with</a:t>
            </a:r>
            <a:r>
              <a:rPr lang="hu-HU" dirty="0"/>
              <a:t> </a:t>
            </a:r>
            <a:r>
              <a:rPr lang="hu-HU" dirty="0" err="1"/>
              <a:t>subtitle</a:t>
            </a:r>
            <a:r>
              <a:rPr lang="hu-HU" dirty="0"/>
              <a:t>)</a:t>
            </a:r>
          </a:p>
        </p:txBody>
      </p:sp>
      <p:sp>
        <p:nvSpPr>
          <p:cNvPr id="12" name="Szöveg helye 9">
            <a:extLst>
              <a:ext uri="{FF2B5EF4-FFF2-40B4-BE49-F238E27FC236}">
                <a16:creationId xmlns:a16="http://schemas.microsoft.com/office/drawing/2014/main" id="{E9CAF432-0206-48EF-B35F-6DA41126EBD7}"/>
              </a:ext>
            </a:extLst>
          </p:cNvPr>
          <p:cNvSpPr>
            <a:spLocks noGrp="1"/>
          </p:cNvSpPr>
          <p:nvPr>
            <p:ph type="body" sz="quarter" idx="18" hasCustomPrompt="1"/>
          </p:nvPr>
        </p:nvSpPr>
        <p:spPr>
          <a:xfrm>
            <a:off x="831015" y="688020"/>
            <a:ext cx="8333706" cy="355580"/>
          </a:xfrm>
        </p:spPr>
        <p:txBody>
          <a:bodyPr>
            <a:normAutofit/>
          </a:bodyPr>
          <a:lstStyle>
            <a:lvl1pPr marL="0" indent="0">
              <a:buNone/>
              <a:defRPr sz="1800" b="0" cap="all" baseline="0">
                <a:solidFill>
                  <a:schemeClr val="tx1"/>
                </a:solidFill>
              </a:defRPr>
            </a:lvl1pPr>
          </a:lstStyle>
          <a:p>
            <a:pPr lvl="0"/>
            <a:r>
              <a:rPr lang="hu-HU" dirty="0" err="1"/>
              <a:t>subtitle</a:t>
            </a:r>
            <a:endParaRPr lang="hu-HU" dirty="0"/>
          </a:p>
        </p:txBody>
      </p:sp>
      <p:sp>
        <p:nvSpPr>
          <p:cNvPr id="13" name="Rectangle 12">
            <a:extLst>
              <a:ext uri="{FF2B5EF4-FFF2-40B4-BE49-F238E27FC236}">
                <a16:creationId xmlns:a16="http://schemas.microsoft.com/office/drawing/2014/main" id="{0A57CA03-C9F6-4654-8471-9FA02E8BAE90}"/>
              </a:ext>
            </a:extLst>
          </p:cNvPr>
          <p:cNvSpPr/>
          <p:nvPr userDrawn="1"/>
        </p:nvSpPr>
        <p:spPr>
          <a:xfrm>
            <a:off x="911226" y="2088369"/>
            <a:ext cx="3968252" cy="4112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ext Placeholder 22">
            <a:extLst>
              <a:ext uri="{FF2B5EF4-FFF2-40B4-BE49-F238E27FC236}">
                <a16:creationId xmlns:a16="http://schemas.microsoft.com/office/drawing/2014/main" id="{B698B370-A477-4420-8F42-D1767175AD50}"/>
              </a:ext>
            </a:extLst>
          </p:cNvPr>
          <p:cNvSpPr>
            <a:spLocks noGrp="1"/>
          </p:cNvSpPr>
          <p:nvPr>
            <p:ph type="body" sz="quarter" idx="24" hasCustomPrompt="1"/>
          </p:nvPr>
        </p:nvSpPr>
        <p:spPr>
          <a:xfrm>
            <a:off x="1014874" y="2249080"/>
            <a:ext cx="3968252" cy="3158971"/>
          </a:xfrm>
        </p:spPr>
        <p:txBody>
          <a:bodyPr>
            <a:normAutofit/>
          </a:bodyPr>
          <a:lstStyle>
            <a:lvl1pPr marL="228594" indent="-228594">
              <a:buClr>
                <a:schemeClr val="tx2"/>
              </a:buClr>
              <a:buSzPct val="110000"/>
              <a:buFont typeface="Tahoma" panose="020B0604030504040204" pitchFamily="34" charset="0"/>
              <a:buChar char="•"/>
              <a:defRPr sz="1400">
                <a:solidFill>
                  <a:schemeClr val="bg2">
                    <a:lumMod val="50000"/>
                  </a:schemeClr>
                </a:solidFill>
              </a:defRPr>
            </a:lvl1pPr>
          </a:lstStyle>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p:txBody>
      </p:sp>
      <p:sp>
        <p:nvSpPr>
          <p:cNvPr id="15" name="Rectangle 14">
            <a:extLst>
              <a:ext uri="{FF2B5EF4-FFF2-40B4-BE49-F238E27FC236}">
                <a16:creationId xmlns:a16="http://schemas.microsoft.com/office/drawing/2014/main" id="{8CBE3993-C368-49AD-8FD0-264A7AD16241}"/>
              </a:ext>
            </a:extLst>
          </p:cNvPr>
          <p:cNvSpPr/>
          <p:nvPr userDrawn="1"/>
        </p:nvSpPr>
        <p:spPr>
          <a:xfrm>
            <a:off x="911225" y="1449949"/>
            <a:ext cx="3979292" cy="513935"/>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16" name="Text Placeholder 17">
            <a:extLst>
              <a:ext uri="{FF2B5EF4-FFF2-40B4-BE49-F238E27FC236}">
                <a16:creationId xmlns:a16="http://schemas.microsoft.com/office/drawing/2014/main" id="{6905AC9C-F0FD-446C-954F-E431C76CF9FC}"/>
              </a:ext>
            </a:extLst>
          </p:cNvPr>
          <p:cNvSpPr>
            <a:spLocks noGrp="1"/>
          </p:cNvSpPr>
          <p:nvPr>
            <p:ph type="body" sz="quarter" idx="25" hasCustomPrompt="1"/>
          </p:nvPr>
        </p:nvSpPr>
        <p:spPr>
          <a:xfrm>
            <a:off x="1014875" y="1523584"/>
            <a:ext cx="3968252" cy="347663"/>
          </a:xfrm>
        </p:spPr>
        <p:txBody>
          <a:bodyPr>
            <a:noAutofit/>
          </a:bodyPr>
          <a:lstStyle>
            <a:lvl1pPr marL="0" indent="0">
              <a:buFontTx/>
              <a:buNone/>
              <a:defRPr sz="1400" b="1">
                <a:solidFill>
                  <a:schemeClr val="bg1"/>
                </a:solidFill>
              </a:defRPr>
            </a:lvl1pPr>
          </a:lstStyle>
          <a:p>
            <a:pPr lvl="0"/>
            <a:r>
              <a:rPr lang="da-DK" dirty="0"/>
              <a:t>LOREM IPSUM DOLOR SIT AMET</a:t>
            </a:r>
            <a:endParaRPr lang="hu-HU" dirty="0"/>
          </a:p>
        </p:txBody>
      </p:sp>
      <p:sp>
        <p:nvSpPr>
          <p:cNvPr id="4" name="Dia számának helye 3">
            <a:extLst>
              <a:ext uri="{FF2B5EF4-FFF2-40B4-BE49-F238E27FC236}">
                <a16:creationId xmlns:a16="http://schemas.microsoft.com/office/drawing/2014/main" id="{DE8B022E-19FA-9BF2-4224-2134A5C9E1D9}"/>
              </a:ext>
            </a:extLst>
          </p:cNvPr>
          <p:cNvSpPr>
            <a:spLocks noGrp="1"/>
          </p:cNvSpPr>
          <p:nvPr>
            <p:ph type="sldNum" sz="quarter" idx="28"/>
          </p:nvPr>
        </p:nvSpPr>
        <p:spPr/>
        <p:txBody>
          <a:bodyPr/>
          <a:lstStyle/>
          <a:p>
            <a:fld id="{9EDDDD90-AB0C-4602-91C8-25275B45CDEF}" type="slidenum">
              <a:rPr lang="hu-HU" smtClean="0"/>
              <a:t>‹#›</a:t>
            </a:fld>
            <a:endParaRPr lang="hu-HU"/>
          </a:p>
        </p:txBody>
      </p:sp>
      <p:cxnSp>
        <p:nvCxnSpPr>
          <p:cNvPr id="20" name="Egyenes összekötő 10">
            <a:extLst>
              <a:ext uri="{FF2B5EF4-FFF2-40B4-BE49-F238E27FC236}">
                <a16:creationId xmlns:a16="http://schemas.microsoft.com/office/drawing/2014/main" id="{6C45C16B-118D-52DF-778E-5FEF7722B032}"/>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Ábra 16">
            <a:extLst>
              <a:ext uri="{FF2B5EF4-FFF2-40B4-BE49-F238E27FC236}">
                <a16:creationId xmlns:a16="http://schemas.microsoft.com/office/drawing/2014/main" id="{421064A4-41B1-EC05-1D51-5AAA59C8C13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418698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title - Triple Li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2DFB152-40BD-45AE-92EF-119A184DB831}"/>
              </a:ext>
            </a:extLst>
          </p:cNvPr>
          <p:cNvSpPr/>
          <p:nvPr userDrawn="1"/>
        </p:nvSpPr>
        <p:spPr>
          <a:xfrm>
            <a:off x="911225" y="1449388"/>
            <a:ext cx="2634051" cy="590417"/>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34" name="Rectangle 33">
            <a:extLst>
              <a:ext uri="{FF2B5EF4-FFF2-40B4-BE49-F238E27FC236}">
                <a16:creationId xmlns:a16="http://schemas.microsoft.com/office/drawing/2014/main" id="{146A9473-1233-40AD-BDD1-30EFE350D131}"/>
              </a:ext>
            </a:extLst>
          </p:cNvPr>
          <p:cNvSpPr/>
          <p:nvPr userDrawn="1"/>
        </p:nvSpPr>
        <p:spPr>
          <a:xfrm>
            <a:off x="6521982" y="1455291"/>
            <a:ext cx="2634051" cy="590417"/>
          </a:xfrm>
          <a:prstGeom prst="rect">
            <a:avLst/>
          </a:prstGeom>
          <a:solidFill>
            <a:srgbClr val="00548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7" name="Szöveg helye 9">
            <a:extLst>
              <a:ext uri="{FF2B5EF4-FFF2-40B4-BE49-F238E27FC236}">
                <a16:creationId xmlns:a16="http://schemas.microsoft.com/office/drawing/2014/main" id="{75259E5A-64D1-43C8-8E70-9E1689B5FF53}"/>
              </a:ext>
            </a:extLst>
          </p:cNvPr>
          <p:cNvSpPr>
            <a:spLocks noGrp="1"/>
          </p:cNvSpPr>
          <p:nvPr>
            <p:ph type="body" sz="quarter" idx="10" hasCustomPrompt="1"/>
          </p:nvPr>
        </p:nvSpPr>
        <p:spPr>
          <a:xfrm>
            <a:off x="838036" y="285975"/>
            <a:ext cx="8318664" cy="355580"/>
          </a:xfrm>
        </p:spPr>
        <p:txBody>
          <a:bodyPr>
            <a:noAutofit/>
          </a:bodyPr>
          <a:lstStyle>
            <a:lvl1pPr marL="0" indent="0">
              <a:buNone/>
              <a:defRPr sz="2400" b="0" cap="all" baseline="0">
                <a:solidFill>
                  <a:schemeClr val="tx2"/>
                </a:solidFill>
              </a:defRPr>
            </a:lvl1pPr>
          </a:lstStyle>
          <a:p>
            <a:pPr lvl="0"/>
            <a:r>
              <a:rPr lang="hu-HU" dirty="0"/>
              <a:t>TITLE (</a:t>
            </a:r>
            <a:r>
              <a:rPr lang="hu-HU" dirty="0" err="1"/>
              <a:t>single</a:t>
            </a:r>
            <a:r>
              <a:rPr lang="hu-HU" dirty="0"/>
              <a:t> line </a:t>
            </a:r>
            <a:r>
              <a:rPr lang="hu-HU" dirty="0" err="1"/>
              <a:t>with</a:t>
            </a:r>
            <a:r>
              <a:rPr lang="hu-HU" dirty="0"/>
              <a:t> </a:t>
            </a:r>
            <a:r>
              <a:rPr lang="hu-HU" dirty="0" err="1"/>
              <a:t>subtitle</a:t>
            </a:r>
            <a:r>
              <a:rPr lang="hu-HU" dirty="0"/>
              <a:t>)</a:t>
            </a:r>
          </a:p>
        </p:txBody>
      </p:sp>
      <p:sp>
        <p:nvSpPr>
          <p:cNvPr id="8" name="Szöveg helye 9">
            <a:extLst>
              <a:ext uri="{FF2B5EF4-FFF2-40B4-BE49-F238E27FC236}">
                <a16:creationId xmlns:a16="http://schemas.microsoft.com/office/drawing/2014/main" id="{D46E8B9F-7CF1-4676-97E1-A12A07B903A5}"/>
              </a:ext>
            </a:extLst>
          </p:cNvPr>
          <p:cNvSpPr>
            <a:spLocks noGrp="1"/>
          </p:cNvSpPr>
          <p:nvPr>
            <p:ph type="body" sz="quarter" idx="18" hasCustomPrompt="1"/>
          </p:nvPr>
        </p:nvSpPr>
        <p:spPr>
          <a:xfrm>
            <a:off x="838036" y="686547"/>
            <a:ext cx="8318664" cy="355580"/>
          </a:xfrm>
        </p:spPr>
        <p:txBody>
          <a:bodyPr>
            <a:normAutofit/>
          </a:bodyPr>
          <a:lstStyle>
            <a:lvl1pPr marL="0" indent="0">
              <a:buNone/>
              <a:defRPr sz="1800" b="0" cap="all" baseline="0">
                <a:solidFill>
                  <a:schemeClr val="tx1"/>
                </a:solidFill>
              </a:defRPr>
            </a:lvl1pPr>
          </a:lstStyle>
          <a:p>
            <a:pPr lvl="0"/>
            <a:r>
              <a:rPr lang="hu-HU" dirty="0" err="1"/>
              <a:t>subtitle</a:t>
            </a:r>
            <a:endParaRPr lang="hu-HU" dirty="0"/>
          </a:p>
        </p:txBody>
      </p:sp>
      <p:sp>
        <p:nvSpPr>
          <p:cNvPr id="9" name="Rectangle 8">
            <a:extLst>
              <a:ext uri="{FF2B5EF4-FFF2-40B4-BE49-F238E27FC236}">
                <a16:creationId xmlns:a16="http://schemas.microsoft.com/office/drawing/2014/main" id="{888B9E75-0CEA-499A-9D2D-5356479DA629}"/>
              </a:ext>
            </a:extLst>
          </p:cNvPr>
          <p:cNvSpPr/>
          <p:nvPr userDrawn="1"/>
        </p:nvSpPr>
        <p:spPr>
          <a:xfrm>
            <a:off x="928408" y="2228323"/>
            <a:ext cx="2616898" cy="3972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ext Placeholder 22">
            <a:extLst>
              <a:ext uri="{FF2B5EF4-FFF2-40B4-BE49-F238E27FC236}">
                <a16:creationId xmlns:a16="http://schemas.microsoft.com/office/drawing/2014/main" id="{E6A74A1A-E976-4265-8DA2-07BE78520832}"/>
              </a:ext>
            </a:extLst>
          </p:cNvPr>
          <p:cNvSpPr>
            <a:spLocks noGrp="1"/>
          </p:cNvSpPr>
          <p:nvPr>
            <p:ph type="body" sz="quarter" idx="24" hasCustomPrompt="1"/>
          </p:nvPr>
        </p:nvSpPr>
        <p:spPr>
          <a:xfrm>
            <a:off x="1000161" y="2325340"/>
            <a:ext cx="2437840" cy="3846113"/>
          </a:xfrm>
        </p:spPr>
        <p:txBody>
          <a:bodyPr>
            <a:normAutofit/>
          </a:bodyPr>
          <a:lstStyle>
            <a:lvl1pPr marL="228594" indent="-228594">
              <a:buClr>
                <a:schemeClr val="tx2"/>
              </a:buClr>
              <a:buSzPct val="110000"/>
              <a:buFont typeface="Tahoma" panose="020B0604030504040204" pitchFamily="34" charset="0"/>
              <a:buChar char="•"/>
              <a:defRPr sz="1600"/>
            </a:lvl1pPr>
          </a:lstStyle>
          <a:p>
            <a:pPr lvl="0"/>
            <a:r>
              <a:rPr lang="hu-HU" dirty="0"/>
              <a:t>Si que int quiandis pra </a:t>
            </a:r>
          </a:p>
          <a:p>
            <a:pPr lvl="0"/>
            <a:r>
              <a:rPr lang="hu-HU" dirty="0"/>
              <a:t>Si que int quiandis pra </a:t>
            </a:r>
          </a:p>
          <a:p>
            <a:pPr lvl="0"/>
            <a:r>
              <a:rPr lang="hu-HU" dirty="0"/>
              <a:t>Si que int quiandis pra</a:t>
            </a:r>
          </a:p>
          <a:p>
            <a:pPr lvl="0"/>
            <a:r>
              <a:rPr lang="hu-HU" dirty="0"/>
              <a:t>Si que int quiandis pra </a:t>
            </a:r>
          </a:p>
          <a:p>
            <a:pPr lvl="0"/>
            <a:r>
              <a:rPr lang="hu-HU" dirty="0"/>
              <a:t>Si que int quiandis pra </a:t>
            </a:r>
          </a:p>
          <a:p>
            <a:pPr lvl="0"/>
            <a:r>
              <a:rPr lang="hu-HU" dirty="0"/>
              <a:t>Si que int quiandis pra </a:t>
            </a:r>
          </a:p>
          <a:p>
            <a:pPr lvl="0"/>
            <a:r>
              <a:rPr lang="hu-HU" dirty="0"/>
              <a:t>Si que int quiandis pra </a:t>
            </a:r>
          </a:p>
          <a:p>
            <a:pPr lvl="0"/>
            <a:r>
              <a:rPr lang="hu-HU" dirty="0"/>
              <a:t>Si que int quiandis pra </a:t>
            </a:r>
          </a:p>
          <a:p>
            <a:pPr lvl="0"/>
            <a:r>
              <a:rPr lang="hu-HU" dirty="0"/>
              <a:t>Si que int quiandis pra</a:t>
            </a:r>
          </a:p>
        </p:txBody>
      </p:sp>
      <p:sp>
        <p:nvSpPr>
          <p:cNvPr id="12" name="Text Placeholder 17">
            <a:extLst>
              <a:ext uri="{FF2B5EF4-FFF2-40B4-BE49-F238E27FC236}">
                <a16:creationId xmlns:a16="http://schemas.microsoft.com/office/drawing/2014/main" id="{8B8350E6-9BD3-4DFF-BC63-A5E80F4D1A52}"/>
              </a:ext>
            </a:extLst>
          </p:cNvPr>
          <p:cNvSpPr>
            <a:spLocks noGrp="1"/>
          </p:cNvSpPr>
          <p:nvPr>
            <p:ph type="body" sz="quarter" idx="25" hasCustomPrompt="1"/>
          </p:nvPr>
        </p:nvSpPr>
        <p:spPr>
          <a:xfrm>
            <a:off x="911225" y="1538422"/>
            <a:ext cx="2634051" cy="432574"/>
          </a:xfrm>
        </p:spPr>
        <p:txBody>
          <a:bodyPr anchor="ctr" anchorCtr="0">
            <a:noAutofit/>
          </a:bodyPr>
          <a:lstStyle>
            <a:lvl1pPr marL="0" indent="0" algn="ctr">
              <a:lnSpc>
                <a:spcPts val="1000"/>
              </a:lnSpc>
              <a:buFontTx/>
              <a:buNone/>
              <a:defRPr sz="1600" b="1">
                <a:solidFill>
                  <a:schemeClr val="bg1"/>
                </a:solidFill>
              </a:defRPr>
            </a:lvl1pPr>
          </a:lstStyle>
          <a:p>
            <a:pPr lvl="0"/>
            <a:r>
              <a:rPr lang="da-DK" dirty="0"/>
              <a:t>LOREM IPSUM</a:t>
            </a:r>
            <a:endParaRPr lang="hu-HU" dirty="0"/>
          </a:p>
        </p:txBody>
      </p:sp>
      <p:sp>
        <p:nvSpPr>
          <p:cNvPr id="15" name="Rectangle 14">
            <a:extLst>
              <a:ext uri="{FF2B5EF4-FFF2-40B4-BE49-F238E27FC236}">
                <a16:creationId xmlns:a16="http://schemas.microsoft.com/office/drawing/2014/main" id="{E9DEA8CB-63B8-475A-A714-7064CE15ADF6}"/>
              </a:ext>
            </a:extLst>
          </p:cNvPr>
          <p:cNvSpPr/>
          <p:nvPr userDrawn="1"/>
        </p:nvSpPr>
        <p:spPr>
          <a:xfrm>
            <a:off x="6520280" y="2280879"/>
            <a:ext cx="2635753" cy="3919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Text Placeholder 22">
            <a:extLst>
              <a:ext uri="{FF2B5EF4-FFF2-40B4-BE49-F238E27FC236}">
                <a16:creationId xmlns:a16="http://schemas.microsoft.com/office/drawing/2014/main" id="{F173A5F8-FAD9-4FEF-B877-1E12EAA0D21E}"/>
              </a:ext>
            </a:extLst>
          </p:cNvPr>
          <p:cNvSpPr>
            <a:spLocks noGrp="1"/>
          </p:cNvSpPr>
          <p:nvPr>
            <p:ph type="body" sz="quarter" idx="29" hasCustomPrompt="1"/>
          </p:nvPr>
        </p:nvSpPr>
        <p:spPr>
          <a:xfrm>
            <a:off x="6600690" y="2356433"/>
            <a:ext cx="2368676" cy="1034979"/>
          </a:xfrm>
        </p:spPr>
        <p:txBody>
          <a:bodyPr>
            <a:noAutofit/>
          </a:bodyPr>
          <a:lstStyle>
            <a:lvl1pPr marL="0" indent="0">
              <a:buClr>
                <a:srgbClr val="D1A273"/>
              </a:buClr>
              <a:buSzPct val="110000"/>
              <a:buFontTx/>
              <a:buNone/>
              <a:defRPr sz="1600" b="1"/>
            </a:lvl1pPr>
          </a:lstStyle>
          <a:p>
            <a:pPr lvl="0"/>
            <a:r>
              <a:rPr lang="hu-HU" dirty="0"/>
              <a:t>SI QUE INT QUIANDIS PRA MINULPA</a:t>
            </a:r>
          </a:p>
        </p:txBody>
      </p:sp>
      <p:sp>
        <p:nvSpPr>
          <p:cNvPr id="19" name="Text Placeholder 22">
            <a:extLst>
              <a:ext uri="{FF2B5EF4-FFF2-40B4-BE49-F238E27FC236}">
                <a16:creationId xmlns:a16="http://schemas.microsoft.com/office/drawing/2014/main" id="{C1B7B05A-52FD-4844-A22C-C5EAAE30612F}"/>
              </a:ext>
            </a:extLst>
          </p:cNvPr>
          <p:cNvSpPr>
            <a:spLocks noGrp="1"/>
          </p:cNvSpPr>
          <p:nvPr>
            <p:ph type="body" sz="quarter" idx="30" hasCustomPrompt="1"/>
          </p:nvPr>
        </p:nvSpPr>
        <p:spPr>
          <a:xfrm>
            <a:off x="6600687" y="3397346"/>
            <a:ext cx="2447061" cy="1846478"/>
          </a:xfrm>
        </p:spPr>
        <p:txBody>
          <a:bodyPr>
            <a:normAutofit/>
          </a:bodyPr>
          <a:lstStyle>
            <a:lvl1pPr marL="0" indent="0">
              <a:buClr>
                <a:srgbClr val="D1A273"/>
              </a:buClr>
              <a:buSzPct val="110000"/>
              <a:buFontTx/>
              <a:buNone/>
              <a:defRPr sz="2800" baseline="30000">
                <a:solidFill>
                  <a:srgbClr val="004B87"/>
                </a:solidFill>
              </a:defRPr>
            </a:lvl1pPr>
          </a:lstStyle>
          <a:p>
            <a:pPr marL="0" marR="0" lvl="0" indent="0" algn="l" defTabSz="914377" rtl="0" eaLnBrk="1" fontAlgn="auto" latinLnBrk="0" hangingPunct="1">
              <a:lnSpc>
                <a:spcPct val="90000"/>
              </a:lnSpc>
              <a:spcBef>
                <a:spcPts val="1000"/>
              </a:spcBef>
              <a:spcAft>
                <a:spcPts val="0"/>
              </a:spcAft>
              <a:buClr>
                <a:srgbClr val="D1A273"/>
              </a:buClr>
              <a:buSzPct val="110000"/>
              <a:buFontTx/>
              <a:buNone/>
              <a:tabLst/>
              <a:defRPr/>
            </a:pPr>
            <a:r>
              <a:rPr lang="en-US" sz="1800" b="0" i="0" u="none" strike="noStrike" baseline="30000" dirty="0" err="1">
                <a:solidFill>
                  <a:srgbClr val="201F22"/>
                </a:solidFill>
                <a:latin typeface="Tahoma" panose="020B0604030504040204" pitchFamily="34" charset="0"/>
              </a:rPr>
              <a:t>Minulpa</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nonsequis</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denimi</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samus</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nia</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dolupid</a:t>
            </a:r>
            <a:r>
              <a:rPr lang="en-US" sz="1800" b="0" i="0" u="none" strike="noStrike" baseline="30000" dirty="0">
                <a:solidFill>
                  <a:srgbClr val="201F22"/>
                </a:solidFill>
                <a:latin typeface="Tahoma" panose="020B0604030504040204" pitchFamily="34" charset="0"/>
              </a:rPr>
              <a:t> quos di </a:t>
            </a:r>
            <a:r>
              <a:rPr lang="en-US" sz="1800" b="0" i="0" u="none" strike="noStrike" baseline="30000" dirty="0" err="1">
                <a:solidFill>
                  <a:srgbClr val="201F22"/>
                </a:solidFill>
                <a:latin typeface="Tahoma" panose="020B0604030504040204" pitchFamily="34" charset="0"/>
              </a:rPr>
              <a:t>alicae</a:t>
            </a:r>
            <a:r>
              <a:rPr lang="en-US" sz="1800" b="0" i="0" u="none" strike="noStrike" baseline="30000" dirty="0">
                <a:solidFill>
                  <a:srgbClr val="201F22"/>
                </a:solidFill>
                <a:latin typeface="Tahoma" panose="020B0604030504040204" pitchFamily="34" charset="0"/>
              </a:rPr>
              <a:t> sit es prem </a:t>
            </a:r>
            <a:r>
              <a:rPr lang="en-US" sz="1800" b="0" i="0" u="none" strike="noStrike" baseline="30000" dirty="0" err="1">
                <a:solidFill>
                  <a:srgbClr val="201F22"/>
                </a:solidFill>
                <a:latin typeface="Tahoma" panose="020B0604030504040204" pitchFamily="34" charset="0"/>
              </a:rPr>
              <a:t>nem</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nos</a:t>
            </a:r>
            <a:r>
              <a:rPr lang="en-US" sz="1800" b="0" i="0" u="none" strike="noStrike" baseline="30000" dirty="0">
                <a:solidFill>
                  <a:srgbClr val="201F22"/>
                </a:solidFill>
                <a:latin typeface="Tahoma" panose="020B0604030504040204" pitchFamily="34" charset="0"/>
              </a:rPr>
              <a:t> con </a:t>
            </a:r>
            <a:r>
              <a:rPr lang="en-US" sz="1800" b="0" i="0" u="none" strike="noStrike" baseline="30000" dirty="0" err="1">
                <a:solidFill>
                  <a:srgbClr val="201F22"/>
                </a:solidFill>
                <a:latin typeface="Tahoma" panose="020B0604030504040204" pitchFamily="34" charset="0"/>
              </a:rPr>
              <a:t>nam</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hitiis</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expe</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remolor</a:t>
            </a:r>
            <a:endParaRPr lang="en-US" sz="1800" b="0" i="0" u="none" strike="noStrike" baseline="30000" dirty="0">
              <a:solidFill>
                <a:srgbClr val="201F22"/>
              </a:solidFill>
              <a:latin typeface="Tahoma" panose="020B0604030504040204" pitchFamily="34" charset="0"/>
            </a:endParaRPr>
          </a:p>
          <a:p>
            <a:pPr lvl="0"/>
            <a:endParaRPr lang="hu-HU" dirty="0"/>
          </a:p>
        </p:txBody>
      </p:sp>
      <p:sp>
        <p:nvSpPr>
          <p:cNvPr id="20" name="Text Placeholder 22">
            <a:extLst>
              <a:ext uri="{FF2B5EF4-FFF2-40B4-BE49-F238E27FC236}">
                <a16:creationId xmlns:a16="http://schemas.microsoft.com/office/drawing/2014/main" id="{B392D90A-EFCF-4B57-9A30-98EF12CCA2C8}"/>
              </a:ext>
            </a:extLst>
          </p:cNvPr>
          <p:cNvSpPr>
            <a:spLocks noGrp="1"/>
          </p:cNvSpPr>
          <p:nvPr>
            <p:ph type="body" sz="quarter" idx="31" hasCustomPrompt="1"/>
          </p:nvPr>
        </p:nvSpPr>
        <p:spPr>
          <a:xfrm>
            <a:off x="6600690" y="4224358"/>
            <a:ext cx="2368676" cy="365517"/>
          </a:xfrm>
        </p:spPr>
        <p:txBody>
          <a:bodyPr>
            <a:normAutofit/>
          </a:bodyPr>
          <a:lstStyle>
            <a:lvl1pPr marL="0" indent="0">
              <a:buClr>
                <a:srgbClr val="D1A273"/>
              </a:buClr>
              <a:buSzPct val="110000"/>
              <a:buFontTx/>
              <a:buNone/>
              <a:defRPr sz="1400" b="1"/>
            </a:lvl1pPr>
          </a:lstStyle>
          <a:p>
            <a:pPr lvl="0"/>
            <a:r>
              <a:rPr lang="hu-HU" dirty="0"/>
              <a:t>NAM SERERRO</a:t>
            </a:r>
          </a:p>
        </p:txBody>
      </p:sp>
      <p:sp>
        <p:nvSpPr>
          <p:cNvPr id="21" name="Text Placeholder 22">
            <a:extLst>
              <a:ext uri="{FF2B5EF4-FFF2-40B4-BE49-F238E27FC236}">
                <a16:creationId xmlns:a16="http://schemas.microsoft.com/office/drawing/2014/main" id="{3E6FC982-4DE9-40C1-8991-B100103CD880}"/>
              </a:ext>
            </a:extLst>
          </p:cNvPr>
          <p:cNvSpPr>
            <a:spLocks noGrp="1"/>
          </p:cNvSpPr>
          <p:nvPr>
            <p:ph type="body" sz="quarter" idx="32" hasCustomPrompt="1"/>
          </p:nvPr>
        </p:nvSpPr>
        <p:spPr>
          <a:xfrm>
            <a:off x="6600688" y="4799883"/>
            <a:ext cx="2447061" cy="1371569"/>
          </a:xfrm>
        </p:spPr>
        <p:txBody>
          <a:bodyPr>
            <a:normAutofit/>
          </a:bodyPr>
          <a:lstStyle>
            <a:lvl1pPr marL="0" indent="0">
              <a:buClr>
                <a:srgbClr val="D1A273"/>
              </a:buClr>
              <a:buSzPct val="110000"/>
              <a:buFontTx/>
              <a:buNone/>
              <a:defRPr sz="2000" baseline="30000">
                <a:solidFill>
                  <a:srgbClr val="004B87"/>
                </a:solidFill>
              </a:defRPr>
            </a:lvl1pPr>
          </a:lstStyle>
          <a:p>
            <a:pPr marL="0" marR="0" lvl="0" indent="0" algn="l" defTabSz="914377" rtl="0" eaLnBrk="1" fontAlgn="auto" latinLnBrk="0" hangingPunct="1">
              <a:lnSpc>
                <a:spcPct val="90000"/>
              </a:lnSpc>
              <a:spcBef>
                <a:spcPts val="1000"/>
              </a:spcBef>
              <a:spcAft>
                <a:spcPts val="0"/>
              </a:spcAft>
              <a:buClr>
                <a:srgbClr val="D1A273"/>
              </a:buClr>
              <a:buSzPct val="110000"/>
              <a:buFontTx/>
              <a:buNone/>
              <a:tabLst/>
              <a:defRPr/>
            </a:pPr>
            <a:r>
              <a:rPr lang="pt-BR" sz="1800" b="0" i="0" u="none" strike="noStrike" baseline="30000" dirty="0">
                <a:solidFill>
                  <a:srgbClr val="201F22"/>
                </a:solidFill>
                <a:latin typeface="Tahoma" panose="020B0604030504040204" pitchFamily="34" charset="0"/>
              </a:rPr>
              <a:t>vel minus, tem lacculpa conempore veratur, quiandis</a:t>
            </a:r>
          </a:p>
          <a:p>
            <a:pPr lvl="0"/>
            <a:endParaRPr lang="hu-HU" dirty="0"/>
          </a:p>
        </p:txBody>
      </p:sp>
      <p:grpSp>
        <p:nvGrpSpPr>
          <p:cNvPr id="5" name="Group 4">
            <a:extLst>
              <a:ext uri="{FF2B5EF4-FFF2-40B4-BE49-F238E27FC236}">
                <a16:creationId xmlns:a16="http://schemas.microsoft.com/office/drawing/2014/main" id="{35DAD2F0-341C-2A1D-2113-4E1B9B088565}"/>
              </a:ext>
            </a:extLst>
          </p:cNvPr>
          <p:cNvGrpSpPr/>
          <p:nvPr userDrawn="1"/>
        </p:nvGrpSpPr>
        <p:grpSpPr>
          <a:xfrm>
            <a:off x="3711741" y="1452346"/>
            <a:ext cx="2634903" cy="4748428"/>
            <a:chOff x="3824035" y="1452346"/>
            <a:chExt cx="2634903" cy="4748428"/>
          </a:xfrm>
        </p:grpSpPr>
        <p:grpSp>
          <p:nvGrpSpPr>
            <p:cNvPr id="3" name="Group 2">
              <a:extLst>
                <a:ext uri="{FF2B5EF4-FFF2-40B4-BE49-F238E27FC236}">
                  <a16:creationId xmlns:a16="http://schemas.microsoft.com/office/drawing/2014/main" id="{CB3DD0AD-BE16-FED3-8E51-26D1DA6F5292}"/>
                </a:ext>
              </a:extLst>
            </p:cNvPr>
            <p:cNvGrpSpPr/>
            <p:nvPr userDrawn="1"/>
          </p:nvGrpSpPr>
          <p:grpSpPr>
            <a:xfrm>
              <a:off x="3824035" y="2228323"/>
              <a:ext cx="2634051" cy="3972451"/>
              <a:chOff x="3824035" y="2228323"/>
              <a:chExt cx="2634051" cy="3972451"/>
            </a:xfrm>
          </p:grpSpPr>
          <p:sp>
            <p:nvSpPr>
              <p:cNvPr id="13" name="Rectangle 12">
                <a:extLst>
                  <a:ext uri="{FF2B5EF4-FFF2-40B4-BE49-F238E27FC236}">
                    <a16:creationId xmlns:a16="http://schemas.microsoft.com/office/drawing/2014/main" id="{FCC8AB92-F619-466F-BE7B-1214F8E8CB80}"/>
                  </a:ext>
                </a:extLst>
              </p:cNvPr>
              <p:cNvSpPr/>
              <p:nvPr userDrawn="1"/>
            </p:nvSpPr>
            <p:spPr>
              <a:xfrm>
                <a:off x="3824035" y="2228323"/>
                <a:ext cx="2634051" cy="3972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ext Placeholder 22">
                <a:extLst>
                  <a:ext uri="{FF2B5EF4-FFF2-40B4-BE49-F238E27FC236}">
                    <a16:creationId xmlns:a16="http://schemas.microsoft.com/office/drawing/2014/main" id="{3CF7E5CF-12D5-455C-AE03-5063E9A0CB59}"/>
                  </a:ext>
                </a:extLst>
              </p:cNvPr>
              <p:cNvSpPr>
                <a:spLocks noGrp="1"/>
              </p:cNvSpPr>
              <p:nvPr>
                <p:ph type="body" sz="quarter" idx="28" hasCustomPrompt="1"/>
              </p:nvPr>
            </p:nvSpPr>
            <p:spPr>
              <a:xfrm>
                <a:off x="3912468" y="2325340"/>
                <a:ext cx="2464269" cy="3770660"/>
              </a:xfrm>
            </p:spPr>
            <p:txBody>
              <a:bodyPr>
                <a:normAutofit/>
              </a:bodyPr>
              <a:lstStyle>
                <a:lvl1pPr marL="0" indent="0">
                  <a:buClr>
                    <a:srgbClr val="D1A273"/>
                  </a:buClr>
                  <a:buSzPct val="110000"/>
                  <a:buFontTx/>
                  <a:buNone/>
                  <a:defRPr sz="1600"/>
                </a:lvl1pPr>
              </a:lstStyle>
              <a:p>
                <a:pPr lvl="0"/>
                <a:r>
                  <a:rPr lang="hu-HU" dirty="0"/>
                  <a:t>Si que int quiandis pra. Minulpa nonsequis denimi, samus nia dolupid quos di alicae sit es prem nem nos con nam hitiis expe remolor erspeliquo blati volecat uriatinverum hillent ea se quia dunt.</a:t>
                </a:r>
              </a:p>
              <a:p>
                <a:pPr lvl="0"/>
                <a:endParaRPr lang="hu-HU" dirty="0"/>
              </a:p>
              <a:p>
                <a:pPr lvl="0"/>
                <a:r>
                  <a:rPr lang="hu-HU" dirty="0"/>
                  <a:t>Nam sererro ducim vel minus, tem lacculpa conempore veratur, quiandis</a:t>
                </a:r>
              </a:p>
            </p:txBody>
          </p:sp>
        </p:grpSp>
        <p:grpSp>
          <p:nvGrpSpPr>
            <p:cNvPr id="2" name="Group 1">
              <a:extLst>
                <a:ext uri="{FF2B5EF4-FFF2-40B4-BE49-F238E27FC236}">
                  <a16:creationId xmlns:a16="http://schemas.microsoft.com/office/drawing/2014/main" id="{EA7C679F-8F9E-77F9-9652-CD45B90B79BF}"/>
                </a:ext>
              </a:extLst>
            </p:cNvPr>
            <p:cNvGrpSpPr/>
            <p:nvPr userDrawn="1"/>
          </p:nvGrpSpPr>
          <p:grpSpPr>
            <a:xfrm>
              <a:off x="3824035" y="1452346"/>
              <a:ext cx="2634903" cy="590417"/>
              <a:chOff x="3824035" y="1452346"/>
              <a:chExt cx="2634903" cy="590417"/>
            </a:xfrm>
          </p:grpSpPr>
          <p:sp>
            <p:nvSpPr>
              <p:cNvPr id="27" name="Rectangle 26">
                <a:extLst>
                  <a:ext uri="{FF2B5EF4-FFF2-40B4-BE49-F238E27FC236}">
                    <a16:creationId xmlns:a16="http://schemas.microsoft.com/office/drawing/2014/main" id="{3A311D4D-952C-4846-903B-4331E7616921}"/>
                  </a:ext>
                </a:extLst>
              </p:cNvPr>
              <p:cNvSpPr>
                <a:spLocks/>
              </p:cNvSpPr>
              <p:nvPr userDrawn="1"/>
            </p:nvSpPr>
            <p:spPr>
              <a:xfrm>
                <a:off x="3824887" y="1452346"/>
                <a:ext cx="2634051" cy="59041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22" name="Text Placeholder 17">
                <a:extLst>
                  <a:ext uri="{FF2B5EF4-FFF2-40B4-BE49-F238E27FC236}">
                    <a16:creationId xmlns:a16="http://schemas.microsoft.com/office/drawing/2014/main" id="{F35215F3-28F2-4C45-AC79-FF705D69780C}"/>
                  </a:ext>
                </a:extLst>
              </p:cNvPr>
              <p:cNvSpPr>
                <a:spLocks noGrp="1"/>
              </p:cNvSpPr>
              <p:nvPr>
                <p:ph type="body" sz="quarter" idx="33" hasCustomPrompt="1"/>
              </p:nvPr>
            </p:nvSpPr>
            <p:spPr>
              <a:xfrm>
                <a:off x="3824035" y="1528309"/>
                <a:ext cx="2634052" cy="432574"/>
              </a:xfrm>
            </p:spPr>
            <p:txBody>
              <a:bodyPr anchor="ctr" anchorCtr="0">
                <a:noAutofit/>
              </a:bodyPr>
              <a:lstStyle>
                <a:lvl1pPr marL="0" indent="0" algn="ctr">
                  <a:lnSpc>
                    <a:spcPts val="1000"/>
                  </a:lnSpc>
                  <a:buFontTx/>
                  <a:buNone/>
                  <a:defRPr sz="1600" b="1">
                    <a:solidFill>
                      <a:schemeClr val="bg1"/>
                    </a:solidFill>
                  </a:defRPr>
                </a:lvl1pPr>
              </a:lstStyle>
              <a:p>
                <a:pPr lvl="0"/>
                <a:r>
                  <a:rPr lang="da-DK" dirty="0"/>
                  <a:t>LOREM IPSUM</a:t>
                </a:r>
                <a:endParaRPr lang="hu-HU" dirty="0"/>
              </a:p>
            </p:txBody>
          </p:sp>
        </p:grpSp>
      </p:grpSp>
      <p:sp>
        <p:nvSpPr>
          <p:cNvPr id="23" name="Text Placeholder 17">
            <a:extLst>
              <a:ext uri="{FF2B5EF4-FFF2-40B4-BE49-F238E27FC236}">
                <a16:creationId xmlns:a16="http://schemas.microsoft.com/office/drawing/2014/main" id="{11109A1E-470F-4057-9564-64E37BE0CE6E}"/>
              </a:ext>
            </a:extLst>
          </p:cNvPr>
          <p:cNvSpPr>
            <a:spLocks noGrp="1"/>
          </p:cNvSpPr>
          <p:nvPr>
            <p:ph type="body" sz="quarter" idx="34" hasCustomPrompt="1"/>
          </p:nvPr>
        </p:nvSpPr>
        <p:spPr>
          <a:xfrm>
            <a:off x="6520280" y="1536592"/>
            <a:ext cx="2635754" cy="432574"/>
          </a:xfrm>
        </p:spPr>
        <p:txBody>
          <a:bodyPr anchor="ctr" anchorCtr="0">
            <a:noAutofit/>
          </a:bodyPr>
          <a:lstStyle>
            <a:lvl1pPr marL="0" indent="0" algn="ctr">
              <a:lnSpc>
                <a:spcPts val="1000"/>
              </a:lnSpc>
              <a:buFontTx/>
              <a:buNone/>
              <a:defRPr sz="1600" b="1">
                <a:solidFill>
                  <a:schemeClr val="bg1"/>
                </a:solidFill>
              </a:defRPr>
            </a:lvl1pPr>
          </a:lstStyle>
          <a:p>
            <a:pPr lvl="0"/>
            <a:r>
              <a:rPr lang="da-DK" dirty="0"/>
              <a:t>LOREM IPSUM</a:t>
            </a:r>
            <a:endParaRPr lang="hu-HU" dirty="0"/>
          </a:p>
        </p:txBody>
      </p:sp>
      <p:sp>
        <p:nvSpPr>
          <p:cNvPr id="4" name="Dia számának helye 3">
            <a:extLst>
              <a:ext uri="{FF2B5EF4-FFF2-40B4-BE49-F238E27FC236}">
                <a16:creationId xmlns:a16="http://schemas.microsoft.com/office/drawing/2014/main" id="{6D6E97C6-FAD2-E7F4-6C23-11F9D44A160A}"/>
              </a:ext>
            </a:extLst>
          </p:cNvPr>
          <p:cNvSpPr>
            <a:spLocks noGrp="1"/>
          </p:cNvSpPr>
          <p:nvPr>
            <p:ph type="sldNum" sz="quarter" idx="37"/>
          </p:nvPr>
        </p:nvSpPr>
        <p:spPr/>
        <p:txBody>
          <a:bodyPr/>
          <a:lstStyle/>
          <a:p>
            <a:fld id="{9EDDDD90-AB0C-4602-91C8-25275B45CDEF}" type="slidenum">
              <a:rPr lang="hu-HU" smtClean="0"/>
              <a:t>‹#›</a:t>
            </a:fld>
            <a:endParaRPr lang="hu-HU"/>
          </a:p>
        </p:txBody>
      </p:sp>
      <p:cxnSp>
        <p:nvCxnSpPr>
          <p:cNvPr id="24" name="Egyenes összekötő 10">
            <a:extLst>
              <a:ext uri="{FF2B5EF4-FFF2-40B4-BE49-F238E27FC236}">
                <a16:creationId xmlns:a16="http://schemas.microsoft.com/office/drawing/2014/main" id="{56B948A6-80FC-3BF9-7C0A-52A6CE873FED}"/>
              </a:ext>
            </a:extLst>
          </p:cNvPr>
          <p:cNvCxnSpPr>
            <a:cxnSpLocks/>
          </p:cNvCxnSpPr>
          <p:nvPr userDrawn="1"/>
        </p:nvCxnSpPr>
        <p:spPr>
          <a:xfrm>
            <a:off x="914400" y="1302007"/>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Ábra 16">
            <a:extLst>
              <a:ext uri="{FF2B5EF4-FFF2-40B4-BE49-F238E27FC236}">
                <a16:creationId xmlns:a16="http://schemas.microsoft.com/office/drawing/2014/main" id="{84ED1476-9B3D-7E31-2055-FEB4A3C5361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569565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diagram, chart">
    <p:spTree>
      <p:nvGrpSpPr>
        <p:cNvPr id="1" name=""/>
        <p:cNvGrpSpPr/>
        <p:nvPr/>
      </p:nvGrpSpPr>
      <p:grpSpPr>
        <a:xfrm>
          <a:off x="0" y="0"/>
          <a:ext cx="0" cy="0"/>
          <a:chOff x="0" y="0"/>
          <a:chExt cx="0" cy="0"/>
        </a:xfrm>
      </p:grpSpPr>
      <p:pic>
        <p:nvPicPr>
          <p:cNvPr id="7" name="Picture 6" descr="A picture containing text, sky, outdoor, water&#10;&#10;Description automatically generated">
            <a:extLst>
              <a:ext uri="{FF2B5EF4-FFF2-40B4-BE49-F238E27FC236}">
                <a16:creationId xmlns:a16="http://schemas.microsoft.com/office/drawing/2014/main" id="{6EE18222-5D88-4CFD-9819-2E0ED1369CF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9307A9B5-167D-41EF-B43B-9B3418158AB3}"/>
              </a:ext>
            </a:extLst>
          </p:cNvPr>
          <p:cNvSpPr/>
          <p:nvPr userDrawn="1"/>
        </p:nvSpPr>
        <p:spPr>
          <a:xfrm>
            <a:off x="0" y="4402568"/>
            <a:ext cx="12192000" cy="1573305"/>
          </a:xfrm>
          <a:prstGeom prst="rect">
            <a:avLst/>
          </a:prstGeom>
          <a:solidFill>
            <a:schemeClr val="tx1">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9" name="Szöveg helye 9">
            <a:extLst>
              <a:ext uri="{FF2B5EF4-FFF2-40B4-BE49-F238E27FC236}">
                <a16:creationId xmlns:a16="http://schemas.microsoft.com/office/drawing/2014/main" id="{03CB44B3-57AF-4463-B463-00286A195EE4}"/>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a:t>TABLES, DIAGRAMS, CHARTS</a:t>
            </a:r>
          </a:p>
        </p:txBody>
      </p:sp>
      <p:pic>
        <p:nvPicPr>
          <p:cNvPr id="11" name="Ábra 16">
            <a:extLst>
              <a:ext uri="{FF2B5EF4-FFF2-40B4-BE49-F238E27FC236}">
                <a16:creationId xmlns:a16="http://schemas.microsoft.com/office/drawing/2014/main" id="{3F6A14BA-A617-0CB2-9D67-3106F9B570EC}"/>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310178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3ECE9787-24C7-47A8-83A5-8347F38DE128}"/>
              </a:ext>
            </a:extLst>
          </p:cNvPr>
          <p:cNvSpPr>
            <a:spLocks noGrp="1"/>
          </p:cNvSpPr>
          <p:nvPr>
            <p:ph type="ctrTitle" hasCustomPrompt="1"/>
          </p:nvPr>
        </p:nvSpPr>
        <p:spPr>
          <a:xfrm>
            <a:off x="804593" y="79268"/>
            <a:ext cx="8352107" cy="1037325"/>
          </a:xfrm>
        </p:spPr>
        <p:txBody>
          <a:bodyPr anchor="b">
            <a:normAutofit/>
          </a:bodyPr>
          <a:lstStyle>
            <a:lvl1pPr algn="l">
              <a:lnSpc>
                <a:spcPct val="100000"/>
              </a:lnSpc>
              <a:defRPr sz="2400" cap="all" baseline="0">
                <a:solidFill>
                  <a:schemeClr val="tx2"/>
                </a:solidFill>
              </a:defRPr>
            </a:lvl1pPr>
          </a:lstStyle>
          <a:p>
            <a:r>
              <a:rPr lang="hu-HU" dirty="0"/>
              <a:t>Here </a:t>
            </a:r>
            <a:r>
              <a:rPr lang="hu-HU" dirty="0" err="1"/>
              <a:t>you</a:t>
            </a:r>
            <a:r>
              <a:rPr lang="hu-HU" dirty="0"/>
              <a:t> </a:t>
            </a:r>
            <a:r>
              <a:rPr lang="hu-HU" dirty="0" err="1"/>
              <a:t>can</a:t>
            </a:r>
            <a:r>
              <a:rPr lang="hu-HU" dirty="0"/>
              <a:t> </a:t>
            </a:r>
            <a:r>
              <a:rPr lang="hu-HU" dirty="0" err="1"/>
              <a:t>edit</a:t>
            </a:r>
            <a:r>
              <a:rPr lang="hu-HU" dirty="0"/>
              <a:t> </a:t>
            </a:r>
            <a:r>
              <a:rPr lang="hu-HU" dirty="0" err="1"/>
              <a:t>title</a:t>
            </a:r>
            <a:r>
              <a:rPr lang="hu-HU" dirty="0"/>
              <a:t> E.G. </a:t>
            </a:r>
            <a:br>
              <a:rPr lang="hu-HU" dirty="0"/>
            </a:br>
            <a:r>
              <a:rPr lang="en-US" sz="2400" dirty="0"/>
              <a:t>PUBLIC DEBT IN 2020</a:t>
            </a:r>
            <a:endParaRPr lang="en-US" dirty="0"/>
          </a:p>
        </p:txBody>
      </p:sp>
      <p:sp>
        <p:nvSpPr>
          <p:cNvPr id="26" name="Subtitle 2">
            <a:extLst>
              <a:ext uri="{FF2B5EF4-FFF2-40B4-BE49-F238E27FC236}">
                <a16:creationId xmlns:a16="http://schemas.microsoft.com/office/drawing/2014/main" id="{CD8FE7D9-44E7-446E-AF9A-52FB2AB46D07}"/>
              </a:ext>
            </a:extLst>
          </p:cNvPr>
          <p:cNvSpPr>
            <a:spLocks noGrp="1"/>
          </p:cNvSpPr>
          <p:nvPr>
            <p:ph type="subTitle" idx="1" hasCustomPrompt="1"/>
          </p:nvPr>
        </p:nvSpPr>
        <p:spPr>
          <a:xfrm>
            <a:off x="811043" y="1548928"/>
            <a:ext cx="8352107" cy="663699"/>
          </a:xfrm>
        </p:spPr>
        <p:txBody>
          <a:bodyPr>
            <a:normAutofit/>
          </a:bodyPr>
          <a:lstStyle>
            <a:lvl1pPr marL="0" indent="0" algn="l">
              <a:buNone/>
              <a:defRPr sz="16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hu-HU" dirty="0"/>
              <a:t>Here </a:t>
            </a:r>
            <a:r>
              <a:rPr lang="hu-HU" dirty="0" err="1"/>
              <a:t>you</a:t>
            </a:r>
            <a:r>
              <a:rPr lang="hu-HU" dirty="0"/>
              <a:t> </a:t>
            </a:r>
            <a:r>
              <a:rPr lang="hu-HU" dirty="0" err="1"/>
              <a:t>can</a:t>
            </a:r>
            <a:r>
              <a:rPr lang="hu-HU" dirty="0"/>
              <a:t> </a:t>
            </a:r>
            <a:r>
              <a:rPr lang="hu-HU" dirty="0" err="1"/>
              <a:t>edit</a:t>
            </a:r>
            <a:r>
              <a:rPr lang="hu-HU" dirty="0"/>
              <a:t> </a:t>
            </a:r>
            <a:r>
              <a:rPr lang="hu-HU" dirty="0" err="1"/>
              <a:t>subtitle</a:t>
            </a:r>
            <a:r>
              <a:rPr lang="hu-HU" dirty="0"/>
              <a:t> </a:t>
            </a:r>
            <a:r>
              <a:rPr lang="hu-HU" dirty="0" err="1"/>
              <a:t>e.g</a:t>
            </a:r>
            <a:r>
              <a:rPr lang="hu-HU" dirty="0"/>
              <a:t>. </a:t>
            </a:r>
            <a:r>
              <a:rPr lang="hu-HU" dirty="0" err="1"/>
              <a:t>Presentation</a:t>
            </a:r>
            <a:r>
              <a:rPr lang="hu-HU" dirty="0"/>
              <a:t> </a:t>
            </a:r>
            <a:r>
              <a:rPr lang="hu-HU" dirty="0" err="1"/>
              <a:t>by</a:t>
            </a:r>
            <a:r>
              <a:rPr lang="hu-HU" dirty="0"/>
              <a:t> John </a:t>
            </a:r>
            <a:r>
              <a:rPr lang="hu-HU" dirty="0" err="1"/>
              <a:t>Doe</a:t>
            </a:r>
            <a:endParaRPr lang="en-US" dirty="0"/>
          </a:p>
        </p:txBody>
      </p:sp>
      <p:sp>
        <p:nvSpPr>
          <p:cNvPr id="9" name="Dia számának helye 8">
            <a:extLst>
              <a:ext uri="{FF2B5EF4-FFF2-40B4-BE49-F238E27FC236}">
                <a16:creationId xmlns:a16="http://schemas.microsoft.com/office/drawing/2014/main" id="{6E82A032-7E16-12D0-1B14-2473AD5E6C71}"/>
              </a:ext>
            </a:extLst>
          </p:cNvPr>
          <p:cNvSpPr>
            <a:spLocks noGrp="1"/>
          </p:cNvSpPr>
          <p:nvPr>
            <p:ph type="sldNum" sz="quarter" idx="12"/>
          </p:nvPr>
        </p:nvSpPr>
        <p:spPr/>
        <p:txBody>
          <a:bodyPr/>
          <a:lstStyle/>
          <a:p>
            <a:fld id="{9EDDDD90-AB0C-4602-91C8-25275B45CDEF}" type="slidenum">
              <a:rPr lang="hu-HU" smtClean="0"/>
              <a:t>‹#›</a:t>
            </a:fld>
            <a:endParaRPr lang="hu-HU"/>
          </a:p>
        </p:txBody>
      </p:sp>
      <p:cxnSp>
        <p:nvCxnSpPr>
          <p:cNvPr id="11" name="Egyenes összekötő 10">
            <a:extLst>
              <a:ext uri="{FF2B5EF4-FFF2-40B4-BE49-F238E27FC236}">
                <a16:creationId xmlns:a16="http://schemas.microsoft.com/office/drawing/2014/main" id="{97072567-3DFF-7BDE-375C-4F6417DA7FF5}"/>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Ábra 16">
            <a:extLst>
              <a:ext uri="{FF2B5EF4-FFF2-40B4-BE49-F238E27FC236}">
                <a16:creationId xmlns:a16="http://schemas.microsoft.com/office/drawing/2014/main" id="{24E2D347-E7A5-C6BA-9DB2-7BB0C747B3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4000635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G char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374F29-F883-4FC2-896F-2EA625A7F0CB}"/>
              </a:ext>
            </a:extLst>
          </p:cNvPr>
          <p:cNvSpPr/>
          <p:nvPr userDrawn="1"/>
        </p:nvSpPr>
        <p:spPr>
          <a:xfrm rot="5400000" flipV="1">
            <a:off x="2842799" y="3420980"/>
            <a:ext cx="2965385"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Rectangle 7">
            <a:extLst>
              <a:ext uri="{FF2B5EF4-FFF2-40B4-BE49-F238E27FC236}">
                <a16:creationId xmlns:a16="http://schemas.microsoft.com/office/drawing/2014/main" id="{2924B01F-A756-47FB-BFB5-B3777063961C}"/>
              </a:ext>
            </a:extLst>
          </p:cNvPr>
          <p:cNvSpPr/>
          <p:nvPr userDrawn="1"/>
        </p:nvSpPr>
        <p:spPr>
          <a:xfrm>
            <a:off x="2448427" y="2815390"/>
            <a:ext cx="4907294" cy="604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öveg helye 9">
            <a:extLst>
              <a:ext uri="{FF2B5EF4-FFF2-40B4-BE49-F238E27FC236}">
                <a16:creationId xmlns:a16="http://schemas.microsoft.com/office/drawing/2014/main" id="{52F0938F-D01A-42A4-A1F4-CCD5BC564952}"/>
              </a:ext>
            </a:extLst>
          </p:cNvPr>
          <p:cNvSpPr>
            <a:spLocks noGrp="1"/>
          </p:cNvSpPr>
          <p:nvPr>
            <p:ph type="body" sz="quarter" idx="10" hasCustomPrompt="1"/>
          </p:nvPr>
        </p:nvSpPr>
        <p:spPr>
          <a:xfrm>
            <a:off x="820570" y="511200"/>
            <a:ext cx="8336130" cy="400651"/>
          </a:xfrm>
        </p:spPr>
        <p:txBody>
          <a:bodyPr>
            <a:noAutofit/>
          </a:bodyPr>
          <a:lstStyle>
            <a:lvl1pPr marL="0" indent="0">
              <a:buNone/>
              <a:defRPr sz="2400" b="0" cap="all" baseline="0">
                <a:solidFill>
                  <a:schemeClr val="tx2"/>
                </a:solidFill>
              </a:defRPr>
            </a:lvl1pPr>
          </a:lstStyle>
          <a:p>
            <a:pPr lvl="0"/>
            <a:r>
              <a:rPr lang="hu-HU" dirty="0"/>
              <a:t>Org chart</a:t>
            </a:r>
          </a:p>
        </p:txBody>
      </p:sp>
      <p:sp>
        <p:nvSpPr>
          <p:cNvPr id="10" name="Tartalom helye 2">
            <a:extLst>
              <a:ext uri="{FF2B5EF4-FFF2-40B4-BE49-F238E27FC236}">
                <a16:creationId xmlns:a16="http://schemas.microsoft.com/office/drawing/2014/main" id="{189C704B-3D33-4A38-8BD6-8B6082BC3640}"/>
              </a:ext>
            </a:extLst>
          </p:cNvPr>
          <p:cNvSpPr>
            <a:spLocks noGrp="1"/>
          </p:cNvSpPr>
          <p:nvPr>
            <p:ph sz="quarter" idx="12" hasCustomPrompt="1"/>
          </p:nvPr>
        </p:nvSpPr>
        <p:spPr>
          <a:xfrm>
            <a:off x="820570" y="5834065"/>
            <a:ext cx="6070600" cy="363537"/>
          </a:xfrm>
        </p:spPr>
        <p:txBody>
          <a:bodyPr>
            <a:normAutofit/>
          </a:bodyPr>
          <a:lstStyle>
            <a:lvl1pPr marL="0" indent="0" algn="l">
              <a:buNone/>
              <a:defRPr sz="1000"/>
            </a:lvl1pPr>
            <a:lvl5pPr marL="1828754" indent="0" algn="l">
              <a:buNone/>
              <a:defRPr/>
            </a:lvl5pPr>
          </a:lstStyle>
          <a:p>
            <a:pPr lvl="0"/>
            <a:r>
              <a:rPr lang="hu-HU" dirty="0" err="1"/>
              <a:t>Lorem</a:t>
            </a:r>
            <a:r>
              <a:rPr lang="hu-HU" dirty="0"/>
              <a:t> </a:t>
            </a:r>
            <a:r>
              <a:rPr lang="hu-HU" dirty="0" err="1"/>
              <a:t>ipsum</a:t>
            </a:r>
            <a:r>
              <a:rPr lang="hu-HU" dirty="0"/>
              <a:t> </a:t>
            </a:r>
            <a:r>
              <a:rPr lang="hu-HU" dirty="0" err="1"/>
              <a:t>dolor</a:t>
            </a:r>
            <a:r>
              <a:rPr lang="hu-HU" dirty="0"/>
              <a:t> </a:t>
            </a:r>
            <a:r>
              <a:rPr lang="hu-HU" dirty="0" err="1"/>
              <a:t>sit</a:t>
            </a:r>
            <a:r>
              <a:rPr lang="hu-HU" dirty="0"/>
              <a:t> </a:t>
            </a:r>
            <a:r>
              <a:rPr lang="hu-HU" dirty="0" err="1"/>
              <a:t>amet</a:t>
            </a:r>
            <a:r>
              <a:rPr lang="hu-HU" dirty="0"/>
              <a:t>, </a:t>
            </a:r>
            <a:r>
              <a:rPr lang="hu-HU" dirty="0" err="1"/>
              <a:t>consectetuer</a:t>
            </a:r>
            <a:r>
              <a:rPr lang="hu-HU" dirty="0"/>
              <a:t> </a:t>
            </a:r>
            <a:r>
              <a:rPr lang="hu-HU" dirty="0" err="1"/>
              <a:t>adipiscing</a:t>
            </a:r>
            <a:r>
              <a:rPr lang="hu-HU" dirty="0"/>
              <a:t> elit, </a:t>
            </a:r>
            <a:r>
              <a:rPr lang="hu-HU" dirty="0" err="1"/>
              <a:t>sed</a:t>
            </a:r>
            <a:r>
              <a:rPr lang="hu-HU" dirty="0"/>
              <a:t> </a:t>
            </a:r>
            <a:r>
              <a:rPr lang="hu-HU" dirty="0" err="1"/>
              <a:t>diam</a:t>
            </a:r>
            <a:r>
              <a:rPr lang="hu-HU" dirty="0"/>
              <a:t> </a:t>
            </a:r>
            <a:r>
              <a:rPr lang="hu-HU" dirty="0" err="1"/>
              <a:t>nonummy</a:t>
            </a:r>
            <a:r>
              <a:rPr lang="hu-HU" dirty="0"/>
              <a:t> </a:t>
            </a:r>
            <a:r>
              <a:rPr lang="hu-HU" dirty="0" err="1"/>
              <a:t>nibh</a:t>
            </a:r>
            <a:r>
              <a:rPr lang="hu-HU" dirty="0"/>
              <a:t> </a:t>
            </a:r>
            <a:r>
              <a:rPr lang="hu-HU" dirty="0" err="1"/>
              <a:t>euismod</a:t>
            </a:r>
            <a:r>
              <a:rPr lang="hu-HU" dirty="0"/>
              <a:t> </a:t>
            </a:r>
            <a:r>
              <a:rPr lang="hu-HU" dirty="0" err="1"/>
              <a:t>tincidunt</a:t>
            </a:r>
            <a:r>
              <a:rPr lang="hu-HU" dirty="0"/>
              <a:t> </a:t>
            </a:r>
            <a:r>
              <a:rPr lang="hu-HU" dirty="0" err="1"/>
              <a:t>ut</a:t>
            </a:r>
            <a:r>
              <a:rPr lang="hu-HU" dirty="0"/>
              <a:t>  </a:t>
            </a:r>
            <a:r>
              <a:rPr lang="hu-HU" dirty="0" err="1"/>
              <a:t>laoreet</a:t>
            </a:r>
            <a:r>
              <a:rPr lang="hu-HU" dirty="0"/>
              <a:t> </a:t>
            </a:r>
            <a:r>
              <a:rPr lang="hu-HU" dirty="0" err="1"/>
              <a:t>dolore</a:t>
            </a:r>
            <a:r>
              <a:rPr lang="hu-HU" dirty="0"/>
              <a:t> </a:t>
            </a:r>
            <a:r>
              <a:rPr lang="hu-HU" dirty="0" err="1"/>
              <a:t>magna</a:t>
            </a:r>
            <a:r>
              <a:rPr lang="hu-HU" dirty="0"/>
              <a:t> </a:t>
            </a:r>
            <a:r>
              <a:rPr lang="hu-HU" dirty="0" err="1"/>
              <a:t>aliquam</a:t>
            </a:r>
            <a:r>
              <a:rPr lang="hu-HU" dirty="0"/>
              <a:t> </a:t>
            </a:r>
            <a:r>
              <a:rPr lang="hu-HU" dirty="0" err="1"/>
              <a:t>erat</a:t>
            </a:r>
            <a:r>
              <a:rPr lang="hu-HU" dirty="0"/>
              <a:t> </a:t>
            </a:r>
            <a:r>
              <a:rPr lang="hu-HU" dirty="0" err="1"/>
              <a:t>volutpat</a:t>
            </a:r>
            <a:endParaRPr lang="hu-HU" dirty="0"/>
          </a:p>
        </p:txBody>
      </p:sp>
      <p:sp>
        <p:nvSpPr>
          <p:cNvPr id="11" name="Rectangle 10">
            <a:extLst>
              <a:ext uri="{FF2B5EF4-FFF2-40B4-BE49-F238E27FC236}">
                <a16:creationId xmlns:a16="http://schemas.microsoft.com/office/drawing/2014/main" id="{90CD540A-2C5B-41DA-829E-BD69CD1B7A3F}"/>
              </a:ext>
            </a:extLst>
          </p:cNvPr>
          <p:cNvSpPr/>
          <p:nvPr userDrawn="1"/>
        </p:nvSpPr>
        <p:spPr>
          <a:xfrm>
            <a:off x="3318613" y="1665962"/>
            <a:ext cx="2011223" cy="679624"/>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12" name="Rectangle 11">
            <a:extLst>
              <a:ext uri="{FF2B5EF4-FFF2-40B4-BE49-F238E27FC236}">
                <a16:creationId xmlns:a16="http://schemas.microsoft.com/office/drawing/2014/main" id="{C8AE87C2-1219-4BC3-B6B0-124FD977BC9E}"/>
              </a:ext>
            </a:extLst>
          </p:cNvPr>
          <p:cNvSpPr/>
          <p:nvPr userDrawn="1"/>
        </p:nvSpPr>
        <p:spPr>
          <a:xfrm>
            <a:off x="1109857" y="2571750"/>
            <a:ext cx="2011223" cy="679624"/>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u-HU">
              <a:solidFill>
                <a:srgbClr val="291E3E"/>
              </a:solidFill>
            </a:endParaRPr>
          </a:p>
        </p:txBody>
      </p:sp>
      <p:sp>
        <p:nvSpPr>
          <p:cNvPr id="13" name="Rectangle 12">
            <a:extLst>
              <a:ext uri="{FF2B5EF4-FFF2-40B4-BE49-F238E27FC236}">
                <a16:creationId xmlns:a16="http://schemas.microsoft.com/office/drawing/2014/main" id="{463553E5-D3BC-467B-B846-804384C0CA47}"/>
              </a:ext>
            </a:extLst>
          </p:cNvPr>
          <p:cNvSpPr/>
          <p:nvPr userDrawn="1"/>
        </p:nvSpPr>
        <p:spPr>
          <a:xfrm>
            <a:off x="3318613" y="2571750"/>
            <a:ext cx="2011223" cy="679624"/>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u-HU"/>
          </a:p>
        </p:txBody>
      </p:sp>
      <p:sp>
        <p:nvSpPr>
          <p:cNvPr id="14" name="Rectangle 13">
            <a:extLst>
              <a:ext uri="{FF2B5EF4-FFF2-40B4-BE49-F238E27FC236}">
                <a16:creationId xmlns:a16="http://schemas.microsoft.com/office/drawing/2014/main" id="{C5EE013E-5364-49F7-886C-A213C2195A3C}"/>
              </a:ext>
            </a:extLst>
          </p:cNvPr>
          <p:cNvSpPr/>
          <p:nvPr userDrawn="1"/>
        </p:nvSpPr>
        <p:spPr>
          <a:xfrm>
            <a:off x="3318613" y="3477538"/>
            <a:ext cx="2011223" cy="679624"/>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a:p>
        </p:txBody>
      </p:sp>
      <p:sp>
        <p:nvSpPr>
          <p:cNvPr id="15" name="Rectangle 14">
            <a:extLst>
              <a:ext uri="{FF2B5EF4-FFF2-40B4-BE49-F238E27FC236}">
                <a16:creationId xmlns:a16="http://schemas.microsoft.com/office/drawing/2014/main" id="{307A711F-BE86-483E-9602-A35ED103F9DD}"/>
              </a:ext>
            </a:extLst>
          </p:cNvPr>
          <p:cNvSpPr/>
          <p:nvPr userDrawn="1"/>
        </p:nvSpPr>
        <p:spPr>
          <a:xfrm>
            <a:off x="3318613" y="4383326"/>
            <a:ext cx="2011223" cy="679624"/>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16" name="Rectangle 15">
            <a:extLst>
              <a:ext uri="{FF2B5EF4-FFF2-40B4-BE49-F238E27FC236}">
                <a16:creationId xmlns:a16="http://schemas.microsoft.com/office/drawing/2014/main" id="{514E9DE2-58BE-4858-9746-856D625A2F29}"/>
              </a:ext>
            </a:extLst>
          </p:cNvPr>
          <p:cNvSpPr/>
          <p:nvPr userDrawn="1"/>
        </p:nvSpPr>
        <p:spPr>
          <a:xfrm rot="5400000">
            <a:off x="5294852" y="3713515"/>
            <a:ext cx="1951981"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Rectangle 16">
            <a:extLst>
              <a:ext uri="{FF2B5EF4-FFF2-40B4-BE49-F238E27FC236}">
                <a16:creationId xmlns:a16="http://schemas.microsoft.com/office/drawing/2014/main" id="{8F8D5D7B-C31D-426D-9127-C40DF192D4BB}"/>
              </a:ext>
            </a:extLst>
          </p:cNvPr>
          <p:cNvSpPr/>
          <p:nvPr userDrawn="1"/>
        </p:nvSpPr>
        <p:spPr>
          <a:xfrm flipV="1">
            <a:off x="6247984" y="4647404"/>
            <a:ext cx="462629" cy="62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Rectangle 17">
            <a:extLst>
              <a:ext uri="{FF2B5EF4-FFF2-40B4-BE49-F238E27FC236}">
                <a16:creationId xmlns:a16="http://schemas.microsoft.com/office/drawing/2014/main" id="{1283B99F-9506-4B34-8ED2-A4945E6FA3D9}"/>
              </a:ext>
            </a:extLst>
          </p:cNvPr>
          <p:cNvSpPr/>
          <p:nvPr userDrawn="1"/>
        </p:nvSpPr>
        <p:spPr>
          <a:xfrm>
            <a:off x="6542340" y="4408447"/>
            <a:ext cx="2011223" cy="679624"/>
          </a:xfrm>
          <a:prstGeom prst="rect">
            <a:avLst/>
          </a:prstGeom>
          <a:solidFill>
            <a:srgbClr val="70CDB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19" name="Rectangle 18">
            <a:extLst>
              <a:ext uri="{FF2B5EF4-FFF2-40B4-BE49-F238E27FC236}">
                <a16:creationId xmlns:a16="http://schemas.microsoft.com/office/drawing/2014/main" id="{9F67332F-68CE-46B2-B58D-B6212C7E1D4C}"/>
              </a:ext>
            </a:extLst>
          </p:cNvPr>
          <p:cNvSpPr/>
          <p:nvPr userDrawn="1"/>
        </p:nvSpPr>
        <p:spPr>
          <a:xfrm>
            <a:off x="5527369" y="2571750"/>
            <a:ext cx="2011223" cy="679624"/>
          </a:xfrm>
          <a:prstGeom prst="rect">
            <a:avLst/>
          </a:prstGeom>
          <a:solidFill>
            <a:srgbClr val="9E7A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20" name="Rectangle 19">
            <a:extLst>
              <a:ext uri="{FF2B5EF4-FFF2-40B4-BE49-F238E27FC236}">
                <a16:creationId xmlns:a16="http://schemas.microsoft.com/office/drawing/2014/main" id="{E8FB320C-BF9A-4F79-9CFB-44CC99D3F0FA}"/>
              </a:ext>
            </a:extLst>
          </p:cNvPr>
          <p:cNvSpPr/>
          <p:nvPr userDrawn="1"/>
        </p:nvSpPr>
        <p:spPr>
          <a:xfrm>
            <a:off x="5527369" y="3477538"/>
            <a:ext cx="2011223" cy="679624"/>
          </a:xfrm>
          <a:prstGeom prst="rect">
            <a:avLst/>
          </a:prstGeom>
          <a:solidFill>
            <a:srgbClr val="00548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21" name="Text Placeholder 7">
            <a:extLst>
              <a:ext uri="{FF2B5EF4-FFF2-40B4-BE49-F238E27FC236}">
                <a16:creationId xmlns:a16="http://schemas.microsoft.com/office/drawing/2014/main" id="{86CD1591-70DC-4FAB-A2F3-CE5C7783692C}"/>
              </a:ext>
            </a:extLst>
          </p:cNvPr>
          <p:cNvSpPr>
            <a:spLocks noGrp="1"/>
          </p:cNvSpPr>
          <p:nvPr>
            <p:ph type="body" sz="quarter" idx="13" hasCustomPrompt="1"/>
          </p:nvPr>
        </p:nvSpPr>
        <p:spPr>
          <a:xfrm>
            <a:off x="3318613" y="1757740"/>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22" name="Text Placeholder 7">
            <a:extLst>
              <a:ext uri="{FF2B5EF4-FFF2-40B4-BE49-F238E27FC236}">
                <a16:creationId xmlns:a16="http://schemas.microsoft.com/office/drawing/2014/main" id="{BC478834-4764-40BE-895A-3E8FB968B6DD}"/>
              </a:ext>
            </a:extLst>
          </p:cNvPr>
          <p:cNvSpPr>
            <a:spLocks noGrp="1"/>
          </p:cNvSpPr>
          <p:nvPr>
            <p:ph type="body" sz="quarter" idx="14" hasCustomPrompt="1"/>
          </p:nvPr>
        </p:nvSpPr>
        <p:spPr>
          <a:xfrm>
            <a:off x="1102292" y="2665272"/>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23" name="Text Placeholder 7">
            <a:extLst>
              <a:ext uri="{FF2B5EF4-FFF2-40B4-BE49-F238E27FC236}">
                <a16:creationId xmlns:a16="http://schemas.microsoft.com/office/drawing/2014/main" id="{7D60E784-2EA8-44BE-BA09-A0D0DE19FC3D}"/>
              </a:ext>
            </a:extLst>
          </p:cNvPr>
          <p:cNvSpPr>
            <a:spLocks noGrp="1"/>
          </p:cNvSpPr>
          <p:nvPr>
            <p:ph type="body" sz="quarter" idx="15" hasCustomPrompt="1"/>
          </p:nvPr>
        </p:nvSpPr>
        <p:spPr>
          <a:xfrm>
            <a:off x="3318613" y="2665271"/>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24" name="Text Placeholder 7">
            <a:extLst>
              <a:ext uri="{FF2B5EF4-FFF2-40B4-BE49-F238E27FC236}">
                <a16:creationId xmlns:a16="http://schemas.microsoft.com/office/drawing/2014/main" id="{0208E432-2BD4-4C96-B875-68E454A73D41}"/>
              </a:ext>
            </a:extLst>
          </p:cNvPr>
          <p:cNvSpPr>
            <a:spLocks noGrp="1"/>
          </p:cNvSpPr>
          <p:nvPr>
            <p:ph type="body" sz="quarter" idx="16" hasCustomPrompt="1"/>
          </p:nvPr>
        </p:nvSpPr>
        <p:spPr>
          <a:xfrm>
            <a:off x="3305226" y="3566081"/>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25" name="Text Placeholder 7">
            <a:extLst>
              <a:ext uri="{FF2B5EF4-FFF2-40B4-BE49-F238E27FC236}">
                <a16:creationId xmlns:a16="http://schemas.microsoft.com/office/drawing/2014/main" id="{1522E421-F9CB-407C-B7E1-0555A36FCE14}"/>
              </a:ext>
            </a:extLst>
          </p:cNvPr>
          <p:cNvSpPr>
            <a:spLocks noGrp="1"/>
          </p:cNvSpPr>
          <p:nvPr>
            <p:ph type="body" sz="quarter" idx="17" hasCustomPrompt="1"/>
          </p:nvPr>
        </p:nvSpPr>
        <p:spPr>
          <a:xfrm>
            <a:off x="3325392" y="4481877"/>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26" name="Text Placeholder 7">
            <a:extLst>
              <a:ext uri="{FF2B5EF4-FFF2-40B4-BE49-F238E27FC236}">
                <a16:creationId xmlns:a16="http://schemas.microsoft.com/office/drawing/2014/main" id="{A971A21E-1891-49BE-B12A-4052E76709C9}"/>
              </a:ext>
            </a:extLst>
          </p:cNvPr>
          <p:cNvSpPr>
            <a:spLocks noGrp="1"/>
          </p:cNvSpPr>
          <p:nvPr>
            <p:ph type="body" sz="quarter" idx="18" hasCustomPrompt="1"/>
          </p:nvPr>
        </p:nvSpPr>
        <p:spPr>
          <a:xfrm>
            <a:off x="5523573" y="2673973"/>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27" name="Text Placeholder 7">
            <a:extLst>
              <a:ext uri="{FF2B5EF4-FFF2-40B4-BE49-F238E27FC236}">
                <a16:creationId xmlns:a16="http://schemas.microsoft.com/office/drawing/2014/main" id="{FFF15A1C-E49D-4FCE-94CA-9BA821A690F4}"/>
              </a:ext>
            </a:extLst>
          </p:cNvPr>
          <p:cNvSpPr>
            <a:spLocks noGrp="1"/>
          </p:cNvSpPr>
          <p:nvPr>
            <p:ph type="body" sz="quarter" idx="19" hasCustomPrompt="1"/>
          </p:nvPr>
        </p:nvSpPr>
        <p:spPr>
          <a:xfrm>
            <a:off x="5520761" y="3575961"/>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28" name="Text Placeholder 7">
            <a:extLst>
              <a:ext uri="{FF2B5EF4-FFF2-40B4-BE49-F238E27FC236}">
                <a16:creationId xmlns:a16="http://schemas.microsoft.com/office/drawing/2014/main" id="{5E44FB27-A290-4660-AFD1-D6D34E60F722}"/>
              </a:ext>
            </a:extLst>
          </p:cNvPr>
          <p:cNvSpPr>
            <a:spLocks noGrp="1"/>
          </p:cNvSpPr>
          <p:nvPr>
            <p:ph type="body" sz="quarter" idx="20" hasCustomPrompt="1"/>
          </p:nvPr>
        </p:nvSpPr>
        <p:spPr>
          <a:xfrm>
            <a:off x="6541103" y="4505643"/>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4" name="Dia számának helye 3">
            <a:extLst>
              <a:ext uri="{FF2B5EF4-FFF2-40B4-BE49-F238E27FC236}">
                <a16:creationId xmlns:a16="http://schemas.microsoft.com/office/drawing/2014/main" id="{0A370175-0083-BFC5-018C-F92C16A0E61F}"/>
              </a:ext>
            </a:extLst>
          </p:cNvPr>
          <p:cNvSpPr>
            <a:spLocks noGrp="1"/>
          </p:cNvSpPr>
          <p:nvPr>
            <p:ph type="sldNum" sz="quarter" idx="23"/>
          </p:nvPr>
        </p:nvSpPr>
        <p:spPr/>
        <p:txBody>
          <a:bodyPr/>
          <a:lstStyle/>
          <a:p>
            <a:fld id="{9EDDDD90-AB0C-4602-91C8-25275B45CDEF}" type="slidenum">
              <a:rPr lang="hu-HU" smtClean="0"/>
              <a:t>‹#›</a:t>
            </a:fld>
            <a:endParaRPr lang="hu-HU"/>
          </a:p>
        </p:txBody>
      </p:sp>
      <p:cxnSp>
        <p:nvCxnSpPr>
          <p:cNvPr id="30" name="Egyenes összekötő 10">
            <a:extLst>
              <a:ext uri="{FF2B5EF4-FFF2-40B4-BE49-F238E27FC236}">
                <a16:creationId xmlns:a16="http://schemas.microsoft.com/office/drawing/2014/main" id="{D12AF26D-89A3-F9C6-E129-839E88A1A8CF}"/>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Ábra 16">
            <a:extLst>
              <a:ext uri="{FF2B5EF4-FFF2-40B4-BE49-F238E27FC236}">
                <a16:creationId xmlns:a16="http://schemas.microsoft.com/office/drawing/2014/main" id="{B2C2AEA2-A83C-2A75-53F8-33F80405A5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2840247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umn diagram">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 name="Szöveg helye 9">
            <a:extLst>
              <a:ext uri="{FF2B5EF4-FFF2-40B4-BE49-F238E27FC236}">
                <a16:creationId xmlns:a16="http://schemas.microsoft.com/office/drawing/2014/main" id="{C23A7B35-D36A-4FF0-ACDC-8D21FE379028}"/>
              </a:ext>
            </a:extLst>
          </p:cNvPr>
          <p:cNvSpPr>
            <a:spLocks noGrp="1"/>
          </p:cNvSpPr>
          <p:nvPr>
            <p:ph type="body" sz="quarter" idx="10" hasCustomPrompt="1"/>
          </p:nvPr>
        </p:nvSpPr>
        <p:spPr>
          <a:xfrm>
            <a:off x="820570" y="511200"/>
            <a:ext cx="8336130" cy="400651"/>
          </a:xfrm>
        </p:spPr>
        <p:txBody>
          <a:bodyPr>
            <a:noAutofit/>
          </a:bodyPr>
          <a:lstStyle>
            <a:lvl1pPr marL="0" indent="0">
              <a:buNone/>
              <a:defRPr sz="2400" b="0" cap="all" baseline="0">
                <a:solidFill>
                  <a:schemeClr val="tx2"/>
                </a:solidFill>
              </a:defRPr>
            </a:lvl1pPr>
          </a:lstStyle>
          <a:p>
            <a:pPr lvl="0"/>
            <a:r>
              <a:rPr lang="hu-HU" dirty="0"/>
              <a:t>COLUMN DIAGRAM</a:t>
            </a:r>
          </a:p>
        </p:txBody>
      </p:sp>
      <p:sp>
        <p:nvSpPr>
          <p:cNvPr id="31" name="Tartalom helye 2">
            <a:extLst>
              <a:ext uri="{FF2B5EF4-FFF2-40B4-BE49-F238E27FC236}">
                <a16:creationId xmlns:a16="http://schemas.microsoft.com/office/drawing/2014/main" id="{C4862823-16ED-40D1-9C42-3EFB66FAB257}"/>
              </a:ext>
            </a:extLst>
          </p:cNvPr>
          <p:cNvSpPr>
            <a:spLocks noGrp="1"/>
          </p:cNvSpPr>
          <p:nvPr>
            <p:ph sz="quarter" idx="12" hasCustomPrompt="1"/>
          </p:nvPr>
        </p:nvSpPr>
        <p:spPr>
          <a:xfrm>
            <a:off x="828591" y="5713444"/>
            <a:ext cx="6070600" cy="363537"/>
          </a:xfrm>
        </p:spPr>
        <p:txBody>
          <a:bodyPr>
            <a:normAutofit/>
          </a:bodyPr>
          <a:lstStyle>
            <a:lvl1pPr marL="0" indent="0" algn="l">
              <a:buNone/>
              <a:defRPr sz="1000"/>
            </a:lvl1pPr>
            <a:lvl5pPr marL="1828754" indent="0" algn="l">
              <a:buNone/>
              <a:defRPr/>
            </a:lvl5pPr>
          </a:lstStyle>
          <a:p>
            <a:pPr lvl="0"/>
            <a:r>
              <a:rPr lang="hu-HU" dirty="0" err="1"/>
              <a:t>Lorem</a:t>
            </a:r>
            <a:r>
              <a:rPr lang="hu-HU" dirty="0"/>
              <a:t> </a:t>
            </a:r>
            <a:r>
              <a:rPr lang="hu-HU" dirty="0" err="1"/>
              <a:t>ipsum</a:t>
            </a:r>
            <a:r>
              <a:rPr lang="hu-HU" dirty="0"/>
              <a:t> </a:t>
            </a:r>
            <a:r>
              <a:rPr lang="hu-HU" dirty="0" err="1"/>
              <a:t>dolor</a:t>
            </a:r>
            <a:r>
              <a:rPr lang="hu-HU" dirty="0"/>
              <a:t> </a:t>
            </a:r>
            <a:r>
              <a:rPr lang="hu-HU" dirty="0" err="1"/>
              <a:t>sit</a:t>
            </a:r>
            <a:r>
              <a:rPr lang="hu-HU" dirty="0"/>
              <a:t> </a:t>
            </a:r>
            <a:r>
              <a:rPr lang="hu-HU" dirty="0" err="1"/>
              <a:t>amet</a:t>
            </a:r>
            <a:r>
              <a:rPr lang="hu-HU" dirty="0"/>
              <a:t>, </a:t>
            </a:r>
            <a:r>
              <a:rPr lang="hu-HU" dirty="0" err="1"/>
              <a:t>consectetuer</a:t>
            </a:r>
            <a:r>
              <a:rPr lang="hu-HU" dirty="0"/>
              <a:t> </a:t>
            </a:r>
            <a:r>
              <a:rPr lang="hu-HU" dirty="0" err="1"/>
              <a:t>adipiscing</a:t>
            </a:r>
            <a:r>
              <a:rPr lang="hu-HU" dirty="0"/>
              <a:t> elit, </a:t>
            </a:r>
            <a:r>
              <a:rPr lang="hu-HU" dirty="0" err="1"/>
              <a:t>sed</a:t>
            </a:r>
            <a:r>
              <a:rPr lang="hu-HU" dirty="0"/>
              <a:t> </a:t>
            </a:r>
            <a:r>
              <a:rPr lang="hu-HU" dirty="0" err="1"/>
              <a:t>diam</a:t>
            </a:r>
            <a:r>
              <a:rPr lang="hu-HU" dirty="0"/>
              <a:t> </a:t>
            </a:r>
            <a:r>
              <a:rPr lang="hu-HU" dirty="0" err="1"/>
              <a:t>nonummy</a:t>
            </a:r>
            <a:r>
              <a:rPr lang="hu-HU" dirty="0"/>
              <a:t> </a:t>
            </a:r>
            <a:r>
              <a:rPr lang="hu-HU" dirty="0" err="1"/>
              <a:t>nibh</a:t>
            </a:r>
            <a:r>
              <a:rPr lang="hu-HU" dirty="0"/>
              <a:t> </a:t>
            </a:r>
            <a:r>
              <a:rPr lang="hu-HU" dirty="0" err="1"/>
              <a:t>euismod</a:t>
            </a:r>
            <a:r>
              <a:rPr lang="hu-HU" dirty="0"/>
              <a:t> </a:t>
            </a:r>
            <a:r>
              <a:rPr lang="hu-HU" dirty="0" err="1"/>
              <a:t>tincidunt</a:t>
            </a:r>
            <a:r>
              <a:rPr lang="hu-HU" dirty="0"/>
              <a:t> </a:t>
            </a:r>
            <a:r>
              <a:rPr lang="hu-HU" dirty="0" err="1"/>
              <a:t>ut</a:t>
            </a:r>
            <a:r>
              <a:rPr lang="hu-HU" dirty="0"/>
              <a:t>  </a:t>
            </a:r>
            <a:r>
              <a:rPr lang="hu-HU" dirty="0" err="1"/>
              <a:t>laoreet</a:t>
            </a:r>
            <a:r>
              <a:rPr lang="hu-HU" dirty="0"/>
              <a:t> </a:t>
            </a:r>
            <a:r>
              <a:rPr lang="hu-HU" dirty="0" err="1"/>
              <a:t>dolore</a:t>
            </a:r>
            <a:r>
              <a:rPr lang="hu-HU" dirty="0"/>
              <a:t> </a:t>
            </a:r>
            <a:r>
              <a:rPr lang="hu-HU" dirty="0" err="1"/>
              <a:t>magna</a:t>
            </a:r>
            <a:r>
              <a:rPr lang="hu-HU" dirty="0"/>
              <a:t> </a:t>
            </a:r>
            <a:r>
              <a:rPr lang="hu-HU" dirty="0" err="1"/>
              <a:t>aliquam</a:t>
            </a:r>
            <a:r>
              <a:rPr lang="hu-HU" dirty="0"/>
              <a:t> </a:t>
            </a:r>
            <a:r>
              <a:rPr lang="hu-HU" dirty="0" err="1"/>
              <a:t>erat</a:t>
            </a:r>
            <a:r>
              <a:rPr lang="hu-HU" dirty="0"/>
              <a:t> </a:t>
            </a:r>
            <a:r>
              <a:rPr lang="hu-HU" dirty="0" err="1"/>
              <a:t>volutpat</a:t>
            </a:r>
            <a:endParaRPr lang="hu-HU" dirty="0"/>
          </a:p>
        </p:txBody>
      </p:sp>
      <p:sp>
        <p:nvSpPr>
          <p:cNvPr id="32" name="Chart Placeholder 4">
            <a:extLst>
              <a:ext uri="{FF2B5EF4-FFF2-40B4-BE49-F238E27FC236}">
                <a16:creationId xmlns:a16="http://schemas.microsoft.com/office/drawing/2014/main" id="{CA61EBAD-B48A-4523-94AF-265434D632FA}"/>
              </a:ext>
            </a:extLst>
          </p:cNvPr>
          <p:cNvSpPr>
            <a:spLocks noGrp="1"/>
          </p:cNvSpPr>
          <p:nvPr>
            <p:ph type="chart" sz="quarter" idx="13"/>
          </p:nvPr>
        </p:nvSpPr>
        <p:spPr>
          <a:xfrm>
            <a:off x="820005" y="2309813"/>
            <a:ext cx="3521870" cy="2830512"/>
          </a:xfrm>
        </p:spPr>
        <p:txBody>
          <a:bodyPr/>
          <a:lstStyle/>
          <a:p>
            <a:endParaRPr lang="hu-HU"/>
          </a:p>
        </p:txBody>
      </p:sp>
      <p:sp>
        <p:nvSpPr>
          <p:cNvPr id="33" name="Chart Placeholder 6">
            <a:extLst>
              <a:ext uri="{FF2B5EF4-FFF2-40B4-BE49-F238E27FC236}">
                <a16:creationId xmlns:a16="http://schemas.microsoft.com/office/drawing/2014/main" id="{EF44FCEA-3E6C-4569-B1F3-1AD0FCF024F1}"/>
              </a:ext>
            </a:extLst>
          </p:cNvPr>
          <p:cNvSpPr>
            <a:spLocks noGrp="1"/>
          </p:cNvSpPr>
          <p:nvPr>
            <p:ph type="chart" sz="quarter" idx="14"/>
          </p:nvPr>
        </p:nvSpPr>
        <p:spPr>
          <a:xfrm>
            <a:off x="5046619" y="2309813"/>
            <a:ext cx="3771900" cy="2830512"/>
          </a:xfrm>
        </p:spPr>
        <p:txBody>
          <a:bodyPr/>
          <a:lstStyle/>
          <a:p>
            <a:endParaRPr lang="hu-HU"/>
          </a:p>
        </p:txBody>
      </p:sp>
      <p:sp>
        <p:nvSpPr>
          <p:cNvPr id="34" name="Text Placeholder 11">
            <a:extLst>
              <a:ext uri="{FF2B5EF4-FFF2-40B4-BE49-F238E27FC236}">
                <a16:creationId xmlns:a16="http://schemas.microsoft.com/office/drawing/2014/main" id="{34E3DDE3-2BD7-4B7D-8258-60887284CF9E}"/>
              </a:ext>
            </a:extLst>
          </p:cNvPr>
          <p:cNvSpPr>
            <a:spLocks noGrp="1"/>
          </p:cNvSpPr>
          <p:nvPr>
            <p:ph type="body" sz="quarter" idx="15" hasCustomPrompt="1"/>
          </p:nvPr>
        </p:nvSpPr>
        <p:spPr>
          <a:xfrm>
            <a:off x="828026" y="1485900"/>
            <a:ext cx="3321050" cy="280988"/>
          </a:xfrm>
        </p:spPr>
        <p:txBody>
          <a:bodyPr>
            <a:noAutofit/>
          </a:bodyPr>
          <a:lstStyle>
            <a:lvl1pPr marL="0" indent="0">
              <a:buNone/>
              <a:defRPr sz="1400" b="1"/>
            </a:lvl1pPr>
          </a:lstStyle>
          <a:p>
            <a:pPr lvl="0"/>
            <a:r>
              <a:rPr lang="da-DK" dirty="0"/>
              <a:t>LOREM IPSUM DOLOR SIT AMET</a:t>
            </a:r>
            <a:endParaRPr lang="hu-HU" dirty="0"/>
          </a:p>
        </p:txBody>
      </p:sp>
      <p:sp>
        <p:nvSpPr>
          <p:cNvPr id="35" name="Text Placeholder 11">
            <a:extLst>
              <a:ext uri="{FF2B5EF4-FFF2-40B4-BE49-F238E27FC236}">
                <a16:creationId xmlns:a16="http://schemas.microsoft.com/office/drawing/2014/main" id="{3F5C9768-94AA-43C3-8910-7214B969978F}"/>
              </a:ext>
            </a:extLst>
          </p:cNvPr>
          <p:cNvSpPr>
            <a:spLocks noGrp="1"/>
          </p:cNvSpPr>
          <p:nvPr>
            <p:ph type="body" sz="quarter" idx="16" hasCustomPrompt="1"/>
          </p:nvPr>
        </p:nvSpPr>
        <p:spPr>
          <a:xfrm>
            <a:off x="828026" y="1857074"/>
            <a:ext cx="3321050" cy="280988"/>
          </a:xfrm>
        </p:spPr>
        <p:txBody>
          <a:bodyPr>
            <a:noAutofit/>
          </a:bodyPr>
          <a:lstStyle>
            <a:lvl1pPr marL="0" indent="0">
              <a:buNone/>
              <a:defRPr sz="1400" b="0"/>
            </a:lvl1pPr>
          </a:lstStyle>
          <a:p>
            <a:pPr lvl="0"/>
            <a:r>
              <a:rPr lang="da-DK" dirty="0"/>
              <a:t>Lorem ipsum dolor sit amet</a:t>
            </a:r>
            <a:endParaRPr lang="hu-HU" dirty="0"/>
          </a:p>
        </p:txBody>
      </p:sp>
      <p:sp>
        <p:nvSpPr>
          <p:cNvPr id="36" name="Text Placeholder 11">
            <a:extLst>
              <a:ext uri="{FF2B5EF4-FFF2-40B4-BE49-F238E27FC236}">
                <a16:creationId xmlns:a16="http://schemas.microsoft.com/office/drawing/2014/main" id="{E56A3898-5179-41A2-B2D2-75745005E065}"/>
              </a:ext>
            </a:extLst>
          </p:cNvPr>
          <p:cNvSpPr>
            <a:spLocks noGrp="1"/>
          </p:cNvSpPr>
          <p:nvPr>
            <p:ph type="body" sz="quarter" idx="17" hasCustomPrompt="1"/>
          </p:nvPr>
        </p:nvSpPr>
        <p:spPr>
          <a:xfrm>
            <a:off x="5046619" y="1485900"/>
            <a:ext cx="3321050" cy="280988"/>
          </a:xfrm>
        </p:spPr>
        <p:txBody>
          <a:bodyPr>
            <a:noAutofit/>
          </a:bodyPr>
          <a:lstStyle>
            <a:lvl1pPr marL="0" indent="0">
              <a:buNone/>
              <a:defRPr sz="1400" b="1"/>
            </a:lvl1pPr>
          </a:lstStyle>
          <a:p>
            <a:pPr lvl="0"/>
            <a:r>
              <a:rPr lang="da-DK" dirty="0"/>
              <a:t>LOREM IPSUM DOLOR SIT AMET</a:t>
            </a:r>
            <a:endParaRPr lang="hu-HU" dirty="0"/>
          </a:p>
        </p:txBody>
      </p:sp>
      <p:sp>
        <p:nvSpPr>
          <p:cNvPr id="37" name="Text Placeholder 11">
            <a:extLst>
              <a:ext uri="{FF2B5EF4-FFF2-40B4-BE49-F238E27FC236}">
                <a16:creationId xmlns:a16="http://schemas.microsoft.com/office/drawing/2014/main" id="{EBECC6CB-41EF-46CC-8DCB-A3F5033EFFFE}"/>
              </a:ext>
            </a:extLst>
          </p:cNvPr>
          <p:cNvSpPr>
            <a:spLocks noGrp="1"/>
          </p:cNvSpPr>
          <p:nvPr>
            <p:ph type="body" sz="quarter" idx="18" hasCustomPrompt="1"/>
          </p:nvPr>
        </p:nvSpPr>
        <p:spPr>
          <a:xfrm>
            <a:off x="5046619" y="1855210"/>
            <a:ext cx="3321050" cy="280988"/>
          </a:xfrm>
        </p:spPr>
        <p:txBody>
          <a:bodyPr>
            <a:noAutofit/>
          </a:bodyPr>
          <a:lstStyle>
            <a:lvl1pPr marL="0" indent="0">
              <a:buNone/>
              <a:defRPr sz="1400" b="0"/>
            </a:lvl1pPr>
          </a:lstStyle>
          <a:p>
            <a:pPr lvl="0"/>
            <a:r>
              <a:rPr lang="da-DK" dirty="0"/>
              <a:t>Lorem ipsum dolor sit amet</a:t>
            </a:r>
            <a:endParaRPr lang="hu-HU" dirty="0"/>
          </a:p>
        </p:txBody>
      </p:sp>
      <p:sp>
        <p:nvSpPr>
          <p:cNvPr id="4" name="Dia számának helye 3">
            <a:extLst>
              <a:ext uri="{FF2B5EF4-FFF2-40B4-BE49-F238E27FC236}">
                <a16:creationId xmlns:a16="http://schemas.microsoft.com/office/drawing/2014/main" id="{45436D4E-98D6-A6AD-50DA-20C8634CFAAB}"/>
              </a:ext>
            </a:extLst>
          </p:cNvPr>
          <p:cNvSpPr>
            <a:spLocks noGrp="1"/>
          </p:cNvSpPr>
          <p:nvPr>
            <p:ph type="sldNum" sz="quarter" idx="21"/>
          </p:nvPr>
        </p:nvSpPr>
        <p:spPr/>
        <p:txBody>
          <a:bodyPr/>
          <a:lstStyle/>
          <a:p>
            <a:fld id="{9EDDDD90-AB0C-4602-91C8-25275B45CDEF}" type="slidenum">
              <a:rPr lang="hu-HU" smtClean="0"/>
              <a:t>‹#›</a:t>
            </a:fld>
            <a:endParaRPr lang="hu-HU"/>
          </a:p>
        </p:txBody>
      </p:sp>
      <p:cxnSp>
        <p:nvCxnSpPr>
          <p:cNvPr id="16" name="Egyenes összekötő 10">
            <a:extLst>
              <a:ext uri="{FF2B5EF4-FFF2-40B4-BE49-F238E27FC236}">
                <a16:creationId xmlns:a16="http://schemas.microsoft.com/office/drawing/2014/main" id="{D52A76FB-0F12-A50B-E1A0-69F38F12E039}"/>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Ábra 16">
            <a:extLst>
              <a:ext uri="{FF2B5EF4-FFF2-40B4-BE49-F238E27FC236}">
                <a16:creationId xmlns:a16="http://schemas.microsoft.com/office/drawing/2014/main" id="{C4983274-897E-DFF3-8644-E65E628E79C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2723819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rcle diagram">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Szöveg helye 9">
            <a:extLst>
              <a:ext uri="{FF2B5EF4-FFF2-40B4-BE49-F238E27FC236}">
                <a16:creationId xmlns:a16="http://schemas.microsoft.com/office/drawing/2014/main" id="{29359D7D-9F5B-4CEA-A773-756794472BB0}"/>
              </a:ext>
            </a:extLst>
          </p:cNvPr>
          <p:cNvSpPr>
            <a:spLocks noGrp="1"/>
          </p:cNvSpPr>
          <p:nvPr>
            <p:ph type="body" sz="quarter" idx="10" hasCustomPrompt="1"/>
          </p:nvPr>
        </p:nvSpPr>
        <p:spPr>
          <a:xfrm>
            <a:off x="811852" y="511200"/>
            <a:ext cx="8344848" cy="400651"/>
          </a:xfrm>
        </p:spPr>
        <p:txBody>
          <a:bodyPr>
            <a:normAutofit/>
          </a:bodyPr>
          <a:lstStyle>
            <a:lvl1pPr marL="0" indent="0">
              <a:buNone/>
              <a:defRPr sz="2400" b="0" cap="all" baseline="0">
                <a:solidFill>
                  <a:schemeClr val="tx2"/>
                </a:solidFill>
              </a:defRPr>
            </a:lvl1pPr>
          </a:lstStyle>
          <a:p>
            <a:pPr lvl="0"/>
            <a:r>
              <a:rPr lang="hu-HU" dirty="0"/>
              <a:t>CIRCLE DIAGRAM</a:t>
            </a:r>
          </a:p>
        </p:txBody>
      </p:sp>
      <p:sp>
        <p:nvSpPr>
          <p:cNvPr id="17" name="Tartalom helye 2">
            <a:extLst>
              <a:ext uri="{FF2B5EF4-FFF2-40B4-BE49-F238E27FC236}">
                <a16:creationId xmlns:a16="http://schemas.microsoft.com/office/drawing/2014/main" id="{6911F6DF-6081-4A6B-B9E5-FFDC18FEEF58}"/>
              </a:ext>
            </a:extLst>
          </p:cNvPr>
          <p:cNvSpPr>
            <a:spLocks noGrp="1"/>
          </p:cNvSpPr>
          <p:nvPr>
            <p:ph sz="quarter" idx="12" hasCustomPrompt="1"/>
          </p:nvPr>
        </p:nvSpPr>
        <p:spPr>
          <a:xfrm>
            <a:off x="828591" y="5708984"/>
            <a:ext cx="6070600" cy="363537"/>
          </a:xfrm>
        </p:spPr>
        <p:txBody>
          <a:bodyPr>
            <a:normAutofit/>
          </a:bodyPr>
          <a:lstStyle>
            <a:lvl1pPr marL="0" indent="0" algn="l">
              <a:buNone/>
              <a:defRPr sz="1000"/>
            </a:lvl1pPr>
            <a:lvl5pPr marL="1828754" indent="0" algn="l">
              <a:buNone/>
              <a:defRPr/>
            </a:lvl5pPr>
          </a:lstStyle>
          <a:p>
            <a:pPr lvl="0"/>
            <a:r>
              <a:rPr lang="hu-HU" dirty="0" err="1"/>
              <a:t>Lorem</a:t>
            </a:r>
            <a:r>
              <a:rPr lang="hu-HU" dirty="0"/>
              <a:t> </a:t>
            </a:r>
            <a:r>
              <a:rPr lang="hu-HU" dirty="0" err="1"/>
              <a:t>ipsum</a:t>
            </a:r>
            <a:r>
              <a:rPr lang="hu-HU" dirty="0"/>
              <a:t> </a:t>
            </a:r>
            <a:r>
              <a:rPr lang="hu-HU" dirty="0" err="1"/>
              <a:t>dolor</a:t>
            </a:r>
            <a:r>
              <a:rPr lang="hu-HU" dirty="0"/>
              <a:t> </a:t>
            </a:r>
            <a:r>
              <a:rPr lang="hu-HU" dirty="0" err="1"/>
              <a:t>sit</a:t>
            </a:r>
            <a:r>
              <a:rPr lang="hu-HU" dirty="0"/>
              <a:t> </a:t>
            </a:r>
            <a:r>
              <a:rPr lang="hu-HU" dirty="0" err="1"/>
              <a:t>amet</a:t>
            </a:r>
            <a:r>
              <a:rPr lang="hu-HU" dirty="0"/>
              <a:t>, </a:t>
            </a:r>
            <a:r>
              <a:rPr lang="hu-HU" dirty="0" err="1"/>
              <a:t>consectetuer</a:t>
            </a:r>
            <a:r>
              <a:rPr lang="hu-HU" dirty="0"/>
              <a:t> </a:t>
            </a:r>
            <a:r>
              <a:rPr lang="hu-HU" dirty="0" err="1"/>
              <a:t>adipiscing</a:t>
            </a:r>
            <a:r>
              <a:rPr lang="hu-HU" dirty="0"/>
              <a:t> elit, </a:t>
            </a:r>
            <a:r>
              <a:rPr lang="hu-HU" dirty="0" err="1"/>
              <a:t>sed</a:t>
            </a:r>
            <a:r>
              <a:rPr lang="hu-HU" dirty="0"/>
              <a:t> </a:t>
            </a:r>
            <a:r>
              <a:rPr lang="hu-HU" dirty="0" err="1"/>
              <a:t>diam</a:t>
            </a:r>
            <a:r>
              <a:rPr lang="hu-HU" dirty="0"/>
              <a:t> </a:t>
            </a:r>
            <a:r>
              <a:rPr lang="hu-HU" dirty="0" err="1"/>
              <a:t>nonummy</a:t>
            </a:r>
            <a:r>
              <a:rPr lang="hu-HU" dirty="0"/>
              <a:t> </a:t>
            </a:r>
            <a:r>
              <a:rPr lang="hu-HU" dirty="0" err="1"/>
              <a:t>nibh</a:t>
            </a:r>
            <a:r>
              <a:rPr lang="hu-HU" dirty="0"/>
              <a:t> </a:t>
            </a:r>
            <a:r>
              <a:rPr lang="hu-HU" dirty="0" err="1"/>
              <a:t>euismod</a:t>
            </a:r>
            <a:r>
              <a:rPr lang="hu-HU" dirty="0"/>
              <a:t> </a:t>
            </a:r>
            <a:r>
              <a:rPr lang="hu-HU" dirty="0" err="1"/>
              <a:t>tincidunt</a:t>
            </a:r>
            <a:r>
              <a:rPr lang="hu-HU" dirty="0"/>
              <a:t> </a:t>
            </a:r>
            <a:r>
              <a:rPr lang="hu-HU" dirty="0" err="1"/>
              <a:t>ut</a:t>
            </a:r>
            <a:r>
              <a:rPr lang="hu-HU" dirty="0"/>
              <a:t>  </a:t>
            </a:r>
            <a:r>
              <a:rPr lang="hu-HU" dirty="0" err="1"/>
              <a:t>laoreet</a:t>
            </a:r>
            <a:r>
              <a:rPr lang="hu-HU" dirty="0"/>
              <a:t> </a:t>
            </a:r>
            <a:r>
              <a:rPr lang="hu-HU" dirty="0" err="1"/>
              <a:t>dolore</a:t>
            </a:r>
            <a:r>
              <a:rPr lang="hu-HU" dirty="0"/>
              <a:t> </a:t>
            </a:r>
            <a:r>
              <a:rPr lang="hu-HU" dirty="0" err="1"/>
              <a:t>magna</a:t>
            </a:r>
            <a:r>
              <a:rPr lang="hu-HU" dirty="0"/>
              <a:t> </a:t>
            </a:r>
            <a:r>
              <a:rPr lang="hu-HU" dirty="0" err="1"/>
              <a:t>aliquam</a:t>
            </a:r>
            <a:r>
              <a:rPr lang="hu-HU" dirty="0"/>
              <a:t> </a:t>
            </a:r>
            <a:r>
              <a:rPr lang="hu-HU" dirty="0" err="1"/>
              <a:t>erat</a:t>
            </a:r>
            <a:r>
              <a:rPr lang="hu-HU" dirty="0"/>
              <a:t> </a:t>
            </a:r>
            <a:r>
              <a:rPr lang="hu-HU" dirty="0" err="1"/>
              <a:t>volutpat</a:t>
            </a:r>
            <a:endParaRPr lang="hu-HU" dirty="0"/>
          </a:p>
        </p:txBody>
      </p:sp>
      <p:sp>
        <p:nvSpPr>
          <p:cNvPr id="18" name="Chart Placeholder 3">
            <a:extLst>
              <a:ext uri="{FF2B5EF4-FFF2-40B4-BE49-F238E27FC236}">
                <a16:creationId xmlns:a16="http://schemas.microsoft.com/office/drawing/2014/main" id="{8EBE14EE-AC3D-4B0C-9EF7-D4B8BF55F4AE}"/>
              </a:ext>
            </a:extLst>
          </p:cNvPr>
          <p:cNvSpPr>
            <a:spLocks noGrp="1"/>
          </p:cNvSpPr>
          <p:nvPr>
            <p:ph type="chart" sz="quarter" idx="13"/>
          </p:nvPr>
        </p:nvSpPr>
        <p:spPr>
          <a:xfrm>
            <a:off x="828590" y="1600200"/>
            <a:ext cx="8447757" cy="3671888"/>
          </a:xfrm>
        </p:spPr>
        <p:txBody>
          <a:bodyPr/>
          <a:lstStyle/>
          <a:p>
            <a:endParaRPr lang="hu-HU"/>
          </a:p>
        </p:txBody>
      </p:sp>
      <p:sp>
        <p:nvSpPr>
          <p:cNvPr id="4" name="Dia számának helye 3">
            <a:extLst>
              <a:ext uri="{FF2B5EF4-FFF2-40B4-BE49-F238E27FC236}">
                <a16:creationId xmlns:a16="http://schemas.microsoft.com/office/drawing/2014/main" id="{98ACE87B-A96F-693F-BCA8-D28296E84142}"/>
              </a:ext>
            </a:extLst>
          </p:cNvPr>
          <p:cNvSpPr>
            <a:spLocks noGrp="1"/>
          </p:cNvSpPr>
          <p:nvPr>
            <p:ph type="sldNum" sz="quarter" idx="16"/>
          </p:nvPr>
        </p:nvSpPr>
        <p:spPr/>
        <p:txBody>
          <a:bodyPr/>
          <a:lstStyle/>
          <a:p>
            <a:fld id="{9EDDDD90-AB0C-4602-91C8-25275B45CDEF}" type="slidenum">
              <a:rPr lang="hu-HU" smtClean="0"/>
              <a:t>‹#›</a:t>
            </a:fld>
            <a:endParaRPr lang="hu-HU"/>
          </a:p>
        </p:txBody>
      </p:sp>
      <p:cxnSp>
        <p:nvCxnSpPr>
          <p:cNvPr id="11" name="Egyenes összekötő 10">
            <a:extLst>
              <a:ext uri="{FF2B5EF4-FFF2-40B4-BE49-F238E27FC236}">
                <a16:creationId xmlns:a16="http://schemas.microsoft.com/office/drawing/2014/main" id="{5F0FFCB9-D04F-ED76-3AB2-4E93C777656E}"/>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Ábra 16">
            <a:extLst>
              <a:ext uri="{FF2B5EF4-FFF2-40B4-BE49-F238E27FC236}">
                <a16:creationId xmlns:a16="http://schemas.microsoft.com/office/drawing/2014/main" id="{A13DA4FF-7E48-A898-79E3-186293E16A3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2690366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rcle diagram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4244AEE-71B5-4992-9964-E374991DE898}"/>
              </a:ext>
            </a:extLst>
          </p:cNvPr>
          <p:cNvGrpSpPr/>
          <p:nvPr userDrawn="1"/>
        </p:nvGrpSpPr>
        <p:grpSpPr>
          <a:xfrm>
            <a:off x="4884731" y="1877604"/>
            <a:ext cx="3911212" cy="3763804"/>
            <a:chOff x="4091281" y="1649004"/>
            <a:chExt cx="3486981" cy="3355562"/>
          </a:xfrm>
        </p:grpSpPr>
        <p:cxnSp>
          <p:nvCxnSpPr>
            <p:cNvPr id="4" name="Straight Connector 3">
              <a:extLst>
                <a:ext uri="{FF2B5EF4-FFF2-40B4-BE49-F238E27FC236}">
                  <a16:creationId xmlns:a16="http://schemas.microsoft.com/office/drawing/2014/main" id="{15277D2A-DC90-4CBA-B15D-DD082760156F}"/>
                </a:ext>
              </a:extLst>
            </p:cNvPr>
            <p:cNvCxnSpPr/>
            <p:nvPr userDrawn="1"/>
          </p:nvCxnSpPr>
          <p:spPr>
            <a:xfrm>
              <a:off x="5834771" y="2186899"/>
              <a:ext cx="0" cy="129624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F8AE2203-D459-4FE9-B85B-19425343F7A4}"/>
                </a:ext>
              </a:extLst>
            </p:cNvPr>
            <p:cNvCxnSpPr>
              <a:cxnSpLocks/>
            </p:cNvCxnSpPr>
            <p:nvPr userDrawn="1"/>
          </p:nvCxnSpPr>
          <p:spPr>
            <a:xfrm rot="4080000">
              <a:off x="6469027" y="2571208"/>
              <a:ext cx="0" cy="129624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BCE15D7E-1E0C-4559-90E9-30E34EABF26D}"/>
                </a:ext>
              </a:extLst>
            </p:cNvPr>
            <p:cNvCxnSpPr>
              <a:cxnSpLocks/>
            </p:cNvCxnSpPr>
            <p:nvPr userDrawn="1"/>
          </p:nvCxnSpPr>
          <p:spPr>
            <a:xfrm rot="-4140000">
              <a:off x="5187780" y="2559084"/>
              <a:ext cx="0" cy="129624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7" name="Oval 6">
              <a:extLst>
                <a:ext uri="{FF2B5EF4-FFF2-40B4-BE49-F238E27FC236}">
                  <a16:creationId xmlns:a16="http://schemas.microsoft.com/office/drawing/2014/main" id="{D67A9ED3-103C-4123-8430-849D2D4B60B0}"/>
                </a:ext>
              </a:extLst>
            </p:cNvPr>
            <p:cNvSpPr/>
            <p:nvPr userDrawn="1"/>
          </p:nvSpPr>
          <p:spPr>
            <a:xfrm>
              <a:off x="5354053" y="1649004"/>
              <a:ext cx="961437" cy="961437"/>
            </a:xfrm>
            <a:prstGeom prst="ellipse">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8" name="Oval 7">
              <a:extLst>
                <a:ext uri="{FF2B5EF4-FFF2-40B4-BE49-F238E27FC236}">
                  <a16:creationId xmlns:a16="http://schemas.microsoft.com/office/drawing/2014/main" id="{FE888C26-2012-4525-8C00-88E2255F577E}"/>
                </a:ext>
              </a:extLst>
            </p:cNvPr>
            <p:cNvSpPr/>
            <p:nvPr userDrawn="1"/>
          </p:nvSpPr>
          <p:spPr>
            <a:xfrm>
              <a:off x="4091281" y="2467563"/>
              <a:ext cx="961437" cy="9614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Oval 8">
              <a:extLst>
                <a:ext uri="{FF2B5EF4-FFF2-40B4-BE49-F238E27FC236}">
                  <a16:creationId xmlns:a16="http://schemas.microsoft.com/office/drawing/2014/main" id="{5C9B2797-1310-4D01-A4BE-F7F2CE2F71F3}"/>
                </a:ext>
              </a:extLst>
            </p:cNvPr>
            <p:cNvSpPr/>
            <p:nvPr userDrawn="1"/>
          </p:nvSpPr>
          <p:spPr>
            <a:xfrm>
              <a:off x="6616825" y="2467562"/>
              <a:ext cx="961437" cy="9614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 name="Straight Connector 9">
              <a:extLst>
                <a:ext uri="{FF2B5EF4-FFF2-40B4-BE49-F238E27FC236}">
                  <a16:creationId xmlns:a16="http://schemas.microsoft.com/office/drawing/2014/main" id="{2CB2F087-AA28-4B0C-96B8-5E442F148160}"/>
                </a:ext>
              </a:extLst>
            </p:cNvPr>
            <p:cNvCxnSpPr>
              <a:cxnSpLocks/>
            </p:cNvCxnSpPr>
            <p:nvPr userDrawn="1"/>
          </p:nvCxnSpPr>
          <p:spPr>
            <a:xfrm rot="12900000">
              <a:off x="5313370" y="3541248"/>
              <a:ext cx="0" cy="129624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5A6FF1B4-5C90-4B91-AE5C-DCCB163DCEB4}"/>
                </a:ext>
              </a:extLst>
            </p:cNvPr>
            <p:cNvCxnSpPr>
              <a:cxnSpLocks/>
            </p:cNvCxnSpPr>
            <p:nvPr userDrawn="1"/>
          </p:nvCxnSpPr>
          <p:spPr>
            <a:xfrm rot="8700000">
              <a:off x="6364556" y="3566161"/>
              <a:ext cx="0" cy="129624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12" name="Oval 11">
              <a:extLst>
                <a:ext uri="{FF2B5EF4-FFF2-40B4-BE49-F238E27FC236}">
                  <a16:creationId xmlns:a16="http://schemas.microsoft.com/office/drawing/2014/main" id="{AF8F58CA-59B8-4079-860D-F63D5FF83282}"/>
                </a:ext>
              </a:extLst>
            </p:cNvPr>
            <p:cNvSpPr/>
            <p:nvPr userDrawn="1"/>
          </p:nvSpPr>
          <p:spPr>
            <a:xfrm>
              <a:off x="4686298" y="4043129"/>
              <a:ext cx="961437" cy="961437"/>
            </a:xfrm>
            <a:prstGeom prst="ellipse">
              <a:avLst/>
            </a:prstGeom>
            <a:solidFill>
              <a:schemeClr val="bg1">
                <a:lumMod val="6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13" name="Oval 12">
              <a:extLst>
                <a:ext uri="{FF2B5EF4-FFF2-40B4-BE49-F238E27FC236}">
                  <a16:creationId xmlns:a16="http://schemas.microsoft.com/office/drawing/2014/main" id="{34206592-AFDB-4047-A84B-63830FE7BFC2}"/>
                </a:ext>
              </a:extLst>
            </p:cNvPr>
            <p:cNvSpPr/>
            <p:nvPr userDrawn="1"/>
          </p:nvSpPr>
          <p:spPr>
            <a:xfrm>
              <a:off x="6109962" y="4038821"/>
              <a:ext cx="961437" cy="961437"/>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u-HU"/>
            </a:p>
          </p:txBody>
        </p:sp>
        <p:sp>
          <p:nvSpPr>
            <p:cNvPr id="14" name="Oval 13">
              <a:extLst>
                <a:ext uri="{FF2B5EF4-FFF2-40B4-BE49-F238E27FC236}">
                  <a16:creationId xmlns:a16="http://schemas.microsoft.com/office/drawing/2014/main" id="{2504D110-293B-49B5-A0CE-F6B32789A221}"/>
                </a:ext>
              </a:extLst>
            </p:cNvPr>
            <p:cNvSpPr/>
            <p:nvPr userDrawn="1"/>
          </p:nvSpPr>
          <p:spPr>
            <a:xfrm>
              <a:off x="5359797" y="2948280"/>
              <a:ext cx="961437" cy="961437"/>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a:p>
          </p:txBody>
        </p:sp>
      </p:grpSp>
      <p:sp>
        <p:nvSpPr>
          <p:cNvPr id="15" name="Text Placeholder 4">
            <a:extLst>
              <a:ext uri="{FF2B5EF4-FFF2-40B4-BE49-F238E27FC236}">
                <a16:creationId xmlns:a16="http://schemas.microsoft.com/office/drawing/2014/main" id="{010A2E2D-EE61-4D55-8FF0-1DEF8E802123}"/>
              </a:ext>
            </a:extLst>
          </p:cNvPr>
          <p:cNvSpPr>
            <a:spLocks noGrp="1"/>
          </p:cNvSpPr>
          <p:nvPr>
            <p:ph type="body" sz="quarter" idx="11" hasCustomPrompt="1"/>
          </p:nvPr>
        </p:nvSpPr>
        <p:spPr>
          <a:xfrm>
            <a:off x="4947251" y="3139467"/>
            <a:ext cx="951422" cy="448680"/>
          </a:xfrm>
          <a:noFill/>
        </p:spPr>
        <p:txBody>
          <a:bodyPr>
            <a:noAutofit/>
          </a:bodyPr>
          <a:lstStyle>
            <a:lvl1pPr marL="0" indent="0" algn="ctr">
              <a:buNone/>
              <a:defRPr sz="1100" b="1">
                <a:solidFill>
                  <a:schemeClr val="bg1"/>
                </a:solidFill>
              </a:defRPr>
            </a:lvl1pPr>
          </a:lstStyle>
          <a:p>
            <a:pPr lvl="0"/>
            <a:r>
              <a:rPr lang="hu-HU" dirty="0"/>
              <a:t>LOREM IPSUM</a:t>
            </a:r>
          </a:p>
        </p:txBody>
      </p:sp>
      <p:sp>
        <p:nvSpPr>
          <p:cNvPr id="16" name="Text Placeholder 4">
            <a:extLst>
              <a:ext uri="{FF2B5EF4-FFF2-40B4-BE49-F238E27FC236}">
                <a16:creationId xmlns:a16="http://schemas.microsoft.com/office/drawing/2014/main" id="{D789E5DC-E821-49E8-BD6B-5B4C994509E6}"/>
              </a:ext>
            </a:extLst>
          </p:cNvPr>
          <p:cNvSpPr>
            <a:spLocks noGrp="1"/>
          </p:cNvSpPr>
          <p:nvPr>
            <p:ph type="body" sz="quarter" idx="12" hasCustomPrompt="1"/>
          </p:nvPr>
        </p:nvSpPr>
        <p:spPr>
          <a:xfrm>
            <a:off x="6371068" y="2226109"/>
            <a:ext cx="951422" cy="448680"/>
          </a:xfrm>
          <a:noFill/>
        </p:spPr>
        <p:txBody>
          <a:bodyPr>
            <a:noAutofit/>
          </a:bodyPr>
          <a:lstStyle>
            <a:lvl1pPr marL="0" indent="0" algn="ctr">
              <a:buNone/>
              <a:defRPr sz="1100" b="1">
                <a:solidFill>
                  <a:schemeClr val="bg1"/>
                </a:solidFill>
              </a:defRPr>
            </a:lvl1pPr>
          </a:lstStyle>
          <a:p>
            <a:pPr lvl="0"/>
            <a:r>
              <a:rPr lang="hu-HU" dirty="0"/>
              <a:t>LOREM IPSUM</a:t>
            </a:r>
          </a:p>
        </p:txBody>
      </p:sp>
      <p:sp>
        <p:nvSpPr>
          <p:cNvPr id="17" name="Text Placeholder 4">
            <a:extLst>
              <a:ext uri="{FF2B5EF4-FFF2-40B4-BE49-F238E27FC236}">
                <a16:creationId xmlns:a16="http://schemas.microsoft.com/office/drawing/2014/main" id="{571C9269-7D08-4585-8AE3-56F80ACAAB43}"/>
              </a:ext>
            </a:extLst>
          </p:cNvPr>
          <p:cNvSpPr>
            <a:spLocks noGrp="1"/>
          </p:cNvSpPr>
          <p:nvPr>
            <p:ph type="body" sz="quarter" idx="13" hasCustomPrompt="1"/>
          </p:nvPr>
        </p:nvSpPr>
        <p:spPr>
          <a:xfrm>
            <a:off x="7781028" y="3119609"/>
            <a:ext cx="951422" cy="448680"/>
          </a:xfrm>
          <a:noFill/>
        </p:spPr>
        <p:txBody>
          <a:bodyPr>
            <a:noAutofit/>
          </a:bodyPr>
          <a:lstStyle>
            <a:lvl1pPr marL="0" indent="0" algn="ctr">
              <a:buNone/>
              <a:defRPr sz="1100" b="1">
                <a:solidFill>
                  <a:schemeClr val="bg1"/>
                </a:solidFill>
              </a:defRPr>
            </a:lvl1pPr>
          </a:lstStyle>
          <a:p>
            <a:pPr lvl="0"/>
            <a:r>
              <a:rPr lang="hu-HU" dirty="0"/>
              <a:t>LOREM IPSUM</a:t>
            </a:r>
          </a:p>
        </p:txBody>
      </p:sp>
      <p:sp>
        <p:nvSpPr>
          <p:cNvPr id="18" name="Text Placeholder 4">
            <a:extLst>
              <a:ext uri="{FF2B5EF4-FFF2-40B4-BE49-F238E27FC236}">
                <a16:creationId xmlns:a16="http://schemas.microsoft.com/office/drawing/2014/main" id="{0954E2F7-346C-43A2-87CD-ACE4315923E6}"/>
              </a:ext>
            </a:extLst>
          </p:cNvPr>
          <p:cNvSpPr>
            <a:spLocks noGrp="1"/>
          </p:cNvSpPr>
          <p:nvPr>
            <p:ph type="body" sz="quarter" idx="14" hasCustomPrompt="1"/>
          </p:nvPr>
        </p:nvSpPr>
        <p:spPr>
          <a:xfrm>
            <a:off x="5625764" y="4887017"/>
            <a:ext cx="951422" cy="448680"/>
          </a:xfrm>
          <a:noFill/>
        </p:spPr>
        <p:txBody>
          <a:bodyPr>
            <a:noAutofit/>
          </a:bodyPr>
          <a:lstStyle>
            <a:lvl1pPr marL="0" indent="0" algn="ctr">
              <a:buNone/>
              <a:defRPr sz="1100" b="1">
                <a:solidFill>
                  <a:schemeClr val="bg1"/>
                </a:solidFill>
              </a:defRPr>
            </a:lvl1pPr>
          </a:lstStyle>
          <a:p>
            <a:pPr lvl="0"/>
            <a:r>
              <a:rPr lang="hu-HU" dirty="0"/>
              <a:t>LOREM IPSUM</a:t>
            </a:r>
          </a:p>
        </p:txBody>
      </p:sp>
      <p:sp>
        <p:nvSpPr>
          <p:cNvPr id="19" name="Text Placeholder 4">
            <a:extLst>
              <a:ext uri="{FF2B5EF4-FFF2-40B4-BE49-F238E27FC236}">
                <a16:creationId xmlns:a16="http://schemas.microsoft.com/office/drawing/2014/main" id="{DBC9397A-1074-4624-9190-F3EEF0FEBB37}"/>
              </a:ext>
            </a:extLst>
          </p:cNvPr>
          <p:cNvSpPr>
            <a:spLocks noGrp="1"/>
          </p:cNvSpPr>
          <p:nvPr>
            <p:ph type="body" sz="quarter" idx="15" hasCustomPrompt="1"/>
          </p:nvPr>
        </p:nvSpPr>
        <p:spPr>
          <a:xfrm>
            <a:off x="7210964" y="4887017"/>
            <a:ext cx="951422" cy="448680"/>
          </a:xfrm>
          <a:noFill/>
        </p:spPr>
        <p:txBody>
          <a:bodyPr>
            <a:noAutofit/>
          </a:bodyPr>
          <a:lstStyle>
            <a:lvl1pPr marL="0" indent="0" algn="ctr">
              <a:buNone/>
              <a:defRPr sz="1100" b="1">
                <a:solidFill>
                  <a:schemeClr val="bg1"/>
                </a:solidFill>
              </a:defRPr>
            </a:lvl1pPr>
          </a:lstStyle>
          <a:p>
            <a:pPr lvl="0"/>
            <a:r>
              <a:rPr lang="hu-HU" dirty="0"/>
              <a:t>LOREM IPSUM</a:t>
            </a:r>
          </a:p>
        </p:txBody>
      </p:sp>
      <p:sp>
        <p:nvSpPr>
          <p:cNvPr id="20" name="Text Placeholder 4">
            <a:extLst>
              <a:ext uri="{FF2B5EF4-FFF2-40B4-BE49-F238E27FC236}">
                <a16:creationId xmlns:a16="http://schemas.microsoft.com/office/drawing/2014/main" id="{E1B18E8C-232F-4834-9A28-1DAC2287848F}"/>
              </a:ext>
            </a:extLst>
          </p:cNvPr>
          <p:cNvSpPr>
            <a:spLocks noGrp="1"/>
          </p:cNvSpPr>
          <p:nvPr>
            <p:ph type="body" sz="quarter" idx="16" hasCustomPrompt="1"/>
          </p:nvPr>
        </p:nvSpPr>
        <p:spPr>
          <a:xfrm>
            <a:off x="6354991" y="3685392"/>
            <a:ext cx="951422" cy="448680"/>
          </a:xfrm>
          <a:noFill/>
        </p:spPr>
        <p:txBody>
          <a:bodyPr>
            <a:noAutofit/>
          </a:bodyPr>
          <a:lstStyle>
            <a:lvl1pPr marL="0" indent="0" algn="ctr">
              <a:buNone/>
              <a:defRPr sz="1100" b="1">
                <a:solidFill>
                  <a:schemeClr val="bg1"/>
                </a:solidFill>
              </a:defRPr>
            </a:lvl1pPr>
          </a:lstStyle>
          <a:p>
            <a:pPr lvl="0"/>
            <a:r>
              <a:rPr lang="hu-HU" dirty="0"/>
              <a:t>LOREM IPSUM</a:t>
            </a:r>
          </a:p>
        </p:txBody>
      </p:sp>
      <p:sp>
        <p:nvSpPr>
          <p:cNvPr id="21" name="Text Placeholder 7">
            <a:extLst>
              <a:ext uri="{FF2B5EF4-FFF2-40B4-BE49-F238E27FC236}">
                <a16:creationId xmlns:a16="http://schemas.microsoft.com/office/drawing/2014/main" id="{F70398A5-DB3B-4AF1-94DB-D777E41D61B4}"/>
              </a:ext>
            </a:extLst>
          </p:cNvPr>
          <p:cNvSpPr>
            <a:spLocks noGrp="1"/>
          </p:cNvSpPr>
          <p:nvPr>
            <p:ph type="body" sz="quarter" idx="17" hasCustomPrompt="1"/>
          </p:nvPr>
        </p:nvSpPr>
        <p:spPr>
          <a:xfrm>
            <a:off x="919465" y="1461755"/>
            <a:ext cx="4121150" cy="293915"/>
          </a:xfrm>
        </p:spPr>
        <p:txBody>
          <a:bodyPr>
            <a:normAutofit/>
          </a:bodyPr>
          <a:lstStyle>
            <a:lvl1pPr marL="0" indent="0">
              <a:buNone/>
              <a:defRPr sz="1400" b="1">
                <a:solidFill>
                  <a:schemeClr val="tx1"/>
                </a:solidFill>
              </a:defRPr>
            </a:lvl1pPr>
          </a:lstStyle>
          <a:p>
            <a:pPr lvl="0"/>
            <a:r>
              <a:rPr lang="hu-HU" dirty="0"/>
              <a:t>LOREM IPSUM DOLOR SIT AMET</a:t>
            </a:r>
          </a:p>
        </p:txBody>
      </p:sp>
      <p:sp>
        <p:nvSpPr>
          <p:cNvPr id="22" name="Text Placeholder 7">
            <a:extLst>
              <a:ext uri="{FF2B5EF4-FFF2-40B4-BE49-F238E27FC236}">
                <a16:creationId xmlns:a16="http://schemas.microsoft.com/office/drawing/2014/main" id="{A1BB65E8-F313-4709-BEB7-39F5AAE0FDC1}"/>
              </a:ext>
            </a:extLst>
          </p:cNvPr>
          <p:cNvSpPr>
            <a:spLocks noGrp="1"/>
          </p:cNvSpPr>
          <p:nvPr>
            <p:ph type="body" sz="quarter" idx="18" hasCustomPrompt="1"/>
          </p:nvPr>
        </p:nvSpPr>
        <p:spPr>
          <a:xfrm>
            <a:off x="919465" y="1808719"/>
            <a:ext cx="4121150" cy="293915"/>
          </a:xfrm>
        </p:spPr>
        <p:txBody>
          <a:bodyPr>
            <a:normAutofit/>
          </a:bodyPr>
          <a:lstStyle>
            <a:lvl1pPr marL="0" indent="0">
              <a:buNone/>
              <a:defRPr sz="1400" b="0">
                <a:solidFill>
                  <a:schemeClr val="tx1"/>
                </a:solidFill>
              </a:defRPr>
            </a:lvl1pPr>
          </a:lstStyle>
          <a:p>
            <a:pPr lvl="0"/>
            <a:r>
              <a:rPr lang="hu-HU" dirty="0"/>
              <a:t>Lorem ipsum dolor sit amet</a:t>
            </a:r>
          </a:p>
        </p:txBody>
      </p:sp>
      <p:sp>
        <p:nvSpPr>
          <p:cNvPr id="23" name="Text Placeholder 7">
            <a:extLst>
              <a:ext uri="{FF2B5EF4-FFF2-40B4-BE49-F238E27FC236}">
                <a16:creationId xmlns:a16="http://schemas.microsoft.com/office/drawing/2014/main" id="{4F43FABF-57A7-4C27-A0F5-774A9B3C0E75}"/>
              </a:ext>
            </a:extLst>
          </p:cNvPr>
          <p:cNvSpPr>
            <a:spLocks noGrp="1"/>
          </p:cNvSpPr>
          <p:nvPr>
            <p:ph type="body" sz="quarter" idx="19" hasCustomPrompt="1"/>
          </p:nvPr>
        </p:nvSpPr>
        <p:spPr>
          <a:xfrm>
            <a:off x="924843" y="5878021"/>
            <a:ext cx="7533205" cy="220823"/>
          </a:xfrm>
        </p:spPr>
        <p:txBody>
          <a:bodyPr>
            <a:normAutofit/>
          </a:bodyPr>
          <a:lstStyle>
            <a:lvl1pPr marL="0" indent="0">
              <a:buNone/>
              <a:defRPr sz="1000" b="0">
                <a:solidFill>
                  <a:schemeClr val="bg1">
                    <a:lumMod val="50000"/>
                  </a:schemeClr>
                </a:solidFill>
              </a:defRPr>
            </a:lvl1pPr>
          </a:lstStyle>
          <a:p>
            <a:pPr lvl="0"/>
            <a:r>
              <a:rPr lang="fr-FR" dirty="0" err="1"/>
              <a:t>Suntibus</a:t>
            </a:r>
            <a:r>
              <a:rPr lang="fr-FR" dirty="0"/>
              <a:t>. </a:t>
            </a:r>
            <a:r>
              <a:rPr lang="fr-FR" dirty="0" err="1"/>
              <a:t>Dust</a:t>
            </a:r>
            <a:r>
              <a:rPr lang="fr-FR" dirty="0"/>
              <a:t> </a:t>
            </a:r>
            <a:r>
              <a:rPr lang="fr-FR" dirty="0" err="1"/>
              <a:t>dolorent</a:t>
            </a:r>
            <a:r>
              <a:rPr lang="fr-FR" dirty="0"/>
              <a:t> la cum, </a:t>
            </a:r>
            <a:r>
              <a:rPr lang="fr-FR" dirty="0" err="1"/>
              <a:t>quias</a:t>
            </a:r>
            <a:r>
              <a:rPr lang="fr-FR" dirty="0"/>
              <a:t> </a:t>
            </a:r>
            <a:r>
              <a:rPr lang="fr-FR" dirty="0" err="1"/>
              <a:t>doluptinist</a:t>
            </a:r>
            <a:r>
              <a:rPr lang="fr-FR" dirty="0"/>
              <a:t>, </a:t>
            </a:r>
            <a:r>
              <a:rPr lang="fr-FR" dirty="0" err="1"/>
              <a:t>coreperi</a:t>
            </a:r>
            <a:r>
              <a:rPr lang="fr-FR" dirty="0"/>
              <a:t> ut qui ut </a:t>
            </a:r>
            <a:r>
              <a:rPr lang="fr-FR" dirty="0" err="1"/>
              <a:t>ut</a:t>
            </a:r>
            <a:r>
              <a:rPr lang="fr-FR" dirty="0"/>
              <a:t> </a:t>
            </a:r>
            <a:r>
              <a:rPr lang="fr-FR" dirty="0" err="1"/>
              <a:t>adit</a:t>
            </a:r>
            <a:r>
              <a:rPr lang="fr-FR" dirty="0"/>
              <a:t> </a:t>
            </a:r>
            <a:r>
              <a:rPr lang="fr-FR" dirty="0" err="1"/>
              <a:t>quis</a:t>
            </a:r>
            <a:endParaRPr lang="hu-HU" dirty="0"/>
          </a:p>
        </p:txBody>
      </p:sp>
      <p:sp>
        <p:nvSpPr>
          <p:cNvPr id="24" name="Text Placeholder 7">
            <a:extLst>
              <a:ext uri="{FF2B5EF4-FFF2-40B4-BE49-F238E27FC236}">
                <a16:creationId xmlns:a16="http://schemas.microsoft.com/office/drawing/2014/main" id="{50BD36FC-9294-4823-A680-25C9BF4A6C22}"/>
              </a:ext>
            </a:extLst>
          </p:cNvPr>
          <p:cNvSpPr>
            <a:spLocks noGrp="1"/>
          </p:cNvSpPr>
          <p:nvPr>
            <p:ph type="body" sz="quarter" idx="20" hasCustomPrompt="1"/>
          </p:nvPr>
        </p:nvSpPr>
        <p:spPr>
          <a:xfrm>
            <a:off x="1022518" y="3312757"/>
            <a:ext cx="2888453" cy="329136"/>
          </a:xfrm>
        </p:spPr>
        <p:txBody>
          <a:bodyPr>
            <a:normAutofit/>
          </a:bodyPr>
          <a:lstStyle>
            <a:lvl1pPr marL="0" indent="0">
              <a:buNone/>
              <a:defRPr sz="900" b="0">
                <a:solidFill>
                  <a:schemeClr val="bg1">
                    <a:lumMod val="50000"/>
                  </a:schemeClr>
                </a:solidFill>
              </a:defRPr>
            </a:lvl1pPr>
          </a:lstStyle>
          <a:p>
            <a:pPr lvl="0"/>
            <a:r>
              <a:rPr lang="hu-HU" dirty="0"/>
              <a:t>Utempore, es cus es rento inti nobis modi ommo et molum exceribus sum dolo</a:t>
            </a:r>
          </a:p>
          <a:p>
            <a:pPr lvl="0"/>
            <a:endParaRPr lang="hu-HU" dirty="0"/>
          </a:p>
        </p:txBody>
      </p:sp>
      <p:sp>
        <p:nvSpPr>
          <p:cNvPr id="25" name="Text Placeholder 7">
            <a:extLst>
              <a:ext uri="{FF2B5EF4-FFF2-40B4-BE49-F238E27FC236}">
                <a16:creationId xmlns:a16="http://schemas.microsoft.com/office/drawing/2014/main" id="{50DABF31-454C-4A08-B3E3-E987DC296854}"/>
              </a:ext>
            </a:extLst>
          </p:cNvPr>
          <p:cNvSpPr>
            <a:spLocks noGrp="1"/>
          </p:cNvSpPr>
          <p:nvPr>
            <p:ph type="body" sz="quarter" idx="21" hasCustomPrompt="1"/>
          </p:nvPr>
        </p:nvSpPr>
        <p:spPr>
          <a:xfrm>
            <a:off x="1022518" y="3793762"/>
            <a:ext cx="2888453" cy="329137"/>
          </a:xfrm>
        </p:spPr>
        <p:txBody>
          <a:bodyPr>
            <a:normAutofit/>
          </a:bodyPr>
          <a:lstStyle>
            <a:lvl1pPr marL="0" indent="0">
              <a:buNone/>
              <a:defRPr sz="900" b="0">
                <a:solidFill>
                  <a:schemeClr val="bg1">
                    <a:lumMod val="50000"/>
                  </a:schemeClr>
                </a:solidFill>
              </a:defRPr>
            </a:lvl1pPr>
          </a:lstStyle>
          <a:p>
            <a:pPr lvl="0"/>
            <a:r>
              <a:rPr lang="hu-HU" dirty="0"/>
              <a:t>Utempore, es cus es rento inti nobis modi ommo et molum exceribus sum dolo</a:t>
            </a:r>
          </a:p>
          <a:p>
            <a:pPr lvl="0"/>
            <a:endParaRPr lang="hu-HU" dirty="0"/>
          </a:p>
        </p:txBody>
      </p:sp>
      <p:sp>
        <p:nvSpPr>
          <p:cNvPr id="26" name="Text Placeholder 7">
            <a:extLst>
              <a:ext uri="{FF2B5EF4-FFF2-40B4-BE49-F238E27FC236}">
                <a16:creationId xmlns:a16="http://schemas.microsoft.com/office/drawing/2014/main" id="{D78DAA9C-DDC7-4E3A-B833-8F1DCB40CCFD}"/>
              </a:ext>
            </a:extLst>
          </p:cNvPr>
          <p:cNvSpPr>
            <a:spLocks noGrp="1"/>
          </p:cNvSpPr>
          <p:nvPr>
            <p:ph type="body" sz="quarter" idx="22" hasCustomPrompt="1"/>
          </p:nvPr>
        </p:nvSpPr>
        <p:spPr>
          <a:xfrm>
            <a:off x="1022517" y="4253401"/>
            <a:ext cx="2888453" cy="329136"/>
          </a:xfrm>
        </p:spPr>
        <p:txBody>
          <a:bodyPr>
            <a:normAutofit/>
          </a:bodyPr>
          <a:lstStyle>
            <a:lvl1pPr marL="0" indent="0">
              <a:buNone/>
              <a:defRPr sz="900" b="0">
                <a:solidFill>
                  <a:schemeClr val="bg1">
                    <a:lumMod val="50000"/>
                  </a:schemeClr>
                </a:solidFill>
              </a:defRPr>
            </a:lvl1pPr>
          </a:lstStyle>
          <a:p>
            <a:pPr lvl="0"/>
            <a:r>
              <a:rPr lang="hu-HU" dirty="0"/>
              <a:t>Utempore, es cus es rento inti nobis modi ommo et molum exceribus sum dolo</a:t>
            </a:r>
          </a:p>
          <a:p>
            <a:pPr lvl="0"/>
            <a:endParaRPr lang="hu-HU" dirty="0"/>
          </a:p>
        </p:txBody>
      </p:sp>
      <p:sp>
        <p:nvSpPr>
          <p:cNvPr id="27" name="Text Placeholder 7">
            <a:extLst>
              <a:ext uri="{FF2B5EF4-FFF2-40B4-BE49-F238E27FC236}">
                <a16:creationId xmlns:a16="http://schemas.microsoft.com/office/drawing/2014/main" id="{B8A0A13D-0828-4FC6-ACA0-EC4A78FFEE63}"/>
              </a:ext>
            </a:extLst>
          </p:cNvPr>
          <p:cNvSpPr>
            <a:spLocks noGrp="1"/>
          </p:cNvSpPr>
          <p:nvPr>
            <p:ph type="body" sz="quarter" idx="23" hasCustomPrompt="1"/>
          </p:nvPr>
        </p:nvSpPr>
        <p:spPr>
          <a:xfrm>
            <a:off x="1026643" y="4713039"/>
            <a:ext cx="2888453" cy="329136"/>
          </a:xfrm>
        </p:spPr>
        <p:txBody>
          <a:bodyPr>
            <a:normAutofit/>
          </a:bodyPr>
          <a:lstStyle>
            <a:lvl1pPr marL="0" indent="0">
              <a:buNone/>
              <a:defRPr sz="900" b="0">
                <a:solidFill>
                  <a:schemeClr val="bg1">
                    <a:lumMod val="50000"/>
                  </a:schemeClr>
                </a:solidFill>
              </a:defRPr>
            </a:lvl1pPr>
          </a:lstStyle>
          <a:p>
            <a:pPr lvl="0"/>
            <a:r>
              <a:rPr lang="hu-HU" dirty="0"/>
              <a:t>Utempore, es cus es rento inti nobis modi ommo et molum exceribus sum dolo</a:t>
            </a:r>
          </a:p>
          <a:p>
            <a:pPr lvl="0"/>
            <a:endParaRPr lang="hu-HU" dirty="0"/>
          </a:p>
        </p:txBody>
      </p:sp>
      <p:sp>
        <p:nvSpPr>
          <p:cNvPr id="28" name="Text Placeholder 7">
            <a:extLst>
              <a:ext uri="{FF2B5EF4-FFF2-40B4-BE49-F238E27FC236}">
                <a16:creationId xmlns:a16="http://schemas.microsoft.com/office/drawing/2014/main" id="{AB8E5436-2EE2-4353-B4BF-3E7EA87B1CFC}"/>
              </a:ext>
            </a:extLst>
          </p:cNvPr>
          <p:cNvSpPr>
            <a:spLocks noGrp="1"/>
          </p:cNvSpPr>
          <p:nvPr>
            <p:ph type="body" sz="quarter" idx="24" hasCustomPrompt="1"/>
          </p:nvPr>
        </p:nvSpPr>
        <p:spPr>
          <a:xfrm>
            <a:off x="1022516" y="5194045"/>
            <a:ext cx="2888453" cy="329136"/>
          </a:xfrm>
        </p:spPr>
        <p:txBody>
          <a:bodyPr>
            <a:normAutofit/>
          </a:bodyPr>
          <a:lstStyle>
            <a:lvl1pPr marL="0" indent="0">
              <a:buNone/>
              <a:defRPr sz="900" b="0">
                <a:solidFill>
                  <a:schemeClr val="bg1">
                    <a:lumMod val="50000"/>
                  </a:schemeClr>
                </a:solidFill>
              </a:defRPr>
            </a:lvl1pPr>
          </a:lstStyle>
          <a:p>
            <a:pPr lvl="0"/>
            <a:r>
              <a:rPr lang="hu-HU" dirty="0"/>
              <a:t>Utempore, es cus es rento inti nobis modi ommo et molum exceribus sum dolo</a:t>
            </a:r>
          </a:p>
          <a:p>
            <a:pPr lvl="0"/>
            <a:endParaRPr lang="hu-HU" dirty="0"/>
          </a:p>
        </p:txBody>
      </p:sp>
      <p:sp>
        <p:nvSpPr>
          <p:cNvPr id="29" name="Text Placeholder 7">
            <a:extLst>
              <a:ext uri="{FF2B5EF4-FFF2-40B4-BE49-F238E27FC236}">
                <a16:creationId xmlns:a16="http://schemas.microsoft.com/office/drawing/2014/main" id="{15280549-FE0B-417C-B5BE-A6F2BECDFCA2}"/>
              </a:ext>
            </a:extLst>
          </p:cNvPr>
          <p:cNvSpPr>
            <a:spLocks noGrp="1"/>
          </p:cNvSpPr>
          <p:nvPr>
            <p:ph type="body" sz="quarter" idx="25" hasCustomPrompt="1"/>
          </p:nvPr>
        </p:nvSpPr>
        <p:spPr>
          <a:xfrm>
            <a:off x="1022526" y="2857237"/>
            <a:ext cx="2888453" cy="329136"/>
          </a:xfrm>
        </p:spPr>
        <p:txBody>
          <a:bodyPr>
            <a:normAutofit/>
          </a:bodyPr>
          <a:lstStyle>
            <a:lvl1pPr marL="0" indent="0">
              <a:buNone/>
              <a:defRPr sz="900" b="0">
                <a:solidFill>
                  <a:schemeClr val="bg1">
                    <a:lumMod val="50000"/>
                  </a:schemeClr>
                </a:solidFill>
              </a:defRPr>
            </a:lvl1pPr>
          </a:lstStyle>
          <a:p>
            <a:pPr lvl="0"/>
            <a:r>
              <a:rPr lang="hu-HU" dirty="0"/>
              <a:t>Utempore, es cus es rento inti nobis modi ommo et molum exceribus sum dolo</a:t>
            </a:r>
          </a:p>
          <a:p>
            <a:pPr lvl="0"/>
            <a:endParaRPr lang="hu-HU" dirty="0"/>
          </a:p>
        </p:txBody>
      </p:sp>
      <p:sp>
        <p:nvSpPr>
          <p:cNvPr id="30" name="Rectangle 29">
            <a:extLst>
              <a:ext uri="{FF2B5EF4-FFF2-40B4-BE49-F238E27FC236}">
                <a16:creationId xmlns:a16="http://schemas.microsoft.com/office/drawing/2014/main" id="{FC530962-B489-438A-AE20-79DE1864AF6A}"/>
              </a:ext>
            </a:extLst>
          </p:cNvPr>
          <p:cNvSpPr/>
          <p:nvPr userDrawn="1"/>
        </p:nvSpPr>
        <p:spPr>
          <a:xfrm>
            <a:off x="686905" y="2919004"/>
            <a:ext cx="177540" cy="177540"/>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a:p>
        </p:txBody>
      </p:sp>
      <p:sp>
        <p:nvSpPr>
          <p:cNvPr id="31" name="Rectangle 30">
            <a:extLst>
              <a:ext uri="{FF2B5EF4-FFF2-40B4-BE49-F238E27FC236}">
                <a16:creationId xmlns:a16="http://schemas.microsoft.com/office/drawing/2014/main" id="{E7A17D9F-8C2C-4013-95B7-5963BCC2F1CB}"/>
              </a:ext>
            </a:extLst>
          </p:cNvPr>
          <p:cNvSpPr/>
          <p:nvPr userDrawn="1"/>
        </p:nvSpPr>
        <p:spPr>
          <a:xfrm>
            <a:off x="686905" y="3383012"/>
            <a:ext cx="177540" cy="17754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u-HU"/>
          </a:p>
        </p:txBody>
      </p:sp>
      <p:sp>
        <p:nvSpPr>
          <p:cNvPr id="32" name="Rectangle 31">
            <a:extLst>
              <a:ext uri="{FF2B5EF4-FFF2-40B4-BE49-F238E27FC236}">
                <a16:creationId xmlns:a16="http://schemas.microsoft.com/office/drawing/2014/main" id="{A38992A3-8F8C-4724-BF03-C2D3339849E0}"/>
              </a:ext>
            </a:extLst>
          </p:cNvPr>
          <p:cNvSpPr/>
          <p:nvPr userDrawn="1"/>
        </p:nvSpPr>
        <p:spPr>
          <a:xfrm>
            <a:off x="686905" y="3847020"/>
            <a:ext cx="177540" cy="177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Rectangle 32">
            <a:extLst>
              <a:ext uri="{FF2B5EF4-FFF2-40B4-BE49-F238E27FC236}">
                <a16:creationId xmlns:a16="http://schemas.microsoft.com/office/drawing/2014/main" id="{00962808-6B91-4E8A-A6D1-63327DBADC35}"/>
              </a:ext>
            </a:extLst>
          </p:cNvPr>
          <p:cNvSpPr/>
          <p:nvPr userDrawn="1"/>
        </p:nvSpPr>
        <p:spPr>
          <a:xfrm>
            <a:off x="686905" y="4311028"/>
            <a:ext cx="177540" cy="17754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34" name="Rectangle 33">
            <a:extLst>
              <a:ext uri="{FF2B5EF4-FFF2-40B4-BE49-F238E27FC236}">
                <a16:creationId xmlns:a16="http://schemas.microsoft.com/office/drawing/2014/main" id="{7E77210C-1D56-417C-A4E7-CAC049523C84}"/>
              </a:ext>
            </a:extLst>
          </p:cNvPr>
          <p:cNvSpPr/>
          <p:nvPr userDrawn="1"/>
        </p:nvSpPr>
        <p:spPr>
          <a:xfrm>
            <a:off x="686905" y="4775036"/>
            <a:ext cx="177540" cy="177540"/>
          </a:xfrm>
          <a:prstGeom prst="rect">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u-HU"/>
          </a:p>
        </p:txBody>
      </p:sp>
      <p:sp>
        <p:nvSpPr>
          <p:cNvPr id="35" name="Rectangle 34">
            <a:extLst>
              <a:ext uri="{FF2B5EF4-FFF2-40B4-BE49-F238E27FC236}">
                <a16:creationId xmlns:a16="http://schemas.microsoft.com/office/drawing/2014/main" id="{42CA1740-E790-403C-88D8-04CC80248ECA}"/>
              </a:ext>
            </a:extLst>
          </p:cNvPr>
          <p:cNvSpPr/>
          <p:nvPr userDrawn="1"/>
        </p:nvSpPr>
        <p:spPr>
          <a:xfrm>
            <a:off x="686905" y="5239044"/>
            <a:ext cx="177540" cy="177540"/>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40" name="Szöveg helye 9">
            <a:extLst>
              <a:ext uri="{FF2B5EF4-FFF2-40B4-BE49-F238E27FC236}">
                <a16:creationId xmlns:a16="http://schemas.microsoft.com/office/drawing/2014/main" id="{C0E6EB07-E020-4BE5-AFB8-5C289C9A9EBE}"/>
              </a:ext>
            </a:extLst>
          </p:cNvPr>
          <p:cNvSpPr>
            <a:spLocks noGrp="1"/>
          </p:cNvSpPr>
          <p:nvPr>
            <p:ph type="body" sz="quarter" idx="10" hasCustomPrompt="1"/>
          </p:nvPr>
        </p:nvSpPr>
        <p:spPr>
          <a:xfrm>
            <a:off x="924146" y="511200"/>
            <a:ext cx="8232553" cy="400651"/>
          </a:xfrm>
        </p:spPr>
        <p:txBody>
          <a:bodyPr>
            <a:normAutofit/>
          </a:bodyPr>
          <a:lstStyle>
            <a:lvl1pPr marL="0" indent="0">
              <a:buNone/>
              <a:defRPr sz="2400" b="0" cap="all" baseline="0">
                <a:solidFill>
                  <a:schemeClr val="tx2"/>
                </a:solidFill>
              </a:defRPr>
            </a:lvl1pPr>
          </a:lstStyle>
          <a:p>
            <a:pPr lvl="0"/>
            <a:r>
              <a:rPr lang="hu-HU" dirty="0"/>
              <a:t>CIRCLE DIAGRAM</a:t>
            </a:r>
          </a:p>
        </p:txBody>
      </p:sp>
      <p:sp>
        <p:nvSpPr>
          <p:cNvPr id="37" name="Dia számának helye 36">
            <a:extLst>
              <a:ext uri="{FF2B5EF4-FFF2-40B4-BE49-F238E27FC236}">
                <a16:creationId xmlns:a16="http://schemas.microsoft.com/office/drawing/2014/main" id="{8E71D292-FA9D-FB57-3013-5DCB6A4F0331}"/>
              </a:ext>
            </a:extLst>
          </p:cNvPr>
          <p:cNvSpPr>
            <a:spLocks noGrp="1"/>
          </p:cNvSpPr>
          <p:nvPr>
            <p:ph type="sldNum" sz="quarter" idx="28"/>
          </p:nvPr>
        </p:nvSpPr>
        <p:spPr/>
        <p:txBody>
          <a:bodyPr/>
          <a:lstStyle/>
          <a:p>
            <a:fld id="{9EDDDD90-AB0C-4602-91C8-25275B45CDEF}" type="slidenum">
              <a:rPr lang="hu-HU" smtClean="0"/>
              <a:t>‹#›</a:t>
            </a:fld>
            <a:endParaRPr lang="hu-HU"/>
          </a:p>
        </p:txBody>
      </p:sp>
      <p:cxnSp>
        <p:nvCxnSpPr>
          <p:cNvPr id="44" name="Egyenes összekötő 10">
            <a:extLst>
              <a:ext uri="{FF2B5EF4-FFF2-40B4-BE49-F238E27FC236}">
                <a16:creationId xmlns:a16="http://schemas.microsoft.com/office/drawing/2014/main" id="{52AFB8FD-E56B-4BBD-D7CA-5FAF0C52FD92}"/>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2" name="Ábra 16">
            <a:extLst>
              <a:ext uri="{FF2B5EF4-FFF2-40B4-BE49-F238E27FC236}">
                <a16:creationId xmlns:a16="http://schemas.microsoft.com/office/drawing/2014/main" id="{BFDAB1B3-9FE4-3351-85AC-4B60D4845B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141556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zöveg helye 9">
            <a:extLst>
              <a:ext uri="{FF2B5EF4-FFF2-40B4-BE49-F238E27FC236}">
                <a16:creationId xmlns:a16="http://schemas.microsoft.com/office/drawing/2014/main" id="{41A8AC2B-9FF7-4841-97BE-42BC123CE561}"/>
              </a:ext>
            </a:extLst>
          </p:cNvPr>
          <p:cNvSpPr>
            <a:spLocks noGrp="1"/>
          </p:cNvSpPr>
          <p:nvPr>
            <p:ph type="body" sz="quarter" idx="10" hasCustomPrompt="1"/>
          </p:nvPr>
        </p:nvSpPr>
        <p:spPr>
          <a:xfrm>
            <a:off x="926346" y="511200"/>
            <a:ext cx="8230353" cy="400651"/>
          </a:xfrm>
        </p:spPr>
        <p:txBody>
          <a:bodyPr>
            <a:normAutofit/>
          </a:bodyPr>
          <a:lstStyle>
            <a:lvl1pPr marL="0" indent="0">
              <a:buNone/>
              <a:defRPr sz="2400" b="0" cap="all" baseline="0">
                <a:solidFill>
                  <a:schemeClr val="tx2"/>
                </a:solidFill>
              </a:defRPr>
            </a:lvl1pPr>
          </a:lstStyle>
          <a:p>
            <a:pPr lvl="0"/>
            <a:r>
              <a:rPr lang="hu-HU" dirty="0"/>
              <a:t>TABLE</a:t>
            </a:r>
          </a:p>
        </p:txBody>
      </p:sp>
      <p:sp>
        <p:nvSpPr>
          <p:cNvPr id="4" name="Table Placeholder 3">
            <a:extLst>
              <a:ext uri="{FF2B5EF4-FFF2-40B4-BE49-F238E27FC236}">
                <a16:creationId xmlns:a16="http://schemas.microsoft.com/office/drawing/2014/main" id="{C6B7B5C2-E6E8-4673-B2A6-FD4F8D742E58}"/>
              </a:ext>
            </a:extLst>
          </p:cNvPr>
          <p:cNvSpPr>
            <a:spLocks noGrp="1"/>
          </p:cNvSpPr>
          <p:nvPr>
            <p:ph type="tbl" sz="quarter" idx="19" hasCustomPrompt="1"/>
          </p:nvPr>
        </p:nvSpPr>
        <p:spPr>
          <a:xfrm>
            <a:off x="926347" y="1738313"/>
            <a:ext cx="3791534" cy="3954462"/>
          </a:xfrm>
        </p:spPr>
        <p:txBody>
          <a:bodyPr/>
          <a:lstStyle>
            <a:lvl1pPr marL="0" indent="0">
              <a:buNone/>
              <a:defRPr/>
            </a:lvl1pPr>
          </a:lstStyle>
          <a:p>
            <a:r>
              <a:rPr lang="hu-HU" err="1"/>
              <a:t>Table</a:t>
            </a:r>
            <a:endParaRPr lang="hu-HU"/>
          </a:p>
        </p:txBody>
      </p:sp>
      <p:sp>
        <p:nvSpPr>
          <p:cNvPr id="5" name="Table Placeholder 3">
            <a:extLst>
              <a:ext uri="{FF2B5EF4-FFF2-40B4-BE49-F238E27FC236}">
                <a16:creationId xmlns:a16="http://schemas.microsoft.com/office/drawing/2014/main" id="{D80BBE4C-7F91-4CEA-9393-DD64E6B45898}"/>
              </a:ext>
            </a:extLst>
          </p:cNvPr>
          <p:cNvSpPr>
            <a:spLocks noGrp="1"/>
          </p:cNvSpPr>
          <p:nvPr>
            <p:ph type="tbl" sz="quarter" idx="20" hasCustomPrompt="1"/>
          </p:nvPr>
        </p:nvSpPr>
        <p:spPr>
          <a:xfrm>
            <a:off x="4903535" y="1738313"/>
            <a:ext cx="3791535" cy="3954462"/>
          </a:xfrm>
        </p:spPr>
        <p:txBody>
          <a:bodyPr/>
          <a:lstStyle>
            <a:lvl1pPr marL="0" indent="0">
              <a:buNone/>
              <a:defRPr/>
            </a:lvl1pPr>
          </a:lstStyle>
          <a:p>
            <a:r>
              <a:rPr lang="hu-HU" err="1"/>
              <a:t>Table</a:t>
            </a:r>
            <a:endParaRPr lang="hu-HU"/>
          </a:p>
        </p:txBody>
      </p:sp>
      <p:sp>
        <p:nvSpPr>
          <p:cNvPr id="6" name="Text Placeholder 7">
            <a:extLst>
              <a:ext uri="{FF2B5EF4-FFF2-40B4-BE49-F238E27FC236}">
                <a16:creationId xmlns:a16="http://schemas.microsoft.com/office/drawing/2014/main" id="{EAB6CC1F-3A22-4867-8DBE-3171349ED007}"/>
              </a:ext>
            </a:extLst>
          </p:cNvPr>
          <p:cNvSpPr>
            <a:spLocks noGrp="1"/>
          </p:cNvSpPr>
          <p:nvPr>
            <p:ph type="body" sz="quarter" idx="21" hasCustomPrompt="1"/>
          </p:nvPr>
        </p:nvSpPr>
        <p:spPr>
          <a:xfrm>
            <a:off x="926347" y="5878021"/>
            <a:ext cx="7533205" cy="220823"/>
          </a:xfrm>
        </p:spPr>
        <p:txBody>
          <a:bodyPr>
            <a:normAutofit/>
          </a:bodyPr>
          <a:lstStyle>
            <a:lvl1pPr marL="0" indent="0">
              <a:buNone/>
              <a:defRPr sz="1000" b="0">
                <a:solidFill>
                  <a:schemeClr val="bg1">
                    <a:lumMod val="50000"/>
                  </a:schemeClr>
                </a:solidFill>
              </a:defRPr>
            </a:lvl1pPr>
          </a:lstStyle>
          <a:p>
            <a:pPr lvl="0"/>
            <a:r>
              <a:rPr lang="fr-FR" dirty="0" err="1"/>
              <a:t>Suntibus</a:t>
            </a:r>
            <a:r>
              <a:rPr lang="fr-FR" dirty="0"/>
              <a:t>. </a:t>
            </a:r>
            <a:r>
              <a:rPr lang="fr-FR" dirty="0" err="1"/>
              <a:t>Dust</a:t>
            </a:r>
            <a:r>
              <a:rPr lang="fr-FR" dirty="0"/>
              <a:t> </a:t>
            </a:r>
            <a:r>
              <a:rPr lang="fr-FR" dirty="0" err="1"/>
              <a:t>dolorent</a:t>
            </a:r>
            <a:r>
              <a:rPr lang="fr-FR" dirty="0"/>
              <a:t> la cum, </a:t>
            </a:r>
            <a:r>
              <a:rPr lang="fr-FR" dirty="0" err="1"/>
              <a:t>quias</a:t>
            </a:r>
            <a:r>
              <a:rPr lang="fr-FR" dirty="0"/>
              <a:t> </a:t>
            </a:r>
            <a:r>
              <a:rPr lang="fr-FR" dirty="0" err="1"/>
              <a:t>doluptinist</a:t>
            </a:r>
            <a:r>
              <a:rPr lang="fr-FR" dirty="0"/>
              <a:t>, </a:t>
            </a:r>
            <a:r>
              <a:rPr lang="fr-FR" dirty="0" err="1"/>
              <a:t>coreperi</a:t>
            </a:r>
            <a:r>
              <a:rPr lang="fr-FR" dirty="0"/>
              <a:t> ut qui ut </a:t>
            </a:r>
            <a:r>
              <a:rPr lang="fr-FR" dirty="0" err="1"/>
              <a:t>ut</a:t>
            </a:r>
            <a:r>
              <a:rPr lang="fr-FR" dirty="0"/>
              <a:t> </a:t>
            </a:r>
            <a:r>
              <a:rPr lang="fr-FR" dirty="0" err="1"/>
              <a:t>adit</a:t>
            </a:r>
            <a:r>
              <a:rPr lang="fr-FR" dirty="0"/>
              <a:t> </a:t>
            </a:r>
            <a:r>
              <a:rPr lang="fr-FR" dirty="0" err="1"/>
              <a:t>quis</a:t>
            </a:r>
            <a:endParaRPr lang="hu-HU" dirty="0"/>
          </a:p>
        </p:txBody>
      </p:sp>
      <p:sp>
        <p:nvSpPr>
          <p:cNvPr id="8" name="Dia számának helye 7">
            <a:extLst>
              <a:ext uri="{FF2B5EF4-FFF2-40B4-BE49-F238E27FC236}">
                <a16:creationId xmlns:a16="http://schemas.microsoft.com/office/drawing/2014/main" id="{72E40F3F-6071-052E-F6EF-5C5338A5475A}"/>
              </a:ext>
            </a:extLst>
          </p:cNvPr>
          <p:cNvSpPr>
            <a:spLocks noGrp="1"/>
          </p:cNvSpPr>
          <p:nvPr>
            <p:ph type="sldNum" sz="quarter" idx="24"/>
          </p:nvPr>
        </p:nvSpPr>
        <p:spPr/>
        <p:txBody>
          <a:bodyPr/>
          <a:lstStyle/>
          <a:p>
            <a:fld id="{9EDDDD90-AB0C-4602-91C8-25275B45CDEF}" type="slidenum">
              <a:rPr lang="hu-HU" smtClean="0"/>
              <a:t>‹#›</a:t>
            </a:fld>
            <a:endParaRPr lang="hu-HU"/>
          </a:p>
        </p:txBody>
      </p:sp>
      <p:cxnSp>
        <p:nvCxnSpPr>
          <p:cNvPr id="15" name="Egyenes összekötő 10">
            <a:extLst>
              <a:ext uri="{FF2B5EF4-FFF2-40B4-BE49-F238E27FC236}">
                <a16:creationId xmlns:a16="http://schemas.microsoft.com/office/drawing/2014/main" id="{C4FBD421-7856-8D6E-7B20-DE7A7BCEC01E}"/>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Ábra 16">
            <a:extLst>
              <a:ext uri="{FF2B5EF4-FFF2-40B4-BE49-F238E27FC236}">
                <a16:creationId xmlns:a16="http://schemas.microsoft.com/office/drawing/2014/main" id="{AA956660-8142-EAF6-81FF-CE5B7409F5D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738116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zöveg helye 9">
            <a:extLst>
              <a:ext uri="{FF2B5EF4-FFF2-40B4-BE49-F238E27FC236}">
                <a16:creationId xmlns:a16="http://schemas.microsoft.com/office/drawing/2014/main" id="{A0B956AA-9C67-47BE-BE40-2A7994DBBDE1}"/>
              </a:ext>
            </a:extLst>
          </p:cNvPr>
          <p:cNvSpPr>
            <a:spLocks noGrp="1"/>
          </p:cNvSpPr>
          <p:nvPr>
            <p:ph type="body" sz="quarter" idx="10" hasCustomPrompt="1"/>
          </p:nvPr>
        </p:nvSpPr>
        <p:spPr>
          <a:xfrm>
            <a:off x="926346" y="511200"/>
            <a:ext cx="8230353" cy="400651"/>
          </a:xfrm>
        </p:spPr>
        <p:txBody>
          <a:bodyPr>
            <a:normAutofit/>
          </a:bodyPr>
          <a:lstStyle>
            <a:lvl1pPr marL="0" indent="0">
              <a:buNone/>
              <a:defRPr sz="2400" b="0" cap="all" baseline="0">
                <a:solidFill>
                  <a:schemeClr val="tx2"/>
                </a:solidFill>
              </a:defRPr>
            </a:lvl1pPr>
          </a:lstStyle>
          <a:p>
            <a:pPr lvl="0"/>
            <a:r>
              <a:rPr lang="hu-HU" dirty="0"/>
              <a:t>TABLE</a:t>
            </a:r>
          </a:p>
          <a:p>
            <a:pPr lvl="0"/>
            <a:endParaRPr lang="hu-HU" dirty="0"/>
          </a:p>
        </p:txBody>
      </p:sp>
      <p:sp>
        <p:nvSpPr>
          <p:cNvPr id="4" name="Table Placeholder 3">
            <a:extLst>
              <a:ext uri="{FF2B5EF4-FFF2-40B4-BE49-F238E27FC236}">
                <a16:creationId xmlns:a16="http://schemas.microsoft.com/office/drawing/2014/main" id="{5C1646EC-79E8-4099-90B8-39A405225952}"/>
              </a:ext>
            </a:extLst>
          </p:cNvPr>
          <p:cNvSpPr>
            <a:spLocks noGrp="1"/>
          </p:cNvSpPr>
          <p:nvPr>
            <p:ph type="tbl" sz="quarter" idx="19" hasCustomPrompt="1"/>
          </p:nvPr>
        </p:nvSpPr>
        <p:spPr>
          <a:xfrm>
            <a:off x="924843" y="1738313"/>
            <a:ext cx="7775575" cy="3954462"/>
          </a:xfrm>
        </p:spPr>
        <p:txBody>
          <a:bodyPr/>
          <a:lstStyle>
            <a:lvl1pPr marL="0" indent="0">
              <a:buNone/>
              <a:defRPr/>
            </a:lvl1pPr>
          </a:lstStyle>
          <a:p>
            <a:r>
              <a:rPr lang="hu-HU"/>
              <a:t>TABLE</a:t>
            </a:r>
          </a:p>
        </p:txBody>
      </p:sp>
      <p:sp>
        <p:nvSpPr>
          <p:cNvPr id="5" name="Text Placeholder 7">
            <a:extLst>
              <a:ext uri="{FF2B5EF4-FFF2-40B4-BE49-F238E27FC236}">
                <a16:creationId xmlns:a16="http://schemas.microsoft.com/office/drawing/2014/main" id="{E3C8BEB9-A677-43B1-AB5E-6A11AAC69946}"/>
              </a:ext>
            </a:extLst>
          </p:cNvPr>
          <p:cNvSpPr>
            <a:spLocks noGrp="1"/>
          </p:cNvSpPr>
          <p:nvPr>
            <p:ph type="body" sz="quarter" idx="20" hasCustomPrompt="1"/>
          </p:nvPr>
        </p:nvSpPr>
        <p:spPr>
          <a:xfrm>
            <a:off x="926347" y="5878021"/>
            <a:ext cx="7533205" cy="220823"/>
          </a:xfrm>
        </p:spPr>
        <p:txBody>
          <a:bodyPr>
            <a:normAutofit/>
          </a:bodyPr>
          <a:lstStyle>
            <a:lvl1pPr marL="0" indent="0">
              <a:buNone/>
              <a:defRPr sz="1000" b="0">
                <a:solidFill>
                  <a:schemeClr val="bg1">
                    <a:lumMod val="50000"/>
                  </a:schemeClr>
                </a:solidFill>
              </a:defRPr>
            </a:lvl1pPr>
          </a:lstStyle>
          <a:p>
            <a:pPr lvl="0"/>
            <a:r>
              <a:rPr lang="fr-FR" dirty="0" err="1"/>
              <a:t>Suntibus</a:t>
            </a:r>
            <a:r>
              <a:rPr lang="fr-FR" dirty="0"/>
              <a:t>. </a:t>
            </a:r>
            <a:r>
              <a:rPr lang="fr-FR" dirty="0" err="1"/>
              <a:t>Dust</a:t>
            </a:r>
            <a:r>
              <a:rPr lang="fr-FR" dirty="0"/>
              <a:t> </a:t>
            </a:r>
            <a:r>
              <a:rPr lang="fr-FR" dirty="0" err="1"/>
              <a:t>dolorent</a:t>
            </a:r>
            <a:r>
              <a:rPr lang="fr-FR" dirty="0"/>
              <a:t> la cum, </a:t>
            </a:r>
            <a:r>
              <a:rPr lang="fr-FR" dirty="0" err="1"/>
              <a:t>quias</a:t>
            </a:r>
            <a:r>
              <a:rPr lang="fr-FR" dirty="0"/>
              <a:t> </a:t>
            </a:r>
            <a:r>
              <a:rPr lang="fr-FR" dirty="0" err="1"/>
              <a:t>doluptinist</a:t>
            </a:r>
            <a:r>
              <a:rPr lang="fr-FR" dirty="0"/>
              <a:t>, </a:t>
            </a:r>
            <a:r>
              <a:rPr lang="fr-FR" dirty="0" err="1"/>
              <a:t>coreperi</a:t>
            </a:r>
            <a:r>
              <a:rPr lang="fr-FR" dirty="0"/>
              <a:t> ut qui ut </a:t>
            </a:r>
            <a:r>
              <a:rPr lang="fr-FR" dirty="0" err="1"/>
              <a:t>ut</a:t>
            </a:r>
            <a:r>
              <a:rPr lang="fr-FR" dirty="0"/>
              <a:t> </a:t>
            </a:r>
            <a:r>
              <a:rPr lang="fr-FR" dirty="0" err="1"/>
              <a:t>adit</a:t>
            </a:r>
            <a:r>
              <a:rPr lang="fr-FR" dirty="0"/>
              <a:t> </a:t>
            </a:r>
            <a:r>
              <a:rPr lang="fr-FR" dirty="0" err="1"/>
              <a:t>quis</a:t>
            </a:r>
            <a:endParaRPr lang="hu-HU" dirty="0"/>
          </a:p>
        </p:txBody>
      </p:sp>
      <p:sp>
        <p:nvSpPr>
          <p:cNvPr id="7" name="Dia számának helye 6">
            <a:extLst>
              <a:ext uri="{FF2B5EF4-FFF2-40B4-BE49-F238E27FC236}">
                <a16:creationId xmlns:a16="http://schemas.microsoft.com/office/drawing/2014/main" id="{02D23193-0D9E-4162-A6C5-BE464627A0D6}"/>
              </a:ext>
            </a:extLst>
          </p:cNvPr>
          <p:cNvSpPr>
            <a:spLocks noGrp="1"/>
          </p:cNvSpPr>
          <p:nvPr>
            <p:ph type="sldNum" sz="quarter" idx="23"/>
          </p:nvPr>
        </p:nvSpPr>
        <p:spPr/>
        <p:txBody>
          <a:bodyPr/>
          <a:lstStyle/>
          <a:p>
            <a:fld id="{9EDDDD90-AB0C-4602-91C8-25275B45CDEF}" type="slidenum">
              <a:rPr lang="hu-HU" smtClean="0"/>
              <a:t>‹#›</a:t>
            </a:fld>
            <a:endParaRPr lang="hu-HU"/>
          </a:p>
        </p:txBody>
      </p:sp>
      <p:cxnSp>
        <p:nvCxnSpPr>
          <p:cNvPr id="14" name="Egyenes összekötő 10">
            <a:extLst>
              <a:ext uri="{FF2B5EF4-FFF2-40B4-BE49-F238E27FC236}">
                <a16:creationId xmlns:a16="http://schemas.microsoft.com/office/drawing/2014/main" id="{F2D97829-711B-EEDD-3A6C-3A951731611D}"/>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Ábra 16">
            <a:extLst>
              <a:ext uri="{FF2B5EF4-FFF2-40B4-BE49-F238E27FC236}">
                <a16:creationId xmlns:a16="http://schemas.microsoft.com/office/drawing/2014/main" id="{9F2B3632-323A-75C8-2B21-EC14915874F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140106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r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zöveg helye 9">
            <a:extLst>
              <a:ext uri="{FF2B5EF4-FFF2-40B4-BE49-F238E27FC236}">
                <a16:creationId xmlns:a16="http://schemas.microsoft.com/office/drawing/2014/main" id="{C195C9D4-74F1-47BE-A18A-52C0BC4C2AED}"/>
              </a:ext>
            </a:extLst>
          </p:cNvPr>
          <p:cNvSpPr>
            <a:spLocks noGrp="1"/>
          </p:cNvSpPr>
          <p:nvPr>
            <p:ph type="body" sz="quarter" idx="10" hasCustomPrompt="1"/>
          </p:nvPr>
        </p:nvSpPr>
        <p:spPr>
          <a:xfrm>
            <a:off x="926346" y="511200"/>
            <a:ext cx="8217654" cy="400651"/>
          </a:xfrm>
        </p:spPr>
        <p:txBody>
          <a:bodyPr>
            <a:noAutofit/>
          </a:bodyPr>
          <a:lstStyle>
            <a:lvl1pPr marL="0" indent="0">
              <a:buNone/>
              <a:defRPr sz="2400" b="0" cap="all" baseline="0">
                <a:solidFill>
                  <a:schemeClr val="tx2"/>
                </a:solidFill>
              </a:defRPr>
            </a:lvl1pPr>
          </a:lstStyle>
          <a:p>
            <a:pPr lvl="0"/>
            <a:r>
              <a:rPr lang="hu-HU" dirty="0" err="1"/>
              <a:t>diary</a:t>
            </a:r>
            <a:endParaRPr lang="hu-HU" dirty="0"/>
          </a:p>
        </p:txBody>
      </p:sp>
      <p:sp>
        <p:nvSpPr>
          <p:cNvPr id="5" name="Table Placeholder 3">
            <a:extLst>
              <a:ext uri="{FF2B5EF4-FFF2-40B4-BE49-F238E27FC236}">
                <a16:creationId xmlns:a16="http://schemas.microsoft.com/office/drawing/2014/main" id="{B4F3AC95-946D-439F-8F86-FD759B3EAD32}"/>
              </a:ext>
            </a:extLst>
          </p:cNvPr>
          <p:cNvSpPr>
            <a:spLocks noGrp="1"/>
          </p:cNvSpPr>
          <p:nvPr>
            <p:ph type="tbl" sz="quarter" idx="19" hasCustomPrompt="1"/>
          </p:nvPr>
        </p:nvSpPr>
        <p:spPr>
          <a:xfrm>
            <a:off x="924843" y="1738313"/>
            <a:ext cx="7775575" cy="3954462"/>
          </a:xfrm>
        </p:spPr>
        <p:txBody>
          <a:bodyPr/>
          <a:lstStyle>
            <a:lvl1pPr marL="0" indent="0">
              <a:buNone/>
              <a:defRPr/>
            </a:lvl1pPr>
          </a:lstStyle>
          <a:p>
            <a:r>
              <a:rPr lang="hu-HU" err="1"/>
              <a:t>Table</a:t>
            </a:r>
            <a:endParaRPr lang="hu-HU"/>
          </a:p>
        </p:txBody>
      </p:sp>
      <p:sp>
        <p:nvSpPr>
          <p:cNvPr id="6" name="Dia számának helye 5">
            <a:extLst>
              <a:ext uri="{FF2B5EF4-FFF2-40B4-BE49-F238E27FC236}">
                <a16:creationId xmlns:a16="http://schemas.microsoft.com/office/drawing/2014/main" id="{1EBF42E9-0768-4042-2109-705B26B3A918}"/>
              </a:ext>
            </a:extLst>
          </p:cNvPr>
          <p:cNvSpPr>
            <a:spLocks noGrp="1"/>
          </p:cNvSpPr>
          <p:nvPr>
            <p:ph type="sldNum" sz="quarter" idx="22"/>
          </p:nvPr>
        </p:nvSpPr>
        <p:spPr/>
        <p:txBody>
          <a:bodyPr/>
          <a:lstStyle/>
          <a:p>
            <a:fld id="{9EDDDD90-AB0C-4602-91C8-25275B45CDEF}" type="slidenum">
              <a:rPr lang="hu-HU" smtClean="0"/>
              <a:t>‹#›</a:t>
            </a:fld>
            <a:endParaRPr lang="hu-HU"/>
          </a:p>
        </p:txBody>
      </p:sp>
      <p:cxnSp>
        <p:nvCxnSpPr>
          <p:cNvPr id="13" name="Egyenes összekötő 10">
            <a:extLst>
              <a:ext uri="{FF2B5EF4-FFF2-40B4-BE49-F238E27FC236}">
                <a16:creationId xmlns:a16="http://schemas.microsoft.com/office/drawing/2014/main" id="{67811DBD-AD3C-6172-D13E-2E033B4FCBE0}"/>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Ábra 16">
            <a:extLst>
              <a:ext uri="{FF2B5EF4-FFF2-40B4-BE49-F238E27FC236}">
                <a16:creationId xmlns:a16="http://schemas.microsoft.com/office/drawing/2014/main" id="{C69DC99A-E846-A3AB-EA05-52E0AD8E2CF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368383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ag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2A98E76-EFC5-4CE3-83AA-2956EFD83163}"/>
              </a:ext>
            </a:extLst>
          </p:cNvPr>
          <p:cNvSpPr>
            <a:spLocks noGrp="1"/>
          </p:cNvSpPr>
          <p:nvPr>
            <p:ph type="body" sz="quarter" idx="10" hasCustomPrompt="1"/>
          </p:nvPr>
        </p:nvSpPr>
        <p:spPr>
          <a:xfrm>
            <a:off x="1217390" y="2183983"/>
            <a:ext cx="9757220" cy="639762"/>
          </a:xfrm>
        </p:spPr>
        <p:txBody>
          <a:bodyPr>
            <a:noAutofit/>
          </a:bodyPr>
          <a:lstStyle>
            <a:lvl1pPr marL="0" indent="0" algn="ctr">
              <a:buNone/>
              <a:defRPr sz="4000" b="0">
                <a:solidFill>
                  <a:schemeClr val="tx1"/>
                </a:solidFill>
              </a:defRPr>
            </a:lvl1pPr>
          </a:lstStyle>
          <a:p>
            <a:pPr lvl="0"/>
            <a:r>
              <a:rPr lang="hu-HU" dirty="0"/>
              <a:t>THANK YOU FOR YOUR ATTENTION </a:t>
            </a:r>
          </a:p>
        </p:txBody>
      </p:sp>
      <p:sp>
        <p:nvSpPr>
          <p:cNvPr id="4" name="Text Placeholder 4">
            <a:extLst>
              <a:ext uri="{FF2B5EF4-FFF2-40B4-BE49-F238E27FC236}">
                <a16:creationId xmlns:a16="http://schemas.microsoft.com/office/drawing/2014/main" id="{17DE9EB5-4F84-4538-A8B4-2C0918755D53}"/>
              </a:ext>
            </a:extLst>
          </p:cNvPr>
          <p:cNvSpPr>
            <a:spLocks noGrp="1"/>
          </p:cNvSpPr>
          <p:nvPr>
            <p:ph type="body" sz="quarter" idx="11" hasCustomPrompt="1"/>
          </p:nvPr>
        </p:nvSpPr>
        <p:spPr>
          <a:xfrm>
            <a:off x="1217390" y="2793427"/>
            <a:ext cx="9757220" cy="639762"/>
          </a:xfrm>
        </p:spPr>
        <p:txBody>
          <a:bodyPr anchor="ctr" anchorCtr="0">
            <a:noAutofit/>
          </a:bodyPr>
          <a:lstStyle>
            <a:lvl1pPr marL="0" indent="0" algn="ctr">
              <a:buNone/>
              <a:defRPr sz="2800" b="0">
                <a:solidFill>
                  <a:schemeClr val="tx2"/>
                </a:solidFill>
              </a:defRPr>
            </a:lvl1pPr>
          </a:lstStyle>
          <a:p>
            <a:pPr lvl="0"/>
            <a:r>
              <a:rPr lang="hu-HU" dirty="0"/>
              <a:t>CU HAS SOLET POSTEA UPTATI</a:t>
            </a:r>
          </a:p>
        </p:txBody>
      </p:sp>
      <p:sp>
        <p:nvSpPr>
          <p:cNvPr id="5" name="Text Placeholder 4">
            <a:extLst>
              <a:ext uri="{FF2B5EF4-FFF2-40B4-BE49-F238E27FC236}">
                <a16:creationId xmlns:a16="http://schemas.microsoft.com/office/drawing/2014/main" id="{57E5C38D-6C55-4A94-958F-2EF26713A650}"/>
              </a:ext>
            </a:extLst>
          </p:cNvPr>
          <p:cNvSpPr>
            <a:spLocks noGrp="1"/>
          </p:cNvSpPr>
          <p:nvPr>
            <p:ph type="body" sz="quarter" idx="12" hasCustomPrompt="1"/>
          </p:nvPr>
        </p:nvSpPr>
        <p:spPr>
          <a:xfrm>
            <a:off x="1217390" y="5109067"/>
            <a:ext cx="9757220" cy="639762"/>
          </a:xfrm>
        </p:spPr>
        <p:txBody>
          <a:bodyPr anchor="ctr" anchorCtr="0">
            <a:noAutofit/>
          </a:bodyPr>
          <a:lstStyle>
            <a:lvl1pPr marL="0" indent="0" algn="ctr">
              <a:buNone/>
              <a:defRPr sz="1800" b="0">
                <a:solidFill>
                  <a:schemeClr val="accent1"/>
                </a:solidFill>
              </a:defRPr>
            </a:lvl1pPr>
          </a:lstStyle>
          <a:p>
            <a:pPr lvl="0"/>
            <a:r>
              <a:rPr lang="hu-HU" dirty="0"/>
              <a:t>Laut rehendi arcipsum ipsunto blantem. </a:t>
            </a:r>
          </a:p>
        </p:txBody>
      </p:sp>
      <p:pic>
        <p:nvPicPr>
          <p:cNvPr id="7" name="Ábra 16">
            <a:extLst>
              <a:ext uri="{FF2B5EF4-FFF2-40B4-BE49-F238E27FC236}">
                <a16:creationId xmlns:a16="http://schemas.microsoft.com/office/drawing/2014/main" id="{73F01F3A-BC85-1C49-C9A6-E16E5E5BA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660257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pag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67C375-FC2B-4950-909C-755F8653B2B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ext Placeholder 4">
            <a:extLst>
              <a:ext uri="{FF2B5EF4-FFF2-40B4-BE49-F238E27FC236}">
                <a16:creationId xmlns:a16="http://schemas.microsoft.com/office/drawing/2014/main" id="{19E69BE5-EF65-4F67-8174-8A2E0B88D8A2}"/>
              </a:ext>
            </a:extLst>
          </p:cNvPr>
          <p:cNvSpPr>
            <a:spLocks noGrp="1"/>
          </p:cNvSpPr>
          <p:nvPr>
            <p:ph type="body" sz="quarter" idx="10" hasCustomPrompt="1"/>
          </p:nvPr>
        </p:nvSpPr>
        <p:spPr>
          <a:xfrm>
            <a:off x="1421451" y="1793709"/>
            <a:ext cx="9349098" cy="639762"/>
          </a:xfrm>
        </p:spPr>
        <p:txBody>
          <a:bodyPr>
            <a:noAutofit/>
          </a:bodyPr>
          <a:lstStyle>
            <a:lvl1pPr marL="0" indent="0" algn="ctr">
              <a:buNone/>
              <a:defRPr sz="4000" b="0">
                <a:solidFill>
                  <a:schemeClr val="bg1"/>
                </a:solidFill>
              </a:defRPr>
            </a:lvl1pPr>
          </a:lstStyle>
          <a:p>
            <a:pPr lvl="0"/>
            <a:r>
              <a:rPr lang="hu-HU" dirty="0"/>
              <a:t>THANK YOU FOR YOUR ATTENTION </a:t>
            </a:r>
          </a:p>
        </p:txBody>
      </p:sp>
      <p:sp>
        <p:nvSpPr>
          <p:cNvPr id="4" name="Text Placeholder 4">
            <a:extLst>
              <a:ext uri="{FF2B5EF4-FFF2-40B4-BE49-F238E27FC236}">
                <a16:creationId xmlns:a16="http://schemas.microsoft.com/office/drawing/2014/main" id="{03B04309-FBA9-4D28-897B-E55716438A56}"/>
              </a:ext>
            </a:extLst>
          </p:cNvPr>
          <p:cNvSpPr>
            <a:spLocks noGrp="1"/>
          </p:cNvSpPr>
          <p:nvPr>
            <p:ph type="body" sz="quarter" idx="11" hasCustomPrompt="1"/>
          </p:nvPr>
        </p:nvSpPr>
        <p:spPr>
          <a:xfrm>
            <a:off x="2437043" y="2854706"/>
            <a:ext cx="7317915" cy="639762"/>
          </a:xfrm>
        </p:spPr>
        <p:txBody>
          <a:bodyPr anchor="ctr" anchorCtr="0">
            <a:noAutofit/>
          </a:bodyPr>
          <a:lstStyle>
            <a:lvl1pPr marL="0" indent="0" algn="ctr">
              <a:buNone/>
              <a:defRPr sz="2800" b="0">
                <a:solidFill>
                  <a:schemeClr val="bg1"/>
                </a:solidFill>
              </a:defRPr>
            </a:lvl1pPr>
          </a:lstStyle>
          <a:p>
            <a:pPr lvl="0"/>
            <a:r>
              <a:rPr lang="hu-HU" dirty="0"/>
              <a:t>CU HAS SOLET POSTEA UPTATI</a:t>
            </a:r>
          </a:p>
        </p:txBody>
      </p:sp>
      <p:sp>
        <p:nvSpPr>
          <p:cNvPr id="5" name="Text Placeholder 4">
            <a:extLst>
              <a:ext uri="{FF2B5EF4-FFF2-40B4-BE49-F238E27FC236}">
                <a16:creationId xmlns:a16="http://schemas.microsoft.com/office/drawing/2014/main" id="{0DBFFDAC-9B77-4F46-89E6-93C788359619}"/>
              </a:ext>
            </a:extLst>
          </p:cNvPr>
          <p:cNvSpPr>
            <a:spLocks noGrp="1"/>
          </p:cNvSpPr>
          <p:nvPr>
            <p:ph type="body" sz="quarter" idx="12" hasCustomPrompt="1"/>
          </p:nvPr>
        </p:nvSpPr>
        <p:spPr>
          <a:xfrm>
            <a:off x="2437043" y="4968296"/>
            <a:ext cx="7317915" cy="639762"/>
          </a:xfrm>
        </p:spPr>
        <p:txBody>
          <a:bodyPr anchor="ctr" anchorCtr="0">
            <a:noAutofit/>
          </a:bodyPr>
          <a:lstStyle>
            <a:lvl1pPr marL="0" indent="0" algn="ctr">
              <a:buNone/>
              <a:defRPr sz="1800" b="0">
                <a:solidFill>
                  <a:schemeClr val="bg1"/>
                </a:solidFill>
              </a:defRPr>
            </a:lvl1pPr>
          </a:lstStyle>
          <a:p>
            <a:pPr lvl="0"/>
            <a:r>
              <a:rPr lang="hu-HU" dirty="0"/>
              <a:t>Laut rehendi arcipsum ipsunto blantem. </a:t>
            </a:r>
          </a:p>
        </p:txBody>
      </p:sp>
      <p:pic>
        <p:nvPicPr>
          <p:cNvPr id="8" name="Ábra 16">
            <a:extLst>
              <a:ext uri="{FF2B5EF4-FFF2-40B4-BE49-F238E27FC236}">
                <a16:creationId xmlns:a16="http://schemas.microsoft.com/office/drawing/2014/main" id="{FDDAFD87-45C3-6DC5-C68F-C6D4069971B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2609610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pag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A68732-D98C-8AC8-4684-16E00D0AA284}"/>
              </a:ext>
            </a:extLst>
          </p:cNvPr>
          <p:cNvSpPr/>
          <p:nvPr userDrawn="1"/>
        </p:nvSpPr>
        <p:spPr>
          <a:xfrm>
            <a:off x="9250326" y="-1"/>
            <a:ext cx="2941674" cy="2250829"/>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7">
            <a:extLst>
              <a:ext uri="{FF2B5EF4-FFF2-40B4-BE49-F238E27FC236}">
                <a16:creationId xmlns:a16="http://schemas.microsoft.com/office/drawing/2014/main" id="{8C82C077-7457-5043-B354-41D4DB9213D0}"/>
              </a:ext>
            </a:extLst>
          </p:cNvPr>
          <p:cNvSpPr/>
          <p:nvPr userDrawn="1"/>
        </p:nvSpPr>
        <p:spPr>
          <a:xfrm>
            <a:off x="0" y="-1"/>
            <a:ext cx="9626599" cy="2197482"/>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1"/>
          </a:p>
        </p:txBody>
      </p:sp>
      <p:pic>
        <p:nvPicPr>
          <p:cNvPr id="4" name="Picture 3" descr="A picture containing outdoor, sky, blue&#10;&#10;Description automatically generated">
            <a:extLst>
              <a:ext uri="{FF2B5EF4-FFF2-40B4-BE49-F238E27FC236}">
                <a16:creationId xmlns:a16="http://schemas.microsoft.com/office/drawing/2014/main" id="{204F1892-F69C-4E6F-B357-0CF329EB72A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2250830"/>
            <a:ext cx="12192000" cy="4617217"/>
          </a:xfrm>
          <a:prstGeom prst="rect">
            <a:avLst/>
          </a:prstGeom>
        </p:spPr>
      </p:pic>
      <p:sp>
        <p:nvSpPr>
          <p:cNvPr id="5" name="Téglalap 9">
            <a:extLst>
              <a:ext uri="{FF2B5EF4-FFF2-40B4-BE49-F238E27FC236}">
                <a16:creationId xmlns:a16="http://schemas.microsoft.com/office/drawing/2014/main" id="{3168172A-5BFE-4766-BBBC-1826FB24D89E}"/>
              </a:ext>
            </a:extLst>
          </p:cNvPr>
          <p:cNvSpPr/>
          <p:nvPr userDrawn="1"/>
        </p:nvSpPr>
        <p:spPr>
          <a:xfrm>
            <a:off x="0" y="2197481"/>
            <a:ext cx="12192000" cy="60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ext Placeholder 4">
            <a:extLst>
              <a:ext uri="{FF2B5EF4-FFF2-40B4-BE49-F238E27FC236}">
                <a16:creationId xmlns:a16="http://schemas.microsoft.com/office/drawing/2014/main" id="{C97C7714-2086-425E-87D2-52CF15129D6F}"/>
              </a:ext>
            </a:extLst>
          </p:cNvPr>
          <p:cNvSpPr>
            <a:spLocks noGrp="1"/>
          </p:cNvSpPr>
          <p:nvPr>
            <p:ph type="body" sz="quarter" idx="10" hasCustomPrompt="1"/>
          </p:nvPr>
        </p:nvSpPr>
        <p:spPr>
          <a:xfrm>
            <a:off x="809579" y="411309"/>
            <a:ext cx="7633666" cy="581602"/>
          </a:xfrm>
        </p:spPr>
        <p:txBody>
          <a:bodyPr>
            <a:noAutofit/>
          </a:bodyPr>
          <a:lstStyle>
            <a:lvl1pPr marL="0" indent="0" algn="l">
              <a:buNone/>
              <a:defRPr sz="2800" b="0">
                <a:solidFill>
                  <a:schemeClr val="tx1"/>
                </a:solidFill>
              </a:defRPr>
            </a:lvl1pPr>
          </a:lstStyle>
          <a:p>
            <a:pPr lvl="0"/>
            <a:r>
              <a:rPr lang="hu-HU" dirty="0"/>
              <a:t>THANK YOU FOR YOUR ATTENTION </a:t>
            </a:r>
          </a:p>
        </p:txBody>
      </p:sp>
      <p:sp>
        <p:nvSpPr>
          <p:cNvPr id="7" name="Text Placeholder 4">
            <a:extLst>
              <a:ext uri="{FF2B5EF4-FFF2-40B4-BE49-F238E27FC236}">
                <a16:creationId xmlns:a16="http://schemas.microsoft.com/office/drawing/2014/main" id="{02280917-0853-49CA-83AC-126A23165F92}"/>
              </a:ext>
            </a:extLst>
          </p:cNvPr>
          <p:cNvSpPr>
            <a:spLocks noGrp="1"/>
          </p:cNvSpPr>
          <p:nvPr>
            <p:ph type="body" sz="quarter" idx="11" hasCustomPrompt="1"/>
          </p:nvPr>
        </p:nvSpPr>
        <p:spPr>
          <a:xfrm>
            <a:off x="809577" y="882964"/>
            <a:ext cx="5300597" cy="581602"/>
          </a:xfrm>
        </p:spPr>
        <p:txBody>
          <a:bodyPr anchor="ctr" anchorCtr="0">
            <a:noAutofit/>
          </a:bodyPr>
          <a:lstStyle>
            <a:lvl1pPr marL="0" indent="0" algn="l">
              <a:buNone/>
              <a:defRPr sz="2400" b="0">
                <a:solidFill>
                  <a:schemeClr val="tx1"/>
                </a:solidFill>
              </a:defRPr>
            </a:lvl1pPr>
          </a:lstStyle>
          <a:p>
            <a:pPr lvl="0"/>
            <a:r>
              <a:rPr lang="hu-HU" dirty="0"/>
              <a:t>CU HAS SOLET POSTEA UPTATI</a:t>
            </a:r>
          </a:p>
        </p:txBody>
      </p:sp>
      <p:sp>
        <p:nvSpPr>
          <p:cNvPr id="8" name="Text Placeholder 4">
            <a:extLst>
              <a:ext uri="{FF2B5EF4-FFF2-40B4-BE49-F238E27FC236}">
                <a16:creationId xmlns:a16="http://schemas.microsoft.com/office/drawing/2014/main" id="{A9DCB894-CF09-46F9-BC28-CDC4E9B43B2A}"/>
              </a:ext>
            </a:extLst>
          </p:cNvPr>
          <p:cNvSpPr>
            <a:spLocks noGrp="1"/>
          </p:cNvSpPr>
          <p:nvPr>
            <p:ph type="body" sz="quarter" idx="12" hasCustomPrompt="1"/>
          </p:nvPr>
        </p:nvSpPr>
        <p:spPr>
          <a:xfrm>
            <a:off x="809577" y="1369691"/>
            <a:ext cx="5300599" cy="581602"/>
          </a:xfrm>
        </p:spPr>
        <p:txBody>
          <a:bodyPr anchor="ctr" anchorCtr="0">
            <a:noAutofit/>
          </a:bodyPr>
          <a:lstStyle>
            <a:lvl1pPr marL="0" indent="0" algn="l">
              <a:buNone/>
              <a:defRPr sz="1400" b="0">
                <a:solidFill>
                  <a:schemeClr val="accent1"/>
                </a:solidFill>
              </a:defRPr>
            </a:lvl1pPr>
          </a:lstStyle>
          <a:p>
            <a:pPr lvl="0"/>
            <a:r>
              <a:rPr lang="hu-HU" dirty="0"/>
              <a:t>Laut rehendi arcipsum ipsunto blantem. </a:t>
            </a:r>
          </a:p>
        </p:txBody>
      </p:sp>
      <p:pic>
        <p:nvPicPr>
          <p:cNvPr id="12" name="Ábra 4">
            <a:extLst>
              <a:ext uri="{FF2B5EF4-FFF2-40B4-BE49-F238E27FC236}">
                <a16:creationId xmlns:a16="http://schemas.microsoft.com/office/drawing/2014/main" id="{BFA8C768-2BD2-3D29-BCA1-0BE1BB467240}"/>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07601" y="375466"/>
            <a:ext cx="965194" cy="940351"/>
          </a:xfrm>
          <a:prstGeom prst="rect">
            <a:avLst/>
          </a:prstGeom>
        </p:spPr>
      </p:pic>
    </p:spTree>
    <p:extLst>
      <p:ext uri="{BB962C8B-B14F-4D97-AF65-F5344CB8AC3E}">
        <p14:creationId xmlns:p14="http://schemas.microsoft.com/office/powerpoint/2010/main" val="99559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Szöveg helye 9">
            <a:extLst>
              <a:ext uri="{FF2B5EF4-FFF2-40B4-BE49-F238E27FC236}">
                <a16:creationId xmlns:a16="http://schemas.microsoft.com/office/drawing/2014/main" id="{9251437C-7484-408B-A690-09F576132B73}"/>
              </a:ext>
            </a:extLst>
          </p:cNvPr>
          <p:cNvSpPr>
            <a:spLocks noGrp="1"/>
          </p:cNvSpPr>
          <p:nvPr>
            <p:ph type="body" sz="quarter" idx="10" hasCustomPrompt="1"/>
          </p:nvPr>
        </p:nvSpPr>
        <p:spPr>
          <a:xfrm>
            <a:off x="812549" y="512763"/>
            <a:ext cx="8344151" cy="400651"/>
          </a:xfrm>
        </p:spPr>
        <p:txBody>
          <a:bodyPr>
            <a:noAutofit/>
          </a:bodyPr>
          <a:lstStyle>
            <a:lvl1pPr marL="0" indent="0">
              <a:buNone/>
              <a:defRPr sz="2400" b="0" cap="all" baseline="0">
                <a:solidFill>
                  <a:schemeClr val="tx2"/>
                </a:solidFill>
              </a:defRPr>
            </a:lvl1pPr>
          </a:lstStyle>
          <a:p>
            <a:pPr lvl="0"/>
            <a:r>
              <a:rPr lang="hu-HU" dirty="0" err="1"/>
              <a:t>Table</a:t>
            </a:r>
            <a:r>
              <a:rPr lang="hu-HU" dirty="0"/>
              <a:t> of </a:t>
            </a:r>
            <a:r>
              <a:rPr lang="hu-HU" dirty="0" err="1"/>
              <a:t>Contents</a:t>
            </a:r>
            <a:r>
              <a:rPr lang="hu-HU" dirty="0"/>
              <a:t> </a:t>
            </a:r>
          </a:p>
        </p:txBody>
      </p:sp>
      <p:sp>
        <p:nvSpPr>
          <p:cNvPr id="9" name="Szöveg helye 2">
            <a:extLst>
              <a:ext uri="{FF2B5EF4-FFF2-40B4-BE49-F238E27FC236}">
                <a16:creationId xmlns:a16="http://schemas.microsoft.com/office/drawing/2014/main" id="{EAE07441-226E-4F02-B936-2253A123EF36}"/>
              </a:ext>
            </a:extLst>
          </p:cNvPr>
          <p:cNvSpPr>
            <a:spLocks noGrp="1"/>
          </p:cNvSpPr>
          <p:nvPr>
            <p:ph type="body" sz="quarter" idx="11" hasCustomPrompt="1"/>
          </p:nvPr>
        </p:nvSpPr>
        <p:spPr>
          <a:xfrm>
            <a:off x="911225" y="1449388"/>
            <a:ext cx="8245475" cy="4751387"/>
          </a:xfrm>
        </p:spPr>
        <p:txBody>
          <a:bodyPr lIns="180000" tIns="180000" rIns="180000" bIns="180000">
            <a:noAutofit/>
          </a:bodyPr>
          <a:lstStyle>
            <a:lvl1pPr marL="342891" indent="-342891">
              <a:buFont typeface="+mj-lt"/>
              <a:buAutoNum type="arabicPeriod"/>
              <a:defRPr sz="1800" cap="all" baseline="0">
                <a:solidFill>
                  <a:srgbClr val="000000"/>
                </a:solidFill>
              </a:defRPr>
            </a:lvl1pPr>
            <a:lvl2pPr marL="800080" indent="-342891">
              <a:buFont typeface="+mj-lt"/>
              <a:buAutoNum type="arabicPeriod"/>
              <a:defRPr sz="1400">
                <a:solidFill>
                  <a:srgbClr val="252424"/>
                </a:solidFill>
              </a:defRPr>
            </a:lvl2pPr>
          </a:lstStyle>
          <a:p>
            <a:pPr lvl="0"/>
            <a:r>
              <a:rPr lang="hu-HU" dirty="0"/>
              <a:t>Edit line</a:t>
            </a:r>
          </a:p>
          <a:p>
            <a:pPr lvl="1"/>
            <a:r>
              <a:rPr lang="hu-HU" dirty="0"/>
              <a:t>Sor1</a:t>
            </a:r>
          </a:p>
          <a:p>
            <a:pPr lvl="1"/>
            <a:r>
              <a:rPr lang="hu-HU" dirty="0"/>
              <a:t>Sor2</a:t>
            </a:r>
          </a:p>
          <a:p>
            <a:pPr lvl="1"/>
            <a:r>
              <a:rPr lang="hu-HU" dirty="0"/>
              <a:t>Sor3</a:t>
            </a:r>
          </a:p>
          <a:p>
            <a:pPr lvl="1"/>
            <a:endParaRPr lang="hu-HU" dirty="0"/>
          </a:p>
          <a:p>
            <a:pPr lvl="0"/>
            <a:r>
              <a:rPr lang="hu-HU" dirty="0">
                <a:solidFill>
                  <a:srgbClr val="252424"/>
                </a:solidFill>
                <a:latin typeface="Tahoma" panose="020B0604030504040204" pitchFamily="34" charset="0"/>
                <a:ea typeface="Tahoma" panose="020B0604030504040204" pitchFamily="34" charset="0"/>
                <a:cs typeface="Tahoma" panose="020B0604030504040204" pitchFamily="34" charset="0"/>
              </a:rPr>
              <a:t>Edit line</a:t>
            </a:r>
          </a:p>
          <a:p>
            <a:pPr lvl="1"/>
            <a:r>
              <a:rPr lang="hu-HU" dirty="0">
                <a:solidFill>
                  <a:srgbClr val="252424"/>
                </a:solidFill>
                <a:latin typeface="Tahoma" panose="020B0604030504040204" pitchFamily="34" charset="0"/>
                <a:ea typeface="Tahoma" panose="020B0604030504040204" pitchFamily="34" charset="0"/>
                <a:cs typeface="Tahoma" panose="020B0604030504040204" pitchFamily="34" charset="0"/>
              </a:rPr>
              <a:t>Sor1</a:t>
            </a:r>
          </a:p>
          <a:p>
            <a:pPr lvl="1"/>
            <a:r>
              <a:rPr lang="hu-HU" dirty="0">
                <a:solidFill>
                  <a:srgbClr val="252424"/>
                </a:solidFill>
                <a:latin typeface="Tahoma" panose="020B0604030504040204" pitchFamily="34" charset="0"/>
                <a:ea typeface="Tahoma" panose="020B0604030504040204" pitchFamily="34" charset="0"/>
                <a:cs typeface="Tahoma" panose="020B0604030504040204" pitchFamily="34" charset="0"/>
              </a:rPr>
              <a:t>Sor2</a:t>
            </a:r>
          </a:p>
          <a:p>
            <a:pPr lvl="1"/>
            <a:r>
              <a:rPr lang="hu-HU" dirty="0">
                <a:solidFill>
                  <a:srgbClr val="252424"/>
                </a:solidFill>
                <a:latin typeface="Tahoma" panose="020B0604030504040204" pitchFamily="34" charset="0"/>
                <a:ea typeface="Tahoma" panose="020B0604030504040204" pitchFamily="34" charset="0"/>
                <a:cs typeface="Tahoma" panose="020B0604030504040204" pitchFamily="34" charset="0"/>
              </a:rPr>
              <a:t>Sor3</a:t>
            </a:r>
          </a:p>
          <a:p>
            <a:pPr lvl="1"/>
            <a:endParaRPr lang="hu-HU" dirty="0"/>
          </a:p>
        </p:txBody>
      </p:sp>
      <p:sp>
        <p:nvSpPr>
          <p:cNvPr id="4" name="Dia számának helye 3">
            <a:extLst>
              <a:ext uri="{FF2B5EF4-FFF2-40B4-BE49-F238E27FC236}">
                <a16:creationId xmlns:a16="http://schemas.microsoft.com/office/drawing/2014/main" id="{FAEC302E-0390-2722-6260-41873EF3BA0F}"/>
              </a:ext>
            </a:extLst>
          </p:cNvPr>
          <p:cNvSpPr>
            <a:spLocks noGrp="1"/>
          </p:cNvSpPr>
          <p:nvPr>
            <p:ph type="sldNum" sz="quarter" idx="14"/>
          </p:nvPr>
        </p:nvSpPr>
        <p:spPr/>
        <p:txBody>
          <a:bodyPr/>
          <a:lstStyle/>
          <a:p>
            <a:fld id="{9EDDDD90-AB0C-4602-91C8-25275B45CDEF}" type="slidenum">
              <a:rPr lang="hu-HU" smtClean="0"/>
              <a:t>‹#›</a:t>
            </a:fld>
            <a:endParaRPr lang="hu-HU"/>
          </a:p>
        </p:txBody>
      </p:sp>
      <p:cxnSp>
        <p:nvCxnSpPr>
          <p:cNvPr id="12" name="Egyenes összekötő 10">
            <a:extLst>
              <a:ext uri="{FF2B5EF4-FFF2-40B4-BE49-F238E27FC236}">
                <a16:creationId xmlns:a16="http://schemas.microsoft.com/office/drawing/2014/main" id="{3511ABD1-5CE7-F8C9-E4CF-726B8BB56B43}"/>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Ábra 16">
            <a:extLst>
              <a:ext uri="{FF2B5EF4-FFF2-40B4-BE49-F238E27FC236}">
                <a16:creationId xmlns:a16="http://schemas.microsoft.com/office/drawing/2014/main" id="{F0518945-2940-5AB4-9A27-3200C69BAA0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292325977"/>
      </p:ext>
    </p:extLst>
  </p:cSld>
  <p:clrMapOvr>
    <a:masterClrMapping/>
  </p:clrMapOvr>
  <p:extLst>
    <p:ext uri="{DCECCB84-F9BA-43D5-87BE-67443E8EF086}">
      <p15:sldGuideLst xmlns:p15="http://schemas.microsoft.com/office/powerpoint/2012/main">
        <p15:guide id="1" pos="574" userDrawn="1">
          <p15:clr>
            <a:srgbClr val="FBAE40"/>
          </p15:clr>
        </p15:guide>
        <p15:guide id="2" pos="5904" userDrawn="1">
          <p15:clr>
            <a:srgbClr val="FBAE40"/>
          </p15:clr>
        </p15:guide>
        <p15:guide id="4" orient="horz" pos="3906" userDrawn="1">
          <p15:clr>
            <a:srgbClr val="FBAE40"/>
          </p15:clr>
        </p15:guide>
        <p15:guide id="5" orient="horz" pos="120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p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8CF953-4906-4E7D-9AFC-F9DCF45F8A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190393"/>
            <a:ext cx="12192000" cy="4687706"/>
          </a:xfrm>
          <a:prstGeom prst="rect">
            <a:avLst/>
          </a:prstGeom>
        </p:spPr>
      </p:pic>
      <p:pic>
        <p:nvPicPr>
          <p:cNvPr id="10" name="Picture 9" descr="A picture containing outdoor, sky, blue&#10;&#10;Description automatically generated" hidden="1">
            <a:extLst>
              <a:ext uri="{FF2B5EF4-FFF2-40B4-BE49-F238E27FC236}">
                <a16:creationId xmlns:a16="http://schemas.microsoft.com/office/drawing/2014/main" id="{A430DBDD-6F84-47FC-8299-8C99072D5D39}"/>
              </a:ext>
            </a:extLst>
          </p:cNvPr>
          <p:cNvPicPr>
            <a:picLocks noChangeAspect="1"/>
          </p:cNvPicPr>
          <p:nvPr userDrawn="1"/>
        </p:nvPicPr>
        <p:blipFill rotWithShape="1">
          <a:blip r:embed="rId3" cstate="email">
            <a:alphaModFix amt="35000"/>
            <a:extLst>
              <a:ext uri="{28A0092B-C50C-407E-A947-70E740481C1C}">
                <a14:useLocalDpi xmlns:a14="http://schemas.microsoft.com/office/drawing/2010/main"/>
              </a:ext>
            </a:extLst>
          </a:blip>
          <a:srcRect/>
          <a:stretch/>
        </p:blipFill>
        <p:spPr>
          <a:xfrm>
            <a:off x="0" y="2250830"/>
            <a:ext cx="12192000" cy="4617217"/>
          </a:xfrm>
          <a:prstGeom prst="rect">
            <a:avLst/>
          </a:prstGeom>
        </p:spPr>
      </p:pic>
      <p:sp>
        <p:nvSpPr>
          <p:cNvPr id="17" name="Rectangle 16">
            <a:extLst>
              <a:ext uri="{FF2B5EF4-FFF2-40B4-BE49-F238E27FC236}">
                <a16:creationId xmlns:a16="http://schemas.microsoft.com/office/drawing/2014/main" id="{73199957-85EA-8521-FF39-63E179101FE4}"/>
              </a:ext>
            </a:extLst>
          </p:cNvPr>
          <p:cNvSpPr/>
          <p:nvPr userDrawn="1"/>
        </p:nvSpPr>
        <p:spPr>
          <a:xfrm>
            <a:off x="9250326" y="-1"/>
            <a:ext cx="2941674" cy="2250829"/>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Téglalap 7">
            <a:extLst>
              <a:ext uri="{FF2B5EF4-FFF2-40B4-BE49-F238E27FC236}">
                <a16:creationId xmlns:a16="http://schemas.microsoft.com/office/drawing/2014/main" id="{7C3A1D83-0FE2-9B28-5FC8-289DABC26EC8}"/>
              </a:ext>
            </a:extLst>
          </p:cNvPr>
          <p:cNvSpPr/>
          <p:nvPr userDrawn="1"/>
        </p:nvSpPr>
        <p:spPr>
          <a:xfrm>
            <a:off x="0" y="-1"/>
            <a:ext cx="9626599" cy="2197482"/>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1"/>
          </a:p>
        </p:txBody>
      </p:sp>
      <p:sp>
        <p:nvSpPr>
          <p:cNvPr id="20" name="Text Placeholder 4">
            <a:extLst>
              <a:ext uri="{FF2B5EF4-FFF2-40B4-BE49-F238E27FC236}">
                <a16:creationId xmlns:a16="http://schemas.microsoft.com/office/drawing/2014/main" id="{B2198D14-9E3B-3BA0-344F-8FCA3698B436}"/>
              </a:ext>
            </a:extLst>
          </p:cNvPr>
          <p:cNvSpPr>
            <a:spLocks noGrp="1"/>
          </p:cNvSpPr>
          <p:nvPr>
            <p:ph type="body" sz="quarter" idx="10" hasCustomPrompt="1"/>
          </p:nvPr>
        </p:nvSpPr>
        <p:spPr>
          <a:xfrm>
            <a:off x="809579" y="411309"/>
            <a:ext cx="7958406" cy="581602"/>
          </a:xfrm>
        </p:spPr>
        <p:txBody>
          <a:bodyPr>
            <a:noAutofit/>
          </a:bodyPr>
          <a:lstStyle>
            <a:lvl1pPr marL="0" indent="0" algn="l">
              <a:buNone/>
              <a:defRPr sz="2800" b="0">
                <a:solidFill>
                  <a:schemeClr val="tx1"/>
                </a:solidFill>
              </a:defRPr>
            </a:lvl1pPr>
          </a:lstStyle>
          <a:p>
            <a:pPr lvl="0"/>
            <a:r>
              <a:rPr lang="hu-HU" dirty="0"/>
              <a:t>THANK YOU FOR YOUR ATTENTION </a:t>
            </a:r>
          </a:p>
        </p:txBody>
      </p:sp>
      <p:sp>
        <p:nvSpPr>
          <p:cNvPr id="21" name="Text Placeholder 4">
            <a:extLst>
              <a:ext uri="{FF2B5EF4-FFF2-40B4-BE49-F238E27FC236}">
                <a16:creationId xmlns:a16="http://schemas.microsoft.com/office/drawing/2014/main" id="{6A556384-FADA-7625-C176-4327823CB445}"/>
              </a:ext>
            </a:extLst>
          </p:cNvPr>
          <p:cNvSpPr>
            <a:spLocks noGrp="1"/>
          </p:cNvSpPr>
          <p:nvPr>
            <p:ph type="body" sz="quarter" idx="11" hasCustomPrompt="1"/>
          </p:nvPr>
        </p:nvSpPr>
        <p:spPr>
          <a:xfrm>
            <a:off x="809577" y="882964"/>
            <a:ext cx="5300597" cy="581602"/>
          </a:xfrm>
        </p:spPr>
        <p:txBody>
          <a:bodyPr anchor="ctr" anchorCtr="0">
            <a:noAutofit/>
          </a:bodyPr>
          <a:lstStyle>
            <a:lvl1pPr marL="0" indent="0" algn="l">
              <a:buNone/>
              <a:defRPr sz="2400" b="0">
                <a:solidFill>
                  <a:schemeClr val="tx1"/>
                </a:solidFill>
              </a:defRPr>
            </a:lvl1pPr>
          </a:lstStyle>
          <a:p>
            <a:pPr lvl="0"/>
            <a:r>
              <a:rPr lang="hu-HU" dirty="0"/>
              <a:t>CU HAS SOLET POSTEA UPTATI</a:t>
            </a:r>
          </a:p>
        </p:txBody>
      </p:sp>
      <p:sp>
        <p:nvSpPr>
          <p:cNvPr id="9" name="Téglalap 9">
            <a:extLst>
              <a:ext uri="{FF2B5EF4-FFF2-40B4-BE49-F238E27FC236}">
                <a16:creationId xmlns:a16="http://schemas.microsoft.com/office/drawing/2014/main" id="{CDAF33F4-BE1E-4F4D-B1D4-483875C6BCEC}"/>
              </a:ext>
            </a:extLst>
          </p:cNvPr>
          <p:cNvSpPr/>
          <p:nvPr userDrawn="1"/>
        </p:nvSpPr>
        <p:spPr>
          <a:xfrm>
            <a:off x="0" y="2190393"/>
            <a:ext cx="12192000" cy="60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2" name="Ábra 4">
            <a:extLst>
              <a:ext uri="{FF2B5EF4-FFF2-40B4-BE49-F238E27FC236}">
                <a16:creationId xmlns:a16="http://schemas.microsoft.com/office/drawing/2014/main" id="{593F58A0-B429-778A-F8A1-9C949120FBB2}"/>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10307601" y="375466"/>
            <a:ext cx="965194" cy="940351"/>
          </a:xfrm>
          <a:prstGeom prst="rect">
            <a:avLst/>
          </a:prstGeom>
        </p:spPr>
      </p:pic>
    </p:spTree>
    <p:extLst>
      <p:ext uri="{BB962C8B-B14F-4D97-AF65-F5344CB8AC3E}">
        <p14:creationId xmlns:p14="http://schemas.microsoft.com/office/powerpoint/2010/main" val="97364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eparator 1.">
    <p:spTree>
      <p:nvGrpSpPr>
        <p:cNvPr id="1" name=""/>
        <p:cNvGrpSpPr/>
        <p:nvPr/>
      </p:nvGrpSpPr>
      <p:grpSpPr>
        <a:xfrm>
          <a:off x="0" y="0"/>
          <a:ext cx="0" cy="0"/>
          <a:chOff x="0" y="0"/>
          <a:chExt cx="0" cy="0"/>
        </a:xfrm>
      </p:grpSpPr>
      <p:pic>
        <p:nvPicPr>
          <p:cNvPr id="13" name="Picture 12" descr="A picture containing text, sky, outdoor, water&#10;&#10;Description automatically generated">
            <a:extLst>
              <a:ext uri="{FF2B5EF4-FFF2-40B4-BE49-F238E27FC236}">
                <a16:creationId xmlns:a16="http://schemas.microsoft.com/office/drawing/2014/main" id="{1B020440-B699-446C-929B-2E198F828C3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373A882A-6D70-4DD4-94E3-B09CD2BC85D9}"/>
              </a:ext>
            </a:extLst>
          </p:cNvPr>
          <p:cNvSpPr/>
          <p:nvPr userDrawn="1"/>
        </p:nvSpPr>
        <p:spPr>
          <a:xfrm>
            <a:off x="-1" y="4402568"/>
            <a:ext cx="12191999" cy="1573305"/>
          </a:xfrm>
          <a:prstGeom prst="rect">
            <a:avLst/>
          </a:prstGeom>
          <a:solidFill>
            <a:schemeClr val="tx1">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11" name="Szöveg helye 9">
            <a:extLst>
              <a:ext uri="{FF2B5EF4-FFF2-40B4-BE49-F238E27FC236}">
                <a16:creationId xmlns:a16="http://schemas.microsoft.com/office/drawing/2014/main" id="{37D7ED55-BC58-4884-818C-5592D1E5CBAD}"/>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err="1"/>
              <a:t>Chapter</a:t>
            </a:r>
            <a:r>
              <a:rPr lang="hu-HU" dirty="0"/>
              <a:t> </a:t>
            </a:r>
            <a:r>
              <a:rPr lang="hu-HU" dirty="0" err="1"/>
              <a:t>separator</a:t>
            </a:r>
            <a:r>
              <a:rPr lang="hu-HU" dirty="0"/>
              <a:t> 1.</a:t>
            </a:r>
          </a:p>
        </p:txBody>
      </p:sp>
      <p:pic>
        <p:nvPicPr>
          <p:cNvPr id="7" name="Ábra 16">
            <a:extLst>
              <a:ext uri="{FF2B5EF4-FFF2-40B4-BE49-F238E27FC236}">
                <a16:creationId xmlns:a16="http://schemas.microsoft.com/office/drawing/2014/main" id="{433DA3B5-2F59-7B27-34AB-9F8F623CE136}"/>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64619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eparator 2.">
    <p:spTree>
      <p:nvGrpSpPr>
        <p:cNvPr id="1" name=""/>
        <p:cNvGrpSpPr/>
        <p:nvPr/>
      </p:nvGrpSpPr>
      <p:grpSpPr>
        <a:xfrm>
          <a:off x="0" y="0"/>
          <a:ext cx="0" cy="0"/>
          <a:chOff x="0" y="0"/>
          <a:chExt cx="0" cy="0"/>
        </a:xfrm>
      </p:grpSpPr>
      <p:pic>
        <p:nvPicPr>
          <p:cNvPr id="15" name="Picture 14" descr="A picture containing text, outdoor, building, white&#10;&#10;Description automatically generated">
            <a:extLst>
              <a:ext uri="{FF2B5EF4-FFF2-40B4-BE49-F238E27FC236}">
                <a16:creationId xmlns:a16="http://schemas.microsoft.com/office/drawing/2014/main" id="{C32AAE30-FED4-40EF-A66C-EDEFA5DC7EE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5">
            <a:extLst>
              <a:ext uri="{FF2B5EF4-FFF2-40B4-BE49-F238E27FC236}">
                <a16:creationId xmlns:a16="http://schemas.microsoft.com/office/drawing/2014/main" id="{9443372E-67FC-45D7-A1A8-1531B18A1C42}"/>
              </a:ext>
            </a:extLst>
          </p:cNvPr>
          <p:cNvSpPr/>
          <p:nvPr userDrawn="1"/>
        </p:nvSpPr>
        <p:spPr>
          <a:xfrm>
            <a:off x="0" y="4402568"/>
            <a:ext cx="12192000" cy="1573305"/>
          </a:xfrm>
          <a:prstGeom prst="rect">
            <a:avLst/>
          </a:prstGeom>
          <a:solidFill>
            <a:schemeClr val="bg1">
              <a:lumMod val="50000"/>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12" name="Szöveg helye 9">
            <a:extLst>
              <a:ext uri="{FF2B5EF4-FFF2-40B4-BE49-F238E27FC236}">
                <a16:creationId xmlns:a16="http://schemas.microsoft.com/office/drawing/2014/main" id="{56E37691-90FA-447C-BDFF-0E53C531ED58}"/>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err="1"/>
              <a:t>Chapter</a:t>
            </a:r>
            <a:r>
              <a:rPr lang="hu-HU" dirty="0"/>
              <a:t> </a:t>
            </a:r>
            <a:r>
              <a:rPr lang="hu-HU" dirty="0" err="1"/>
              <a:t>separator</a:t>
            </a:r>
            <a:r>
              <a:rPr lang="hu-HU" dirty="0"/>
              <a:t> 2.</a:t>
            </a:r>
          </a:p>
        </p:txBody>
      </p:sp>
      <p:pic>
        <p:nvPicPr>
          <p:cNvPr id="13" name="Picture 12" descr="A picture containing text, outdoor, sky, water&#10;&#10;Description automatically generated" hidden="1">
            <a:extLst>
              <a:ext uri="{FF2B5EF4-FFF2-40B4-BE49-F238E27FC236}">
                <a16:creationId xmlns:a16="http://schemas.microsoft.com/office/drawing/2014/main" id="{9128C45F-4B6A-4D98-9694-3D4BBAE1067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
          <a:stretch/>
        </p:blipFill>
        <p:spPr>
          <a:xfrm>
            <a:off x="0" y="0"/>
            <a:ext cx="12192000" cy="6858000"/>
          </a:xfrm>
          <a:prstGeom prst="rect">
            <a:avLst/>
          </a:prstGeom>
        </p:spPr>
      </p:pic>
      <p:pic>
        <p:nvPicPr>
          <p:cNvPr id="7" name="Ábra 16">
            <a:extLst>
              <a:ext uri="{FF2B5EF4-FFF2-40B4-BE49-F238E27FC236}">
                <a16:creationId xmlns:a16="http://schemas.microsoft.com/office/drawing/2014/main" id="{12D88829-69F1-1AF7-F709-D98476468109}"/>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228086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eparator 3.">
    <p:spTree>
      <p:nvGrpSpPr>
        <p:cNvPr id="1" name=""/>
        <p:cNvGrpSpPr/>
        <p:nvPr/>
      </p:nvGrpSpPr>
      <p:grpSpPr>
        <a:xfrm>
          <a:off x="0" y="0"/>
          <a:ext cx="0" cy="0"/>
          <a:chOff x="0" y="0"/>
          <a:chExt cx="0" cy="0"/>
        </a:xfrm>
      </p:grpSpPr>
      <p:pic>
        <p:nvPicPr>
          <p:cNvPr id="16" name="Picture 15" descr="A picture containing text, outdoor, sky, building&#10;&#10;Description automatically generated">
            <a:extLst>
              <a:ext uri="{FF2B5EF4-FFF2-40B4-BE49-F238E27FC236}">
                <a16:creationId xmlns:a16="http://schemas.microsoft.com/office/drawing/2014/main" id="{6DAA67A7-4EBF-488D-A59C-01B3CFC69E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5">
            <a:extLst>
              <a:ext uri="{FF2B5EF4-FFF2-40B4-BE49-F238E27FC236}">
                <a16:creationId xmlns:a16="http://schemas.microsoft.com/office/drawing/2014/main" id="{D60C41D9-A7DC-44B2-8C88-E818028D0ADD}"/>
              </a:ext>
            </a:extLst>
          </p:cNvPr>
          <p:cNvSpPr/>
          <p:nvPr userDrawn="1"/>
        </p:nvSpPr>
        <p:spPr>
          <a:xfrm>
            <a:off x="0" y="4402568"/>
            <a:ext cx="12192000" cy="1573305"/>
          </a:xfrm>
          <a:prstGeom prst="rect">
            <a:avLst/>
          </a:prstGeom>
          <a:solidFill>
            <a:schemeClr val="bg1">
              <a:lumMod val="50000"/>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13" name="Szöveg helye 9">
            <a:extLst>
              <a:ext uri="{FF2B5EF4-FFF2-40B4-BE49-F238E27FC236}">
                <a16:creationId xmlns:a16="http://schemas.microsoft.com/office/drawing/2014/main" id="{57E6FADB-26D3-4512-8AA7-4E0A6C7F20D1}"/>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err="1"/>
              <a:t>Chapter</a:t>
            </a:r>
            <a:r>
              <a:rPr lang="hu-HU" dirty="0"/>
              <a:t> </a:t>
            </a:r>
            <a:r>
              <a:rPr lang="hu-HU" dirty="0" err="1"/>
              <a:t>separator</a:t>
            </a:r>
            <a:r>
              <a:rPr lang="hu-HU" dirty="0"/>
              <a:t> 3.</a:t>
            </a:r>
          </a:p>
        </p:txBody>
      </p:sp>
      <p:pic>
        <p:nvPicPr>
          <p:cNvPr id="6" name="Ábra 16">
            <a:extLst>
              <a:ext uri="{FF2B5EF4-FFF2-40B4-BE49-F238E27FC236}">
                <a16:creationId xmlns:a16="http://schemas.microsoft.com/office/drawing/2014/main" id="{51957D02-32B4-8A6C-11DB-FC8864827E6D}"/>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245389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lválasztó oldal minta 4.">
    <p:spTree>
      <p:nvGrpSpPr>
        <p:cNvPr id="1" name=""/>
        <p:cNvGrpSpPr/>
        <p:nvPr/>
      </p:nvGrpSpPr>
      <p:grpSpPr>
        <a:xfrm>
          <a:off x="0" y="0"/>
          <a:ext cx="0" cy="0"/>
          <a:chOff x="0" y="0"/>
          <a:chExt cx="0" cy="0"/>
        </a:xfrm>
      </p:grpSpPr>
      <p:pic>
        <p:nvPicPr>
          <p:cNvPr id="7" name="Picture 6" descr="A picture containing sky, outdoor, building, day&#10;&#10;Description automatically generated">
            <a:extLst>
              <a:ext uri="{FF2B5EF4-FFF2-40B4-BE49-F238E27FC236}">
                <a16:creationId xmlns:a16="http://schemas.microsoft.com/office/drawing/2014/main" id="{646B88A1-F7A8-4C09-869C-416B459B65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5">
            <a:extLst>
              <a:ext uri="{FF2B5EF4-FFF2-40B4-BE49-F238E27FC236}">
                <a16:creationId xmlns:a16="http://schemas.microsoft.com/office/drawing/2014/main" id="{C4CED2B2-F4DB-49F5-A865-F2DEEBE8B062}"/>
              </a:ext>
            </a:extLst>
          </p:cNvPr>
          <p:cNvSpPr/>
          <p:nvPr userDrawn="1"/>
        </p:nvSpPr>
        <p:spPr>
          <a:xfrm>
            <a:off x="-1" y="4402568"/>
            <a:ext cx="12191999" cy="1573305"/>
          </a:xfrm>
          <a:prstGeom prst="rect">
            <a:avLst/>
          </a:prstGeom>
          <a:solidFill>
            <a:schemeClr val="tx1">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9" name="Szöveg helye 9">
            <a:extLst>
              <a:ext uri="{FF2B5EF4-FFF2-40B4-BE49-F238E27FC236}">
                <a16:creationId xmlns:a16="http://schemas.microsoft.com/office/drawing/2014/main" id="{9B3D5B59-C7FC-4D59-9CF3-32D68FDAC5E1}"/>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err="1"/>
              <a:t>Chapter</a:t>
            </a:r>
            <a:r>
              <a:rPr lang="hu-HU" dirty="0"/>
              <a:t> </a:t>
            </a:r>
            <a:r>
              <a:rPr lang="hu-HU" dirty="0" err="1"/>
              <a:t>separator</a:t>
            </a:r>
            <a:r>
              <a:rPr lang="hu-HU" dirty="0"/>
              <a:t> 4.</a:t>
            </a:r>
          </a:p>
        </p:txBody>
      </p:sp>
      <p:pic>
        <p:nvPicPr>
          <p:cNvPr id="6" name="Ábra 16">
            <a:extLst>
              <a:ext uri="{FF2B5EF4-FFF2-40B4-BE49-F238E27FC236}">
                <a16:creationId xmlns:a16="http://schemas.microsoft.com/office/drawing/2014/main" id="{098568A8-A0B7-12CB-384C-AC1BCC40EAEA}"/>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366190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eparator 5.">
    <p:spTree>
      <p:nvGrpSpPr>
        <p:cNvPr id="1" name=""/>
        <p:cNvGrpSpPr/>
        <p:nvPr/>
      </p:nvGrpSpPr>
      <p:grpSpPr>
        <a:xfrm>
          <a:off x="0" y="0"/>
          <a:ext cx="0" cy="0"/>
          <a:chOff x="0" y="0"/>
          <a:chExt cx="0" cy="0"/>
        </a:xfrm>
      </p:grpSpPr>
      <p:pic>
        <p:nvPicPr>
          <p:cNvPr id="6" name="Picture 5" descr="A picture containing outdoor, building, old&#10;&#10;Description automatically generated">
            <a:extLst>
              <a:ext uri="{FF2B5EF4-FFF2-40B4-BE49-F238E27FC236}">
                <a16:creationId xmlns:a16="http://schemas.microsoft.com/office/drawing/2014/main" id="{6C9E8CA0-99E6-4AD5-B0BC-E3C4453FABF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5">
            <a:extLst>
              <a:ext uri="{FF2B5EF4-FFF2-40B4-BE49-F238E27FC236}">
                <a16:creationId xmlns:a16="http://schemas.microsoft.com/office/drawing/2014/main" id="{D089B7D2-12FE-4FC8-8F6F-1531328BC98E}"/>
              </a:ext>
            </a:extLst>
          </p:cNvPr>
          <p:cNvSpPr/>
          <p:nvPr userDrawn="1"/>
        </p:nvSpPr>
        <p:spPr>
          <a:xfrm>
            <a:off x="0" y="4402568"/>
            <a:ext cx="12192000" cy="1573305"/>
          </a:xfrm>
          <a:prstGeom prst="rect">
            <a:avLst/>
          </a:prstGeom>
          <a:solidFill>
            <a:schemeClr val="bg1">
              <a:lumMod val="50000"/>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8" name="Szöveg helye 9">
            <a:extLst>
              <a:ext uri="{FF2B5EF4-FFF2-40B4-BE49-F238E27FC236}">
                <a16:creationId xmlns:a16="http://schemas.microsoft.com/office/drawing/2014/main" id="{F22C6B58-D113-4A62-90E1-92A195975C6A}"/>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err="1"/>
              <a:t>Chapter</a:t>
            </a:r>
            <a:r>
              <a:rPr lang="hu-HU" dirty="0"/>
              <a:t> </a:t>
            </a:r>
            <a:r>
              <a:rPr lang="hu-HU" dirty="0" err="1"/>
              <a:t>separator</a:t>
            </a:r>
            <a:r>
              <a:rPr lang="hu-HU" dirty="0"/>
              <a:t> 5.</a:t>
            </a:r>
          </a:p>
        </p:txBody>
      </p:sp>
      <p:pic>
        <p:nvPicPr>
          <p:cNvPr id="9" name="Ábra 16">
            <a:extLst>
              <a:ext uri="{FF2B5EF4-FFF2-40B4-BE49-F238E27FC236}">
                <a16:creationId xmlns:a16="http://schemas.microsoft.com/office/drawing/2014/main" id="{E0FD7D9C-C6DE-053E-8EE9-A224F4C21BE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297694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eparator 6.">
    <p:spTree>
      <p:nvGrpSpPr>
        <p:cNvPr id="1" name=""/>
        <p:cNvGrpSpPr/>
        <p:nvPr/>
      </p:nvGrpSpPr>
      <p:grpSpPr>
        <a:xfrm>
          <a:off x="0" y="0"/>
          <a:ext cx="0" cy="0"/>
          <a:chOff x="0" y="0"/>
          <a:chExt cx="0" cy="0"/>
        </a:xfrm>
      </p:grpSpPr>
      <p:pic>
        <p:nvPicPr>
          <p:cNvPr id="9" name="Picture 8" descr="A picture containing outdoor, building, white, old&#10;&#10;Description automatically generated">
            <a:extLst>
              <a:ext uri="{FF2B5EF4-FFF2-40B4-BE49-F238E27FC236}">
                <a16:creationId xmlns:a16="http://schemas.microsoft.com/office/drawing/2014/main" id="{B7DAD1B2-9F74-4D9C-8E4A-BB8B481B82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5">
            <a:extLst>
              <a:ext uri="{FF2B5EF4-FFF2-40B4-BE49-F238E27FC236}">
                <a16:creationId xmlns:a16="http://schemas.microsoft.com/office/drawing/2014/main" id="{5D1F4D7D-2C80-4F74-A66B-AB054F5E8633}"/>
              </a:ext>
            </a:extLst>
          </p:cNvPr>
          <p:cNvSpPr/>
          <p:nvPr userDrawn="1"/>
        </p:nvSpPr>
        <p:spPr>
          <a:xfrm>
            <a:off x="0" y="4402568"/>
            <a:ext cx="12192000" cy="1573305"/>
          </a:xfrm>
          <a:prstGeom prst="rect">
            <a:avLst/>
          </a:prstGeom>
          <a:solidFill>
            <a:schemeClr val="bg1">
              <a:lumMod val="50000"/>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11" name="Szöveg helye 9">
            <a:extLst>
              <a:ext uri="{FF2B5EF4-FFF2-40B4-BE49-F238E27FC236}">
                <a16:creationId xmlns:a16="http://schemas.microsoft.com/office/drawing/2014/main" id="{A148E056-4D85-45CA-BDA7-F128AE398CFE}"/>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err="1"/>
              <a:t>Chapter</a:t>
            </a:r>
            <a:r>
              <a:rPr lang="hu-HU" dirty="0"/>
              <a:t> </a:t>
            </a:r>
            <a:r>
              <a:rPr lang="hu-HU" dirty="0" err="1"/>
              <a:t>separator</a:t>
            </a:r>
            <a:r>
              <a:rPr lang="hu-HU" dirty="0"/>
              <a:t> 6.</a:t>
            </a:r>
          </a:p>
          <a:p>
            <a:pPr lvl="0"/>
            <a:r>
              <a:rPr lang="hu-HU" dirty="0"/>
              <a:t>.</a:t>
            </a:r>
          </a:p>
        </p:txBody>
      </p:sp>
      <p:pic>
        <p:nvPicPr>
          <p:cNvPr id="6" name="Ábra 16">
            <a:extLst>
              <a:ext uri="{FF2B5EF4-FFF2-40B4-BE49-F238E27FC236}">
                <a16:creationId xmlns:a16="http://schemas.microsoft.com/office/drawing/2014/main" id="{066F6C8D-E5A4-5D26-5B13-5BD3FD9EFAE9}"/>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399022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4524DB-50BE-4770-A5D8-E8B0F70CAA10}"/>
              </a:ext>
            </a:extLst>
          </p:cNvPr>
          <p:cNvSpPr>
            <a:spLocks noGrp="1"/>
          </p:cNvSpPr>
          <p:nvPr>
            <p:ph type="title"/>
          </p:nvPr>
        </p:nvSpPr>
        <p:spPr>
          <a:xfrm>
            <a:off x="822994"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hu-HU" dirty="0"/>
          </a:p>
        </p:txBody>
      </p:sp>
      <p:sp>
        <p:nvSpPr>
          <p:cNvPr id="3" name="Text Placeholder 2">
            <a:extLst>
              <a:ext uri="{FF2B5EF4-FFF2-40B4-BE49-F238E27FC236}">
                <a16:creationId xmlns:a16="http://schemas.microsoft.com/office/drawing/2014/main" id="{80687685-64C5-4658-9077-896139AAD9C5}"/>
              </a:ext>
            </a:extLst>
          </p:cNvPr>
          <p:cNvSpPr>
            <a:spLocks noGrp="1"/>
          </p:cNvSpPr>
          <p:nvPr>
            <p:ph type="body" idx="1"/>
          </p:nvPr>
        </p:nvSpPr>
        <p:spPr>
          <a:xfrm>
            <a:off x="814973"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6" name="Slide Number Placeholder 5">
            <a:extLst>
              <a:ext uri="{FF2B5EF4-FFF2-40B4-BE49-F238E27FC236}">
                <a16:creationId xmlns:a16="http://schemas.microsoft.com/office/drawing/2014/main" id="{5501DF0D-15D3-42BA-90B6-7DA8D3DCDB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9EDDDD90-AB0C-4602-91C8-25275B45CDEF}" type="slidenum">
              <a:rPr lang="hu-HU" smtClean="0"/>
              <a:pPr/>
              <a:t>‹#›</a:t>
            </a:fld>
            <a:endParaRPr lang="hu-HU"/>
          </a:p>
        </p:txBody>
      </p:sp>
    </p:spTree>
    <p:extLst>
      <p:ext uri="{BB962C8B-B14F-4D97-AF65-F5344CB8AC3E}">
        <p14:creationId xmlns:p14="http://schemas.microsoft.com/office/powerpoint/2010/main" val="1339901279"/>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50" r:id="rId3"/>
    <p:sldLayoutId id="2147483651" r:id="rId4"/>
    <p:sldLayoutId id="2147483652" r:id="rId5"/>
    <p:sldLayoutId id="2147483653" r:id="rId6"/>
    <p:sldLayoutId id="2147483654" r:id="rId7"/>
    <p:sldLayoutId id="2147483655" r:id="rId8"/>
    <p:sldLayoutId id="2147483656"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4" userDrawn="1">
          <p15:clr>
            <a:srgbClr val="F26B43"/>
          </p15:clr>
        </p15:guide>
        <p15:guide id="2" pos="5768" userDrawn="1">
          <p15:clr>
            <a:srgbClr val="F26B43"/>
          </p15:clr>
        </p15:guide>
        <p15:guide id="3" orient="horz" pos="3906" userDrawn="1">
          <p15:clr>
            <a:srgbClr val="F26B43"/>
          </p15:clr>
        </p15:guide>
        <p15:guide id="4" orient="horz" pos="754" userDrawn="1">
          <p15:clr>
            <a:srgbClr val="F26B43"/>
          </p15:clr>
        </p15:guide>
        <p15:guide id="5" pos="3795" userDrawn="1">
          <p15:clr>
            <a:srgbClr val="F26B43"/>
          </p15:clr>
        </p15:guide>
        <p15:guide id="6" pos="374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2A1B4E-688F-491C-98CE-E6553ED75DA1}"/>
              </a:ext>
            </a:extLst>
          </p:cNvPr>
          <p:cNvSpPr>
            <a:spLocks noGrp="1"/>
          </p:cNvSpPr>
          <p:nvPr>
            <p:ph type="ctrTitle"/>
          </p:nvPr>
        </p:nvSpPr>
        <p:spPr>
          <a:xfrm>
            <a:off x="804593" y="244159"/>
            <a:ext cx="8346495" cy="943023"/>
          </a:xfrm>
        </p:spPr>
        <p:txBody>
          <a:bodyPr>
            <a:normAutofit fontScale="90000"/>
          </a:bodyPr>
          <a:lstStyle/>
          <a:p>
            <a:r>
              <a:rPr lang="ru-RU" dirty="0" err="1"/>
              <a:t>ПРОГНОЗИРОВАНиЕ</a:t>
            </a:r>
            <a:r>
              <a:rPr lang="ru-RU" dirty="0"/>
              <a:t> ЛИКВИДНОСТИ В ВЕНГРИИ: СОТРУДНИЧЕСТВО МЕЖДУ АГЕНТСТВОМ ПО УПРАВЛЕНИЮ ДОЛГОМ И ГОСУДАРСТВЕННЫМ КАЗНАЧЕЙСТВОМ</a:t>
            </a:r>
            <a:endParaRPr lang="en-US" dirty="0"/>
          </a:p>
        </p:txBody>
      </p:sp>
      <p:sp>
        <p:nvSpPr>
          <p:cNvPr id="5" name="Subtitle 4">
            <a:extLst>
              <a:ext uri="{FF2B5EF4-FFF2-40B4-BE49-F238E27FC236}">
                <a16:creationId xmlns:a16="http://schemas.microsoft.com/office/drawing/2014/main" id="{710E0E87-3138-42B3-AC31-E7D8E90F7FE9}"/>
              </a:ext>
            </a:extLst>
          </p:cNvPr>
          <p:cNvSpPr>
            <a:spLocks noGrp="1"/>
          </p:cNvSpPr>
          <p:nvPr>
            <p:ph type="subTitle" idx="1"/>
          </p:nvPr>
        </p:nvSpPr>
        <p:spPr>
          <a:xfrm>
            <a:off x="811043" y="1395943"/>
            <a:ext cx="8561557" cy="663699"/>
          </a:xfrm>
        </p:spPr>
        <p:txBody>
          <a:bodyPr>
            <a:normAutofit fontScale="92500"/>
          </a:bodyPr>
          <a:lstStyle/>
          <a:p>
            <a:r>
              <a:rPr lang="ru-RU" dirty="0" err="1"/>
              <a:t>Андраш</a:t>
            </a:r>
            <a:r>
              <a:rPr lang="ru-RU" dirty="0"/>
              <a:t> Рез – заместитель руководителя, Агентство по управлению государственным долгом</a:t>
            </a:r>
            <a:endParaRPr lang="en-US" dirty="0"/>
          </a:p>
          <a:p>
            <a:r>
              <a:rPr lang="ru-RU" b="1" dirty="0"/>
              <a:t>Казначейское сообщество</a:t>
            </a:r>
            <a:r>
              <a:rPr lang="en-US" dirty="0"/>
              <a:t>, </a:t>
            </a:r>
            <a:r>
              <a:rPr lang="ru-RU" dirty="0"/>
              <a:t>28 ноября</a:t>
            </a:r>
            <a:r>
              <a:rPr lang="en-US" dirty="0"/>
              <a:t> 2023</a:t>
            </a:r>
            <a:r>
              <a:rPr lang="ru-RU" dirty="0"/>
              <a:t> г.</a:t>
            </a:r>
            <a:r>
              <a:rPr lang="en-US" dirty="0"/>
              <a:t> </a:t>
            </a:r>
          </a:p>
        </p:txBody>
      </p:sp>
    </p:spTree>
    <p:extLst>
      <p:ext uri="{BB962C8B-B14F-4D97-AF65-F5344CB8AC3E}">
        <p14:creationId xmlns:p14="http://schemas.microsoft.com/office/powerpoint/2010/main" val="184782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ru-RU" altLang="hu-HU" dirty="0"/>
              <a:t>РЕЗЮМЕ</a:t>
            </a:r>
            <a:endParaRPr lang="en-US" dirty="0"/>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dirty="0"/>
          </a:p>
          <a:p>
            <a:pPr marL="971533" lvl="1" indent="-285750" algn="just"/>
            <a:endParaRPr lang="en-US" sz="1600" dirty="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10</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a:bodyPr>
          <a:lstStyle/>
          <a:p>
            <a:r>
              <a:rPr lang="ru-RU" altLang="hu-HU" sz="1600" dirty="0"/>
              <a:t>Управление ликвидностью осуществляется в рамках сотрудничества Государственного казначейства Венгрии и </a:t>
            </a:r>
            <a:r>
              <a:rPr lang="en-US" altLang="hu-HU" sz="1600" dirty="0"/>
              <a:t>ÁKK</a:t>
            </a:r>
            <a:r>
              <a:rPr lang="ru-RU" altLang="hu-HU" sz="1600" dirty="0"/>
              <a:t>.</a:t>
            </a:r>
            <a:endParaRPr lang="en-US" altLang="hu-HU" sz="1600" dirty="0"/>
          </a:p>
          <a:p>
            <a:r>
              <a:rPr lang="ru-RU" altLang="hu-HU" sz="1600" dirty="0"/>
              <a:t>Государственное казначейство Венгрии располагает хорошей информацией об исполнении бюджета и других чистых потребностях в финансировании.</a:t>
            </a:r>
          </a:p>
          <a:p>
            <a:r>
              <a:rPr lang="ru-RU" altLang="hu-HU" sz="1600" dirty="0"/>
              <a:t>Операции на рынке краткосрочного капитала и рынке государственных ценных бумаг осуществляет только </a:t>
            </a:r>
            <a:r>
              <a:rPr lang="en-US" altLang="hu-HU" sz="1600" dirty="0"/>
              <a:t>ÁKK</a:t>
            </a:r>
            <a:r>
              <a:rPr lang="ru-RU" altLang="hu-HU" sz="1600" dirty="0"/>
              <a:t>, и поэтому фактическим управлением ликвидностью лучше заниматься именно ему.</a:t>
            </a:r>
            <a:endParaRPr lang="en-US" altLang="hu-HU" sz="1600" dirty="0"/>
          </a:p>
          <a:p>
            <a:r>
              <a:rPr lang="ru-RU" altLang="hu-HU" sz="1600" dirty="0"/>
              <a:t>Для эффективного управления ликвидностью необходимо, чтобы информация поступала часто и регулярно, ежемесячные совещания по специальным потокам, касающимся бюджета и ЕС.</a:t>
            </a:r>
          </a:p>
          <a:p>
            <a:r>
              <a:rPr lang="ru-RU" altLang="hu-HU" sz="1600" dirty="0"/>
              <a:t>Буфер ликвидности важен, и </a:t>
            </a:r>
            <a:r>
              <a:rPr lang="en-US" altLang="hu-HU" sz="1600" dirty="0"/>
              <a:t>ÁKK</a:t>
            </a:r>
            <a:r>
              <a:rPr lang="hu-HU" altLang="hu-HU" sz="1600" dirty="0"/>
              <a:t> </a:t>
            </a:r>
            <a:r>
              <a:rPr lang="ru-RU" altLang="hu-HU" sz="1600" dirty="0"/>
              <a:t>стремится поддерживать его размер на установленном целевом уровне.</a:t>
            </a:r>
            <a:endParaRPr lang="en-US" altLang="hu-HU" sz="1600" dirty="0"/>
          </a:p>
          <a:p>
            <a:r>
              <a:rPr lang="ru-RU" altLang="hu-HU" sz="1600" dirty="0"/>
              <a:t>После кризиса 2008-09 гг. проблема риска ликвидности стала более актуальной. Размер буфера ликвидности был увеличен за счет избыточного фондирования и/или использования кредитных средств МВФ/ЕС. В последние несколько лет требования к размеру буфера ликвидности смягчились</a:t>
            </a:r>
            <a:r>
              <a:rPr lang="en-US" altLang="hu-HU" sz="1600" dirty="0"/>
              <a:t>.</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lvl="1" indent="0">
              <a:buNone/>
            </a:pPr>
            <a:endParaRPr lang="en-US" sz="1400" dirty="0"/>
          </a:p>
          <a:p>
            <a:pPr marL="971533" lvl="1" indent="-285750" algn="just"/>
            <a:endParaRPr lang="en-US" sz="1400" dirty="0"/>
          </a:p>
          <a:p>
            <a:pPr marL="971533" lvl="1" indent="-285750" algn="just"/>
            <a:endParaRPr lang="en-US" sz="1400" dirty="0"/>
          </a:p>
        </p:txBody>
      </p:sp>
    </p:spTree>
    <p:extLst>
      <p:ext uri="{BB962C8B-B14F-4D97-AF65-F5344CB8AC3E}">
        <p14:creationId xmlns:p14="http://schemas.microsoft.com/office/powerpoint/2010/main" val="1439344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D81077-28B4-40B7-A043-B56855DFF20D}"/>
              </a:ext>
            </a:extLst>
          </p:cNvPr>
          <p:cNvSpPr>
            <a:spLocks noGrp="1"/>
          </p:cNvSpPr>
          <p:nvPr>
            <p:ph type="body" sz="quarter" idx="10"/>
          </p:nvPr>
        </p:nvSpPr>
        <p:spPr>
          <a:xfrm>
            <a:off x="843445" y="1037843"/>
            <a:ext cx="7496933" cy="581602"/>
          </a:xfrm>
        </p:spPr>
        <p:txBody>
          <a:bodyPr/>
          <a:lstStyle/>
          <a:p>
            <a:pPr lvl="0"/>
            <a:r>
              <a:rPr lang="ru-RU" dirty="0"/>
              <a:t>СПАСИБО ЗА ВНИМАНИЕ!</a:t>
            </a:r>
            <a:endParaRPr lang="hu-HU" dirty="0"/>
          </a:p>
        </p:txBody>
      </p:sp>
    </p:spTree>
    <p:extLst>
      <p:ext uri="{BB962C8B-B14F-4D97-AF65-F5344CB8AC3E}">
        <p14:creationId xmlns:p14="http://schemas.microsoft.com/office/powerpoint/2010/main" val="298766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ru-RU" altLang="hu-HU" dirty="0"/>
              <a:t>ОРГАНИЗАЦИЯ УПРАВЛЕНИЯ ЛИКВИДНОСТЬЮ В ВЕНГРИИ В настоящее время</a:t>
            </a:r>
            <a:endParaRPr lang="en-US" dirty="0"/>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dirty="0"/>
          </a:p>
          <a:p>
            <a:pPr marL="971533" lvl="1" indent="-285750" algn="just"/>
            <a:endParaRPr lang="en-US" sz="1600" dirty="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2</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682907" y="1666753"/>
            <a:ext cx="9800366" cy="4945061"/>
          </a:xfrm>
        </p:spPr>
        <p:txBody>
          <a:bodyPr>
            <a:normAutofit/>
          </a:bodyPr>
          <a:lstStyle/>
          <a:p>
            <a:r>
              <a:rPr lang="ru-RU" altLang="hu-HU" sz="1800" b="1" dirty="0"/>
              <a:t>В стратегию управления долгом включены следующие аспекты</a:t>
            </a:r>
            <a:r>
              <a:rPr lang="en-US" altLang="hu-HU" sz="1800" dirty="0"/>
              <a:t>:</a:t>
            </a:r>
          </a:p>
          <a:p>
            <a:r>
              <a:rPr lang="ru-RU" altLang="hu-HU" sz="1800" dirty="0"/>
              <a:t>Поддержание необходимого размера буфера ликвидности на случай неблагоприятных последствий финансирования (например, увеличения дефицита, рыночных потрясений) для снижения рисков финансирования</a:t>
            </a:r>
          </a:p>
          <a:p>
            <a:r>
              <a:rPr lang="ru-RU" altLang="hu-HU" sz="1800" dirty="0"/>
              <a:t>Буфер ликвидности обеспечивается годовым планом финансирования и/или (при необходимости) ежедневными операциями по управлению ликвидностью</a:t>
            </a:r>
          </a:p>
          <a:p>
            <a:r>
              <a:rPr lang="ru-RU" altLang="hu-HU" sz="1800" dirty="0"/>
              <a:t>Целевые значения остатка средств на ЕКС включены в перечень показателей управления долгом </a:t>
            </a:r>
            <a:endParaRPr lang="en-US" altLang="hu-HU" sz="1800" dirty="0"/>
          </a:p>
          <a:p>
            <a:r>
              <a:rPr lang="ru-RU" altLang="hu-HU" sz="1800" dirty="0"/>
              <a:t>Уменьшение колебаний остатка средств на ЕКС (динамика размера остатка средств на ЕКС обратна динамике ликвидности межбанковского рынка; благодаря управлению ЕКС можно уменьшить эту динамику, стабилизировать краткосрочные рыночные ставки, а также способствовать проведению денежно-кредитной политики (ДКП))</a:t>
            </a:r>
            <a:endParaRPr lang="en-US" altLang="hu-HU" sz="1800" dirty="0"/>
          </a:p>
          <a:p>
            <a:r>
              <a:rPr lang="ru-RU" altLang="hu-HU" sz="1800" dirty="0"/>
              <a:t>Соблюдение стоимостных аспектов размещения денежных средств</a:t>
            </a:r>
          </a:p>
          <a:p>
            <a:r>
              <a:rPr lang="ru-RU" altLang="hu-HU" sz="1800" dirty="0"/>
              <a:t>Поддержка активности внутреннего рынка </a:t>
            </a:r>
            <a:r>
              <a:rPr lang="ru-RU" altLang="hu-HU" sz="1800" dirty="0" err="1"/>
              <a:t>репо</a:t>
            </a:r>
            <a:r>
              <a:rPr lang="ru-RU" altLang="hu-HU" sz="1800" dirty="0"/>
              <a:t> путем проведения ежедневных тендеров </a:t>
            </a:r>
            <a:r>
              <a:rPr lang="ru-RU" altLang="hu-HU" sz="1800" dirty="0" err="1"/>
              <a:t>репо</a:t>
            </a:r>
            <a:endParaRPr lang="en-US" sz="1800" dirty="0"/>
          </a:p>
          <a:p>
            <a:pPr algn="just"/>
            <a:endParaRPr lang="en-US" sz="1400" dirty="0"/>
          </a:p>
        </p:txBody>
      </p:sp>
    </p:spTree>
    <p:extLst>
      <p:ext uri="{BB962C8B-B14F-4D97-AF65-F5344CB8AC3E}">
        <p14:creationId xmlns:p14="http://schemas.microsoft.com/office/powerpoint/2010/main" val="357864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ru-RU" altLang="hu-HU" dirty="0"/>
              <a:t>БУФЕР ЛИКВИДНОСТИ</a:t>
            </a:r>
            <a:endParaRPr lang="en-US" dirty="0"/>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dirty="0"/>
          </a:p>
          <a:p>
            <a:pPr marL="971533" lvl="1" indent="-285750" algn="just"/>
            <a:endParaRPr lang="en-US" sz="1600" dirty="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3</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a:bodyPr>
          <a:lstStyle/>
          <a:p>
            <a:r>
              <a:rPr lang="ru-RU" altLang="hu-HU" sz="1800" dirty="0"/>
              <a:t>Агентство по управлению долгом (</a:t>
            </a:r>
            <a:r>
              <a:rPr lang="en-US" altLang="hu-HU" sz="1800" dirty="0"/>
              <a:t>ÁKK</a:t>
            </a:r>
            <a:r>
              <a:rPr lang="ru-RU" altLang="hu-HU" sz="1800" dirty="0"/>
              <a:t>)</a:t>
            </a:r>
            <a:r>
              <a:rPr lang="en-US" altLang="hu-HU" sz="1800" dirty="0"/>
              <a:t> </a:t>
            </a:r>
            <a:r>
              <a:rPr lang="ru-RU" altLang="hu-HU" sz="1800" dirty="0"/>
              <a:t>рассчитывает и предлагает размер минимального буфера ликвидности, который следует поддерживать в следующем году. Данный ориентир утверждается министром финансов</a:t>
            </a:r>
            <a:r>
              <a:rPr lang="en-US" altLang="hu-HU" sz="1800" dirty="0"/>
              <a:t>.</a:t>
            </a:r>
          </a:p>
          <a:p>
            <a:r>
              <a:rPr lang="ru-RU" altLang="hu-HU" sz="1800" b="1" dirty="0"/>
              <a:t>Методика расчета</a:t>
            </a:r>
            <a:r>
              <a:rPr lang="en-US" altLang="hu-HU" sz="1800" b="1" dirty="0"/>
              <a:t>:</a:t>
            </a:r>
          </a:p>
          <a:p>
            <a:r>
              <a:rPr lang="ru-RU" sz="1800" dirty="0"/>
              <a:t>Минимальный остаток на ЕКС рассчитывается по крайним ежедневным расходам Казначейства; также устанавливается оптимальный размер остатка средств на ЕКС (его целевое значение определяется планом финансирования), исходя из ошибки прогноза и риска финансирования в годовом плане финансирования на горизонте 1-1,5 месяца (например, риск увеличения дефицита, риск неудачных аукционов, отток денежных средств по программе розничного долга</a:t>
            </a:r>
            <a:r>
              <a:rPr lang="hu-HU" altLang="hu-HU" sz="1800" dirty="0"/>
              <a:t>)</a:t>
            </a:r>
            <a:r>
              <a:rPr lang="en-US" altLang="hu-HU" sz="1800" dirty="0"/>
              <a:t>.</a:t>
            </a:r>
          </a:p>
          <a:p>
            <a:r>
              <a:rPr lang="ru-RU" altLang="hu-HU" sz="1800" dirty="0"/>
              <a:t>В течение года</a:t>
            </a:r>
            <a:r>
              <a:rPr lang="hu-HU" altLang="hu-HU" sz="1800" dirty="0"/>
              <a:t> ÁKK </a:t>
            </a:r>
            <a:r>
              <a:rPr lang="ru-RU" altLang="hu-HU" sz="1800" dirty="0"/>
              <a:t>обычно поддерживает несколько больший остаток, однако на конец года остаток средств на ЕКС может быть меньше (из-за сокращения объема долга); тем не менее, он должен быть достаточным для покрытия расходов в начале января.</a:t>
            </a:r>
            <a:r>
              <a:rPr lang="en-US" altLang="hu-HU" sz="1800" dirty="0"/>
              <a:t> </a:t>
            </a:r>
          </a:p>
          <a:p>
            <a:pPr algn="just"/>
            <a:endParaRPr lang="en-US" sz="1400" dirty="0"/>
          </a:p>
        </p:txBody>
      </p:sp>
    </p:spTree>
    <p:extLst>
      <p:ext uri="{BB962C8B-B14F-4D97-AF65-F5344CB8AC3E}">
        <p14:creationId xmlns:p14="http://schemas.microsoft.com/office/powerpoint/2010/main" val="940250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ru-RU" altLang="hu-HU" dirty="0"/>
              <a:t>БУФЕР ЛИКВИДНОСТИ (</a:t>
            </a:r>
            <a:r>
              <a:rPr lang="ru-RU" altLang="hu-HU" dirty="0" err="1"/>
              <a:t>прод</a:t>
            </a:r>
            <a:r>
              <a:rPr lang="ru-RU" altLang="hu-HU" dirty="0"/>
              <a:t>.)</a:t>
            </a:r>
            <a:endParaRPr lang="en-US" dirty="0"/>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dirty="0"/>
          </a:p>
          <a:p>
            <a:pPr marL="971533" lvl="1" indent="-285750" algn="just"/>
            <a:endParaRPr lang="en-US" sz="1600" dirty="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4</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5009310"/>
          </a:xfrm>
        </p:spPr>
        <p:txBody>
          <a:bodyPr>
            <a:normAutofit fontScale="92500" lnSpcReduction="20000"/>
          </a:bodyPr>
          <a:lstStyle/>
          <a:p>
            <a:r>
              <a:rPr lang="ru-RU" altLang="hu-HU" sz="1700" b="1" dirty="0"/>
              <a:t>Поддержание и накапливание буфера ликвидности</a:t>
            </a:r>
            <a:r>
              <a:rPr lang="hu-HU" altLang="hu-HU" sz="1700" b="1" dirty="0"/>
              <a:t>:</a:t>
            </a:r>
            <a:endParaRPr lang="en-US" altLang="hu-HU" sz="1700" b="1" dirty="0"/>
          </a:p>
          <a:p>
            <a:r>
              <a:rPr lang="en-US" altLang="hu-HU" sz="1700" dirty="0"/>
              <a:t>ÁKK </a:t>
            </a:r>
            <a:r>
              <a:rPr lang="ru-RU" altLang="hu-HU" sz="1700" dirty="0"/>
              <a:t>должно поддерживать остаток средств на ЕКС на конец дня выше минимального уровня и стремиться к поддержанию его на уровне, близком к оптимальному, применяя инструменты управления ликвидностью</a:t>
            </a:r>
            <a:r>
              <a:rPr lang="en-US" altLang="hu-HU" sz="1700" dirty="0"/>
              <a:t>.</a:t>
            </a:r>
          </a:p>
          <a:p>
            <a:r>
              <a:rPr lang="ru-RU" altLang="hu-HU" sz="1700" dirty="0"/>
              <a:t>Обычные операции финансирования уже должны удовлетворять требованию поддержания оптимального остатка средств на ЕКС.</a:t>
            </a:r>
          </a:p>
          <a:p>
            <a:r>
              <a:rPr lang="hu-HU" altLang="hu-HU" sz="1700" dirty="0"/>
              <a:t>ÁKK</a:t>
            </a:r>
            <a:r>
              <a:rPr lang="en-US" altLang="hu-HU" sz="1700" dirty="0"/>
              <a:t> </a:t>
            </a:r>
            <a:r>
              <a:rPr lang="ru-RU" altLang="hu-HU" sz="1700" dirty="0"/>
              <a:t>заимствует дополнительные денежные средства, если остаток на ЕКС ниже минимального уровня, и инициирует размещение денежных средств на рынке, если остаток ЕКС превышает пороговый уровень размещения</a:t>
            </a:r>
            <a:r>
              <a:rPr lang="en-US" altLang="hu-HU" sz="1700" dirty="0"/>
              <a:t>.</a:t>
            </a:r>
          </a:p>
          <a:p>
            <a:r>
              <a:rPr lang="ru-RU" altLang="hu-HU" sz="1700" dirty="0"/>
              <a:t>Высокие расходы (например, погашение облигаций) предварительно финансируются за счет ЕКС; используются и другие инструменты (например, выкуп, переключение, операции с валютными депозитами).</a:t>
            </a:r>
            <a:endParaRPr lang="en-US" altLang="hu-HU" sz="1700" dirty="0"/>
          </a:p>
          <a:p>
            <a:r>
              <a:rPr lang="ru-RU" altLang="hu-HU" sz="1700" dirty="0"/>
              <a:t>Неодинаковая значимость операций финансирования/размещения: привлекать дополнительные денежные средства для выполнения требования к минимальному размеру остатка средств на ЕКС важно, чтобы снизить риск ликвидности, при этом размещение средств не </a:t>
            </a:r>
            <a:r>
              <a:rPr lang="ru-RU" altLang="hu-HU" sz="1700"/>
              <a:t>является обязательным - </a:t>
            </a:r>
            <a:r>
              <a:rPr lang="ru-RU" altLang="hu-HU" sz="1700" dirty="0"/>
              <a:t>здесь также важна экономическая эффективность</a:t>
            </a:r>
            <a:r>
              <a:rPr lang="en-US" altLang="hu-HU" sz="1700" dirty="0"/>
              <a:t>.</a:t>
            </a:r>
          </a:p>
          <a:p>
            <a:r>
              <a:rPr lang="ru-RU" altLang="hu-HU" sz="1700" dirty="0"/>
              <a:t>После кризиса 2008-09 гг. проблема риска ликвидности стала более актуальной. Размер буфера ликвидности был увеличен за счет избыточного фондирования и/или использования кредитных средств МВФ/ЕС. В последние несколько лет требования к размеру буфера ликвидности смягчились</a:t>
            </a:r>
            <a:r>
              <a:rPr lang="en-US" altLang="hu-HU" sz="1700" dirty="0"/>
              <a:t>.</a:t>
            </a:r>
          </a:p>
          <a:p>
            <a:r>
              <a:rPr lang="ru-RU" altLang="hu-HU" sz="1700" dirty="0"/>
              <a:t>Валютные депозиты являются частью общего буфера ликвидности. В некоторые годы для их размера устанавливались четкие целевые значения</a:t>
            </a:r>
            <a:r>
              <a:rPr lang="en-US" altLang="hu-HU" sz="1700" dirty="0"/>
              <a:t>.</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lvl="1" indent="0">
              <a:buNone/>
            </a:pPr>
            <a:endParaRPr lang="en-US" sz="1400" dirty="0"/>
          </a:p>
          <a:p>
            <a:pPr marL="971533" lvl="1" indent="-285750" algn="just"/>
            <a:endParaRPr lang="en-US" sz="1400" dirty="0"/>
          </a:p>
          <a:p>
            <a:pPr marL="971533" lvl="1" indent="-285750" algn="just"/>
            <a:endParaRPr lang="en-US" sz="1400" dirty="0"/>
          </a:p>
        </p:txBody>
      </p:sp>
    </p:spTree>
    <p:extLst>
      <p:ext uri="{BB962C8B-B14F-4D97-AF65-F5344CB8AC3E}">
        <p14:creationId xmlns:p14="http://schemas.microsoft.com/office/powerpoint/2010/main" val="3539502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ru-RU" altLang="hu-HU" dirty="0"/>
              <a:t>СИСТЕМА ПЛАНИРОВАНИЯ, ПРОГНОЗЫ</a:t>
            </a:r>
            <a:endParaRPr lang="en-US" dirty="0"/>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dirty="0"/>
          </a:p>
          <a:p>
            <a:pPr marL="971533" lvl="1" indent="-285750" algn="just"/>
            <a:endParaRPr lang="en-US" sz="1600" dirty="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5</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lnSpcReduction="10000"/>
          </a:bodyPr>
          <a:lstStyle/>
          <a:p>
            <a:r>
              <a:rPr lang="ru-RU" altLang="hu-HU" sz="1800" b="1" dirty="0"/>
              <a:t>Бюджетное планирование</a:t>
            </a:r>
            <a:r>
              <a:rPr lang="en-US" altLang="hu-HU" sz="1800" b="1" dirty="0"/>
              <a:t>:</a:t>
            </a:r>
          </a:p>
          <a:p>
            <a:r>
              <a:rPr lang="ru-RU" altLang="hu-HU" sz="1800" dirty="0"/>
              <a:t>Прогнозы дефицита бюджета и прочих чистых финансовых потребностей предоставляются Министерством финансов на ежемесячной основе</a:t>
            </a:r>
            <a:r>
              <a:rPr lang="en-US" altLang="hu-HU" sz="1800" dirty="0"/>
              <a:t>.</a:t>
            </a:r>
          </a:p>
          <a:p>
            <a:r>
              <a:rPr lang="ru-RU" altLang="hu-HU" sz="1800" b="1" dirty="0"/>
              <a:t>Прогнозы для планирования ликвидности</a:t>
            </a:r>
            <a:r>
              <a:rPr lang="en-US" altLang="hu-HU" sz="1800" b="1" dirty="0"/>
              <a:t>:</a:t>
            </a:r>
          </a:p>
          <a:p>
            <a:r>
              <a:rPr lang="en-US" altLang="hu-HU" sz="1800" dirty="0"/>
              <a:t>ÁKK </a:t>
            </a:r>
            <a:r>
              <a:rPr lang="ru-RU" altLang="hu-HU" sz="1800" dirty="0"/>
              <a:t>для планирования операций по управлению ликвидностью необходимо знать только прогнозируемый остаток средств на ЕКС; разбивка этого остатка не требуется.</a:t>
            </a:r>
            <a:endParaRPr lang="hu-HU" altLang="hu-HU" sz="1800" dirty="0"/>
          </a:p>
          <a:p>
            <a:r>
              <a:rPr lang="ru-RU" altLang="hu-HU" sz="1800" dirty="0"/>
              <a:t>Прогнозы остатка средств на ЕКС предоставляются</a:t>
            </a:r>
            <a:endParaRPr lang="en-US" altLang="hu-HU" sz="1800" dirty="0"/>
          </a:p>
          <a:p>
            <a:pPr lvl="1">
              <a:buFont typeface="Courier New" panose="02070309020205020404" pitchFamily="49" charset="0"/>
              <a:buChar char="o"/>
            </a:pPr>
            <a:r>
              <a:rPr lang="ru-RU" altLang="hu-HU" sz="1600" dirty="0"/>
              <a:t>Государственным казначейством</a:t>
            </a:r>
            <a:r>
              <a:rPr lang="en-US" altLang="hu-HU" sz="1600" dirty="0"/>
              <a:t>  2x / </a:t>
            </a:r>
            <a:r>
              <a:rPr lang="ru-RU" altLang="hu-HU" sz="1600" dirty="0"/>
              <a:t>неделю на 2-3 месяца вперед</a:t>
            </a:r>
            <a:endParaRPr lang="en-US" altLang="hu-HU" sz="1600" dirty="0"/>
          </a:p>
          <a:p>
            <a:pPr lvl="1">
              <a:buFont typeface="Courier New" panose="02070309020205020404" pitchFamily="49" charset="0"/>
              <a:buChar char="o"/>
            </a:pPr>
            <a:r>
              <a:rPr lang="ru-RU" altLang="hu-HU" sz="1600" dirty="0"/>
              <a:t>Центральным банком</a:t>
            </a:r>
            <a:r>
              <a:rPr lang="en-US" altLang="hu-HU" sz="1600" dirty="0"/>
              <a:t> 2x / </a:t>
            </a:r>
            <a:r>
              <a:rPr lang="ru-RU" altLang="hu-HU" sz="1600" dirty="0"/>
              <a:t>неделю</a:t>
            </a:r>
            <a:r>
              <a:rPr lang="en-US" altLang="hu-HU" sz="1600" dirty="0"/>
              <a:t>, </a:t>
            </a:r>
            <a:r>
              <a:rPr lang="ru-RU" altLang="hu-HU" sz="1600" dirty="0"/>
              <a:t>не менее чем на 3 месяца вперед</a:t>
            </a:r>
            <a:endParaRPr lang="hu-HU" altLang="hu-HU" sz="1600" dirty="0"/>
          </a:p>
          <a:p>
            <a:pPr lvl="1">
              <a:buFont typeface="Courier New" panose="02070309020205020404" pitchFamily="49" charset="0"/>
              <a:buChar char="o"/>
            </a:pPr>
            <a:r>
              <a:rPr lang="ru-RU" altLang="hu-HU" sz="1600" u="sng" dirty="0"/>
              <a:t>Начиная с 2023 г. – Министерством финансов</a:t>
            </a:r>
            <a:r>
              <a:rPr lang="hu-HU" altLang="hu-HU" sz="1600" dirty="0"/>
              <a:t> 1x, 2x / </a:t>
            </a:r>
            <a:r>
              <a:rPr lang="ru-RU" altLang="hu-HU" sz="1600" dirty="0"/>
              <a:t>неделю</a:t>
            </a:r>
            <a:endParaRPr lang="en-US" altLang="hu-HU" sz="1800" dirty="0"/>
          </a:p>
          <a:p>
            <a:r>
              <a:rPr lang="ru-RU" altLang="hu-HU" sz="1800" dirty="0"/>
              <a:t>Точность</a:t>
            </a:r>
            <a:r>
              <a:rPr lang="en-US" altLang="hu-HU" sz="1800" dirty="0"/>
              <a:t>: </a:t>
            </a:r>
            <a:r>
              <a:rPr lang="ru-RU" altLang="hu-HU" sz="1800" dirty="0"/>
              <a:t>за нее отвечает Государственное казначейство</a:t>
            </a:r>
            <a:r>
              <a:rPr lang="en-US" altLang="hu-HU" sz="1800" dirty="0"/>
              <a:t>. ÁKK </a:t>
            </a:r>
            <a:r>
              <a:rPr lang="ru-RU" altLang="hu-HU" sz="1800" dirty="0"/>
              <a:t>при определении размера буфера ликвидности на ЕКС учитывает эти отклонения. В периоды больших поступлений или расходов (например, при уплате НДС) ошибка прогноза может быть значительной.</a:t>
            </a:r>
            <a:endParaRPr lang="en-US" altLang="hu-HU" sz="1800" dirty="0"/>
          </a:p>
          <a:p>
            <a:r>
              <a:rPr lang="ru-RU" altLang="hu-HU" sz="1800" dirty="0"/>
              <a:t>Проблема в прогнозировании: прогнозируется более высокая чистая потребность в финансировании, фактический остаток денежных средств обычно выше (избыточное фондирование</a:t>
            </a:r>
            <a:r>
              <a:rPr lang="en-US" altLang="hu-HU" sz="1800" dirty="0"/>
              <a:t>)</a:t>
            </a:r>
            <a:r>
              <a:rPr lang="ru-RU" altLang="hu-HU" sz="1800" dirty="0"/>
              <a:t>.</a:t>
            </a:r>
            <a:endParaRPr lang="en-US" altLang="hu-HU" sz="18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lvl="1" indent="0">
              <a:buNone/>
            </a:pPr>
            <a:endParaRPr lang="en-US" sz="1400" dirty="0"/>
          </a:p>
          <a:p>
            <a:pPr marL="971533" lvl="1" indent="-285750" algn="just"/>
            <a:endParaRPr lang="en-US" sz="1400" dirty="0"/>
          </a:p>
          <a:p>
            <a:pPr marL="971533" lvl="1" indent="-285750" algn="just"/>
            <a:endParaRPr lang="en-US" sz="1400" dirty="0"/>
          </a:p>
        </p:txBody>
      </p:sp>
    </p:spTree>
    <p:extLst>
      <p:ext uri="{BB962C8B-B14F-4D97-AF65-F5344CB8AC3E}">
        <p14:creationId xmlns:p14="http://schemas.microsoft.com/office/powerpoint/2010/main" val="190212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ru-RU" altLang="hu-HU" dirty="0"/>
              <a:t>ПРОГНОЗ ФИНАНСИРОВАНИЯ - от</a:t>
            </a:r>
            <a:r>
              <a:rPr lang="hu-HU" altLang="hu-HU" dirty="0"/>
              <a:t> ákk </a:t>
            </a:r>
            <a:r>
              <a:rPr lang="ru-RU" altLang="hu-HU" dirty="0"/>
              <a:t>до Государственного казначейства</a:t>
            </a:r>
            <a:endParaRPr lang="en-US" dirty="0"/>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dirty="0"/>
          </a:p>
          <a:p>
            <a:pPr marL="971533" lvl="1" indent="-285750" algn="just"/>
            <a:endParaRPr lang="en-US" sz="1600" dirty="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99A03-9345-436B-A128-D2B8819777F3}" type="slidenum">
              <a:rPr kumimoji="0" lang="hu-HU" sz="1200" b="0" i="0" u="none" strike="noStrike" kern="1200" cap="none" spc="0" normalizeH="0" baseline="0" noProof="0" smtClean="0">
                <a:ln>
                  <a:noFill/>
                </a:ln>
                <a:solidFill>
                  <a:srgbClr val="888B8D"/>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hu-HU" sz="1200" b="0" i="0" u="none" strike="noStrike" kern="1200" cap="none" spc="0" normalizeH="0" baseline="0" noProof="0">
              <a:ln>
                <a:noFill/>
              </a:ln>
              <a:solidFill>
                <a:srgbClr val="888B8D"/>
              </a:solidFill>
              <a:effectLst/>
              <a:uLnTx/>
              <a:uFillTx/>
              <a:latin typeface="Tahoma"/>
              <a:ea typeface="+mn-ea"/>
              <a:cs typeface="+mn-cs"/>
            </a:endParaRPr>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a:bodyPr>
          <a:lstStyle/>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lvl="1" indent="0">
              <a:buNone/>
            </a:pPr>
            <a:endParaRPr lang="en-US" sz="1400" dirty="0"/>
          </a:p>
          <a:p>
            <a:pPr marL="971533" lvl="1" indent="-285750" algn="just"/>
            <a:endParaRPr lang="en-US" sz="1400" dirty="0"/>
          </a:p>
          <a:p>
            <a:pPr marL="971533" lvl="1" indent="-285750" algn="just"/>
            <a:endParaRPr lang="en-US" sz="1400" dirty="0"/>
          </a:p>
        </p:txBody>
      </p:sp>
      <p:pic>
        <p:nvPicPr>
          <p:cNvPr id="10" name="Kép 9"/>
          <p:cNvPicPr>
            <a:picLocks noChangeAspect="1"/>
          </p:cNvPicPr>
          <p:nvPr/>
        </p:nvPicPr>
        <p:blipFill>
          <a:blip r:embed="rId2"/>
          <a:stretch>
            <a:fillRect/>
          </a:stretch>
        </p:blipFill>
        <p:spPr>
          <a:xfrm>
            <a:off x="527496" y="1397810"/>
            <a:ext cx="5134750" cy="4038600"/>
          </a:xfrm>
          <a:prstGeom prst="rect">
            <a:avLst/>
          </a:prstGeom>
        </p:spPr>
      </p:pic>
      <p:pic>
        <p:nvPicPr>
          <p:cNvPr id="11" name="Kép 10"/>
          <p:cNvPicPr>
            <a:picLocks noChangeAspect="1"/>
          </p:cNvPicPr>
          <p:nvPr/>
        </p:nvPicPr>
        <p:blipFill>
          <a:blip r:embed="rId3"/>
          <a:stretch>
            <a:fillRect/>
          </a:stretch>
        </p:blipFill>
        <p:spPr>
          <a:xfrm>
            <a:off x="5662246" y="2271346"/>
            <a:ext cx="5969248" cy="3848100"/>
          </a:xfrm>
          <a:prstGeom prst="rect">
            <a:avLst/>
          </a:prstGeom>
        </p:spPr>
      </p:pic>
      <p:sp>
        <p:nvSpPr>
          <p:cNvPr id="3" name="Прямокутник 2">
            <a:extLst>
              <a:ext uri="{FF2B5EF4-FFF2-40B4-BE49-F238E27FC236}">
                <a16:creationId xmlns:a16="http://schemas.microsoft.com/office/drawing/2014/main" id="{95BF730C-E8AE-4852-B6C2-E46946F2B35B}"/>
              </a:ext>
            </a:extLst>
          </p:cNvPr>
          <p:cNvSpPr/>
          <p:nvPr/>
        </p:nvSpPr>
        <p:spPr>
          <a:xfrm>
            <a:off x="527496" y="1397810"/>
            <a:ext cx="5134750" cy="38757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latin typeface="Tahoma"/>
              <a:ea typeface="+mn-ea"/>
              <a:cs typeface="+mn-cs"/>
            </a:endParaRPr>
          </a:p>
        </p:txBody>
      </p:sp>
      <p:sp>
        <p:nvSpPr>
          <p:cNvPr id="4" name="TextBox 3">
            <a:extLst>
              <a:ext uri="{FF2B5EF4-FFF2-40B4-BE49-F238E27FC236}">
                <a16:creationId xmlns:a16="http://schemas.microsoft.com/office/drawing/2014/main" id="{66382E75-ED4D-4440-94E6-C34FBA39441A}"/>
              </a:ext>
            </a:extLst>
          </p:cNvPr>
          <p:cNvSpPr txBox="1"/>
          <p:nvPr/>
        </p:nvSpPr>
        <p:spPr>
          <a:xfrm>
            <a:off x="558303" y="1397413"/>
            <a:ext cx="513475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a:ln>
                  <a:noFill/>
                </a:ln>
                <a:solidFill>
                  <a:srgbClr val="080000"/>
                </a:solidFill>
                <a:effectLst/>
                <a:uLnTx/>
                <a:uFillTx/>
                <a:latin typeface="Tahoma"/>
                <a:ea typeface="+mn-ea"/>
                <a:cs typeface="+mn-cs"/>
              </a:rPr>
              <a:t>Аукционы по облигациям</a:t>
            </a:r>
            <a:r>
              <a:rPr kumimoji="0" lang="en-US" sz="900" b="1" i="0" u="none" strike="noStrike" kern="1200" cap="none" spc="0" normalizeH="0" baseline="0" noProof="0" dirty="0">
                <a:ln>
                  <a:noFill/>
                </a:ln>
                <a:solidFill>
                  <a:srgbClr val="080000"/>
                </a:solidFill>
                <a:effectLst/>
                <a:uLnTx/>
                <a:uFillTx/>
                <a:latin typeface="Tahoma"/>
                <a:ea typeface="+mn-ea"/>
                <a:cs typeface="+mn-cs"/>
              </a:rPr>
              <a:t> (</a:t>
            </a:r>
            <a:r>
              <a:rPr kumimoji="0" lang="ru-RU" sz="900" b="1" i="0" u="none" strike="noStrike" kern="1200" cap="none" spc="0" normalizeH="0" baseline="0" noProof="0" dirty="0">
                <a:ln>
                  <a:noFill/>
                </a:ln>
                <a:solidFill>
                  <a:srgbClr val="080000"/>
                </a:solidFill>
                <a:effectLst/>
                <a:uLnTx/>
                <a:uFillTx/>
                <a:latin typeface="Tahoma"/>
                <a:ea typeface="+mn-ea"/>
                <a:cs typeface="+mn-cs"/>
              </a:rPr>
              <a:t>млн </a:t>
            </a:r>
            <a:r>
              <a:rPr kumimoji="0" lang="en-US" sz="900" b="1" i="0" u="none" strike="noStrike" kern="1200" cap="none" spc="0" normalizeH="0" baseline="0" noProof="0" dirty="0">
                <a:ln>
                  <a:noFill/>
                </a:ln>
                <a:solidFill>
                  <a:srgbClr val="080000"/>
                </a:solidFill>
                <a:effectLst/>
                <a:uLnTx/>
                <a:uFillTx/>
                <a:latin typeface="Tahoma"/>
                <a:ea typeface="+mn-ea"/>
                <a:cs typeface="+mn-cs"/>
              </a:rPr>
              <a:t>HUF)</a:t>
            </a:r>
          </a:p>
        </p:txBody>
      </p:sp>
      <p:sp>
        <p:nvSpPr>
          <p:cNvPr id="13" name="TextBox 12">
            <a:extLst>
              <a:ext uri="{FF2B5EF4-FFF2-40B4-BE49-F238E27FC236}">
                <a16:creationId xmlns:a16="http://schemas.microsoft.com/office/drawing/2014/main" id="{42528D19-A04C-4F8D-A7DA-7D8F3E434280}"/>
              </a:ext>
            </a:extLst>
          </p:cNvPr>
          <p:cNvSpPr txBox="1"/>
          <p:nvPr/>
        </p:nvSpPr>
        <p:spPr>
          <a:xfrm>
            <a:off x="532223" y="1586513"/>
            <a:ext cx="117650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rgbClr val="080000"/>
                </a:solidFill>
                <a:effectLst/>
                <a:uLnTx/>
                <a:uFillTx/>
                <a:latin typeface="Tahoma"/>
                <a:ea typeface="+mn-ea"/>
                <a:cs typeface="+mn-cs"/>
              </a:rPr>
              <a:t>Дата аукциона</a:t>
            </a:r>
            <a:endParaRPr kumimoji="0" lang="uk-UA" sz="800" b="1" i="0" u="none" strike="noStrike" kern="1200" cap="none" spc="0" normalizeH="0" baseline="0" noProof="0" dirty="0">
              <a:ln>
                <a:noFill/>
              </a:ln>
              <a:solidFill>
                <a:srgbClr val="080000"/>
              </a:solidFill>
              <a:effectLst/>
              <a:uLnTx/>
              <a:uFillTx/>
              <a:latin typeface="Tahoma"/>
              <a:ea typeface="+mn-ea"/>
              <a:cs typeface="+mn-cs"/>
            </a:endParaRPr>
          </a:p>
        </p:txBody>
      </p:sp>
      <p:sp>
        <p:nvSpPr>
          <p:cNvPr id="14" name="TextBox 13">
            <a:extLst>
              <a:ext uri="{FF2B5EF4-FFF2-40B4-BE49-F238E27FC236}">
                <a16:creationId xmlns:a16="http://schemas.microsoft.com/office/drawing/2014/main" id="{168A883B-B7D8-4422-922F-67C827CDD179}"/>
              </a:ext>
            </a:extLst>
          </p:cNvPr>
          <p:cNvSpPr txBox="1"/>
          <p:nvPr/>
        </p:nvSpPr>
        <p:spPr>
          <a:xfrm>
            <a:off x="1539307" y="1587432"/>
            <a:ext cx="144232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rgbClr val="080000"/>
                </a:solidFill>
                <a:effectLst/>
                <a:uLnTx/>
                <a:uFillTx/>
                <a:latin typeface="Tahoma"/>
                <a:ea typeface="+mn-ea"/>
                <a:cs typeface="+mn-cs"/>
              </a:rPr>
              <a:t>Финансовые расчеты</a:t>
            </a:r>
            <a:endParaRPr kumimoji="0" lang="uk-UA" sz="800" b="1" i="0" u="none" strike="noStrike" kern="1200" cap="none" spc="0" normalizeH="0" baseline="0" noProof="0" dirty="0">
              <a:ln>
                <a:noFill/>
              </a:ln>
              <a:solidFill>
                <a:srgbClr val="080000"/>
              </a:solidFill>
              <a:effectLst/>
              <a:uLnTx/>
              <a:uFillTx/>
              <a:latin typeface="Tahoma"/>
              <a:ea typeface="+mn-ea"/>
              <a:cs typeface="+mn-cs"/>
            </a:endParaRPr>
          </a:p>
        </p:txBody>
      </p:sp>
      <p:sp>
        <p:nvSpPr>
          <p:cNvPr id="15" name="TextBox 14">
            <a:extLst>
              <a:ext uri="{FF2B5EF4-FFF2-40B4-BE49-F238E27FC236}">
                <a16:creationId xmlns:a16="http://schemas.microsoft.com/office/drawing/2014/main" id="{ED24DC76-EBCB-4BE5-AA4E-23206242CDAE}"/>
              </a:ext>
            </a:extLst>
          </p:cNvPr>
          <p:cNvSpPr txBox="1"/>
          <p:nvPr/>
        </p:nvSpPr>
        <p:spPr>
          <a:xfrm>
            <a:off x="2923040" y="1591492"/>
            <a:ext cx="491708"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80000"/>
                </a:solidFill>
                <a:effectLst/>
                <a:uLnTx/>
                <a:uFillTx/>
                <a:latin typeface="Tahoma"/>
                <a:ea typeface="+mn-ea"/>
                <a:cs typeface="+mn-cs"/>
              </a:rPr>
              <a:t>Tenor</a:t>
            </a:r>
            <a:endParaRPr kumimoji="0" lang="uk-UA" sz="800" b="1" i="0" u="none" strike="noStrike" kern="1200" cap="none" spc="0" normalizeH="0" baseline="0" noProof="0" dirty="0">
              <a:ln>
                <a:noFill/>
              </a:ln>
              <a:solidFill>
                <a:srgbClr val="080000"/>
              </a:solidFill>
              <a:effectLst/>
              <a:uLnTx/>
              <a:uFillTx/>
              <a:latin typeface="Tahoma"/>
              <a:ea typeface="+mn-ea"/>
              <a:cs typeface="+mn-cs"/>
            </a:endParaRPr>
          </a:p>
        </p:txBody>
      </p:sp>
      <p:sp>
        <p:nvSpPr>
          <p:cNvPr id="16" name="TextBox 15">
            <a:extLst>
              <a:ext uri="{FF2B5EF4-FFF2-40B4-BE49-F238E27FC236}">
                <a16:creationId xmlns:a16="http://schemas.microsoft.com/office/drawing/2014/main" id="{55073493-2744-4A93-A151-D26F4F477196}"/>
              </a:ext>
            </a:extLst>
          </p:cNvPr>
          <p:cNvSpPr txBox="1"/>
          <p:nvPr/>
        </p:nvSpPr>
        <p:spPr>
          <a:xfrm>
            <a:off x="3414748" y="1596994"/>
            <a:ext cx="75124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rgbClr val="080000"/>
                </a:solidFill>
                <a:effectLst/>
                <a:uLnTx/>
                <a:uFillTx/>
                <a:latin typeface="Tahoma"/>
                <a:ea typeface="+mn-ea"/>
                <a:cs typeface="+mn-cs"/>
              </a:rPr>
              <a:t>Код</a:t>
            </a:r>
            <a:endParaRPr kumimoji="0" lang="uk-UA" sz="800" b="1" i="0" u="none" strike="noStrike" kern="1200" cap="none" spc="0" normalizeH="0" baseline="0" noProof="0" dirty="0">
              <a:ln>
                <a:noFill/>
              </a:ln>
              <a:solidFill>
                <a:srgbClr val="080000"/>
              </a:solidFill>
              <a:effectLst/>
              <a:uLnTx/>
              <a:uFillTx/>
              <a:latin typeface="Tahoma"/>
              <a:ea typeface="+mn-ea"/>
              <a:cs typeface="+mn-cs"/>
            </a:endParaRPr>
          </a:p>
        </p:txBody>
      </p:sp>
      <p:sp>
        <p:nvSpPr>
          <p:cNvPr id="17" name="TextBox 16">
            <a:extLst>
              <a:ext uri="{FF2B5EF4-FFF2-40B4-BE49-F238E27FC236}">
                <a16:creationId xmlns:a16="http://schemas.microsoft.com/office/drawing/2014/main" id="{A3D09A44-BB5C-4497-BB98-07A42FC61A8F}"/>
              </a:ext>
            </a:extLst>
          </p:cNvPr>
          <p:cNvSpPr txBox="1"/>
          <p:nvPr/>
        </p:nvSpPr>
        <p:spPr>
          <a:xfrm>
            <a:off x="4165280" y="1596994"/>
            <a:ext cx="75124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rgbClr val="080000"/>
                </a:solidFill>
                <a:effectLst/>
                <a:uLnTx/>
                <a:uFillTx/>
                <a:latin typeface="Tahoma"/>
                <a:ea typeface="+mn-ea"/>
                <a:cs typeface="+mn-cs"/>
              </a:rPr>
              <a:t>План</a:t>
            </a:r>
            <a:endParaRPr kumimoji="0" lang="uk-UA" sz="800" b="1" i="0" u="none" strike="noStrike" kern="1200" cap="none" spc="0" normalizeH="0" baseline="0" noProof="0" dirty="0">
              <a:ln>
                <a:noFill/>
              </a:ln>
              <a:solidFill>
                <a:srgbClr val="080000"/>
              </a:solidFill>
              <a:effectLst/>
              <a:uLnTx/>
              <a:uFillTx/>
              <a:latin typeface="Tahoma"/>
              <a:ea typeface="+mn-ea"/>
              <a:cs typeface="+mn-cs"/>
            </a:endParaRPr>
          </a:p>
        </p:txBody>
      </p:sp>
      <p:sp>
        <p:nvSpPr>
          <p:cNvPr id="20" name="TextBox 19">
            <a:extLst>
              <a:ext uri="{FF2B5EF4-FFF2-40B4-BE49-F238E27FC236}">
                <a16:creationId xmlns:a16="http://schemas.microsoft.com/office/drawing/2014/main" id="{37E0B3F8-7E80-4DFC-A2D5-4987C3EE2B24}"/>
              </a:ext>
            </a:extLst>
          </p:cNvPr>
          <p:cNvSpPr txBox="1"/>
          <p:nvPr/>
        </p:nvSpPr>
        <p:spPr>
          <a:xfrm>
            <a:off x="4873894" y="1587432"/>
            <a:ext cx="824684"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rgbClr val="080000"/>
                </a:solidFill>
                <a:effectLst/>
                <a:uLnTx/>
                <a:uFillTx/>
                <a:latin typeface="Tahoma"/>
                <a:ea typeface="+mn-ea"/>
                <a:cs typeface="+mn-cs"/>
              </a:rPr>
              <a:t>Фактически</a:t>
            </a:r>
            <a:endParaRPr kumimoji="0" lang="uk-UA" sz="800" b="1" i="0" u="none" strike="noStrike" kern="1200" cap="none" spc="0" normalizeH="0" baseline="0" noProof="0" dirty="0">
              <a:ln>
                <a:noFill/>
              </a:ln>
              <a:solidFill>
                <a:srgbClr val="080000"/>
              </a:solidFill>
              <a:effectLst/>
              <a:uLnTx/>
              <a:uFillTx/>
              <a:latin typeface="Tahoma"/>
              <a:ea typeface="+mn-ea"/>
              <a:cs typeface="+mn-cs"/>
            </a:endParaRPr>
          </a:p>
        </p:txBody>
      </p:sp>
      <p:sp>
        <p:nvSpPr>
          <p:cNvPr id="23" name="Прямокутник 22">
            <a:extLst>
              <a:ext uri="{FF2B5EF4-FFF2-40B4-BE49-F238E27FC236}">
                <a16:creationId xmlns:a16="http://schemas.microsoft.com/office/drawing/2014/main" id="{35ED330C-37BF-4DAB-A243-AC10BCE33DFD}"/>
              </a:ext>
            </a:extLst>
          </p:cNvPr>
          <p:cNvSpPr/>
          <p:nvPr/>
        </p:nvSpPr>
        <p:spPr>
          <a:xfrm>
            <a:off x="5662246" y="2257750"/>
            <a:ext cx="5969248" cy="38757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latin typeface="Tahoma"/>
              <a:ea typeface="+mn-ea"/>
              <a:cs typeface="+mn-cs"/>
            </a:endParaRPr>
          </a:p>
        </p:txBody>
      </p:sp>
      <p:sp>
        <p:nvSpPr>
          <p:cNvPr id="22" name="TextBox 21">
            <a:extLst>
              <a:ext uri="{FF2B5EF4-FFF2-40B4-BE49-F238E27FC236}">
                <a16:creationId xmlns:a16="http://schemas.microsoft.com/office/drawing/2014/main" id="{EBEEF9B7-CB4C-4897-BD01-8138B8FA3205}"/>
              </a:ext>
            </a:extLst>
          </p:cNvPr>
          <p:cNvSpPr txBox="1"/>
          <p:nvPr/>
        </p:nvSpPr>
        <p:spPr>
          <a:xfrm>
            <a:off x="5662246" y="2257750"/>
            <a:ext cx="596924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a:ln>
                  <a:noFill/>
                </a:ln>
                <a:solidFill>
                  <a:srgbClr val="080000"/>
                </a:solidFill>
                <a:effectLst/>
                <a:uLnTx/>
                <a:uFillTx/>
                <a:latin typeface="Tahoma"/>
                <a:ea typeface="+mn-ea"/>
                <a:cs typeface="+mn-cs"/>
              </a:rPr>
              <a:t>Данные о ГЦБ в форинтах</a:t>
            </a:r>
            <a:r>
              <a:rPr kumimoji="0" lang="en-US" sz="900" b="1" i="0" u="none" strike="noStrike" kern="1200" cap="none" spc="0" normalizeH="0" baseline="0" noProof="0" dirty="0">
                <a:ln>
                  <a:noFill/>
                </a:ln>
                <a:solidFill>
                  <a:srgbClr val="080000"/>
                </a:solidFill>
                <a:effectLst/>
                <a:uLnTx/>
                <a:uFillTx/>
                <a:latin typeface="Tahoma"/>
                <a:ea typeface="+mn-ea"/>
                <a:cs typeface="+mn-cs"/>
              </a:rPr>
              <a:t> (</a:t>
            </a:r>
            <a:r>
              <a:rPr kumimoji="0" lang="ru-RU" sz="900" b="1" i="0" u="none" strike="noStrike" kern="1200" cap="none" spc="0" normalizeH="0" baseline="0" noProof="0" dirty="0">
                <a:ln>
                  <a:noFill/>
                </a:ln>
                <a:solidFill>
                  <a:srgbClr val="080000"/>
                </a:solidFill>
                <a:effectLst/>
                <a:uLnTx/>
                <a:uFillTx/>
                <a:latin typeface="Tahoma"/>
                <a:ea typeface="+mn-ea"/>
                <a:cs typeface="+mn-cs"/>
              </a:rPr>
              <a:t>млн </a:t>
            </a:r>
            <a:r>
              <a:rPr kumimoji="0" lang="en-US" sz="900" b="1" i="0" u="none" strike="noStrike" kern="1200" cap="none" spc="0" normalizeH="0" baseline="0" noProof="0" dirty="0">
                <a:ln>
                  <a:noFill/>
                </a:ln>
                <a:solidFill>
                  <a:srgbClr val="080000"/>
                </a:solidFill>
                <a:effectLst/>
                <a:uLnTx/>
                <a:uFillTx/>
                <a:latin typeface="Tahoma"/>
                <a:ea typeface="+mn-ea"/>
                <a:cs typeface="+mn-cs"/>
              </a:rPr>
              <a:t>HUF)</a:t>
            </a:r>
          </a:p>
        </p:txBody>
      </p:sp>
      <p:sp>
        <p:nvSpPr>
          <p:cNvPr id="24" name="TextBox 23">
            <a:extLst>
              <a:ext uri="{FF2B5EF4-FFF2-40B4-BE49-F238E27FC236}">
                <a16:creationId xmlns:a16="http://schemas.microsoft.com/office/drawing/2014/main" id="{E46C3787-6512-4F10-A928-35BB3031791F}"/>
              </a:ext>
            </a:extLst>
          </p:cNvPr>
          <p:cNvSpPr txBox="1"/>
          <p:nvPr/>
        </p:nvSpPr>
        <p:spPr>
          <a:xfrm>
            <a:off x="5678409" y="2463362"/>
            <a:ext cx="62658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rgbClr val="080000"/>
                </a:solidFill>
                <a:effectLst/>
                <a:uLnTx/>
                <a:uFillTx/>
                <a:latin typeface="Tahoma"/>
                <a:ea typeface="+mn-ea"/>
                <a:cs typeface="+mn-cs"/>
              </a:rPr>
              <a:t>Дата</a:t>
            </a:r>
            <a:endParaRPr kumimoji="0" lang="uk-UA" sz="800" b="1" i="0" u="none" strike="noStrike" kern="1200" cap="none" spc="0" normalizeH="0" baseline="0" noProof="0" dirty="0">
              <a:ln>
                <a:noFill/>
              </a:ln>
              <a:solidFill>
                <a:srgbClr val="080000"/>
              </a:solidFill>
              <a:effectLst/>
              <a:uLnTx/>
              <a:uFillTx/>
              <a:latin typeface="Tahoma"/>
              <a:ea typeface="+mn-ea"/>
              <a:cs typeface="+mn-cs"/>
            </a:endParaRPr>
          </a:p>
        </p:txBody>
      </p:sp>
      <p:sp>
        <p:nvSpPr>
          <p:cNvPr id="25" name="TextBox 24">
            <a:extLst>
              <a:ext uri="{FF2B5EF4-FFF2-40B4-BE49-F238E27FC236}">
                <a16:creationId xmlns:a16="http://schemas.microsoft.com/office/drawing/2014/main" id="{D5A080D5-A5F9-4CE0-BC5C-30737043D183}"/>
              </a:ext>
            </a:extLst>
          </p:cNvPr>
          <p:cNvSpPr txBox="1"/>
          <p:nvPr/>
        </p:nvSpPr>
        <p:spPr>
          <a:xfrm>
            <a:off x="6925082" y="2464281"/>
            <a:ext cx="911954"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rgbClr val="080000"/>
                </a:solidFill>
                <a:effectLst/>
                <a:uLnTx/>
                <a:uFillTx/>
                <a:latin typeface="Tahoma"/>
                <a:ea typeface="+mn-ea"/>
                <a:cs typeface="+mn-cs"/>
              </a:rPr>
              <a:t>Тип</a:t>
            </a:r>
            <a:endParaRPr kumimoji="0" lang="uk-UA" sz="800" b="1" i="0" u="none" strike="noStrike" kern="1200" cap="none" spc="0" normalizeH="0" baseline="0" noProof="0" dirty="0">
              <a:ln>
                <a:noFill/>
              </a:ln>
              <a:solidFill>
                <a:srgbClr val="080000"/>
              </a:solidFill>
              <a:effectLst/>
              <a:uLnTx/>
              <a:uFillTx/>
              <a:latin typeface="Tahoma"/>
              <a:ea typeface="+mn-ea"/>
              <a:cs typeface="+mn-cs"/>
            </a:endParaRPr>
          </a:p>
        </p:txBody>
      </p:sp>
      <p:sp>
        <p:nvSpPr>
          <p:cNvPr id="26" name="TextBox 25">
            <a:extLst>
              <a:ext uri="{FF2B5EF4-FFF2-40B4-BE49-F238E27FC236}">
                <a16:creationId xmlns:a16="http://schemas.microsoft.com/office/drawing/2014/main" id="{0F2B3886-9986-4025-914D-11ADEBB6E5AA}"/>
              </a:ext>
            </a:extLst>
          </p:cNvPr>
          <p:cNvSpPr txBox="1"/>
          <p:nvPr/>
        </p:nvSpPr>
        <p:spPr>
          <a:xfrm>
            <a:off x="7867843" y="2468341"/>
            <a:ext cx="911954"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err="1">
                <a:ln>
                  <a:noFill/>
                </a:ln>
                <a:solidFill>
                  <a:srgbClr val="080000"/>
                </a:solidFill>
                <a:effectLst/>
                <a:uLnTx/>
                <a:uFillTx/>
                <a:latin typeface="Tahoma"/>
                <a:ea typeface="+mn-ea"/>
                <a:cs typeface="+mn-cs"/>
              </a:rPr>
              <a:t>Окт</a:t>
            </a:r>
            <a:r>
              <a:rPr kumimoji="0" lang="en-US" sz="800" b="1" i="0" u="none" strike="noStrike" kern="1200" cap="none" spc="0" normalizeH="0" baseline="0" noProof="0" dirty="0">
                <a:ln>
                  <a:noFill/>
                </a:ln>
                <a:solidFill>
                  <a:srgbClr val="080000"/>
                </a:solidFill>
                <a:effectLst/>
                <a:uLnTx/>
                <a:uFillTx/>
                <a:latin typeface="Tahoma"/>
                <a:ea typeface="+mn-ea"/>
                <a:cs typeface="+mn-cs"/>
              </a:rPr>
              <a:t> 2023</a:t>
            </a:r>
            <a:endParaRPr kumimoji="0" lang="uk-UA" sz="800" b="1" i="0" u="none" strike="noStrike" kern="1200" cap="none" spc="0" normalizeH="0" baseline="0" noProof="0" dirty="0">
              <a:ln>
                <a:noFill/>
              </a:ln>
              <a:solidFill>
                <a:srgbClr val="080000"/>
              </a:solidFill>
              <a:effectLst/>
              <a:uLnTx/>
              <a:uFillTx/>
              <a:latin typeface="Tahoma"/>
              <a:ea typeface="+mn-ea"/>
              <a:cs typeface="+mn-cs"/>
            </a:endParaRPr>
          </a:p>
        </p:txBody>
      </p:sp>
      <p:sp>
        <p:nvSpPr>
          <p:cNvPr id="27" name="TextBox 26">
            <a:extLst>
              <a:ext uri="{FF2B5EF4-FFF2-40B4-BE49-F238E27FC236}">
                <a16:creationId xmlns:a16="http://schemas.microsoft.com/office/drawing/2014/main" id="{12134A6F-0D83-493E-A958-278F3AC6B879}"/>
              </a:ext>
            </a:extLst>
          </p:cNvPr>
          <p:cNvSpPr txBox="1"/>
          <p:nvPr/>
        </p:nvSpPr>
        <p:spPr>
          <a:xfrm>
            <a:off x="8810604" y="2473843"/>
            <a:ext cx="92089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rgbClr val="080000"/>
                </a:solidFill>
                <a:effectLst/>
                <a:uLnTx/>
                <a:uFillTx/>
                <a:latin typeface="Tahoma"/>
                <a:ea typeface="+mn-ea"/>
                <a:cs typeface="+mn-cs"/>
              </a:rPr>
              <a:t>Ноя</a:t>
            </a:r>
            <a:r>
              <a:rPr kumimoji="0" lang="en-US" sz="800" b="1" i="0" u="none" strike="noStrike" kern="1200" cap="none" spc="0" normalizeH="0" baseline="0" noProof="0" dirty="0">
                <a:ln>
                  <a:noFill/>
                </a:ln>
                <a:solidFill>
                  <a:srgbClr val="080000"/>
                </a:solidFill>
                <a:effectLst/>
                <a:uLnTx/>
                <a:uFillTx/>
                <a:latin typeface="Tahoma"/>
                <a:ea typeface="+mn-ea"/>
                <a:cs typeface="+mn-cs"/>
              </a:rPr>
              <a:t> 2023</a:t>
            </a:r>
            <a:endParaRPr kumimoji="0" lang="uk-UA" sz="800" b="1" i="0" u="none" strike="noStrike" kern="1200" cap="none" spc="0" normalizeH="0" baseline="0" noProof="0" dirty="0">
              <a:ln>
                <a:noFill/>
              </a:ln>
              <a:solidFill>
                <a:srgbClr val="080000"/>
              </a:solidFill>
              <a:effectLst/>
              <a:uLnTx/>
              <a:uFillTx/>
              <a:latin typeface="Tahoma"/>
              <a:ea typeface="+mn-ea"/>
              <a:cs typeface="+mn-cs"/>
            </a:endParaRPr>
          </a:p>
        </p:txBody>
      </p:sp>
      <p:sp>
        <p:nvSpPr>
          <p:cNvPr id="28" name="TextBox 27">
            <a:extLst>
              <a:ext uri="{FF2B5EF4-FFF2-40B4-BE49-F238E27FC236}">
                <a16:creationId xmlns:a16="http://schemas.microsoft.com/office/drawing/2014/main" id="{27FDD134-32C0-47DC-B6F0-F7DE9D6FB5E6}"/>
              </a:ext>
            </a:extLst>
          </p:cNvPr>
          <p:cNvSpPr txBox="1"/>
          <p:nvPr/>
        </p:nvSpPr>
        <p:spPr>
          <a:xfrm>
            <a:off x="9731502" y="2473843"/>
            <a:ext cx="98384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rgbClr val="080000"/>
                </a:solidFill>
                <a:effectLst/>
                <a:uLnTx/>
                <a:uFillTx/>
                <a:latin typeface="Tahoma"/>
                <a:ea typeface="+mn-ea"/>
                <a:cs typeface="+mn-cs"/>
              </a:rPr>
              <a:t>Дек</a:t>
            </a:r>
            <a:r>
              <a:rPr kumimoji="0" lang="en-US" sz="800" b="1" i="0" u="none" strike="noStrike" kern="1200" cap="none" spc="0" normalizeH="0" baseline="0" noProof="0" dirty="0">
                <a:ln>
                  <a:noFill/>
                </a:ln>
                <a:solidFill>
                  <a:srgbClr val="080000"/>
                </a:solidFill>
                <a:effectLst/>
                <a:uLnTx/>
                <a:uFillTx/>
                <a:latin typeface="Tahoma"/>
                <a:ea typeface="+mn-ea"/>
                <a:cs typeface="+mn-cs"/>
              </a:rPr>
              <a:t> 2023</a:t>
            </a:r>
            <a:endParaRPr kumimoji="0" lang="uk-UA" sz="800" b="1" i="0" u="none" strike="noStrike" kern="1200" cap="none" spc="0" normalizeH="0" baseline="0" noProof="0" dirty="0">
              <a:ln>
                <a:noFill/>
              </a:ln>
              <a:solidFill>
                <a:srgbClr val="080000"/>
              </a:solidFill>
              <a:effectLst/>
              <a:uLnTx/>
              <a:uFillTx/>
              <a:latin typeface="Tahoma"/>
              <a:ea typeface="+mn-ea"/>
              <a:cs typeface="+mn-cs"/>
            </a:endParaRPr>
          </a:p>
        </p:txBody>
      </p:sp>
      <p:sp>
        <p:nvSpPr>
          <p:cNvPr id="29" name="TextBox 28">
            <a:extLst>
              <a:ext uri="{FF2B5EF4-FFF2-40B4-BE49-F238E27FC236}">
                <a16:creationId xmlns:a16="http://schemas.microsoft.com/office/drawing/2014/main" id="{C2420EFC-84D9-4FF1-92C8-642C071EE971}"/>
              </a:ext>
            </a:extLst>
          </p:cNvPr>
          <p:cNvSpPr txBox="1"/>
          <p:nvPr/>
        </p:nvSpPr>
        <p:spPr>
          <a:xfrm>
            <a:off x="10647648" y="2464281"/>
            <a:ext cx="98384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err="1">
                <a:ln>
                  <a:noFill/>
                </a:ln>
                <a:solidFill>
                  <a:srgbClr val="080000"/>
                </a:solidFill>
                <a:effectLst/>
                <a:uLnTx/>
                <a:uFillTx/>
                <a:latin typeface="Tahoma"/>
                <a:ea typeface="+mn-ea"/>
                <a:cs typeface="+mn-cs"/>
              </a:rPr>
              <a:t>Янв</a:t>
            </a:r>
            <a:r>
              <a:rPr kumimoji="0" lang="en-US" sz="800" b="1" i="0" u="none" strike="noStrike" kern="1200" cap="none" spc="0" normalizeH="0" baseline="0" noProof="0" dirty="0">
                <a:ln>
                  <a:noFill/>
                </a:ln>
                <a:solidFill>
                  <a:srgbClr val="080000"/>
                </a:solidFill>
                <a:effectLst/>
                <a:uLnTx/>
                <a:uFillTx/>
                <a:latin typeface="Tahoma"/>
                <a:ea typeface="+mn-ea"/>
                <a:cs typeface="+mn-cs"/>
              </a:rPr>
              <a:t> 2024</a:t>
            </a:r>
            <a:endParaRPr kumimoji="0" lang="uk-UA" sz="800" b="1" i="0" u="none" strike="noStrike" kern="1200" cap="none" spc="0" normalizeH="0" baseline="0" noProof="0" dirty="0">
              <a:ln>
                <a:noFill/>
              </a:ln>
              <a:solidFill>
                <a:srgbClr val="080000"/>
              </a:solidFill>
              <a:effectLst/>
              <a:uLnTx/>
              <a:uFillTx/>
              <a:latin typeface="Tahoma"/>
              <a:ea typeface="+mn-ea"/>
              <a:cs typeface="+mn-cs"/>
            </a:endParaRPr>
          </a:p>
        </p:txBody>
      </p:sp>
      <p:sp>
        <p:nvSpPr>
          <p:cNvPr id="30" name="TextBox 29">
            <a:extLst>
              <a:ext uri="{FF2B5EF4-FFF2-40B4-BE49-F238E27FC236}">
                <a16:creationId xmlns:a16="http://schemas.microsoft.com/office/drawing/2014/main" id="{97E44D63-2C35-4793-A8F5-F97E3AE22D1F}"/>
              </a:ext>
            </a:extLst>
          </p:cNvPr>
          <p:cNvSpPr txBox="1"/>
          <p:nvPr/>
        </p:nvSpPr>
        <p:spPr>
          <a:xfrm>
            <a:off x="6298495" y="2463362"/>
            <a:ext cx="62658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rgbClr val="080000"/>
                </a:solidFill>
                <a:effectLst/>
                <a:uLnTx/>
                <a:uFillTx/>
                <a:latin typeface="Tahoma"/>
                <a:ea typeface="+mn-ea"/>
                <a:cs typeface="+mn-cs"/>
              </a:rPr>
              <a:t>Код</a:t>
            </a:r>
            <a:endParaRPr kumimoji="0" lang="uk-UA" sz="800" b="1" i="0" u="none" strike="noStrike" kern="1200" cap="none" spc="0" normalizeH="0" baseline="0" noProof="0" dirty="0">
              <a:ln>
                <a:noFill/>
              </a:ln>
              <a:solidFill>
                <a:srgbClr val="080000"/>
              </a:solidFill>
              <a:effectLst/>
              <a:uLnTx/>
              <a:uFillTx/>
              <a:latin typeface="Tahoma"/>
              <a:ea typeface="+mn-ea"/>
              <a:cs typeface="+mn-cs"/>
            </a:endParaRPr>
          </a:p>
        </p:txBody>
      </p:sp>
      <p:sp>
        <p:nvSpPr>
          <p:cNvPr id="6" name="Прямокутник 5">
            <a:extLst>
              <a:ext uri="{FF2B5EF4-FFF2-40B4-BE49-F238E27FC236}">
                <a16:creationId xmlns:a16="http://schemas.microsoft.com/office/drawing/2014/main" id="{A017E1B8-85E3-44ED-9FD7-4269E0E8ED2F}"/>
              </a:ext>
            </a:extLst>
          </p:cNvPr>
          <p:cNvSpPr/>
          <p:nvPr/>
        </p:nvSpPr>
        <p:spPr>
          <a:xfrm>
            <a:off x="7000027" y="2689287"/>
            <a:ext cx="837009" cy="162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80000"/>
                </a:solidFill>
                <a:effectLst/>
                <a:uLnTx/>
                <a:uFillTx/>
                <a:latin typeface="Tahoma"/>
                <a:ea typeface="+mn-ea"/>
                <a:cs typeface="+mn-cs"/>
              </a:rPr>
              <a:t>Погашение</a:t>
            </a:r>
            <a:endParaRPr kumimoji="0" lang="uk-UA" sz="900" b="0" i="0" u="none" strike="noStrike" kern="1200" cap="none" spc="0" normalizeH="0" baseline="0" noProof="0" dirty="0">
              <a:ln>
                <a:noFill/>
              </a:ln>
              <a:solidFill>
                <a:srgbClr val="080000"/>
              </a:solidFill>
              <a:effectLst/>
              <a:uLnTx/>
              <a:uFillTx/>
              <a:latin typeface="Tahoma"/>
              <a:ea typeface="+mn-ea"/>
              <a:cs typeface="+mn-cs"/>
            </a:endParaRPr>
          </a:p>
        </p:txBody>
      </p:sp>
      <p:sp>
        <p:nvSpPr>
          <p:cNvPr id="34" name="Прямокутник 33">
            <a:extLst>
              <a:ext uri="{FF2B5EF4-FFF2-40B4-BE49-F238E27FC236}">
                <a16:creationId xmlns:a16="http://schemas.microsoft.com/office/drawing/2014/main" id="{C7A37B89-721D-422C-96BB-AFA42DCC9997}"/>
              </a:ext>
            </a:extLst>
          </p:cNvPr>
          <p:cNvSpPr/>
          <p:nvPr/>
        </p:nvSpPr>
        <p:spPr>
          <a:xfrm>
            <a:off x="6998066" y="2884925"/>
            <a:ext cx="837009" cy="162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80000"/>
                </a:solidFill>
                <a:effectLst/>
                <a:uLnTx/>
                <a:uFillTx/>
                <a:latin typeface="Tahoma"/>
                <a:ea typeface="+mn-ea"/>
                <a:cs typeface="+mn-cs"/>
              </a:rPr>
              <a:t>Погашение</a:t>
            </a:r>
            <a:endParaRPr kumimoji="0" lang="uk-UA" sz="900" b="0" i="0" u="none" strike="noStrike" kern="1200" cap="none" spc="0" normalizeH="0" baseline="0" noProof="0" dirty="0">
              <a:ln>
                <a:noFill/>
              </a:ln>
              <a:solidFill>
                <a:srgbClr val="080000"/>
              </a:solidFill>
              <a:effectLst/>
              <a:uLnTx/>
              <a:uFillTx/>
              <a:latin typeface="Tahoma"/>
              <a:ea typeface="+mn-ea"/>
              <a:cs typeface="+mn-cs"/>
            </a:endParaRPr>
          </a:p>
        </p:txBody>
      </p:sp>
      <p:sp>
        <p:nvSpPr>
          <p:cNvPr id="35" name="Прямокутник 34">
            <a:extLst>
              <a:ext uri="{FF2B5EF4-FFF2-40B4-BE49-F238E27FC236}">
                <a16:creationId xmlns:a16="http://schemas.microsoft.com/office/drawing/2014/main" id="{66EDA05E-049C-4F80-A7A7-8EF03BA2FFA6}"/>
              </a:ext>
            </a:extLst>
          </p:cNvPr>
          <p:cNvSpPr/>
          <p:nvPr/>
        </p:nvSpPr>
        <p:spPr>
          <a:xfrm>
            <a:off x="7001497" y="3070007"/>
            <a:ext cx="837009" cy="162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80000"/>
                </a:solidFill>
                <a:effectLst/>
                <a:uLnTx/>
                <a:uFillTx/>
                <a:latin typeface="Tahoma"/>
                <a:ea typeface="+mn-ea"/>
                <a:cs typeface="+mn-cs"/>
              </a:rPr>
              <a:t>Погашение</a:t>
            </a:r>
            <a:endParaRPr kumimoji="0" lang="uk-UA" sz="900" b="0" i="0" u="none" strike="noStrike" kern="1200" cap="none" spc="0" normalizeH="0" baseline="0" noProof="0" dirty="0">
              <a:ln>
                <a:noFill/>
              </a:ln>
              <a:solidFill>
                <a:srgbClr val="080000"/>
              </a:solidFill>
              <a:effectLst/>
              <a:uLnTx/>
              <a:uFillTx/>
              <a:latin typeface="Tahoma"/>
              <a:ea typeface="+mn-ea"/>
              <a:cs typeface="+mn-cs"/>
            </a:endParaRPr>
          </a:p>
        </p:txBody>
      </p:sp>
      <p:sp>
        <p:nvSpPr>
          <p:cNvPr id="36" name="Прямокутник 35">
            <a:extLst>
              <a:ext uri="{FF2B5EF4-FFF2-40B4-BE49-F238E27FC236}">
                <a16:creationId xmlns:a16="http://schemas.microsoft.com/office/drawing/2014/main" id="{DBB511DA-1ABB-4D1F-95AD-F71EAB8B3215}"/>
              </a:ext>
            </a:extLst>
          </p:cNvPr>
          <p:cNvSpPr/>
          <p:nvPr/>
        </p:nvSpPr>
        <p:spPr>
          <a:xfrm>
            <a:off x="7001567" y="3256531"/>
            <a:ext cx="837009" cy="162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80000"/>
                </a:solidFill>
                <a:effectLst/>
                <a:uLnTx/>
                <a:uFillTx/>
                <a:latin typeface="Tahoma"/>
                <a:ea typeface="+mn-ea"/>
                <a:cs typeface="+mn-cs"/>
              </a:rPr>
              <a:t>Погашение</a:t>
            </a:r>
            <a:endParaRPr kumimoji="0" lang="uk-UA" sz="900" b="0" i="0" u="none" strike="noStrike" kern="1200" cap="none" spc="0" normalizeH="0" baseline="0" noProof="0" dirty="0">
              <a:ln>
                <a:noFill/>
              </a:ln>
              <a:solidFill>
                <a:srgbClr val="080000"/>
              </a:solidFill>
              <a:effectLst/>
              <a:uLnTx/>
              <a:uFillTx/>
              <a:latin typeface="Tahoma"/>
              <a:ea typeface="+mn-ea"/>
              <a:cs typeface="+mn-cs"/>
            </a:endParaRPr>
          </a:p>
        </p:txBody>
      </p:sp>
      <p:sp>
        <p:nvSpPr>
          <p:cNvPr id="37" name="Прямокутник 36">
            <a:extLst>
              <a:ext uri="{FF2B5EF4-FFF2-40B4-BE49-F238E27FC236}">
                <a16:creationId xmlns:a16="http://schemas.microsoft.com/office/drawing/2014/main" id="{D6833663-BB93-43AF-A24D-A23B4E5D76C5}"/>
              </a:ext>
            </a:extLst>
          </p:cNvPr>
          <p:cNvSpPr/>
          <p:nvPr/>
        </p:nvSpPr>
        <p:spPr>
          <a:xfrm>
            <a:off x="6999606" y="3452169"/>
            <a:ext cx="837009" cy="162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80000"/>
                </a:solidFill>
                <a:effectLst/>
                <a:uLnTx/>
                <a:uFillTx/>
                <a:latin typeface="Tahoma"/>
                <a:ea typeface="+mn-ea"/>
                <a:cs typeface="+mn-cs"/>
              </a:rPr>
              <a:t>Погашение</a:t>
            </a:r>
            <a:endParaRPr kumimoji="0" lang="uk-UA" sz="900" b="0" i="0" u="none" strike="noStrike" kern="1200" cap="none" spc="0" normalizeH="0" baseline="0" noProof="0" dirty="0">
              <a:ln>
                <a:noFill/>
              </a:ln>
              <a:solidFill>
                <a:srgbClr val="080000"/>
              </a:solidFill>
              <a:effectLst/>
              <a:uLnTx/>
              <a:uFillTx/>
              <a:latin typeface="Tahoma"/>
              <a:ea typeface="+mn-ea"/>
              <a:cs typeface="+mn-cs"/>
            </a:endParaRPr>
          </a:p>
        </p:txBody>
      </p:sp>
      <p:sp>
        <p:nvSpPr>
          <p:cNvPr id="38" name="Прямокутник 37">
            <a:extLst>
              <a:ext uri="{FF2B5EF4-FFF2-40B4-BE49-F238E27FC236}">
                <a16:creationId xmlns:a16="http://schemas.microsoft.com/office/drawing/2014/main" id="{7B95D55B-CE1C-4A43-95F6-46BB93D7F3E1}"/>
              </a:ext>
            </a:extLst>
          </p:cNvPr>
          <p:cNvSpPr/>
          <p:nvPr/>
        </p:nvSpPr>
        <p:spPr>
          <a:xfrm>
            <a:off x="7003037" y="3637251"/>
            <a:ext cx="837009" cy="162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80000"/>
                </a:solidFill>
                <a:effectLst/>
                <a:uLnTx/>
                <a:uFillTx/>
                <a:latin typeface="Tahoma"/>
                <a:ea typeface="+mn-ea"/>
                <a:cs typeface="+mn-cs"/>
              </a:rPr>
              <a:t>Погашение</a:t>
            </a:r>
            <a:endParaRPr kumimoji="0" lang="uk-UA" sz="900" b="0" i="0" u="none" strike="noStrike" kern="1200" cap="none" spc="0" normalizeH="0" baseline="0" noProof="0" dirty="0">
              <a:ln>
                <a:noFill/>
              </a:ln>
              <a:solidFill>
                <a:srgbClr val="080000"/>
              </a:solidFill>
              <a:effectLst/>
              <a:uLnTx/>
              <a:uFillTx/>
              <a:latin typeface="Tahoma"/>
              <a:ea typeface="+mn-ea"/>
              <a:cs typeface="+mn-cs"/>
            </a:endParaRPr>
          </a:p>
        </p:txBody>
      </p:sp>
      <p:sp>
        <p:nvSpPr>
          <p:cNvPr id="39" name="Прямокутник 38">
            <a:extLst>
              <a:ext uri="{FF2B5EF4-FFF2-40B4-BE49-F238E27FC236}">
                <a16:creationId xmlns:a16="http://schemas.microsoft.com/office/drawing/2014/main" id="{A3E7A325-D7DA-4A97-9AF1-E7B3356482E4}"/>
              </a:ext>
            </a:extLst>
          </p:cNvPr>
          <p:cNvSpPr/>
          <p:nvPr/>
        </p:nvSpPr>
        <p:spPr>
          <a:xfrm>
            <a:off x="7007813" y="3831211"/>
            <a:ext cx="837009" cy="162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80000"/>
                </a:solidFill>
                <a:effectLst/>
                <a:uLnTx/>
                <a:uFillTx/>
                <a:latin typeface="Tahoma"/>
                <a:ea typeface="+mn-ea"/>
                <a:cs typeface="+mn-cs"/>
              </a:rPr>
              <a:t>Погашение</a:t>
            </a:r>
            <a:endParaRPr kumimoji="0" lang="uk-UA" sz="900" b="0" i="0" u="none" strike="noStrike" kern="1200" cap="none" spc="0" normalizeH="0" baseline="0" noProof="0" dirty="0">
              <a:ln>
                <a:noFill/>
              </a:ln>
              <a:solidFill>
                <a:srgbClr val="080000"/>
              </a:solidFill>
              <a:effectLst/>
              <a:uLnTx/>
              <a:uFillTx/>
              <a:latin typeface="Tahoma"/>
              <a:ea typeface="+mn-ea"/>
              <a:cs typeface="+mn-cs"/>
            </a:endParaRPr>
          </a:p>
        </p:txBody>
      </p:sp>
      <p:sp>
        <p:nvSpPr>
          <p:cNvPr id="40" name="Прямокутник 39">
            <a:extLst>
              <a:ext uri="{FF2B5EF4-FFF2-40B4-BE49-F238E27FC236}">
                <a16:creationId xmlns:a16="http://schemas.microsoft.com/office/drawing/2014/main" id="{C52A3348-ADBE-401A-95B6-B4128EA167A6}"/>
              </a:ext>
            </a:extLst>
          </p:cNvPr>
          <p:cNvSpPr/>
          <p:nvPr/>
        </p:nvSpPr>
        <p:spPr>
          <a:xfrm>
            <a:off x="7005852" y="4026849"/>
            <a:ext cx="837009" cy="162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a:ln>
                  <a:noFill/>
                </a:ln>
                <a:solidFill>
                  <a:srgbClr val="080000"/>
                </a:solidFill>
                <a:effectLst/>
                <a:uLnTx/>
                <a:uFillTx/>
                <a:latin typeface="Tahoma"/>
                <a:ea typeface="+mn-ea"/>
                <a:cs typeface="+mn-cs"/>
              </a:rPr>
              <a:t>Погашение</a:t>
            </a:r>
            <a:endParaRPr kumimoji="0" lang="uk-UA" sz="900" b="0" i="0" u="none" strike="noStrike" kern="1200" cap="none" spc="0" normalizeH="0" baseline="0" noProof="0" dirty="0">
              <a:ln>
                <a:noFill/>
              </a:ln>
              <a:solidFill>
                <a:srgbClr val="080000"/>
              </a:solidFill>
              <a:effectLst/>
              <a:uLnTx/>
              <a:uFillTx/>
              <a:latin typeface="Tahoma"/>
              <a:ea typeface="+mn-ea"/>
              <a:cs typeface="+mn-cs"/>
            </a:endParaRPr>
          </a:p>
        </p:txBody>
      </p:sp>
      <p:sp>
        <p:nvSpPr>
          <p:cNvPr id="41" name="Прямокутник 40">
            <a:extLst>
              <a:ext uri="{FF2B5EF4-FFF2-40B4-BE49-F238E27FC236}">
                <a16:creationId xmlns:a16="http://schemas.microsoft.com/office/drawing/2014/main" id="{94765FB2-0440-4061-BE35-872055C884A0}"/>
              </a:ext>
            </a:extLst>
          </p:cNvPr>
          <p:cNvSpPr/>
          <p:nvPr/>
        </p:nvSpPr>
        <p:spPr>
          <a:xfrm>
            <a:off x="7009283" y="4211931"/>
            <a:ext cx="837009" cy="162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80000"/>
                </a:solidFill>
                <a:effectLst/>
                <a:uLnTx/>
                <a:uFillTx/>
                <a:latin typeface="Tahoma"/>
                <a:ea typeface="+mn-ea"/>
                <a:cs typeface="+mn-cs"/>
              </a:rPr>
              <a:t>Погашение</a:t>
            </a:r>
            <a:endParaRPr kumimoji="0" lang="uk-UA" sz="900" b="0" i="0" u="none" strike="noStrike" kern="1200" cap="none" spc="0" normalizeH="0" baseline="0" noProof="0" dirty="0">
              <a:ln>
                <a:noFill/>
              </a:ln>
              <a:solidFill>
                <a:srgbClr val="080000"/>
              </a:solidFill>
              <a:effectLst/>
              <a:uLnTx/>
              <a:uFillTx/>
              <a:latin typeface="Tahoma"/>
              <a:ea typeface="+mn-ea"/>
              <a:cs typeface="+mn-cs"/>
            </a:endParaRPr>
          </a:p>
        </p:txBody>
      </p:sp>
      <p:sp>
        <p:nvSpPr>
          <p:cNvPr id="42" name="Прямокутник 41">
            <a:extLst>
              <a:ext uri="{FF2B5EF4-FFF2-40B4-BE49-F238E27FC236}">
                <a16:creationId xmlns:a16="http://schemas.microsoft.com/office/drawing/2014/main" id="{04D1B392-DCFA-4CBE-8D5F-49A43F4651F9}"/>
              </a:ext>
            </a:extLst>
          </p:cNvPr>
          <p:cNvSpPr/>
          <p:nvPr/>
        </p:nvSpPr>
        <p:spPr>
          <a:xfrm>
            <a:off x="7009353" y="4398455"/>
            <a:ext cx="837009" cy="162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80000"/>
                </a:solidFill>
                <a:effectLst/>
                <a:uLnTx/>
                <a:uFillTx/>
                <a:latin typeface="Tahoma"/>
                <a:ea typeface="+mn-ea"/>
                <a:cs typeface="+mn-cs"/>
              </a:rPr>
              <a:t>Погашение</a:t>
            </a:r>
            <a:endParaRPr kumimoji="0" lang="uk-UA" sz="900" b="0" i="0" u="none" strike="noStrike" kern="1200" cap="none" spc="0" normalizeH="0" baseline="0" noProof="0" dirty="0">
              <a:ln>
                <a:noFill/>
              </a:ln>
              <a:solidFill>
                <a:srgbClr val="080000"/>
              </a:solidFill>
              <a:effectLst/>
              <a:uLnTx/>
              <a:uFillTx/>
              <a:latin typeface="Tahoma"/>
              <a:ea typeface="+mn-ea"/>
              <a:cs typeface="+mn-cs"/>
            </a:endParaRPr>
          </a:p>
        </p:txBody>
      </p:sp>
      <p:sp>
        <p:nvSpPr>
          <p:cNvPr id="43" name="Прямокутник 42">
            <a:extLst>
              <a:ext uri="{FF2B5EF4-FFF2-40B4-BE49-F238E27FC236}">
                <a16:creationId xmlns:a16="http://schemas.microsoft.com/office/drawing/2014/main" id="{6CFDAB1D-C4FD-454D-85CC-D3EDABE6CCF4}"/>
              </a:ext>
            </a:extLst>
          </p:cNvPr>
          <p:cNvSpPr/>
          <p:nvPr/>
        </p:nvSpPr>
        <p:spPr>
          <a:xfrm>
            <a:off x="7007392" y="4594093"/>
            <a:ext cx="837009" cy="162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80000"/>
                </a:solidFill>
                <a:effectLst/>
                <a:uLnTx/>
                <a:uFillTx/>
                <a:latin typeface="Tahoma"/>
                <a:ea typeface="+mn-ea"/>
                <a:cs typeface="+mn-cs"/>
              </a:rPr>
              <a:t>Погашение</a:t>
            </a:r>
            <a:endParaRPr kumimoji="0" lang="uk-UA" sz="900" b="0" i="0" u="none" strike="noStrike" kern="1200" cap="none" spc="0" normalizeH="0" baseline="0" noProof="0" dirty="0">
              <a:ln>
                <a:noFill/>
              </a:ln>
              <a:solidFill>
                <a:srgbClr val="080000"/>
              </a:solidFill>
              <a:effectLst/>
              <a:uLnTx/>
              <a:uFillTx/>
              <a:latin typeface="Tahoma"/>
              <a:ea typeface="+mn-ea"/>
              <a:cs typeface="+mn-cs"/>
            </a:endParaRPr>
          </a:p>
        </p:txBody>
      </p:sp>
      <p:sp>
        <p:nvSpPr>
          <p:cNvPr id="44" name="Прямокутник 43">
            <a:extLst>
              <a:ext uri="{FF2B5EF4-FFF2-40B4-BE49-F238E27FC236}">
                <a16:creationId xmlns:a16="http://schemas.microsoft.com/office/drawing/2014/main" id="{01D17F63-DEE3-4D23-B1F5-09754F942CB7}"/>
              </a:ext>
            </a:extLst>
          </p:cNvPr>
          <p:cNvSpPr/>
          <p:nvPr/>
        </p:nvSpPr>
        <p:spPr>
          <a:xfrm>
            <a:off x="7010823" y="4779175"/>
            <a:ext cx="837009" cy="162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80000"/>
                </a:solidFill>
                <a:effectLst/>
                <a:uLnTx/>
                <a:uFillTx/>
                <a:latin typeface="Tahoma"/>
                <a:ea typeface="+mn-ea"/>
                <a:cs typeface="+mn-cs"/>
              </a:rPr>
              <a:t>Погашение</a:t>
            </a:r>
            <a:endParaRPr kumimoji="0" lang="uk-UA" sz="900" b="0" i="0" u="none" strike="noStrike" kern="1200" cap="none" spc="0" normalizeH="0" baseline="0" noProof="0" dirty="0">
              <a:ln>
                <a:noFill/>
              </a:ln>
              <a:solidFill>
                <a:srgbClr val="080000"/>
              </a:solidFill>
              <a:effectLst/>
              <a:uLnTx/>
              <a:uFillTx/>
              <a:latin typeface="Tahoma"/>
              <a:ea typeface="+mn-ea"/>
              <a:cs typeface="+mn-cs"/>
            </a:endParaRPr>
          </a:p>
        </p:txBody>
      </p:sp>
      <p:sp>
        <p:nvSpPr>
          <p:cNvPr id="45" name="Прямокутник 44">
            <a:extLst>
              <a:ext uri="{FF2B5EF4-FFF2-40B4-BE49-F238E27FC236}">
                <a16:creationId xmlns:a16="http://schemas.microsoft.com/office/drawing/2014/main" id="{70045217-0905-46B3-8C9C-D11E4430A322}"/>
              </a:ext>
            </a:extLst>
          </p:cNvPr>
          <p:cNvSpPr/>
          <p:nvPr/>
        </p:nvSpPr>
        <p:spPr>
          <a:xfrm>
            <a:off x="7018946" y="4971693"/>
            <a:ext cx="837009" cy="162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80000"/>
                </a:solidFill>
                <a:effectLst/>
                <a:uLnTx/>
                <a:uFillTx/>
                <a:latin typeface="Tahoma"/>
                <a:ea typeface="+mn-ea"/>
                <a:cs typeface="+mn-cs"/>
              </a:rPr>
              <a:t>Погашение</a:t>
            </a:r>
            <a:endParaRPr kumimoji="0" lang="uk-UA" sz="900" b="0" i="0" u="none" strike="noStrike" kern="1200" cap="none" spc="0" normalizeH="0" baseline="0" noProof="0" dirty="0">
              <a:ln>
                <a:noFill/>
              </a:ln>
              <a:solidFill>
                <a:srgbClr val="080000"/>
              </a:solidFill>
              <a:effectLst/>
              <a:uLnTx/>
              <a:uFillTx/>
              <a:latin typeface="Tahoma"/>
              <a:ea typeface="+mn-ea"/>
              <a:cs typeface="+mn-cs"/>
            </a:endParaRPr>
          </a:p>
        </p:txBody>
      </p:sp>
      <p:sp>
        <p:nvSpPr>
          <p:cNvPr id="46" name="Прямокутник 45">
            <a:extLst>
              <a:ext uri="{FF2B5EF4-FFF2-40B4-BE49-F238E27FC236}">
                <a16:creationId xmlns:a16="http://schemas.microsoft.com/office/drawing/2014/main" id="{D3B67C79-247E-41A3-B144-0C1C54146DA9}"/>
              </a:ext>
            </a:extLst>
          </p:cNvPr>
          <p:cNvSpPr/>
          <p:nvPr/>
        </p:nvSpPr>
        <p:spPr>
          <a:xfrm>
            <a:off x="7016985" y="5167331"/>
            <a:ext cx="837009" cy="162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80000"/>
                </a:solidFill>
                <a:effectLst/>
                <a:uLnTx/>
                <a:uFillTx/>
                <a:latin typeface="Tahoma"/>
                <a:ea typeface="+mn-ea"/>
                <a:cs typeface="+mn-cs"/>
              </a:rPr>
              <a:t>Погашение</a:t>
            </a:r>
            <a:endParaRPr kumimoji="0" lang="uk-UA" sz="900" b="0" i="0" u="none" strike="noStrike" kern="1200" cap="none" spc="0" normalizeH="0" baseline="0" noProof="0" dirty="0">
              <a:ln>
                <a:noFill/>
              </a:ln>
              <a:solidFill>
                <a:srgbClr val="080000"/>
              </a:solidFill>
              <a:effectLst/>
              <a:uLnTx/>
              <a:uFillTx/>
              <a:latin typeface="Tahoma"/>
              <a:ea typeface="+mn-ea"/>
              <a:cs typeface="+mn-cs"/>
            </a:endParaRPr>
          </a:p>
        </p:txBody>
      </p:sp>
      <p:sp>
        <p:nvSpPr>
          <p:cNvPr id="47" name="Прямокутник 46">
            <a:extLst>
              <a:ext uri="{FF2B5EF4-FFF2-40B4-BE49-F238E27FC236}">
                <a16:creationId xmlns:a16="http://schemas.microsoft.com/office/drawing/2014/main" id="{09680A1E-8C95-465F-A396-E81CDB16FBDD}"/>
              </a:ext>
            </a:extLst>
          </p:cNvPr>
          <p:cNvSpPr/>
          <p:nvPr/>
        </p:nvSpPr>
        <p:spPr>
          <a:xfrm>
            <a:off x="7020416" y="5352413"/>
            <a:ext cx="837009" cy="162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80000"/>
                </a:solidFill>
                <a:effectLst/>
                <a:uLnTx/>
                <a:uFillTx/>
                <a:latin typeface="Tahoma"/>
                <a:ea typeface="+mn-ea"/>
                <a:cs typeface="+mn-cs"/>
              </a:rPr>
              <a:t>Погашение</a:t>
            </a:r>
            <a:endParaRPr kumimoji="0" lang="uk-UA" sz="900" b="0" i="0" u="none" strike="noStrike" kern="1200" cap="none" spc="0" normalizeH="0" baseline="0" noProof="0" dirty="0">
              <a:ln>
                <a:noFill/>
              </a:ln>
              <a:solidFill>
                <a:srgbClr val="080000"/>
              </a:solidFill>
              <a:effectLst/>
              <a:uLnTx/>
              <a:uFillTx/>
              <a:latin typeface="Tahoma"/>
              <a:ea typeface="+mn-ea"/>
              <a:cs typeface="+mn-cs"/>
            </a:endParaRPr>
          </a:p>
        </p:txBody>
      </p:sp>
      <p:sp>
        <p:nvSpPr>
          <p:cNvPr id="48" name="Прямокутник 47">
            <a:extLst>
              <a:ext uri="{FF2B5EF4-FFF2-40B4-BE49-F238E27FC236}">
                <a16:creationId xmlns:a16="http://schemas.microsoft.com/office/drawing/2014/main" id="{9E70C049-705F-45E9-81BA-E341CD95DC6A}"/>
              </a:ext>
            </a:extLst>
          </p:cNvPr>
          <p:cNvSpPr/>
          <p:nvPr/>
        </p:nvSpPr>
        <p:spPr>
          <a:xfrm>
            <a:off x="7020486" y="5538937"/>
            <a:ext cx="837009" cy="162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80000"/>
                </a:solidFill>
                <a:effectLst/>
                <a:uLnTx/>
                <a:uFillTx/>
                <a:latin typeface="Tahoma"/>
                <a:ea typeface="+mn-ea"/>
                <a:cs typeface="+mn-cs"/>
              </a:rPr>
              <a:t>Погашение</a:t>
            </a:r>
            <a:endParaRPr kumimoji="0" lang="uk-UA" sz="900" b="0" i="0" u="none" strike="noStrike" kern="1200" cap="none" spc="0" normalizeH="0" baseline="0" noProof="0" dirty="0">
              <a:ln>
                <a:noFill/>
              </a:ln>
              <a:solidFill>
                <a:srgbClr val="080000"/>
              </a:solidFill>
              <a:effectLst/>
              <a:uLnTx/>
              <a:uFillTx/>
              <a:latin typeface="Tahoma"/>
              <a:ea typeface="+mn-ea"/>
              <a:cs typeface="+mn-cs"/>
            </a:endParaRPr>
          </a:p>
        </p:txBody>
      </p:sp>
      <p:sp>
        <p:nvSpPr>
          <p:cNvPr id="49" name="Прямокутник 48">
            <a:extLst>
              <a:ext uri="{FF2B5EF4-FFF2-40B4-BE49-F238E27FC236}">
                <a16:creationId xmlns:a16="http://schemas.microsoft.com/office/drawing/2014/main" id="{2371F599-24C5-455F-B329-7A21526DDD6B}"/>
              </a:ext>
            </a:extLst>
          </p:cNvPr>
          <p:cNvSpPr/>
          <p:nvPr/>
        </p:nvSpPr>
        <p:spPr>
          <a:xfrm>
            <a:off x="7018525" y="5734575"/>
            <a:ext cx="837009" cy="162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80000"/>
                </a:solidFill>
                <a:effectLst/>
                <a:uLnTx/>
                <a:uFillTx/>
                <a:latin typeface="Tahoma"/>
                <a:ea typeface="+mn-ea"/>
                <a:cs typeface="+mn-cs"/>
              </a:rPr>
              <a:t>Погашение</a:t>
            </a:r>
            <a:endParaRPr kumimoji="0" lang="uk-UA" sz="900" b="0" i="0" u="none" strike="noStrike" kern="1200" cap="none" spc="0" normalizeH="0" baseline="0" noProof="0" dirty="0">
              <a:ln>
                <a:noFill/>
              </a:ln>
              <a:solidFill>
                <a:srgbClr val="080000"/>
              </a:solidFill>
              <a:effectLst/>
              <a:uLnTx/>
              <a:uFillTx/>
              <a:latin typeface="Tahoma"/>
              <a:ea typeface="+mn-ea"/>
              <a:cs typeface="+mn-cs"/>
            </a:endParaRPr>
          </a:p>
        </p:txBody>
      </p:sp>
      <p:sp>
        <p:nvSpPr>
          <p:cNvPr id="50" name="Прямокутник 49">
            <a:extLst>
              <a:ext uri="{FF2B5EF4-FFF2-40B4-BE49-F238E27FC236}">
                <a16:creationId xmlns:a16="http://schemas.microsoft.com/office/drawing/2014/main" id="{5E8D9DD0-96D3-4834-9699-37EFB3B96EC4}"/>
              </a:ext>
            </a:extLst>
          </p:cNvPr>
          <p:cNvSpPr/>
          <p:nvPr/>
        </p:nvSpPr>
        <p:spPr>
          <a:xfrm>
            <a:off x="7021956" y="5919657"/>
            <a:ext cx="837009" cy="162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80000"/>
                </a:solidFill>
                <a:effectLst/>
                <a:uLnTx/>
                <a:uFillTx/>
                <a:latin typeface="Tahoma"/>
                <a:ea typeface="+mn-ea"/>
                <a:cs typeface="+mn-cs"/>
              </a:rPr>
              <a:t>Погашение</a:t>
            </a:r>
            <a:endParaRPr kumimoji="0" lang="uk-UA" sz="900" b="0" i="0" u="none" strike="noStrike" kern="1200" cap="none" spc="0" normalizeH="0" baseline="0" noProof="0" dirty="0">
              <a:ln>
                <a:noFill/>
              </a:ln>
              <a:solidFill>
                <a:srgbClr val="080000"/>
              </a:solidFill>
              <a:effectLst/>
              <a:uLnTx/>
              <a:uFillTx/>
              <a:latin typeface="Tahoma"/>
              <a:ea typeface="+mn-ea"/>
              <a:cs typeface="+mn-cs"/>
            </a:endParaRPr>
          </a:p>
        </p:txBody>
      </p:sp>
      <p:sp>
        <p:nvSpPr>
          <p:cNvPr id="51" name="Прямокутник 50">
            <a:extLst>
              <a:ext uri="{FF2B5EF4-FFF2-40B4-BE49-F238E27FC236}">
                <a16:creationId xmlns:a16="http://schemas.microsoft.com/office/drawing/2014/main" id="{2180876C-F6BD-4A37-852C-0BD483011DB8}"/>
              </a:ext>
            </a:extLst>
          </p:cNvPr>
          <p:cNvSpPr/>
          <p:nvPr/>
        </p:nvSpPr>
        <p:spPr>
          <a:xfrm>
            <a:off x="2972754" y="4500721"/>
            <a:ext cx="454512" cy="1206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080000"/>
                </a:solidFill>
                <a:effectLst/>
                <a:uLnTx/>
                <a:uFillTx/>
                <a:latin typeface="Tahoma"/>
                <a:ea typeface="+mn-ea"/>
                <a:cs typeface="+mn-cs"/>
              </a:rPr>
              <a:t>10</a:t>
            </a:r>
            <a:r>
              <a:rPr kumimoji="0" lang="en-US" sz="1000" b="0" i="0" u="none" strike="noStrike" kern="1200" cap="none" spc="0" normalizeH="0" baseline="0" noProof="0" dirty="0">
                <a:ln>
                  <a:noFill/>
                </a:ln>
                <a:solidFill>
                  <a:srgbClr val="080000"/>
                </a:solidFill>
                <a:effectLst/>
                <a:uLnTx/>
                <a:uFillTx/>
                <a:latin typeface="Tahoma"/>
                <a:ea typeface="+mn-ea"/>
                <a:cs typeface="+mn-cs"/>
              </a:rPr>
              <a:t>v</a:t>
            </a:r>
            <a:endParaRPr kumimoji="0" lang="uk-UA" sz="1000" b="0" i="0" u="none" strike="noStrike" kern="1200" cap="none" spc="0" normalizeH="0" baseline="0" noProof="0" dirty="0">
              <a:ln>
                <a:noFill/>
              </a:ln>
              <a:solidFill>
                <a:srgbClr val="080000"/>
              </a:solidFill>
              <a:effectLst/>
              <a:uLnTx/>
              <a:uFillTx/>
              <a:latin typeface="Tahoma"/>
              <a:ea typeface="+mn-ea"/>
              <a:cs typeface="+mn-cs"/>
            </a:endParaRPr>
          </a:p>
        </p:txBody>
      </p:sp>
      <p:sp>
        <p:nvSpPr>
          <p:cNvPr id="52" name="Прямокутник 51">
            <a:extLst>
              <a:ext uri="{FF2B5EF4-FFF2-40B4-BE49-F238E27FC236}">
                <a16:creationId xmlns:a16="http://schemas.microsoft.com/office/drawing/2014/main" id="{25E87DF7-A27B-4255-BD66-5DD7E6F1D0FB}"/>
              </a:ext>
            </a:extLst>
          </p:cNvPr>
          <p:cNvSpPr/>
          <p:nvPr/>
        </p:nvSpPr>
        <p:spPr>
          <a:xfrm>
            <a:off x="2963876" y="2797728"/>
            <a:ext cx="454512" cy="1206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080000"/>
                </a:solidFill>
                <a:effectLst/>
                <a:uLnTx/>
                <a:uFillTx/>
                <a:latin typeface="Tahoma"/>
                <a:ea typeface="+mn-ea"/>
                <a:cs typeface="+mn-cs"/>
              </a:rPr>
              <a:t>10</a:t>
            </a:r>
            <a:r>
              <a:rPr kumimoji="0" lang="en-US" sz="1000" b="0" i="0" u="none" strike="noStrike" kern="1200" cap="none" spc="0" normalizeH="0" baseline="0" noProof="0" dirty="0">
                <a:ln>
                  <a:noFill/>
                </a:ln>
                <a:solidFill>
                  <a:srgbClr val="080000"/>
                </a:solidFill>
                <a:effectLst/>
                <a:uLnTx/>
                <a:uFillTx/>
                <a:latin typeface="Tahoma"/>
                <a:ea typeface="+mn-ea"/>
                <a:cs typeface="+mn-cs"/>
              </a:rPr>
              <a:t>v</a:t>
            </a:r>
            <a:endParaRPr kumimoji="0" lang="uk-UA" sz="1000" b="0" i="0" u="none" strike="noStrike" kern="1200" cap="none" spc="0" normalizeH="0" baseline="0" noProof="0" dirty="0">
              <a:ln>
                <a:noFill/>
              </a:ln>
              <a:solidFill>
                <a:srgbClr val="080000"/>
              </a:solidFill>
              <a:effectLst/>
              <a:uLnTx/>
              <a:uFillTx/>
              <a:latin typeface="Tahoma"/>
              <a:ea typeface="+mn-ea"/>
              <a:cs typeface="+mn-cs"/>
            </a:endParaRPr>
          </a:p>
        </p:txBody>
      </p:sp>
      <p:sp>
        <p:nvSpPr>
          <p:cNvPr id="53" name="Прямокутник 52">
            <a:extLst>
              <a:ext uri="{FF2B5EF4-FFF2-40B4-BE49-F238E27FC236}">
                <a16:creationId xmlns:a16="http://schemas.microsoft.com/office/drawing/2014/main" id="{2E0B6B51-A5CE-480C-986A-336898C02554}"/>
              </a:ext>
            </a:extLst>
          </p:cNvPr>
          <p:cNvSpPr/>
          <p:nvPr/>
        </p:nvSpPr>
        <p:spPr>
          <a:xfrm>
            <a:off x="2957696" y="2594833"/>
            <a:ext cx="454512" cy="1206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80000"/>
                </a:solidFill>
                <a:effectLst/>
                <a:uLnTx/>
                <a:uFillTx/>
                <a:latin typeface="Tahoma"/>
                <a:ea typeface="+mn-ea"/>
                <a:cs typeface="+mn-cs"/>
              </a:rPr>
              <a:t>6v</a:t>
            </a:r>
            <a:endParaRPr kumimoji="0" lang="uk-UA" sz="1000" b="0" i="0" u="none" strike="noStrike" kern="1200" cap="none" spc="0" normalizeH="0" baseline="0" noProof="0" dirty="0">
              <a:ln>
                <a:noFill/>
              </a:ln>
              <a:solidFill>
                <a:srgbClr val="080000"/>
              </a:solidFill>
              <a:effectLst/>
              <a:uLnTx/>
              <a:uFillTx/>
              <a:latin typeface="Tahoma"/>
              <a:ea typeface="+mn-ea"/>
              <a:cs typeface="+mn-cs"/>
            </a:endParaRPr>
          </a:p>
        </p:txBody>
      </p:sp>
    </p:spTree>
    <p:extLst>
      <p:ext uri="{BB962C8B-B14F-4D97-AF65-F5344CB8AC3E}">
        <p14:creationId xmlns:p14="http://schemas.microsoft.com/office/powerpoint/2010/main" val="1825785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ru-RU" altLang="hu-HU" dirty="0"/>
              <a:t>Прогнозы ликвидности, которые использует</a:t>
            </a:r>
            <a:r>
              <a:rPr lang="hu-HU" altLang="hu-HU" dirty="0"/>
              <a:t> ákk</a:t>
            </a:r>
            <a:endParaRPr lang="en-US" dirty="0"/>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dirty="0"/>
          </a:p>
          <a:p>
            <a:pPr marL="971533" lvl="1" indent="-285750" algn="just"/>
            <a:endParaRPr lang="en-US" sz="1600" dirty="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99A03-9345-436B-A128-D2B8819777F3}" type="slidenum">
              <a:rPr kumimoji="0" lang="hu-HU" sz="1200" b="0" i="0" u="none" strike="noStrike" kern="1200" cap="none" spc="0" normalizeH="0" baseline="0" noProof="0" smtClean="0">
                <a:ln>
                  <a:noFill/>
                </a:ln>
                <a:solidFill>
                  <a:srgbClr val="888B8D"/>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hu-HU" sz="1200" b="0" i="0" u="none" strike="noStrike" kern="1200" cap="none" spc="0" normalizeH="0" baseline="0" noProof="0">
              <a:ln>
                <a:noFill/>
              </a:ln>
              <a:solidFill>
                <a:srgbClr val="888B8D"/>
              </a:solidFill>
              <a:effectLst/>
              <a:uLnTx/>
              <a:uFillTx/>
              <a:latin typeface="Tahoma"/>
              <a:ea typeface="+mn-ea"/>
              <a:cs typeface="+mn-cs"/>
            </a:endParaRPr>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a:bodyPr>
          <a:lstStyle/>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lvl="1" indent="0">
              <a:buNone/>
            </a:pPr>
            <a:endParaRPr lang="en-US" sz="1400" dirty="0"/>
          </a:p>
          <a:p>
            <a:pPr marL="971533" lvl="1" indent="-285750" algn="just"/>
            <a:endParaRPr lang="en-US" sz="1400" dirty="0"/>
          </a:p>
          <a:p>
            <a:pPr marL="971533" lvl="1" indent="-285750" algn="just"/>
            <a:endParaRPr lang="en-US" sz="1400" dirty="0"/>
          </a:p>
        </p:txBody>
      </p:sp>
      <p:sp>
        <p:nvSpPr>
          <p:cNvPr id="7" name="Ellipszis 6"/>
          <p:cNvSpPr/>
          <p:nvPr/>
        </p:nvSpPr>
        <p:spPr>
          <a:xfrm>
            <a:off x="91691" y="1397810"/>
            <a:ext cx="3634154" cy="855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Tahoma"/>
              <a:ea typeface="+mn-ea"/>
              <a:cs typeface="+mn-cs"/>
            </a:endParaRPr>
          </a:p>
        </p:txBody>
      </p:sp>
      <p:graphicFrame>
        <p:nvGraphicFramePr>
          <p:cNvPr id="4" name="Táblázat 3"/>
          <p:cNvGraphicFramePr>
            <a:graphicFrameLocks noGrp="1"/>
          </p:cNvGraphicFramePr>
          <p:nvPr/>
        </p:nvGraphicFramePr>
        <p:xfrm>
          <a:off x="597880" y="1265809"/>
          <a:ext cx="10694952" cy="5336852"/>
        </p:xfrm>
        <a:graphic>
          <a:graphicData uri="http://schemas.openxmlformats.org/drawingml/2006/table">
            <a:tbl>
              <a:tblPr/>
              <a:tblGrid>
                <a:gridCol w="2306330">
                  <a:extLst>
                    <a:ext uri="{9D8B030D-6E8A-4147-A177-3AD203B41FA5}">
                      <a16:colId xmlns:a16="http://schemas.microsoft.com/office/drawing/2014/main" val="255980940"/>
                    </a:ext>
                  </a:extLst>
                </a:gridCol>
                <a:gridCol w="209172">
                  <a:extLst>
                    <a:ext uri="{9D8B030D-6E8A-4147-A177-3AD203B41FA5}">
                      <a16:colId xmlns:a16="http://schemas.microsoft.com/office/drawing/2014/main" val="2051324128"/>
                    </a:ext>
                  </a:extLst>
                </a:gridCol>
                <a:gridCol w="209172">
                  <a:extLst>
                    <a:ext uri="{9D8B030D-6E8A-4147-A177-3AD203B41FA5}">
                      <a16:colId xmlns:a16="http://schemas.microsoft.com/office/drawing/2014/main" val="3881873332"/>
                    </a:ext>
                  </a:extLst>
                </a:gridCol>
                <a:gridCol w="209172">
                  <a:extLst>
                    <a:ext uri="{9D8B030D-6E8A-4147-A177-3AD203B41FA5}">
                      <a16:colId xmlns:a16="http://schemas.microsoft.com/office/drawing/2014/main" val="569369489"/>
                    </a:ext>
                  </a:extLst>
                </a:gridCol>
                <a:gridCol w="209172">
                  <a:extLst>
                    <a:ext uri="{9D8B030D-6E8A-4147-A177-3AD203B41FA5}">
                      <a16:colId xmlns:a16="http://schemas.microsoft.com/office/drawing/2014/main" val="4010379554"/>
                    </a:ext>
                  </a:extLst>
                </a:gridCol>
                <a:gridCol w="209172">
                  <a:extLst>
                    <a:ext uri="{9D8B030D-6E8A-4147-A177-3AD203B41FA5}">
                      <a16:colId xmlns:a16="http://schemas.microsoft.com/office/drawing/2014/main" val="654857514"/>
                    </a:ext>
                  </a:extLst>
                </a:gridCol>
                <a:gridCol w="209172">
                  <a:extLst>
                    <a:ext uri="{9D8B030D-6E8A-4147-A177-3AD203B41FA5}">
                      <a16:colId xmlns:a16="http://schemas.microsoft.com/office/drawing/2014/main" val="4188726717"/>
                    </a:ext>
                  </a:extLst>
                </a:gridCol>
                <a:gridCol w="209172">
                  <a:extLst>
                    <a:ext uri="{9D8B030D-6E8A-4147-A177-3AD203B41FA5}">
                      <a16:colId xmlns:a16="http://schemas.microsoft.com/office/drawing/2014/main" val="1588358024"/>
                    </a:ext>
                  </a:extLst>
                </a:gridCol>
                <a:gridCol w="209172">
                  <a:extLst>
                    <a:ext uri="{9D8B030D-6E8A-4147-A177-3AD203B41FA5}">
                      <a16:colId xmlns:a16="http://schemas.microsoft.com/office/drawing/2014/main" val="2359102415"/>
                    </a:ext>
                  </a:extLst>
                </a:gridCol>
                <a:gridCol w="209172">
                  <a:extLst>
                    <a:ext uri="{9D8B030D-6E8A-4147-A177-3AD203B41FA5}">
                      <a16:colId xmlns:a16="http://schemas.microsoft.com/office/drawing/2014/main" val="45946611"/>
                    </a:ext>
                  </a:extLst>
                </a:gridCol>
                <a:gridCol w="209172">
                  <a:extLst>
                    <a:ext uri="{9D8B030D-6E8A-4147-A177-3AD203B41FA5}">
                      <a16:colId xmlns:a16="http://schemas.microsoft.com/office/drawing/2014/main" val="3635264863"/>
                    </a:ext>
                  </a:extLst>
                </a:gridCol>
                <a:gridCol w="209172">
                  <a:extLst>
                    <a:ext uri="{9D8B030D-6E8A-4147-A177-3AD203B41FA5}">
                      <a16:colId xmlns:a16="http://schemas.microsoft.com/office/drawing/2014/main" val="1723258524"/>
                    </a:ext>
                  </a:extLst>
                </a:gridCol>
                <a:gridCol w="209172">
                  <a:extLst>
                    <a:ext uri="{9D8B030D-6E8A-4147-A177-3AD203B41FA5}">
                      <a16:colId xmlns:a16="http://schemas.microsoft.com/office/drawing/2014/main" val="1090889777"/>
                    </a:ext>
                  </a:extLst>
                </a:gridCol>
                <a:gridCol w="209172">
                  <a:extLst>
                    <a:ext uri="{9D8B030D-6E8A-4147-A177-3AD203B41FA5}">
                      <a16:colId xmlns:a16="http://schemas.microsoft.com/office/drawing/2014/main" val="664292806"/>
                    </a:ext>
                  </a:extLst>
                </a:gridCol>
                <a:gridCol w="209172">
                  <a:extLst>
                    <a:ext uri="{9D8B030D-6E8A-4147-A177-3AD203B41FA5}">
                      <a16:colId xmlns:a16="http://schemas.microsoft.com/office/drawing/2014/main" val="2668834824"/>
                    </a:ext>
                  </a:extLst>
                </a:gridCol>
                <a:gridCol w="209172">
                  <a:extLst>
                    <a:ext uri="{9D8B030D-6E8A-4147-A177-3AD203B41FA5}">
                      <a16:colId xmlns:a16="http://schemas.microsoft.com/office/drawing/2014/main" val="1954909342"/>
                    </a:ext>
                  </a:extLst>
                </a:gridCol>
                <a:gridCol w="209172">
                  <a:extLst>
                    <a:ext uri="{9D8B030D-6E8A-4147-A177-3AD203B41FA5}">
                      <a16:colId xmlns:a16="http://schemas.microsoft.com/office/drawing/2014/main" val="452207517"/>
                    </a:ext>
                  </a:extLst>
                </a:gridCol>
                <a:gridCol w="836690">
                  <a:extLst>
                    <a:ext uri="{9D8B030D-6E8A-4147-A177-3AD203B41FA5}">
                      <a16:colId xmlns:a16="http://schemas.microsoft.com/office/drawing/2014/main" val="3031097337"/>
                    </a:ext>
                  </a:extLst>
                </a:gridCol>
                <a:gridCol w="209172">
                  <a:extLst>
                    <a:ext uri="{9D8B030D-6E8A-4147-A177-3AD203B41FA5}">
                      <a16:colId xmlns:a16="http://schemas.microsoft.com/office/drawing/2014/main" val="2397049970"/>
                    </a:ext>
                  </a:extLst>
                </a:gridCol>
                <a:gridCol w="209172">
                  <a:extLst>
                    <a:ext uri="{9D8B030D-6E8A-4147-A177-3AD203B41FA5}">
                      <a16:colId xmlns:a16="http://schemas.microsoft.com/office/drawing/2014/main" val="990611824"/>
                    </a:ext>
                  </a:extLst>
                </a:gridCol>
                <a:gridCol w="377585">
                  <a:extLst>
                    <a:ext uri="{9D8B030D-6E8A-4147-A177-3AD203B41FA5}">
                      <a16:colId xmlns:a16="http://schemas.microsoft.com/office/drawing/2014/main" val="3658004260"/>
                    </a:ext>
                  </a:extLst>
                </a:gridCol>
                <a:gridCol w="40760">
                  <a:extLst>
                    <a:ext uri="{9D8B030D-6E8A-4147-A177-3AD203B41FA5}">
                      <a16:colId xmlns:a16="http://schemas.microsoft.com/office/drawing/2014/main" val="3611527661"/>
                    </a:ext>
                  </a:extLst>
                </a:gridCol>
                <a:gridCol w="209172">
                  <a:extLst>
                    <a:ext uri="{9D8B030D-6E8A-4147-A177-3AD203B41FA5}">
                      <a16:colId xmlns:a16="http://schemas.microsoft.com/office/drawing/2014/main" val="2888727121"/>
                    </a:ext>
                  </a:extLst>
                </a:gridCol>
                <a:gridCol w="209172">
                  <a:extLst>
                    <a:ext uri="{9D8B030D-6E8A-4147-A177-3AD203B41FA5}">
                      <a16:colId xmlns:a16="http://schemas.microsoft.com/office/drawing/2014/main" val="4128430826"/>
                    </a:ext>
                  </a:extLst>
                </a:gridCol>
                <a:gridCol w="209172">
                  <a:extLst>
                    <a:ext uri="{9D8B030D-6E8A-4147-A177-3AD203B41FA5}">
                      <a16:colId xmlns:a16="http://schemas.microsoft.com/office/drawing/2014/main" val="4215671954"/>
                    </a:ext>
                  </a:extLst>
                </a:gridCol>
                <a:gridCol w="209172">
                  <a:extLst>
                    <a:ext uri="{9D8B030D-6E8A-4147-A177-3AD203B41FA5}">
                      <a16:colId xmlns:a16="http://schemas.microsoft.com/office/drawing/2014/main" val="58220252"/>
                    </a:ext>
                  </a:extLst>
                </a:gridCol>
                <a:gridCol w="377585">
                  <a:extLst>
                    <a:ext uri="{9D8B030D-6E8A-4147-A177-3AD203B41FA5}">
                      <a16:colId xmlns:a16="http://schemas.microsoft.com/office/drawing/2014/main" val="2459935919"/>
                    </a:ext>
                  </a:extLst>
                </a:gridCol>
                <a:gridCol w="40760">
                  <a:extLst>
                    <a:ext uri="{9D8B030D-6E8A-4147-A177-3AD203B41FA5}">
                      <a16:colId xmlns:a16="http://schemas.microsoft.com/office/drawing/2014/main" val="637341164"/>
                    </a:ext>
                  </a:extLst>
                </a:gridCol>
                <a:gridCol w="209172">
                  <a:extLst>
                    <a:ext uri="{9D8B030D-6E8A-4147-A177-3AD203B41FA5}">
                      <a16:colId xmlns:a16="http://schemas.microsoft.com/office/drawing/2014/main" val="2112160039"/>
                    </a:ext>
                  </a:extLst>
                </a:gridCol>
                <a:gridCol w="209172">
                  <a:extLst>
                    <a:ext uri="{9D8B030D-6E8A-4147-A177-3AD203B41FA5}">
                      <a16:colId xmlns:a16="http://schemas.microsoft.com/office/drawing/2014/main" val="3898160760"/>
                    </a:ext>
                  </a:extLst>
                </a:gridCol>
                <a:gridCol w="836690">
                  <a:extLst>
                    <a:ext uri="{9D8B030D-6E8A-4147-A177-3AD203B41FA5}">
                      <a16:colId xmlns:a16="http://schemas.microsoft.com/office/drawing/2014/main" val="1389188278"/>
                    </a:ext>
                  </a:extLst>
                </a:gridCol>
                <a:gridCol w="214606">
                  <a:extLst>
                    <a:ext uri="{9D8B030D-6E8A-4147-A177-3AD203B41FA5}">
                      <a16:colId xmlns:a16="http://schemas.microsoft.com/office/drawing/2014/main" val="3729702352"/>
                    </a:ext>
                  </a:extLst>
                </a:gridCol>
                <a:gridCol w="214606">
                  <a:extLst>
                    <a:ext uri="{9D8B030D-6E8A-4147-A177-3AD203B41FA5}">
                      <a16:colId xmlns:a16="http://schemas.microsoft.com/office/drawing/2014/main" val="2394328323"/>
                    </a:ext>
                  </a:extLst>
                </a:gridCol>
                <a:gridCol w="214606">
                  <a:extLst>
                    <a:ext uri="{9D8B030D-6E8A-4147-A177-3AD203B41FA5}">
                      <a16:colId xmlns:a16="http://schemas.microsoft.com/office/drawing/2014/main" val="406410866"/>
                    </a:ext>
                  </a:extLst>
                </a:gridCol>
                <a:gridCol w="214606">
                  <a:extLst>
                    <a:ext uri="{9D8B030D-6E8A-4147-A177-3AD203B41FA5}">
                      <a16:colId xmlns:a16="http://schemas.microsoft.com/office/drawing/2014/main" val="964073004"/>
                    </a:ext>
                  </a:extLst>
                </a:gridCol>
              </a:tblGrid>
              <a:tr h="88208">
                <a:tc>
                  <a:txBody>
                    <a:bodyPr/>
                    <a:lstStyle/>
                    <a:p>
                      <a:pPr algn="l" fontAlgn="b"/>
                      <a:r>
                        <a:rPr lang="hu-HU" sz="600" b="0" i="0" u="none" strike="noStrike" dirty="0">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ru-RU" sz="600" b="0" i="0" u="none" strike="noStrike" dirty="0">
                          <a:effectLst/>
                          <a:latin typeface="Arial CE" panose="020B0604020202020204" pitchFamily="34" charset="0"/>
                        </a:rPr>
                        <a:t>Понедельник</a:t>
                      </a:r>
                      <a:endParaRPr lang="hu-HU" sz="600" b="0" i="0" u="none" strike="noStrike" dirty="0">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b"/>
                      <a:r>
                        <a:rPr lang="ru-RU" sz="600" b="0" i="0" u="none" strike="noStrike" dirty="0">
                          <a:effectLst/>
                          <a:latin typeface="Arial CE" panose="020B0604020202020204" pitchFamily="34" charset="0"/>
                        </a:rPr>
                        <a:t>Вторник</a:t>
                      </a:r>
                      <a:endParaRPr lang="hu-HU" sz="600" b="0" i="0" u="none" strike="noStrike" dirty="0">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b"/>
                      <a:r>
                        <a:rPr lang="ru-RU" sz="600" b="0" i="0" u="none" strike="noStrike" dirty="0">
                          <a:effectLst/>
                          <a:latin typeface="Arial CE" panose="020B0604020202020204" pitchFamily="34" charset="0"/>
                        </a:rPr>
                        <a:t>Среда</a:t>
                      </a:r>
                      <a:endParaRPr lang="hu-HU" sz="600" b="0" i="0" u="none" strike="noStrike" dirty="0">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b"/>
                      <a:r>
                        <a:rPr lang="ru-RU" sz="600" b="0" i="0" u="none" strike="noStrike" dirty="0">
                          <a:effectLst/>
                          <a:latin typeface="Arial CE" panose="020B0604020202020204" pitchFamily="34" charset="0"/>
                        </a:rPr>
                        <a:t>Четверг</a:t>
                      </a:r>
                      <a:endParaRPr lang="hu-HU" sz="600" b="0" i="0" u="none" strike="noStrike" dirty="0">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600" b="0" i="0" u="none" strike="noStrike" dirty="0">
                          <a:effectLst/>
                          <a:latin typeface="Arial CE" panose="020B0604020202020204" pitchFamily="34" charset="0"/>
                        </a:rPr>
                        <a:t>Пятница</a:t>
                      </a:r>
                      <a:endParaRPr lang="hu-HU" sz="600" b="0" i="0" u="none" strike="noStrike" dirty="0">
                        <a:effectLst/>
                        <a:latin typeface="Arial CE" panose="020B0604020202020204" pitchFamily="34" charset="0"/>
                      </a:endParaRPr>
                    </a:p>
                  </a:txBody>
                  <a:tcPr marL="5953" marR="5953" marT="5953" marB="0" anchor="b">
                    <a:lnL>
                      <a:noFill/>
                    </a:lnL>
                    <a:lnR>
                      <a:noFill/>
                    </a:lnR>
                    <a:lnT>
                      <a:noFill/>
                    </a:lnT>
                    <a:lnB>
                      <a:noFill/>
                    </a:lnB>
                  </a:tcPr>
                </a:tc>
                <a:tc gridSpan="4">
                  <a:txBody>
                    <a:bodyPr/>
                    <a:lstStyle/>
                    <a:p>
                      <a:pPr algn="ctr" fontAlgn="b"/>
                      <a:r>
                        <a:rPr lang="ru-RU" sz="600" b="0" i="0" u="none" strike="noStrike" dirty="0">
                          <a:effectLst/>
                          <a:latin typeface="Arial CE" panose="020B0604020202020204" pitchFamily="34" charset="0"/>
                        </a:rPr>
                        <a:t>Вторник</a:t>
                      </a:r>
                      <a:endParaRPr lang="hu-HU" sz="600" b="0" i="0" u="none" strike="noStrike" dirty="0">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b"/>
                      <a:r>
                        <a:rPr lang="ru-RU" sz="600" b="0" i="0" u="none" strike="noStrike" dirty="0">
                          <a:effectLst/>
                          <a:latin typeface="Arial CE" panose="020B0604020202020204" pitchFamily="34" charset="0"/>
                        </a:rPr>
                        <a:t>Среда</a:t>
                      </a:r>
                      <a:endParaRPr lang="hu-HU" sz="600" b="0" i="0" u="none" strike="noStrike" dirty="0">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b"/>
                      <a:r>
                        <a:rPr lang="ru-RU" sz="600" b="0" i="0" u="none" strike="noStrike" dirty="0">
                          <a:effectLst/>
                          <a:latin typeface="Arial CE" panose="020B0604020202020204" pitchFamily="34" charset="0"/>
                        </a:rPr>
                        <a:t>Четверг</a:t>
                      </a:r>
                      <a:endParaRPr lang="hu-HU" sz="600" b="0" i="0" u="none" strike="noStrike" dirty="0">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600" b="0" i="0" u="none" strike="noStrike" dirty="0">
                          <a:effectLst/>
                          <a:latin typeface="Arial CE" panose="020B0604020202020204" pitchFamily="34" charset="0"/>
                        </a:rPr>
                        <a:t>Пятница</a:t>
                      </a:r>
                      <a:endParaRPr lang="hu-HU" sz="600" b="0" i="0" u="none" strike="noStrike" dirty="0">
                        <a:effectLst/>
                        <a:latin typeface="Arial CE" panose="020B0604020202020204" pitchFamily="34" charset="0"/>
                      </a:endParaRPr>
                    </a:p>
                  </a:txBody>
                  <a:tcPr marL="5953" marR="5953" marT="5953" marB="0" anchor="b">
                    <a:lnL>
                      <a:noFill/>
                    </a:lnL>
                    <a:lnR>
                      <a:noFill/>
                    </a:lnR>
                    <a:lnT>
                      <a:noFill/>
                    </a:lnT>
                    <a:lnB>
                      <a:noFill/>
                    </a:lnB>
                  </a:tcPr>
                </a:tc>
                <a:tc gridSpan="4">
                  <a:txBody>
                    <a:bodyPr/>
                    <a:lstStyle/>
                    <a:p>
                      <a:pPr algn="ctr" fontAlgn="b"/>
                      <a:r>
                        <a:rPr lang="ru-RU" sz="600" b="0" i="0" u="none" strike="noStrike" dirty="0">
                          <a:effectLst/>
                          <a:latin typeface="Arial CE" panose="020B0604020202020204" pitchFamily="34" charset="0"/>
                        </a:rPr>
                        <a:t>Понедельник</a:t>
                      </a:r>
                      <a:endParaRPr lang="hu-HU" sz="600" b="0" i="0" u="none" strike="noStrike" dirty="0">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372259532"/>
                  </a:ext>
                </a:extLst>
              </a:tr>
              <a:tr h="93397">
                <a:tc>
                  <a:txBody>
                    <a:bodyPr/>
                    <a:lstStyle/>
                    <a:p>
                      <a:pPr algn="l"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fontAlgn="b"/>
                      <a:r>
                        <a:rPr lang="hu-HU" sz="600" b="0" i="0" u="none" strike="noStrike">
                          <a:effectLst/>
                          <a:latin typeface="Arial" panose="020B0604020202020204" pitchFamily="34" charset="0"/>
                        </a:rPr>
                        <a:t>2023.10.16</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b"/>
                      <a:r>
                        <a:rPr lang="hu-HU" sz="600" b="0" i="0" u="none" strike="noStrike">
                          <a:effectLst/>
                          <a:latin typeface="Arial" panose="020B0604020202020204" pitchFamily="34" charset="0"/>
                        </a:rPr>
                        <a:t>2023.10.17</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b"/>
                      <a:r>
                        <a:rPr lang="hu-HU" sz="600" b="0" i="0" u="none" strike="noStrike">
                          <a:effectLst/>
                          <a:latin typeface="Arial" panose="020B0604020202020204" pitchFamily="34" charset="0"/>
                        </a:rPr>
                        <a:t>2023.10.18</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b"/>
                      <a:r>
                        <a:rPr lang="hu-HU" sz="600" b="0" i="0" u="none" strike="noStrike">
                          <a:effectLst/>
                          <a:latin typeface="Arial" panose="020B0604020202020204" pitchFamily="34" charset="0"/>
                        </a:rPr>
                        <a:t>2023.10.19</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hu-HU" sz="600" b="0" i="0" u="none" strike="noStrike">
                          <a:effectLst/>
                          <a:latin typeface="Arial" panose="020B0604020202020204" pitchFamily="34" charset="0"/>
                        </a:rPr>
                        <a:t>2023.10.20</a:t>
                      </a: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fontAlgn="b"/>
                      <a:r>
                        <a:rPr lang="hu-HU" sz="600" b="0" i="0" u="none" strike="noStrike">
                          <a:effectLst/>
                          <a:latin typeface="Arial" panose="020B0604020202020204" pitchFamily="34" charset="0"/>
                        </a:rPr>
                        <a:t>2023.10.24</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b"/>
                      <a:r>
                        <a:rPr lang="hu-HU" sz="600" b="0" i="0" u="none" strike="noStrike">
                          <a:effectLst/>
                          <a:latin typeface="Arial" panose="020B0604020202020204" pitchFamily="34" charset="0"/>
                        </a:rPr>
                        <a:t>2023.10.25</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b"/>
                      <a:r>
                        <a:rPr lang="hu-HU" sz="600" b="0" i="0" u="none" strike="noStrike">
                          <a:effectLst/>
                          <a:latin typeface="Arial" panose="020B0604020202020204" pitchFamily="34" charset="0"/>
                        </a:rPr>
                        <a:t>2023.10.26</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hu-HU" sz="600" b="0" i="0" u="none" strike="noStrike">
                          <a:effectLst/>
                          <a:latin typeface="Arial" panose="020B0604020202020204" pitchFamily="34" charset="0"/>
                        </a:rPr>
                        <a:t>2023.10.27</a:t>
                      </a: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fontAlgn="b"/>
                      <a:r>
                        <a:rPr lang="hu-HU" sz="600" b="0" i="0" u="none" strike="noStrike">
                          <a:effectLst/>
                          <a:latin typeface="Arial" panose="020B0604020202020204" pitchFamily="34" charset="0"/>
                        </a:rPr>
                        <a:t>2023.10.30</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05666537"/>
                  </a:ext>
                </a:extLst>
              </a:tr>
              <a:tr h="88208">
                <a:tc>
                  <a:txBody>
                    <a:bodyPr/>
                    <a:lstStyle/>
                    <a:p>
                      <a:pPr algn="l"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a:noFill/>
                    </a:lnB>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hu-HU" sz="600" b="0" i="0" u="none" strike="noStrike">
                          <a:effectLst/>
                          <a:latin typeface="Arial"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hu-HU" sz="600" b="0" i="0" u="none" strike="noStrike">
                          <a:effectLst/>
                          <a:latin typeface="Arial"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42934038"/>
                  </a:ext>
                </a:extLst>
              </a:tr>
              <a:tr h="93397">
                <a:tc>
                  <a:txBody>
                    <a:bodyPr/>
                    <a:lstStyle/>
                    <a:p>
                      <a:pPr algn="l"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r>
                        <a:rPr lang="hu-HU" sz="600" b="0" i="0" u="none" strike="noStrike">
                          <a:effectLst/>
                          <a:latin typeface="Arial"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hu-HU" sz="600" b="0" i="0" u="none" strike="noStrike">
                          <a:effectLst/>
                          <a:latin typeface="Arial"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l" fontAlgn="b"/>
                      <a:r>
                        <a:rPr lang="hu-HU" sz="600" b="0" i="0" u="none" strike="noStrike">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hu-HU" sz="600" b="0" i="0" u="none" strike="noStrike">
                          <a:effectLst/>
                          <a:latin typeface="Arial"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187715173"/>
                  </a:ext>
                </a:extLst>
              </a:tr>
              <a:tr h="108962">
                <a:tc>
                  <a:txBody>
                    <a:bodyPr/>
                    <a:lstStyle/>
                    <a:p>
                      <a:pPr algn="l" fontAlgn="b"/>
                      <a:r>
                        <a:rPr lang="ru-RU" sz="700" b="1" i="0" u="none" strike="noStrike" dirty="0">
                          <a:effectLst/>
                          <a:latin typeface="Arial CE" panose="020B0604020202020204" pitchFamily="34" charset="0"/>
                        </a:rPr>
                        <a:t>Прогноз</a:t>
                      </a:r>
                      <a:r>
                        <a:rPr lang="ru-RU" sz="700" b="1" i="0" u="none" strike="noStrike" baseline="0" dirty="0">
                          <a:effectLst/>
                          <a:latin typeface="Arial CE" panose="020B0604020202020204" pitchFamily="34" charset="0"/>
                        </a:rPr>
                        <a:t> ликвидности </a:t>
                      </a:r>
                      <a:r>
                        <a:rPr lang="ru-RU" sz="700" b="1" i="0" u="none" strike="noStrike" baseline="0" dirty="0" err="1">
                          <a:effectLst/>
                          <a:latin typeface="Arial CE" panose="020B0604020202020204" pitchFamily="34" charset="0"/>
                        </a:rPr>
                        <a:t>Госуд</a:t>
                      </a:r>
                      <a:r>
                        <a:rPr lang="ru-RU" sz="700" b="1" i="0" u="none" strike="noStrike" baseline="0" dirty="0">
                          <a:effectLst/>
                          <a:latin typeface="Arial CE" panose="020B0604020202020204" pitchFamily="34" charset="0"/>
                        </a:rPr>
                        <a:t>. казначейства</a:t>
                      </a:r>
                      <a:endParaRPr lang="hu-HU" sz="700" b="1"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700" b="1"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700" b="1"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13483263"/>
                  </a:ext>
                </a:extLst>
              </a:tr>
              <a:tr h="88208">
                <a:tc>
                  <a:txBody>
                    <a:bodyPr/>
                    <a:lstStyle/>
                    <a:p>
                      <a:pPr algn="l" fontAlgn="b"/>
                      <a:r>
                        <a:rPr lang="hu-HU"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из</a:t>
                      </a:r>
                      <a:r>
                        <a:rPr lang="ru-RU" sz="600" b="0" i="0" u="none" strike="noStrike" baseline="0" dirty="0">
                          <a:effectLst/>
                          <a:latin typeface="Arial CE" panose="020B0604020202020204" pitchFamily="34" charset="0"/>
                        </a:rPr>
                        <a:t> которой на собственном счете</a:t>
                      </a:r>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gridSpan="4">
                  <a:txBody>
                    <a:bodyPr/>
                    <a:lstStyle/>
                    <a:p>
                      <a:pPr algn="r" fontAlgn="b"/>
                      <a:r>
                        <a:rPr lang="hu-HU" sz="600" b="0" i="0" u="none" strike="noStrike">
                          <a:solidFill>
                            <a:srgbClr val="0000FF"/>
                          </a:solidFill>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solidFill>
                            <a:srgbClr val="0000FF"/>
                          </a:solidFill>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solidFill>
                          <a:srgbClr val="0000FF"/>
                        </a:solidFill>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714088016"/>
                  </a:ext>
                </a:extLst>
              </a:tr>
              <a:tr h="88208">
                <a:tc>
                  <a:txBody>
                    <a:bodyPr/>
                    <a:lstStyle/>
                    <a:p>
                      <a:pPr algn="l" fontAlgn="b"/>
                      <a:r>
                        <a:rPr lang="ru-RU" sz="600" b="0" i="1" u="none" strike="noStrike" dirty="0">
                          <a:solidFill>
                            <a:srgbClr val="FF0000"/>
                          </a:solidFill>
                          <a:effectLst/>
                          <a:latin typeface="Arial CE" panose="020B0604020202020204" pitchFamily="34" charset="0"/>
                        </a:rPr>
                        <a:t>Дефицит</a:t>
                      </a:r>
                      <a:r>
                        <a:rPr lang="ru-RU" sz="600" b="0" i="1" u="none" strike="noStrike" baseline="0" dirty="0">
                          <a:solidFill>
                            <a:srgbClr val="FF0000"/>
                          </a:solidFill>
                          <a:effectLst/>
                          <a:latin typeface="Arial CE" panose="020B0604020202020204" pitchFamily="34" charset="0"/>
                        </a:rPr>
                        <a:t> центрального бюджета</a:t>
                      </a:r>
                      <a:endParaRPr lang="hu-HU" sz="600" b="0" i="1" u="none" strike="noStrike" dirty="0">
                        <a:solidFill>
                          <a:srgbClr val="FF0000"/>
                        </a:solidFill>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gridSpan="4">
                  <a:txBody>
                    <a:bodyPr/>
                    <a:lstStyle/>
                    <a:p>
                      <a:pPr algn="r" fontAlgn="b"/>
                      <a:r>
                        <a:rPr lang="hu-HU" sz="600" b="0" i="1" u="none" strike="noStrike">
                          <a:solidFill>
                            <a:srgbClr val="FF0000"/>
                          </a:solidFill>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1" u="none" strike="noStrike">
                          <a:solidFill>
                            <a:srgbClr val="FF0000"/>
                          </a:solidFill>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1" u="none" strike="noStrike">
                          <a:solidFill>
                            <a:srgbClr val="FF0000"/>
                          </a:solidFill>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1" u="none" strike="noStrike">
                          <a:solidFill>
                            <a:srgbClr val="FF0000"/>
                          </a:solidFill>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1" u="none" strike="noStrike">
                          <a:solidFill>
                            <a:srgbClr val="FF0000"/>
                          </a:solidFill>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gridSpan="4">
                  <a:txBody>
                    <a:bodyPr/>
                    <a:lstStyle/>
                    <a:p>
                      <a:pPr algn="r" fontAlgn="b"/>
                      <a:r>
                        <a:rPr lang="hu-HU" sz="600" b="0" i="1" u="none" strike="noStrike">
                          <a:solidFill>
                            <a:srgbClr val="FF0000"/>
                          </a:solidFill>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1" u="none" strike="noStrike">
                          <a:solidFill>
                            <a:srgbClr val="FF0000"/>
                          </a:solidFill>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1" u="none" strike="noStrike">
                          <a:solidFill>
                            <a:srgbClr val="FF0000"/>
                          </a:solidFill>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1" u="none" strike="noStrike">
                          <a:solidFill>
                            <a:srgbClr val="FF0000"/>
                          </a:solidFill>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r" fontAlgn="b"/>
                      <a:r>
                        <a:rPr lang="hu-HU" sz="600" b="0" i="1" u="none" strike="noStrike">
                          <a:solidFill>
                            <a:srgbClr val="FF0000"/>
                          </a:solidFill>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753747756"/>
                  </a:ext>
                </a:extLst>
              </a:tr>
              <a:tr h="88208">
                <a:tc>
                  <a:txBody>
                    <a:bodyPr/>
                    <a:lstStyle/>
                    <a:p>
                      <a:pPr algn="l" fontAlgn="b"/>
                      <a:r>
                        <a:rPr lang="hu-HU" sz="600" b="0" i="1" u="none" strike="noStrike" dirty="0">
                          <a:solidFill>
                            <a:srgbClr val="FF0000"/>
                          </a:solidFill>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r>
                        <a:rPr lang="hu-HU" sz="600" b="0" i="0" u="none" strike="noStrike" dirty="0">
                          <a:effectLst/>
                          <a:latin typeface="Arial"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hu-HU" sz="600" b="0" i="0" u="none" strike="noStrike">
                          <a:effectLst/>
                          <a:latin typeface="Arial"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b"/>
                      <a:r>
                        <a:rPr lang="hu-HU" sz="600" b="0" i="0" u="none" strike="noStrike">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hu-HU" sz="600" b="0" i="0" u="none" strike="noStrike">
                          <a:effectLst/>
                          <a:latin typeface="Arial"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854486965"/>
                  </a:ext>
                </a:extLst>
              </a:tr>
              <a:tr h="108962">
                <a:tc>
                  <a:txBody>
                    <a:bodyPr/>
                    <a:lstStyle/>
                    <a:p>
                      <a:pPr algn="l" fontAlgn="b"/>
                      <a:r>
                        <a:rPr lang="ru-RU" sz="700" b="1" i="0" u="none" strike="noStrike" dirty="0">
                          <a:effectLst/>
                          <a:latin typeface="Arial CE" panose="020B0604020202020204" pitchFamily="34" charset="0"/>
                        </a:rPr>
                        <a:t>Прогноз</a:t>
                      </a:r>
                      <a:r>
                        <a:rPr lang="ru-RU" sz="700" b="1" i="0" u="none" strike="noStrike" baseline="0" dirty="0">
                          <a:effectLst/>
                          <a:latin typeface="Arial CE" panose="020B0604020202020204" pitchFamily="34" charset="0"/>
                        </a:rPr>
                        <a:t> ликвидности ЦБ</a:t>
                      </a:r>
                      <a:endParaRPr lang="hu-HU" sz="700" b="1"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700" b="1"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700" b="1"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66011"/>
                  </a:ext>
                </a:extLst>
              </a:tr>
              <a:tr h="88208">
                <a:tc>
                  <a:txBody>
                    <a:bodyPr/>
                    <a:lstStyle/>
                    <a:p>
                      <a:pPr algn="l" fontAlgn="b"/>
                      <a:r>
                        <a:rPr lang="hu-HU"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из которой</a:t>
                      </a:r>
                      <a:r>
                        <a:rPr lang="ru-RU" sz="600" b="0" i="0" u="none" strike="noStrike" baseline="0" dirty="0">
                          <a:effectLst/>
                          <a:latin typeface="Arial CE" panose="020B0604020202020204" pitchFamily="34" charset="0"/>
                        </a:rPr>
                        <a:t> на собственном счете</a:t>
                      </a:r>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r" fontAlgn="b"/>
                      <a:r>
                        <a:rPr lang="hu-HU" sz="600" b="0" i="0" u="none" strike="noStrike" dirty="0">
                          <a:solidFill>
                            <a:srgbClr val="0000FF"/>
                          </a:solidFill>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solidFill>
                            <a:srgbClr val="0000FF"/>
                          </a:solidFill>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solidFill>
                          <a:srgbClr val="0000FF"/>
                        </a:solidFill>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592924014"/>
                  </a:ext>
                </a:extLst>
              </a:tr>
              <a:tr h="88208">
                <a:tc>
                  <a:txBody>
                    <a:bodyPr/>
                    <a:lstStyle/>
                    <a:p>
                      <a:pPr algn="l" fontAlgn="b"/>
                      <a:r>
                        <a:rPr lang="ru-RU" sz="600" b="0" i="1" u="none" strike="noStrike" dirty="0">
                          <a:solidFill>
                            <a:srgbClr val="FF0000"/>
                          </a:solidFill>
                          <a:effectLst/>
                          <a:latin typeface="Arial CE" panose="020B0604020202020204" pitchFamily="34" charset="0"/>
                        </a:rPr>
                        <a:t>Дефицит</a:t>
                      </a:r>
                      <a:r>
                        <a:rPr lang="ru-RU" sz="600" b="0" i="1" u="none" strike="noStrike" baseline="0" dirty="0">
                          <a:solidFill>
                            <a:srgbClr val="FF0000"/>
                          </a:solidFill>
                          <a:effectLst/>
                          <a:latin typeface="Arial CE" panose="020B0604020202020204" pitchFamily="34" charset="0"/>
                        </a:rPr>
                        <a:t> центрального бюджета</a:t>
                      </a:r>
                      <a:endParaRPr lang="hu-HU" sz="600" b="0" i="1" u="none" strike="noStrike" dirty="0">
                        <a:solidFill>
                          <a:srgbClr val="FF0000"/>
                        </a:solidFill>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r" fontAlgn="b"/>
                      <a:r>
                        <a:rPr lang="hu-HU" sz="600" b="0" i="1" u="none" strike="noStrike">
                          <a:solidFill>
                            <a:srgbClr val="FF0000"/>
                          </a:solidFill>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1" u="none" strike="noStrike">
                          <a:solidFill>
                            <a:srgbClr val="FF0000"/>
                          </a:solidFill>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1" u="none" strike="noStrike">
                          <a:solidFill>
                            <a:srgbClr val="FF0000"/>
                          </a:solidFill>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1" u="none" strike="noStrike">
                          <a:solidFill>
                            <a:srgbClr val="FF0000"/>
                          </a:solidFill>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1" u="none" strike="noStrike">
                          <a:solidFill>
                            <a:srgbClr val="FF0000"/>
                          </a:solidFill>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gridSpan="4">
                  <a:txBody>
                    <a:bodyPr/>
                    <a:lstStyle/>
                    <a:p>
                      <a:pPr algn="r" fontAlgn="b"/>
                      <a:r>
                        <a:rPr lang="hu-HU" sz="600" b="0" i="1" u="none" strike="noStrike">
                          <a:solidFill>
                            <a:srgbClr val="FF0000"/>
                          </a:solidFill>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1" u="none" strike="noStrike">
                          <a:solidFill>
                            <a:srgbClr val="FF0000"/>
                          </a:solidFill>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1" u="none" strike="noStrike">
                          <a:solidFill>
                            <a:srgbClr val="FF0000"/>
                          </a:solidFill>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1" u="none" strike="noStrike">
                          <a:solidFill>
                            <a:srgbClr val="FF0000"/>
                          </a:solidFill>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r" fontAlgn="b"/>
                      <a:r>
                        <a:rPr lang="hu-HU" sz="600" b="0" i="1" u="none" strike="noStrike">
                          <a:solidFill>
                            <a:srgbClr val="FF0000"/>
                          </a:solidFill>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340623262"/>
                  </a:ext>
                </a:extLst>
              </a:tr>
              <a:tr h="88208">
                <a:tc>
                  <a:txBody>
                    <a:bodyPr/>
                    <a:lstStyle/>
                    <a:p>
                      <a:pPr algn="l" fontAlgn="b"/>
                      <a:r>
                        <a:rPr lang="hu-HU" sz="600" b="0" i="0" u="none" strike="noStrike" dirty="0">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hu-HU" sz="600" b="0" i="0" u="none" strike="noStrike">
                          <a:effectLst/>
                          <a:latin typeface="Arial"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hu-HU" sz="600" b="0" i="0" u="none" strike="noStrike">
                          <a:effectLst/>
                          <a:latin typeface="Arial"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859457932"/>
                  </a:ext>
                </a:extLst>
              </a:tr>
              <a:tr h="108962">
                <a:tc>
                  <a:txBody>
                    <a:bodyPr/>
                    <a:lstStyle/>
                    <a:p>
                      <a:pPr algn="l" fontAlgn="b"/>
                      <a:r>
                        <a:rPr lang="ru-RU" sz="700" b="1" i="0" u="none" strike="noStrike" dirty="0">
                          <a:effectLst/>
                          <a:latin typeface="Arial CE" panose="020B0604020202020204" pitchFamily="34" charset="0"/>
                        </a:rPr>
                        <a:t>Остаток</a:t>
                      </a:r>
                      <a:r>
                        <a:rPr lang="ru-RU" sz="700" b="1" i="0" u="none" strike="noStrike" baseline="0" dirty="0">
                          <a:effectLst/>
                          <a:latin typeface="Arial CE" panose="020B0604020202020204" pitchFamily="34" charset="0"/>
                        </a:rPr>
                        <a:t> на ЕКС (факт.)</a:t>
                      </a:r>
                      <a:endParaRPr lang="hu-HU" sz="700" b="1"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700" b="1"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700" b="1"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r" fontAlgn="b"/>
                      <a:r>
                        <a:rPr lang="hu-HU" sz="700" b="1"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079327769"/>
                  </a:ext>
                </a:extLst>
              </a:tr>
              <a:tr h="88208">
                <a:tc>
                  <a:txBody>
                    <a:bodyPr/>
                    <a:lstStyle/>
                    <a:p>
                      <a:pPr algn="l" fontAlgn="b"/>
                      <a:r>
                        <a:rPr lang="hu-HU"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из которой на собственном счете</a:t>
                      </a:r>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73020323"/>
                  </a:ext>
                </a:extLst>
              </a:tr>
              <a:tr h="88208">
                <a:tc>
                  <a:txBody>
                    <a:bodyPr/>
                    <a:lstStyle/>
                    <a:p>
                      <a:pPr algn="l" fontAlgn="b"/>
                      <a:r>
                        <a:rPr lang="ru-RU" sz="600" b="0" i="0" u="none" strike="noStrike" dirty="0">
                          <a:effectLst/>
                          <a:latin typeface="Arial CE" panose="020B0604020202020204" pitchFamily="34" charset="0"/>
                        </a:rPr>
                        <a:t>Дефицит</a:t>
                      </a:r>
                      <a:r>
                        <a:rPr lang="ru-RU" sz="600" b="0" i="0" u="none" strike="noStrike" baseline="0" dirty="0">
                          <a:effectLst/>
                          <a:latin typeface="Arial CE" panose="020B0604020202020204" pitchFamily="34" charset="0"/>
                        </a:rPr>
                        <a:t> центрального бюджета (факт.)</a:t>
                      </a:r>
                      <a:endParaRPr lang="en-US"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585735685"/>
                  </a:ext>
                </a:extLst>
              </a:tr>
              <a:tr h="88208">
                <a:tc>
                  <a:txBody>
                    <a:bodyPr/>
                    <a:lstStyle/>
                    <a:p>
                      <a:pPr algn="l" fontAlgn="b"/>
                      <a:endParaRPr lang="hu-HU" sz="600" b="0" i="0" u="none" strike="noStrike" dirty="0">
                        <a:effectLst/>
                        <a:latin typeface="Arial CE" panose="020B0604020202020204" pitchFamily="34" charset="0"/>
                      </a:endParaRPr>
                    </a:p>
                  </a:txBody>
                  <a:tcPr marL="5953" marR="5953" marT="5953"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hu-HU" sz="600" b="0" i="0" u="none" strike="noStrike">
                          <a:effectLst/>
                          <a:latin typeface="Arial"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hu-HU" sz="600" b="0" i="0" u="none" strike="noStrike">
                          <a:effectLst/>
                          <a:latin typeface="Arial"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8751888"/>
                  </a:ext>
                </a:extLst>
              </a:tr>
              <a:tr h="88208">
                <a:tc>
                  <a:txBody>
                    <a:bodyPr/>
                    <a:lstStyle/>
                    <a:p>
                      <a:pPr algn="l" fontAlgn="b"/>
                      <a:r>
                        <a:rPr lang="ru-RU" sz="600" b="1" i="1" u="none" strike="noStrike" dirty="0">
                          <a:effectLst/>
                          <a:latin typeface="Arial CE" panose="020B0604020202020204" pitchFamily="34" charset="0"/>
                        </a:rPr>
                        <a:t>Эмиссия</a:t>
                      </a:r>
                      <a:endParaRPr lang="hu-HU" sz="600" b="1" i="1"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r" fontAlgn="b"/>
                      <a:r>
                        <a:rPr lang="hu-HU" sz="600" b="1" i="1" u="none" strike="noStrike">
                          <a:solidFill>
                            <a:srgbClr val="FF0000"/>
                          </a:solidFill>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1" i="1"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1" i="1" u="none" strike="noStrike">
                          <a:solidFill>
                            <a:srgbClr val="FF0000"/>
                          </a:solidFill>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1" i="1"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1" i="1" u="none" strike="noStrike">
                          <a:solidFill>
                            <a:srgbClr val="FF0000"/>
                          </a:solidFill>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r" fontAlgn="b"/>
                      <a:r>
                        <a:rPr lang="hu-HU" sz="600" b="1" i="1" u="none" strike="noStrike">
                          <a:solidFill>
                            <a:srgbClr val="FF0000"/>
                          </a:solidFill>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1" i="1" u="none" strike="noStrike">
                          <a:solidFill>
                            <a:srgbClr val="FF0000"/>
                          </a:solidFill>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1" i="1"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1" i="1"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r" fontAlgn="b"/>
                      <a:r>
                        <a:rPr lang="hu-HU" sz="600" b="1" i="1"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333863375"/>
                  </a:ext>
                </a:extLst>
              </a:tr>
              <a:tr h="88208">
                <a:tc>
                  <a:txBody>
                    <a:bodyPr/>
                    <a:lstStyle/>
                    <a:p>
                      <a:pPr algn="l" fontAlgn="b"/>
                      <a:r>
                        <a:rPr lang="hu-HU"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в </a:t>
                      </a:r>
                      <a:r>
                        <a:rPr lang="ru-RU" sz="600" b="0" i="0" u="none" strike="noStrike" dirty="0" err="1">
                          <a:effectLst/>
                          <a:latin typeface="Arial CE" panose="020B0604020202020204" pitchFamily="34" charset="0"/>
                        </a:rPr>
                        <a:t>т.ч</a:t>
                      </a:r>
                      <a:r>
                        <a:rPr lang="ru-RU" sz="600" b="0" i="0" u="none" strike="noStrike">
                          <a:effectLst/>
                          <a:latin typeface="Arial CE" panose="020B0604020202020204" pitchFamily="34" charset="0"/>
                        </a:rPr>
                        <a:t>. Облигации</a:t>
                      </a:r>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037363105"/>
                  </a:ext>
                </a:extLst>
              </a:tr>
              <a:tr h="88208">
                <a:tc>
                  <a:txBody>
                    <a:bodyPr/>
                    <a:lstStyle/>
                    <a:p>
                      <a:pPr algn="l" fontAlgn="b"/>
                      <a:r>
                        <a:rPr lang="hu-HU"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Казначейские</a:t>
                      </a:r>
                      <a:r>
                        <a:rPr lang="ru-RU" sz="600" b="0" i="0" u="none" strike="noStrike" baseline="0" dirty="0">
                          <a:effectLst/>
                          <a:latin typeface="Arial CE" panose="020B0604020202020204" pitchFamily="34" charset="0"/>
                        </a:rPr>
                        <a:t> векселя с дисконтом</a:t>
                      </a:r>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473693474"/>
                  </a:ext>
                </a:extLst>
              </a:tr>
              <a:tr h="88208">
                <a:tc>
                  <a:txBody>
                    <a:bodyPr/>
                    <a:lstStyle/>
                    <a:p>
                      <a:pPr algn="l" fontAlgn="b"/>
                      <a:r>
                        <a:rPr lang="hu-HU" sz="600" b="0" i="0" u="none" strike="noStrike" dirty="0">
                          <a:effectLst/>
                          <a:latin typeface="Arial CE" panose="020B0604020202020204" pitchFamily="34" charset="0"/>
                        </a:rPr>
                        <a:t>              MAP+, 1MAP</a:t>
                      </a:r>
                    </a:p>
                  </a:txBody>
                  <a:tcPr marL="5953" marR="5953" marT="595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dirty="0">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59098875"/>
                  </a:ext>
                </a:extLst>
              </a:tr>
              <a:tr h="88208">
                <a:tc>
                  <a:txBody>
                    <a:bodyPr/>
                    <a:lstStyle/>
                    <a:p>
                      <a:pPr algn="l" fontAlgn="b"/>
                      <a:r>
                        <a:rPr lang="hu-HU"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Займы</a:t>
                      </a:r>
                      <a:r>
                        <a:rPr lang="hu-HU"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розничные ЦБ</a:t>
                      </a:r>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772432159"/>
                  </a:ext>
                </a:extLst>
              </a:tr>
              <a:tr h="88208">
                <a:tc>
                  <a:txBody>
                    <a:bodyPr/>
                    <a:lstStyle/>
                    <a:p>
                      <a:pPr algn="l" fontAlgn="b"/>
                      <a:r>
                        <a:rPr lang="hu-HU"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Валютные</a:t>
                      </a:r>
                      <a:r>
                        <a:rPr lang="ru-RU" sz="600" b="0" i="0" u="none" strike="noStrike" baseline="0" dirty="0">
                          <a:effectLst/>
                          <a:latin typeface="Arial CE" panose="020B0604020202020204" pitchFamily="34" charset="0"/>
                        </a:rPr>
                        <a:t> займы</a:t>
                      </a:r>
                      <a:r>
                        <a:rPr lang="hu-HU" sz="600" b="0" i="0" u="none" strike="noStrike" dirty="0">
                          <a:effectLst/>
                          <a:latin typeface="Arial CE" panose="020B0604020202020204" pitchFamily="34" charset="0"/>
                        </a:rPr>
                        <a:t> / </a:t>
                      </a:r>
                      <a:r>
                        <a:rPr lang="ru-RU" sz="600" b="0" i="0" u="none" strike="noStrike" dirty="0">
                          <a:effectLst/>
                          <a:latin typeface="Arial CE" panose="020B0604020202020204" pitchFamily="34" charset="0"/>
                        </a:rPr>
                        <a:t>Валютные свопы</a:t>
                      </a:r>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032122055"/>
                  </a:ext>
                </a:extLst>
              </a:tr>
              <a:tr h="93397">
                <a:tc>
                  <a:txBody>
                    <a:bodyPr/>
                    <a:lstStyle/>
                    <a:p>
                      <a:pPr algn="l" fontAlgn="b"/>
                      <a:r>
                        <a:rPr lang="hu-HU"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Валютные</a:t>
                      </a:r>
                      <a:r>
                        <a:rPr lang="ru-RU" sz="600" b="0" i="0" u="none" strike="noStrike" baseline="0" dirty="0">
                          <a:effectLst/>
                          <a:latin typeface="Arial CE" panose="020B0604020202020204" pitchFamily="34" charset="0"/>
                        </a:rPr>
                        <a:t> облигации</a:t>
                      </a:r>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692519918"/>
                  </a:ext>
                </a:extLst>
              </a:tr>
              <a:tr h="88208">
                <a:tc>
                  <a:txBody>
                    <a:bodyPr/>
                    <a:lstStyle/>
                    <a:p>
                      <a:pPr algn="l" fontAlgn="b"/>
                      <a:r>
                        <a:rPr lang="hu-HU" sz="600" b="0" i="0" u="none" strike="noStrike" dirty="0">
                          <a:effectLst/>
                          <a:latin typeface="Arial CE" panose="020B0604020202020204" pitchFamily="34" charset="0"/>
                        </a:rPr>
                        <a:t>              </a:t>
                      </a:r>
                      <a:r>
                        <a:rPr lang="ru-RU" sz="600" b="0" i="0" u="none" strike="noStrike" dirty="0" err="1">
                          <a:effectLst/>
                          <a:latin typeface="Arial CE" panose="020B0604020202020204" pitchFamily="34" charset="0"/>
                        </a:rPr>
                        <a:t>Репо</a:t>
                      </a:r>
                      <a:r>
                        <a:rPr lang="ru-RU" sz="600" b="0" i="0" u="none" strike="noStrike" dirty="0">
                          <a:effectLst/>
                          <a:latin typeface="Arial CE" panose="020B0604020202020204" pitchFamily="34" charset="0"/>
                        </a:rPr>
                        <a:t> - новые</a:t>
                      </a:r>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616225681"/>
                  </a:ext>
                </a:extLst>
              </a:tr>
              <a:tr h="93397">
                <a:tc>
                  <a:txBody>
                    <a:bodyPr/>
                    <a:lstStyle/>
                    <a:p>
                      <a:pPr algn="l" fontAlgn="b"/>
                      <a:r>
                        <a:rPr lang="hu-HU" sz="600" b="0" i="0" u="none" strike="noStrike" dirty="0">
                          <a:effectLst/>
                          <a:latin typeface="Arial CE" panose="020B0604020202020204" pitchFamily="34" charset="0"/>
                        </a:rPr>
                        <a:t>              </a:t>
                      </a:r>
                      <a:r>
                        <a:rPr lang="ru-RU" sz="600" b="0" i="0" u="none" strike="noStrike" dirty="0" err="1">
                          <a:effectLst/>
                          <a:latin typeface="Arial CE" panose="020B0604020202020204" pitchFamily="34" charset="0"/>
                        </a:rPr>
                        <a:t>Репо</a:t>
                      </a:r>
                      <a:r>
                        <a:rPr lang="ru-RU" sz="600" b="0" i="0" u="none" strike="noStrike" dirty="0">
                          <a:effectLst/>
                          <a:latin typeface="Arial CE" panose="020B0604020202020204" pitchFamily="34" charset="0"/>
                        </a:rPr>
                        <a:t> – наступает срок погашения</a:t>
                      </a:r>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560930069"/>
                  </a:ext>
                </a:extLst>
              </a:tr>
              <a:tr h="171228">
                <a:tc>
                  <a:txBody>
                    <a:bodyPr/>
                    <a:lstStyle/>
                    <a:p>
                      <a:pPr algn="l" fontAlgn="b"/>
                      <a:r>
                        <a:rPr lang="fr-FR"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Валютные депозиты</a:t>
                      </a:r>
                      <a:r>
                        <a:rPr lang="fr-FR"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погашение по рыночной </a:t>
                      </a:r>
                    </a:p>
                    <a:p>
                      <a:pPr algn="l" fontAlgn="b"/>
                      <a:r>
                        <a:rPr lang="ru-RU" sz="600" b="0" i="0" u="none" strike="noStrike" dirty="0">
                          <a:effectLst/>
                          <a:latin typeface="Arial CE" panose="020B0604020202020204" pitchFamily="34" charset="0"/>
                        </a:rPr>
                        <a:t>             стоимости</a:t>
                      </a:r>
                      <a:r>
                        <a:rPr lang="fr-FR"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и</a:t>
                      </a:r>
                      <a:r>
                        <a:rPr lang="ru-RU" sz="600" b="0" i="0" u="none" strike="noStrike" baseline="0" dirty="0">
                          <a:effectLst/>
                          <a:latin typeface="Arial CE" panose="020B0604020202020204" pitchFamily="34" charset="0"/>
                        </a:rPr>
                        <a:t>ностранная валюта</a:t>
                      </a:r>
                      <a:endParaRPr lang="fr-FR"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dirty="0">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dirty="0">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dirty="0">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755603461"/>
                  </a:ext>
                </a:extLst>
              </a:tr>
              <a:tr h="88208">
                <a:tc>
                  <a:txBody>
                    <a:bodyPr/>
                    <a:lstStyle/>
                    <a:p>
                      <a:pPr algn="l"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hu-HU" sz="600" b="0" i="0" u="none" strike="noStrike">
                          <a:effectLst/>
                          <a:latin typeface="Arial"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hu-HU" sz="600" b="0" i="0" u="none" strike="noStrike">
                          <a:effectLst/>
                          <a:latin typeface="Arial"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479098265"/>
                  </a:ext>
                </a:extLst>
              </a:tr>
              <a:tr h="88208">
                <a:tc>
                  <a:txBody>
                    <a:bodyPr/>
                    <a:lstStyle/>
                    <a:p>
                      <a:pPr algn="l" fontAlgn="b"/>
                      <a:r>
                        <a:rPr lang="ru-RU" sz="600" b="1" i="1" u="none" strike="noStrike" dirty="0">
                          <a:effectLst/>
                          <a:latin typeface="Arial CE" panose="020B0604020202020204" pitchFamily="34" charset="0"/>
                        </a:rPr>
                        <a:t>Погашение</a:t>
                      </a:r>
                      <a:r>
                        <a:rPr lang="ru-RU" sz="600" b="1" i="1" u="none" strike="noStrike" baseline="0" dirty="0">
                          <a:effectLst/>
                          <a:latin typeface="Arial CE" panose="020B0604020202020204" pitchFamily="34" charset="0"/>
                        </a:rPr>
                        <a:t> </a:t>
                      </a:r>
                      <a:endParaRPr lang="hu-HU" sz="600" b="1" i="1"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r" fontAlgn="b"/>
                      <a:r>
                        <a:rPr lang="hu-HU" sz="600" b="1" i="1" u="none" strike="noStrike">
                          <a:solidFill>
                            <a:srgbClr val="FF0000"/>
                          </a:solidFill>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1" i="1"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1" i="1"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1" i="1"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1" i="1" u="none" strike="noStrike">
                          <a:solidFill>
                            <a:srgbClr val="FF0000"/>
                          </a:solidFill>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r" fontAlgn="b"/>
                      <a:r>
                        <a:rPr lang="hu-HU" sz="600" b="1" i="1"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1" i="1"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1" i="1"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1" i="1"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r" fontAlgn="b"/>
                      <a:r>
                        <a:rPr lang="hu-HU" sz="600" b="1" i="1"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853048603"/>
                  </a:ext>
                </a:extLst>
              </a:tr>
              <a:tr h="88208">
                <a:tc>
                  <a:txBody>
                    <a:bodyPr/>
                    <a:lstStyle/>
                    <a:p>
                      <a:pPr algn="l" fontAlgn="b"/>
                      <a:r>
                        <a:rPr lang="hu-HU"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в </a:t>
                      </a:r>
                      <a:r>
                        <a:rPr lang="ru-RU" sz="600" b="0" i="0" u="none" strike="noStrike" dirty="0" err="1">
                          <a:effectLst/>
                          <a:latin typeface="Arial CE" panose="020B0604020202020204" pitchFamily="34" charset="0"/>
                        </a:rPr>
                        <a:t>т.ч</a:t>
                      </a:r>
                      <a:r>
                        <a:rPr lang="ru-RU" sz="600" b="0" i="0" u="none" strike="noStrike" dirty="0">
                          <a:effectLst/>
                          <a:latin typeface="Arial CE" panose="020B0604020202020204" pitchFamily="34" charset="0"/>
                        </a:rPr>
                        <a:t>. Облигации</a:t>
                      </a:r>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252255708"/>
                  </a:ext>
                </a:extLst>
              </a:tr>
              <a:tr h="88208">
                <a:tc>
                  <a:txBody>
                    <a:bodyPr/>
                    <a:lstStyle/>
                    <a:p>
                      <a:pPr algn="l" fontAlgn="b"/>
                      <a:r>
                        <a:rPr lang="hu-HU"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Выкуп облигаций</a:t>
                      </a:r>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647829792"/>
                  </a:ext>
                </a:extLst>
              </a:tr>
              <a:tr h="88208">
                <a:tc>
                  <a:txBody>
                    <a:bodyPr/>
                    <a:lstStyle/>
                    <a:p>
                      <a:pPr algn="l" fontAlgn="b"/>
                      <a:r>
                        <a:rPr lang="hu-HU"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Казначейские</a:t>
                      </a:r>
                      <a:r>
                        <a:rPr lang="ru-RU" sz="600" b="0" i="0" u="none" strike="noStrike" baseline="0" dirty="0">
                          <a:effectLst/>
                          <a:latin typeface="Arial CE" panose="020B0604020202020204" pitchFamily="34" charset="0"/>
                        </a:rPr>
                        <a:t> векселя с дисконтом</a:t>
                      </a:r>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03736483"/>
                  </a:ext>
                </a:extLst>
              </a:tr>
              <a:tr h="88208">
                <a:tc>
                  <a:txBody>
                    <a:bodyPr/>
                    <a:lstStyle/>
                    <a:p>
                      <a:pPr algn="l" fontAlgn="b"/>
                      <a:r>
                        <a:rPr lang="hu-HU" sz="600" b="0" i="0" u="none" strike="noStrike">
                          <a:effectLst/>
                          <a:latin typeface="Arial CE" panose="020B0604020202020204" pitchFamily="34" charset="0"/>
                        </a:rPr>
                        <a:t>              MAP+, 1MAP</a:t>
                      </a:r>
                    </a:p>
                  </a:txBody>
                  <a:tcPr marL="5953" marR="5953" marT="595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159923779"/>
                  </a:ext>
                </a:extLst>
              </a:tr>
              <a:tr h="88208">
                <a:tc>
                  <a:txBody>
                    <a:bodyPr/>
                    <a:lstStyle/>
                    <a:p>
                      <a:pPr algn="l" fontAlgn="b"/>
                      <a:r>
                        <a:rPr lang="hu-HU"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Займы</a:t>
                      </a:r>
                      <a:r>
                        <a:rPr lang="hu-HU"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розничные ЦБ</a:t>
                      </a:r>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794660059"/>
                  </a:ext>
                </a:extLst>
              </a:tr>
              <a:tr h="88208">
                <a:tc>
                  <a:txBody>
                    <a:bodyPr/>
                    <a:lstStyle/>
                    <a:p>
                      <a:pPr algn="l" fontAlgn="b"/>
                      <a:r>
                        <a:rPr lang="hu-HU"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Валютные</a:t>
                      </a:r>
                      <a:r>
                        <a:rPr lang="ru-RU" sz="600" b="0" i="0" u="none" strike="noStrike" baseline="0" dirty="0">
                          <a:effectLst/>
                          <a:latin typeface="Arial CE" panose="020B0604020202020204" pitchFamily="34" charset="0"/>
                        </a:rPr>
                        <a:t> займы</a:t>
                      </a:r>
                      <a:r>
                        <a:rPr lang="hu-HU" sz="600" b="0" i="0" u="none" strike="noStrike" dirty="0">
                          <a:effectLst/>
                          <a:latin typeface="Arial CE" panose="020B0604020202020204" pitchFamily="34" charset="0"/>
                        </a:rPr>
                        <a:t> / </a:t>
                      </a:r>
                      <a:r>
                        <a:rPr lang="ru-RU" sz="600" b="0" i="0" u="none" strike="noStrike" dirty="0">
                          <a:effectLst/>
                          <a:latin typeface="Arial CE" panose="020B0604020202020204" pitchFamily="34" charset="0"/>
                        </a:rPr>
                        <a:t>Валютные свопы</a:t>
                      </a:r>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075682904"/>
                  </a:ext>
                </a:extLst>
              </a:tr>
              <a:tr h="93397">
                <a:tc>
                  <a:txBody>
                    <a:bodyPr/>
                    <a:lstStyle/>
                    <a:p>
                      <a:pPr algn="l" fontAlgn="b"/>
                      <a:r>
                        <a:rPr lang="hu-HU"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Валютные</a:t>
                      </a:r>
                      <a:r>
                        <a:rPr lang="ru-RU" sz="600" b="0" i="0" u="none" strike="noStrike" baseline="0" dirty="0">
                          <a:effectLst/>
                          <a:latin typeface="Arial CE" panose="020B0604020202020204" pitchFamily="34" charset="0"/>
                        </a:rPr>
                        <a:t> облигации</a:t>
                      </a:r>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dirty="0">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378644593"/>
                  </a:ext>
                </a:extLst>
              </a:tr>
              <a:tr h="88208">
                <a:tc>
                  <a:txBody>
                    <a:bodyPr/>
                    <a:lstStyle/>
                    <a:p>
                      <a:pPr algn="l" fontAlgn="b"/>
                      <a:r>
                        <a:rPr lang="hu-HU"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Обратные </a:t>
                      </a:r>
                      <a:r>
                        <a:rPr lang="ru-RU" sz="600" b="0" i="0" u="none" strike="noStrike" dirty="0" err="1">
                          <a:effectLst/>
                          <a:latin typeface="Arial CE" panose="020B0604020202020204" pitchFamily="34" charset="0"/>
                        </a:rPr>
                        <a:t>репо</a:t>
                      </a:r>
                      <a:r>
                        <a:rPr lang="ru-RU" sz="600" b="0" i="0" u="none" strike="noStrike" dirty="0">
                          <a:effectLst/>
                          <a:latin typeface="Arial CE" panose="020B0604020202020204" pitchFamily="34" charset="0"/>
                        </a:rPr>
                        <a:t> - новые</a:t>
                      </a:r>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r" fontAlgn="b"/>
                      <a:endParaRPr lang="hu-HU" sz="600" b="0" i="0" u="none" strike="noStrike">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173076009"/>
                  </a:ext>
                </a:extLst>
              </a:tr>
              <a:tr h="93397">
                <a:tc>
                  <a:txBody>
                    <a:bodyPr/>
                    <a:lstStyle/>
                    <a:p>
                      <a:pPr algn="l" fontAlgn="b"/>
                      <a:r>
                        <a:rPr lang="hu-HU"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Обратные </a:t>
                      </a:r>
                      <a:r>
                        <a:rPr lang="ru-RU" sz="600" b="0" i="0" u="none" strike="noStrike" dirty="0" err="1">
                          <a:effectLst/>
                          <a:latin typeface="Arial CE" panose="020B0604020202020204" pitchFamily="34" charset="0"/>
                        </a:rPr>
                        <a:t>репо</a:t>
                      </a:r>
                      <a:r>
                        <a:rPr lang="ru-RU" sz="600" b="0" i="0" u="none" strike="noStrike" dirty="0">
                          <a:effectLst/>
                          <a:latin typeface="Arial CE" panose="020B0604020202020204" pitchFamily="34" charset="0"/>
                        </a:rPr>
                        <a:t> – наступает срок погашения</a:t>
                      </a:r>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915945770"/>
                  </a:ext>
                </a:extLst>
              </a:tr>
              <a:tr h="171228">
                <a:tc>
                  <a:txBody>
                    <a:bodyPr/>
                    <a:lstStyle/>
                    <a:p>
                      <a:pPr algn="l" fontAlgn="b"/>
                      <a:r>
                        <a:rPr lang="fr-FR"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Валютные депозиты</a:t>
                      </a:r>
                      <a:r>
                        <a:rPr lang="fr-FR"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размещение</a:t>
                      </a:r>
                      <a:r>
                        <a:rPr lang="ru-RU" sz="600" b="0" i="0" u="none" strike="noStrike" baseline="0" dirty="0">
                          <a:effectLst/>
                          <a:latin typeface="Arial CE" panose="020B0604020202020204" pitchFamily="34" charset="0"/>
                        </a:rPr>
                        <a:t> по рыночной    </a:t>
                      </a:r>
                    </a:p>
                    <a:p>
                      <a:pPr algn="l" fontAlgn="b"/>
                      <a:r>
                        <a:rPr lang="ru-RU" sz="600" b="0" i="0" u="none" strike="noStrike" baseline="0" dirty="0">
                          <a:effectLst/>
                          <a:latin typeface="Arial CE" panose="020B0604020202020204" pitchFamily="34" charset="0"/>
                        </a:rPr>
                        <a:t>              цене</a:t>
                      </a:r>
                      <a:r>
                        <a:rPr lang="fr-FR" sz="600" b="0" i="0" u="none" strike="noStrike" dirty="0">
                          <a:effectLst/>
                          <a:latin typeface="Arial CE" panose="020B0604020202020204" pitchFamily="34" charset="0"/>
                        </a:rPr>
                        <a:t>, </a:t>
                      </a:r>
                      <a:r>
                        <a:rPr lang="ru-RU" sz="600" b="0" i="0" u="none" strike="noStrike" dirty="0">
                          <a:effectLst/>
                          <a:latin typeface="Arial CE" panose="020B0604020202020204" pitchFamily="34" charset="0"/>
                        </a:rPr>
                        <a:t>иностранная валюта</a:t>
                      </a:r>
                      <a:endParaRPr lang="fr-FR"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dirty="0">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dirty="0">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dirty="0">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dirty="0">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dirty="0">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b"/>
                      <a:r>
                        <a:rPr lang="hu-HU" sz="600" b="0" i="0" u="none" strike="noStrike">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r" fontAlgn="b"/>
                      <a:r>
                        <a:rPr lang="hu-HU" sz="600" b="0" i="0" u="none" strike="noStrike">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672896515"/>
                  </a:ext>
                </a:extLst>
              </a:tr>
              <a:tr h="88208">
                <a:tc>
                  <a:txBody>
                    <a:bodyPr/>
                    <a:lstStyle/>
                    <a:p>
                      <a:pPr algn="l"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dirty="0">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hu-HU" sz="600" b="0" i="0" u="none" strike="noStrike">
                          <a:effectLst/>
                          <a:latin typeface="Arial"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hu-HU" sz="600" b="0" i="0" u="none" strike="noStrike">
                          <a:effectLst/>
                          <a:latin typeface="Arial"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b"/>
                      <a:endParaRPr lang="hu-HU" sz="600" b="0" i="0" u="none" strike="noStrike">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457457547"/>
                  </a:ext>
                </a:extLst>
              </a:tr>
              <a:tr h="327496">
                <a:tc>
                  <a:txBody>
                    <a:bodyPr/>
                    <a:lstStyle/>
                    <a:p>
                      <a:pPr algn="l" fontAlgn="b"/>
                      <a:r>
                        <a:rPr lang="ru-RU" sz="600" b="0" i="0" u="none" strike="noStrike" dirty="0">
                          <a:effectLst/>
                          <a:latin typeface="Arial CE" panose="020B0604020202020204" pitchFamily="34" charset="0"/>
                        </a:rPr>
                        <a:t>Объем </a:t>
                      </a:r>
                      <a:r>
                        <a:rPr lang="ru-RU" sz="600" b="0" i="0" u="none" strike="noStrike" dirty="0" err="1">
                          <a:effectLst/>
                          <a:latin typeface="Arial CE" panose="020B0604020202020204" pitchFamily="34" charset="0"/>
                        </a:rPr>
                        <a:t>репо</a:t>
                      </a:r>
                      <a:endParaRPr lang="ru-RU" sz="600" b="0" i="0" u="none" strike="noStrike" baseline="0" dirty="0">
                        <a:effectLst/>
                        <a:latin typeface="Arial CE" panose="020B0604020202020204" pitchFamily="34" charset="0"/>
                      </a:endParaRPr>
                    </a:p>
                    <a:p>
                      <a:pPr algn="l" fontAlgn="b"/>
                      <a:endParaRPr lang="ru-RU" sz="600" b="0" i="0" u="none" strike="noStrike" dirty="0">
                        <a:effectLst/>
                        <a:latin typeface="Arial CE" panose="020B0604020202020204" pitchFamily="34" charset="0"/>
                      </a:endParaRPr>
                    </a:p>
                    <a:p>
                      <a:pPr algn="l" fontAlgn="b"/>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hu-HU" sz="600" b="0" i="0" u="none" strike="noStrike" dirty="0">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algn="r" fontAlgn="b"/>
                      <a:r>
                        <a:rPr lang="hu-HU" sz="600" b="0" i="0" u="none" strike="noStrike" dirty="0">
                          <a:effectLst/>
                          <a:latin typeface="Arial CE" panose="020B0604020202020204" pitchFamily="34" charset="0"/>
                        </a:rPr>
                        <a:t> </a:t>
                      </a:r>
                    </a:p>
                    <a:p>
                      <a:pPr algn="r" fontAlgn="b"/>
                      <a:r>
                        <a:rPr lang="hu-HU" sz="600" b="0" i="0" u="none" strike="noStrike" dirty="0">
                          <a:effectLst/>
                          <a:latin typeface="Arial CE" panose="020B0604020202020204" pitchFamily="34" charset="0"/>
                        </a:rPr>
                        <a:t> </a:t>
                      </a:r>
                    </a:p>
                    <a:p>
                      <a:pPr algn="r" fontAlgn="b"/>
                      <a:r>
                        <a:rPr lang="hu-HU" sz="600" b="0" i="0" u="none" strike="noStrike" dirty="0">
                          <a:effectLst/>
                          <a:latin typeface="Arial CE" panose="020B0604020202020204" pitchFamily="34" charset="0"/>
                        </a:rPr>
                        <a:t> </a:t>
                      </a:r>
                    </a:p>
                    <a:p>
                      <a:pPr algn="r" fontAlgn="b"/>
                      <a:r>
                        <a:rPr lang="hu-HU" sz="600" b="0" i="0" u="none" strike="noStrike" dirty="0">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hu-HU" sz="600" b="0" i="0" u="none" strike="noStrike" dirty="0">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hu-HU" sz="600" b="0" i="0" u="none" strike="noStrike" dirty="0">
                          <a:effectLst/>
                          <a:latin typeface="Arial CE" panose="020B0604020202020204" pitchFamily="34" charset="0"/>
                        </a:rPr>
                        <a:t> </a:t>
                      </a: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r" fontAlgn="b"/>
                      <a:r>
                        <a:rPr lang="hu-HU" sz="600" b="0" i="0" u="none" strike="noStrike" dirty="0">
                          <a:effectLst/>
                          <a:latin typeface="Arial CE" panose="020B0604020202020204" pitchFamily="34" charset="0"/>
                        </a:rPr>
                        <a:t> </a:t>
                      </a:r>
                    </a:p>
                    <a:p>
                      <a:pPr algn="r" fontAlgn="b"/>
                      <a:r>
                        <a:rPr lang="hu-HU" sz="600" b="0" i="0" u="none" strike="noStrike" dirty="0">
                          <a:effectLst/>
                          <a:latin typeface="Arial CE" panose="020B0604020202020204" pitchFamily="34" charset="0"/>
                        </a:rPr>
                        <a:t> </a:t>
                      </a: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dirty="0"/>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hu-HU" sz="600" b="0" i="0" u="none" strike="noStrike" dirty="0">
                          <a:effectLst/>
                          <a:latin typeface="Arial CE"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738014"/>
                  </a:ext>
                </a:extLst>
              </a:tr>
              <a:tr h="24693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600" b="1" i="0" u="none" strike="noStrike" dirty="0">
                          <a:effectLst/>
                          <a:latin typeface="Arial CE" panose="020B0604020202020204" pitchFamily="34" charset="0"/>
                        </a:rPr>
                        <a:t>Максимальное значение остатка</a:t>
                      </a:r>
                      <a:r>
                        <a:rPr lang="ru-RU" sz="600" b="1" i="0" u="none" strike="noStrike" baseline="0" dirty="0">
                          <a:effectLst/>
                          <a:latin typeface="Arial CE" panose="020B0604020202020204" pitchFamily="34" charset="0"/>
                        </a:rPr>
                        <a:t> на ЕКС</a:t>
                      </a:r>
                    </a:p>
                    <a:p>
                      <a:pPr algn="l" fontAlgn="b"/>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584435"/>
                  </a:ext>
                </a:extLst>
              </a:tr>
              <a:tr h="246933">
                <a:tc>
                  <a:txBody>
                    <a:bodyPr/>
                    <a:lstStyle/>
                    <a:p>
                      <a:pPr algn="l" fontAlgn="b"/>
                      <a:r>
                        <a:rPr lang="ru-RU" sz="600" b="1" i="0" u="none" strike="noStrike" baseline="0" dirty="0">
                          <a:effectLst/>
                          <a:latin typeface="Arial CE" panose="020B0604020202020204" pitchFamily="34" charset="0"/>
                        </a:rPr>
                        <a:t>Минимальное значение остатка на ЕКС</a:t>
                      </a:r>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030125"/>
                  </a:ext>
                </a:extLst>
              </a:tr>
              <a:tr h="24693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600" b="0" i="0" u="none" strike="noStrike" baseline="0" dirty="0">
                          <a:effectLst/>
                          <a:latin typeface="Arial CE" panose="020B0604020202020204" pitchFamily="34" charset="0"/>
                        </a:rPr>
                        <a:t>Сделки </a:t>
                      </a:r>
                      <a:r>
                        <a:rPr lang="ru-RU" sz="600" b="0" i="0" u="none" strike="noStrike" baseline="0" dirty="0" err="1">
                          <a:effectLst/>
                          <a:latin typeface="Arial CE" panose="020B0604020202020204" pitchFamily="34" charset="0"/>
                        </a:rPr>
                        <a:t>репо</a:t>
                      </a:r>
                      <a:r>
                        <a:rPr lang="ru-RU" sz="600" b="0" i="0" u="none" strike="noStrike" baseline="0" dirty="0">
                          <a:effectLst/>
                          <a:latin typeface="Arial CE" panose="020B0604020202020204" pitchFamily="34" charset="0"/>
                        </a:rPr>
                        <a:t> не состоялись</a:t>
                      </a:r>
                    </a:p>
                    <a:p>
                      <a:pPr algn="l" fontAlgn="b"/>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5023667"/>
                  </a:ext>
                </a:extLst>
              </a:tr>
              <a:tr h="85808">
                <a:tc>
                  <a:txBody>
                    <a:bodyPr/>
                    <a:lstStyle/>
                    <a:p>
                      <a:pPr algn="l" fontAlgn="b"/>
                      <a:r>
                        <a:rPr lang="ru-RU" sz="600" b="0" i="0" u="none" strike="noStrike" dirty="0">
                          <a:effectLst/>
                          <a:latin typeface="Arial CE" panose="020B0604020202020204" pitchFamily="34" charset="0"/>
                        </a:rPr>
                        <a:t>Денежные</a:t>
                      </a:r>
                      <a:r>
                        <a:rPr lang="ru-RU" sz="600" b="0" i="0" u="none" strike="noStrike" baseline="0" dirty="0">
                          <a:effectLst/>
                          <a:latin typeface="Arial CE" panose="020B0604020202020204" pitchFamily="34" charset="0"/>
                        </a:rPr>
                        <a:t> авансы</a:t>
                      </a:r>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hu-HU" sz="600" b="0" i="0" u="none" strike="noStrike" dirty="0">
                        <a:effectLst/>
                        <a:latin typeface="Arial CE" panose="020B0604020202020204" pitchFamily="34" charset="0"/>
                      </a:endParaRPr>
                    </a:p>
                  </a:txBody>
                  <a:tcPr marL="5953" marR="5953" marT="595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hu-HU" sz="600" b="0" i="0" u="none" strike="noStrike" dirty="0">
                        <a:effectLst/>
                        <a:latin typeface="Arial CE" panose="020B0604020202020204" pitchFamily="34" charset="0"/>
                      </a:endParaRPr>
                    </a:p>
                  </a:txBody>
                  <a:tcPr marL="5953" marR="5953" marT="5953" marB="0" anchor="b">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1891149"/>
                  </a:ext>
                </a:extLst>
              </a:tr>
            </a:tbl>
          </a:graphicData>
        </a:graphic>
      </p:graphicFrame>
    </p:spTree>
    <p:extLst>
      <p:ext uri="{BB962C8B-B14F-4D97-AF65-F5344CB8AC3E}">
        <p14:creationId xmlns:p14="http://schemas.microsoft.com/office/powerpoint/2010/main" val="50211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ru-RU" altLang="hu-HU" dirty="0"/>
              <a:t>Инструменты управления ликвидностью</a:t>
            </a:r>
            <a:endParaRPr lang="en-US" dirty="0"/>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dirty="0"/>
          </a:p>
          <a:p>
            <a:pPr marL="971533" lvl="1" indent="-285750" algn="just"/>
            <a:endParaRPr lang="en-US" sz="1600" dirty="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8</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fontScale="92500" lnSpcReduction="20000"/>
          </a:bodyPr>
          <a:lstStyle/>
          <a:p>
            <a:r>
              <a:rPr lang="ru-RU" altLang="hu-HU" sz="1800" b="1" dirty="0"/>
              <a:t>Основные инструменты управления ликвидностью, которые использует </a:t>
            </a:r>
            <a:r>
              <a:rPr lang="en-US" altLang="hu-HU" sz="1800" b="1" dirty="0"/>
              <a:t>ÁKK:</a:t>
            </a:r>
          </a:p>
          <a:p>
            <a:r>
              <a:rPr lang="ru-RU" altLang="hu-HU" sz="1800" dirty="0"/>
              <a:t>Сделки РЕПО и обратного РЕПО</a:t>
            </a:r>
            <a:r>
              <a:rPr lang="en-US" altLang="hu-HU" sz="1800" dirty="0"/>
              <a:t>: </a:t>
            </a:r>
            <a:r>
              <a:rPr lang="ru-RU" altLang="hu-HU" sz="1800" dirty="0"/>
              <a:t>однодневные</a:t>
            </a:r>
            <a:r>
              <a:rPr lang="en-US" altLang="hu-HU" sz="1800" dirty="0"/>
              <a:t> (</a:t>
            </a:r>
            <a:r>
              <a:rPr lang="ru-RU" altLang="hu-HU" sz="1800" dirty="0"/>
              <a:t>«овернайт», «том-</a:t>
            </a:r>
            <a:r>
              <a:rPr lang="ru-RU" altLang="hu-HU" sz="1800" dirty="0" err="1"/>
              <a:t>некст</a:t>
            </a:r>
            <a:r>
              <a:rPr lang="ru-RU" altLang="hu-HU" sz="1800" dirty="0"/>
              <a:t>», «спот-</a:t>
            </a:r>
            <a:r>
              <a:rPr lang="ru-RU" altLang="hu-HU" sz="1800" dirty="0" err="1"/>
              <a:t>некст</a:t>
            </a:r>
            <a:r>
              <a:rPr lang="ru-RU" altLang="hu-HU" sz="1800" dirty="0"/>
              <a:t>»</a:t>
            </a:r>
            <a:r>
              <a:rPr lang="en-US" altLang="hu-HU" sz="1800" dirty="0"/>
              <a:t>) </a:t>
            </a:r>
            <a:r>
              <a:rPr lang="ru-RU" altLang="hu-HU" sz="1800" dirty="0"/>
              <a:t>и 1-недельные</a:t>
            </a:r>
            <a:r>
              <a:rPr lang="en-US" altLang="hu-HU" sz="1800" dirty="0"/>
              <a:t> (</a:t>
            </a:r>
            <a:r>
              <a:rPr lang="ru-RU" altLang="hu-HU" sz="1800" dirty="0"/>
              <a:t>«спот-</a:t>
            </a:r>
            <a:r>
              <a:rPr lang="ru-RU" altLang="hu-HU" sz="1800" dirty="0" err="1"/>
              <a:t>уик</a:t>
            </a:r>
            <a:r>
              <a:rPr lang="ru-RU" altLang="hu-HU" sz="1800" dirty="0"/>
              <a:t>»</a:t>
            </a:r>
            <a:r>
              <a:rPr lang="en-US" altLang="hu-HU" sz="1800" dirty="0"/>
              <a:t>)</a:t>
            </a:r>
          </a:p>
          <a:p>
            <a:r>
              <a:rPr lang="en-US" altLang="hu-HU" sz="1800" dirty="0"/>
              <a:t>3-</a:t>
            </a:r>
            <a:r>
              <a:rPr lang="hu-HU" altLang="hu-HU" sz="1800" dirty="0"/>
              <a:t>6-12</a:t>
            </a:r>
            <a:r>
              <a:rPr lang="en-US" altLang="hu-HU" sz="1800" dirty="0"/>
              <a:t>-</a:t>
            </a:r>
            <a:r>
              <a:rPr lang="ru-RU" altLang="hu-HU" sz="1800" dirty="0"/>
              <a:t>месячные казначейские векселя с дисконтом</a:t>
            </a:r>
            <a:r>
              <a:rPr lang="en-US" altLang="hu-HU" sz="1800" dirty="0"/>
              <a:t> (</a:t>
            </a:r>
            <a:r>
              <a:rPr lang="ru-RU" altLang="hu-HU" sz="1800" dirty="0"/>
              <a:t>скорректированная сумма к предложению</a:t>
            </a:r>
            <a:r>
              <a:rPr lang="en-US" altLang="hu-HU" sz="1800" dirty="0"/>
              <a:t>)</a:t>
            </a:r>
          </a:p>
          <a:p>
            <a:r>
              <a:rPr lang="ru-RU" altLang="hu-HU" sz="1800" dirty="0"/>
              <a:t>Использование валютных депозитов, находящихся в ЦБ, посредством валютных свопов</a:t>
            </a:r>
          </a:p>
          <a:p>
            <a:r>
              <a:rPr lang="ru-RU" altLang="hu-HU" sz="1800" dirty="0"/>
              <a:t>Резервные кредитные линии (с 2022 г.)</a:t>
            </a:r>
          </a:p>
          <a:p>
            <a:r>
              <a:rPr lang="ru-RU" altLang="hu-HU" sz="1800" dirty="0"/>
              <a:t>Программа европейских коммерческих бумаг (ECP) (новый инструмент, с 2023 г.)</a:t>
            </a:r>
            <a:endParaRPr lang="en-US" altLang="hu-HU" sz="1800" dirty="0"/>
          </a:p>
          <a:p>
            <a:r>
              <a:rPr lang="ru-RU" altLang="hu-HU" sz="1800" b="1" dirty="0"/>
              <a:t>Характеристики:</a:t>
            </a:r>
            <a:endParaRPr lang="en-US" altLang="hu-HU" sz="1800" dirty="0"/>
          </a:p>
          <a:p>
            <a:r>
              <a:rPr lang="ru-RU" altLang="hu-HU" sz="1800" dirty="0"/>
              <a:t>Казначейские векселя используются для «грубой настройки», сделки РЕПО - для «тонкой настройки»</a:t>
            </a:r>
          </a:p>
          <a:p>
            <a:r>
              <a:rPr lang="ru-RU" altLang="hu-HU" sz="1800" dirty="0"/>
              <a:t>Применение зависит от того, когда возникает потребность в ликвидности</a:t>
            </a:r>
          </a:p>
          <a:p>
            <a:r>
              <a:rPr lang="ru-RU" altLang="hu-HU" sz="1800" dirty="0"/>
              <a:t>Размещение денежных средств осуществляется только через сделки обратного РЕПО (никаких депозитов на рынок) - всегда под залог, низкий риск контрагента, залогом могут быть только государственные ценные бумаги в форинтах</a:t>
            </a:r>
          </a:p>
          <a:p>
            <a:r>
              <a:rPr lang="en-US" altLang="hu-HU" sz="1800" dirty="0"/>
              <a:t>ÁKK </a:t>
            </a:r>
            <a:r>
              <a:rPr lang="ru-RU" altLang="hu-HU" sz="1800" dirty="0"/>
              <a:t>ежедневно проводит тендеры РЕПО, - как правило, два 1-дневных и один 1-недельный тендер РЕПО в первой половине дня и однодневное РЕПО во второй половине дня (когда имеется больше информации об остатке средств на ЕКС на конец дня</a:t>
            </a:r>
            <a:r>
              <a:rPr lang="en-US" altLang="hu-HU" sz="1800" dirty="0"/>
              <a:t>)</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lvl="1" indent="0">
              <a:buNone/>
            </a:pPr>
            <a:endParaRPr lang="en-US" sz="1400" dirty="0"/>
          </a:p>
          <a:p>
            <a:pPr marL="971533" lvl="1" indent="-285750" algn="just"/>
            <a:endParaRPr lang="en-US" sz="1400" dirty="0"/>
          </a:p>
          <a:p>
            <a:pPr marL="971533" lvl="1" indent="-285750" algn="just"/>
            <a:endParaRPr lang="en-US" sz="1400" dirty="0"/>
          </a:p>
        </p:txBody>
      </p:sp>
    </p:spTree>
    <p:extLst>
      <p:ext uri="{BB962C8B-B14F-4D97-AF65-F5344CB8AC3E}">
        <p14:creationId xmlns:p14="http://schemas.microsoft.com/office/powerpoint/2010/main" val="3406073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ru-RU" altLang="hu-HU" dirty="0"/>
              <a:t>ЕЖЕДНЕВНЫЕ </a:t>
            </a:r>
            <a:r>
              <a:rPr lang="ru-RU" altLang="hu-HU" dirty="0" err="1"/>
              <a:t>ОВЕРНАйт-репо</a:t>
            </a:r>
            <a:endParaRPr lang="en-US" dirty="0"/>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dirty="0"/>
          </a:p>
          <a:p>
            <a:pPr marL="971533" lvl="1" indent="-285750" algn="just"/>
            <a:endParaRPr lang="en-US" sz="1600" dirty="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9</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a:bodyPr>
          <a:lstStyle/>
          <a:p>
            <a:r>
              <a:rPr lang="ru-RU" altLang="hu-HU" sz="1800" b="1" dirty="0"/>
              <a:t>Фактический остаток средств на ЕКС может отличаться от прогнозного</a:t>
            </a:r>
            <a:endParaRPr lang="hu-HU" altLang="hu-HU" sz="1800" b="1" dirty="0"/>
          </a:p>
          <a:p>
            <a:r>
              <a:rPr lang="ru-RU" altLang="hu-HU" sz="1800" dirty="0"/>
              <a:t>Непредвиденные бюджетные расходы или доходы</a:t>
            </a:r>
          </a:p>
          <a:p>
            <a:r>
              <a:rPr lang="ru-RU" altLang="hu-HU" sz="1800" dirty="0"/>
              <a:t>Непредвиденные платежи по линии ЕС</a:t>
            </a:r>
          </a:p>
          <a:p>
            <a:r>
              <a:rPr lang="ru-RU" altLang="hu-HU" sz="1800" dirty="0"/>
              <a:t>Незапланированные потоки, связанные с долгом (например, розничная программа</a:t>
            </a:r>
            <a:r>
              <a:rPr lang="hu-HU" altLang="hu-HU" sz="1800" dirty="0"/>
              <a:t>)</a:t>
            </a:r>
            <a:endParaRPr lang="en-US" altLang="hu-HU" sz="1800" dirty="0"/>
          </a:p>
          <a:p>
            <a:r>
              <a:rPr lang="ru-RU" altLang="hu-HU" sz="1800" b="1" dirty="0"/>
              <a:t>Это различие можно регулировать с помощью овернайт-РЕПО </a:t>
            </a:r>
            <a:r>
              <a:rPr lang="en-US" altLang="hu-HU" sz="1800" dirty="0"/>
              <a:t>:</a:t>
            </a:r>
          </a:p>
          <a:p>
            <a:r>
              <a:rPr lang="ru-RU" altLang="hu-HU" sz="1800" dirty="0"/>
              <a:t>Государственное казначейство предоставляет практически завершающий прогноз по остатку средств на ЕКС (не подробный прогноз)</a:t>
            </a:r>
          </a:p>
          <a:p>
            <a:r>
              <a:rPr lang="ru-RU" altLang="hu-HU" sz="1800" dirty="0"/>
              <a:t>Для корректировки </a:t>
            </a:r>
            <a:r>
              <a:rPr lang="hu-HU" altLang="hu-HU" sz="1800" dirty="0"/>
              <a:t>ÁKK </a:t>
            </a:r>
            <a:r>
              <a:rPr lang="ru-RU" altLang="hu-HU" sz="1800" dirty="0"/>
              <a:t>проводит сделку овернайт-РЕПО или обратного РЕПО</a:t>
            </a:r>
            <a:endParaRPr lang="hu-HU" altLang="hu-HU" sz="1800" dirty="0"/>
          </a:p>
          <a:p>
            <a:r>
              <a:rPr lang="ru-RU" altLang="hu-HU" sz="1800" dirty="0"/>
              <a:t>Успех зависит от спроса со стороны банков</a:t>
            </a:r>
            <a:endParaRPr lang="en-US" altLang="hu-HU" sz="18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lvl="1" indent="0">
              <a:buNone/>
            </a:pPr>
            <a:endParaRPr lang="en-US" sz="1400" dirty="0"/>
          </a:p>
          <a:p>
            <a:pPr marL="971533" lvl="1" indent="-285750" algn="just"/>
            <a:endParaRPr lang="en-US" sz="1400" dirty="0"/>
          </a:p>
          <a:p>
            <a:pPr marL="971533" lvl="1" indent="-285750" algn="just"/>
            <a:endParaRPr lang="en-US" sz="1400" dirty="0"/>
          </a:p>
        </p:txBody>
      </p:sp>
    </p:spTree>
    <p:extLst>
      <p:ext uri="{BB962C8B-B14F-4D97-AF65-F5344CB8AC3E}">
        <p14:creationId xmlns:p14="http://schemas.microsoft.com/office/powerpoint/2010/main" val="2831339311"/>
      </p:ext>
    </p:extLst>
  </p:cSld>
  <p:clrMapOvr>
    <a:masterClrMapping/>
  </p:clrMapOvr>
</p:sld>
</file>

<file path=ppt/theme/theme1.xml><?xml version="1.0" encoding="utf-8"?>
<a:theme xmlns:a="http://schemas.openxmlformats.org/drawingml/2006/main" name="Office Theme">
  <a:themeElements>
    <a:clrScheme name="AKK2022">
      <a:dk1>
        <a:srgbClr val="004B87"/>
      </a:dk1>
      <a:lt1>
        <a:sysClr val="window" lastClr="FFFFFF"/>
      </a:lt1>
      <a:dk2>
        <a:srgbClr val="34B78F"/>
      </a:dk2>
      <a:lt2>
        <a:srgbClr val="B6EFDD"/>
      </a:lt2>
      <a:accent1>
        <a:srgbClr val="003A70"/>
      </a:accent1>
      <a:accent2>
        <a:srgbClr val="0085B4"/>
      </a:accent2>
      <a:accent3>
        <a:srgbClr val="006747"/>
      </a:accent3>
      <a:accent4>
        <a:srgbClr val="F1B434"/>
      </a:accent4>
      <a:accent5>
        <a:srgbClr val="888B8D"/>
      </a:accent5>
      <a:accent6>
        <a:srgbClr val="693C5E"/>
      </a:accent6>
      <a:hlink>
        <a:srgbClr val="946037"/>
      </a:hlink>
      <a:folHlink>
        <a:srgbClr val="AD7C59"/>
      </a:folHlink>
    </a:clrScheme>
    <a:fontScheme name="AKK">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2519</TotalTime>
  <Words>1579</Words>
  <Application>Microsoft Office PowerPoint</Application>
  <PresentationFormat>Widescreen</PresentationFormat>
  <Paragraphs>451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CE</vt:lpstr>
      <vt:lpstr>Calibri</vt:lpstr>
      <vt:lpstr>Courier New</vt:lpstr>
      <vt:lpstr>Tahoma</vt:lpstr>
      <vt:lpstr>Office Theme</vt:lpstr>
      <vt:lpstr>ПРОГНОЗИРОВАНиЕ ЛИКВИДНОСТИ В ВЕНГРИИ: СОТРУДНИЧЕСТВО МЕЖДУ АГЕНТСТВОМ ПО УПРАВЛЕНИЮ ДОЛГОМ И ГОСУДАРСТВЕННЫМ КАЗНАЧЕЙСТВОМ</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Mohai Ádám</dc:creator>
  <cp:lastModifiedBy>Tetiana Shalkivska</cp:lastModifiedBy>
  <cp:revision>282</cp:revision>
  <dcterms:created xsi:type="dcterms:W3CDTF">2022-03-09T08:36:29Z</dcterms:created>
  <dcterms:modified xsi:type="dcterms:W3CDTF">2023-11-20T16:56:16Z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ed197bb-a58e-4b2b-8b81-c7ef02dc9257_Enabled">
    <vt:lpwstr>true</vt:lpwstr>
  </property>
  <property fmtid="{D5CDD505-2E9C-101B-9397-08002B2CF9AE}" pid="3" name="MSIP_Label_aed197bb-a58e-4b2b-8b81-c7ef02dc9257_SetDate">
    <vt:lpwstr>2023-03-24T16:14:10Z</vt:lpwstr>
  </property>
  <property fmtid="{D5CDD505-2E9C-101B-9397-08002B2CF9AE}" pid="4" name="MSIP_Label_aed197bb-a58e-4b2b-8b81-c7ef02dc9257_Method">
    <vt:lpwstr>Privileged</vt:lpwstr>
  </property>
  <property fmtid="{D5CDD505-2E9C-101B-9397-08002B2CF9AE}" pid="5" name="MSIP_Label_aed197bb-a58e-4b2b-8b81-c7ef02dc9257_Name">
    <vt:lpwstr>RAndCoConfidential</vt:lpwstr>
  </property>
  <property fmtid="{D5CDD505-2E9C-101B-9397-08002B2CF9AE}" pid="6" name="MSIP_Label_aed197bb-a58e-4b2b-8b81-c7ef02dc9257_SiteId">
    <vt:lpwstr>a3a61790-e8ca-448a-b1be-e046da74a581</vt:lpwstr>
  </property>
  <property fmtid="{D5CDD505-2E9C-101B-9397-08002B2CF9AE}" pid="7" name="MSIP_Label_aed197bb-a58e-4b2b-8b81-c7ef02dc9257_ActionId">
    <vt:lpwstr>6a30ba44-4200-41a5-886e-cf98de4f46eb</vt:lpwstr>
  </property>
  <property fmtid="{D5CDD505-2E9C-101B-9397-08002B2CF9AE}" pid="8" name="MSIP_Label_aed197bb-a58e-4b2b-8b81-c7ef02dc9257_ContentBits">
    <vt:lpwstr>0</vt:lpwstr>
  </property>
  <property fmtid="{D5CDD505-2E9C-101B-9397-08002B2CF9AE}" pid="9" name="RTHDocumentSensitivity">
    <vt:lpwstr>Confidential</vt:lpwstr>
  </property>
  <property fmtid="{D5CDD505-2E9C-101B-9397-08002B2CF9AE}" pid="10" name="RTHDocumentSensitivityFR">
    <vt:lpwstr>Confidentiel</vt:lpwstr>
  </property>
</Properties>
</file>