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9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2" r:id="rId1"/>
    <p:sldMasterId id="2147483972" r:id="rId2"/>
    <p:sldMasterId id="2147483733" r:id="rId3"/>
    <p:sldMasterId id="2147483957" r:id="rId4"/>
    <p:sldMasterId id="2147483920" r:id="rId5"/>
    <p:sldMasterId id="2147483924" r:id="rId6"/>
    <p:sldMasterId id="2147483927" r:id="rId7"/>
    <p:sldMasterId id="2147483930" r:id="rId8"/>
    <p:sldMasterId id="2147483936" r:id="rId9"/>
    <p:sldMasterId id="2147483939" r:id="rId10"/>
  </p:sldMasterIdLst>
  <p:notesMasterIdLst>
    <p:notesMasterId r:id="rId27"/>
  </p:notesMasterIdLst>
  <p:handoutMasterIdLst>
    <p:handoutMasterId r:id="rId28"/>
  </p:handoutMasterIdLst>
  <p:sldIdLst>
    <p:sldId id="378" r:id="rId11"/>
    <p:sldId id="355" r:id="rId12"/>
    <p:sldId id="384" r:id="rId13"/>
    <p:sldId id="381" r:id="rId14"/>
    <p:sldId id="391" r:id="rId15"/>
    <p:sldId id="385" r:id="rId16"/>
    <p:sldId id="386" r:id="rId17"/>
    <p:sldId id="379" r:id="rId18"/>
    <p:sldId id="392" r:id="rId19"/>
    <p:sldId id="393" r:id="rId20"/>
    <p:sldId id="382" r:id="rId21"/>
    <p:sldId id="387" r:id="rId22"/>
    <p:sldId id="390" r:id="rId23"/>
    <p:sldId id="389" r:id="rId24"/>
    <p:sldId id="394" r:id="rId25"/>
    <p:sldId id="376" r:id="rId26"/>
  </p:sldIdLst>
  <p:sldSz cx="12192000" cy="6858000"/>
  <p:notesSz cx="6669088" cy="97758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9pPr>
  </p:defaultTextStyle>
  <p:extLst>
    <p:ext uri="{521415D9-36F7-43E2-AB2F-B90AF26B5E84}">
      <p14:sectionLst xmlns:p14="http://schemas.microsoft.com/office/powerpoint/2010/main">
        <p14:section name="Névtelen szakasz" id="{286DCA00-C419-4392-AED5-41506CC93A53}">
          <p14:sldIdLst>
            <p14:sldId id="378"/>
            <p14:sldId id="355"/>
            <p14:sldId id="384"/>
            <p14:sldId id="381"/>
            <p14:sldId id="391"/>
            <p14:sldId id="385"/>
            <p14:sldId id="386"/>
            <p14:sldId id="379"/>
            <p14:sldId id="392"/>
            <p14:sldId id="393"/>
            <p14:sldId id="382"/>
            <p14:sldId id="387"/>
            <p14:sldId id="390"/>
            <p14:sldId id="389"/>
            <p14:sldId id="394"/>
            <p14:sldId id="3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302"/>
    <a:srgbClr val="FFFFFF"/>
    <a:srgbClr val="F8F8F8"/>
    <a:srgbClr val="E4ECB2"/>
    <a:srgbClr val="F7BBB7"/>
    <a:srgbClr val="F0F0F0"/>
    <a:srgbClr val="5C2D91"/>
    <a:srgbClr val="8A74BA"/>
    <a:srgbClr val="A291C9"/>
    <a:srgbClr val="694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7E5"/>
          </a:solidFill>
        </a:fill>
      </a:tcStyle>
    </a:wholeTbl>
    <a:band2H>
      <a:tcTxStyle/>
      <a:tcStyle>
        <a:tcBdr/>
        <a:fill>
          <a:solidFill>
            <a:srgbClr val="E6F3F2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2"/>
          </a:solidFill>
        </a:fill>
      </a:tcStyle>
    </a:wholeTbl>
    <a:band2H>
      <a:tcTxStyle/>
      <a:tcStyle>
        <a:tcBdr/>
        <a:fill>
          <a:solidFill>
            <a:srgbClr val="E6E8EA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CE"/>
          </a:solidFill>
        </a:fill>
      </a:tcStyle>
    </a:wholeTbl>
    <a:band2H>
      <a:tcTxStyle/>
      <a:tcStyle>
        <a:tcBdr/>
        <a:fill>
          <a:solidFill>
            <a:srgbClr val="E6E7E8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Világos stílus 2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Világos stílus 2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Világos stílus 2 – 5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Világos stílus 2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6681" autoAdjust="0"/>
  </p:normalViewPr>
  <p:slideViewPr>
    <p:cSldViewPr snapToGrid="0">
      <p:cViewPr varScale="1">
        <p:scale>
          <a:sx n="58" d="100"/>
          <a:sy n="58" d="100"/>
        </p:scale>
        <p:origin x="1112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32"/>
    </p:cViewPr>
  </p:sorterViewPr>
  <p:notesViewPr>
    <p:cSldViewPr snapToGrid="0">
      <p:cViewPr varScale="1">
        <p:scale>
          <a:sx n="123" d="100"/>
          <a:sy n="123" d="100"/>
        </p:scale>
        <p:origin x="395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314CF1-E818-4A17-A7E3-37CE0B218860}" type="doc">
      <dgm:prSet loTypeId="urn:microsoft.com/office/officeart/2005/8/layout/hProcess11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hu-HU"/>
        </a:p>
      </dgm:t>
    </dgm:pt>
    <dgm:pt modelId="{94DACF9D-179F-4409-853A-215E5ACE6476}">
      <dgm:prSet phldrT="[Szöveg]" custT="1"/>
      <dgm:spPr/>
      <dgm:t>
        <a:bodyPr/>
        <a:lstStyle/>
        <a:p>
          <a:r>
            <a:rPr lang="hr-HR" sz="1100" cap="none">
              <a:latin typeface="+mn-lt"/>
              <a:ea typeface="Montserrat"/>
              <a:cs typeface="Montserrat"/>
            </a:rPr>
            <a:t>Pripremna faza</a:t>
          </a:r>
        </a:p>
      </dgm:t>
    </dgm:pt>
    <dgm:pt modelId="{D49FC9C3-A44E-44CC-BECB-373F6340F0EA}" type="parTrans" cxnId="{C0BF1B83-FA98-4D13-AA79-83F1B22EFCCB}">
      <dgm:prSet/>
      <dgm:spPr/>
      <dgm:t>
        <a:bodyPr/>
        <a:lstStyle/>
        <a:p>
          <a:endParaRPr lang="hu-HU"/>
        </a:p>
      </dgm:t>
    </dgm:pt>
    <dgm:pt modelId="{5C6392DF-04C6-418A-B967-407F54A77B0B}" type="sibTrans" cxnId="{C0BF1B83-FA98-4D13-AA79-83F1B22EFCCB}">
      <dgm:prSet/>
      <dgm:spPr/>
      <dgm:t>
        <a:bodyPr/>
        <a:lstStyle/>
        <a:p>
          <a:endParaRPr lang="hu-HU"/>
        </a:p>
      </dgm:t>
    </dgm:pt>
    <dgm:pt modelId="{368623AB-1AD4-4785-A3BB-9FACD47CF3F6}">
      <dgm:prSet phldrT="[Szöveg]" custT="1"/>
      <dgm:spPr/>
      <dgm:t>
        <a:bodyPr/>
        <a:lstStyle/>
        <a:p>
          <a:r>
            <a:rPr lang="hr-HR" sz="1100" cap="none">
              <a:latin typeface="+mn-lt"/>
              <a:ea typeface="Montserrat"/>
              <a:cs typeface="Montserrat"/>
            </a:rPr>
            <a:t>Procesi javne nabave</a:t>
          </a:r>
        </a:p>
      </dgm:t>
    </dgm:pt>
    <dgm:pt modelId="{54947D86-A891-4B13-8B30-50C712D28540}" type="parTrans" cxnId="{FC98F876-46F6-41CF-81D5-23403A0235AC}">
      <dgm:prSet/>
      <dgm:spPr/>
      <dgm:t>
        <a:bodyPr/>
        <a:lstStyle/>
        <a:p>
          <a:endParaRPr lang="hu-HU"/>
        </a:p>
      </dgm:t>
    </dgm:pt>
    <dgm:pt modelId="{65903B8B-6166-4B66-A2AD-600079B48D9D}" type="sibTrans" cxnId="{FC98F876-46F6-41CF-81D5-23403A0235AC}">
      <dgm:prSet/>
      <dgm:spPr/>
      <dgm:t>
        <a:bodyPr/>
        <a:lstStyle/>
        <a:p>
          <a:endParaRPr lang="hu-HU"/>
        </a:p>
      </dgm:t>
    </dgm:pt>
    <dgm:pt modelId="{411D7735-8D71-44EF-B21C-90855A5CE3CD}">
      <dgm:prSet phldrT="[Szöveg]" custT="1"/>
      <dgm:spPr/>
      <dgm:t>
        <a:bodyPr/>
        <a:lstStyle/>
        <a:p>
          <a:r>
            <a:rPr lang="hr-HR" sz="1100" cap="none">
              <a:latin typeface="+mn-lt"/>
              <a:ea typeface="Montserrat"/>
              <a:cs typeface="Montserrat"/>
            </a:rPr>
            <a:t>Detaljno dizajniranje</a:t>
          </a:r>
        </a:p>
      </dgm:t>
    </dgm:pt>
    <dgm:pt modelId="{73E4BBCE-4069-4002-B95F-D4D7C9979E6C}" type="parTrans" cxnId="{373B585A-5CF3-458E-AA01-BD91EA94F9D2}">
      <dgm:prSet/>
      <dgm:spPr/>
      <dgm:t>
        <a:bodyPr/>
        <a:lstStyle/>
        <a:p>
          <a:endParaRPr lang="hu-HU"/>
        </a:p>
      </dgm:t>
    </dgm:pt>
    <dgm:pt modelId="{662D82D6-86D5-49CF-9944-AE88980D63FD}" type="sibTrans" cxnId="{373B585A-5CF3-458E-AA01-BD91EA94F9D2}">
      <dgm:prSet/>
      <dgm:spPr/>
      <dgm:t>
        <a:bodyPr/>
        <a:lstStyle/>
        <a:p>
          <a:endParaRPr lang="hu-HU"/>
        </a:p>
      </dgm:t>
    </dgm:pt>
    <dgm:pt modelId="{F508AD34-0B21-49FA-AA1D-873FD9BBFA95}">
      <dgm:prSet custT="1"/>
      <dgm:spPr/>
      <dgm:t>
        <a:bodyPr/>
        <a:lstStyle/>
        <a:p>
          <a:r>
            <a:rPr lang="hr-HR" sz="1100" cap="none">
              <a:latin typeface="+mn-lt"/>
              <a:ea typeface="Montserrat"/>
              <a:cs typeface="Montserrat"/>
            </a:rPr>
            <a:t>DWH je počeo funkcionirati i istovremeno je primao podatke iz starih i novih sustava</a:t>
          </a:r>
        </a:p>
      </dgm:t>
    </dgm:pt>
    <dgm:pt modelId="{64E4AE66-6A5F-49EF-9393-3ABE8E1EB6EB}" type="parTrans" cxnId="{B46E2D91-4D5D-443C-B48A-3149A2A8CB2C}">
      <dgm:prSet/>
      <dgm:spPr/>
      <dgm:t>
        <a:bodyPr/>
        <a:lstStyle/>
        <a:p>
          <a:endParaRPr lang="hu-HU"/>
        </a:p>
      </dgm:t>
    </dgm:pt>
    <dgm:pt modelId="{BF1A56EC-EF1B-4A7F-A195-78BB36715443}" type="sibTrans" cxnId="{B46E2D91-4D5D-443C-B48A-3149A2A8CB2C}">
      <dgm:prSet/>
      <dgm:spPr/>
      <dgm:t>
        <a:bodyPr/>
        <a:lstStyle/>
        <a:p>
          <a:endParaRPr lang="hu-HU"/>
        </a:p>
      </dgm:t>
    </dgm:pt>
    <dgm:pt modelId="{2244504E-1E7B-45F2-947D-161C631B85A7}">
      <dgm:prSet custT="1"/>
      <dgm:spPr/>
      <dgm:t>
        <a:bodyPr/>
        <a:lstStyle/>
        <a:p>
          <a:r>
            <a:rPr lang="hr-HR" sz="1100" cap="none">
              <a:latin typeface="+mn-lt"/>
              <a:ea typeface="Montserrat"/>
              <a:cs typeface="Montserrat"/>
            </a:rPr>
            <a:t>Aktivacija proračunskog modula, integrirane računovodstvene aplikacije i institucionalnog računovodstvenog sustava su se aktivirali </a:t>
          </a:r>
        </a:p>
      </dgm:t>
    </dgm:pt>
    <dgm:pt modelId="{45C53DF4-38C8-42AE-B119-0E5AC5AAE1EC}" type="parTrans" cxnId="{05C0D4ED-8CCD-4383-B066-3FD5762434BF}">
      <dgm:prSet/>
      <dgm:spPr/>
      <dgm:t>
        <a:bodyPr/>
        <a:lstStyle/>
        <a:p>
          <a:endParaRPr lang="hu-HU"/>
        </a:p>
      </dgm:t>
    </dgm:pt>
    <dgm:pt modelId="{46A96003-281E-4C4C-B7B8-7E79D2139CF8}" type="sibTrans" cxnId="{05C0D4ED-8CCD-4383-B066-3FD5762434BF}">
      <dgm:prSet/>
      <dgm:spPr/>
      <dgm:t>
        <a:bodyPr/>
        <a:lstStyle/>
        <a:p>
          <a:endParaRPr lang="hu-HU"/>
        </a:p>
      </dgm:t>
    </dgm:pt>
    <dgm:pt modelId="{F3EF7B8B-B0AC-48F1-9C7B-B51A2782B30B}">
      <dgm:prSet custT="1"/>
      <dgm:spPr/>
      <dgm:t>
        <a:bodyPr/>
        <a:lstStyle/>
        <a:p>
          <a:r>
            <a:rPr lang="hr-HR" sz="1100" cap="none">
              <a:latin typeface="+mn-lt"/>
              <a:ea typeface="Montserrat"/>
              <a:cs typeface="Montserrat"/>
            </a:rPr>
            <a:t>Novi bankarski sustav upravljao je računima izvan kruga Riznice od</a:t>
          </a:r>
        </a:p>
      </dgm:t>
    </dgm:pt>
    <dgm:pt modelId="{530852E6-AAC9-487D-BAA0-5DCE176C35CD}" type="parTrans" cxnId="{54F6747E-122E-4C81-BD6A-0F3881223AE2}">
      <dgm:prSet/>
      <dgm:spPr/>
      <dgm:t>
        <a:bodyPr/>
        <a:lstStyle/>
        <a:p>
          <a:endParaRPr lang="hu-HU"/>
        </a:p>
      </dgm:t>
    </dgm:pt>
    <dgm:pt modelId="{99DE6974-2F0A-42F4-B162-DE80E7C1B44B}" type="sibTrans" cxnId="{54F6747E-122E-4C81-BD6A-0F3881223AE2}">
      <dgm:prSet/>
      <dgm:spPr/>
      <dgm:t>
        <a:bodyPr/>
        <a:lstStyle/>
        <a:p>
          <a:endParaRPr lang="hu-HU"/>
        </a:p>
      </dgm:t>
    </dgm:pt>
    <dgm:pt modelId="{ED5108EC-C9B8-4FD4-A5D7-2AEC3AAE5AA0}">
      <dgm:prSet custT="1"/>
      <dgm:spPr/>
      <dgm:t>
        <a:bodyPr/>
        <a:lstStyle/>
        <a:p>
          <a:r>
            <a:rPr lang="hr-HR" sz="1100" cap="none">
              <a:latin typeface="+mn-lt"/>
              <a:ea typeface="Montserrat"/>
              <a:cs typeface="Montserrat"/>
            </a:rPr>
            <a:t>Novi bankarski sustav preuzeo je račune kruga Riznice </a:t>
          </a:r>
        </a:p>
      </dgm:t>
    </dgm:pt>
    <dgm:pt modelId="{879A0034-50C1-4E1A-B974-3CD17337BEA0}" type="parTrans" cxnId="{869DFADF-F66F-4EA6-A1C4-3D258B947A90}">
      <dgm:prSet/>
      <dgm:spPr/>
      <dgm:t>
        <a:bodyPr/>
        <a:lstStyle/>
        <a:p>
          <a:endParaRPr lang="hu-HU"/>
        </a:p>
      </dgm:t>
    </dgm:pt>
    <dgm:pt modelId="{5241AC34-E73F-463C-9927-E408961C98E1}" type="sibTrans" cxnId="{869DFADF-F66F-4EA6-A1C4-3D258B947A90}">
      <dgm:prSet/>
      <dgm:spPr/>
      <dgm:t>
        <a:bodyPr/>
        <a:lstStyle/>
        <a:p>
          <a:endParaRPr lang="hu-HU"/>
        </a:p>
      </dgm:t>
    </dgm:pt>
    <dgm:pt modelId="{0D85038F-077A-4CCA-874C-148469862DA0}">
      <dgm:prSet custT="1"/>
      <dgm:spPr/>
      <dgm:t>
        <a:bodyPr/>
        <a:lstStyle/>
        <a:p>
          <a:r>
            <a:rPr lang="hr-HR" sz="1100" cap="none">
              <a:latin typeface="+mn-lt"/>
              <a:ea typeface="Montserrat"/>
              <a:cs typeface="Montserrat"/>
            </a:rPr>
            <a:t>Detaljne informacije o obvezama</a:t>
          </a:r>
        </a:p>
      </dgm:t>
    </dgm:pt>
    <dgm:pt modelId="{A2FEC473-9E5E-4418-B4DE-0B611B7D710D}" type="parTrans" cxnId="{5AD3997C-4BB8-4681-B33E-0D83BD28D50C}">
      <dgm:prSet/>
      <dgm:spPr/>
      <dgm:t>
        <a:bodyPr/>
        <a:lstStyle/>
        <a:p>
          <a:endParaRPr lang="hu-HU"/>
        </a:p>
      </dgm:t>
    </dgm:pt>
    <dgm:pt modelId="{68E010AB-9023-4AFB-B77B-CC4FC6C71C5D}" type="sibTrans" cxnId="{5AD3997C-4BB8-4681-B33E-0D83BD28D50C}">
      <dgm:prSet/>
      <dgm:spPr/>
      <dgm:t>
        <a:bodyPr/>
        <a:lstStyle/>
        <a:p>
          <a:endParaRPr lang="hu-HU"/>
        </a:p>
      </dgm:t>
    </dgm:pt>
    <dgm:pt modelId="{19546B10-35F9-472E-97D2-7EB9905CA540}">
      <dgm:prSet custT="1"/>
      <dgm:spPr/>
      <dgm:t>
        <a:bodyPr/>
        <a:lstStyle/>
        <a:p>
          <a:r>
            <a:rPr lang="hr-HR" sz="1100" cap="none">
              <a:latin typeface="+mn-lt"/>
              <a:ea typeface="Montserrat"/>
              <a:cs typeface="Montserrat"/>
            </a:rPr>
            <a:t>Portal javnih financija </a:t>
          </a:r>
        </a:p>
      </dgm:t>
    </dgm:pt>
    <dgm:pt modelId="{2AB00A1B-1BD3-4AA4-B02A-F369A7CB0702}" type="parTrans" cxnId="{7741BD5E-6AD3-4D8F-928D-C82E6AEA08FB}">
      <dgm:prSet/>
      <dgm:spPr/>
      <dgm:t>
        <a:bodyPr/>
        <a:lstStyle/>
        <a:p>
          <a:endParaRPr lang="hu-HU"/>
        </a:p>
      </dgm:t>
    </dgm:pt>
    <dgm:pt modelId="{D086B510-7D3F-4BE6-9CED-DFF6A0DC2717}" type="sibTrans" cxnId="{7741BD5E-6AD3-4D8F-928D-C82E6AEA08FB}">
      <dgm:prSet/>
      <dgm:spPr/>
      <dgm:t>
        <a:bodyPr/>
        <a:lstStyle/>
        <a:p>
          <a:endParaRPr lang="hu-HU"/>
        </a:p>
      </dgm:t>
    </dgm:pt>
    <dgm:pt modelId="{B8298624-20EE-4FFE-8C4A-4D9ADE7133FF}">
      <dgm:prSet custT="1"/>
      <dgm:spPr/>
      <dgm:t>
        <a:bodyPr/>
        <a:lstStyle/>
        <a:p>
          <a:r>
            <a:rPr lang="hr-HR" sz="1100" b="1" cap="none">
              <a:latin typeface="+mn-lt"/>
              <a:ea typeface="Montserrat"/>
              <a:cs typeface="Montserrat"/>
            </a:rPr>
            <a:t>2016</a:t>
          </a:r>
        </a:p>
      </dgm:t>
    </dgm:pt>
    <dgm:pt modelId="{CC817C4E-36F5-4EA4-BEC3-1C31E6E71998}" type="parTrans" cxnId="{B9B6AB9D-3AC1-492D-873C-FD1168A900BF}">
      <dgm:prSet/>
      <dgm:spPr/>
      <dgm:t>
        <a:bodyPr/>
        <a:lstStyle/>
        <a:p>
          <a:endParaRPr lang="hu-HU"/>
        </a:p>
      </dgm:t>
    </dgm:pt>
    <dgm:pt modelId="{75ABBEC9-DB96-4CDE-AB30-206B9F334203}" type="sibTrans" cxnId="{B9B6AB9D-3AC1-492D-873C-FD1168A900BF}">
      <dgm:prSet/>
      <dgm:spPr/>
      <dgm:t>
        <a:bodyPr/>
        <a:lstStyle/>
        <a:p>
          <a:endParaRPr lang="hu-HU"/>
        </a:p>
      </dgm:t>
    </dgm:pt>
    <dgm:pt modelId="{CE1A8EE2-2DC2-4F45-B71E-2076DBF0E6FE}">
      <dgm:prSet custT="1"/>
      <dgm:spPr/>
      <dgm:t>
        <a:bodyPr/>
        <a:lstStyle/>
        <a:p>
          <a:r>
            <a:rPr lang="hr-HR" sz="1100" b="1" cap="none" dirty="0">
              <a:latin typeface="+mn-lt"/>
              <a:ea typeface="Montserrat"/>
              <a:cs typeface="Montserrat"/>
            </a:rPr>
            <a:t>2018. – 2019., 1. tromjesečje</a:t>
          </a:r>
        </a:p>
      </dgm:t>
    </dgm:pt>
    <dgm:pt modelId="{79680810-9CE4-4473-A938-6E6D7024E3BB}" type="parTrans" cxnId="{87C0EEB8-AB07-4DB6-A671-65C163C4EFA4}">
      <dgm:prSet/>
      <dgm:spPr/>
      <dgm:t>
        <a:bodyPr/>
        <a:lstStyle/>
        <a:p>
          <a:endParaRPr lang="hu-HU"/>
        </a:p>
      </dgm:t>
    </dgm:pt>
    <dgm:pt modelId="{0891165F-E0C8-40DC-8823-3E759E7EAF06}" type="sibTrans" cxnId="{87C0EEB8-AB07-4DB6-A671-65C163C4EFA4}">
      <dgm:prSet/>
      <dgm:spPr/>
      <dgm:t>
        <a:bodyPr/>
        <a:lstStyle/>
        <a:p>
          <a:endParaRPr lang="hu-HU"/>
        </a:p>
      </dgm:t>
    </dgm:pt>
    <dgm:pt modelId="{4FB18E96-ED18-45AE-8AB2-4BB4A29FE001}">
      <dgm:prSet custT="1"/>
      <dgm:spPr/>
      <dgm:t>
        <a:bodyPr/>
        <a:lstStyle/>
        <a:p>
          <a:r>
            <a:rPr lang="hr-HR" sz="1100" b="1" cap="none">
              <a:latin typeface="+mn-lt"/>
              <a:ea typeface="Montserrat"/>
              <a:cs typeface="Montserrat"/>
            </a:rPr>
            <a:t>2019., 2. tromjesečje</a:t>
          </a:r>
        </a:p>
      </dgm:t>
    </dgm:pt>
    <dgm:pt modelId="{ECBD3832-A828-41A3-8B2E-61ADA4263307}" type="parTrans" cxnId="{2BFF0D70-C2F0-418C-B2F4-4D125948847A}">
      <dgm:prSet/>
      <dgm:spPr/>
      <dgm:t>
        <a:bodyPr/>
        <a:lstStyle/>
        <a:p>
          <a:endParaRPr lang="hu-HU"/>
        </a:p>
      </dgm:t>
    </dgm:pt>
    <dgm:pt modelId="{5D29E541-6495-4DBD-B4BA-E3FF52884683}" type="sibTrans" cxnId="{2BFF0D70-C2F0-418C-B2F4-4D125948847A}">
      <dgm:prSet/>
      <dgm:spPr/>
      <dgm:t>
        <a:bodyPr/>
        <a:lstStyle/>
        <a:p>
          <a:endParaRPr lang="hu-HU"/>
        </a:p>
      </dgm:t>
    </dgm:pt>
    <dgm:pt modelId="{62626BED-9B16-4CB3-B93A-6C6EE11B72C6}">
      <dgm:prSet custT="1"/>
      <dgm:spPr/>
      <dgm:t>
        <a:bodyPr/>
        <a:lstStyle/>
        <a:p>
          <a:r>
            <a:rPr lang="hr-HR" sz="1100" b="1" cap="none">
              <a:latin typeface="+mn-lt"/>
              <a:ea typeface="Montserrat"/>
              <a:cs typeface="Montserrat"/>
            </a:rPr>
            <a:t>2020. – 2021.</a:t>
          </a:r>
        </a:p>
      </dgm:t>
    </dgm:pt>
    <dgm:pt modelId="{3CE0A088-6DF6-4A94-B8BC-023185D4C311}" type="parTrans" cxnId="{BAB9B6A0-E424-4C92-99B0-5BB487EBDBC5}">
      <dgm:prSet/>
      <dgm:spPr/>
      <dgm:t>
        <a:bodyPr/>
        <a:lstStyle/>
        <a:p>
          <a:endParaRPr lang="hu-HU"/>
        </a:p>
      </dgm:t>
    </dgm:pt>
    <dgm:pt modelId="{78E8EF42-6C14-4E60-A2A5-565BA74041A9}" type="sibTrans" cxnId="{BAB9B6A0-E424-4C92-99B0-5BB487EBDBC5}">
      <dgm:prSet/>
      <dgm:spPr/>
      <dgm:t>
        <a:bodyPr/>
        <a:lstStyle/>
        <a:p>
          <a:endParaRPr lang="hu-HU"/>
        </a:p>
      </dgm:t>
    </dgm:pt>
    <dgm:pt modelId="{E1C0BE55-76EB-461C-89EB-E7F70F7C4C7F}">
      <dgm:prSet custT="1"/>
      <dgm:spPr/>
      <dgm:t>
        <a:bodyPr/>
        <a:lstStyle/>
        <a:p>
          <a:r>
            <a:rPr lang="hr-HR" sz="1100" b="1" cap="none">
              <a:latin typeface="+mn-lt"/>
              <a:ea typeface="Montserrat"/>
              <a:cs typeface="Montserrat"/>
            </a:rPr>
            <a:t>1.1.2022.</a:t>
          </a:r>
        </a:p>
      </dgm:t>
    </dgm:pt>
    <dgm:pt modelId="{2A6B000D-2C03-4503-8661-58501CC3D9BE}" type="parTrans" cxnId="{4AAB0FC1-58E0-45AC-BA0E-93B0E8CABDE0}">
      <dgm:prSet/>
      <dgm:spPr/>
      <dgm:t>
        <a:bodyPr/>
        <a:lstStyle/>
        <a:p>
          <a:endParaRPr lang="hu-HU"/>
        </a:p>
      </dgm:t>
    </dgm:pt>
    <dgm:pt modelId="{E4C6B526-6C7F-466B-BE6E-4C15D5864880}" type="sibTrans" cxnId="{4AAB0FC1-58E0-45AC-BA0E-93B0E8CABDE0}">
      <dgm:prSet/>
      <dgm:spPr/>
      <dgm:t>
        <a:bodyPr/>
        <a:lstStyle/>
        <a:p>
          <a:endParaRPr lang="hu-HU"/>
        </a:p>
      </dgm:t>
    </dgm:pt>
    <dgm:pt modelId="{762AAF6D-DEFE-44DE-AF5E-BDB914379764}">
      <dgm:prSet custT="1"/>
      <dgm:spPr/>
      <dgm:t>
        <a:bodyPr/>
        <a:lstStyle/>
        <a:p>
          <a:r>
            <a:rPr lang="hr-HR" sz="1100" b="1" cap="none">
              <a:latin typeface="+mn-lt"/>
              <a:ea typeface="Montserrat"/>
              <a:cs typeface="Montserrat"/>
            </a:rPr>
            <a:t>1.5.2021.</a:t>
          </a:r>
        </a:p>
      </dgm:t>
    </dgm:pt>
    <dgm:pt modelId="{3C3192EB-E83C-410D-ADD6-19A2E9A98975}" type="parTrans" cxnId="{F7EC9AE1-207C-4C02-AAF1-FA8D0D9A5B31}">
      <dgm:prSet/>
      <dgm:spPr/>
      <dgm:t>
        <a:bodyPr/>
        <a:lstStyle/>
        <a:p>
          <a:endParaRPr lang="hu-HU"/>
        </a:p>
      </dgm:t>
    </dgm:pt>
    <dgm:pt modelId="{E1276C09-9041-457D-BEBA-760C412C31A3}" type="sibTrans" cxnId="{F7EC9AE1-207C-4C02-AAF1-FA8D0D9A5B31}">
      <dgm:prSet/>
      <dgm:spPr/>
      <dgm:t>
        <a:bodyPr/>
        <a:lstStyle/>
        <a:p>
          <a:endParaRPr lang="hu-HU"/>
        </a:p>
      </dgm:t>
    </dgm:pt>
    <dgm:pt modelId="{37023CD6-67BD-4708-B0F4-628032ED8820}">
      <dgm:prSet custT="1"/>
      <dgm:spPr/>
      <dgm:t>
        <a:bodyPr/>
        <a:lstStyle/>
        <a:p>
          <a:r>
            <a:rPr lang="hr-HR" sz="1100" b="1" cap="none">
              <a:latin typeface="+mn-lt"/>
              <a:ea typeface="Montserrat"/>
              <a:cs typeface="Montserrat"/>
            </a:rPr>
            <a:t>1.1.2022.</a:t>
          </a:r>
        </a:p>
      </dgm:t>
    </dgm:pt>
    <dgm:pt modelId="{731B709A-CD99-4444-9CC6-4CF98AE8A549}" type="parTrans" cxnId="{8783224B-3B2D-4FBC-9B7E-E052F8859F4A}">
      <dgm:prSet/>
      <dgm:spPr/>
      <dgm:t>
        <a:bodyPr/>
        <a:lstStyle/>
        <a:p>
          <a:endParaRPr lang="hu-HU"/>
        </a:p>
      </dgm:t>
    </dgm:pt>
    <dgm:pt modelId="{0F58E190-CBE9-4D82-B8F8-356B2C2042FF}" type="sibTrans" cxnId="{8783224B-3B2D-4FBC-9B7E-E052F8859F4A}">
      <dgm:prSet/>
      <dgm:spPr/>
      <dgm:t>
        <a:bodyPr/>
        <a:lstStyle/>
        <a:p>
          <a:endParaRPr lang="hu-HU"/>
        </a:p>
      </dgm:t>
    </dgm:pt>
    <dgm:pt modelId="{7D1A27F3-E90C-4551-999D-18C5443A7B3D}">
      <dgm:prSet custT="1"/>
      <dgm:spPr/>
      <dgm:t>
        <a:bodyPr/>
        <a:lstStyle/>
        <a:p>
          <a:r>
            <a:rPr lang="hr-HR" sz="1100" b="1" cap="none">
              <a:latin typeface="+mn-lt"/>
              <a:ea typeface="Montserrat"/>
              <a:cs typeface="Montserrat"/>
            </a:rPr>
            <a:t>1.1.2023.</a:t>
          </a:r>
        </a:p>
      </dgm:t>
    </dgm:pt>
    <dgm:pt modelId="{6BF9BC32-0C76-4DE4-8A2C-3B4D8E6A3E3D}" type="parTrans" cxnId="{E87368F0-FECE-409F-8825-4F20E6284D76}">
      <dgm:prSet/>
      <dgm:spPr/>
      <dgm:t>
        <a:bodyPr/>
        <a:lstStyle/>
        <a:p>
          <a:endParaRPr lang="hu-HU"/>
        </a:p>
      </dgm:t>
    </dgm:pt>
    <dgm:pt modelId="{709048A3-ADAE-465E-A87B-00DC34629491}" type="sibTrans" cxnId="{E87368F0-FECE-409F-8825-4F20E6284D76}">
      <dgm:prSet/>
      <dgm:spPr/>
      <dgm:t>
        <a:bodyPr/>
        <a:lstStyle/>
        <a:p>
          <a:endParaRPr lang="hu-HU"/>
        </a:p>
      </dgm:t>
    </dgm:pt>
    <dgm:pt modelId="{AA7C02CD-F405-4827-8B47-F46215418FA5}">
      <dgm:prSet custT="1"/>
      <dgm:spPr/>
      <dgm:t>
        <a:bodyPr/>
        <a:lstStyle/>
        <a:p>
          <a:r>
            <a:rPr lang="hr-HR" sz="1100" b="1" cap="none">
              <a:latin typeface="+mn-lt"/>
              <a:ea typeface="Montserrat"/>
              <a:cs typeface="Montserrat"/>
            </a:rPr>
            <a:t>2023., 2. tromjesečje</a:t>
          </a:r>
        </a:p>
      </dgm:t>
    </dgm:pt>
    <dgm:pt modelId="{1F665094-B71C-481B-B346-E3F0E0182DCC}" type="parTrans" cxnId="{FE771BBA-49C9-4F83-A30A-C4EF83DAE34A}">
      <dgm:prSet/>
      <dgm:spPr/>
      <dgm:t>
        <a:bodyPr/>
        <a:lstStyle/>
        <a:p>
          <a:endParaRPr lang="hu-HU"/>
        </a:p>
      </dgm:t>
    </dgm:pt>
    <dgm:pt modelId="{589FC852-3A1E-4F1E-9282-D2AA255946C5}" type="sibTrans" cxnId="{FE771BBA-49C9-4F83-A30A-C4EF83DAE34A}">
      <dgm:prSet/>
      <dgm:spPr/>
      <dgm:t>
        <a:bodyPr/>
        <a:lstStyle/>
        <a:p>
          <a:endParaRPr lang="hu-HU"/>
        </a:p>
      </dgm:t>
    </dgm:pt>
    <dgm:pt modelId="{9868EAB4-49DA-44B9-A8DE-465E08D53573}">
      <dgm:prSet custT="1"/>
      <dgm:spPr/>
      <dgm:t>
        <a:bodyPr/>
        <a:lstStyle/>
        <a:p>
          <a:r>
            <a:rPr lang="hr-HR" sz="1100" b="1" cap="none">
              <a:latin typeface="+mn-lt"/>
              <a:ea typeface="Montserrat"/>
              <a:cs typeface="Montserrat"/>
            </a:rPr>
            <a:t>1.6.2021.</a:t>
          </a:r>
        </a:p>
      </dgm:t>
    </dgm:pt>
    <dgm:pt modelId="{23A2B91F-9986-4D7E-82A1-6A0DA1E6887A}" type="parTrans" cxnId="{49F043D4-5721-4FA3-92E5-176A3ACEEE85}">
      <dgm:prSet/>
      <dgm:spPr/>
      <dgm:t>
        <a:bodyPr/>
        <a:lstStyle/>
        <a:p>
          <a:endParaRPr lang="hu-HU"/>
        </a:p>
      </dgm:t>
    </dgm:pt>
    <dgm:pt modelId="{39E855C5-5DA3-465C-9CDE-189E54724455}" type="sibTrans" cxnId="{49F043D4-5721-4FA3-92E5-176A3ACEEE85}">
      <dgm:prSet/>
      <dgm:spPr/>
      <dgm:t>
        <a:bodyPr/>
        <a:lstStyle/>
        <a:p>
          <a:endParaRPr lang="hu-HU"/>
        </a:p>
      </dgm:t>
    </dgm:pt>
    <dgm:pt modelId="{C7DC2EBE-0565-4F45-9CF5-6B3034DC3ED5}" type="pres">
      <dgm:prSet presAssocID="{B5314CF1-E818-4A17-A7E3-37CE0B218860}" presName="Name0" presStyleCnt="0">
        <dgm:presLayoutVars>
          <dgm:dir/>
          <dgm:resizeHandles val="exact"/>
        </dgm:presLayoutVars>
      </dgm:prSet>
      <dgm:spPr/>
    </dgm:pt>
    <dgm:pt modelId="{403E8ED5-2CC0-4377-906A-67870589A858}" type="pres">
      <dgm:prSet presAssocID="{B5314CF1-E818-4A17-A7E3-37CE0B218860}" presName="arrow" presStyleLbl="bgShp" presStyleIdx="0" presStyleCnt="1"/>
      <dgm:spPr/>
    </dgm:pt>
    <dgm:pt modelId="{0F7DE54B-6FE0-46A7-82A4-33138C4DBFF0}" type="pres">
      <dgm:prSet presAssocID="{B5314CF1-E818-4A17-A7E3-37CE0B218860}" presName="points" presStyleCnt="0"/>
      <dgm:spPr/>
    </dgm:pt>
    <dgm:pt modelId="{7E690519-D91F-4477-9DC7-872D9041ED59}" type="pres">
      <dgm:prSet presAssocID="{94DACF9D-179F-4409-853A-215E5ACE6476}" presName="compositeA" presStyleCnt="0"/>
      <dgm:spPr/>
    </dgm:pt>
    <dgm:pt modelId="{81B156F0-1BAA-46FD-94EF-9BDEB1A1930C}" type="pres">
      <dgm:prSet presAssocID="{94DACF9D-179F-4409-853A-215E5ACE6476}" presName="textA" presStyleLbl="revTx" presStyleIdx="0" presStyleCnt="9">
        <dgm:presLayoutVars>
          <dgm:bulletEnabled val="1"/>
        </dgm:presLayoutVars>
      </dgm:prSet>
      <dgm:spPr/>
    </dgm:pt>
    <dgm:pt modelId="{0DA59632-30B9-443D-A081-2B4FD78FE702}" type="pres">
      <dgm:prSet presAssocID="{94DACF9D-179F-4409-853A-215E5ACE6476}" presName="circleA" presStyleLbl="node1" presStyleIdx="0" presStyleCnt="9"/>
      <dgm:spPr/>
    </dgm:pt>
    <dgm:pt modelId="{40264440-4FE8-4CF3-9121-E2BC8F502812}" type="pres">
      <dgm:prSet presAssocID="{94DACF9D-179F-4409-853A-215E5ACE6476}" presName="spaceA" presStyleCnt="0"/>
      <dgm:spPr/>
    </dgm:pt>
    <dgm:pt modelId="{96145623-921B-48C4-9DF4-4CE845250040}" type="pres">
      <dgm:prSet presAssocID="{5C6392DF-04C6-418A-B967-407F54A77B0B}" presName="space" presStyleCnt="0"/>
      <dgm:spPr/>
    </dgm:pt>
    <dgm:pt modelId="{89796AB1-1C1E-47D7-8C35-64583571A2EA}" type="pres">
      <dgm:prSet presAssocID="{368623AB-1AD4-4785-A3BB-9FACD47CF3F6}" presName="compositeB" presStyleCnt="0"/>
      <dgm:spPr/>
    </dgm:pt>
    <dgm:pt modelId="{32FB2602-03FE-4D97-8259-11FF8A5285A1}" type="pres">
      <dgm:prSet presAssocID="{368623AB-1AD4-4785-A3BB-9FACD47CF3F6}" presName="textB" presStyleLbl="revTx" presStyleIdx="1" presStyleCnt="9">
        <dgm:presLayoutVars>
          <dgm:bulletEnabled val="1"/>
        </dgm:presLayoutVars>
      </dgm:prSet>
      <dgm:spPr/>
    </dgm:pt>
    <dgm:pt modelId="{4FA5555C-B99B-44BF-A9B8-148F73E719DE}" type="pres">
      <dgm:prSet presAssocID="{368623AB-1AD4-4785-A3BB-9FACD47CF3F6}" presName="circleB" presStyleLbl="node1" presStyleIdx="1" presStyleCnt="9"/>
      <dgm:spPr/>
    </dgm:pt>
    <dgm:pt modelId="{46DC0C52-F5D4-4809-BD6A-E8F57D2851DC}" type="pres">
      <dgm:prSet presAssocID="{368623AB-1AD4-4785-A3BB-9FACD47CF3F6}" presName="spaceB" presStyleCnt="0"/>
      <dgm:spPr/>
    </dgm:pt>
    <dgm:pt modelId="{5BB3E31A-F1C9-4243-A80A-1F682E41BAFA}" type="pres">
      <dgm:prSet presAssocID="{65903B8B-6166-4B66-A2AD-600079B48D9D}" presName="space" presStyleCnt="0"/>
      <dgm:spPr/>
    </dgm:pt>
    <dgm:pt modelId="{33E435B1-9D21-4AC3-8653-C25A525E0F3A}" type="pres">
      <dgm:prSet presAssocID="{411D7735-8D71-44EF-B21C-90855A5CE3CD}" presName="compositeA" presStyleCnt="0"/>
      <dgm:spPr/>
    </dgm:pt>
    <dgm:pt modelId="{60CF2948-393F-48F5-955F-F384854D1B93}" type="pres">
      <dgm:prSet presAssocID="{411D7735-8D71-44EF-B21C-90855A5CE3CD}" presName="textA" presStyleLbl="revTx" presStyleIdx="2" presStyleCnt="9">
        <dgm:presLayoutVars>
          <dgm:bulletEnabled val="1"/>
        </dgm:presLayoutVars>
      </dgm:prSet>
      <dgm:spPr/>
    </dgm:pt>
    <dgm:pt modelId="{0D7C62F7-2F59-422C-ACE9-24498625DF5F}" type="pres">
      <dgm:prSet presAssocID="{411D7735-8D71-44EF-B21C-90855A5CE3CD}" presName="circleA" presStyleLbl="node1" presStyleIdx="2" presStyleCnt="9"/>
      <dgm:spPr/>
    </dgm:pt>
    <dgm:pt modelId="{CAC4BCDC-0AC4-4E5C-A0A7-E92F9D64FE13}" type="pres">
      <dgm:prSet presAssocID="{411D7735-8D71-44EF-B21C-90855A5CE3CD}" presName="spaceA" presStyleCnt="0"/>
      <dgm:spPr/>
    </dgm:pt>
    <dgm:pt modelId="{EBCC1212-2BB9-42C5-961B-F7506C5FAF59}" type="pres">
      <dgm:prSet presAssocID="{662D82D6-86D5-49CF-9944-AE88980D63FD}" presName="space" presStyleCnt="0"/>
      <dgm:spPr/>
    </dgm:pt>
    <dgm:pt modelId="{B8D92826-D3DA-46DE-B1B8-2BBD1EA84855}" type="pres">
      <dgm:prSet presAssocID="{F508AD34-0B21-49FA-AA1D-873FD9BBFA95}" presName="compositeB" presStyleCnt="0"/>
      <dgm:spPr/>
    </dgm:pt>
    <dgm:pt modelId="{75435F9C-BC74-4057-8A51-D6732B35E81B}" type="pres">
      <dgm:prSet presAssocID="{F508AD34-0B21-49FA-AA1D-873FD9BBFA95}" presName="textB" presStyleLbl="revTx" presStyleIdx="3" presStyleCnt="9" custScaleX="115833">
        <dgm:presLayoutVars>
          <dgm:bulletEnabled val="1"/>
        </dgm:presLayoutVars>
      </dgm:prSet>
      <dgm:spPr/>
    </dgm:pt>
    <dgm:pt modelId="{F1C387F8-A91A-4044-AF5B-D64955DCB4ED}" type="pres">
      <dgm:prSet presAssocID="{F508AD34-0B21-49FA-AA1D-873FD9BBFA95}" presName="circleB" presStyleLbl="node1" presStyleIdx="3" presStyleCnt="9"/>
      <dgm:spPr/>
    </dgm:pt>
    <dgm:pt modelId="{D05662B2-58FB-4BEE-B52B-4396338A8770}" type="pres">
      <dgm:prSet presAssocID="{F508AD34-0B21-49FA-AA1D-873FD9BBFA95}" presName="spaceB" presStyleCnt="0"/>
      <dgm:spPr/>
    </dgm:pt>
    <dgm:pt modelId="{7BB66553-BF83-4147-BECD-ADAC839B8E15}" type="pres">
      <dgm:prSet presAssocID="{BF1A56EC-EF1B-4A7F-A195-78BB36715443}" presName="space" presStyleCnt="0"/>
      <dgm:spPr/>
    </dgm:pt>
    <dgm:pt modelId="{80124CE2-A7EF-4ED7-B86D-A41F8AB5035B}" type="pres">
      <dgm:prSet presAssocID="{2244504E-1E7B-45F2-947D-161C631B85A7}" presName="compositeA" presStyleCnt="0"/>
      <dgm:spPr/>
    </dgm:pt>
    <dgm:pt modelId="{7568AC73-FA59-4A2D-979D-C6C55A0574D2}" type="pres">
      <dgm:prSet presAssocID="{2244504E-1E7B-45F2-947D-161C631B85A7}" presName="textA" presStyleLbl="revTx" presStyleIdx="4" presStyleCnt="9">
        <dgm:presLayoutVars>
          <dgm:bulletEnabled val="1"/>
        </dgm:presLayoutVars>
      </dgm:prSet>
      <dgm:spPr/>
    </dgm:pt>
    <dgm:pt modelId="{AA77ED96-A7C2-4897-A750-3835D6925851}" type="pres">
      <dgm:prSet presAssocID="{2244504E-1E7B-45F2-947D-161C631B85A7}" presName="circleA" presStyleLbl="node1" presStyleIdx="4" presStyleCnt="9"/>
      <dgm:spPr/>
    </dgm:pt>
    <dgm:pt modelId="{5C146DDC-E199-4835-B6DD-170F65219BD9}" type="pres">
      <dgm:prSet presAssocID="{2244504E-1E7B-45F2-947D-161C631B85A7}" presName="spaceA" presStyleCnt="0"/>
      <dgm:spPr/>
    </dgm:pt>
    <dgm:pt modelId="{1B9EE806-A122-4B17-9F11-29FEECBDD76A}" type="pres">
      <dgm:prSet presAssocID="{46A96003-281E-4C4C-B7B8-7E79D2139CF8}" presName="space" presStyleCnt="0"/>
      <dgm:spPr/>
    </dgm:pt>
    <dgm:pt modelId="{EA20B117-8CFA-45A4-AF01-5D880808FD0F}" type="pres">
      <dgm:prSet presAssocID="{F3EF7B8B-B0AC-48F1-9C7B-B51A2782B30B}" presName="compositeB" presStyleCnt="0"/>
      <dgm:spPr/>
    </dgm:pt>
    <dgm:pt modelId="{877C4A24-1BC5-40E5-B380-6D18F830D7C1}" type="pres">
      <dgm:prSet presAssocID="{F3EF7B8B-B0AC-48F1-9C7B-B51A2782B30B}" presName="textB" presStyleLbl="revTx" presStyleIdx="5" presStyleCnt="9">
        <dgm:presLayoutVars>
          <dgm:bulletEnabled val="1"/>
        </dgm:presLayoutVars>
      </dgm:prSet>
      <dgm:spPr/>
    </dgm:pt>
    <dgm:pt modelId="{1AFF7580-6E9E-4CA2-B91D-D4FA9DF0563C}" type="pres">
      <dgm:prSet presAssocID="{F3EF7B8B-B0AC-48F1-9C7B-B51A2782B30B}" presName="circleB" presStyleLbl="node1" presStyleIdx="5" presStyleCnt="9"/>
      <dgm:spPr/>
    </dgm:pt>
    <dgm:pt modelId="{5ABBBB8B-96BC-4738-8077-429720480453}" type="pres">
      <dgm:prSet presAssocID="{F3EF7B8B-B0AC-48F1-9C7B-B51A2782B30B}" presName="spaceB" presStyleCnt="0"/>
      <dgm:spPr/>
    </dgm:pt>
    <dgm:pt modelId="{5185BBD1-612A-4EA8-93A1-D68CF9B8081A}" type="pres">
      <dgm:prSet presAssocID="{99DE6974-2F0A-42F4-B162-DE80E7C1B44B}" presName="space" presStyleCnt="0"/>
      <dgm:spPr/>
    </dgm:pt>
    <dgm:pt modelId="{6EAF9463-8136-43CC-B02D-22E980597771}" type="pres">
      <dgm:prSet presAssocID="{ED5108EC-C9B8-4FD4-A5D7-2AEC3AAE5AA0}" presName="compositeA" presStyleCnt="0"/>
      <dgm:spPr/>
    </dgm:pt>
    <dgm:pt modelId="{14E23253-443F-4E67-B41F-36D997F1C09E}" type="pres">
      <dgm:prSet presAssocID="{ED5108EC-C9B8-4FD4-A5D7-2AEC3AAE5AA0}" presName="textA" presStyleLbl="revTx" presStyleIdx="6" presStyleCnt="9">
        <dgm:presLayoutVars>
          <dgm:bulletEnabled val="1"/>
        </dgm:presLayoutVars>
      </dgm:prSet>
      <dgm:spPr/>
    </dgm:pt>
    <dgm:pt modelId="{71D37F6F-2E6F-4017-B671-53CB07BBFB8C}" type="pres">
      <dgm:prSet presAssocID="{ED5108EC-C9B8-4FD4-A5D7-2AEC3AAE5AA0}" presName="circleA" presStyleLbl="node1" presStyleIdx="6" presStyleCnt="9"/>
      <dgm:spPr/>
    </dgm:pt>
    <dgm:pt modelId="{C664F1FB-1899-4BD1-944C-B4AD0F853E74}" type="pres">
      <dgm:prSet presAssocID="{ED5108EC-C9B8-4FD4-A5D7-2AEC3AAE5AA0}" presName="spaceA" presStyleCnt="0"/>
      <dgm:spPr/>
    </dgm:pt>
    <dgm:pt modelId="{ECC86892-4FC8-4DA3-A8C1-3C5E65EFAE52}" type="pres">
      <dgm:prSet presAssocID="{5241AC34-E73F-463C-9927-E408961C98E1}" presName="space" presStyleCnt="0"/>
      <dgm:spPr/>
    </dgm:pt>
    <dgm:pt modelId="{EE9E5A70-E225-4BE8-99BC-3431B3156B9B}" type="pres">
      <dgm:prSet presAssocID="{0D85038F-077A-4CCA-874C-148469862DA0}" presName="compositeB" presStyleCnt="0"/>
      <dgm:spPr/>
    </dgm:pt>
    <dgm:pt modelId="{25DDA3C9-4D04-445B-9F1C-AA2F3E12F8DA}" type="pres">
      <dgm:prSet presAssocID="{0D85038F-077A-4CCA-874C-148469862DA0}" presName="textB" presStyleLbl="revTx" presStyleIdx="7" presStyleCnt="9">
        <dgm:presLayoutVars>
          <dgm:bulletEnabled val="1"/>
        </dgm:presLayoutVars>
      </dgm:prSet>
      <dgm:spPr/>
    </dgm:pt>
    <dgm:pt modelId="{F967E4C2-9D7F-4A66-AB5F-72CB8D399CAA}" type="pres">
      <dgm:prSet presAssocID="{0D85038F-077A-4CCA-874C-148469862DA0}" presName="circleB" presStyleLbl="node1" presStyleIdx="7" presStyleCnt="9"/>
      <dgm:spPr/>
    </dgm:pt>
    <dgm:pt modelId="{6B2C1854-C577-47D1-9363-D56A5E2E9013}" type="pres">
      <dgm:prSet presAssocID="{0D85038F-077A-4CCA-874C-148469862DA0}" presName="spaceB" presStyleCnt="0"/>
      <dgm:spPr/>
    </dgm:pt>
    <dgm:pt modelId="{B47DDBE6-F3B7-458A-88C6-63621A278513}" type="pres">
      <dgm:prSet presAssocID="{68E010AB-9023-4AFB-B77B-CC4FC6C71C5D}" presName="space" presStyleCnt="0"/>
      <dgm:spPr/>
    </dgm:pt>
    <dgm:pt modelId="{E125B5C1-A866-46D5-A49A-486EF221849D}" type="pres">
      <dgm:prSet presAssocID="{19546B10-35F9-472E-97D2-7EB9905CA540}" presName="compositeA" presStyleCnt="0"/>
      <dgm:spPr/>
    </dgm:pt>
    <dgm:pt modelId="{95DF30C6-B699-48B2-9810-EBD1E024FC9E}" type="pres">
      <dgm:prSet presAssocID="{19546B10-35F9-472E-97D2-7EB9905CA540}" presName="textA" presStyleLbl="revTx" presStyleIdx="8" presStyleCnt="9">
        <dgm:presLayoutVars>
          <dgm:bulletEnabled val="1"/>
        </dgm:presLayoutVars>
      </dgm:prSet>
      <dgm:spPr/>
    </dgm:pt>
    <dgm:pt modelId="{4D14606F-D301-44A6-A2C3-7226DE9DC6DC}" type="pres">
      <dgm:prSet presAssocID="{19546B10-35F9-472E-97D2-7EB9905CA540}" presName="circleA" presStyleLbl="node1" presStyleIdx="8" presStyleCnt="9"/>
      <dgm:spPr/>
    </dgm:pt>
    <dgm:pt modelId="{E6171BFB-C8F6-43AE-852B-5B9E4F28E5FC}" type="pres">
      <dgm:prSet presAssocID="{19546B10-35F9-472E-97D2-7EB9905CA540}" presName="spaceA" presStyleCnt="0"/>
      <dgm:spPr/>
    </dgm:pt>
  </dgm:ptLst>
  <dgm:cxnLst>
    <dgm:cxn modelId="{0E596009-9240-46CA-B8F9-6C2B11E76C7C}" type="presOf" srcId="{F3EF7B8B-B0AC-48F1-9C7B-B51A2782B30B}" destId="{877C4A24-1BC5-40E5-B380-6D18F830D7C1}" srcOrd="0" destOrd="0" presId="urn:microsoft.com/office/officeart/2005/8/layout/hProcess11"/>
    <dgm:cxn modelId="{398BA709-3468-4AB5-B4F2-58EDD9F99DDE}" type="presOf" srcId="{B8298624-20EE-4FFE-8C4A-4D9ADE7133FF}" destId="{81B156F0-1BAA-46FD-94EF-9BDEB1A1930C}" srcOrd="0" destOrd="1" presId="urn:microsoft.com/office/officeart/2005/8/layout/hProcess11"/>
    <dgm:cxn modelId="{B9A7570B-098C-4980-93E2-B9F7119D575C}" type="presOf" srcId="{94DACF9D-179F-4409-853A-215E5ACE6476}" destId="{81B156F0-1BAA-46FD-94EF-9BDEB1A1930C}" srcOrd="0" destOrd="0" presId="urn:microsoft.com/office/officeart/2005/8/layout/hProcess11"/>
    <dgm:cxn modelId="{929F391D-CCF5-48A5-830D-942C6458AC41}" type="presOf" srcId="{2244504E-1E7B-45F2-947D-161C631B85A7}" destId="{7568AC73-FA59-4A2D-979D-C6C55A0574D2}" srcOrd="0" destOrd="0" presId="urn:microsoft.com/office/officeart/2005/8/layout/hProcess11"/>
    <dgm:cxn modelId="{C593071E-24BD-4EA3-8E85-769BC8E0591C}" type="presOf" srcId="{9868EAB4-49DA-44B9-A8DE-465E08D53573}" destId="{877C4A24-1BC5-40E5-B380-6D18F830D7C1}" srcOrd="0" destOrd="2" presId="urn:microsoft.com/office/officeart/2005/8/layout/hProcess11"/>
    <dgm:cxn modelId="{183CB730-9CA0-4581-8FC7-970872984C40}" type="presOf" srcId="{368623AB-1AD4-4785-A3BB-9FACD47CF3F6}" destId="{32FB2602-03FE-4D97-8259-11FF8A5285A1}" srcOrd="0" destOrd="0" presId="urn:microsoft.com/office/officeart/2005/8/layout/hProcess11"/>
    <dgm:cxn modelId="{F97E0234-7EA9-4B5E-BD93-34B0E6371B90}" type="presOf" srcId="{CE1A8EE2-2DC2-4F45-B71E-2076DBF0E6FE}" destId="{32FB2602-03FE-4D97-8259-11FF8A5285A1}" srcOrd="0" destOrd="1" presId="urn:microsoft.com/office/officeart/2005/8/layout/hProcess11"/>
    <dgm:cxn modelId="{069E3B5E-DB94-43C6-A982-A3891779C3F2}" type="presOf" srcId="{19546B10-35F9-472E-97D2-7EB9905CA540}" destId="{95DF30C6-B699-48B2-9810-EBD1E024FC9E}" srcOrd="0" destOrd="0" presId="urn:microsoft.com/office/officeart/2005/8/layout/hProcess11"/>
    <dgm:cxn modelId="{7741BD5E-6AD3-4D8F-928D-C82E6AEA08FB}" srcId="{B5314CF1-E818-4A17-A7E3-37CE0B218860}" destId="{19546B10-35F9-472E-97D2-7EB9905CA540}" srcOrd="8" destOrd="0" parTransId="{2AB00A1B-1BD3-4AA4-B02A-F369A7CB0702}" sibTransId="{D086B510-7D3F-4BE6-9CED-DFF6A0DC2717}"/>
    <dgm:cxn modelId="{BB697E61-9818-4718-BF09-AB8C18D95FDB}" type="presOf" srcId="{4FB18E96-ED18-45AE-8AB2-4BB4A29FE001}" destId="{60CF2948-393F-48F5-955F-F384854D1B93}" srcOrd="0" destOrd="1" presId="urn:microsoft.com/office/officeart/2005/8/layout/hProcess11"/>
    <dgm:cxn modelId="{8783224B-3B2D-4FBC-9B7E-E052F8859F4A}" srcId="{ED5108EC-C9B8-4FD4-A5D7-2AEC3AAE5AA0}" destId="{37023CD6-67BD-4708-B0F4-628032ED8820}" srcOrd="0" destOrd="0" parTransId="{731B709A-CD99-4444-9CC6-4CF98AE8A549}" sibTransId="{0F58E190-CBE9-4D82-B8F8-356B2C2042FF}"/>
    <dgm:cxn modelId="{2BFF0D70-C2F0-418C-B2F4-4D125948847A}" srcId="{411D7735-8D71-44EF-B21C-90855A5CE3CD}" destId="{4FB18E96-ED18-45AE-8AB2-4BB4A29FE001}" srcOrd="0" destOrd="0" parTransId="{ECBD3832-A828-41A3-8B2E-61ADA4263307}" sibTransId="{5D29E541-6495-4DBD-B4BA-E3FF52884683}"/>
    <dgm:cxn modelId="{FC98F876-46F6-41CF-81D5-23403A0235AC}" srcId="{B5314CF1-E818-4A17-A7E3-37CE0B218860}" destId="{368623AB-1AD4-4785-A3BB-9FACD47CF3F6}" srcOrd="1" destOrd="0" parTransId="{54947D86-A891-4B13-8B30-50C712D28540}" sibTransId="{65903B8B-6166-4B66-A2AD-600079B48D9D}"/>
    <dgm:cxn modelId="{373B585A-5CF3-458E-AA01-BD91EA94F9D2}" srcId="{B5314CF1-E818-4A17-A7E3-37CE0B218860}" destId="{411D7735-8D71-44EF-B21C-90855A5CE3CD}" srcOrd="2" destOrd="0" parTransId="{73E4BBCE-4069-4002-B95F-D4D7C9979E6C}" sibTransId="{662D82D6-86D5-49CF-9944-AE88980D63FD}"/>
    <dgm:cxn modelId="{5AD3997C-4BB8-4681-B33E-0D83BD28D50C}" srcId="{B5314CF1-E818-4A17-A7E3-37CE0B218860}" destId="{0D85038F-077A-4CCA-874C-148469862DA0}" srcOrd="7" destOrd="0" parTransId="{A2FEC473-9E5E-4418-B4DE-0B611B7D710D}" sibTransId="{68E010AB-9023-4AFB-B77B-CC4FC6C71C5D}"/>
    <dgm:cxn modelId="{54F6747E-122E-4C81-BD6A-0F3881223AE2}" srcId="{B5314CF1-E818-4A17-A7E3-37CE0B218860}" destId="{F3EF7B8B-B0AC-48F1-9C7B-B51A2782B30B}" srcOrd="5" destOrd="0" parTransId="{530852E6-AAC9-487D-BAA0-5DCE176C35CD}" sibTransId="{99DE6974-2F0A-42F4-B162-DE80E7C1B44B}"/>
    <dgm:cxn modelId="{6AD41C80-F8E8-4773-A0DA-08340457D56C}" type="presOf" srcId="{411D7735-8D71-44EF-B21C-90855A5CE3CD}" destId="{60CF2948-393F-48F5-955F-F384854D1B93}" srcOrd="0" destOrd="0" presId="urn:microsoft.com/office/officeart/2005/8/layout/hProcess11"/>
    <dgm:cxn modelId="{C0BF1B83-FA98-4D13-AA79-83F1B22EFCCB}" srcId="{B5314CF1-E818-4A17-A7E3-37CE0B218860}" destId="{94DACF9D-179F-4409-853A-215E5ACE6476}" srcOrd="0" destOrd="0" parTransId="{D49FC9C3-A44E-44CC-BECB-373F6340F0EA}" sibTransId="{5C6392DF-04C6-418A-B967-407F54A77B0B}"/>
    <dgm:cxn modelId="{B46E2D91-4D5D-443C-B48A-3149A2A8CB2C}" srcId="{B5314CF1-E818-4A17-A7E3-37CE0B218860}" destId="{F508AD34-0B21-49FA-AA1D-873FD9BBFA95}" srcOrd="3" destOrd="0" parTransId="{64E4AE66-6A5F-49EF-9393-3ABE8E1EB6EB}" sibTransId="{BF1A56EC-EF1B-4A7F-A195-78BB36715443}"/>
    <dgm:cxn modelId="{8F5D2195-EA14-4412-905D-9B4D95D5E8CF}" type="presOf" srcId="{37023CD6-67BD-4708-B0F4-628032ED8820}" destId="{14E23253-443F-4E67-B41F-36D997F1C09E}" srcOrd="0" destOrd="1" presId="urn:microsoft.com/office/officeart/2005/8/layout/hProcess11"/>
    <dgm:cxn modelId="{8245DD9C-0701-46D3-A67D-EA107A63F5C6}" type="presOf" srcId="{E1C0BE55-76EB-461C-89EB-E7F70F7C4C7F}" destId="{7568AC73-FA59-4A2D-979D-C6C55A0574D2}" srcOrd="0" destOrd="1" presId="urn:microsoft.com/office/officeart/2005/8/layout/hProcess11"/>
    <dgm:cxn modelId="{4E5B1D9D-95A2-41C4-BD31-2AA90428C2D9}" type="presOf" srcId="{62626BED-9B16-4CB3-B93A-6C6EE11B72C6}" destId="{75435F9C-BC74-4057-8A51-D6732B35E81B}" srcOrd="0" destOrd="1" presId="urn:microsoft.com/office/officeart/2005/8/layout/hProcess11"/>
    <dgm:cxn modelId="{B9B6AB9D-3AC1-492D-873C-FD1168A900BF}" srcId="{94DACF9D-179F-4409-853A-215E5ACE6476}" destId="{B8298624-20EE-4FFE-8C4A-4D9ADE7133FF}" srcOrd="0" destOrd="0" parTransId="{CC817C4E-36F5-4EA4-BEC3-1C31E6E71998}" sibTransId="{75ABBEC9-DB96-4CDE-AB30-206B9F334203}"/>
    <dgm:cxn modelId="{0F773E9E-3BA5-4327-9AE9-853A6DF71444}" type="presOf" srcId="{ED5108EC-C9B8-4FD4-A5D7-2AEC3AAE5AA0}" destId="{14E23253-443F-4E67-B41F-36D997F1C09E}" srcOrd="0" destOrd="0" presId="urn:microsoft.com/office/officeart/2005/8/layout/hProcess11"/>
    <dgm:cxn modelId="{BAB9B6A0-E424-4C92-99B0-5BB487EBDBC5}" srcId="{F508AD34-0B21-49FA-AA1D-873FD9BBFA95}" destId="{62626BED-9B16-4CB3-B93A-6C6EE11B72C6}" srcOrd="0" destOrd="0" parTransId="{3CE0A088-6DF6-4A94-B8BC-023185D4C311}" sibTransId="{78E8EF42-6C14-4E60-A2A5-565BA74041A9}"/>
    <dgm:cxn modelId="{6EBFABA6-D81F-47A5-AC47-48F9E279132F}" type="presOf" srcId="{F508AD34-0B21-49FA-AA1D-873FD9BBFA95}" destId="{75435F9C-BC74-4057-8A51-D6732B35E81B}" srcOrd="0" destOrd="0" presId="urn:microsoft.com/office/officeart/2005/8/layout/hProcess11"/>
    <dgm:cxn modelId="{8C84ADB1-A80E-49B4-B6F2-C89F414C638B}" type="presOf" srcId="{0D85038F-077A-4CCA-874C-148469862DA0}" destId="{25DDA3C9-4D04-445B-9F1C-AA2F3E12F8DA}" srcOrd="0" destOrd="0" presId="urn:microsoft.com/office/officeart/2005/8/layout/hProcess11"/>
    <dgm:cxn modelId="{CD8A07B2-9FF5-4BD9-AC7D-7444C6715A0C}" type="presOf" srcId="{762AAF6D-DEFE-44DE-AF5E-BDB914379764}" destId="{877C4A24-1BC5-40E5-B380-6D18F830D7C1}" srcOrd="0" destOrd="1" presId="urn:microsoft.com/office/officeart/2005/8/layout/hProcess11"/>
    <dgm:cxn modelId="{CE8244B2-2A9E-4D50-A744-31ABD1899D63}" type="presOf" srcId="{AA7C02CD-F405-4827-8B47-F46215418FA5}" destId="{95DF30C6-B699-48B2-9810-EBD1E024FC9E}" srcOrd="0" destOrd="1" presId="urn:microsoft.com/office/officeart/2005/8/layout/hProcess11"/>
    <dgm:cxn modelId="{5D81E8B3-E418-4EFF-B3E6-5DA5616AE9BD}" type="presOf" srcId="{7D1A27F3-E90C-4551-999D-18C5443A7B3D}" destId="{25DDA3C9-4D04-445B-9F1C-AA2F3E12F8DA}" srcOrd="0" destOrd="1" presId="urn:microsoft.com/office/officeart/2005/8/layout/hProcess11"/>
    <dgm:cxn modelId="{87C0EEB8-AB07-4DB6-A671-65C163C4EFA4}" srcId="{368623AB-1AD4-4785-A3BB-9FACD47CF3F6}" destId="{CE1A8EE2-2DC2-4F45-B71E-2076DBF0E6FE}" srcOrd="0" destOrd="0" parTransId="{79680810-9CE4-4473-A938-6E6D7024E3BB}" sibTransId="{0891165F-E0C8-40DC-8823-3E759E7EAF06}"/>
    <dgm:cxn modelId="{FE771BBA-49C9-4F83-A30A-C4EF83DAE34A}" srcId="{19546B10-35F9-472E-97D2-7EB9905CA540}" destId="{AA7C02CD-F405-4827-8B47-F46215418FA5}" srcOrd="0" destOrd="0" parTransId="{1F665094-B71C-481B-B346-E3F0E0182DCC}" sibTransId="{589FC852-3A1E-4F1E-9282-D2AA255946C5}"/>
    <dgm:cxn modelId="{4AAB0FC1-58E0-45AC-BA0E-93B0E8CABDE0}" srcId="{2244504E-1E7B-45F2-947D-161C631B85A7}" destId="{E1C0BE55-76EB-461C-89EB-E7F70F7C4C7F}" srcOrd="0" destOrd="0" parTransId="{2A6B000D-2C03-4503-8661-58501CC3D9BE}" sibTransId="{E4C6B526-6C7F-466B-BE6E-4C15D5864880}"/>
    <dgm:cxn modelId="{FB4400CC-DBC9-403A-8FC6-8E7B3BE9C3C2}" type="presOf" srcId="{B5314CF1-E818-4A17-A7E3-37CE0B218860}" destId="{C7DC2EBE-0565-4F45-9CF5-6B3034DC3ED5}" srcOrd="0" destOrd="0" presId="urn:microsoft.com/office/officeart/2005/8/layout/hProcess11"/>
    <dgm:cxn modelId="{49F043D4-5721-4FA3-92E5-176A3ACEEE85}" srcId="{F3EF7B8B-B0AC-48F1-9C7B-B51A2782B30B}" destId="{9868EAB4-49DA-44B9-A8DE-465E08D53573}" srcOrd="1" destOrd="0" parTransId="{23A2B91F-9986-4D7E-82A1-6A0DA1E6887A}" sibTransId="{39E855C5-5DA3-465C-9CDE-189E54724455}"/>
    <dgm:cxn modelId="{869DFADF-F66F-4EA6-A1C4-3D258B947A90}" srcId="{B5314CF1-E818-4A17-A7E3-37CE0B218860}" destId="{ED5108EC-C9B8-4FD4-A5D7-2AEC3AAE5AA0}" srcOrd="6" destOrd="0" parTransId="{879A0034-50C1-4E1A-B974-3CD17337BEA0}" sibTransId="{5241AC34-E73F-463C-9927-E408961C98E1}"/>
    <dgm:cxn modelId="{F7EC9AE1-207C-4C02-AAF1-FA8D0D9A5B31}" srcId="{F3EF7B8B-B0AC-48F1-9C7B-B51A2782B30B}" destId="{762AAF6D-DEFE-44DE-AF5E-BDB914379764}" srcOrd="0" destOrd="0" parTransId="{3C3192EB-E83C-410D-ADD6-19A2E9A98975}" sibTransId="{E1276C09-9041-457D-BEBA-760C412C31A3}"/>
    <dgm:cxn modelId="{05C0D4ED-8CCD-4383-B066-3FD5762434BF}" srcId="{B5314CF1-E818-4A17-A7E3-37CE0B218860}" destId="{2244504E-1E7B-45F2-947D-161C631B85A7}" srcOrd="4" destOrd="0" parTransId="{45C53DF4-38C8-42AE-B119-0E5AC5AAE1EC}" sibTransId="{46A96003-281E-4C4C-B7B8-7E79D2139CF8}"/>
    <dgm:cxn modelId="{E87368F0-FECE-409F-8825-4F20E6284D76}" srcId="{0D85038F-077A-4CCA-874C-148469862DA0}" destId="{7D1A27F3-E90C-4551-999D-18C5443A7B3D}" srcOrd="0" destOrd="0" parTransId="{6BF9BC32-0C76-4DE4-8A2C-3B4D8E6A3E3D}" sibTransId="{709048A3-ADAE-465E-A87B-00DC34629491}"/>
    <dgm:cxn modelId="{B21D1C1B-21B3-4E1E-8D47-4B0141858D78}" type="presParOf" srcId="{C7DC2EBE-0565-4F45-9CF5-6B3034DC3ED5}" destId="{403E8ED5-2CC0-4377-906A-67870589A858}" srcOrd="0" destOrd="0" presId="urn:microsoft.com/office/officeart/2005/8/layout/hProcess11"/>
    <dgm:cxn modelId="{7B950B78-4255-428F-85FA-5DEB07D6CAB3}" type="presParOf" srcId="{C7DC2EBE-0565-4F45-9CF5-6B3034DC3ED5}" destId="{0F7DE54B-6FE0-46A7-82A4-33138C4DBFF0}" srcOrd="1" destOrd="0" presId="urn:microsoft.com/office/officeart/2005/8/layout/hProcess11"/>
    <dgm:cxn modelId="{F20C245C-F17C-4B20-9A5D-A8B3162863D3}" type="presParOf" srcId="{0F7DE54B-6FE0-46A7-82A4-33138C4DBFF0}" destId="{7E690519-D91F-4477-9DC7-872D9041ED59}" srcOrd="0" destOrd="0" presId="urn:microsoft.com/office/officeart/2005/8/layout/hProcess11"/>
    <dgm:cxn modelId="{A08366A3-5983-4085-B0C4-32AFADC1F637}" type="presParOf" srcId="{7E690519-D91F-4477-9DC7-872D9041ED59}" destId="{81B156F0-1BAA-46FD-94EF-9BDEB1A1930C}" srcOrd="0" destOrd="0" presId="urn:microsoft.com/office/officeart/2005/8/layout/hProcess11"/>
    <dgm:cxn modelId="{FCE8B246-0A05-494A-A1B9-0146F92DDABA}" type="presParOf" srcId="{7E690519-D91F-4477-9DC7-872D9041ED59}" destId="{0DA59632-30B9-443D-A081-2B4FD78FE702}" srcOrd="1" destOrd="0" presId="urn:microsoft.com/office/officeart/2005/8/layout/hProcess11"/>
    <dgm:cxn modelId="{4C18C6A5-9194-4C90-9D7A-23801A48F35F}" type="presParOf" srcId="{7E690519-D91F-4477-9DC7-872D9041ED59}" destId="{40264440-4FE8-4CF3-9121-E2BC8F502812}" srcOrd="2" destOrd="0" presId="urn:microsoft.com/office/officeart/2005/8/layout/hProcess11"/>
    <dgm:cxn modelId="{AF8760B6-194A-44D3-B1CF-66AB49644257}" type="presParOf" srcId="{0F7DE54B-6FE0-46A7-82A4-33138C4DBFF0}" destId="{96145623-921B-48C4-9DF4-4CE845250040}" srcOrd="1" destOrd="0" presId="urn:microsoft.com/office/officeart/2005/8/layout/hProcess11"/>
    <dgm:cxn modelId="{25D315D6-8A9E-40DF-A45F-B848D99B3D62}" type="presParOf" srcId="{0F7DE54B-6FE0-46A7-82A4-33138C4DBFF0}" destId="{89796AB1-1C1E-47D7-8C35-64583571A2EA}" srcOrd="2" destOrd="0" presId="urn:microsoft.com/office/officeart/2005/8/layout/hProcess11"/>
    <dgm:cxn modelId="{15073421-EE06-455B-B03F-26C25795F86C}" type="presParOf" srcId="{89796AB1-1C1E-47D7-8C35-64583571A2EA}" destId="{32FB2602-03FE-4D97-8259-11FF8A5285A1}" srcOrd="0" destOrd="0" presId="urn:microsoft.com/office/officeart/2005/8/layout/hProcess11"/>
    <dgm:cxn modelId="{CD4DC99A-550E-42E1-8E1A-1D605556043C}" type="presParOf" srcId="{89796AB1-1C1E-47D7-8C35-64583571A2EA}" destId="{4FA5555C-B99B-44BF-A9B8-148F73E719DE}" srcOrd="1" destOrd="0" presId="urn:microsoft.com/office/officeart/2005/8/layout/hProcess11"/>
    <dgm:cxn modelId="{4F27B41C-38A5-4B3F-AA81-9CBA7B3CDC4B}" type="presParOf" srcId="{89796AB1-1C1E-47D7-8C35-64583571A2EA}" destId="{46DC0C52-F5D4-4809-BD6A-E8F57D2851DC}" srcOrd="2" destOrd="0" presId="urn:microsoft.com/office/officeart/2005/8/layout/hProcess11"/>
    <dgm:cxn modelId="{7BAD0B47-2D22-4CAE-87C0-65A69F1CF33F}" type="presParOf" srcId="{0F7DE54B-6FE0-46A7-82A4-33138C4DBFF0}" destId="{5BB3E31A-F1C9-4243-A80A-1F682E41BAFA}" srcOrd="3" destOrd="0" presId="urn:microsoft.com/office/officeart/2005/8/layout/hProcess11"/>
    <dgm:cxn modelId="{36861BAE-A643-434E-BBA0-D69ABFBE693B}" type="presParOf" srcId="{0F7DE54B-6FE0-46A7-82A4-33138C4DBFF0}" destId="{33E435B1-9D21-4AC3-8653-C25A525E0F3A}" srcOrd="4" destOrd="0" presId="urn:microsoft.com/office/officeart/2005/8/layout/hProcess11"/>
    <dgm:cxn modelId="{3C1DF23C-BDD5-477D-B4C7-41F1E15DEB0C}" type="presParOf" srcId="{33E435B1-9D21-4AC3-8653-C25A525E0F3A}" destId="{60CF2948-393F-48F5-955F-F384854D1B93}" srcOrd="0" destOrd="0" presId="urn:microsoft.com/office/officeart/2005/8/layout/hProcess11"/>
    <dgm:cxn modelId="{B3F10C74-D9CD-4605-89B6-D3A1D6CED815}" type="presParOf" srcId="{33E435B1-9D21-4AC3-8653-C25A525E0F3A}" destId="{0D7C62F7-2F59-422C-ACE9-24498625DF5F}" srcOrd="1" destOrd="0" presId="urn:microsoft.com/office/officeart/2005/8/layout/hProcess11"/>
    <dgm:cxn modelId="{42F98A5B-89F9-4B86-B828-FC2D5A73ADD9}" type="presParOf" srcId="{33E435B1-9D21-4AC3-8653-C25A525E0F3A}" destId="{CAC4BCDC-0AC4-4E5C-A0A7-E92F9D64FE13}" srcOrd="2" destOrd="0" presId="urn:microsoft.com/office/officeart/2005/8/layout/hProcess11"/>
    <dgm:cxn modelId="{B3294A76-9505-4ACE-B000-30257DE98B58}" type="presParOf" srcId="{0F7DE54B-6FE0-46A7-82A4-33138C4DBFF0}" destId="{EBCC1212-2BB9-42C5-961B-F7506C5FAF59}" srcOrd="5" destOrd="0" presId="urn:microsoft.com/office/officeart/2005/8/layout/hProcess11"/>
    <dgm:cxn modelId="{06959218-A246-4928-AD48-5E8693FD3D54}" type="presParOf" srcId="{0F7DE54B-6FE0-46A7-82A4-33138C4DBFF0}" destId="{B8D92826-D3DA-46DE-B1B8-2BBD1EA84855}" srcOrd="6" destOrd="0" presId="urn:microsoft.com/office/officeart/2005/8/layout/hProcess11"/>
    <dgm:cxn modelId="{A99D23AB-00A9-40F1-85E0-105422C6603B}" type="presParOf" srcId="{B8D92826-D3DA-46DE-B1B8-2BBD1EA84855}" destId="{75435F9C-BC74-4057-8A51-D6732B35E81B}" srcOrd="0" destOrd="0" presId="urn:microsoft.com/office/officeart/2005/8/layout/hProcess11"/>
    <dgm:cxn modelId="{3A4C1B41-4CF7-4A16-9A42-B469A90569E8}" type="presParOf" srcId="{B8D92826-D3DA-46DE-B1B8-2BBD1EA84855}" destId="{F1C387F8-A91A-4044-AF5B-D64955DCB4ED}" srcOrd="1" destOrd="0" presId="urn:microsoft.com/office/officeart/2005/8/layout/hProcess11"/>
    <dgm:cxn modelId="{0036F104-D205-46E0-96B6-29269BCEF972}" type="presParOf" srcId="{B8D92826-D3DA-46DE-B1B8-2BBD1EA84855}" destId="{D05662B2-58FB-4BEE-B52B-4396338A8770}" srcOrd="2" destOrd="0" presId="urn:microsoft.com/office/officeart/2005/8/layout/hProcess11"/>
    <dgm:cxn modelId="{C32F416B-D8C8-4363-8254-1805472D4186}" type="presParOf" srcId="{0F7DE54B-6FE0-46A7-82A4-33138C4DBFF0}" destId="{7BB66553-BF83-4147-BECD-ADAC839B8E15}" srcOrd="7" destOrd="0" presId="urn:microsoft.com/office/officeart/2005/8/layout/hProcess11"/>
    <dgm:cxn modelId="{C5A6664C-A4F4-4EDA-A653-4A1B5AB24790}" type="presParOf" srcId="{0F7DE54B-6FE0-46A7-82A4-33138C4DBFF0}" destId="{80124CE2-A7EF-4ED7-B86D-A41F8AB5035B}" srcOrd="8" destOrd="0" presId="urn:microsoft.com/office/officeart/2005/8/layout/hProcess11"/>
    <dgm:cxn modelId="{DB1037B7-6A35-45A4-A20B-DDF630EFBAE6}" type="presParOf" srcId="{80124CE2-A7EF-4ED7-B86D-A41F8AB5035B}" destId="{7568AC73-FA59-4A2D-979D-C6C55A0574D2}" srcOrd="0" destOrd="0" presId="urn:microsoft.com/office/officeart/2005/8/layout/hProcess11"/>
    <dgm:cxn modelId="{6335AEB2-2D38-4BD3-A113-77D43ECB31F8}" type="presParOf" srcId="{80124CE2-A7EF-4ED7-B86D-A41F8AB5035B}" destId="{AA77ED96-A7C2-4897-A750-3835D6925851}" srcOrd="1" destOrd="0" presId="urn:microsoft.com/office/officeart/2005/8/layout/hProcess11"/>
    <dgm:cxn modelId="{2C9B3EC8-3E2E-4ECF-A711-299A9B10BC73}" type="presParOf" srcId="{80124CE2-A7EF-4ED7-B86D-A41F8AB5035B}" destId="{5C146DDC-E199-4835-B6DD-170F65219BD9}" srcOrd="2" destOrd="0" presId="urn:microsoft.com/office/officeart/2005/8/layout/hProcess11"/>
    <dgm:cxn modelId="{3CE93197-806C-4337-8BBF-0D209C57A39E}" type="presParOf" srcId="{0F7DE54B-6FE0-46A7-82A4-33138C4DBFF0}" destId="{1B9EE806-A122-4B17-9F11-29FEECBDD76A}" srcOrd="9" destOrd="0" presId="urn:microsoft.com/office/officeart/2005/8/layout/hProcess11"/>
    <dgm:cxn modelId="{B775E740-9E47-4E30-8249-83D95D20A13C}" type="presParOf" srcId="{0F7DE54B-6FE0-46A7-82A4-33138C4DBFF0}" destId="{EA20B117-8CFA-45A4-AF01-5D880808FD0F}" srcOrd="10" destOrd="0" presId="urn:microsoft.com/office/officeart/2005/8/layout/hProcess11"/>
    <dgm:cxn modelId="{274ECFF3-5DED-477D-B947-A343B3165744}" type="presParOf" srcId="{EA20B117-8CFA-45A4-AF01-5D880808FD0F}" destId="{877C4A24-1BC5-40E5-B380-6D18F830D7C1}" srcOrd="0" destOrd="0" presId="urn:microsoft.com/office/officeart/2005/8/layout/hProcess11"/>
    <dgm:cxn modelId="{EDEA4591-12AB-424F-A209-90A1E0BE0282}" type="presParOf" srcId="{EA20B117-8CFA-45A4-AF01-5D880808FD0F}" destId="{1AFF7580-6E9E-4CA2-B91D-D4FA9DF0563C}" srcOrd="1" destOrd="0" presId="urn:microsoft.com/office/officeart/2005/8/layout/hProcess11"/>
    <dgm:cxn modelId="{857CB33E-50C3-4E5E-B690-AC52568050CD}" type="presParOf" srcId="{EA20B117-8CFA-45A4-AF01-5D880808FD0F}" destId="{5ABBBB8B-96BC-4738-8077-429720480453}" srcOrd="2" destOrd="0" presId="urn:microsoft.com/office/officeart/2005/8/layout/hProcess11"/>
    <dgm:cxn modelId="{2D98C99D-4DA2-4AC0-809F-C6D02409654E}" type="presParOf" srcId="{0F7DE54B-6FE0-46A7-82A4-33138C4DBFF0}" destId="{5185BBD1-612A-4EA8-93A1-D68CF9B8081A}" srcOrd="11" destOrd="0" presId="urn:microsoft.com/office/officeart/2005/8/layout/hProcess11"/>
    <dgm:cxn modelId="{DBFACA04-BBAE-41DC-96AB-88D4D343E8E7}" type="presParOf" srcId="{0F7DE54B-6FE0-46A7-82A4-33138C4DBFF0}" destId="{6EAF9463-8136-43CC-B02D-22E980597771}" srcOrd="12" destOrd="0" presId="urn:microsoft.com/office/officeart/2005/8/layout/hProcess11"/>
    <dgm:cxn modelId="{7F932AB8-C109-42C9-97DB-237122086F39}" type="presParOf" srcId="{6EAF9463-8136-43CC-B02D-22E980597771}" destId="{14E23253-443F-4E67-B41F-36D997F1C09E}" srcOrd="0" destOrd="0" presId="urn:microsoft.com/office/officeart/2005/8/layout/hProcess11"/>
    <dgm:cxn modelId="{11750EF6-8C65-491F-88DB-4559959D53AB}" type="presParOf" srcId="{6EAF9463-8136-43CC-B02D-22E980597771}" destId="{71D37F6F-2E6F-4017-B671-53CB07BBFB8C}" srcOrd="1" destOrd="0" presId="urn:microsoft.com/office/officeart/2005/8/layout/hProcess11"/>
    <dgm:cxn modelId="{45A051CC-7C7E-411A-8A37-F71E6E45F2AB}" type="presParOf" srcId="{6EAF9463-8136-43CC-B02D-22E980597771}" destId="{C664F1FB-1899-4BD1-944C-B4AD0F853E74}" srcOrd="2" destOrd="0" presId="urn:microsoft.com/office/officeart/2005/8/layout/hProcess11"/>
    <dgm:cxn modelId="{0CF0E9E0-4E5A-42D5-9C23-49142E46BEE7}" type="presParOf" srcId="{0F7DE54B-6FE0-46A7-82A4-33138C4DBFF0}" destId="{ECC86892-4FC8-4DA3-A8C1-3C5E65EFAE52}" srcOrd="13" destOrd="0" presId="urn:microsoft.com/office/officeart/2005/8/layout/hProcess11"/>
    <dgm:cxn modelId="{0ECBADA3-B7DA-48A7-B72E-C097BFA6C9DA}" type="presParOf" srcId="{0F7DE54B-6FE0-46A7-82A4-33138C4DBFF0}" destId="{EE9E5A70-E225-4BE8-99BC-3431B3156B9B}" srcOrd="14" destOrd="0" presId="urn:microsoft.com/office/officeart/2005/8/layout/hProcess11"/>
    <dgm:cxn modelId="{B193DC24-C8EF-4E0B-BF20-E724D9D46D7D}" type="presParOf" srcId="{EE9E5A70-E225-4BE8-99BC-3431B3156B9B}" destId="{25DDA3C9-4D04-445B-9F1C-AA2F3E12F8DA}" srcOrd="0" destOrd="0" presId="urn:microsoft.com/office/officeart/2005/8/layout/hProcess11"/>
    <dgm:cxn modelId="{F3EE6B76-9244-47C3-AE95-62187C948F57}" type="presParOf" srcId="{EE9E5A70-E225-4BE8-99BC-3431B3156B9B}" destId="{F967E4C2-9D7F-4A66-AB5F-72CB8D399CAA}" srcOrd="1" destOrd="0" presId="urn:microsoft.com/office/officeart/2005/8/layout/hProcess11"/>
    <dgm:cxn modelId="{C4654656-728E-4F4B-83F8-479175F7FB84}" type="presParOf" srcId="{EE9E5A70-E225-4BE8-99BC-3431B3156B9B}" destId="{6B2C1854-C577-47D1-9363-D56A5E2E9013}" srcOrd="2" destOrd="0" presId="urn:microsoft.com/office/officeart/2005/8/layout/hProcess11"/>
    <dgm:cxn modelId="{F2654290-4844-4AF9-9FEA-CD4F72575B0B}" type="presParOf" srcId="{0F7DE54B-6FE0-46A7-82A4-33138C4DBFF0}" destId="{B47DDBE6-F3B7-458A-88C6-63621A278513}" srcOrd="15" destOrd="0" presId="urn:microsoft.com/office/officeart/2005/8/layout/hProcess11"/>
    <dgm:cxn modelId="{DC02DF22-48A6-4D37-B9AB-590F35536BA0}" type="presParOf" srcId="{0F7DE54B-6FE0-46A7-82A4-33138C4DBFF0}" destId="{E125B5C1-A866-46D5-A49A-486EF221849D}" srcOrd="16" destOrd="0" presId="urn:microsoft.com/office/officeart/2005/8/layout/hProcess11"/>
    <dgm:cxn modelId="{1EBA46AB-B50B-4A5D-8F57-C1B768CC4C8A}" type="presParOf" srcId="{E125B5C1-A866-46D5-A49A-486EF221849D}" destId="{95DF30C6-B699-48B2-9810-EBD1E024FC9E}" srcOrd="0" destOrd="0" presId="urn:microsoft.com/office/officeart/2005/8/layout/hProcess11"/>
    <dgm:cxn modelId="{D327D4A9-3A8E-4D19-8239-13DFAAD293D3}" type="presParOf" srcId="{E125B5C1-A866-46D5-A49A-486EF221849D}" destId="{4D14606F-D301-44A6-A2C3-7226DE9DC6DC}" srcOrd="1" destOrd="0" presId="urn:microsoft.com/office/officeart/2005/8/layout/hProcess11"/>
    <dgm:cxn modelId="{31EC97DE-3252-42AE-AFCC-830C8D15AC76}" type="presParOf" srcId="{E125B5C1-A866-46D5-A49A-486EF221849D}" destId="{E6171BFB-C8F6-43AE-852B-5B9E4F28E5F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AF0CA0-3580-4252-ACC2-606BAD325422}" type="doc">
      <dgm:prSet loTypeId="urn:microsoft.com/office/officeart/2008/layout/VerticalCurvedList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hu-HU"/>
        </a:p>
      </dgm:t>
    </dgm:pt>
    <dgm:pt modelId="{216B3801-CF42-4589-98AB-71E1851D659A}">
      <dgm:prSet phldrT="[Szöveg]"/>
      <dgm:spPr/>
      <dgm:t>
        <a:bodyPr/>
        <a:lstStyle/>
        <a:p>
          <a:r>
            <a:rPr lang="hr-HR" b="1"/>
            <a:t>   </a:t>
          </a:r>
          <a:r>
            <a:rPr lang="hr-HR" b="1">
              <a:solidFill>
                <a:schemeClr val="accent2"/>
              </a:solidFill>
            </a:rPr>
            <a:t>Provedba sustava upravljanja viševalutnim računima (SZR)</a:t>
          </a:r>
        </a:p>
      </dgm:t>
    </dgm:pt>
    <dgm:pt modelId="{750AD2B6-A9D6-4E67-BAC4-068D858E818C}" type="parTrans" cxnId="{189E019C-3533-4D33-93F8-41CD40829B63}">
      <dgm:prSet/>
      <dgm:spPr/>
      <dgm:t>
        <a:bodyPr/>
        <a:lstStyle/>
        <a:p>
          <a:endParaRPr lang="hu-HU"/>
        </a:p>
      </dgm:t>
    </dgm:pt>
    <dgm:pt modelId="{44E40474-0A6D-4B66-91EA-927F4AE7186E}" type="sibTrans" cxnId="{189E019C-3533-4D33-93F8-41CD40829B63}">
      <dgm:prSet/>
      <dgm:spPr/>
      <dgm:t>
        <a:bodyPr/>
        <a:lstStyle/>
        <a:p>
          <a:endParaRPr lang="hu-HU"/>
        </a:p>
      </dgm:t>
    </dgm:pt>
    <dgm:pt modelId="{1CBDC4D7-2CA6-4C5E-94C6-C8F2586F880F}">
      <dgm:prSet phldrT="[Szöveg]"/>
      <dgm:spPr/>
      <dgm:t>
        <a:bodyPr/>
        <a:lstStyle/>
        <a:p>
          <a:r>
            <a:rPr lang="hr-HR">
              <a:solidFill>
                <a:schemeClr val="accent2"/>
              </a:solidFill>
            </a:rPr>
            <a:t>Nova vrsta informativnog izvoda računa</a:t>
          </a:r>
        </a:p>
      </dgm:t>
    </dgm:pt>
    <dgm:pt modelId="{EC315599-C877-4E4E-B36D-4BA20E81D831}" type="parTrans" cxnId="{BB167D05-C27F-4A0C-B6D0-797C0210F716}">
      <dgm:prSet/>
      <dgm:spPr/>
      <dgm:t>
        <a:bodyPr/>
        <a:lstStyle/>
        <a:p>
          <a:endParaRPr lang="hu-HU"/>
        </a:p>
      </dgm:t>
    </dgm:pt>
    <dgm:pt modelId="{6066EC3A-0EBC-454F-9D3B-48617F11EFC6}" type="sibTrans" cxnId="{BB167D05-C27F-4A0C-B6D0-797C0210F716}">
      <dgm:prSet/>
      <dgm:spPr/>
      <dgm:t>
        <a:bodyPr/>
        <a:lstStyle/>
        <a:p>
          <a:endParaRPr lang="hu-HU"/>
        </a:p>
      </dgm:t>
    </dgm:pt>
    <dgm:pt modelId="{90522EBC-A9E6-450A-8B5B-FE5B967C1FC8}">
      <dgm:prSet phldrT="[Szöveg]"/>
      <dgm:spPr/>
      <dgm:t>
        <a:bodyPr/>
        <a:lstStyle/>
        <a:p>
          <a:r>
            <a:rPr lang="hr-HR">
              <a:solidFill>
                <a:schemeClr val="accent2"/>
              </a:solidFill>
            </a:rPr>
            <a:t>Korisničko sučelje s web-pristupom dostupnim na internetu - uz dvostruku provjeru autentičnosti</a:t>
          </a:r>
        </a:p>
      </dgm:t>
    </dgm:pt>
    <dgm:pt modelId="{2F555447-D808-4AC6-A1DA-F31968CD265C}" type="parTrans" cxnId="{B04B62D5-A8D2-4CF5-9036-00B137123B07}">
      <dgm:prSet/>
      <dgm:spPr/>
      <dgm:t>
        <a:bodyPr/>
        <a:lstStyle/>
        <a:p>
          <a:endParaRPr lang="hu-HU"/>
        </a:p>
      </dgm:t>
    </dgm:pt>
    <dgm:pt modelId="{F7244FCF-556E-4999-9862-A8657B839C5A}" type="sibTrans" cxnId="{B04B62D5-A8D2-4CF5-9036-00B137123B07}">
      <dgm:prSet/>
      <dgm:spPr/>
      <dgm:t>
        <a:bodyPr/>
        <a:lstStyle/>
        <a:p>
          <a:endParaRPr lang="hu-HU"/>
        </a:p>
      </dgm:t>
    </dgm:pt>
    <dgm:pt modelId="{2B2643D4-6A2C-41BC-A459-EDB50EAD60A0}">
      <dgm:prSet/>
      <dgm:spPr/>
      <dgm:t>
        <a:bodyPr/>
        <a:lstStyle/>
        <a:p>
          <a:r>
            <a:rPr lang="hr-HR">
              <a:solidFill>
                <a:schemeClr val="accent2"/>
              </a:solidFill>
            </a:rPr>
            <a:t>Uvođenje (novih) bankovnih standardnih usluga (npr. trenutno plaćanje, primanje)</a:t>
          </a:r>
        </a:p>
      </dgm:t>
    </dgm:pt>
    <dgm:pt modelId="{B66AB537-43FB-4E0D-970D-38C6742B2616}" type="parTrans" cxnId="{E9AA56D3-AF1D-473F-AC4C-F8EA670A5322}">
      <dgm:prSet/>
      <dgm:spPr/>
      <dgm:t>
        <a:bodyPr/>
        <a:lstStyle/>
        <a:p>
          <a:endParaRPr lang="hu-HU"/>
        </a:p>
      </dgm:t>
    </dgm:pt>
    <dgm:pt modelId="{E34851D0-5278-4D98-A71D-13D1816853FD}" type="sibTrans" cxnId="{E9AA56D3-AF1D-473F-AC4C-F8EA670A5322}">
      <dgm:prSet/>
      <dgm:spPr/>
      <dgm:t>
        <a:bodyPr/>
        <a:lstStyle/>
        <a:p>
          <a:endParaRPr lang="hu-HU"/>
        </a:p>
      </dgm:t>
    </dgm:pt>
    <dgm:pt modelId="{A13CA428-4A92-4E9D-8D95-4B5CF801E981}">
      <dgm:prSet/>
      <dgm:spPr/>
      <dgm:t>
        <a:bodyPr/>
        <a:lstStyle/>
        <a:p>
          <a:r>
            <a:rPr lang="hr-HR" noProof="0">
              <a:solidFill>
                <a:schemeClr val="accent2"/>
              </a:solidFill>
            </a:rPr>
            <a:t>Grupni transferi u IG2</a:t>
          </a:r>
        </a:p>
      </dgm:t>
    </dgm:pt>
    <dgm:pt modelId="{270B7E1F-6915-4088-9396-ACBA135538EA}" type="parTrans" cxnId="{3FBD3A40-0793-4A71-A905-5DDA1F298AED}">
      <dgm:prSet/>
      <dgm:spPr/>
      <dgm:t>
        <a:bodyPr/>
        <a:lstStyle/>
        <a:p>
          <a:endParaRPr lang="hu-HU"/>
        </a:p>
      </dgm:t>
    </dgm:pt>
    <dgm:pt modelId="{5906537E-19F9-4D84-B4D4-A987EB53D516}" type="sibTrans" cxnId="{3FBD3A40-0793-4A71-A905-5DDA1F298AED}">
      <dgm:prSet/>
      <dgm:spPr/>
      <dgm:t>
        <a:bodyPr/>
        <a:lstStyle/>
        <a:p>
          <a:endParaRPr lang="hu-HU"/>
        </a:p>
      </dgm:t>
    </dgm:pt>
    <dgm:pt modelId="{147040A8-0343-43BA-A9F3-44526CDAD82A}">
      <dgm:prSet phldrT="[Szöveg]"/>
      <dgm:spPr/>
      <dgm:t>
        <a:bodyPr/>
        <a:lstStyle/>
        <a:p>
          <a:r>
            <a:rPr lang="hr-HR" noProof="0">
              <a:solidFill>
                <a:schemeClr val="accent2"/>
              </a:solidFill>
            </a:rPr>
            <a:t>Integrirani rad - MDM, KM, DWH</a:t>
          </a:r>
        </a:p>
      </dgm:t>
    </dgm:pt>
    <dgm:pt modelId="{88CA56FA-E8A0-435F-B941-66859B590059}" type="parTrans" cxnId="{5958E83F-3814-4F05-A4E4-B48DF3A8F43C}">
      <dgm:prSet/>
      <dgm:spPr/>
      <dgm:t>
        <a:bodyPr/>
        <a:lstStyle/>
        <a:p>
          <a:endParaRPr lang="hu-HU"/>
        </a:p>
      </dgm:t>
    </dgm:pt>
    <dgm:pt modelId="{E5D9B0EB-D8A7-4D96-9B25-7591063F75E7}" type="sibTrans" cxnId="{5958E83F-3814-4F05-A4E4-B48DF3A8F43C}">
      <dgm:prSet/>
      <dgm:spPr/>
      <dgm:t>
        <a:bodyPr/>
        <a:lstStyle/>
        <a:p>
          <a:endParaRPr lang="hu-HU"/>
        </a:p>
      </dgm:t>
    </dgm:pt>
    <dgm:pt modelId="{C66361D8-EDDA-4AE7-9351-E2B99B607289}">
      <dgm:prSet/>
      <dgm:spPr/>
      <dgm:t>
        <a:bodyPr/>
        <a:lstStyle/>
        <a:p>
          <a:r>
            <a:rPr lang="hr-HR" noProof="0">
              <a:solidFill>
                <a:schemeClr val="accent2"/>
              </a:solidFill>
            </a:rPr>
            <a:t>Daljnji razvoj</a:t>
          </a:r>
        </a:p>
      </dgm:t>
    </dgm:pt>
    <dgm:pt modelId="{210DE4C6-159A-442F-A807-99EFF08FE264}" type="parTrans" cxnId="{27BC2AF8-92EC-4C77-94AA-4FC9D7E7C4A6}">
      <dgm:prSet/>
      <dgm:spPr/>
      <dgm:t>
        <a:bodyPr/>
        <a:lstStyle/>
        <a:p>
          <a:endParaRPr lang="hu-HU"/>
        </a:p>
      </dgm:t>
    </dgm:pt>
    <dgm:pt modelId="{BCDCCC51-4522-422E-A6AF-AC1486EEA05E}" type="sibTrans" cxnId="{27BC2AF8-92EC-4C77-94AA-4FC9D7E7C4A6}">
      <dgm:prSet/>
      <dgm:spPr/>
      <dgm:t>
        <a:bodyPr/>
        <a:lstStyle/>
        <a:p>
          <a:endParaRPr lang="hu-HU"/>
        </a:p>
      </dgm:t>
    </dgm:pt>
    <dgm:pt modelId="{D40C1BDB-3C37-43E9-8475-94258AE7D759}">
      <dgm:prSet/>
      <dgm:spPr/>
      <dgm:t>
        <a:bodyPr/>
        <a:lstStyle/>
        <a:p>
          <a:endParaRPr lang="hu-HU" dirty="0"/>
        </a:p>
      </dgm:t>
    </dgm:pt>
    <dgm:pt modelId="{B1119E2C-8B68-4943-8474-38D2073C0800}" type="parTrans" cxnId="{042BE813-B24E-46A9-83AA-CA5888011B5A}">
      <dgm:prSet/>
      <dgm:spPr/>
      <dgm:t>
        <a:bodyPr/>
        <a:lstStyle/>
        <a:p>
          <a:endParaRPr lang="hu-HU"/>
        </a:p>
      </dgm:t>
    </dgm:pt>
    <dgm:pt modelId="{55099607-776E-4841-BB78-BAC9AEB41EBC}" type="sibTrans" cxnId="{042BE813-B24E-46A9-83AA-CA5888011B5A}">
      <dgm:prSet/>
      <dgm:spPr/>
      <dgm:t>
        <a:bodyPr/>
        <a:lstStyle/>
        <a:p>
          <a:endParaRPr lang="hu-HU"/>
        </a:p>
      </dgm:t>
    </dgm:pt>
    <dgm:pt modelId="{482F72E5-127F-489D-8843-9443604D040D}" type="pres">
      <dgm:prSet presAssocID="{D1AF0CA0-3580-4252-ACC2-606BAD325422}" presName="Name0" presStyleCnt="0">
        <dgm:presLayoutVars>
          <dgm:chMax val="7"/>
          <dgm:chPref val="7"/>
          <dgm:dir/>
        </dgm:presLayoutVars>
      </dgm:prSet>
      <dgm:spPr/>
    </dgm:pt>
    <dgm:pt modelId="{FBFDD823-1104-4C5F-93A5-7ED2A9E2A4CE}" type="pres">
      <dgm:prSet presAssocID="{D1AF0CA0-3580-4252-ACC2-606BAD325422}" presName="Name1" presStyleCnt="0"/>
      <dgm:spPr/>
    </dgm:pt>
    <dgm:pt modelId="{73FAA506-B266-4C63-8399-A956DD580E5D}" type="pres">
      <dgm:prSet presAssocID="{D1AF0CA0-3580-4252-ACC2-606BAD325422}" presName="cycle" presStyleCnt="0"/>
      <dgm:spPr/>
    </dgm:pt>
    <dgm:pt modelId="{4C850B22-A090-4ACF-83BE-DD1524B1C6C4}" type="pres">
      <dgm:prSet presAssocID="{D1AF0CA0-3580-4252-ACC2-606BAD325422}" presName="srcNode" presStyleLbl="node1" presStyleIdx="0" presStyleCnt="7"/>
      <dgm:spPr/>
    </dgm:pt>
    <dgm:pt modelId="{2E6FE677-159D-49B4-8E6E-60ED5F4969DE}" type="pres">
      <dgm:prSet presAssocID="{D1AF0CA0-3580-4252-ACC2-606BAD325422}" presName="conn" presStyleLbl="parChTrans1D2" presStyleIdx="0" presStyleCnt="1"/>
      <dgm:spPr/>
    </dgm:pt>
    <dgm:pt modelId="{FB0DDE36-D0F9-4082-BE10-403A8CCB581B}" type="pres">
      <dgm:prSet presAssocID="{D1AF0CA0-3580-4252-ACC2-606BAD325422}" presName="extraNode" presStyleLbl="node1" presStyleIdx="0" presStyleCnt="7"/>
      <dgm:spPr/>
    </dgm:pt>
    <dgm:pt modelId="{73A4A5C9-6952-46A9-9BE4-76CF9547D6B6}" type="pres">
      <dgm:prSet presAssocID="{D1AF0CA0-3580-4252-ACC2-606BAD325422}" presName="dstNode" presStyleLbl="node1" presStyleIdx="0" presStyleCnt="7"/>
      <dgm:spPr/>
    </dgm:pt>
    <dgm:pt modelId="{58C986A8-E830-4AF2-A7C2-88B995D8B699}" type="pres">
      <dgm:prSet presAssocID="{216B3801-CF42-4589-98AB-71E1851D659A}" presName="text_1" presStyleLbl="node1" presStyleIdx="0" presStyleCnt="7" custScaleX="104491" custScaleY="107929">
        <dgm:presLayoutVars>
          <dgm:bulletEnabled val="1"/>
        </dgm:presLayoutVars>
      </dgm:prSet>
      <dgm:spPr/>
    </dgm:pt>
    <dgm:pt modelId="{9EF4E4CA-92DD-4EF1-AF15-772A20B69A5B}" type="pres">
      <dgm:prSet presAssocID="{216B3801-CF42-4589-98AB-71E1851D659A}" presName="accent_1" presStyleCnt="0"/>
      <dgm:spPr/>
    </dgm:pt>
    <dgm:pt modelId="{327C27D4-B100-4DA7-9E34-4FF3B02B93D9}" type="pres">
      <dgm:prSet presAssocID="{216B3801-CF42-4589-98AB-71E1851D659A}" presName="accentRepeatNode" presStyleLbl="solidFgAcc1" presStyleIdx="0" presStyleCnt="7"/>
      <dgm:spPr/>
    </dgm:pt>
    <dgm:pt modelId="{04224B83-7922-476A-9FC3-E01F895E9D8F}" type="pres">
      <dgm:prSet presAssocID="{147040A8-0343-43BA-A9F3-44526CDAD82A}" presName="text_2" presStyleLbl="node1" presStyleIdx="1" presStyleCnt="7">
        <dgm:presLayoutVars>
          <dgm:bulletEnabled val="1"/>
        </dgm:presLayoutVars>
      </dgm:prSet>
      <dgm:spPr/>
    </dgm:pt>
    <dgm:pt modelId="{3B7EE298-0FD9-43E9-9262-6F358D7B9D75}" type="pres">
      <dgm:prSet presAssocID="{147040A8-0343-43BA-A9F3-44526CDAD82A}" presName="accent_2" presStyleCnt="0"/>
      <dgm:spPr/>
    </dgm:pt>
    <dgm:pt modelId="{11B981FF-C4A9-4AB4-ADFC-2B2B0DC1BBD7}" type="pres">
      <dgm:prSet presAssocID="{147040A8-0343-43BA-A9F3-44526CDAD82A}" presName="accentRepeatNode" presStyleLbl="solidFgAcc1" presStyleIdx="1" presStyleCnt="7"/>
      <dgm:spPr/>
    </dgm:pt>
    <dgm:pt modelId="{19C2E939-23D2-4B28-8A6A-252B7E35BDFA}" type="pres">
      <dgm:prSet presAssocID="{1CBDC4D7-2CA6-4C5E-94C6-C8F2586F880F}" presName="text_3" presStyleLbl="node1" presStyleIdx="2" presStyleCnt="7">
        <dgm:presLayoutVars>
          <dgm:bulletEnabled val="1"/>
        </dgm:presLayoutVars>
      </dgm:prSet>
      <dgm:spPr/>
    </dgm:pt>
    <dgm:pt modelId="{7CF480F5-1B90-45BD-97A8-90E757C8ABB1}" type="pres">
      <dgm:prSet presAssocID="{1CBDC4D7-2CA6-4C5E-94C6-C8F2586F880F}" presName="accent_3" presStyleCnt="0"/>
      <dgm:spPr/>
    </dgm:pt>
    <dgm:pt modelId="{A67B0DCF-E2A8-4110-9E84-72CCDA18D501}" type="pres">
      <dgm:prSet presAssocID="{1CBDC4D7-2CA6-4C5E-94C6-C8F2586F880F}" presName="accentRepeatNode" presStyleLbl="solidFgAcc1" presStyleIdx="2" presStyleCnt="7"/>
      <dgm:spPr/>
    </dgm:pt>
    <dgm:pt modelId="{6A1458F3-EB8F-441C-92A3-7B61D43B25F0}" type="pres">
      <dgm:prSet presAssocID="{90522EBC-A9E6-450A-8B5B-FE5B967C1FC8}" presName="text_4" presStyleLbl="node1" presStyleIdx="3" presStyleCnt="7">
        <dgm:presLayoutVars>
          <dgm:bulletEnabled val="1"/>
        </dgm:presLayoutVars>
      </dgm:prSet>
      <dgm:spPr/>
    </dgm:pt>
    <dgm:pt modelId="{B153FA0A-ED97-4D12-BE16-56A42C93094D}" type="pres">
      <dgm:prSet presAssocID="{90522EBC-A9E6-450A-8B5B-FE5B967C1FC8}" presName="accent_4" presStyleCnt="0"/>
      <dgm:spPr/>
    </dgm:pt>
    <dgm:pt modelId="{017DFF8A-5784-408D-8EA9-1E96449A13C7}" type="pres">
      <dgm:prSet presAssocID="{90522EBC-A9E6-450A-8B5B-FE5B967C1FC8}" presName="accentRepeatNode" presStyleLbl="solidFgAcc1" presStyleIdx="3" presStyleCnt="7"/>
      <dgm:spPr/>
    </dgm:pt>
    <dgm:pt modelId="{BE2448B8-7C0F-4E07-93E2-D697AC5DFA9F}" type="pres">
      <dgm:prSet presAssocID="{2B2643D4-6A2C-41BC-A459-EDB50EAD60A0}" presName="text_5" presStyleLbl="node1" presStyleIdx="4" presStyleCnt="7">
        <dgm:presLayoutVars>
          <dgm:bulletEnabled val="1"/>
        </dgm:presLayoutVars>
      </dgm:prSet>
      <dgm:spPr/>
    </dgm:pt>
    <dgm:pt modelId="{44CB13E0-B325-42A5-B5D1-803933C5E9F3}" type="pres">
      <dgm:prSet presAssocID="{2B2643D4-6A2C-41BC-A459-EDB50EAD60A0}" presName="accent_5" presStyleCnt="0"/>
      <dgm:spPr/>
    </dgm:pt>
    <dgm:pt modelId="{FB5E58F3-3A2A-4D9B-8EDA-8773CBD49877}" type="pres">
      <dgm:prSet presAssocID="{2B2643D4-6A2C-41BC-A459-EDB50EAD60A0}" presName="accentRepeatNode" presStyleLbl="solidFgAcc1" presStyleIdx="4" presStyleCnt="7"/>
      <dgm:spPr/>
    </dgm:pt>
    <dgm:pt modelId="{13DF1076-879A-476D-8EE2-9D2372400C93}" type="pres">
      <dgm:prSet presAssocID="{A13CA428-4A92-4E9D-8D95-4B5CF801E981}" presName="text_6" presStyleLbl="node1" presStyleIdx="5" presStyleCnt="7" custScaleX="83890" custLinFactNeighborX="-6503" custLinFactNeighborY="5153">
        <dgm:presLayoutVars>
          <dgm:bulletEnabled val="1"/>
        </dgm:presLayoutVars>
      </dgm:prSet>
      <dgm:spPr/>
    </dgm:pt>
    <dgm:pt modelId="{426F829D-DFD7-473D-A6BF-2117640E1732}" type="pres">
      <dgm:prSet presAssocID="{A13CA428-4A92-4E9D-8D95-4B5CF801E981}" presName="accent_6" presStyleCnt="0"/>
      <dgm:spPr/>
    </dgm:pt>
    <dgm:pt modelId="{F2C39248-3654-4FB2-860C-4166503E6C9B}" type="pres">
      <dgm:prSet presAssocID="{A13CA428-4A92-4E9D-8D95-4B5CF801E981}" presName="accentRepeatNode" presStyleLbl="solidFgAcc1" presStyleIdx="5" presStyleCnt="7"/>
      <dgm:spPr/>
    </dgm:pt>
    <dgm:pt modelId="{45C53F28-8944-4414-B245-89E8E525CBC9}" type="pres">
      <dgm:prSet presAssocID="{C66361D8-EDDA-4AE7-9351-E2B99B607289}" presName="text_7" presStyleLbl="node1" presStyleIdx="6" presStyleCnt="7" custScaleX="68665" custScaleY="99251" custLinFactNeighborX="-14264" custLinFactNeighborY="12035">
        <dgm:presLayoutVars>
          <dgm:bulletEnabled val="1"/>
        </dgm:presLayoutVars>
      </dgm:prSet>
      <dgm:spPr/>
    </dgm:pt>
    <dgm:pt modelId="{DB67F906-CA5F-409A-869C-F1EC2B781C90}" type="pres">
      <dgm:prSet presAssocID="{C66361D8-EDDA-4AE7-9351-E2B99B607289}" presName="accent_7" presStyleCnt="0"/>
      <dgm:spPr/>
    </dgm:pt>
    <dgm:pt modelId="{385B06DC-5C30-4522-87FF-E0600FC7202A}" type="pres">
      <dgm:prSet presAssocID="{C66361D8-EDDA-4AE7-9351-E2B99B607289}" presName="accentRepeatNode" presStyleLbl="solidFgAcc1" presStyleIdx="6" presStyleCnt="7"/>
      <dgm:spPr/>
    </dgm:pt>
  </dgm:ptLst>
  <dgm:cxnLst>
    <dgm:cxn modelId="{BB167D05-C27F-4A0C-B6D0-797C0210F716}" srcId="{D1AF0CA0-3580-4252-ACC2-606BAD325422}" destId="{1CBDC4D7-2CA6-4C5E-94C6-C8F2586F880F}" srcOrd="2" destOrd="0" parTransId="{EC315599-C877-4E4E-B36D-4BA20E81D831}" sibTransId="{6066EC3A-0EBC-454F-9D3B-48617F11EFC6}"/>
    <dgm:cxn modelId="{ADB5310B-07DD-4F37-8F5C-F76FA3C7185D}" type="presOf" srcId="{147040A8-0343-43BA-A9F3-44526CDAD82A}" destId="{04224B83-7922-476A-9FC3-E01F895E9D8F}" srcOrd="0" destOrd="0" presId="urn:microsoft.com/office/officeart/2008/layout/VerticalCurvedList"/>
    <dgm:cxn modelId="{69DC340C-24A4-4EE9-B692-E8A7EF533A2F}" type="presOf" srcId="{216B3801-CF42-4589-98AB-71E1851D659A}" destId="{58C986A8-E830-4AF2-A7C2-88B995D8B699}" srcOrd="0" destOrd="0" presId="urn:microsoft.com/office/officeart/2008/layout/VerticalCurvedList"/>
    <dgm:cxn modelId="{FA363C10-A1E3-4ECD-80F7-91EA76D7983F}" type="presOf" srcId="{2B2643D4-6A2C-41BC-A459-EDB50EAD60A0}" destId="{BE2448B8-7C0F-4E07-93E2-D697AC5DFA9F}" srcOrd="0" destOrd="0" presId="urn:microsoft.com/office/officeart/2008/layout/VerticalCurvedList"/>
    <dgm:cxn modelId="{042BE813-B24E-46A9-83AA-CA5888011B5A}" srcId="{D1AF0CA0-3580-4252-ACC2-606BAD325422}" destId="{D40C1BDB-3C37-43E9-8475-94258AE7D759}" srcOrd="7" destOrd="0" parTransId="{B1119E2C-8B68-4943-8474-38D2073C0800}" sibTransId="{55099607-776E-4841-BB78-BAC9AEB41EBC}"/>
    <dgm:cxn modelId="{6BF36D1B-E6C0-41BF-AE08-63F15DFE7863}" type="presOf" srcId="{1CBDC4D7-2CA6-4C5E-94C6-C8F2586F880F}" destId="{19C2E939-23D2-4B28-8A6A-252B7E35BDFA}" srcOrd="0" destOrd="0" presId="urn:microsoft.com/office/officeart/2008/layout/VerticalCurvedList"/>
    <dgm:cxn modelId="{5958E83F-3814-4F05-A4E4-B48DF3A8F43C}" srcId="{D1AF0CA0-3580-4252-ACC2-606BAD325422}" destId="{147040A8-0343-43BA-A9F3-44526CDAD82A}" srcOrd="1" destOrd="0" parTransId="{88CA56FA-E8A0-435F-B941-66859B590059}" sibTransId="{E5D9B0EB-D8A7-4D96-9B25-7591063F75E7}"/>
    <dgm:cxn modelId="{3FBD3A40-0793-4A71-A905-5DDA1F298AED}" srcId="{D1AF0CA0-3580-4252-ACC2-606BAD325422}" destId="{A13CA428-4A92-4E9D-8D95-4B5CF801E981}" srcOrd="5" destOrd="0" parTransId="{270B7E1F-6915-4088-9396-ACBA135538EA}" sibTransId="{5906537E-19F9-4D84-B4D4-A987EB53D516}"/>
    <dgm:cxn modelId="{06736564-DC5A-483E-8C5A-562545412D2C}" type="presOf" srcId="{D1AF0CA0-3580-4252-ACC2-606BAD325422}" destId="{482F72E5-127F-489D-8843-9443604D040D}" srcOrd="0" destOrd="0" presId="urn:microsoft.com/office/officeart/2008/layout/VerticalCurvedList"/>
    <dgm:cxn modelId="{ACFD8D67-FEF8-42C9-8B94-E1083677E634}" type="presOf" srcId="{44E40474-0A6D-4B66-91EA-927F4AE7186E}" destId="{2E6FE677-159D-49B4-8E6E-60ED5F4969DE}" srcOrd="0" destOrd="0" presId="urn:microsoft.com/office/officeart/2008/layout/VerticalCurvedList"/>
    <dgm:cxn modelId="{C1C30096-6E22-4289-BF23-AD2C69138799}" type="presOf" srcId="{A13CA428-4A92-4E9D-8D95-4B5CF801E981}" destId="{13DF1076-879A-476D-8EE2-9D2372400C93}" srcOrd="0" destOrd="0" presId="urn:microsoft.com/office/officeart/2008/layout/VerticalCurvedList"/>
    <dgm:cxn modelId="{9F24E899-67B5-4CC2-A966-346FE84631B3}" type="presOf" srcId="{C66361D8-EDDA-4AE7-9351-E2B99B607289}" destId="{45C53F28-8944-4414-B245-89E8E525CBC9}" srcOrd="0" destOrd="0" presId="urn:microsoft.com/office/officeart/2008/layout/VerticalCurvedList"/>
    <dgm:cxn modelId="{189E019C-3533-4D33-93F8-41CD40829B63}" srcId="{D1AF0CA0-3580-4252-ACC2-606BAD325422}" destId="{216B3801-CF42-4589-98AB-71E1851D659A}" srcOrd="0" destOrd="0" parTransId="{750AD2B6-A9D6-4E67-BAC4-068D858E818C}" sibTransId="{44E40474-0A6D-4B66-91EA-927F4AE7186E}"/>
    <dgm:cxn modelId="{E9AA56D3-AF1D-473F-AC4C-F8EA670A5322}" srcId="{D1AF0CA0-3580-4252-ACC2-606BAD325422}" destId="{2B2643D4-6A2C-41BC-A459-EDB50EAD60A0}" srcOrd="4" destOrd="0" parTransId="{B66AB537-43FB-4E0D-970D-38C6742B2616}" sibTransId="{E34851D0-5278-4D98-A71D-13D1816853FD}"/>
    <dgm:cxn modelId="{B04B62D5-A8D2-4CF5-9036-00B137123B07}" srcId="{D1AF0CA0-3580-4252-ACC2-606BAD325422}" destId="{90522EBC-A9E6-450A-8B5B-FE5B967C1FC8}" srcOrd="3" destOrd="0" parTransId="{2F555447-D808-4AC6-A1DA-F31968CD265C}" sibTransId="{F7244FCF-556E-4999-9862-A8657B839C5A}"/>
    <dgm:cxn modelId="{181409E8-502A-4344-9994-756D37A77ED4}" type="presOf" srcId="{90522EBC-A9E6-450A-8B5B-FE5B967C1FC8}" destId="{6A1458F3-EB8F-441C-92A3-7B61D43B25F0}" srcOrd="0" destOrd="0" presId="urn:microsoft.com/office/officeart/2008/layout/VerticalCurvedList"/>
    <dgm:cxn modelId="{27BC2AF8-92EC-4C77-94AA-4FC9D7E7C4A6}" srcId="{D1AF0CA0-3580-4252-ACC2-606BAD325422}" destId="{C66361D8-EDDA-4AE7-9351-E2B99B607289}" srcOrd="6" destOrd="0" parTransId="{210DE4C6-159A-442F-A807-99EFF08FE264}" sibTransId="{BCDCCC51-4522-422E-A6AF-AC1486EEA05E}"/>
    <dgm:cxn modelId="{8B1888E9-8CB0-42F4-BBE4-E1814295962E}" type="presParOf" srcId="{482F72E5-127F-489D-8843-9443604D040D}" destId="{FBFDD823-1104-4C5F-93A5-7ED2A9E2A4CE}" srcOrd="0" destOrd="0" presId="urn:microsoft.com/office/officeart/2008/layout/VerticalCurvedList"/>
    <dgm:cxn modelId="{E3B210EA-B7B8-4C8A-AFEA-C394A82B4BD4}" type="presParOf" srcId="{FBFDD823-1104-4C5F-93A5-7ED2A9E2A4CE}" destId="{73FAA506-B266-4C63-8399-A956DD580E5D}" srcOrd="0" destOrd="0" presId="urn:microsoft.com/office/officeart/2008/layout/VerticalCurvedList"/>
    <dgm:cxn modelId="{CFA0D257-0D41-4AD7-B16F-C50DFDD371FA}" type="presParOf" srcId="{73FAA506-B266-4C63-8399-A956DD580E5D}" destId="{4C850B22-A090-4ACF-83BE-DD1524B1C6C4}" srcOrd="0" destOrd="0" presId="urn:microsoft.com/office/officeart/2008/layout/VerticalCurvedList"/>
    <dgm:cxn modelId="{E308ED0E-A143-433B-AC2C-17BE6FB5B756}" type="presParOf" srcId="{73FAA506-B266-4C63-8399-A956DD580E5D}" destId="{2E6FE677-159D-49B4-8E6E-60ED5F4969DE}" srcOrd="1" destOrd="0" presId="urn:microsoft.com/office/officeart/2008/layout/VerticalCurvedList"/>
    <dgm:cxn modelId="{E8AA68D3-D341-4919-B547-A1D97E81CFA1}" type="presParOf" srcId="{73FAA506-B266-4C63-8399-A956DD580E5D}" destId="{FB0DDE36-D0F9-4082-BE10-403A8CCB581B}" srcOrd="2" destOrd="0" presId="urn:microsoft.com/office/officeart/2008/layout/VerticalCurvedList"/>
    <dgm:cxn modelId="{52397C8C-583A-4157-8AEA-1B2DCC2AF282}" type="presParOf" srcId="{73FAA506-B266-4C63-8399-A956DD580E5D}" destId="{73A4A5C9-6952-46A9-9BE4-76CF9547D6B6}" srcOrd="3" destOrd="0" presId="urn:microsoft.com/office/officeart/2008/layout/VerticalCurvedList"/>
    <dgm:cxn modelId="{B3200F8F-F7E3-4655-BF57-866DB6EEF681}" type="presParOf" srcId="{FBFDD823-1104-4C5F-93A5-7ED2A9E2A4CE}" destId="{58C986A8-E830-4AF2-A7C2-88B995D8B699}" srcOrd="1" destOrd="0" presId="urn:microsoft.com/office/officeart/2008/layout/VerticalCurvedList"/>
    <dgm:cxn modelId="{296ADF8B-76ED-4707-9F0D-5A912A391456}" type="presParOf" srcId="{FBFDD823-1104-4C5F-93A5-7ED2A9E2A4CE}" destId="{9EF4E4CA-92DD-4EF1-AF15-772A20B69A5B}" srcOrd="2" destOrd="0" presId="urn:microsoft.com/office/officeart/2008/layout/VerticalCurvedList"/>
    <dgm:cxn modelId="{30F93A50-D31A-491B-9C58-491475E83922}" type="presParOf" srcId="{9EF4E4CA-92DD-4EF1-AF15-772A20B69A5B}" destId="{327C27D4-B100-4DA7-9E34-4FF3B02B93D9}" srcOrd="0" destOrd="0" presId="urn:microsoft.com/office/officeart/2008/layout/VerticalCurvedList"/>
    <dgm:cxn modelId="{2FFF394D-117B-42E8-A170-A7EBA0F3CA38}" type="presParOf" srcId="{FBFDD823-1104-4C5F-93A5-7ED2A9E2A4CE}" destId="{04224B83-7922-476A-9FC3-E01F895E9D8F}" srcOrd="3" destOrd="0" presId="urn:microsoft.com/office/officeart/2008/layout/VerticalCurvedList"/>
    <dgm:cxn modelId="{8E226097-CB06-4383-BFD3-75924AB0BE64}" type="presParOf" srcId="{FBFDD823-1104-4C5F-93A5-7ED2A9E2A4CE}" destId="{3B7EE298-0FD9-43E9-9262-6F358D7B9D75}" srcOrd="4" destOrd="0" presId="urn:microsoft.com/office/officeart/2008/layout/VerticalCurvedList"/>
    <dgm:cxn modelId="{D8EA4148-546C-4F1E-9731-F777E538D0E5}" type="presParOf" srcId="{3B7EE298-0FD9-43E9-9262-6F358D7B9D75}" destId="{11B981FF-C4A9-4AB4-ADFC-2B2B0DC1BBD7}" srcOrd="0" destOrd="0" presId="urn:microsoft.com/office/officeart/2008/layout/VerticalCurvedList"/>
    <dgm:cxn modelId="{8725836C-D2EC-4C0E-99BC-9D33B2371280}" type="presParOf" srcId="{FBFDD823-1104-4C5F-93A5-7ED2A9E2A4CE}" destId="{19C2E939-23D2-4B28-8A6A-252B7E35BDFA}" srcOrd="5" destOrd="0" presId="urn:microsoft.com/office/officeart/2008/layout/VerticalCurvedList"/>
    <dgm:cxn modelId="{D38124A3-B668-48A4-B11F-541FE11E7E48}" type="presParOf" srcId="{FBFDD823-1104-4C5F-93A5-7ED2A9E2A4CE}" destId="{7CF480F5-1B90-45BD-97A8-90E757C8ABB1}" srcOrd="6" destOrd="0" presId="urn:microsoft.com/office/officeart/2008/layout/VerticalCurvedList"/>
    <dgm:cxn modelId="{63A56034-E454-46E7-8AF3-FD04372F784E}" type="presParOf" srcId="{7CF480F5-1B90-45BD-97A8-90E757C8ABB1}" destId="{A67B0DCF-E2A8-4110-9E84-72CCDA18D501}" srcOrd="0" destOrd="0" presId="urn:microsoft.com/office/officeart/2008/layout/VerticalCurvedList"/>
    <dgm:cxn modelId="{8ACCE21F-2718-4F7A-B95B-3E28D2BDE8D2}" type="presParOf" srcId="{FBFDD823-1104-4C5F-93A5-7ED2A9E2A4CE}" destId="{6A1458F3-EB8F-441C-92A3-7B61D43B25F0}" srcOrd="7" destOrd="0" presId="urn:microsoft.com/office/officeart/2008/layout/VerticalCurvedList"/>
    <dgm:cxn modelId="{F94DFABC-6444-4E9C-9C7F-BC28D049E0A9}" type="presParOf" srcId="{FBFDD823-1104-4C5F-93A5-7ED2A9E2A4CE}" destId="{B153FA0A-ED97-4D12-BE16-56A42C93094D}" srcOrd="8" destOrd="0" presId="urn:microsoft.com/office/officeart/2008/layout/VerticalCurvedList"/>
    <dgm:cxn modelId="{157DD24A-AC08-4654-8983-B1E1579D0483}" type="presParOf" srcId="{B153FA0A-ED97-4D12-BE16-56A42C93094D}" destId="{017DFF8A-5784-408D-8EA9-1E96449A13C7}" srcOrd="0" destOrd="0" presId="urn:microsoft.com/office/officeart/2008/layout/VerticalCurvedList"/>
    <dgm:cxn modelId="{E7437A7D-E76C-47B2-9979-0CA8099D6978}" type="presParOf" srcId="{FBFDD823-1104-4C5F-93A5-7ED2A9E2A4CE}" destId="{BE2448B8-7C0F-4E07-93E2-D697AC5DFA9F}" srcOrd="9" destOrd="0" presId="urn:microsoft.com/office/officeart/2008/layout/VerticalCurvedList"/>
    <dgm:cxn modelId="{0CB865E8-18EF-486E-BAEF-6702B3718D68}" type="presParOf" srcId="{FBFDD823-1104-4C5F-93A5-7ED2A9E2A4CE}" destId="{44CB13E0-B325-42A5-B5D1-803933C5E9F3}" srcOrd="10" destOrd="0" presId="urn:microsoft.com/office/officeart/2008/layout/VerticalCurvedList"/>
    <dgm:cxn modelId="{E76AB48E-517D-4D0D-8F2B-CFC42A9EFB93}" type="presParOf" srcId="{44CB13E0-B325-42A5-B5D1-803933C5E9F3}" destId="{FB5E58F3-3A2A-4D9B-8EDA-8773CBD49877}" srcOrd="0" destOrd="0" presId="urn:microsoft.com/office/officeart/2008/layout/VerticalCurvedList"/>
    <dgm:cxn modelId="{66CF794C-91CE-4B69-AC36-8F9C88BD2D77}" type="presParOf" srcId="{FBFDD823-1104-4C5F-93A5-7ED2A9E2A4CE}" destId="{13DF1076-879A-476D-8EE2-9D2372400C93}" srcOrd="11" destOrd="0" presId="urn:microsoft.com/office/officeart/2008/layout/VerticalCurvedList"/>
    <dgm:cxn modelId="{291E2E29-9D84-4986-BDCE-080A0D7F5240}" type="presParOf" srcId="{FBFDD823-1104-4C5F-93A5-7ED2A9E2A4CE}" destId="{426F829D-DFD7-473D-A6BF-2117640E1732}" srcOrd="12" destOrd="0" presId="urn:microsoft.com/office/officeart/2008/layout/VerticalCurvedList"/>
    <dgm:cxn modelId="{E509995C-64AB-4B6F-BB25-D98496A4FA4F}" type="presParOf" srcId="{426F829D-DFD7-473D-A6BF-2117640E1732}" destId="{F2C39248-3654-4FB2-860C-4166503E6C9B}" srcOrd="0" destOrd="0" presId="urn:microsoft.com/office/officeart/2008/layout/VerticalCurvedList"/>
    <dgm:cxn modelId="{7CDB1C7E-6EF5-4D36-B92C-E57F74B4C780}" type="presParOf" srcId="{FBFDD823-1104-4C5F-93A5-7ED2A9E2A4CE}" destId="{45C53F28-8944-4414-B245-89E8E525CBC9}" srcOrd="13" destOrd="0" presId="urn:microsoft.com/office/officeart/2008/layout/VerticalCurvedList"/>
    <dgm:cxn modelId="{9BC799E9-CED8-436F-BFDD-799078012668}" type="presParOf" srcId="{FBFDD823-1104-4C5F-93A5-7ED2A9E2A4CE}" destId="{DB67F906-CA5F-409A-869C-F1EC2B781C90}" srcOrd="14" destOrd="0" presId="urn:microsoft.com/office/officeart/2008/layout/VerticalCurvedList"/>
    <dgm:cxn modelId="{BA7B859F-2594-4C2B-9EF7-ACE62A610744}" type="presParOf" srcId="{DB67F906-CA5F-409A-869C-F1EC2B781C90}" destId="{385B06DC-5C30-4522-87FF-E0600FC720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AF0CA0-3580-4252-ACC2-606BAD325422}" type="doc">
      <dgm:prSet loTypeId="urn:microsoft.com/office/officeart/2008/layout/VerticalCurvedList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hu-HU"/>
        </a:p>
      </dgm:t>
    </dgm:pt>
    <dgm:pt modelId="{1CBDC4D7-2CA6-4C5E-94C6-C8F2586F880F}">
      <dgm:prSet phldrT="[Szöveg]"/>
      <dgm:spPr/>
      <dgm:t>
        <a:bodyPr/>
        <a:lstStyle/>
        <a:p>
          <a:r>
            <a:rPr lang="hr-HR">
              <a:solidFill>
                <a:schemeClr val="accent2"/>
              </a:solidFill>
            </a:rPr>
            <a:t>Nove veze među sustavima za monitoring namire proračunskih subvencija</a:t>
          </a:r>
        </a:p>
      </dgm:t>
    </dgm:pt>
    <dgm:pt modelId="{EC315599-C877-4E4E-B36D-4BA20E81D831}" type="parTrans" cxnId="{BB167D05-C27F-4A0C-B6D0-797C0210F716}">
      <dgm:prSet/>
      <dgm:spPr/>
      <dgm:t>
        <a:bodyPr/>
        <a:lstStyle/>
        <a:p>
          <a:endParaRPr lang="hu-HU"/>
        </a:p>
      </dgm:t>
    </dgm:pt>
    <dgm:pt modelId="{6066EC3A-0EBC-454F-9D3B-48617F11EFC6}" type="sibTrans" cxnId="{BB167D05-C27F-4A0C-B6D0-797C0210F716}">
      <dgm:prSet/>
      <dgm:spPr/>
      <dgm:t>
        <a:bodyPr/>
        <a:lstStyle/>
        <a:p>
          <a:endParaRPr lang="hu-HU"/>
        </a:p>
      </dgm:t>
    </dgm:pt>
    <dgm:pt modelId="{90522EBC-A9E6-450A-8B5B-FE5B967C1FC8}">
      <dgm:prSet phldrT="[Szöveg]"/>
      <dgm:spPr/>
      <dgm:t>
        <a:bodyPr/>
        <a:lstStyle/>
        <a:p>
          <a:r>
            <a:rPr lang="hr-HR">
              <a:solidFill>
                <a:schemeClr val="accent2"/>
              </a:solidFill>
            </a:rPr>
            <a:t>Standardni proces akreditacije za knjigovodstvene sustave</a:t>
          </a:r>
        </a:p>
      </dgm:t>
    </dgm:pt>
    <dgm:pt modelId="{2F555447-D808-4AC6-A1DA-F31968CD265C}" type="parTrans" cxnId="{B04B62D5-A8D2-4CF5-9036-00B137123B07}">
      <dgm:prSet/>
      <dgm:spPr/>
      <dgm:t>
        <a:bodyPr/>
        <a:lstStyle/>
        <a:p>
          <a:endParaRPr lang="hu-HU"/>
        </a:p>
      </dgm:t>
    </dgm:pt>
    <dgm:pt modelId="{F7244FCF-556E-4999-9862-A8657B839C5A}" type="sibTrans" cxnId="{B04B62D5-A8D2-4CF5-9036-00B137123B07}">
      <dgm:prSet/>
      <dgm:spPr/>
      <dgm:t>
        <a:bodyPr/>
        <a:lstStyle/>
        <a:p>
          <a:endParaRPr lang="hu-HU"/>
        </a:p>
      </dgm:t>
    </dgm:pt>
    <dgm:pt modelId="{2B2643D4-6A2C-41BC-A459-EDB50EAD60A0}">
      <dgm:prSet/>
      <dgm:spPr/>
      <dgm:t>
        <a:bodyPr/>
        <a:lstStyle/>
        <a:p>
          <a:r>
            <a:rPr lang="hr-HR">
              <a:solidFill>
                <a:schemeClr val="accent2"/>
              </a:solidFill>
            </a:rPr>
            <a:t>Razvoj alata za automatizirano izvještavanje</a:t>
          </a:r>
        </a:p>
      </dgm:t>
    </dgm:pt>
    <dgm:pt modelId="{B66AB537-43FB-4E0D-970D-38C6742B2616}" type="parTrans" cxnId="{E9AA56D3-AF1D-473F-AC4C-F8EA670A5322}">
      <dgm:prSet/>
      <dgm:spPr/>
      <dgm:t>
        <a:bodyPr/>
        <a:lstStyle/>
        <a:p>
          <a:endParaRPr lang="hu-HU"/>
        </a:p>
      </dgm:t>
    </dgm:pt>
    <dgm:pt modelId="{E34851D0-5278-4D98-A71D-13D1816853FD}" type="sibTrans" cxnId="{E9AA56D3-AF1D-473F-AC4C-F8EA670A5322}">
      <dgm:prSet/>
      <dgm:spPr/>
      <dgm:t>
        <a:bodyPr/>
        <a:lstStyle/>
        <a:p>
          <a:endParaRPr lang="hu-HU"/>
        </a:p>
      </dgm:t>
    </dgm:pt>
    <dgm:pt modelId="{A13CA428-4A92-4E9D-8D95-4B5CF801E981}">
      <dgm:prSet/>
      <dgm:spPr/>
      <dgm:t>
        <a:bodyPr/>
        <a:lstStyle/>
        <a:p>
          <a:r>
            <a:rPr lang="hr-HR" noProof="0">
              <a:solidFill>
                <a:schemeClr val="accent2"/>
              </a:solidFill>
            </a:rPr>
            <a:t>Veza s drugim skladištima podataka Riznice</a:t>
          </a:r>
        </a:p>
      </dgm:t>
    </dgm:pt>
    <dgm:pt modelId="{270B7E1F-6915-4088-9396-ACBA135538EA}" type="parTrans" cxnId="{3FBD3A40-0793-4A71-A905-5DDA1F298AED}">
      <dgm:prSet/>
      <dgm:spPr/>
      <dgm:t>
        <a:bodyPr/>
        <a:lstStyle/>
        <a:p>
          <a:endParaRPr lang="hu-HU"/>
        </a:p>
      </dgm:t>
    </dgm:pt>
    <dgm:pt modelId="{5906537E-19F9-4D84-B4D4-A987EB53D516}" type="sibTrans" cxnId="{3FBD3A40-0793-4A71-A905-5DDA1F298AED}">
      <dgm:prSet/>
      <dgm:spPr/>
      <dgm:t>
        <a:bodyPr/>
        <a:lstStyle/>
        <a:p>
          <a:endParaRPr lang="hu-HU"/>
        </a:p>
      </dgm:t>
    </dgm:pt>
    <dgm:pt modelId="{147040A8-0343-43BA-A9F3-44526CDAD82A}">
      <dgm:prSet phldrT="[Szöveg]"/>
      <dgm:spPr/>
      <dgm:t>
        <a:bodyPr/>
        <a:lstStyle/>
        <a:p>
          <a:r>
            <a:rPr lang="hr-HR" noProof="0">
              <a:solidFill>
                <a:schemeClr val="accent2"/>
              </a:solidFill>
            </a:rPr>
            <a:t>Detaljne informacije o obvezama</a:t>
          </a:r>
        </a:p>
      </dgm:t>
    </dgm:pt>
    <dgm:pt modelId="{88CA56FA-E8A0-435F-B941-66859B590059}" type="parTrans" cxnId="{5958E83F-3814-4F05-A4E4-B48DF3A8F43C}">
      <dgm:prSet/>
      <dgm:spPr/>
      <dgm:t>
        <a:bodyPr/>
        <a:lstStyle/>
        <a:p>
          <a:endParaRPr lang="hu-HU"/>
        </a:p>
      </dgm:t>
    </dgm:pt>
    <dgm:pt modelId="{E5D9B0EB-D8A7-4D96-9B25-7591063F75E7}" type="sibTrans" cxnId="{5958E83F-3814-4F05-A4E4-B48DF3A8F43C}">
      <dgm:prSet/>
      <dgm:spPr/>
      <dgm:t>
        <a:bodyPr/>
        <a:lstStyle/>
        <a:p>
          <a:endParaRPr lang="hu-HU"/>
        </a:p>
      </dgm:t>
    </dgm:pt>
    <dgm:pt modelId="{C66361D8-EDDA-4AE7-9351-E2B99B607289}">
      <dgm:prSet/>
      <dgm:spPr/>
      <dgm:t>
        <a:bodyPr/>
        <a:lstStyle/>
        <a:p>
          <a:r>
            <a:rPr lang="hr-HR" noProof="0">
              <a:solidFill>
                <a:schemeClr val="accent2"/>
              </a:solidFill>
            </a:rPr>
            <a:t>Uključivanje procesa proračunskog planiranja u novu metodu funkcioniranja</a:t>
          </a:r>
        </a:p>
      </dgm:t>
    </dgm:pt>
    <dgm:pt modelId="{210DE4C6-159A-442F-A807-99EFF08FE264}" type="parTrans" cxnId="{27BC2AF8-92EC-4C77-94AA-4FC9D7E7C4A6}">
      <dgm:prSet/>
      <dgm:spPr/>
      <dgm:t>
        <a:bodyPr/>
        <a:lstStyle/>
        <a:p>
          <a:endParaRPr lang="hu-HU"/>
        </a:p>
      </dgm:t>
    </dgm:pt>
    <dgm:pt modelId="{BCDCCC51-4522-422E-A6AF-AC1486EEA05E}" type="sibTrans" cxnId="{27BC2AF8-92EC-4C77-94AA-4FC9D7E7C4A6}">
      <dgm:prSet/>
      <dgm:spPr/>
      <dgm:t>
        <a:bodyPr/>
        <a:lstStyle/>
        <a:p>
          <a:endParaRPr lang="hu-HU"/>
        </a:p>
      </dgm:t>
    </dgm:pt>
    <dgm:pt modelId="{482F72E5-127F-489D-8843-9443604D040D}" type="pres">
      <dgm:prSet presAssocID="{D1AF0CA0-3580-4252-ACC2-606BAD325422}" presName="Name0" presStyleCnt="0">
        <dgm:presLayoutVars>
          <dgm:chMax val="7"/>
          <dgm:chPref val="7"/>
          <dgm:dir/>
        </dgm:presLayoutVars>
      </dgm:prSet>
      <dgm:spPr/>
    </dgm:pt>
    <dgm:pt modelId="{FBFDD823-1104-4C5F-93A5-7ED2A9E2A4CE}" type="pres">
      <dgm:prSet presAssocID="{D1AF0CA0-3580-4252-ACC2-606BAD325422}" presName="Name1" presStyleCnt="0"/>
      <dgm:spPr/>
    </dgm:pt>
    <dgm:pt modelId="{73FAA506-B266-4C63-8399-A956DD580E5D}" type="pres">
      <dgm:prSet presAssocID="{D1AF0CA0-3580-4252-ACC2-606BAD325422}" presName="cycle" presStyleCnt="0"/>
      <dgm:spPr/>
    </dgm:pt>
    <dgm:pt modelId="{4C850B22-A090-4ACF-83BE-DD1524B1C6C4}" type="pres">
      <dgm:prSet presAssocID="{D1AF0CA0-3580-4252-ACC2-606BAD325422}" presName="srcNode" presStyleLbl="node1" presStyleIdx="0" presStyleCnt="6"/>
      <dgm:spPr/>
    </dgm:pt>
    <dgm:pt modelId="{2E6FE677-159D-49B4-8E6E-60ED5F4969DE}" type="pres">
      <dgm:prSet presAssocID="{D1AF0CA0-3580-4252-ACC2-606BAD325422}" presName="conn" presStyleLbl="parChTrans1D2" presStyleIdx="0" presStyleCnt="1"/>
      <dgm:spPr/>
    </dgm:pt>
    <dgm:pt modelId="{FB0DDE36-D0F9-4082-BE10-403A8CCB581B}" type="pres">
      <dgm:prSet presAssocID="{D1AF0CA0-3580-4252-ACC2-606BAD325422}" presName="extraNode" presStyleLbl="node1" presStyleIdx="0" presStyleCnt="6"/>
      <dgm:spPr/>
    </dgm:pt>
    <dgm:pt modelId="{73A4A5C9-6952-46A9-9BE4-76CF9547D6B6}" type="pres">
      <dgm:prSet presAssocID="{D1AF0CA0-3580-4252-ACC2-606BAD325422}" presName="dstNode" presStyleLbl="node1" presStyleIdx="0" presStyleCnt="6"/>
      <dgm:spPr/>
    </dgm:pt>
    <dgm:pt modelId="{3033D39C-1C05-43A9-A433-143AC603A394}" type="pres">
      <dgm:prSet presAssocID="{147040A8-0343-43BA-A9F3-44526CDAD82A}" presName="text_1" presStyleLbl="node1" presStyleIdx="0" presStyleCnt="6">
        <dgm:presLayoutVars>
          <dgm:bulletEnabled val="1"/>
        </dgm:presLayoutVars>
      </dgm:prSet>
      <dgm:spPr/>
    </dgm:pt>
    <dgm:pt modelId="{4E14D6FB-1D00-4F4D-99F2-81EADB86FD1B}" type="pres">
      <dgm:prSet presAssocID="{147040A8-0343-43BA-A9F3-44526CDAD82A}" presName="accent_1" presStyleCnt="0"/>
      <dgm:spPr/>
    </dgm:pt>
    <dgm:pt modelId="{11B981FF-C4A9-4AB4-ADFC-2B2B0DC1BBD7}" type="pres">
      <dgm:prSet presAssocID="{147040A8-0343-43BA-A9F3-44526CDAD82A}" presName="accentRepeatNode" presStyleLbl="solidFgAcc1" presStyleIdx="0" presStyleCnt="6"/>
      <dgm:spPr/>
    </dgm:pt>
    <dgm:pt modelId="{88C6281B-43ED-4C92-B4DD-21669E4B1348}" type="pres">
      <dgm:prSet presAssocID="{1CBDC4D7-2CA6-4C5E-94C6-C8F2586F880F}" presName="text_2" presStyleLbl="node1" presStyleIdx="1" presStyleCnt="6">
        <dgm:presLayoutVars>
          <dgm:bulletEnabled val="1"/>
        </dgm:presLayoutVars>
      </dgm:prSet>
      <dgm:spPr/>
    </dgm:pt>
    <dgm:pt modelId="{2BD09BEA-DDE9-43E0-B6A4-2A5CB69E1F30}" type="pres">
      <dgm:prSet presAssocID="{1CBDC4D7-2CA6-4C5E-94C6-C8F2586F880F}" presName="accent_2" presStyleCnt="0"/>
      <dgm:spPr/>
    </dgm:pt>
    <dgm:pt modelId="{A67B0DCF-E2A8-4110-9E84-72CCDA18D501}" type="pres">
      <dgm:prSet presAssocID="{1CBDC4D7-2CA6-4C5E-94C6-C8F2586F880F}" presName="accentRepeatNode" presStyleLbl="solidFgAcc1" presStyleIdx="1" presStyleCnt="6"/>
      <dgm:spPr/>
    </dgm:pt>
    <dgm:pt modelId="{F31BD313-2129-4DF4-8BE6-5EE3BAEBEC7E}" type="pres">
      <dgm:prSet presAssocID="{90522EBC-A9E6-450A-8B5B-FE5B967C1FC8}" presName="text_3" presStyleLbl="node1" presStyleIdx="2" presStyleCnt="6">
        <dgm:presLayoutVars>
          <dgm:bulletEnabled val="1"/>
        </dgm:presLayoutVars>
      </dgm:prSet>
      <dgm:spPr/>
    </dgm:pt>
    <dgm:pt modelId="{ECE627C1-92EE-4419-A246-248F9A1FEFB4}" type="pres">
      <dgm:prSet presAssocID="{90522EBC-A9E6-450A-8B5B-FE5B967C1FC8}" presName="accent_3" presStyleCnt="0"/>
      <dgm:spPr/>
    </dgm:pt>
    <dgm:pt modelId="{017DFF8A-5784-408D-8EA9-1E96449A13C7}" type="pres">
      <dgm:prSet presAssocID="{90522EBC-A9E6-450A-8B5B-FE5B967C1FC8}" presName="accentRepeatNode" presStyleLbl="solidFgAcc1" presStyleIdx="2" presStyleCnt="6"/>
      <dgm:spPr/>
    </dgm:pt>
    <dgm:pt modelId="{3F53C572-D33E-49B0-BA69-30A88697D580}" type="pres">
      <dgm:prSet presAssocID="{2B2643D4-6A2C-41BC-A459-EDB50EAD60A0}" presName="text_4" presStyleLbl="node1" presStyleIdx="3" presStyleCnt="6">
        <dgm:presLayoutVars>
          <dgm:bulletEnabled val="1"/>
        </dgm:presLayoutVars>
      </dgm:prSet>
      <dgm:spPr/>
    </dgm:pt>
    <dgm:pt modelId="{5AF1D8D7-12F1-4137-8D9B-C829EFC86C30}" type="pres">
      <dgm:prSet presAssocID="{2B2643D4-6A2C-41BC-A459-EDB50EAD60A0}" presName="accent_4" presStyleCnt="0"/>
      <dgm:spPr/>
    </dgm:pt>
    <dgm:pt modelId="{FB5E58F3-3A2A-4D9B-8EDA-8773CBD49877}" type="pres">
      <dgm:prSet presAssocID="{2B2643D4-6A2C-41BC-A459-EDB50EAD60A0}" presName="accentRepeatNode" presStyleLbl="solidFgAcc1" presStyleIdx="3" presStyleCnt="6"/>
      <dgm:spPr/>
    </dgm:pt>
    <dgm:pt modelId="{EEDA72EA-2F79-4097-9852-964F240A5852}" type="pres">
      <dgm:prSet presAssocID="{A13CA428-4A92-4E9D-8D95-4B5CF801E981}" presName="text_5" presStyleLbl="node1" presStyleIdx="4" presStyleCnt="6">
        <dgm:presLayoutVars>
          <dgm:bulletEnabled val="1"/>
        </dgm:presLayoutVars>
      </dgm:prSet>
      <dgm:spPr/>
    </dgm:pt>
    <dgm:pt modelId="{6181A512-89D2-4E37-B466-08F8A50A7907}" type="pres">
      <dgm:prSet presAssocID="{A13CA428-4A92-4E9D-8D95-4B5CF801E981}" presName="accent_5" presStyleCnt="0"/>
      <dgm:spPr/>
    </dgm:pt>
    <dgm:pt modelId="{F2C39248-3654-4FB2-860C-4166503E6C9B}" type="pres">
      <dgm:prSet presAssocID="{A13CA428-4A92-4E9D-8D95-4B5CF801E981}" presName="accentRepeatNode" presStyleLbl="solidFgAcc1" presStyleIdx="4" presStyleCnt="6"/>
      <dgm:spPr/>
    </dgm:pt>
    <dgm:pt modelId="{7226FA62-7709-4740-A2AE-D35D5EBD393B}" type="pres">
      <dgm:prSet presAssocID="{C66361D8-EDDA-4AE7-9351-E2B99B607289}" presName="text_6" presStyleLbl="node1" presStyleIdx="5" presStyleCnt="6">
        <dgm:presLayoutVars>
          <dgm:bulletEnabled val="1"/>
        </dgm:presLayoutVars>
      </dgm:prSet>
      <dgm:spPr/>
    </dgm:pt>
    <dgm:pt modelId="{05EFB921-21E0-418A-B03B-2F0921FD6BD7}" type="pres">
      <dgm:prSet presAssocID="{C66361D8-EDDA-4AE7-9351-E2B99B607289}" presName="accent_6" presStyleCnt="0"/>
      <dgm:spPr/>
    </dgm:pt>
    <dgm:pt modelId="{385B06DC-5C30-4522-87FF-E0600FC7202A}" type="pres">
      <dgm:prSet presAssocID="{C66361D8-EDDA-4AE7-9351-E2B99B607289}" presName="accentRepeatNode" presStyleLbl="solidFgAcc1" presStyleIdx="5" presStyleCnt="6"/>
      <dgm:spPr/>
    </dgm:pt>
  </dgm:ptLst>
  <dgm:cxnLst>
    <dgm:cxn modelId="{BB167D05-C27F-4A0C-B6D0-797C0210F716}" srcId="{D1AF0CA0-3580-4252-ACC2-606BAD325422}" destId="{1CBDC4D7-2CA6-4C5E-94C6-C8F2586F880F}" srcOrd="1" destOrd="0" parTransId="{EC315599-C877-4E4E-B36D-4BA20E81D831}" sibTransId="{6066EC3A-0EBC-454F-9D3B-48617F11EFC6}"/>
    <dgm:cxn modelId="{72A3C41F-4CE2-42AA-8A22-DFB4B6499FB9}" type="presOf" srcId="{90522EBC-A9E6-450A-8B5B-FE5B967C1FC8}" destId="{F31BD313-2129-4DF4-8BE6-5EE3BAEBEC7E}" srcOrd="0" destOrd="0" presId="urn:microsoft.com/office/officeart/2008/layout/VerticalCurvedList"/>
    <dgm:cxn modelId="{399A5628-12CE-470A-A510-1C97418529E6}" type="presOf" srcId="{C66361D8-EDDA-4AE7-9351-E2B99B607289}" destId="{7226FA62-7709-4740-A2AE-D35D5EBD393B}" srcOrd="0" destOrd="0" presId="urn:microsoft.com/office/officeart/2008/layout/VerticalCurvedList"/>
    <dgm:cxn modelId="{5958E83F-3814-4F05-A4E4-B48DF3A8F43C}" srcId="{D1AF0CA0-3580-4252-ACC2-606BAD325422}" destId="{147040A8-0343-43BA-A9F3-44526CDAD82A}" srcOrd="0" destOrd="0" parTransId="{88CA56FA-E8A0-435F-B941-66859B590059}" sibTransId="{E5D9B0EB-D8A7-4D96-9B25-7591063F75E7}"/>
    <dgm:cxn modelId="{3FBD3A40-0793-4A71-A905-5DDA1F298AED}" srcId="{D1AF0CA0-3580-4252-ACC2-606BAD325422}" destId="{A13CA428-4A92-4E9D-8D95-4B5CF801E981}" srcOrd="4" destOrd="0" parTransId="{270B7E1F-6915-4088-9396-ACBA135538EA}" sibTransId="{5906537E-19F9-4D84-B4D4-A987EB53D516}"/>
    <dgm:cxn modelId="{06736564-DC5A-483E-8C5A-562545412D2C}" type="presOf" srcId="{D1AF0CA0-3580-4252-ACC2-606BAD325422}" destId="{482F72E5-127F-489D-8843-9443604D040D}" srcOrd="0" destOrd="0" presId="urn:microsoft.com/office/officeart/2008/layout/VerticalCurvedList"/>
    <dgm:cxn modelId="{5ADDAA4D-23EE-469F-A338-635BE59C0412}" type="presOf" srcId="{E5D9B0EB-D8A7-4D96-9B25-7591063F75E7}" destId="{2E6FE677-159D-49B4-8E6E-60ED5F4969DE}" srcOrd="0" destOrd="0" presId="urn:microsoft.com/office/officeart/2008/layout/VerticalCurvedList"/>
    <dgm:cxn modelId="{7C19E54F-685D-4A6A-AFB2-A27C59FD1EA4}" type="presOf" srcId="{1CBDC4D7-2CA6-4C5E-94C6-C8F2586F880F}" destId="{88C6281B-43ED-4C92-B4DD-21669E4B1348}" srcOrd="0" destOrd="0" presId="urn:microsoft.com/office/officeart/2008/layout/VerticalCurvedList"/>
    <dgm:cxn modelId="{C282CFAB-B2CF-489F-B305-77D4DD6BEC74}" type="presOf" srcId="{A13CA428-4A92-4E9D-8D95-4B5CF801E981}" destId="{EEDA72EA-2F79-4097-9852-964F240A5852}" srcOrd="0" destOrd="0" presId="urn:microsoft.com/office/officeart/2008/layout/VerticalCurvedList"/>
    <dgm:cxn modelId="{AFC5FEC9-4C32-4803-A807-FFE61AECDDF5}" type="presOf" srcId="{2B2643D4-6A2C-41BC-A459-EDB50EAD60A0}" destId="{3F53C572-D33E-49B0-BA69-30A88697D580}" srcOrd="0" destOrd="0" presId="urn:microsoft.com/office/officeart/2008/layout/VerticalCurvedList"/>
    <dgm:cxn modelId="{8B08E4CD-5BD1-4CEE-9CE7-60B5327482D4}" type="presOf" srcId="{147040A8-0343-43BA-A9F3-44526CDAD82A}" destId="{3033D39C-1C05-43A9-A433-143AC603A394}" srcOrd="0" destOrd="0" presId="urn:microsoft.com/office/officeart/2008/layout/VerticalCurvedList"/>
    <dgm:cxn modelId="{E9AA56D3-AF1D-473F-AC4C-F8EA670A5322}" srcId="{D1AF0CA0-3580-4252-ACC2-606BAD325422}" destId="{2B2643D4-6A2C-41BC-A459-EDB50EAD60A0}" srcOrd="3" destOrd="0" parTransId="{B66AB537-43FB-4E0D-970D-38C6742B2616}" sibTransId="{E34851D0-5278-4D98-A71D-13D1816853FD}"/>
    <dgm:cxn modelId="{B04B62D5-A8D2-4CF5-9036-00B137123B07}" srcId="{D1AF0CA0-3580-4252-ACC2-606BAD325422}" destId="{90522EBC-A9E6-450A-8B5B-FE5B967C1FC8}" srcOrd="2" destOrd="0" parTransId="{2F555447-D808-4AC6-A1DA-F31968CD265C}" sibTransId="{F7244FCF-556E-4999-9862-A8657B839C5A}"/>
    <dgm:cxn modelId="{27BC2AF8-92EC-4C77-94AA-4FC9D7E7C4A6}" srcId="{D1AF0CA0-3580-4252-ACC2-606BAD325422}" destId="{C66361D8-EDDA-4AE7-9351-E2B99B607289}" srcOrd="5" destOrd="0" parTransId="{210DE4C6-159A-442F-A807-99EFF08FE264}" sibTransId="{BCDCCC51-4522-422E-A6AF-AC1486EEA05E}"/>
    <dgm:cxn modelId="{8B1888E9-8CB0-42F4-BBE4-E1814295962E}" type="presParOf" srcId="{482F72E5-127F-489D-8843-9443604D040D}" destId="{FBFDD823-1104-4C5F-93A5-7ED2A9E2A4CE}" srcOrd="0" destOrd="0" presId="urn:microsoft.com/office/officeart/2008/layout/VerticalCurvedList"/>
    <dgm:cxn modelId="{E3B210EA-B7B8-4C8A-AFEA-C394A82B4BD4}" type="presParOf" srcId="{FBFDD823-1104-4C5F-93A5-7ED2A9E2A4CE}" destId="{73FAA506-B266-4C63-8399-A956DD580E5D}" srcOrd="0" destOrd="0" presId="urn:microsoft.com/office/officeart/2008/layout/VerticalCurvedList"/>
    <dgm:cxn modelId="{CFA0D257-0D41-4AD7-B16F-C50DFDD371FA}" type="presParOf" srcId="{73FAA506-B266-4C63-8399-A956DD580E5D}" destId="{4C850B22-A090-4ACF-83BE-DD1524B1C6C4}" srcOrd="0" destOrd="0" presId="urn:microsoft.com/office/officeart/2008/layout/VerticalCurvedList"/>
    <dgm:cxn modelId="{E308ED0E-A143-433B-AC2C-17BE6FB5B756}" type="presParOf" srcId="{73FAA506-B266-4C63-8399-A956DD580E5D}" destId="{2E6FE677-159D-49B4-8E6E-60ED5F4969DE}" srcOrd="1" destOrd="0" presId="urn:microsoft.com/office/officeart/2008/layout/VerticalCurvedList"/>
    <dgm:cxn modelId="{E8AA68D3-D341-4919-B547-A1D97E81CFA1}" type="presParOf" srcId="{73FAA506-B266-4C63-8399-A956DD580E5D}" destId="{FB0DDE36-D0F9-4082-BE10-403A8CCB581B}" srcOrd="2" destOrd="0" presId="urn:microsoft.com/office/officeart/2008/layout/VerticalCurvedList"/>
    <dgm:cxn modelId="{52397C8C-583A-4157-8AEA-1B2DCC2AF282}" type="presParOf" srcId="{73FAA506-B266-4C63-8399-A956DD580E5D}" destId="{73A4A5C9-6952-46A9-9BE4-76CF9547D6B6}" srcOrd="3" destOrd="0" presId="urn:microsoft.com/office/officeart/2008/layout/VerticalCurvedList"/>
    <dgm:cxn modelId="{82F5125A-262D-48F7-BCAB-9A81EA0A6E00}" type="presParOf" srcId="{FBFDD823-1104-4C5F-93A5-7ED2A9E2A4CE}" destId="{3033D39C-1C05-43A9-A433-143AC603A394}" srcOrd="1" destOrd="0" presId="urn:microsoft.com/office/officeart/2008/layout/VerticalCurvedList"/>
    <dgm:cxn modelId="{E3B9437B-3106-4407-AF07-B50809CA757C}" type="presParOf" srcId="{FBFDD823-1104-4C5F-93A5-7ED2A9E2A4CE}" destId="{4E14D6FB-1D00-4F4D-99F2-81EADB86FD1B}" srcOrd="2" destOrd="0" presId="urn:microsoft.com/office/officeart/2008/layout/VerticalCurvedList"/>
    <dgm:cxn modelId="{8E9C0A48-7665-4DC7-811A-302B51C5DA65}" type="presParOf" srcId="{4E14D6FB-1D00-4F4D-99F2-81EADB86FD1B}" destId="{11B981FF-C4A9-4AB4-ADFC-2B2B0DC1BBD7}" srcOrd="0" destOrd="0" presId="urn:microsoft.com/office/officeart/2008/layout/VerticalCurvedList"/>
    <dgm:cxn modelId="{DEA44AB6-F5A9-4551-ADF6-0D38B9E09B3B}" type="presParOf" srcId="{FBFDD823-1104-4C5F-93A5-7ED2A9E2A4CE}" destId="{88C6281B-43ED-4C92-B4DD-21669E4B1348}" srcOrd="3" destOrd="0" presId="urn:microsoft.com/office/officeart/2008/layout/VerticalCurvedList"/>
    <dgm:cxn modelId="{126C8CE9-F6F6-4514-AFC8-D41D1E770C10}" type="presParOf" srcId="{FBFDD823-1104-4C5F-93A5-7ED2A9E2A4CE}" destId="{2BD09BEA-DDE9-43E0-B6A4-2A5CB69E1F30}" srcOrd="4" destOrd="0" presId="urn:microsoft.com/office/officeart/2008/layout/VerticalCurvedList"/>
    <dgm:cxn modelId="{486E05BE-2BB4-4988-9BCE-4208F3057508}" type="presParOf" srcId="{2BD09BEA-DDE9-43E0-B6A4-2A5CB69E1F30}" destId="{A67B0DCF-E2A8-4110-9E84-72CCDA18D501}" srcOrd="0" destOrd="0" presId="urn:microsoft.com/office/officeart/2008/layout/VerticalCurvedList"/>
    <dgm:cxn modelId="{6CB808F1-9EB5-4B0C-ACB0-B4EBA32ED8BF}" type="presParOf" srcId="{FBFDD823-1104-4C5F-93A5-7ED2A9E2A4CE}" destId="{F31BD313-2129-4DF4-8BE6-5EE3BAEBEC7E}" srcOrd="5" destOrd="0" presId="urn:microsoft.com/office/officeart/2008/layout/VerticalCurvedList"/>
    <dgm:cxn modelId="{E8129E62-470D-4DC7-8C5C-E1CFDB2241AB}" type="presParOf" srcId="{FBFDD823-1104-4C5F-93A5-7ED2A9E2A4CE}" destId="{ECE627C1-92EE-4419-A246-248F9A1FEFB4}" srcOrd="6" destOrd="0" presId="urn:microsoft.com/office/officeart/2008/layout/VerticalCurvedList"/>
    <dgm:cxn modelId="{41DC0DAF-A8A7-410E-B666-D7101CA471AF}" type="presParOf" srcId="{ECE627C1-92EE-4419-A246-248F9A1FEFB4}" destId="{017DFF8A-5784-408D-8EA9-1E96449A13C7}" srcOrd="0" destOrd="0" presId="urn:microsoft.com/office/officeart/2008/layout/VerticalCurvedList"/>
    <dgm:cxn modelId="{B042CC84-D120-4EAF-9CD2-E20F9BF27A14}" type="presParOf" srcId="{FBFDD823-1104-4C5F-93A5-7ED2A9E2A4CE}" destId="{3F53C572-D33E-49B0-BA69-30A88697D580}" srcOrd="7" destOrd="0" presId="urn:microsoft.com/office/officeart/2008/layout/VerticalCurvedList"/>
    <dgm:cxn modelId="{6F89A058-1D53-4706-976E-C98B74E2F0EB}" type="presParOf" srcId="{FBFDD823-1104-4C5F-93A5-7ED2A9E2A4CE}" destId="{5AF1D8D7-12F1-4137-8D9B-C829EFC86C30}" srcOrd="8" destOrd="0" presId="urn:microsoft.com/office/officeart/2008/layout/VerticalCurvedList"/>
    <dgm:cxn modelId="{B7FB46DC-79D9-450B-B31D-F865CE16CD9A}" type="presParOf" srcId="{5AF1D8D7-12F1-4137-8D9B-C829EFC86C30}" destId="{FB5E58F3-3A2A-4D9B-8EDA-8773CBD49877}" srcOrd="0" destOrd="0" presId="urn:microsoft.com/office/officeart/2008/layout/VerticalCurvedList"/>
    <dgm:cxn modelId="{C220FCFF-680B-43F6-BCEC-AAC1EEF26AA2}" type="presParOf" srcId="{FBFDD823-1104-4C5F-93A5-7ED2A9E2A4CE}" destId="{EEDA72EA-2F79-4097-9852-964F240A5852}" srcOrd="9" destOrd="0" presId="urn:microsoft.com/office/officeart/2008/layout/VerticalCurvedList"/>
    <dgm:cxn modelId="{B3C32709-51EE-4F05-B718-39446EC1E1C5}" type="presParOf" srcId="{FBFDD823-1104-4C5F-93A5-7ED2A9E2A4CE}" destId="{6181A512-89D2-4E37-B466-08F8A50A7907}" srcOrd="10" destOrd="0" presId="urn:microsoft.com/office/officeart/2008/layout/VerticalCurvedList"/>
    <dgm:cxn modelId="{94D7590F-C0FC-40AB-BE92-4058490B2E48}" type="presParOf" srcId="{6181A512-89D2-4E37-B466-08F8A50A7907}" destId="{F2C39248-3654-4FB2-860C-4166503E6C9B}" srcOrd="0" destOrd="0" presId="urn:microsoft.com/office/officeart/2008/layout/VerticalCurvedList"/>
    <dgm:cxn modelId="{527E83A5-E241-45DD-B768-08D6A65582AE}" type="presParOf" srcId="{FBFDD823-1104-4C5F-93A5-7ED2A9E2A4CE}" destId="{7226FA62-7709-4740-A2AE-D35D5EBD393B}" srcOrd="11" destOrd="0" presId="urn:microsoft.com/office/officeart/2008/layout/VerticalCurvedList"/>
    <dgm:cxn modelId="{A4EE33D9-E83A-4372-B3DA-C6A742DEB8DF}" type="presParOf" srcId="{FBFDD823-1104-4C5F-93A5-7ED2A9E2A4CE}" destId="{05EFB921-21E0-418A-B03B-2F0921FD6BD7}" srcOrd="12" destOrd="0" presId="urn:microsoft.com/office/officeart/2008/layout/VerticalCurvedList"/>
    <dgm:cxn modelId="{F10854B0-CD8A-4D4B-ACF2-DDD5D7804895}" type="presParOf" srcId="{05EFB921-21E0-418A-B03B-2F0921FD6BD7}" destId="{385B06DC-5C30-4522-87FF-E0600FC720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E8ED5-2CC0-4377-906A-67870589A858}">
      <dsp:nvSpPr>
        <dsp:cNvPr id="0" name=""/>
        <dsp:cNvSpPr/>
      </dsp:nvSpPr>
      <dsp:spPr>
        <a:xfrm>
          <a:off x="0" y="1625600"/>
          <a:ext cx="11493282" cy="2167466"/>
        </a:xfrm>
        <a:prstGeom prst="notched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1B156F0-1BAA-46FD-94EF-9BDEB1A1930C}">
      <dsp:nvSpPr>
        <dsp:cNvPr id="0" name=""/>
        <dsp:cNvSpPr/>
      </dsp:nvSpPr>
      <dsp:spPr>
        <a:xfrm>
          <a:off x="322" y="0"/>
          <a:ext cx="1082125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1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 cap="none">
              <a:latin typeface="+mn-lt"/>
              <a:ea typeface="Montserrat"/>
              <a:cs typeface="Montserrat"/>
            </a:rPr>
            <a:t>Pripremna faza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100" b="1" kern="1200" cap="none">
              <a:latin typeface="+mn-lt"/>
              <a:ea typeface="Montserrat"/>
              <a:cs typeface="Montserrat"/>
            </a:rPr>
            <a:t>2016</a:t>
          </a:r>
        </a:p>
      </dsp:txBody>
      <dsp:txXfrm>
        <a:off x="322" y="0"/>
        <a:ext cx="1082125" cy="2167466"/>
      </dsp:txXfrm>
    </dsp:sp>
    <dsp:sp modelId="{0DA59632-30B9-443D-A081-2B4FD78FE702}">
      <dsp:nvSpPr>
        <dsp:cNvPr id="0" name=""/>
        <dsp:cNvSpPr/>
      </dsp:nvSpPr>
      <dsp:spPr>
        <a:xfrm>
          <a:off x="270451" y="2438400"/>
          <a:ext cx="541866" cy="5418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FB2602-03FE-4D97-8259-11FF8A5285A1}">
      <dsp:nvSpPr>
        <dsp:cNvPr id="0" name=""/>
        <dsp:cNvSpPr/>
      </dsp:nvSpPr>
      <dsp:spPr>
        <a:xfrm>
          <a:off x="1136554" y="3251200"/>
          <a:ext cx="1082125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1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 cap="none">
              <a:latin typeface="+mn-lt"/>
              <a:ea typeface="Montserrat"/>
              <a:cs typeface="Montserrat"/>
            </a:rPr>
            <a:t>Procesi javne nabave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100" b="1" kern="1200" cap="none" dirty="0">
              <a:latin typeface="+mn-lt"/>
              <a:ea typeface="Montserrat"/>
              <a:cs typeface="Montserrat"/>
            </a:rPr>
            <a:t>2018. – 2019., 1. tromjesečje</a:t>
          </a:r>
        </a:p>
      </dsp:txBody>
      <dsp:txXfrm>
        <a:off x="1136554" y="3251200"/>
        <a:ext cx="1082125" cy="2167466"/>
      </dsp:txXfrm>
    </dsp:sp>
    <dsp:sp modelId="{4FA5555C-B99B-44BF-A9B8-148F73E719DE}">
      <dsp:nvSpPr>
        <dsp:cNvPr id="0" name=""/>
        <dsp:cNvSpPr/>
      </dsp:nvSpPr>
      <dsp:spPr>
        <a:xfrm>
          <a:off x="1406683" y="2438400"/>
          <a:ext cx="541866" cy="5418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CF2948-393F-48F5-955F-F384854D1B93}">
      <dsp:nvSpPr>
        <dsp:cNvPr id="0" name=""/>
        <dsp:cNvSpPr/>
      </dsp:nvSpPr>
      <dsp:spPr>
        <a:xfrm>
          <a:off x="2272785" y="0"/>
          <a:ext cx="1082125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1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 cap="none">
              <a:latin typeface="+mn-lt"/>
              <a:ea typeface="Montserrat"/>
              <a:cs typeface="Montserrat"/>
            </a:rPr>
            <a:t>Detaljno dizajniranje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100" b="1" kern="1200" cap="none">
              <a:latin typeface="+mn-lt"/>
              <a:ea typeface="Montserrat"/>
              <a:cs typeface="Montserrat"/>
            </a:rPr>
            <a:t>2019., 2. tromjesečje</a:t>
          </a:r>
        </a:p>
      </dsp:txBody>
      <dsp:txXfrm>
        <a:off x="2272785" y="0"/>
        <a:ext cx="1082125" cy="2167466"/>
      </dsp:txXfrm>
    </dsp:sp>
    <dsp:sp modelId="{0D7C62F7-2F59-422C-ACE9-24498625DF5F}">
      <dsp:nvSpPr>
        <dsp:cNvPr id="0" name=""/>
        <dsp:cNvSpPr/>
      </dsp:nvSpPr>
      <dsp:spPr>
        <a:xfrm>
          <a:off x="2542914" y="2438400"/>
          <a:ext cx="541866" cy="5418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435F9C-BC74-4057-8A51-D6732B35E81B}">
      <dsp:nvSpPr>
        <dsp:cNvPr id="0" name=""/>
        <dsp:cNvSpPr/>
      </dsp:nvSpPr>
      <dsp:spPr>
        <a:xfrm>
          <a:off x="3409016" y="3251200"/>
          <a:ext cx="1253458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1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 cap="none">
              <a:latin typeface="+mn-lt"/>
              <a:ea typeface="Montserrat"/>
              <a:cs typeface="Montserrat"/>
            </a:rPr>
            <a:t>DWH je počeo funkcionirati i istovremeno je primao podatke iz starih i novih sustava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100" b="1" kern="1200" cap="none">
              <a:latin typeface="+mn-lt"/>
              <a:ea typeface="Montserrat"/>
              <a:cs typeface="Montserrat"/>
            </a:rPr>
            <a:t>2020. – 2021.</a:t>
          </a:r>
        </a:p>
      </dsp:txBody>
      <dsp:txXfrm>
        <a:off x="3409016" y="3251200"/>
        <a:ext cx="1253458" cy="2167466"/>
      </dsp:txXfrm>
    </dsp:sp>
    <dsp:sp modelId="{F1C387F8-A91A-4044-AF5B-D64955DCB4ED}">
      <dsp:nvSpPr>
        <dsp:cNvPr id="0" name=""/>
        <dsp:cNvSpPr/>
      </dsp:nvSpPr>
      <dsp:spPr>
        <a:xfrm>
          <a:off x="3764812" y="2438400"/>
          <a:ext cx="541866" cy="5418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68AC73-FA59-4A2D-979D-C6C55A0574D2}">
      <dsp:nvSpPr>
        <dsp:cNvPr id="0" name=""/>
        <dsp:cNvSpPr/>
      </dsp:nvSpPr>
      <dsp:spPr>
        <a:xfrm>
          <a:off x="4716581" y="0"/>
          <a:ext cx="1082125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1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 cap="none">
              <a:latin typeface="+mn-lt"/>
              <a:ea typeface="Montserrat"/>
              <a:cs typeface="Montserrat"/>
            </a:rPr>
            <a:t>Aktivacija proračunskog modula, integrirane računovodstvene aplikacije i institucionalnog računovodstvenog sustava su se aktivirali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100" b="1" kern="1200" cap="none">
              <a:latin typeface="+mn-lt"/>
              <a:ea typeface="Montserrat"/>
              <a:cs typeface="Montserrat"/>
            </a:rPr>
            <a:t>1.1.2022.</a:t>
          </a:r>
        </a:p>
      </dsp:txBody>
      <dsp:txXfrm>
        <a:off x="4716581" y="0"/>
        <a:ext cx="1082125" cy="2167466"/>
      </dsp:txXfrm>
    </dsp:sp>
    <dsp:sp modelId="{AA77ED96-A7C2-4897-A750-3835D6925851}">
      <dsp:nvSpPr>
        <dsp:cNvPr id="0" name=""/>
        <dsp:cNvSpPr/>
      </dsp:nvSpPr>
      <dsp:spPr>
        <a:xfrm>
          <a:off x="4986710" y="2438400"/>
          <a:ext cx="541866" cy="5418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7C4A24-1BC5-40E5-B380-6D18F830D7C1}">
      <dsp:nvSpPr>
        <dsp:cNvPr id="0" name=""/>
        <dsp:cNvSpPr/>
      </dsp:nvSpPr>
      <dsp:spPr>
        <a:xfrm>
          <a:off x="5852812" y="3251200"/>
          <a:ext cx="1082125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1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 cap="none">
              <a:latin typeface="+mn-lt"/>
              <a:ea typeface="Montserrat"/>
              <a:cs typeface="Montserrat"/>
            </a:rPr>
            <a:t>Novi bankarski sustav upravljao je računima izvan kruga Riznice od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100" b="1" kern="1200" cap="none">
              <a:latin typeface="+mn-lt"/>
              <a:ea typeface="Montserrat"/>
              <a:cs typeface="Montserrat"/>
            </a:rPr>
            <a:t>1.5.2021.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100" b="1" kern="1200" cap="none">
              <a:latin typeface="+mn-lt"/>
              <a:ea typeface="Montserrat"/>
              <a:cs typeface="Montserrat"/>
            </a:rPr>
            <a:t>1.6.2021.</a:t>
          </a:r>
        </a:p>
      </dsp:txBody>
      <dsp:txXfrm>
        <a:off x="5852812" y="3251200"/>
        <a:ext cx="1082125" cy="2167466"/>
      </dsp:txXfrm>
    </dsp:sp>
    <dsp:sp modelId="{1AFF7580-6E9E-4CA2-B91D-D4FA9DF0563C}">
      <dsp:nvSpPr>
        <dsp:cNvPr id="0" name=""/>
        <dsp:cNvSpPr/>
      </dsp:nvSpPr>
      <dsp:spPr>
        <a:xfrm>
          <a:off x="6122941" y="2438400"/>
          <a:ext cx="541866" cy="5418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E23253-443F-4E67-B41F-36D997F1C09E}">
      <dsp:nvSpPr>
        <dsp:cNvPr id="0" name=""/>
        <dsp:cNvSpPr/>
      </dsp:nvSpPr>
      <dsp:spPr>
        <a:xfrm>
          <a:off x="6989044" y="0"/>
          <a:ext cx="1082125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1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 cap="none">
              <a:latin typeface="+mn-lt"/>
              <a:ea typeface="Montserrat"/>
              <a:cs typeface="Montserrat"/>
            </a:rPr>
            <a:t>Novi bankarski sustav preuzeo je račune kruga Riznice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100" b="1" kern="1200" cap="none">
              <a:latin typeface="+mn-lt"/>
              <a:ea typeface="Montserrat"/>
              <a:cs typeface="Montserrat"/>
            </a:rPr>
            <a:t>1.1.2022.</a:t>
          </a:r>
        </a:p>
      </dsp:txBody>
      <dsp:txXfrm>
        <a:off x="6989044" y="0"/>
        <a:ext cx="1082125" cy="2167466"/>
      </dsp:txXfrm>
    </dsp:sp>
    <dsp:sp modelId="{71D37F6F-2E6F-4017-B671-53CB07BBFB8C}">
      <dsp:nvSpPr>
        <dsp:cNvPr id="0" name=""/>
        <dsp:cNvSpPr/>
      </dsp:nvSpPr>
      <dsp:spPr>
        <a:xfrm>
          <a:off x="7259173" y="2438400"/>
          <a:ext cx="541866" cy="5418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DDA3C9-4D04-445B-9F1C-AA2F3E12F8DA}">
      <dsp:nvSpPr>
        <dsp:cNvPr id="0" name=""/>
        <dsp:cNvSpPr/>
      </dsp:nvSpPr>
      <dsp:spPr>
        <a:xfrm>
          <a:off x="8125275" y="3251200"/>
          <a:ext cx="1082125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1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 cap="none">
              <a:latin typeface="+mn-lt"/>
              <a:ea typeface="Montserrat"/>
              <a:cs typeface="Montserrat"/>
            </a:rPr>
            <a:t>Detaljne informacije o obvezama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100" b="1" kern="1200" cap="none">
              <a:latin typeface="+mn-lt"/>
              <a:ea typeface="Montserrat"/>
              <a:cs typeface="Montserrat"/>
            </a:rPr>
            <a:t>1.1.2023.</a:t>
          </a:r>
        </a:p>
      </dsp:txBody>
      <dsp:txXfrm>
        <a:off x="8125275" y="3251200"/>
        <a:ext cx="1082125" cy="2167466"/>
      </dsp:txXfrm>
    </dsp:sp>
    <dsp:sp modelId="{F967E4C2-9D7F-4A66-AB5F-72CB8D399CAA}">
      <dsp:nvSpPr>
        <dsp:cNvPr id="0" name=""/>
        <dsp:cNvSpPr/>
      </dsp:nvSpPr>
      <dsp:spPr>
        <a:xfrm>
          <a:off x="8395404" y="2438400"/>
          <a:ext cx="541866" cy="5418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DF30C6-B699-48B2-9810-EBD1E024FC9E}">
      <dsp:nvSpPr>
        <dsp:cNvPr id="0" name=""/>
        <dsp:cNvSpPr/>
      </dsp:nvSpPr>
      <dsp:spPr>
        <a:xfrm>
          <a:off x="9261506" y="0"/>
          <a:ext cx="1082125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1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 cap="none">
              <a:latin typeface="+mn-lt"/>
              <a:ea typeface="Montserrat"/>
              <a:cs typeface="Montserrat"/>
            </a:rPr>
            <a:t>Portal javnih financija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100" b="1" kern="1200" cap="none">
              <a:latin typeface="+mn-lt"/>
              <a:ea typeface="Montserrat"/>
              <a:cs typeface="Montserrat"/>
            </a:rPr>
            <a:t>2023., 2. tromjesečje</a:t>
          </a:r>
        </a:p>
      </dsp:txBody>
      <dsp:txXfrm>
        <a:off x="9261506" y="0"/>
        <a:ext cx="1082125" cy="2167466"/>
      </dsp:txXfrm>
    </dsp:sp>
    <dsp:sp modelId="{4D14606F-D301-44A6-A2C3-7226DE9DC6DC}">
      <dsp:nvSpPr>
        <dsp:cNvPr id="0" name=""/>
        <dsp:cNvSpPr/>
      </dsp:nvSpPr>
      <dsp:spPr>
        <a:xfrm>
          <a:off x="9531636" y="2438400"/>
          <a:ext cx="541866" cy="5418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FE677-159D-49B4-8E6E-60ED5F4969DE}">
      <dsp:nvSpPr>
        <dsp:cNvPr id="0" name=""/>
        <dsp:cNvSpPr/>
      </dsp:nvSpPr>
      <dsp:spPr>
        <a:xfrm>
          <a:off x="-5955722" y="-900179"/>
          <a:ext cx="7002568" cy="7002568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986A8-E830-4AF2-A7C2-88B995D8B699}">
      <dsp:nvSpPr>
        <dsp:cNvPr id="0" name=""/>
        <dsp:cNvSpPr/>
      </dsp:nvSpPr>
      <dsp:spPr>
        <a:xfrm>
          <a:off x="132881" y="217749"/>
          <a:ext cx="7198847" cy="510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26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1" kern="1200"/>
            <a:t>   </a:t>
          </a:r>
          <a:r>
            <a:rPr lang="hr-HR" sz="1500" b="1" kern="1200">
              <a:solidFill>
                <a:schemeClr val="accent2"/>
              </a:solidFill>
            </a:rPr>
            <a:t>Provedba sustava upravljanja viševalutnim računima (SZR)</a:t>
          </a:r>
        </a:p>
      </dsp:txBody>
      <dsp:txXfrm>
        <a:off x="132881" y="217749"/>
        <a:ext cx="7198847" cy="510263"/>
      </dsp:txXfrm>
    </dsp:sp>
    <dsp:sp modelId="{327C27D4-B100-4DA7-9E34-4FF3B02B93D9}">
      <dsp:nvSpPr>
        <dsp:cNvPr id="0" name=""/>
        <dsp:cNvSpPr/>
      </dsp:nvSpPr>
      <dsp:spPr>
        <a:xfrm>
          <a:off x="-7901" y="177395"/>
          <a:ext cx="590970" cy="590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224B83-7922-476A-9FC3-E01F895E9D8F}">
      <dsp:nvSpPr>
        <dsp:cNvPr id="0" name=""/>
        <dsp:cNvSpPr/>
      </dsp:nvSpPr>
      <dsp:spPr>
        <a:xfrm>
          <a:off x="715725" y="946073"/>
          <a:ext cx="6461300" cy="472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26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noProof="0">
              <a:solidFill>
                <a:schemeClr val="accent2"/>
              </a:solidFill>
            </a:rPr>
            <a:t>Integrirani rad - MDM, KM, DWH</a:t>
          </a:r>
        </a:p>
      </dsp:txBody>
      <dsp:txXfrm>
        <a:off x="715725" y="946073"/>
        <a:ext cx="6461300" cy="472776"/>
      </dsp:txXfrm>
    </dsp:sp>
    <dsp:sp modelId="{11B981FF-C4A9-4AB4-ADFC-2B2B0DC1BBD7}">
      <dsp:nvSpPr>
        <dsp:cNvPr id="0" name=""/>
        <dsp:cNvSpPr/>
      </dsp:nvSpPr>
      <dsp:spPr>
        <a:xfrm>
          <a:off x="420240" y="886976"/>
          <a:ext cx="590970" cy="590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C2E939-23D2-4B28-8A6A-252B7E35BDFA}">
      <dsp:nvSpPr>
        <dsp:cNvPr id="0" name=""/>
        <dsp:cNvSpPr/>
      </dsp:nvSpPr>
      <dsp:spPr>
        <a:xfrm>
          <a:off x="950345" y="1655134"/>
          <a:ext cx="6226681" cy="472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26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>
              <a:solidFill>
                <a:schemeClr val="accent2"/>
              </a:solidFill>
            </a:rPr>
            <a:t>Nova vrsta informativnog izvoda računa</a:t>
          </a:r>
        </a:p>
      </dsp:txBody>
      <dsp:txXfrm>
        <a:off x="950345" y="1655134"/>
        <a:ext cx="6226681" cy="472776"/>
      </dsp:txXfrm>
    </dsp:sp>
    <dsp:sp modelId="{A67B0DCF-E2A8-4110-9E84-72CCDA18D501}">
      <dsp:nvSpPr>
        <dsp:cNvPr id="0" name=""/>
        <dsp:cNvSpPr/>
      </dsp:nvSpPr>
      <dsp:spPr>
        <a:xfrm>
          <a:off x="654859" y="1596037"/>
          <a:ext cx="590970" cy="590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1458F3-EB8F-441C-92A3-7B61D43B25F0}">
      <dsp:nvSpPr>
        <dsp:cNvPr id="0" name=""/>
        <dsp:cNvSpPr/>
      </dsp:nvSpPr>
      <dsp:spPr>
        <a:xfrm>
          <a:off x="1025256" y="2364716"/>
          <a:ext cx="6151769" cy="472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26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>
              <a:solidFill>
                <a:schemeClr val="accent2"/>
              </a:solidFill>
            </a:rPr>
            <a:t>Korisničko sučelje s web-pristupom dostupnim na internetu - uz dvostruku provjeru autentičnosti</a:t>
          </a:r>
        </a:p>
      </dsp:txBody>
      <dsp:txXfrm>
        <a:off x="1025256" y="2364716"/>
        <a:ext cx="6151769" cy="472776"/>
      </dsp:txXfrm>
    </dsp:sp>
    <dsp:sp modelId="{017DFF8A-5784-408D-8EA9-1E96449A13C7}">
      <dsp:nvSpPr>
        <dsp:cNvPr id="0" name=""/>
        <dsp:cNvSpPr/>
      </dsp:nvSpPr>
      <dsp:spPr>
        <a:xfrm>
          <a:off x="729771" y="2305619"/>
          <a:ext cx="590970" cy="590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2448B8-7C0F-4E07-93E2-D697AC5DFA9F}">
      <dsp:nvSpPr>
        <dsp:cNvPr id="0" name=""/>
        <dsp:cNvSpPr/>
      </dsp:nvSpPr>
      <dsp:spPr>
        <a:xfrm>
          <a:off x="950345" y="3074297"/>
          <a:ext cx="6226681" cy="472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26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>
              <a:solidFill>
                <a:schemeClr val="accent2"/>
              </a:solidFill>
            </a:rPr>
            <a:t>Uvođenje (novih) bankovnih standardnih usluga (npr. trenutno plaćanje, primanje)</a:t>
          </a:r>
        </a:p>
      </dsp:txBody>
      <dsp:txXfrm>
        <a:off x="950345" y="3074297"/>
        <a:ext cx="6226681" cy="472776"/>
      </dsp:txXfrm>
    </dsp:sp>
    <dsp:sp modelId="{FB5E58F3-3A2A-4D9B-8EDA-8773CBD49877}">
      <dsp:nvSpPr>
        <dsp:cNvPr id="0" name=""/>
        <dsp:cNvSpPr/>
      </dsp:nvSpPr>
      <dsp:spPr>
        <a:xfrm>
          <a:off x="654859" y="3015200"/>
          <a:ext cx="590970" cy="590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DF1076-879A-476D-8EE2-9D2372400C93}">
      <dsp:nvSpPr>
        <dsp:cNvPr id="0" name=""/>
        <dsp:cNvSpPr/>
      </dsp:nvSpPr>
      <dsp:spPr>
        <a:xfrm>
          <a:off x="816004" y="3807720"/>
          <a:ext cx="5420385" cy="472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26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noProof="0">
              <a:solidFill>
                <a:schemeClr val="accent2"/>
              </a:solidFill>
            </a:rPr>
            <a:t>Grupni transferi u IG2</a:t>
          </a:r>
        </a:p>
      </dsp:txBody>
      <dsp:txXfrm>
        <a:off x="816004" y="3807720"/>
        <a:ext cx="5420385" cy="472776"/>
      </dsp:txXfrm>
    </dsp:sp>
    <dsp:sp modelId="{F2C39248-3654-4FB2-860C-4166503E6C9B}">
      <dsp:nvSpPr>
        <dsp:cNvPr id="0" name=""/>
        <dsp:cNvSpPr/>
      </dsp:nvSpPr>
      <dsp:spPr>
        <a:xfrm>
          <a:off x="420240" y="3724261"/>
          <a:ext cx="590970" cy="590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C53F28-8944-4414-B245-89E8E525CBC9}">
      <dsp:nvSpPr>
        <dsp:cNvPr id="0" name=""/>
        <dsp:cNvSpPr/>
      </dsp:nvSpPr>
      <dsp:spPr>
        <a:xfrm>
          <a:off x="384277" y="4551609"/>
          <a:ext cx="4730635" cy="4692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26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noProof="0">
              <a:solidFill>
                <a:schemeClr val="accent2"/>
              </a:solidFill>
            </a:rPr>
            <a:t>Daljnji razvoj</a:t>
          </a:r>
        </a:p>
      </dsp:txBody>
      <dsp:txXfrm>
        <a:off x="384277" y="4551609"/>
        <a:ext cx="4730635" cy="469235"/>
      </dsp:txXfrm>
    </dsp:sp>
    <dsp:sp modelId="{385B06DC-5C30-4522-87FF-E0600FC7202A}">
      <dsp:nvSpPr>
        <dsp:cNvPr id="0" name=""/>
        <dsp:cNvSpPr/>
      </dsp:nvSpPr>
      <dsp:spPr>
        <a:xfrm>
          <a:off x="-7901" y="4433842"/>
          <a:ext cx="590970" cy="590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FE677-159D-49B4-8E6E-60ED5F4969DE}">
      <dsp:nvSpPr>
        <dsp:cNvPr id="0" name=""/>
        <dsp:cNvSpPr/>
      </dsp:nvSpPr>
      <dsp:spPr>
        <a:xfrm>
          <a:off x="-5882084" y="-900179"/>
          <a:ext cx="7002568" cy="7002568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3D39C-1C05-43A9-A433-143AC603A394}">
      <dsp:nvSpPr>
        <dsp:cNvPr id="0" name=""/>
        <dsp:cNvSpPr/>
      </dsp:nvSpPr>
      <dsp:spPr>
        <a:xfrm>
          <a:off x="417404" y="273948"/>
          <a:ext cx="6833258" cy="547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472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noProof="0">
              <a:solidFill>
                <a:schemeClr val="accent2"/>
              </a:solidFill>
            </a:rPr>
            <a:t>Detaljne informacije o obvezama</a:t>
          </a:r>
        </a:p>
      </dsp:txBody>
      <dsp:txXfrm>
        <a:off x="417404" y="273948"/>
        <a:ext cx="6833258" cy="547688"/>
      </dsp:txXfrm>
    </dsp:sp>
    <dsp:sp modelId="{11B981FF-C4A9-4AB4-ADFC-2B2B0DC1BBD7}">
      <dsp:nvSpPr>
        <dsp:cNvPr id="0" name=""/>
        <dsp:cNvSpPr/>
      </dsp:nvSpPr>
      <dsp:spPr>
        <a:xfrm>
          <a:off x="75099" y="205487"/>
          <a:ext cx="684610" cy="684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C6281B-43ED-4C92-B4DD-21669E4B1348}">
      <dsp:nvSpPr>
        <dsp:cNvPr id="0" name=""/>
        <dsp:cNvSpPr/>
      </dsp:nvSpPr>
      <dsp:spPr>
        <a:xfrm>
          <a:off x="867916" y="1095377"/>
          <a:ext cx="6382747" cy="547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472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>
              <a:solidFill>
                <a:schemeClr val="accent2"/>
              </a:solidFill>
            </a:rPr>
            <a:t>Nove veze među sustavima za monitoring namire proračunskih subvencija</a:t>
          </a:r>
        </a:p>
      </dsp:txBody>
      <dsp:txXfrm>
        <a:off x="867916" y="1095377"/>
        <a:ext cx="6382747" cy="547688"/>
      </dsp:txXfrm>
    </dsp:sp>
    <dsp:sp modelId="{A67B0DCF-E2A8-4110-9E84-72CCDA18D501}">
      <dsp:nvSpPr>
        <dsp:cNvPr id="0" name=""/>
        <dsp:cNvSpPr/>
      </dsp:nvSpPr>
      <dsp:spPr>
        <a:xfrm>
          <a:off x="525610" y="1026916"/>
          <a:ext cx="684610" cy="684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BD313-2129-4DF4-8BE6-5EE3BAEBEC7E}">
      <dsp:nvSpPr>
        <dsp:cNvPr id="0" name=""/>
        <dsp:cNvSpPr/>
      </dsp:nvSpPr>
      <dsp:spPr>
        <a:xfrm>
          <a:off x="1073923" y="1916805"/>
          <a:ext cx="6176739" cy="547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472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>
              <a:solidFill>
                <a:schemeClr val="accent2"/>
              </a:solidFill>
            </a:rPr>
            <a:t>Standardni proces akreditacije za knjigovodstvene sustave</a:t>
          </a:r>
        </a:p>
      </dsp:txBody>
      <dsp:txXfrm>
        <a:off x="1073923" y="1916805"/>
        <a:ext cx="6176739" cy="547688"/>
      </dsp:txXfrm>
    </dsp:sp>
    <dsp:sp modelId="{017DFF8A-5784-408D-8EA9-1E96449A13C7}">
      <dsp:nvSpPr>
        <dsp:cNvPr id="0" name=""/>
        <dsp:cNvSpPr/>
      </dsp:nvSpPr>
      <dsp:spPr>
        <a:xfrm>
          <a:off x="731618" y="1848344"/>
          <a:ext cx="684610" cy="684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53C572-D33E-49B0-BA69-30A88697D580}">
      <dsp:nvSpPr>
        <dsp:cNvPr id="0" name=""/>
        <dsp:cNvSpPr/>
      </dsp:nvSpPr>
      <dsp:spPr>
        <a:xfrm>
          <a:off x="1073923" y="2737714"/>
          <a:ext cx="6176739" cy="547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472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>
              <a:solidFill>
                <a:schemeClr val="accent2"/>
              </a:solidFill>
            </a:rPr>
            <a:t>Razvoj alata za automatizirano izvještavanje</a:t>
          </a:r>
        </a:p>
      </dsp:txBody>
      <dsp:txXfrm>
        <a:off x="1073923" y="2737714"/>
        <a:ext cx="6176739" cy="547688"/>
      </dsp:txXfrm>
    </dsp:sp>
    <dsp:sp modelId="{FB5E58F3-3A2A-4D9B-8EDA-8773CBD49877}">
      <dsp:nvSpPr>
        <dsp:cNvPr id="0" name=""/>
        <dsp:cNvSpPr/>
      </dsp:nvSpPr>
      <dsp:spPr>
        <a:xfrm>
          <a:off x="731618" y="2669253"/>
          <a:ext cx="684610" cy="684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DA72EA-2F79-4097-9852-964F240A5852}">
      <dsp:nvSpPr>
        <dsp:cNvPr id="0" name=""/>
        <dsp:cNvSpPr/>
      </dsp:nvSpPr>
      <dsp:spPr>
        <a:xfrm>
          <a:off x="867916" y="3559143"/>
          <a:ext cx="6382747" cy="547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472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noProof="0">
              <a:solidFill>
                <a:schemeClr val="accent2"/>
              </a:solidFill>
            </a:rPr>
            <a:t>Veza s drugim skladištima podataka Riznice</a:t>
          </a:r>
        </a:p>
      </dsp:txBody>
      <dsp:txXfrm>
        <a:off x="867916" y="3559143"/>
        <a:ext cx="6382747" cy="547688"/>
      </dsp:txXfrm>
    </dsp:sp>
    <dsp:sp modelId="{F2C39248-3654-4FB2-860C-4166503E6C9B}">
      <dsp:nvSpPr>
        <dsp:cNvPr id="0" name=""/>
        <dsp:cNvSpPr/>
      </dsp:nvSpPr>
      <dsp:spPr>
        <a:xfrm>
          <a:off x="525610" y="3490682"/>
          <a:ext cx="684610" cy="684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26FA62-7709-4740-A2AE-D35D5EBD393B}">
      <dsp:nvSpPr>
        <dsp:cNvPr id="0" name=""/>
        <dsp:cNvSpPr/>
      </dsp:nvSpPr>
      <dsp:spPr>
        <a:xfrm>
          <a:off x="417404" y="4380572"/>
          <a:ext cx="6833258" cy="547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472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noProof="0">
              <a:solidFill>
                <a:schemeClr val="accent2"/>
              </a:solidFill>
            </a:rPr>
            <a:t>Uključivanje procesa proračunskog planiranja u novu metodu funkcioniranja</a:t>
          </a:r>
        </a:p>
      </dsp:txBody>
      <dsp:txXfrm>
        <a:off x="417404" y="4380572"/>
        <a:ext cx="6833258" cy="547688"/>
      </dsp:txXfrm>
    </dsp:sp>
    <dsp:sp modelId="{385B06DC-5C30-4522-87FF-E0600FC7202A}">
      <dsp:nvSpPr>
        <dsp:cNvPr id="0" name=""/>
        <dsp:cNvSpPr/>
      </dsp:nvSpPr>
      <dsp:spPr>
        <a:xfrm>
          <a:off x="75099" y="4312111"/>
          <a:ext cx="684610" cy="684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6FCC0F5E-BA6A-4B00-8731-9D63217853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795C7E9-7AA8-462F-93D2-01EC427ED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E273F-8412-4BBD-A814-0D50B1E561EE}" type="datetimeFigureOut">
              <a:rPr lang="hu-HU" smtClean="0"/>
              <a:t>2023. 05. 20.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DA5D3CF-CE4D-4438-9659-303C295639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55F0670-BB29-430F-8E7F-33026BF3BE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9DCA2-F6FE-4092-B428-3C39F433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34542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Shape 1168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9" name="Shape 1169"/>
          <p:cNvSpPr>
            <a:spLocks noGrp="1"/>
          </p:cNvSpPr>
          <p:nvPr>
            <p:ph type="body" sz="quarter" idx="1"/>
          </p:nvPr>
        </p:nvSpPr>
        <p:spPr>
          <a:xfrm>
            <a:off x="889212" y="4643517"/>
            <a:ext cx="4890665" cy="439912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75005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latinLnBrk="0">
      <a:defRPr sz="1200">
        <a:latin typeface="Montserrat" panose="020B0604020202020204" charset="-18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162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4855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8221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4611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8403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1245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5918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5627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3781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2489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9128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9260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645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9685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B58122-A415-461B-BEEB-96CEC405AC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40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</a:p>
        </p:txBody>
      </p:sp>
      <p:sp>
        <p:nvSpPr>
          <p:cNvPr id="4" name="Szöveg helye 5">
            <a:extLst>
              <a:ext uri="{FF2B5EF4-FFF2-40B4-BE49-F238E27FC236}">
                <a16:creationId xmlns:a16="http://schemas.microsoft.com/office/drawing/2014/main" id="{DFDC1BDF-61FA-468C-BA8D-5D9849E09E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7" y="3228710"/>
            <a:ext cx="7377489" cy="7250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50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– dátum szerkesztése</a:t>
            </a:r>
            <a:br>
              <a:rPr lang="hu-HU" dirty="0"/>
            </a:br>
            <a:r>
              <a:rPr lang="hu-HU" dirty="0"/>
              <a:t>2 sor maximum</a:t>
            </a:r>
          </a:p>
        </p:txBody>
      </p:sp>
    </p:spTree>
    <p:extLst>
      <p:ext uri="{BB962C8B-B14F-4D97-AF65-F5344CB8AC3E}">
        <p14:creationId xmlns:p14="http://schemas.microsoft.com/office/powerpoint/2010/main" val="222819256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sábo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dy Level One…">
            <a:extLst>
              <a:ext uri="{FF2B5EF4-FFF2-40B4-BE49-F238E27FC236}">
                <a16:creationId xmlns:a16="http://schemas.microsoft.com/office/drawing/2014/main" id="{5E20EA7C-BF3B-49C6-A7EC-B5912CCBBB60}"/>
              </a:ext>
            </a:extLst>
          </p:cNvPr>
          <p:cNvSpPr txBox="1">
            <a:spLocks noGrp="1"/>
          </p:cNvSpPr>
          <p:nvPr>
            <p:ph type="body" sz="half" idx="17" hasCustomPrompt="1"/>
          </p:nvPr>
        </p:nvSpPr>
        <p:spPr>
          <a:xfrm>
            <a:off x="524598" y="1862982"/>
            <a:ext cx="11151466" cy="4086969"/>
          </a:xfrm>
          <a:prstGeom prst="rect">
            <a:avLst/>
          </a:prstGeom>
        </p:spPr>
        <p:txBody>
          <a:bodyPr lIns="0" tIns="108000" rIns="0" bIns="108000" numCol="2" spcCol="540000"/>
          <a:lstStyle>
            <a:lvl1pPr marL="0" indent="0" algn="just" defTabSz="914400">
              <a:lnSpc>
                <a:spcPct val="120000"/>
              </a:lnSpc>
              <a:spcBef>
                <a:spcPts val="1200"/>
              </a:spcBef>
              <a:buClrTx/>
              <a:buSzTx/>
              <a:buNone/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42950" indent="-285750" algn="just" defTabSz="914400">
              <a:lnSpc>
                <a:spcPct val="120000"/>
              </a:lnSpc>
              <a:spcBef>
                <a:spcPts val="1200"/>
              </a:spcBef>
              <a:buClrTx/>
              <a:buChar char="▪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12409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6981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4pPr>
            <a:lvl5pPr marL="21553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 err="1"/>
              <a:t>Pellentesque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tortor </a:t>
            </a:r>
            <a:r>
              <a:rPr lang="hu-HU" dirty="0" err="1"/>
              <a:t>faucibus</a:t>
            </a:r>
            <a:r>
              <a:rPr lang="hu-HU" dirty="0"/>
              <a:t>, eget </a:t>
            </a:r>
            <a:r>
              <a:rPr lang="hu-HU" dirty="0" err="1"/>
              <a:t>laoreet</a:t>
            </a:r>
            <a:r>
              <a:rPr lang="hu-HU" dirty="0"/>
              <a:t> turpis </a:t>
            </a:r>
            <a:r>
              <a:rPr lang="hu-HU" dirty="0" err="1"/>
              <a:t>tempus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elit </a:t>
            </a:r>
            <a:r>
              <a:rPr lang="hu-HU" dirty="0" err="1"/>
              <a:t>efficitur</a:t>
            </a:r>
            <a:r>
              <a:rPr lang="hu-HU" dirty="0"/>
              <a:t>, </a:t>
            </a:r>
            <a:r>
              <a:rPr lang="hu-HU" dirty="0" err="1"/>
              <a:t>accumsan</a:t>
            </a:r>
            <a:r>
              <a:rPr lang="hu-HU" dirty="0"/>
              <a:t> urna </a:t>
            </a:r>
            <a:r>
              <a:rPr lang="hu-HU" dirty="0" err="1"/>
              <a:t>at</a:t>
            </a:r>
            <a:r>
              <a:rPr lang="hu-HU" dirty="0"/>
              <a:t>,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  <a:p>
            <a:r>
              <a:rPr lang="hu-HU" dirty="0"/>
              <a:t>Nulla </a:t>
            </a:r>
            <a:r>
              <a:rPr lang="hu-HU" dirty="0" err="1"/>
              <a:t>condimentum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vestibulum</a:t>
            </a:r>
            <a:r>
              <a:rPr lang="hu-HU" dirty="0"/>
              <a:t>. </a:t>
            </a:r>
            <a:r>
              <a:rPr lang="hu-HU" dirty="0" err="1"/>
              <a:t>Morbi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, </a:t>
            </a:r>
            <a:r>
              <a:rPr lang="hu-HU" dirty="0" err="1"/>
              <a:t>scelerisque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pellentesque</a:t>
            </a:r>
            <a:r>
              <a:rPr lang="hu-HU" dirty="0"/>
              <a:t>, </a:t>
            </a:r>
            <a:r>
              <a:rPr lang="hu-HU" dirty="0" err="1"/>
              <a:t>ultricies</a:t>
            </a:r>
            <a:r>
              <a:rPr lang="hu-HU" dirty="0"/>
              <a:t> a </a:t>
            </a:r>
            <a:r>
              <a:rPr lang="hu-HU" dirty="0" err="1"/>
              <a:t>nunc</a:t>
            </a:r>
            <a:r>
              <a:rPr lang="hu-HU" dirty="0"/>
              <a:t>. In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urna. </a:t>
            </a:r>
            <a:r>
              <a:rPr lang="hu-HU" dirty="0" err="1"/>
              <a:t>Proin</a:t>
            </a:r>
            <a:r>
              <a:rPr lang="hu-HU" dirty="0"/>
              <a:t> vitae elit </a:t>
            </a:r>
            <a:r>
              <a:rPr lang="hu-HU" dirty="0" err="1"/>
              <a:t>interdum</a:t>
            </a:r>
            <a:r>
              <a:rPr lang="hu-HU" dirty="0"/>
              <a:t>, </a:t>
            </a:r>
            <a:r>
              <a:rPr lang="hu-HU" dirty="0" err="1"/>
              <a:t>vehicula</a:t>
            </a:r>
            <a:r>
              <a:rPr lang="hu-HU" dirty="0"/>
              <a:t> sem </a:t>
            </a:r>
            <a:r>
              <a:rPr lang="hu-HU" dirty="0" err="1"/>
              <a:t>id</a:t>
            </a:r>
            <a:r>
              <a:rPr lang="hu-HU" dirty="0"/>
              <a:t>, </a:t>
            </a:r>
            <a:r>
              <a:rPr lang="hu-HU" dirty="0" err="1"/>
              <a:t>tempor</a:t>
            </a:r>
            <a:r>
              <a:rPr lang="hu-HU" dirty="0"/>
              <a:t> nulla. </a:t>
            </a:r>
            <a:r>
              <a:rPr lang="hu-HU" dirty="0" err="1"/>
              <a:t>Nam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sem </a:t>
            </a:r>
            <a:r>
              <a:rPr lang="hu-HU" dirty="0" err="1"/>
              <a:t>sed</a:t>
            </a:r>
            <a:r>
              <a:rPr lang="hu-HU" dirty="0"/>
              <a:t> mi </a:t>
            </a:r>
            <a:r>
              <a:rPr lang="hu-HU" dirty="0" err="1"/>
              <a:t>laoreet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in urna.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volutpat</a:t>
            </a:r>
            <a:r>
              <a:rPr lang="hu-HU" dirty="0"/>
              <a:t> felis. Nullam </a:t>
            </a:r>
            <a:r>
              <a:rPr lang="hu-HU" dirty="0" err="1"/>
              <a:t>nec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</a:t>
            </a:r>
            <a:r>
              <a:rPr lang="hu-HU" dirty="0" err="1"/>
              <a:t>blandit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 turpis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,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rutrum</a:t>
            </a:r>
            <a:r>
              <a:rPr lang="hu-HU" dirty="0"/>
              <a:t> est </a:t>
            </a:r>
            <a:r>
              <a:rPr lang="hu-HU" dirty="0" err="1"/>
              <a:t>eu</a:t>
            </a:r>
            <a:r>
              <a:rPr lang="hu-HU" dirty="0"/>
              <a:t> nulla </a:t>
            </a:r>
            <a:r>
              <a:rPr lang="hu-HU" dirty="0" err="1"/>
              <a:t>mollis</a:t>
            </a:r>
            <a:r>
              <a:rPr lang="hu-HU" dirty="0"/>
              <a:t>,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dignissim</a:t>
            </a:r>
            <a:r>
              <a:rPr lang="hu-HU" dirty="0"/>
              <a:t> </a:t>
            </a:r>
            <a:r>
              <a:rPr lang="hu-HU" dirty="0" err="1"/>
              <a:t>libero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. </a:t>
            </a:r>
          </a:p>
          <a:p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. </a:t>
            </a:r>
            <a:r>
              <a:rPr lang="hu-HU" dirty="0" err="1"/>
              <a:t>Praesent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 </a:t>
            </a:r>
            <a:r>
              <a:rPr lang="hu-HU" dirty="0" err="1"/>
              <a:t>sollicitudin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cursus</a:t>
            </a:r>
            <a:r>
              <a:rPr lang="hu-HU" dirty="0"/>
              <a:t>. </a:t>
            </a:r>
            <a:r>
              <a:rPr lang="hu-HU" dirty="0" err="1"/>
              <a:t>Proin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 urna elementum </a:t>
            </a:r>
            <a:r>
              <a:rPr lang="hu-HU" dirty="0" err="1"/>
              <a:t>quis</a:t>
            </a:r>
            <a:r>
              <a:rPr lang="hu-HU" dirty="0"/>
              <a:t>.</a:t>
            </a:r>
          </a:p>
          <a:p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</p:txBody>
      </p:sp>
      <p:sp>
        <p:nvSpPr>
          <p:cNvPr id="8" name="Szöveg helye 2">
            <a:extLst>
              <a:ext uri="{FF2B5EF4-FFF2-40B4-BE49-F238E27FC236}">
                <a16:creationId xmlns:a16="http://schemas.microsoft.com/office/drawing/2014/main" id="{F5A7E330-5659-4EC4-8AA0-EF233601A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algn="l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4364067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9A3CA60-6296-4E4E-9EB5-D20C532DBD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192000" y="0"/>
            <a:ext cx="0" cy="0"/>
          </a:xfrm>
        </p:spPr>
        <p:txBody>
          <a:bodyPr anchor="b"/>
          <a:lstStyle>
            <a:lvl1pPr algn="l">
              <a:defRPr>
                <a:solidFill>
                  <a:schemeClr val="accent6"/>
                </a:solidFill>
                <a:latin typeface="Arial "/>
              </a:defRPr>
            </a:lvl1pPr>
          </a:lstStyle>
          <a:p>
            <a:endParaRPr lang="hu-HU" dirty="0"/>
          </a:p>
        </p:txBody>
      </p:sp>
      <p:sp>
        <p:nvSpPr>
          <p:cNvPr id="7" name="Kép helye 4">
            <a:extLst>
              <a:ext uri="{FF2B5EF4-FFF2-40B4-BE49-F238E27FC236}">
                <a16:creationId xmlns:a16="http://schemas.microsoft.com/office/drawing/2014/main" id="{B2FC2B97-A51A-46E6-92C5-8E1FC125A8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874" y="1670264"/>
            <a:ext cx="3548063" cy="3325153"/>
          </a:xfrm>
        </p:spPr>
        <p:txBody>
          <a:bodyPr numCol="1" anchor="ctr"/>
          <a:lstStyle>
            <a:lvl1pPr marL="0" indent="0" algn="ctr">
              <a:buNone/>
              <a:defRPr>
                <a:solidFill>
                  <a:schemeClr val="accent2">
                    <a:alpha val="99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8" name="Kép helye 4">
            <a:extLst>
              <a:ext uri="{FF2B5EF4-FFF2-40B4-BE49-F238E27FC236}">
                <a16:creationId xmlns:a16="http://schemas.microsoft.com/office/drawing/2014/main" id="{7DEB4396-2AC4-4353-BB35-ABE452B2BE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18000" y="1670264"/>
            <a:ext cx="3556000" cy="3325153"/>
          </a:xfrm>
        </p:spPr>
        <p:txBody>
          <a:bodyPr numCol="1" anchor="ctr"/>
          <a:lstStyle>
            <a:lvl1pPr marL="0" indent="0" algn="ctr">
              <a:buNone/>
              <a:defRPr>
                <a:solidFill>
                  <a:schemeClr val="accent2">
                    <a:alpha val="99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9" name="Kép helye 4">
            <a:extLst>
              <a:ext uri="{FF2B5EF4-FFF2-40B4-BE49-F238E27FC236}">
                <a16:creationId xmlns:a16="http://schemas.microsoft.com/office/drawing/2014/main" id="{983619EB-E1AC-4D29-B6A7-140941A78B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0062" y="1670264"/>
            <a:ext cx="3556000" cy="3325153"/>
          </a:xfrm>
        </p:spPr>
        <p:txBody>
          <a:bodyPr numCol="1" anchor="ctr"/>
          <a:lstStyle>
            <a:lvl1pPr marL="0" indent="0" algn="ctr">
              <a:buNone/>
              <a:defRPr>
                <a:solidFill>
                  <a:schemeClr val="accent2">
                    <a:alpha val="99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3" name="Szöveg helye 2">
            <a:extLst>
              <a:ext uri="{FF2B5EF4-FFF2-40B4-BE49-F238E27FC236}">
                <a16:creationId xmlns:a16="http://schemas.microsoft.com/office/drawing/2014/main" id="{EA8F4E2E-C41C-4257-AA8B-38A4E619B8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algn="l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  <p:sp>
        <p:nvSpPr>
          <p:cNvPr id="15" name="Szöveg helye 6">
            <a:extLst>
              <a:ext uri="{FF2B5EF4-FFF2-40B4-BE49-F238E27FC236}">
                <a16:creationId xmlns:a16="http://schemas.microsoft.com/office/drawing/2014/main" id="{3F834513-7F0E-48FB-B2D6-A4297ACC08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4402" y="5199211"/>
            <a:ext cx="2826078" cy="750739"/>
          </a:xfrm>
        </p:spPr>
        <p:txBody>
          <a:bodyPr tIns="0" bIns="108000">
            <a:normAutofit/>
          </a:bodyPr>
          <a:lstStyle>
            <a:lvl1pPr marL="0" indent="0">
              <a:buNone/>
              <a:defRPr sz="1600" cap="none">
                <a:solidFill>
                  <a:schemeClr val="accent3">
                    <a:alpha val="99000"/>
                  </a:schemeClr>
                </a:solidFill>
                <a:latin typeface="+mn-lt"/>
                <a:cs typeface="Montserrat Bold" panose="00000800000000000000" pitchFamily="2" charset="-18"/>
              </a:defRPr>
            </a:lvl1pPr>
          </a:lstStyle>
          <a:p>
            <a:pPr lvl="0"/>
            <a:r>
              <a:rPr lang="hu-HU" dirty="0"/>
              <a:t>Képaláírás</a:t>
            </a:r>
          </a:p>
        </p:txBody>
      </p:sp>
      <p:sp>
        <p:nvSpPr>
          <p:cNvPr id="16" name="Szöveg helye 6">
            <a:extLst>
              <a:ext uri="{FF2B5EF4-FFF2-40B4-BE49-F238E27FC236}">
                <a16:creationId xmlns:a16="http://schemas.microsoft.com/office/drawing/2014/main" id="{B575F95F-7411-4128-A0A3-AFEF9BA45A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39798" y="5199211"/>
            <a:ext cx="2901164" cy="750739"/>
          </a:xfrm>
        </p:spPr>
        <p:txBody>
          <a:bodyPr tIns="0" bIns="108000">
            <a:normAutofit/>
          </a:bodyPr>
          <a:lstStyle>
            <a:lvl1pPr marL="0" indent="0">
              <a:buNone/>
              <a:defRPr sz="1600" cap="none">
                <a:solidFill>
                  <a:schemeClr val="accent3">
                    <a:alpha val="99000"/>
                  </a:schemeClr>
                </a:solidFill>
                <a:latin typeface="+mn-lt"/>
                <a:cs typeface="Montserrat Bold" panose="00000800000000000000" pitchFamily="2" charset="-18"/>
              </a:defRPr>
            </a:lvl1pPr>
          </a:lstStyle>
          <a:p>
            <a:pPr lvl="0"/>
            <a:r>
              <a:rPr lang="hu-HU" dirty="0"/>
              <a:t>Képaláírás</a:t>
            </a:r>
          </a:p>
        </p:txBody>
      </p:sp>
      <p:sp>
        <p:nvSpPr>
          <p:cNvPr id="18" name="Szöveg helye 6">
            <a:extLst>
              <a:ext uri="{FF2B5EF4-FFF2-40B4-BE49-F238E27FC236}">
                <a16:creationId xmlns:a16="http://schemas.microsoft.com/office/drawing/2014/main" id="{6E0C3D45-934D-406F-BE7D-6D8CC44FE4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3874" y="5199211"/>
            <a:ext cx="2826078" cy="750739"/>
          </a:xfrm>
        </p:spPr>
        <p:txBody>
          <a:bodyPr tIns="0" bIns="108000">
            <a:normAutofit/>
          </a:bodyPr>
          <a:lstStyle>
            <a:lvl1pPr marL="0" indent="0">
              <a:buNone/>
              <a:defRPr sz="1600" cap="none">
                <a:solidFill>
                  <a:schemeClr val="accent3">
                    <a:alpha val="99000"/>
                  </a:schemeClr>
                </a:solidFill>
                <a:latin typeface="+mn-lt"/>
                <a:cs typeface="Montserrat Bold" panose="00000800000000000000" pitchFamily="2" charset="-18"/>
              </a:defRPr>
            </a:lvl1pPr>
          </a:lstStyle>
          <a:p>
            <a:pPr lvl="0"/>
            <a:r>
              <a:rPr lang="hu-HU" dirty="0"/>
              <a:t>Képaláírás</a:t>
            </a:r>
          </a:p>
        </p:txBody>
      </p:sp>
    </p:spTree>
    <p:extLst>
      <p:ext uri="{BB962C8B-B14F-4D97-AF65-F5344CB8AC3E}">
        <p14:creationId xmlns:p14="http://schemas.microsoft.com/office/powerpoint/2010/main" val="257451697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B58122-A415-461B-BEEB-96CEC405AC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40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</a:p>
        </p:txBody>
      </p:sp>
      <p:sp>
        <p:nvSpPr>
          <p:cNvPr id="4" name="Szöveg helye 5">
            <a:extLst>
              <a:ext uri="{FF2B5EF4-FFF2-40B4-BE49-F238E27FC236}">
                <a16:creationId xmlns:a16="http://schemas.microsoft.com/office/drawing/2014/main" id="{DFDC1BDF-61FA-468C-BA8D-5D9849E09E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7" y="3228710"/>
            <a:ext cx="7377489" cy="7250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50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– dátum szerkesztése</a:t>
            </a:r>
            <a:br>
              <a:rPr lang="hu-HU" dirty="0"/>
            </a:br>
            <a:r>
              <a:rPr lang="hu-HU" dirty="0"/>
              <a:t>2 sor maximum</a:t>
            </a:r>
          </a:p>
        </p:txBody>
      </p:sp>
    </p:spTree>
    <p:extLst>
      <p:ext uri="{BB962C8B-B14F-4D97-AF65-F5344CB8AC3E}">
        <p14:creationId xmlns:p14="http://schemas.microsoft.com/office/powerpoint/2010/main" val="108643152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97" y="0"/>
            <a:ext cx="11151466" cy="2152450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28181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60872556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7" y="654809"/>
            <a:ext cx="11151466" cy="1486103"/>
          </a:xfrm>
        </p:spPr>
        <p:txBody>
          <a:bodyPr>
            <a:normAutofit/>
          </a:bodyPr>
          <a:lstStyle>
            <a:lvl1pPr algn="l">
              <a:defRPr sz="3600" b="0" i="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3877" y="2935021"/>
            <a:ext cx="11152186" cy="520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none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 – (elérhetősége)</a:t>
            </a:r>
          </a:p>
        </p:txBody>
      </p:sp>
    </p:spTree>
    <p:extLst>
      <p:ext uri="{BB962C8B-B14F-4D97-AF65-F5344CB8AC3E}">
        <p14:creationId xmlns:p14="http://schemas.microsoft.com/office/powerpoint/2010/main" val="121124094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jegyzé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5B29094A-485A-4863-B8BC-3165A04D1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8" y="806057"/>
            <a:ext cx="9502488" cy="461453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hu-HU" dirty="0"/>
              <a:t>Tartalomjegyzék</a:t>
            </a:r>
          </a:p>
        </p:txBody>
      </p:sp>
      <p:sp>
        <p:nvSpPr>
          <p:cNvPr id="5" name="Szöveg helye 6">
            <a:extLst>
              <a:ext uri="{FF2B5EF4-FFF2-40B4-BE49-F238E27FC236}">
                <a16:creationId xmlns:a16="http://schemas.microsoft.com/office/drawing/2014/main" id="{9490BB0F-9756-40D7-936D-06D3FEA9F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596" y="1449387"/>
            <a:ext cx="11151465" cy="4500563"/>
          </a:xfrm>
          <a:prstGeom prst="rect">
            <a:avLst/>
          </a:prstGeom>
        </p:spPr>
        <p:txBody>
          <a:bodyPr numCol="2" spcCol="360000"/>
          <a:lstStyle>
            <a:lvl1pPr marL="360363" marR="0" indent="-360363" algn="l" defTabSz="8969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AutoNum type="romanUcPeriod"/>
              <a:tabLst>
                <a:tab pos="538163" algn="l"/>
              </a:tabLst>
              <a:defRPr sz="1800" b="0" cap="all" baseline="0">
                <a:solidFill>
                  <a:schemeClr val="accent2"/>
                </a:solidFill>
                <a:latin typeface="Arial" panose="020B0604020202020204" pitchFamily="34" charset="0"/>
                <a:cs typeface="Montserrat Bold" panose="00000800000000000000" pitchFamily="2" charset="-18"/>
              </a:defRPr>
            </a:lvl1pPr>
            <a:lvl2pPr marL="719138" indent="-265113" defTabSz="896938">
              <a:buClr>
                <a:schemeClr val="accent1"/>
              </a:buClr>
              <a:buFont typeface="+mj-lt"/>
              <a:buAutoNum type="arabicPeriod"/>
              <a:tabLst>
                <a:tab pos="538163" algn="l"/>
              </a:tabLst>
              <a:defRPr baseline="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076325" indent="-285750">
              <a:defRPr/>
            </a:lvl3pPr>
            <a:lvl4pPr marL="1522413" indent="-285750">
              <a:defRPr/>
            </a:lvl4pPr>
            <a:lvl5pPr marL="1973263" indent="-285750">
              <a:tabLst>
                <a:tab pos="1973263" algn="l"/>
              </a:tabLst>
              <a:defRPr/>
            </a:lvl5pPr>
          </a:lstStyle>
          <a:p>
            <a:pPr lvl="0"/>
            <a:r>
              <a:rPr lang="hu-HU" dirty="0"/>
              <a:t>Első téma (elválasztó) címe</a:t>
            </a:r>
          </a:p>
          <a:p>
            <a:pPr lvl="1"/>
            <a:r>
              <a:rPr lang="hu-HU" dirty="0"/>
              <a:t>Első cím</a:t>
            </a:r>
          </a:p>
          <a:p>
            <a:pPr lvl="1"/>
            <a:r>
              <a:rPr lang="hu-HU" dirty="0"/>
              <a:t>Második cím</a:t>
            </a:r>
          </a:p>
          <a:p>
            <a:pPr lvl="1"/>
            <a:r>
              <a:rPr lang="hu-HU" dirty="0"/>
              <a:t>Harmadik cím</a:t>
            </a:r>
          </a:p>
          <a:p>
            <a:pPr lvl="1"/>
            <a:endParaRPr lang="hu-HU" dirty="0"/>
          </a:p>
          <a:p>
            <a:pPr lvl="0"/>
            <a:r>
              <a:rPr lang="hu-HU" dirty="0"/>
              <a:t>Második téma (elválasztó) címe…</a:t>
            </a:r>
          </a:p>
        </p:txBody>
      </p:sp>
    </p:spTree>
    <p:extLst>
      <p:ext uri="{BB962C8B-B14F-4D97-AF65-F5344CB8AC3E}">
        <p14:creationId xmlns:p14="http://schemas.microsoft.com/office/powerpoint/2010/main" val="246609294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 d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2">
            <a:extLst>
              <a:ext uri="{FF2B5EF4-FFF2-40B4-BE49-F238E27FC236}">
                <a16:creationId xmlns:a16="http://schemas.microsoft.com/office/drawing/2014/main" id="{18FC2065-D191-419D-AC5A-C2D6A3032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9020402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00E8412-85E8-4E17-BE4A-6EB65DB80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650071" y="6557447"/>
            <a:ext cx="1025991" cy="184666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hu-HU" dirty="0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097C21AB-E3EA-49E7-A872-36BBDE1FEC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875" y="1705059"/>
            <a:ext cx="11144250" cy="4244891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1">
                    <a:alpha val="99000"/>
                  </a:schemeClr>
                </a:solidFill>
                <a:latin typeface="+mj-lt"/>
              </a:defRPr>
            </a:lvl1pPr>
            <a:lvl2pPr>
              <a:buClr>
                <a:schemeClr val="bg2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2">
            <a:extLst>
              <a:ext uri="{FF2B5EF4-FFF2-40B4-BE49-F238E27FC236}">
                <a16:creationId xmlns:a16="http://schemas.microsoft.com/office/drawing/2014/main" id="{D67A9AAF-00DB-4C55-8A20-D51607CD69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1207264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ámozot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2">
            <a:extLst>
              <a:ext uri="{FF2B5EF4-FFF2-40B4-BE49-F238E27FC236}">
                <a16:creationId xmlns:a16="http://schemas.microsoft.com/office/drawing/2014/main" id="{71E18022-289C-485E-8088-DC6638D9D9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3875" y="1705058"/>
            <a:ext cx="11152188" cy="4233779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+mj-lt"/>
              <a:buAutoNum type="arabicParenR"/>
              <a:defRPr>
                <a:solidFill>
                  <a:schemeClr val="accent1">
                    <a:alpha val="99000"/>
                  </a:schemeClr>
                </a:solidFill>
                <a:latin typeface="+mj-lt"/>
              </a:defRPr>
            </a:lvl1pPr>
            <a:lvl2pPr marL="796925" indent="-342900">
              <a:buClr>
                <a:schemeClr val="bg2"/>
              </a:buClr>
              <a:buFont typeface="+mj-lt"/>
              <a:buAutoNum type="alphaLcPeriod"/>
              <a:defRPr>
                <a:solidFill>
                  <a:schemeClr val="accent4">
                    <a:alpha val="99000"/>
                  </a:schemeClr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2">
            <a:extLst>
              <a:ext uri="{FF2B5EF4-FFF2-40B4-BE49-F238E27FC236}">
                <a16:creationId xmlns:a16="http://schemas.microsoft.com/office/drawing/2014/main" id="{040543C7-8866-42D6-8D87-6E151D7367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6727546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szlopos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A0F630D-8B55-4F06-A1FE-803B94C2CEF7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>
            <a:off x="515936" y="2048826"/>
            <a:ext cx="5508000" cy="33935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72000" tIns="72000" rIns="72000" bIns="72000" numCol="1" spcCol="38100">
            <a:normAutofit/>
          </a:bodyPr>
          <a:lstStyle>
            <a:lvl1pPr marL="285750" indent="-285750" defTabSz="914400"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18457" indent="-261257" defTabSz="914400">
              <a:buClr>
                <a:schemeClr val="accent1"/>
              </a:buClr>
              <a:buFont typeface="Montserrat" panose="00000500000000000000" pitchFamily="2" charset="-18"/>
              <a:buChar char="–"/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2pPr>
            <a:lvl3pPr marL="1175657" indent="-261257" defTabSz="914400">
              <a:buClr>
                <a:schemeClr val="accent1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3pPr>
            <a:lvl4pPr marL="1632857" indent="-261257" defTabSz="914400">
              <a:buClr>
                <a:schemeClr val="accent1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4pPr>
            <a:lvl5pPr marL="2090057" indent="-261257" defTabSz="914400">
              <a:buClr>
                <a:schemeClr val="accent1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/>
              <a:t>Első szint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dirty="0"/>
          </a:p>
        </p:txBody>
      </p:sp>
      <p:sp>
        <p:nvSpPr>
          <p:cNvPr id="9" name="Szöveg helye 4">
            <a:extLst>
              <a:ext uri="{FF2B5EF4-FFF2-40B4-BE49-F238E27FC236}">
                <a16:creationId xmlns:a16="http://schemas.microsoft.com/office/drawing/2014/main" id="{C5623D5B-F5E9-446A-92DF-02247ECE4F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6" y="1639857"/>
            <a:ext cx="5508000" cy="408971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numCol="1" spcCol="38100" anchor="ctr"/>
          <a:lstStyle>
            <a:lvl1pPr marL="0" marR="0" indent="0" algn="ctr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="1" cap="all" baseline="0">
                <a:solidFill>
                  <a:srgbClr val="FFFFFF"/>
                </a:solidFill>
                <a:latin typeface="+mj-lt"/>
                <a:sym typeface="Montserrat ExtraBold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hu-HU" dirty="0">
                <a:latin typeface="+mj-lt"/>
              </a:rPr>
              <a:t>1.cím</a:t>
            </a:r>
            <a:endParaRPr lang="hu-HU" dirty="0"/>
          </a:p>
        </p:txBody>
      </p:sp>
      <p:sp>
        <p:nvSpPr>
          <p:cNvPr id="10" name="Szöveg helye 4">
            <a:extLst>
              <a:ext uri="{FF2B5EF4-FFF2-40B4-BE49-F238E27FC236}">
                <a16:creationId xmlns:a16="http://schemas.microsoft.com/office/drawing/2014/main" id="{E0AADC47-92B3-4ABE-8133-FE6BF47EA6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8062" y="1639855"/>
            <a:ext cx="5508000" cy="408971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numCol="1" spcCol="38100" anchor="ctr"/>
          <a:lstStyle>
            <a:lvl1pPr marL="0" indent="0" algn="ctr" defTabSz="914400">
              <a:lnSpc>
                <a:spcPct val="150000"/>
              </a:lnSpc>
              <a:buClrTx/>
              <a:buSzTx/>
              <a:buNone/>
              <a:tabLst/>
              <a:defRPr b="1" cap="all" baseline="0">
                <a:solidFill>
                  <a:srgbClr val="FFFFFF"/>
                </a:solidFill>
                <a:latin typeface="+mj-lt"/>
                <a:sym typeface="Montserrat ExtraBold"/>
              </a:defRPr>
            </a:lvl1pPr>
          </a:lstStyle>
          <a:p>
            <a:pPr marL="0" indent="0" algn="ctr" defTabSz="914400">
              <a:lnSpc>
                <a:spcPct val="150000"/>
              </a:lnSpc>
              <a:buClrTx/>
              <a:buSzTx/>
              <a:buNone/>
              <a:tabLst/>
              <a:defRPr b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hu-HU" dirty="0">
                <a:latin typeface="+mj-lt"/>
              </a:rPr>
              <a:t>2.cím</a:t>
            </a:r>
            <a:endParaRPr dirty="0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53480917-D305-4095-BDFB-4D0082E55361}"/>
              </a:ext>
            </a:extLst>
          </p:cNvPr>
          <p:cNvSpPr txBox="1">
            <a:spLocks noGrp="1"/>
          </p:cNvSpPr>
          <p:nvPr>
            <p:ph type="body" sz="half" idx="18" hasCustomPrompt="1"/>
          </p:nvPr>
        </p:nvSpPr>
        <p:spPr>
          <a:xfrm>
            <a:off x="6171883" y="2048826"/>
            <a:ext cx="5508000" cy="3393507"/>
          </a:xfrm>
          <a:prstGeom prst="rect">
            <a:avLst/>
          </a:prstGeom>
          <a:solidFill>
            <a:srgbClr val="F2F2F2"/>
          </a:solidFill>
        </p:spPr>
        <p:txBody>
          <a:bodyPr lIns="72000" tIns="72000" rIns="72000" bIns="72000" numCol="1" spcCol="38100">
            <a:normAutofit/>
          </a:bodyPr>
          <a:lstStyle>
            <a:lvl1pPr marL="285750" indent="-285750" defTabSz="914400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18457" indent="-261257" defTabSz="914400">
              <a:buClr>
                <a:schemeClr val="accent2"/>
              </a:buClr>
              <a:buFont typeface="Montserrat" panose="00000500000000000000" pitchFamily="2" charset="-18"/>
              <a:buChar char="–"/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2pPr>
            <a:lvl3pPr marL="1175657" indent="-261257" defTabSz="914400">
              <a:buClr>
                <a:schemeClr val="accent2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3pPr>
            <a:lvl4pPr marL="1632857" indent="-261257" defTabSz="914400">
              <a:buClr>
                <a:schemeClr val="accent2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4pPr>
            <a:lvl5pPr marL="2090057" indent="-261257" defTabSz="914400">
              <a:buClr>
                <a:schemeClr val="accent2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/>
              <a:t>Első szint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dirty="0"/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65FEEFDD-E2E9-4D3F-B429-B0ED0CDEE4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377268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97" y="0"/>
            <a:ext cx="11151466" cy="2152450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28181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13723062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szlopos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A0F630D-8B55-4F06-A1FE-803B94C2CEF7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>
            <a:off x="515936" y="2038159"/>
            <a:ext cx="3528000" cy="3393158"/>
          </a:xfrm>
          <a:prstGeom prst="rect">
            <a:avLst/>
          </a:prstGeom>
          <a:solidFill>
            <a:srgbClr val="F2F2F2"/>
          </a:solidFill>
        </p:spPr>
        <p:txBody>
          <a:bodyPr lIns="72000" tIns="72000" rIns="72000" bIns="72000" numCol="1" spcCol="38100">
            <a:normAutofit/>
          </a:bodyPr>
          <a:lstStyle>
            <a:lvl1pPr marL="285750" indent="-285750" defTabSz="914400"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18457" indent="-261257" defTabSz="914400">
              <a:buClr>
                <a:schemeClr val="accent1"/>
              </a:buClr>
              <a:buFont typeface="Montserrat" panose="00000500000000000000" pitchFamily="2" charset="-18"/>
              <a:buChar char="–"/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2pPr>
            <a:lvl3pPr marL="1175657" indent="-261257" defTabSz="914400">
              <a:buClr>
                <a:schemeClr val="accent1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3pPr>
            <a:lvl4pPr marL="1632857" indent="-261257" defTabSz="914400">
              <a:buClr>
                <a:schemeClr val="accent4"/>
              </a:buClr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4pPr>
            <a:lvl5pPr marL="2090057" indent="-261257" defTabSz="914400">
              <a:buClr>
                <a:schemeClr val="accent4"/>
              </a:buClr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/>
              <a:t>Első szint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9" name="Szöveg helye 4">
            <a:extLst>
              <a:ext uri="{FF2B5EF4-FFF2-40B4-BE49-F238E27FC236}">
                <a16:creationId xmlns:a16="http://schemas.microsoft.com/office/drawing/2014/main" id="{C5623D5B-F5E9-446A-92DF-02247ECE4F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6" y="1628775"/>
            <a:ext cx="3528000" cy="409384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numCol="1" spcCol="38100" anchor="ctr"/>
          <a:lstStyle>
            <a:lvl1pPr marL="0" indent="0" algn="ctr" defTabSz="914400">
              <a:lnSpc>
                <a:spcPct val="150000"/>
              </a:lnSpc>
              <a:buClrTx/>
              <a:buSzTx/>
              <a:buNone/>
              <a:tabLst/>
              <a:defRPr b="1" cap="all" baseline="0">
                <a:solidFill>
                  <a:srgbClr val="FFFFFF"/>
                </a:solidFill>
                <a:latin typeface="+mj-lt"/>
                <a:sym typeface="Montserrat ExtraBold"/>
              </a:defRPr>
            </a:lvl1pPr>
          </a:lstStyle>
          <a:p>
            <a:pPr marL="0" indent="0" algn="ctr" defTabSz="914400">
              <a:lnSpc>
                <a:spcPct val="150000"/>
              </a:lnSpc>
              <a:buClrTx/>
              <a:buSzTx/>
              <a:buNone/>
              <a:tabLst/>
              <a:defRPr b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hu-HU" dirty="0">
                <a:latin typeface="+mj-lt"/>
              </a:rPr>
              <a:t>1. cím</a:t>
            </a:r>
            <a:endParaRPr lang="hu-HU" dirty="0"/>
          </a:p>
        </p:txBody>
      </p:sp>
      <p:sp>
        <p:nvSpPr>
          <p:cNvPr id="10" name="Szöveg helye 4">
            <a:extLst>
              <a:ext uri="{FF2B5EF4-FFF2-40B4-BE49-F238E27FC236}">
                <a16:creationId xmlns:a16="http://schemas.microsoft.com/office/drawing/2014/main" id="{E0AADC47-92B3-4ABE-8133-FE6BF47EA6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48062" y="1628775"/>
            <a:ext cx="3528000" cy="409384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numCol="1" spcCol="38100" anchor="ctr"/>
          <a:lstStyle>
            <a:lvl1pPr marL="0" indent="0" algn="ctr" defTabSz="914400">
              <a:lnSpc>
                <a:spcPct val="150000"/>
              </a:lnSpc>
              <a:buClrTx/>
              <a:buSzTx/>
              <a:buNone/>
              <a:tabLst/>
              <a:defRPr b="1" cap="all" baseline="0">
                <a:solidFill>
                  <a:srgbClr val="FFFFFF"/>
                </a:solidFill>
                <a:latin typeface="+mj-lt"/>
                <a:sym typeface="Montserrat ExtraBold"/>
              </a:defRPr>
            </a:lvl1pPr>
          </a:lstStyle>
          <a:p>
            <a:pPr marL="0" indent="0" algn="ctr" defTabSz="914400">
              <a:lnSpc>
                <a:spcPct val="150000"/>
              </a:lnSpc>
              <a:buClrTx/>
              <a:buSzTx/>
              <a:buNone/>
              <a:tabLst/>
              <a:defRPr b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hu-HU" dirty="0">
                <a:latin typeface="+mj-lt"/>
              </a:rPr>
              <a:t>3. cím</a:t>
            </a:r>
            <a:endParaRPr lang="hu-HU" dirty="0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53480917-D305-4095-BDFB-4D0082E55361}"/>
              </a:ext>
            </a:extLst>
          </p:cNvPr>
          <p:cNvSpPr txBox="1">
            <a:spLocks noGrp="1"/>
          </p:cNvSpPr>
          <p:nvPr>
            <p:ph type="body" sz="half" idx="18" hasCustomPrompt="1"/>
          </p:nvPr>
        </p:nvSpPr>
        <p:spPr>
          <a:xfrm>
            <a:off x="8148062" y="2038159"/>
            <a:ext cx="3528000" cy="3393158"/>
          </a:xfrm>
          <a:prstGeom prst="rect">
            <a:avLst/>
          </a:prstGeom>
          <a:solidFill>
            <a:srgbClr val="F2F2F2"/>
          </a:solidFill>
        </p:spPr>
        <p:txBody>
          <a:bodyPr lIns="72000" tIns="72000" rIns="72000" bIns="72000" numCol="1" spcCol="38100">
            <a:normAutofit/>
          </a:bodyPr>
          <a:lstStyle>
            <a:lvl1pPr marL="285750" indent="-285750" defTabSz="914400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 panose="00000500000000000000" pitchFamily="50" charset="-18"/>
                <a:cs typeface="Montserrat" panose="00000500000000000000" pitchFamily="50" charset="-18"/>
                <a:sym typeface="Montserrat"/>
              </a:defRPr>
            </a:lvl1pPr>
            <a:lvl2pPr marL="718457" indent="-261257" defTabSz="914400">
              <a:buClr>
                <a:schemeClr val="accent2"/>
              </a:buClr>
              <a:buFont typeface="Montserrat" panose="00000500000000000000" pitchFamily="2" charset="-18"/>
              <a:buChar char="–"/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2pPr>
            <a:lvl3pPr marL="1175657" indent="-261257" defTabSz="914400">
              <a:buClr>
                <a:schemeClr val="accent2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3pPr>
            <a:lvl4pPr marL="1632857" indent="-261257" defTabSz="914400">
              <a:buClr>
                <a:schemeClr val="accent4"/>
              </a:buClr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4pPr>
            <a:lvl5pPr marL="2090057" indent="-261257" defTabSz="914400">
              <a:buClr>
                <a:schemeClr val="accent4"/>
              </a:buClr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/>
              <a:t>Első szint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D07DF4B3-8CC5-4C8C-B803-D5DB4FC4000B}"/>
              </a:ext>
            </a:extLst>
          </p:cNvPr>
          <p:cNvSpPr txBox="1">
            <a:spLocks noGrp="1"/>
          </p:cNvSpPr>
          <p:nvPr>
            <p:ph type="body" sz="half" idx="19" hasCustomPrompt="1"/>
          </p:nvPr>
        </p:nvSpPr>
        <p:spPr>
          <a:xfrm>
            <a:off x="4332000" y="2038159"/>
            <a:ext cx="3528000" cy="3393158"/>
          </a:xfrm>
          <a:prstGeom prst="rect">
            <a:avLst/>
          </a:prstGeom>
          <a:solidFill>
            <a:srgbClr val="F2F2F2"/>
          </a:solidFill>
        </p:spPr>
        <p:txBody>
          <a:bodyPr lIns="72000" tIns="72000" rIns="72000" bIns="72000" numCol="1" spcCol="38100">
            <a:normAutofit/>
          </a:bodyPr>
          <a:lstStyle>
            <a:lvl1pPr marL="285750" indent="-285750" defTabSz="914400">
              <a:buClr>
                <a:schemeClr val="accent4"/>
              </a:buClr>
              <a:buFont typeface="Wingdings" panose="05000000000000000000" pitchFamily="2" charset="2"/>
              <a:buChar char="§"/>
              <a:tabLst/>
              <a:defRPr sz="1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18457" indent="-261257" defTabSz="914400">
              <a:buClr>
                <a:schemeClr val="accent4"/>
              </a:buClr>
              <a:buFont typeface="Montserrat" panose="00000500000000000000" pitchFamily="2" charset="-18"/>
              <a:buChar char="–"/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2pPr>
            <a:lvl3pPr marL="1175657" indent="-261257" defTabSz="914400">
              <a:buClr>
                <a:schemeClr val="accent4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3pPr>
            <a:lvl4pPr marL="1632857" indent="-261257" defTabSz="914400">
              <a:buClr>
                <a:schemeClr val="accent4"/>
              </a:buClr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4pPr>
            <a:lvl5pPr marL="2090057" indent="-261257" defTabSz="914400">
              <a:buClr>
                <a:schemeClr val="accent4"/>
              </a:buClr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/>
              <a:t>Első szint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13" name="Szöveg helye 4">
            <a:extLst>
              <a:ext uri="{FF2B5EF4-FFF2-40B4-BE49-F238E27FC236}">
                <a16:creationId xmlns:a16="http://schemas.microsoft.com/office/drawing/2014/main" id="{5FF38F49-03CE-4A4E-ACAB-F17D0BCB79C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32000" y="1628775"/>
            <a:ext cx="3528000" cy="409384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 numCol="1" spcCol="38100" anchor="ctr"/>
          <a:lstStyle>
            <a:lvl1pPr marL="0" indent="0" algn="ctr" defTabSz="914400">
              <a:lnSpc>
                <a:spcPct val="150000"/>
              </a:lnSpc>
              <a:buClrTx/>
              <a:buSzTx/>
              <a:buNone/>
              <a:tabLst/>
              <a:defRPr b="1" cap="all" baseline="0">
                <a:solidFill>
                  <a:srgbClr val="FFFFFF"/>
                </a:solidFill>
                <a:latin typeface="+mj-lt"/>
                <a:sym typeface="Montserrat ExtraBold"/>
              </a:defRPr>
            </a:lvl1pPr>
          </a:lstStyle>
          <a:p>
            <a:pPr marL="0" indent="0" algn="ctr" defTabSz="914400">
              <a:lnSpc>
                <a:spcPct val="150000"/>
              </a:lnSpc>
              <a:buClrTx/>
              <a:buSzTx/>
              <a:buNone/>
              <a:tabLst/>
              <a:defRPr b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hu-HU" dirty="0">
                <a:latin typeface="+mj-lt"/>
              </a:rPr>
              <a:t>2. cím</a:t>
            </a:r>
            <a:endParaRPr lang="hu-HU" dirty="0"/>
          </a:p>
        </p:txBody>
      </p:sp>
      <p:sp>
        <p:nvSpPr>
          <p:cNvPr id="14" name="Szöveg helye 2">
            <a:extLst>
              <a:ext uri="{FF2B5EF4-FFF2-40B4-BE49-F238E27FC236}">
                <a16:creationId xmlns:a16="http://schemas.microsoft.com/office/drawing/2014/main" id="{94BE12DF-265E-4C03-9517-1D12B44A09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75409382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 + oszlopos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4">
            <a:extLst>
              <a:ext uri="{FF2B5EF4-FFF2-40B4-BE49-F238E27FC236}">
                <a16:creationId xmlns:a16="http://schemas.microsoft.com/office/drawing/2014/main" id="{5D2A49C1-5B4E-4507-9FAA-16107C5916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48062" y="1449387"/>
            <a:ext cx="3528000" cy="508001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numCol="1" spcCol="38100" anchor="ctr"/>
          <a:lstStyle>
            <a:lvl1pPr marL="0" indent="0" algn="ctr" defTabSz="914400">
              <a:lnSpc>
                <a:spcPct val="150000"/>
              </a:lnSpc>
              <a:buClrTx/>
              <a:buSzTx/>
              <a:buNone/>
              <a:tabLst/>
              <a:defRPr b="1" cap="all" baseline="0">
                <a:solidFill>
                  <a:srgbClr val="FFFFFF"/>
                </a:solidFill>
                <a:latin typeface="+mj-lt"/>
                <a:sym typeface="Montserrat ExtraBold"/>
              </a:defRPr>
            </a:lvl1pPr>
          </a:lstStyle>
          <a:p>
            <a:pPr marL="0" indent="0" algn="ctr" defTabSz="914400">
              <a:lnSpc>
                <a:spcPct val="150000"/>
              </a:lnSpc>
              <a:buClrTx/>
              <a:buSzTx/>
              <a:buNone/>
              <a:tabLst/>
              <a:defRPr b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hu-HU" dirty="0">
                <a:latin typeface="+mj-lt"/>
              </a:rPr>
              <a:t>3. cím</a:t>
            </a:r>
            <a:endParaRPr dirty="0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0609F337-E02C-40ED-BC64-C3459312E24B}"/>
              </a:ext>
            </a:extLst>
          </p:cNvPr>
          <p:cNvSpPr txBox="1">
            <a:spLocks noGrp="1"/>
          </p:cNvSpPr>
          <p:nvPr>
            <p:ph type="body" sz="half" idx="18" hasCustomPrompt="1"/>
          </p:nvPr>
        </p:nvSpPr>
        <p:spPr>
          <a:xfrm>
            <a:off x="8148062" y="1957386"/>
            <a:ext cx="3528000" cy="3451227"/>
          </a:xfrm>
          <a:prstGeom prst="rect">
            <a:avLst/>
          </a:prstGeom>
          <a:solidFill>
            <a:srgbClr val="F2F2F2"/>
          </a:solidFill>
        </p:spPr>
        <p:txBody>
          <a:bodyPr lIns="72000" tIns="72000" rIns="72000" bIns="72000" numCol="1" spcCol="38100">
            <a:normAutofit/>
          </a:bodyPr>
          <a:lstStyle>
            <a:lvl1pPr marL="285750" indent="-285750" defTabSz="914400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18457" indent="-261257" defTabSz="914400">
              <a:buClr>
                <a:schemeClr val="accent2"/>
              </a:buClr>
              <a:buFont typeface="Montserrat" panose="00000500000000000000" pitchFamily="2" charset="-18"/>
              <a:buChar char="–"/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2pPr>
            <a:lvl3pPr marL="1175657" indent="-261257" defTabSz="914400">
              <a:buClr>
                <a:schemeClr val="accent2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3pPr>
            <a:lvl4pPr marL="1632857" indent="-261257" defTabSz="914400">
              <a:buClr>
                <a:schemeClr val="accent2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4pPr>
            <a:lvl5pPr marL="2090057" indent="-261257" defTabSz="914400">
              <a:buClr>
                <a:schemeClr val="accent2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/>
              <a:t>Első szint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dirty="0"/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1F4A01E8-A108-426C-9B77-87B59CBEFC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33851139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3137B31F-7039-4A74-AA7A-AB649A7FB0B0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>
            <a:off x="6346209" y="1449387"/>
            <a:ext cx="5329855" cy="4500564"/>
          </a:xfrm>
          <a:prstGeom prst="rect">
            <a:avLst/>
          </a:prstGeom>
        </p:spPr>
        <p:txBody>
          <a:bodyPr lIns="0" tIns="108000" rIns="0" bIns="108000" numCol="1" spcCol="38100" anchor="ctr"/>
          <a:lstStyle>
            <a:lvl1pPr marL="0" indent="0" algn="just" defTabSz="914400">
              <a:lnSpc>
                <a:spcPct val="120000"/>
              </a:lnSpc>
              <a:spcBef>
                <a:spcPts val="1200"/>
              </a:spcBef>
              <a:buClrTx/>
              <a:buSzTx/>
              <a:buNone/>
              <a:tabLst/>
              <a:defRPr sz="1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42950" indent="-285750" algn="just" defTabSz="914400">
              <a:lnSpc>
                <a:spcPct val="120000"/>
              </a:lnSpc>
              <a:spcBef>
                <a:spcPts val="1200"/>
              </a:spcBef>
              <a:buClrTx/>
              <a:buChar char="▪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12409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6981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4pPr>
            <a:lvl5pPr marL="21553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 err="1"/>
              <a:t>Pellentesque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tortor </a:t>
            </a:r>
            <a:r>
              <a:rPr lang="hu-HU" dirty="0" err="1"/>
              <a:t>faucibus</a:t>
            </a:r>
            <a:r>
              <a:rPr lang="hu-HU" dirty="0"/>
              <a:t>, eget </a:t>
            </a:r>
            <a:r>
              <a:rPr lang="hu-HU" dirty="0" err="1"/>
              <a:t>laoreet</a:t>
            </a:r>
            <a:r>
              <a:rPr lang="hu-HU" dirty="0"/>
              <a:t> turpis </a:t>
            </a:r>
            <a:r>
              <a:rPr lang="hu-HU" dirty="0" err="1"/>
              <a:t>tempus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elit </a:t>
            </a:r>
            <a:r>
              <a:rPr lang="hu-HU" dirty="0" err="1"/>
              <a:t>efficitur</a:t>
            </a:r>
            <a:r>
              <a:rPr lang="hu-HU" dirty="0"/>
              <a:t>, </a:t>
            </a:r>
            <a:r>
              <a:rPr lang="hu-HU" dirty="0" err="1"/>
              <a:t>accumsan</a:t>
            </a:r>
            <a:r>
              <a:rPr lang="hu-HU" dirty="0"/>
              <a:t> urna </a:t>
            </a:r>
            <a:r>
              <a:rPr lang="hu-HU" dirty="0" err="1"/>
              <a:t>at</a:t>
            </a:r>
            <a:r>
              <a:rPr lang="hu-HU" dirty="0"/>
              <a:t>,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 </a:t>
            </a:r>
          </a:p>
          <a:p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. </a:t>
            </a:r>
            <a:r>
              <a:rPr lang="hu-HU" dirty="0" err="1"/>
              <a:t>Praesent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 </a:t>
            </a:r>
            <a:r>
              <a:rPr lang="hu-HU" dirty="0" err="1"/>
              <a:t>sollicitudin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cursus</a:t>
            </a:r>
            <a:r>
              <a:rPr lang="hu-HU" dirty="0"/>
              <a:t>. </a:t>
            </a:r>
            <a:r>
              <a:rPr lang="hu-HU" dirty="0" err="1"/>
              <a:t>Proin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 urna elementum </a:t>
            </a:r>
            <a:r>
              <a:rPr lang="hu-HU" dirty="0" err="1"/>
              <a:t>quis</a:t>
            </a:r>
            <a:r>
              <a:rPr lang="hu-HU" dirty="0"/>
              <a:t>.</a:t>
            </a:r>
          </a:p>
        </p:txBody>
      </p:sp>
      <p:sp>
        <p:nvSpPr>
          <p:cNvPr id="12" name="Tartalom helye 2">
            <a:extLst>
              <a:ext uri="{FF2B5EF4-FFF2-40B4-BE49-F238E27FC236}">
                <a16:creationId xmlns:a16="http://schemas.microsoft.com/office/drawing/2014/main" id="{07683704-0360-4585-A922-12C7AA3D3B8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5938" y="1449388"/>
            <a:ext cx="5580062" cy="4500562"/>
          </a:xfrm>
        </p:spPr>
        <p:txBody>
          <a:bodyPr numCol="1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hu-HU" dirty="0"/>
              <a:t>Kép / Ábra beszúrása</a:t>
            </a:r>
          </a:p>
        </p:txBody>
      </p:sp>
      <p:sp>
        <p:nvSpPr>
          <p:cNvPr id="7" name="Szöveg helye 2">
            <a:extLst>
              <a:ext uri="{FF2B5EF4-FFF2-40B4-BE49-F238E27FC236}">
                <a16:creationId xmlns:a16="http://schemas.microsoft.com/office/drawing/2014/main" id="{9CA5E2A3-1539-4D90-8797-A5709E82AD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265B815-656A-4AEF-A291-3480A3B605BD}"/>
              </a:ext>
            </a:extLst>
          </p:cNvPr>
          <p:cNvSpPr txBox="1"/>
          <p:nvPr userDrawn="1"/>
        </p:nvSpPr>
        <p:spPr>
          <a:xfrm>
            <a:off x="2944467" y="3204577"/>
            <a:ext cx="616723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153657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sábo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dy Level One…">
            <a:extLst>
              <a:ext uri="{FF2B5EF4-FFF2-40B4-BE49-F238E27FC236}">
                <a16:creationId xmlns:a16="http://schemas.microsoft.com/office/drawing/2014/main" id="{70112E74-3EB1-44CD-A970-2333DEADB7B0}"/>
              </a:ext>
            </a:extLst>
          </p:cNvPr>
          <p:cNvSpPr txBox="1">
            <a:spLocks noGrp="1"/>
          </p:cNvSpPr>
          <p:nvPr>
            <p:ph type="body" sz="half" idx="17" hasCustomPrompt="1"/>
          </p:nvPr>
        </p:nvSpPr>
        <p:spPr>
          <a:xfrm>
            <a:off x="524598" y="1862982"/>
            <a:ext cx="11151466" cy="4086969"/>
          </a:xfrm>
          <a:prstGeom prst="rect">
            <a:avLst/>
          </a:prstGeom>
        </p:spPr>
        <p:txBody>
          <a:bodyPr lIns="0" tIns="108000" rIns="0" bIns="108000" numCol="2" spcCol="540000"/>
          <a:lstStyle>
            <a:lvl1pPr marL="0" indent="0" algn="just" defTabSz="914400">
              <a:lnSpc>
                <a:spcPct val="120000"/>
              </a:lnSpc>
              <a:spcBef>
                <a:spcPts val="1200"/>
              </a:spcBef>
              <a:buClrTx/>
              <a:buSzTx/>
              <a:buNone/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42950" indent="-285750" algn="just" defTabSz="914400">
              <a:lnSpc>
                <a:spcPct val="120000"/>
              </a:lnSpc>
              <a:spcBef>
                <a:spcPts val="1200"/>
              </a:spcBef>
              <a:buClrTx/>
              <a:buChar char="▪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12409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6981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4pPr>
            <a:lvl5pPr marL="21553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 err="1"/>
              <a:t>Pellentesque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tortor </a:t>
            </a:r>
            <a:r>
              <a:rPr lang="hu-HU" dirty="0" err="1"/>
              <a:t>faucibus</a:t>
            </a:r>
            <a:r>
              <a:rPr lang="hu-HU" dirty="0"/>
              <a:t>, eget </a:t>
            </a:r>
            <a:r>
              <a:rPr lang="hu-HU" dirty="0" err="1"/>
              <a:t>laoreet</a:t>
            </a:r>
            <a:r>
              <a:rPr lang="hu-HU" dirty="0"/>
              <a:t> turpis </a:t>
            </a:r>
            <a:r>
              <a:rPr lang="hu-HU" dirty="0" err="1"/>
              <a:t>tempus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elit </a:t>
            </a:r>
            <a:r>
              <a:rPr lang="hu-HU" dirty="0" err="1"/>
              <a:t>efficitur</a:t>
            </a:r>
            <a:r>
              <a:rPr lang="hu-HU" dirty="0"/>
              <a:t>, </a:t>
            </a:r>
            <a:r>
              <a:rPr lang="hu-HU" dirty="0" err="1"/>
              <a:t>accumsan</a:t>
            </a:r>
            <a:r>
              <a:rPr lang="hu-HU" dirty="0"/>
              <a:t> urna </a:t>
            </a:r>
            <a:r>
              <a:rPr lang="hu-HU" dirty="0" err="1"/>
              <a:t>at</a:t>
            </a:r>
            <a:r>
              <a:rPr lang="hu-HU" dirty="0"/>
              <a:t>,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  <a:p>
            <a:r>
              <a:rPr lang="hu-HU" dirty="0"/>
              <a:t>Nulla </a:t>
            </a:r>
            <a:r>
              <a:rPr lang="hu-HU" dirty="0" err="1"/>
              <a:t>condimentum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vestibulum</a:t>
            </a:r>
            <a:r>
              <a:rPr lang="hu-HU" dirty="0"/>
              <a:t>. </a:t>
            </a:r>
            <a:r>
              <a:rPr lang="hu-HU" dirty="0" err="1"/>
              <a:t>Morbi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, </a:t>
            </a:r>
            <a:r>
              <a:rPr lang="hu-HU" dirty="0" err="1"/>
              <a:t>scelerisque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pellentesque</a:t>
            </a:r>
            <a:r>
              <a:rPr lang="hu-HU" dirty="0"/>
              <a:t>, </a:t>
            </a:r>
            <a:r>
              <a:rPr lang="hu-HU" dirty="0" err="1"/>
              <a:t>ultricies</a:t>
            </a:r>
            <a:r>
              <a:rPr lang="hu-HU" dirty="0"/>
              <a:t> a </a:t>
            </a:r>
            <a:r>
              <a:rPr lang="hu-HU" dirty="0" err="1"/>
              <a:t>nunc</a:t>
            </a:r>
            <a:r>
              <a:rPr lang="hu-HU" dirty="0"/>
              <a:t>. In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urna. </a:t>
            </a:r>
            <a:r>
              <a:rPr lang="hu-HU" dirty="0" err="1"/>
              <a:t>Proin</a:t>
            </a:r>
            <a:r>
              <a:rPr lang="hu-HU" dirty="0"/>
              <a:t> vitae elit </a:t>
            </a:r>
            <a:r>
              <a:rPr lang="hu-HU" dirty="0" err="1"/>
              <a:t>interdum</a:t>
            </a:r>
            <a:r>
              <a:rPr lang="hu-HU" dirty="0"/>
              <a:t>, </a:t>
            </a:r>
            <a:r>
              <a:rPr lang="hu-HU" dirty="0" err="1"/>
              <a:t>vehicula</a:t>
            </a:r>
            <a:r>
              <a:rPr lang="hu-HU" dirty="0"/>
              <a:t> sem </a:t>
            </a:r>
            <a:r>
              <a:rPr lang="hu-HU" dirty="0" err="1"/>
              <a:t>id</a:t>
            </a:r>
            <a:r>
              <a:rPr lang="hu-HU" dirty="0"/>
              <a:t>, </a:t>
            </a:r>
            <a:r>
              <a:rPr lang="hu-HU" dirty="0" err="1"/>
              <a:t>tempor</a:t>
            </a:r>
            <a:r>
              <a:rPr lang="hu-HU" dirty="0"/>
              <a:t> nulla. </a:t>
            </a:r>
            <a:r>
              <a:rPr lang="hu-HU" dirty="0" err="1"/>
              <a:t>Nam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sem </a:t>
            </a:r>
            <a:r>
              <a:rPr lang="hu-HU" dirty="0" err="1"/>
              <a:t>sed</a:t>
            </a:r>
            <a:r>
              <a:rPr lang="hu-HU" dirty="0"/>
              <a:t> mi </a:t>
            </a:r>
            <a:r>
              <a:rPr lang="hu-HU" dirty="0" err="1"/>
              <a:t>laoreet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in urna.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volutpat</a:t>
            </a:r>
            <a:r>
              <a:rPr lang="hu-HU" dirty="0"/>
              <a:t> felis. Nullam </a:t>
            </a:r>
            <a:r>
              <a:rPr lang="hu-HU" dirty="0" err="1"/>
              <a:t>nec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</a:t>
            </a:r>
            <a:r>
              <a:rPr lang="hu-HU" dirty="0" err="1"/>
              <a:t>blandit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 turpis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,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rutrum</a:t>
            </a:r>
            <a:r>
              <a:rPr lang="hu-HU" dirty="0"/>
              <a:t> est </a:t>
            </a:r>
            <a:r>
              <a:rPr lang="hu-HU" dirty="0" err="1"/>
              <a:t>eu</a:t>
            </a:r>
            <a:r>
              <a:rPr lang="hu-HU" dirty="0"/>
              <a:t> nulla </a:t>
            </a:r>
            <a:r>
              <a:rPr lang="hu-HU" dirty="0" err="1"/>
              <a:t>mollis</a:t>
            </a:r>
            <a:r>
              <a:rPr lang="hu-HU" dirty="0"/>
              <a:t>,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dignissim</a:t>
            </a:r>
            <a:r>
              <a:rPr lang="hu-HU" dirty="0"/>
              <a:t> </a:t>
            </a:r>
            <a:r>
              <a:rPr lang="hu-HU" dirty="0" err="1"/>
              <a:t>libero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. </a:t>
            </a:r>
          </a:p>
          <a:p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. </a:t>
            </a:r>
            <a:r>
              <a:rPr lang="hu-HU" dirty="0" err="1"/>
              <a:t>Praesent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 </a:t>
            </a:r>
            <a:r>
              <a:rPr lang="hu-HU" dirty="0" err="1"/>
              <a:t>sollicitudin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cursus</a:t>
            </a:r>
            <a:r>
              <a:rPr lang="hu-HU" dirty="0"/>
              <a:t>. </a:t>
            </a:r>
            <a:r>
              <a:rPr lang="hu-HU" dirty="0" err="1"/>
              <a:t>Proin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 urna elementum </a:t>
            </a:r>
            <a:r>
              <a:rPr lang="hu-HU" dirty="0" err="1"/>
              <a:t>quis</a:t>
            </a:r>
            <a:r>
              <a:rPr lang="hu-HU" dirty="0"/>
              <a:t>.</a:t>
            </a:r>
          </a:p>
          <a:p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</p:txBody>
      </p:sp>
      <p:sp>
        <p:nvSpPr>
          <p:cNvPr id="7" name="Szöveg helye 2">
            <a:extLst>
              <a:ext uri="{FF2B5EF4-FFF2-40B4-BE49-F238E27FC236}">
                <a16:creationId xmlns:a16="http://schemas.microsoft.com/office/drawing/2014/main" id="{4B69A0C1-0627-423A-95B6-1794E23E8D2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algn="l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57105180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sábo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dy Level One…">
            <a:extLst>
              <a:ext uri="{FF2B5EF4-FFF2-40B4-BE49-F238E27FC236}">
                <a16:creationId xmlns:a16="http://schemas.microsoft.com/office/drawing/2014/main" id="{5E20EA7C-BF3B-49C6-A7EC-B5912CCBBB60}"/>
              </a:ext>
            </a:extLst>
          </p:cNvPr>
          <p:cNvSpPr txBox="1">
            <a:spLocks noGrp="1"/>
          </p:cNvSpPr>
          <p:nvPr>
            <p:ph type="body" sz="half" idx="17" hasCustomPrompt="1"/>
          </p:nvPr>
        </p:nvSpPr>
        <p:spPr>
          <a:xfrm>
            <a:off x="524598" y="1862982"/>
            <a:ext cx="11151466" cy="4086969"/>
          </a:xfrm>
          <a:prstGeom prst="rect">
            <a:avLst/>
          </a:prstGeom>
        </p:spPr>
        <p:txBody>
          <a:bodyPr lIns="0" tIns="108000" rIns="0" bIns="108000" numCol="2" spcCol="540000"/>
          <a:lstStyle>
            <a:lvl1pPr marL="0" indent="0" algn="just" defTabSz="914400">
              <a:lnSpc>
                <a:spcPct val="120000"/>
              </a:lnSpc>
              <a:spcBef>
                <a:spcPts val="1200"/>
              </a:spcBef>
              <a:buClrTx/>
              <a:buSzTx/>
              <a:buNone/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42950" indent="-285750" algn="just" defTabSz="914400">
              <a:lnSpc>
                <a:spcPct val="120000"/>
              </a:lnSpc>
              <a:spcBef>
                <a:spcPts val="1200"/>
              </a:spcBef>
              <a:buClrTx/>
              <a:buChar char="▪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12409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6981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4pPr>
            <a:lvl5pPr marL="21553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 err="1"/>
              <a:t>Pellentesque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tortor </a:t>
            </a:r>
            <a:r>
              <a:rPr lang="hu-HU" dirty="0" err="1"/>
              <a:t>faucibus</a:t>
            </a:r>
            <a:r>
              <a:rPr lang="hu-HU" dirty="0"/>
              <a:t>, eget </a:t>
            </a:r>
            <a:r>
              <a:rPr lang="hu-HU" dirty="0" err="1"/>
              <a:t>laoreet</a:t>
            </a:r>
            <a:r>
              <a:rPr lang="hu-HU" dirty="0"/>
              <a:t> turpis </a:t>
            </a:r>
            <a:r>
              <a:rPr lang="hu-HU" dirty="0" err="1"/>
              <a:t>tempus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elit </a:t>
            </a:r>
            <a:r>
              <a:rPr lang="hu-HU" dirty="0" err="1"/>
              <a:t>efficitur</a:t>
            </a:r>
            <a:r>
              <a:rPr lang="hu-HU" dirty="0"/>
              <a:t>, </a:t>
            </a:r>
            <a:r>
              <a:rPr lang="hu-HU" dirty="0" err="1"/>
              <a:t>accumsan</a:t>
            </a:r>
            <a:r>
              <a:rPr lang="hu-HU" dirty="0"/>
              <a:t> urna </a:t>
            </a:r>
            <a:r>
              <a:rPr lang="hu-HU" dirty="0" err="1"/>
              <a:t>at</a:t>
            </a:r>
            <a:r>
              <a:rPr lang="hu-HU" dirty="0"/>
              <a:t>,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  <a:p>
            <a:r>
              <a:rPr lang="hu-HU" dirty="0"/>
              <a:t>Nulla </a:t>
            </a:r>
            <a:r>
              <a:rPr lang="hu-HU" dirty="0" err="1"/>
              <a:t>condimentum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vestibulum</a:t>
            </a:r>
            <a:r>
              <a:rPr lang="hu-HU" dirty="0"/>
              <a:t>. </a:t>
            </a:r>
            <a:r>
              <a:rPr lang="hu-HU" dirty="0" err="1"/>
              <a:t>Morbi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, </a:t>
            </a:r>
            <a:r>
              <a:rPr lang="hu-HU" dirty="0" err="1"/>
              <a:t>scelerisque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pellentesque</a:t>
            </a:r>
            <a:r>
              <a:rPr lang="hu-HU" dirty="0"/>
              <a:t>, </a:t>
            </a:r>
            <a:r>
              <a:rPr lang="hu-HU" dirty="0" err="1"/>
              <a:t>ultricies</a:t>
            </a:r>
            <a:r>
              <a:rPr lang="hu-HU" dirty="0"/>
              <a:t> a </a:t>
            </a:r>
            <a:r>
              <a:rPr lang="hu-HU" dirty="0" err="1"/>
              <a:t>nunc</a:t>
            </a:r>
            <a:r>
              <a:rPr lang="hu-HU" dirty="0"/>
              <a:t>. In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urna. </a:t>
            </a:r>
            <a:r>
              <a:rPr lang="hu-HU" dirty="0" err="1"/>
              <a:t>Proin</a:t>
            </a:r>
            <a:r>
              <a:rPr lang="hu-HU" dirty="0"/>
              <a:t> vitae elit </a:t>
            </a:r>
            <a:r>
              <a:rPr lang="hu-HU" dirty="0" err="1"/>
              <a:t>interdum</a:t>
            </a:r>
            <a:r>
              <a:rPr lang="hu-HU" dirty="0"/>
              <a:t>, </a:t>
            </a:r>
            <a:r>
              <a:rPr lang="hu-HU" dirty="0" err="1"/>
              <a:t>vehicula</a:t>
            </a:r>
            <a:r>
              <a:rPr lang="hu-HU" dirty="0"/>
              <a:t> sem </a:t>
            </a:r>
            <a:r>
              <a:rPr lang="hu-HU" dirty="0" err="1"/>
              <a:t>id</a:t>
            </a:r>
            <a:r>
              <a:rPr lang="hu-HU" dirty="0"/>
              <a:t>, </a:t>
            </a:r>
            <a:r>
              <a:rPr lang="hu-HU" dirty="0" err="1"/>
              <a:t>tempor</a:t>
            </a:r>
            <a:r>
              <a:rPr lang="hu-HU" dirty="0"/>
              <a:t> nulla. </a:t>
            </a:r>
            <a:r>
              <a:rPr lang="hu-HU" dirty="0" err="1"/>
              <a:t>Nam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sem </a:t>
            </a:r>
            <a:r>
              <a:rPr lang="hu-HU" dirty="0" err="1"/>
              <a:t>sed</a:t>
            </a:r>
            <a:r>
              <a:rPr lang="hu-HU" dirty="0"/>
              <a:t> mi </a:t>
            </a:r>
            <a:r>
              <a:rPr lang="hu-HU" dirty="0" err="1"/>
              <a:t>laoreet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in urna.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volutpat</a:t>
            </a:r>
            <a:r>
              <a:rPr lang="hu-HU" dirty="0"/>
              <a:t> felis. Nullam </a:t>
            </a:r>
            <a:r>
              <a:rPr lang="hu-HU" dirty="0" err="1"/>
              <a:t>nec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</a:t>
            </a:r>
            <a:r>
              <a:rPr lang="hu-HU" dirty="0" err="1"/>
              <a:t>blandit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 turpis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,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rutrum</a:t>
            </a:r>
            <a:r>
              <a:rPr lang="hu-HU" dirty="0"/>
              <a:t> est </a:t>
            </a:r>
            <a:r>
              <a:rPr lang="hu-HU" dirty="0" err="1"/>
              <a:t>eu</a:t>
            </a:r>
            <a:r>
              <a:rPr lang="hu-HU" dirty="0"/>
              <a:t> nulla </a:t>
            </a:r>
            <a:r>
              <a:rPr lang="hu-HU" dirty="0" err="1"/>
              <a:t>mollis</a:t>
            </a:r>
            <a:r>
              <a:rPr lang="hu-HU" dirty="0"/>
              <a:t>,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dignissim</a:t>
            </a:r>
            <a:r>
              <a:rPr lang="hu-HU" dirty="0"/>
              <a:t> </a:t>
            </a:r>
            <a:r>
              <a:rPr lang="hu-HU" dirty="0" err="1"/>
              <a:t>libero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. </a:t>
            </a:r>
          </a:p>
          <a:p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. </a:t>
            </a:r>
            <a:r>
              <a:rPr lang="hu-HU" dirty="0" err="1"/>
              <a:t>Praesent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 </a:t>
            </a:r>
            <a:r>
              <a:rPr lang="hu-HU" dirty="0" err="1"/>
              <a:t>sollicitudin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cursus</a:t>
            </a:r>
            <a:r>
              <a:rPr lang="hu-HU" dirty="0"/>
              <a:t>. </a:t>
            </a:r>
            <a:r>
              <a:rPr lang="hu-HU" dirty="0" err="1"/>
              <a:t>Proin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 urna elementum </a:t>
            </a:r>
            <a:r>
              <a:rPr lang="hu-HU" dirty="0" err="1"/>
              <a:t>quis</a:t>
            </a:r>
            <a:r>
              <a:rPr lang="hu-HU" dirty="0"/>
              <a:t>.</a:t>
            </a:r>
          </a:p>
          <a:p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</p:txBody>
      </p:sp>
      <p:sp>
        <p:nvSpPr>
          <p:cNvPr id="8" name="Szöveg helye 2">
            <a:extLst>
              <a:ext uri="{FF2B5EF4-FFF2-40B4-BE49-F238E27FC236}">
                <a16:creationId xmlns:a16="http://schemas.microsoft.com/office/drawing/2014/main" id="{F5A7E330-5659-4EC4-8AA0-EF233601A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algn="l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13560598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9A3CA60-6296-4E4E-9EB5-D20C532DBD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192000" y="0"/>
            <a:ext cx="0" cy="0"/>
          </a:xfrm>
        </p:spPr>
        <p:txBody>
          <a:bodyPr anchor="b"/>
          <a:lstStyle>
            <a:lvl1pPr algn="l">
              <a:defRPr sz="800">
                <a:solidFill>
                  <a:srgbClr val="F0F0F0"/>
                </a:solidFill>
                <a:latin typeface="Arial "/>
              </a:defRPr>
            </a:lvl1pPr>
          </a:lstStyle>
          <a:p>
            <a:endParaRPr lang="hu-HU" dirty="0"/>
          </a:p>
        </p:txBody>
      </p:sp>
      <p:sp>
        <p:nvSpPr>
          <p:cNvPr id="7" name="Kép helye 4">
            <a:extLst>
              <a:ext uri="{FF2B5EF4-FFF2-40B4-BE49-F238E27FC236}">
                <a16:creationId xmlns:a16="http://schemas.microsoft.com/office/drawing/2014/main" id="{B2FC2B97-A51A-46E6-92C5-8E1FC125A8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874" y="1670264"/>
            <a:ext cx="3548063" cy="3325153"/>
          </a:xfrm>
        </p:spPr>
        <p:txBody>
          <a:bodyPr numCol="1" anchor="ctr"/>
          <a:lstStyle>
            <a:lvl1pPr marL="0" indent="0" algn="ctr">
              <a:buNone/>
              <a:defRPr>
                <a:solidFill>
                  <a:schemeClr val="accent2">
                    <a:alpha val="99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8" name="Kép helye 4">
            <a:extLst>
              <a:ext uri="{FF2B5EF4-FFF2-40B4-BE49-F238E27FC236}">
                <a16:creationId xmlns:a16="http://schemas.microsoft.com/office/drawing/2014/main" id="{7DEB4396-2AC4-4353-BB35-ABE452B2BE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18000" y="1670264"/>
            <a:ext cx="3556000" cy="3325153"/>
          </a:xfrm>
        </p:spPr>
        <p:txBody>
          <a:bodyPr numCol="1" anchor="ctr"/>
          <a:lstStyle>
            <a:lvl1pPr marL="0" indent="0" algn="ctr">
              <a:buNone/>
              <a:defRPr>
                <a:solidFill>
                  <a:schemeClr val="accent2">
                    <a:alpha val="99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9" name="Kép helye 4">
            <a:extLst>
              <a:ext uri="{FF2B5EF4-FFF2-40B4-BE49-F238E27FC236}">
                <a16:creationId xmlns:a16="http://schemas.microsoft.com/office/drawing/2014/main" id="{983619EB-E1AC-4D29-B6A7-140941A78B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0062" y="1670264"/>
            <a:ext cx="3556000" cy="3325153"/>
          </a:xfrm>
        </p:spPr>
        <p:txBody>
          <a:bodyPr numCol="1" anchor="ctr"/>
          <a:lstStyle>
            <a:lvl1pPr marL="0" indent="0" algn="ctr">
              <a:buNone/>
              <a:defRPr>
                <a:solidFill>
                  <a:schemeClr val="accent2">
                    <a:alpha val="99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3" name="Szöveg helye 2">
            <a:extLst>
              <a:ext uri="{FF2B5EF4-FFF2-40B4-BE49-F238E27FC236}">
                <a16:creationId xmlns:a16="http://schemas.microsoft.com/office/drawing/2014/main" id="{EA8F4E2E-C41C-4257-AA8B-38A4E619B8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algn="l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  <p:sp>
        <p:nvSpPr>
          <p:cNvPr id="15" name="Szöveg helye 6">
            <a:extLst>
              <a:ext uri="{FF2B5EF4-FFF2-40B4-BE49-F238E27FC236}">
                <a16:creationId xmlns:a16="http://schemas.microsoft.com/office/drawing/2014/main" id="{3F834513-7F0E-48FB-B2D6-A4297ACC08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4402" y="5199211"/>
            <a:ext cx="2826078" cy="750739"/>
          </a:xfrm>
        </p:spPr>
        <p:txBody>
          <a:bodyPr tIns="0" bIns="108000">
            <a:normAutofit/>
          </a:bodyPr>
          <a:lstStyle>
            <a:lvl1pPr marL="0" indent="0">
              <a:buNone/>
              <a:defRPr sz="1600" cap="none">
                <a:solidFill>
                  <a:schemeClr val="accent3">
                    <a:alpha val="99000"/>
                  </a:schemeClr>
                </a:solidFill>
                <a:latin typeface="+mn-lt"/>
                <a:cs typeface="Montserrat Bold" panose="00000800000000000000" pitchFamily="2" charset="-18"/>
              </a:defRPr>
            </a:lvl1pPr>
          </a:lstStyle>
          <a:p>
            <a:pPr lvl="0"/>
            <a:r>
              <a:rPr lang="hu-HU" dirty="0"/>
              <a:t>Képaláírás</a:t>
            </a:r>
          </a:p>
        </p:txBody>
      </p:sp>
      <p:sp>
        <p:nvSpPr>
          <p:cNvPr id="16" name="Szöveg helye 6">
            <a:extLst>
              <a:ext uri="{FF2B5EF4-FFF2-40B4-BE49-F238E27FC236}">
                <a16:creationId xmlns:a16="http://schemas.microsoft.com/office/drawing/2014/main" id="{B575F95F-7411-4128-A0A3-AFEF9BA45A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39798" y="5199211"/>
            <a:ext cx="2901164" cy="750739"/>
          </a:xfrm>
        </p:spPr>
        <p:txBody>
          <a:bodyPr tIns="0" bIns="108000">
            <a:normAutofit/>
          </a:bodyPr>
          <a:lstStyle>
            <a:lvl1pPr marL="0" indent="0">
              <a:buNone/>
              <a:defRPr sz="1600" cap="none">
                <a:solidFill>
                  <a:schemeClr val="accent3">
                    <a:alpha val="99000"/>
                  </a:schemeClr>
                </a:solidFill>
                <a:latin typeface="+mn-lt"/>
                <a:cs typeface="Montserrat Bold" panose="00000800000000000000" pitchFamily="2" charset="-18"/>
              </a:defRPr>
            </a:lvl1pPr>
          </a:lstStyle>
          <a:p>
            <a:pPr lvl="0"/>
            <a:r>
              <a:rPr lang="hu-HU" dirty="0"/>
              <a:t>Képaláírás</a:t>
            </a:r>
          </a:p>
        </p:txBody>
      </p:sp>
      <p:sp>
        <p:nvSpPr>
          <p:cNvPr id="18" name="Szöveg helye 6">
            <a:extLst>
              <a:ext uri="{FF2B5EF4-FFF2-40B4-BE49-F238E27FC236}">
                <a16:creationId xmlns:a16="http://schemas.microsoft.com/office/drawing/2014/main" id="{6E0C3D45-934D-406F-BE7D-6D8CC44FE4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3874" y="5199211"/>
            <a:ext cx="2826078" cy="750739"/>
          </a:xfrm>
        </p:spPr>
        <p:txBody>
          <a:bodyPr tIns="0" bIns="108000">
            <a:normAutofit/>
          </a:bodyPr>
          <a:lstStyle>
            <a:lvl1pPr marL="0" indent="0">
              <a:buNone/>
              <a:defRPr sz="1600" cap="none">
                <a:solidFill>
                  <a:schemeClr val="accent3">
                    <a:alpha val="99000"/>
                  </a:schemeClr>
                </a:solidFill>
                <a:latin typeface="+mn-lt"/>
                <a:cs typeface="Montserrat Bold" panose="00000800000000000000" pitchFamily="2" charset="-18"/>
              </a:defRPr>
            </a:lvl1pPr>
          </a:lstStyle>
          <a:p>
            <a:pPr lvl="0"/>
            <a:r>
              <a:rPr lang="hu-HU" dirty="0"/>
              <a:t>Képaláírás</a:t>
            </a:r>
          </a:p>
        </p:txBody>
      </p:sp>
    </p:spTree>
    <p:extLst>
      <p:ext uri="{BB962C8B-B14F-4D97-AF65-F5344CB8AC3E}">
        <p14:creationId xmlns:p14="http://schemas.microsoft.com/office/powerpoint/2010/main" val="420846182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B58122-A415-461B-BEEB-96CEC405AC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40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</a:p>
        </p:txBody>
      </p:sp>
      <p:sp>
        <p:nvSpPr>
          <p:cNvPr id="4" name="Szöveg helye 5">
            <a:extLst>
              <a:ext uri="{FF2B5EF4-FFF2-40B4-BE49-F238E27FC236}">
                <a16:creationId xmlns:a16="http://schemas.microsoft.com/office/drawing/2014/main" id="{DFDC1BDF-61FA-468C-BA8D-5D9849E09E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7" y="3228710"/>
            <a:ext cx="7377489" cy="7250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50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– dátum szerkesztése</a:t>
            </a:r>
            <a:br>
              <a:rPr lang="hu-HU" dirty="0"/>
            </a:br>
            <a:r>
              <a:rPr lang="hu-HU" dirty="0"/>
              <a:t>2 sor maximum</a:t>
            </a:r>
          </a:p>
        </p:txBody>
      </p:sp>
    </p:spTree>
    <p:extLst>
      <p:ext uri="{BB962C8B-B14F-4D97-AF65-F5344CB8AC3E}">
        <p14:creationId xmlns:p14="http://schemas.microsoft.com/office/powerpoint/2010/main" val="417879993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97" y="0"/>
            <a:ext cx="11151466" cy="2152450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28181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160274719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7" y="654809"/>
            <a:ext cx="11151466" cy="1486103"/>
          </a:xfrm>
        </p:spPr>
        <p:txBody>
          <a:bodyPr>
            <a:normAutofit/>
          </a:bodyPr>
          <a:lstStyle>
            <a:lvl1pPr algn="l">
              <a:defRPr sz="3600" b="0" i="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3877" y="2935021"/>
            <a:ext cx="11152186" cy="520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none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 – (elérhetősége)</a:t>
            </a:r>
          </a:p>
        </p:txBody>
      </p:sp>
    </p:spTree>
    <p:extLst>
      <p:ext uri="{BB962C8B-B14F-4D97-AF65-F5344CB8AC3E}">
        <p14:creationId xmlns:p14="http://schemas.microsoft.com/office/powerpoint/2010/main" val="198837531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jegyzé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5B29094A-485A-4863-B8BC-3165A04D1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8" y="806057"/>
            <a:ext cx="9502488" cy="461453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hu-HU" dirty="0"/>
              <a:t>Tartalomjegyzék</a:t>
            </a:r>
          </a:p>
        </p:txBody>
      </p:sp>
      <p:sp>
        <p:nvSpPr>
          <p:cNvPr id="5" name="Szöveg helye 6">
            <a:extLst>
              <a:ext uri="{FF2B5EF4-FFF2-40B4-BE49-F238E27FC236}">
                <a16:creationId xmlns:a16="http://schemas.microsoft.com/office/drawing/2014/main" id="{9490BB0F-9756-40D7-936D-06D3FEA9F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596" y="1449387"/>
            <a:ext cx="11151465" cy="4500563"/>
          </a:xfrm>
          <a:prstGeom prst="rect">
            <a:avLst/>
          </a:prstGeom>
        </p:spPr>
        <p:txBody>
          <a:bodyPr numCol="2" spcCol="360000"/>
          <a:lstStyle>
            <a:lvl1pPr marL="360363" marR="0" indent="-360363" algn="l" defTabSz="8969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AutoNum type="romanUcPeriod"/>
              <a:tabLst>
                <a:tab pos="538163" algn="l"/>
              </a:tabLst>
              <a:defRPr sz="1800" b="0" cap="all" baseline="0">
                <a:solidFill>
                  <a:schemeClr val="accent2"/>
                </a:solidFill>
                <a:latin typeface="Arial" panose="020B0604020202020204" pitchFamily="34" charset="0"/>
                <a:cs typeface="Montserrat Bold" panose="00000800000000000000" pitchFamily="2" charset="-18"/>
              </a:defRPr>
            </a:lvl1pPr>
            <a:lvl2pPr marL="719138" indent="-265113" defTabSz="896938">
              <a:buClr>
                <a:schemeClr val="accent1"/>
              </a:buClr>
              <a:buFont typeface="+mj-lt"/>
              <a:buAutoNum type="arabicPeriod"/>
              <a:tabLst>
                <a:tab pos="538163" algn="l"/>
              </a:tabLst>
              <a:defRPr baseline="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076325" indent="-285750">
              <a:defRPr/>
            </a:lvl3pPr>
            <a:lvl4pPr marL="1522413" indent="-285750">
              <a:defRPr/>
            </a:lvl4pPr>
            <a:lvl5pPr marL="1973263" indent="-285750">
              <a:tabLst>
                <a:tab pos="1973263" algn="l"/>
              </a:tabLst>
              <a:defRPr/>
            </a:lvl5pPr>
          </a:lstStyle>
          <a:p>
            <a:pPr lvl="0"/>
            <a:r>
              <a:rPr lang="hu-HU" dirty="0"/>
              <a:t>Első téma (elválasztó) címe</a:t>
            </a:r>
          </a:p>
          <a:p>
            <a:pPr lvl="1"/>
            <a:r>
              <a:rPr lang="hu-HU" dirty="0"/>
              <a:t>Első cím</a:t>
            </a:r>
          </a:p>
          <a:p>
            <a:pPr lvl="1"/>
            <a:r>
              <a:rPr lang="hu-HU" dirty="0"/>
              <a:t>Második cím</a:t>
            </a:r>
          </a:p>
          <a:p>
            <a:pPr lvl="1"/>
            <a:r>
              <a:rPr lang="hu-HU" dirty="0"/>
              <a:t>Harmadik cím</a:t>
            </a:r>
          </a:p>
          <a:p>
            <a:pPr lvl="1"/>
            <a:endParaRPr lang="hu-HU" dirty="0"/>
          </a:p>
          <a:p>
            <a:pPr lvl="0"/>
            <a:r>
              <a:rPr lang="hu-HU" dirty="0"/>
              <a:t>Második téma (elválasztó) címe…</a:t>
            </a:r>
          </a:p>
        </p:txBody>
      </p:sp>
    </p:spTree>
    <p:extLst>
      <p:ext uri="{BB962C8B-B14F-4D97-AF65-F5344CB8AC3E}">
        <p14:creationId xmlns:p14="http://schemas.microsoft.com/office/powerpoint/2010/main" val="54990649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7" y="654809"/>
            <a:ext cx="11151466" cy="1486103"/>
          </a:xfrm>
        </p:spPr>
        <p:txBody>
          <a:bodyPr>
            <a:normAutofit/>
          </a:bodyPr>
          <a:lstStyle>
            <a:lvl1pPr algn="l">
              <a:defRPr sz="3600" b="0" i="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3877" y="2935021"/>
            <a:ext cx="11152186" cy="520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none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 – (elérhetősége)</a:t>
            </a:r>
          </a:p>
        </p:txBody>
      </p:sp>
    </p:spTree>
    <p:extLst>
      <p:ext uri="{BB962C8B-B14F-4D97-AF65-F5344CB8AC3E}">
        <p14:creationId xmlns:p14="http://schemas.microsoft.com/office/powerpoint/2010/main" val="3036712242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00E8412-85E8-4E17-BE4A-6EB65DB80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650071" y="6557447"/>
            <a:ext cx="1025991" cy="184666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hu-HU" dirty="0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097C21AB-E3EA-49E7-A872-36BBDE1FEC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875" y="1705059"/>
            <a:ext cx="11144250" cy="4244891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1">
                    <a:alpha val="99000"/>
                  </a:schemeClr>
                </a:solidFill>
                <a:latin typeface="+mj-lt"/>
              </a:defRPr>
            </a:lvl1pPr>
            <a:lvl2pPr>
              <a:buClr>
                <a:schemeClr val="bg2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2">
            <a:extLst>
              <a:ext uri="{FF2B5EF4-FFF2-40B4-BE49-F238E27FC236}">
                <a16:creationId xmlns:a16="http://schemas.microsoft.com/office/drawing/2014/main" id="{D67A9AAF-00DB-4C55-8A20-D51607CD69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6535460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zámozot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2">
            <a:extLst>
              <a:ext uri="{FF2B5EF4-FFF2-40B4-BE49-F238E27FC236}">
                <a16:creationId xmlns:a16="http://schemas.microsoft.com/office/drawing/2014/main" id="{71E18022-289C-485E-8088-DC6638D9D9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3875" y="1705058"/>
            <a:ext cx="11152188" cy="4233779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+mj-lt"/>
              <a:buAutoNum type="arabicParenR"/>
              <a:defRPr>
                <a:solidFill>
                  <a:schemeClr val="accent1">
                    <a:alpha val="99000"/>
                  </a:schemeClr>
                </a:solidFill>
                <a:latin typeface="+mj-lt"/>
              </a:defRPr>
            </a:lvl1pPr>
            <a:lvl2pPr marL="796925" indent="-342900">
              <a:buClr>
                <a:schemeClr val="bg2"/>
              </a:buClr>
              <a:buFont typeface="+mj-lt"/>
              <a:buAutoNum type="alphaLcPeriod"/>
              <a:defRPr>
                <a:solidFill>
                  <a:schemeClr val="accent4">
                    <a:alpha val="99000"/>
                  </a:schemeClr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2">
            <a:extLst>
              <a:ext uri="{FF2B5EF4-FFF2-40B4-BE49-F238E27FC236}">
                <a16:creationId xmlns:a16="http://schemas.microsoft.com/office/drawing/2014/main" id="{040543C7-8866-42D6-8D87-6E151D7367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37102119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hasábo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dy Level One…">
            <a:extLst>
              <a:ext uri="{FF2B5EF4-FFF2-40B4-BE49-F238E27FC236}">
                <a16:creationId xmlns:a16="http://schemas.microsoft.com/office/drawing/2014/main" id="{70112E74-3EB1-44CD-A970-2333DEADB7B0}"/>
              </a:ext>
            </a:extLst>
          </p:cNvPr>
          <p:cNvSpPr txBox="1">
            <a:spLocks noGrp="1"/>
          </p:cNvSpPr>
          <p:nvPr>
            <p:ph type="body" sz="half" idx="17" hasCustomPrompt="1"/>
          </p:nvPr>
        </p:nvSpPr>
        <p:spPr>
          <a:xfrm>
            <a:off x="524598" y="1862982"/>
            <a:ext cx="11151466" cy="4086969"/>
          </a:xfrm>
          <a:prstGeom prst="rect">
            <a:avLst/>
          </a:prstGeom>
        </p:spPr>
        <p:txBody>
          <a:bodyPr lIns="0" tIns="108000" rIns="0" bIns="108000" numCol="2" spcCol="540000"/>
          <a:lstStyle>
            <a:lvl1pPr marL="0" indent="0" algn="just" defTabSz="914400">
              <a:lnSpc>
                <a:spcPct val="120000"/>
              </a:lnSpc>
              <a:spcBef>
                <a:spcPts val="1200"/>
              </a:spcBef>
              <a:buClrTx/>
              <a:buSzTx/>
              <a:buNone/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42950" indent="-285750" algn="just" defTabSz="914400">
              <a:lnSpc>
                <a:spcPct val="120000"/>
              </a:lnSpc>
              <a:spcBef>
                <a:spcPts val="1200"/>
              </a:spcBef>
              <a:buClrTx/>
              <a:buChar char="▪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12409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6981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4pPr>
            <a:lvl5pPr marL="21553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 err="1"/>
              <a:t>Pellentesque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tortor </a:t>
            </a:r>
            <a:r>
              <a:rPr lang="hu-HU" dirty="0" err="1"/>
              <a:t>faucibus</a:t>
            </a:r>
            <a:r>
              <a:rPr lang="hu-HU" dirty="0"/>
              <a:t>, eget </a:t>
            </a:r>
            <a:r>
              <a:rPr lang="hu-HU" dirty="0" err="1"/>
              <a:t>laoreet</a:t>
            </a:r>
            <a:r>
              <a:rPr lang="hu-HU" dirty="0"/>
              <a:t> turpis </a:t>
            </a:r>
            <a:r>
              <a:rPr lang="hu-HU" dirty="0" err="1"/>
              <a:t>tempus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elit </a:t>
            </a:r>
            <a:r>
              <a:rPr lang="hu-HU" dirty="0" err="1"/>
              <a:t>efficitur</a:t>
            </a:r>
            <a:r>
              <a:rPr lang="hu-HU" dirty="0"/>
              <a:t>, </a:t>
            </a:r>
            <a:r>
              <a:rPr lang="hu-HU" dirty="0" err="1"/>
              <a:t>accumsan</a:t>
            </a:r>
            <a:r>
              <a:rPr lang="hu-HU" dirty="0"/>
              <a:t> urna </a:t>
            </a:r>
            <a:r>
              <a:rPr lang="hu-HU" dirty="0" err="1"/>
              <a:t>at</a:t>
            </a:r>
            <a:r>
              <a:rPr lang="hu-HU" dirty="0"/>
              <a:t>,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  <a:p>
            <a:r>
              <a:rPr lang="hu-HU" dirty="0"/>
              <a:t>Nulla </a:t>
            </a:r>
            <a:r>
              <a:rPr lang="hu-HU" dirty="0" err="1"/>
              <a:t>condimentum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vestibulum</a:t>
            </a:r>
            <a:r>
              <a:rPr lang="hu-HU" dirty="0"/>
              <a:t>. </a:t>
            </a:r>
            <a:r>
              <a:rPr lang="hu-HU" dirty="0" err="1"/>
              <a:t>Morbi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, </a:t>
            </a:r>
            <a:r>
              <a:rPr lang="hu-HU" dirty="0" err="1"/>
              <a:t>scelerisque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pellentesque</a:t>
            </a:r>
            <a:r>
              <a:rPr lang="hu-HU" dirty="0"/>
              <a:t>, </a:t>
            </a:r>
            <a:r>
              <a:rPr lang="hu-HU" dirty="0" err="1"/>
              <a:t>ultricies</a:t>
            </a:r>
            <a:r>
              <a:rPr lang="hu-HU" dirty="0"/>
              <a:t> a </a:t>
            </a:r>
            <a:r>
              <a:rPr lang="hu-HU" dirty="0" err="1"/>
              <a:t>nunc</a:t>
            </a:r>
            <a:r>
              <a:rPr lang="hu-HU" dirty="0"/>
              <a:t>. In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urna. </a:t>
            </a:r>
            <a:r>
              <a:rPr lang="hu-HU" dirty="0" err="1"/>
              <a:t>Proin</a:t>
            </a:r>
            <a:r>
              <a:rPr lang="hu-HU" dirty="0"/>
              <a:t> vitae elit </a:t>
            </a:r>
            <a:r>
              <a:rPr lang="hu-HU" dirty="0" err="1"/>
              <a:t>interdum</a:t>
            </a:r>
            <a:r>
              <a:rPr lang="hu-HU" dirty="0"/>
              <a:t>, </a:t>
            </a:r>
            <a:r>
              <a:rPr lang="hu-HU" dirty="0" err="1"/>
              <a:t>vehicula</a:t>
            </a:r>
            <a:r>
              <a:rPr lang="hu-HU" dirty="0"/>
              <a:t> sem </a:t>
            </a:r>
            <a:r>
              <a:rPr lang="hu-HU" dirty="0" err="1"/>
              <a:t>id</a:t>
            </a:r>
            <a:r>
              <a:rPr lang="hu-HU" dirty="0"/>
              <a:t>, </a:t>
            </a:r>
            <a:r>
              <a:rPr lang="hu-HU" dirty="0" err="1"/>
              <a:t>tempor</a:t>
            </a:r>
            <a:r>
              <a:rPr lang="hu-HU" dirty="0"/>
              <a:t> nulla. </a:t>
            </a:r>
            <a:r>
              <a:rPr lang="hu-HU" dirty="0" err="1"/>
              <a:t>Nam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sem </a:t>
            </a:r>
            <a:r>
              <a:rPr lang="hu-HU" dirty="0" err="1"/>
              <a:t>sed</a:t>
            </a:r>
            <a:r>
              <a:rPr lang="hu-HU" dirty="0"/>
              <a:t> mi </a:t>
            </a:r>
            <a:r>
              <a:rPr lang="hu-HU" dirty="0" err="1"/>
              <a:t>laoreet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in urna.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volutpat</a:t>
            </a:r>
            <a:r>
              <a:rPr lang="hu-HU" dirty="0"/>
              <a:t> felis. Nullam </a:t>
            </a:r>
            <a:r>
              <a:rPr lang="hu-HU" dirty="0" err="1"/>
              <a:t>nec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</a:t>
            </a:r>
            <a:r>
              <a:rPr lang="hu-HU" dirty="0" err="1"/>
              <a:t>blandit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 turpis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,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rutrum</a:t>
            </a:r>
            <a:r>
              <a:rPr lang="hu-HU" dirty="0"/>
              <a:t> est </a:t>
            </a:r>
            <a:r>
              <a:rPr lang="hu-HU" dirty="0" err="1"/>
              <a:t>eu</a:t>
            </a:r>
            <a:r>
              <a:rPr lang="hu-HU" dirty="0"/>
              <a:t> nulla </a:t>
            </a:r>
            <a:r>
              <a:rPr lang="hu-HU" dirty="0" err="1"/>
              <a:t>mollis</a:t>
            </a:r>
            <a:r>
              <a:rPr lang="hu-HU" dirty="0"/>
              <a:t>,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dignissim</a:t>
            </a:r>
            <a:r>
              <a:rPr lang="hu-HU" dirty="0"/>
              <a:t> </a:t>
            </a:r>
            <a:r>
              <a:rPr lang="hu-HU" dirty="0" err="1"/>
              <a:t>libero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. </a:t>
            </a:r>
          </a:p>
          <a:p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. </a:t>
            </a:r>
            <a:r>
              <a:rPr lang="hu-HU" dirty="0" err="1"/>
              <a:t>Praesent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 </a:t>
            </a:r>
            <a:r>
              <a:rPr lang="hu-HU" dirty="0" err="1"/>
              <a:t>sollicitudin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cursus</a:t>
            </a:r>
            <a:r>
              <a:rPr lang="hu-HU" dirty="0"/>
              <a:t>. </a:t>
            </a:r>
            <a:r>
              <a:rPr lang="hu-HU" dirty="0" err="1"/>
              <a:t>Proin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 urna elementum </a:t>
            </a:r>
            <a:r>
              <a:rPr lang="hu-HU" dirty="0" err="1"/>
              <a:t>quis</a:t>
            </a:r>
            <a:r>
              <a:rPr lang="hu-HU" dirty="0"/>
              <a:t>.</a:t>
            </a:r>
          </a:p>
          <a:p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</p:txBody>
      </p:sp>
      <p:sp>
        <p:nvSpPr>
          <p:cNvPr id="7" name="Szöveg helye 2">
            <a:extLst>
              <a:ext uri="{FF2B5EF4-FFF2-40B4-BE49-F238E27FC236}">
                <a16:creationId xmlns:a16="http://schemas.microsoft.com/office/drawing/2014/main" id="{4B69A0C1-0627-423A-95B6-1794E23E8D2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algn="l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585529710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B58122-A415-461B-BEEB-96CEC405AC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40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</a:p>
        </p:txBody>
      </p:sp>
      <p:sp>
        <p:nvSpPr>
          <p:cNvPr id="4" name="Szöveg helye 5">
            <a:extLst>
              <a:ext uri="{FF2B5EF4-FFF2-40B4-BE49-F238E27FC236}">
                <a16:creationId xmlns:a16="http://schemas.microsoft.com/office/drawing/2014/main" id="{DFDC1BDF-61FA-468C-BA8D-5D9849E09E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7" y="3228710"/>
            <a:ext cx="7377489" cy="7250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cap="all" baseline="0">
                <a:solidFill>
                  <a:schemeClr val="tx1"/>
                </a:solidFill>
                <a:latin typeface="+mn-lt"/>
                <a:cs typeface="Montserrat" panose="00000500000000000000" pitchFamily="50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– dátum szerkesztése</a:t>
            </a:r>
            <a:br>
              <a:rPr lang="hu-HU" dirty="0"/>
            </a:br>
            <a:r>
              <a:rPr lang="hu-HU" dirty="0"/>
              <a:t>2 sor maximum</a:t>
            </a:r>
          </a:p>
        </p:txBody>
      </p:sp>
    </p:spTree>
    <p:extLst>
      <p:ext uri="{BB962C8B-B14F-4D97-AF65-F5344CB8AC3E}">
        <p14:creationId xmlns:p14="http://schemas.microsoft.com/office/powerpoint/2010/main" val="298438398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97" y="0"/>
            <a:ext cx="11151466" cy="2152450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28181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tx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08051979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7" y="654809"/>
            <a:ext cx="11151466" cy="1486103"/>
          </a:xfrm>
        </p:spPr>
        <p:txBody>
          <a:bodyPr>
            <a:normAutofit/>
          </a:bodyPr>
          <a:lstStyle>
            <a:lvl1pPr algn="l">
              <a:defRPr sz="3600" b="0" i="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3877" y="2935021"/>
            <a:ext cx="11152186" cy="520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 – (elérhetősége)</a:t>
            </a:r>
          </a:p>
        </p:txBody>
      </p:sp>
    </p:spTree>
    <p:extLst>
      <p:ext uri="{BB962C8B-B14F-4D97-AF65-F5344CB8AC3E}">
        <p14:creationId xmlns:p14="http://schemas.microsoft.com/office/powerpoint/2010/main" val="273167469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jegyzé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5B29094A-485A-4863-B8BC-3165A04D1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8" y="806057"/>
            <a:ext cx="9502488" cy="461453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hu-HU" dirty="0"/>
              <a:t>Tartalomjegyzék</a:t>
            </a:r>
          </a:p>
        </p:txBody>
      </p:sp>
      <p:sp>
        <p:nvSpPr>
          <p:cNvPr id="5" name="Szöveg helye 6">
            <a:extLst>
              <a:ext uri="{FF2B5EF4-FFF2-40B4-BE49-F238E27FC236}">
                <a16:creationId xmlns:a16="http://schemas.microsoft.com/office/drawing/2014/main" id="{9490BB0F-9756-40D7-936D-06D3FEA9F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596" y="1449387"/>
            <a:ext cx="11151465" cy="4500563"/>
          </a:xfrm>
          <a:prstGeom prst="rect">
            <a:avLst/>
          </a:prstGeom>
        </p:spPr>
        <p:txBody>
          <a:bodyPr numCol="2" spcCol="360000"/>
          <a:lstStyle>
            <a:lvl1pPr marL="360363" marR="0" indent="-360363" algn="l" defTabSz="8969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romanUcPeriod"/>
              <a:tabLst>
                <a:tab pos="538163" algn="l"/>
              </a:tabLst>
              <a:defRPr sz="1800" b="0" cap="all" baseline="0">
                <a:solidFill>
                  <a:schemeClr val="tx1"/>
                </a:solidFill>
                <a:latin typeface="Arial" panose="020B0604020202020204" pitchFamily="34" charset="0"/>
                <a:cs typeface="Montserrat Bold" panose="00000800000000000000" pitchFamily="2" charset="-18"/>
              </a:defRPr>
            </a:lvl1pPr>
            <a:lvl2pPr marL="719138" indent="-265113" defTabSz="896938">
              <a:buClr>
                <a:schemeClr val="tx1"/>
              </a:buClr>
              <a:buFont typeface="+mj-lt"/>
              <a:buAutoNum type="arabicPeriod"/>
              <a:tabLst>
                <a:tab pos="538163" algn="l"/>
              </a:tabLst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6325" indent="-285750">
              <a:defRPr/>
            </a:lvl3pPr>
            <a:lvl4pPr marL="1522413" indent="-285750">
              <a:defRPr/>
            </a:lvl4pPr>
            <a:lvl5pPr marL="1973263" indent="-285750">
              <a:tabLst>
                <a:tab pos="1973263" algn="l"/>
              </a:tabLst>
              <a:defRPr/>
            </a:lvl5pPr>
          </a:lstStyle>
          <a:p>
            <a:pPr lvl="0"/>
            <a:r>
              <a:rPr lang="hu-HU" dirty="0"/>
              <a:t>Első téma (elválasztó) címe</a:t>
            </a:r>
          </a:p>
          <a:p>
            <a:pPr lvl="1"/>
            <a:r>
              <a:rPr lang="hu-HU" dirty="0"/>
              <a:t>Első cím</a:t>
            </a:r>
          </a:p>
          <a:p>
            <a:pPr lvl="1"/>
            <a:r>
              <a:rPr lang="hu-HU" dirty="0"/>
              <a:t>Második cím</a:t>
            </a:r>
          </a:p>
          <a:p>
            <a:pPr lvl="1"/>
            <a:r>
              <a:rPr lang="hu-HU" dirty="0"/>
              <a:t>Harmadik cím</a:t>
            </a:r>
          </a:p>
          <a:p>
            <a:pPr lvl="1"/>
            <a:endParaRPr lang="hu-HU" dirty="0"/>
          </a:p>
          <a:p>
            <a:pPr lvl="0"/>
            <a:r>
              <a:rPr lang="hu-HU" dirty="0"/>
              <a:t>Második téma (elválasztó) címe…</a:t>
            </a:r>
          </a:p>
        </p:txBody>
      </p:sp>
    </p:spTree>
    <p:extLst>
      <p:ext uri="{BB962C8B-B14F-4D97-AF65-F5344CB8AC3E}">
        <p14:creationId xmlns:p14="http://schemas.microsoft.com/office/powerpoint/2010/main" val="2787573280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 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2">
            <a:extLst>
              <a:ext uri="{FF2B5EF4-FFF2-40B4-BE49-F238E27FC236}">
                <a16:creationId xmlns:a16="http://schemas.microsoft.com/office/drawing/2014/main" id="{18FC2065-D191-419D-AC5A-C2D6A3032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tx1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162001367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00E8412-85E8-4E17-BE4A-6EB65DB80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650071" y="6557447"/>
            <a:ext cx="1025991" cy="184666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endParaRPr lang="hu-HU" dirty="0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097C21AB-E3EA-49E7-A872-36BBDE1FEC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875" y="1705059"/>
            <a:ext cx="11144250" cy="4244891"/>
          </a:xfrm>
        </p:spPr>
        <p:txBody>
          <a:bodyPr/>
          <a:lstStyle>
            <a:lvl1pPr marL="360363" indent="-360363">
              <a:buClr>
                <a:schemeClr val="tx1"/>
              </a:buClr>
              <a:buFont typeface="+mj-lt"/>
              <a:buAutoNum type="romanUcPeriod"/>
              <a:defRPr>
                <a:solidFill>
                  <a:schemeClr val="tx1">
                    <a:alpha val="99000"/>
                  </a:schemeClr>
                </a:solidFill>
                <a:latin typeface="+mj-lt"/>
              </a:defRPr>
            </a:lvl1pPr>
            <a:lvl2pPr>
              <a:buClr>
                <a:schemeClr val="bg2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2">
            <a:extLst>
              <a:ext uri="{FF2B5EF4-FFF2-40B4-BE49-F238E27FC236}">
                <a16:creationId xmlns:a16="http://schemas.microsoft.com/office/drawing/2014/main" id="{D67A9AAF-00DB-4C55-8A20-D51607CD69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tx1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66041527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ámozot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2">
            <a:extLst>
              <a:ext uri="{FF2B5EF4-FFF2-40B4-BE49-F238E27FC236}">
                <a16:creationId xmlns:a16="http://schemas.microsoft.com/office/drawing/2014/main" id="{71E18022-289C-485E-8088-DC6638D9D9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3875" y="1705058"/>
            <a:ext cx="11152188" cy="4233779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+mj-lt"/>
              <a:buAutoNum type="arabicParenR"/>
              <a:defRPr>
                <a:solidFill>
                  <a:schemeClr val="tx1">
                    <a:alpha val="99000"/>
                  </a:schemeClr>
                </a:solidFill>
                <a:latin typeface="+mj-lt"/>
              </a:defRPr>
            </a:lvl1pPr>
            <a:lvl2pPr marL="796925" indent="-342900">
              <a:buClr>
                <a:schemeClr val="bg2"/>
              </a:buClr>
              <a:buFont typeface="+mj-lt"/>
              <a:buAutoNum type="alphaLcPeriod"/>
              <a:defRPr>
                <a:solidFill>
                  <a:schemeClr val="accent4">
                    <a:alpha val="99000"/>
                  </a:schemeClr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2">
            <a:extLst>
              <a:ext uri="{FF2B5EF4-FFF2-40B4-BE49-F238E27FC236}">
                <a16:creationId xmlns:a16="http://schemas.microsoft.com/office/drawing/2014/main" id="{040543C7-8866-42D6-8D87-6E151D7367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1158720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jegyzé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5B29094A-485A-4863-B8BC-3165A04D1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8" y="806057"/>
            <a:ext cx="9502488" cy="461453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hu-HU" dirty="0"/>
              <a:t>Tartalomjegyzék</a:t>
            </a:r>
          </a:p>
        </p:txBody>
      </p:sp>
      <p:sp>
        <p:nvSpPr>
          <p:cNvPr id="5" name="Szöveg helye 6">
            <a:extLst>
              <a:ext uri="{FF2B5EF4-FFF2-40B4-BE49-F238E27FC236}">
                <a16:creationId xmlns:a16="http://schemas.microsoft.com/office/drawing/2014/main" id="{9490BB0F-9756-40D7-936D-06D3FEA9F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596" y="1449387"/>
            <a:ext cx="11151465" cy="4500563"/>
          </a:xfrm>
          <a:prstGeom prst="rect">
            <a:avLst/>
          </a:prstGeom>
        </p:spPr>
        <p:txBody>
          <a:bodyPr numCol="2" spcCol="360000"/>
          <a:lstStyle>
            <a:lvl1pPr marL="360363" marR="0" indent="-360363" algn="l" defTabSz="8969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AutoNum type="romanUcPeriod"/>
              <a:tabLst>
                <a:tab pos="538163" algn="l"/>
              </a:tabLst>
              <a:defRPr sz="1800" b="0" cap="all" baseline="0">
                <a:solidFill>
                  <a:schemeClr val="accent2"/>
                </a:solidFill>
                <a:latin typeface="Arial" panose="020B0604020202020204" pitchFamily="34" charset="0"/>
                <a:cs typeface="Montserrat Bold" panose="00000800000000000000" pitchFamily="2" charset="-18"/>
              </a:defRPr>
            </a:lvl1pPr>
            <a:lvl2pPr marL="719138" indent="-265113" defTabSz="896938">
              <a:buClr>
                <a:schemeClr val="accent1"/>
              </a:buClr>
              <a:buFont typeface="+mj-lt"/>
              <a:buAutoNum type="arabicPeriod"/>
              <a:tabLst>
                <a:tab pos="538163" algn="l"/>
              </a:tabLst>
              <a:defRPr baseline="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076325" indent="-285750">
              <a:defRPr/>
            </a:lvl3pPr>
            <a:lvl4pPr marL="1522413" indent="-285750">
              <a:defRPr/>
            </a:lvl4pPr>
            <a:lvl5pPr marL="1973263" indent="-285750">
              <a:tabLst>
                <a:tab pos="1973263" algn="l"/>
              </a:tabLst>
              <a:defRPr/>
            </a:lvl5pPr>
          </a:lstStyle>
          <a:p>
            <a:pPr lvl="0"/>
            <a:r>
              <a:rPr lang="hu-HU" dirty="0"/>
              <a:t>Első téma (elválasztó) címe</a:t>
            </a:r>
          </a:p>
          <a:p>
            <a:pPr lvl="1"/>
            <a:r>
              <a:rPr lang="hu-HU" dirty="0"/>
              <a:t>Első cím</a:t>
            </a:r>
          </a:p>
          <a:p>
            <a:pPr lvl="1"/>
            <a:r>
              <a:rPr lang="hu-HU" dirty="0"/>
              <a:t>Második cím</a:t>
            </a:r>
          </a:p>
          <a:p>
            <a:pPr lvl="1"/>
            <a:r>
              <a:rPr lang="hu-HU" dirty="0"/>
              <a:t>Harmadik cím</a:t>
            </a:r>
          </a:p>
          <a:p>
            <a:pPr lvl="1"/>
            <a:endParaRPr lang="hu-HU" dirty="0"/>
          </a:p>
          <a:p>
            <a:pPr lvl="0"/>
            <a:r>
              <a:rPr lang="hu-HU" dirty="0"/>
              <a:t>Második téma (elválasztó) címe…</a:t>
            </a:r>
          </a:p>
        </p:txBody>
      </p:sp>
    </p:spTree>
    <p:extLst>
      <p:ext uri="{BB962C8B-B14F-4D97-AF65-F5344CB8AC3E}">
        <p14:creationId xmlns:p14="http://schemas.microsoft.com/office/powerpoint/2010/main" val="9140406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szlopos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 helye 4">
            <a:extLst>
              <a:ext uri="{FF2B5EF4-FFF2-40B4-BE49-F238E27FC236}">
                <a16:creationId xmlns:a16="http://schemas.microsoft.com/office/drawing/2014/main" id="{E0AADC47-92B3-4ABE-8133-FE6BF47EA6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8062" y="1639855"/>
            <a:ext cx="5508000" cy="408971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numCol="1" spcCol="38100" anchor="ctr"/>
          <a:lstStyle>
            <a:lvl1pPr marL="0" indent="0" algn="ctr" defTabSz="914400">
              <a:lnSpc>
                <a:spcPct val="150000"/>
              </a:lnSpc>
              <a:buClrTx/>
              <a:buSzTx/>
              <a:buNone/>
              <a:tabLst/>
              <a:defRPr b="1" cap="all" baseline="0">
                <a:solidFill>
                  <a:srgbClr val="FFFFFF"/>
                </a:solidFill>
                <a:latin typeface="+mj-lt"/>
                <a:sym typeface="Montserrat ExtraBold"/>
              </a:defRPr>
            </a:lvl1pPr>
          </a:lstStyle>
          <a:p>
            <a:pPr marL="0" indent="0" algn="ctr" defTabSz="914400">
              <a:lnSpc>
                <a:spcPct val="150000"/>
              </a:lnSpc>
              <a:buClrTx/>
              <a:buSzTx/>
              <a:buNone/>
              <a:tabLst/>
              <a:defRPr b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hu-HU" dirty="0">
                <a:latin typeface="+mj-lt"/>
              </a:rPr>
              <a:t>2.cím</a:t>
            </a:r>
            <a:endParaRPr dirty="0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53480917-D305-4095-BDFB-4D0082E55361}"/>
              </a:ext>
            </a:extLst>
          </p:cNvPr>
          <p:cNvSpPr txBox="1">
            <a:spLocks noGrp="1"/>
          </p:cNvSpPr>
          <p:nvPr>
            <p:ph type="body" sz="half" idx="18"/>
          </p:nvPr>
        </p:nvSpPr>
        <p:spPr>
          <a:xfrm>
            <a:off x="6171883" y="2048826"/>
            <a:ext cx="5508000" cy="3349439"/>
          </a:xfrm>
          <a:prstGeom prst="rect">
            <a:avLst/>
          </a:prstGeom>
          <a:solidFill>
            <a:srgbClr val="F2F2F2"/>
          </a:solidFill>
        </p:spPr>
        <p:txBody>
          <a:bodyPr lIns="72000" tIns="72000" rIns="72000" bIns="72000" numCol="1" spcCol="38100">
            <a:normAutofit/>
          </a:bodyPr>
          <a:lstStyle>
            <a:lvl1pPr marL="285750" indent="-285750" defTabSz="914400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18457" indent="-261257" defTabSz="914400">
              <a:buClr>
                <a:schemeClr val="accent2"/>
              </a:buClr>
              <a:buFont typeface="Montserrat" panose="00000500000000000000" pitchFamily="2" charset="-18"/>
              <a:buChar char="–"/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2pPr>
            <a:lvl3pPr marL="1175657" indent="-261257" defTabSz="914400">
              <a:buClr>
                <a:schemeClr val="accent2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3pPr>
            <a:lvl4pPr marL="1632857" indent="-261257" defTabSz="914400">
              <a:buClr>
                <a:schemeClr val="accent2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4pPr>
            <a:lvl5pPr marL="2090057" indent="-261257" defTabSz="914400">
              <a:buClr>
                <a:schemeClr val="accent2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5pPr>
          </a:lstStyle>
          <a:p>
            <a:endParaRPr lang="hu-HU" dirty="0"/>
          </a:p>
          <a:p>
            <a:r>
              <a:rPr lang="hu-HU" dirty="0"/>
              <a:t>Első szint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dirty="0"/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65FEEFDD-E2E9-4D3F-B429-B0ED0CDEE4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tx1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  <p:sp>
        <p:nvSpPr>
          <p:cNvPr id="7" name="Szöveg helye 4">
            <a:extLst>
              <a:ext uri="{FF2B5EF4-FFF2-40B4-BE49-F238E27FC236}">
                <a16:creationId xmlns:a16="http://schemas.microsoft.com/office/drawing/2014/main" id="{E30A94E5-8E25-421E-AE05-72593267E1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7824" y="1639855"/>
            <a:ext cx="5508000" cy="408971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numCol="1" spcCol="38100" anchor="ctr"/>
          <a:lstStyle>
            <a:lvl1pPr marL="0" indent="0" algn="ctr" defTabSz="914400">
              <a:lnSpc>
                <a:spcPct val="150000"/>
              </a:lnSpc>
              <a:buClrTx/>
              <a:buSzTx/>
              <a:buNone/>
              <a:tabLst/>
              <a:defRPr b="1" cap="all" baseline="0">
                <a:solidFill>
                  <a:srgbClr val="FFFFFF"/>
                </a:solidFill>
                <a:latin typeface="+mj-lt"/>
                <a:sym typeface="Montserrat ExtraBold"/>
              </a:defRPr>
            </a:lvl1pPr>
          </a:lstStyle>
          <a:p>
            <a:pPr marL="0" indent="0" algn="ctr" defTabSz="914400">
              <a:lnSpc>
                <a:spcPct val="150000"/>
              </a:lnSpc>
              <a:buClrTx/>
              <a:buSzTx/>
              <a:buNone/>
              <a:tabLst/>
              <a:defRPr b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hu-HU" dirty="0">
                <a:latin typeface="+mj-lt"/>
              </a:rPr>
              <a:t>1.cím</a:t>
            </a:r>
            <a:endParaRPr dirty="0"/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6C8EE517-A0A3-4FBC-9300-D0DB55932A80}"/>
              </a:ext>
            </a:extLst>
          </p:cNvPr>
          <p:cNvSpPr txBox="1">
            <a:spLocks noGrp="1"/>
          </p:cNvSpPr>
          <p:nvPr>
            <p:ph type="body" sz="half" idx="23"/>
          </p:nvPr>
        </p:nvSpPr>
        <p:spPr>
          <a:xfrm>
            <a:off x="541645" y="2048826"/>
            <a:ext cx="5508000" cy="3349439"/>
          </a:xfrm>
          <a:prstGeom prst="rect">
            <a:avLst/>
          </a:prstGeom>
          <a:solidFill>
            <a:srgbClr val="F2F2F2"/>
          </a:solidFill>
        </p:spPr>
        <p:txBody>
          <a:bodyPr lIns="72000" tIns="72000" rIns="72000" bIns="72000" numCol="1" spcCol="38100">
            <a:normAutofit/>
          </a:bodyPr>
          <a:lstStyle>
            <a:lvl1pPr marL="285750" indent="-285750" defTabSz="914400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18457" indent="-261257" defTabSz="914400">
              <a:buClr>
                <a:schemeClr val="accent2"/>
              </a:buClr>
              <a:buFont typeface="Montserrat" panose="00000500000000000000" pitchFamily="2" charset="-18"/>
              <a:buChar char="–"/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2pPr>
            <a:lvl3pPr marL="1175657" indent="-261257" defTabSz="914400">
              <a:buClr>
                <a:schemeClr val="accent2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3pPr>
            <a:lvl4pPr marL="1632857" indent="-261257" defTabSz="914400">
              <a:buClr>
                <a:schemeClr val="accent2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4pPr>
            <a:lvl5pPr marL="2090057" indent="-261257" defTabSz="914400">
              <a:buClr>
                <a:schemeClr val="accent2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5pPr>
          </a:lstStyle>
          <a:p>
            <a:endParaRPr lang="hu-HU" dirty="0"/>
          </a:p>
          <a:p>
            <a:r>
              <a:rPr lang="hu-HU" dirty="0"/>
              <a:t>Első szint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8219124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3137B31F-7039-4A74-AA7A-AB649A7FB0B0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>
            <a:off x="6346209" y="1449387"/>
            <a:ext cx="5329855" cy="4500564"/>
          </a:xfrm>
          <a:prstGeom prst="rect">
            <a:avLst/>
          </a:prstGeom>
        </p:spPr>
        <p:txBody>
          <a:bodyPr lIns="0" tIns="108000" rIns="0" bIns="108000" numCol="1" spcCol="38100" anchor="ctr"/>
          <a:lstStyle>
            <a:lvl1pPr marL="0" indent="0" algn="just" defTabSz="914400">
              <a:lnSpc>
                <a:spcPct val="120000"/>
              </a:lnSpc>
              <a:spcBef>
                <a:spcPts val="1200"/>
              </a:spcBef>
              <a:buClrTx/>
              <a:buSzTx/>
              <a:buNone/>
              <a:tabLst/>
              <a:defRPr sz="1600" cap="none">
                <a:solidFill>
                  <a:schemeClr val="tx1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42950" indent="-285750" algn="just" defTabSz="914400">
              <a:lnSpc>
                <a:spcPct val="120000"/>
              </a:lnSpc>
              <a:spcBef>
                <a:spcPts val="1200"/>
              </a:spcBef>
              <a:buClrTx/>
              <a:buChar char="▪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12409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6981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4pPr>
            <a:lvl5pPr marL="21553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 err="1"/>
              <a:t>Pellentesque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tortor </a:t>
            </a:r>
            <a:r>
              <a:rPr lang="hu-HU" dirty="0" err="1"/>
              <a:t>faucibus</a:t>
            </a:r>
            <a:r>
              <a:rPr lang="hu-HU" dirty="0"/>
              <a:t>, eget </a:t>
            </a:r>
            <a:r>
              <a:rPr lang="hu-HU" dirty="0" err="1"/>
              <a:t>laoreet</a:t>
            </a:r>
            <a:r>
              <a:rPr lang="hu-HU" dirty="0"/>
              <a:t> turpis </a:t>
            </a:r>
            <a:r>
              <a:rPr lang="hu-HU" dirty="0" err="1"/>
              <a:t>tempus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elit </a:t>
            </a:r>
            <a:r>
              <a:rPr lang="hu-HU" dirty="0" err="1"/>
              <a:t>efficitur</a:t>
            </a:r>
            <a:r>
              <a:rPr lang="hu-HU" dirty="0"/>
              <a:t>, </a:t>
            </a:r>
            <a:r>
              <a:rPr lang="hu-HU" dirty="0" err="1"/>
              <a:t>accumsan</a:t>
            </a:r>
            <a:r>
              <a:rPr lang="hu-HU" dirty="0"/>
              <a:t> urna </a:t>
            </a:r>
            <a:r>
              <a:rPr lang="hu-HU" dirty="0" err="1"/>
              <a:t>at</a:t>
            </a:r>
            <a:r>
              <a:rPr lang="hu-HU" dirty="0"/>
              <a:t>,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 </a:t>
            </a:r>
          </a:p>
          <a:p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. </a:t>
            </a:r>
            <a:r>
              <a:rPr lang="hu-HU" dirty="0" err="1"/>
              <a:t>Praesent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 </a:t>
            </a:r>
            <a:r>
              <a:rPr lang="hu-HU" dirty="0" err="1"/>
              <a:t>sollicitudin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cursus</a:t>
            </a:r>
            <a:r>
              <a:rPr lang="hu-HU" dirty="0"/>
              <a:t>. </a:t>
            </a:r>
            <a:r>
              <a:rPr lang="hu-HU" dirty="0" err="1"/>
              <a:t>Proin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 urna elementum </a:t>
            </a:r>
            <a:r>
              <a:rPr lang="hu-HU" dirty="0" err="1"/>
              <a:t>quis</a:t>
            </a:r>
            <a:r>
              <a:rPr lang="hu-HU" dirty="0"/>
              <a:t>.</a:t>
            </a:r>
          </a:p>
        </p:txBody>
      </p:sp>
      <p:sp>
        <p:nvSpPr>
          <p:cNvPr id="12" name="Tartalom helye 2">
            <a:extLst>
              <a:ext uri="{FF2B5EF4-FFF2-40B4-BE49-F238E27FC236}">
                <a16:creationId xmlns:a16="http://schemas.microsoft.com/office/drawing/2014/main" id="{07683704-0360-4585-A922-12C7AA3D3B8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5938" y="1449388"/>
            <a:ext cx="5580062" cy="4500562"/>
          </a:xfrm>
        </p:spPr>
        <p:txBody>
          <a:bodyPr numCol="1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hu-HU" dirty="0"/>
              <a:t>Kép / Ábra beszúrása</a:t>
            </a:r>
          </a:p>
        </p:txBody>
      </p:sp>
      <p:sp>
        <p:nvSpPr>
          <p:cNvPr id="7" name="Szöveg helye 2">
            <a:extLst>
              <a:ext uri="{FF2B5EF4-FFF2-40B4-BE49-F238E27FC236}">
                <a16:creationId xmlns:a16="http://schemas.microsoft.com/office/drawing/2014/main" id="{9CA5E2A3-1539-4D90-8797-A5709E82AD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265B815-656A-4AEF-A291-3480A3B605BD}"/>
              </a:ext>
            </a:extLst>
          </p:cNvPr>
          <p:cNvSpPr txBox="1"/>
          <p:nvPr userDrawn="1"/>
        </p:nvSpPr>
        <p:spPr>
          <a:xfrm>
            <a:off x="2944467" y="3204577"/>
            <a:ext cx="616723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8182623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sábo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dy Level One…">
            <a:extLst>
              <a:ext uri="{FF2B5EF4-FFF2-40B4-BE49-F238E27FC236}">
                <a16:creationId xmlns:a16="http://schemas.microsoft.com/office/drawing/2014/main" id="{70112E74-3EB1-44CD-A970-2333DEADB7B0}"/>
              </a:ext>
            </a:extLst>
          </p:cNvPr>
          <p:cNvSpPr txBox="1">
            <a:spLocks noGrp="1"/>
          </p:cNvSpPr>
          <p:nvPr>
            <p:ph type="body" sz="half" idx="17" hasCustomPrompt="1"/>
          </p:nvPr>
        </p:nvSpPr>
        <p:spPr>
          <a:xfrm>
            <a:off x="524598" y="1862982"/>
            <a:ext cx="11151466" cy="4086969"/>
          </a:xfrm>
          <a:prstGeom prst="rect">
            <a:avLst/>
          </a:prstGeom>
        </p:spPr>
        <p:txBody>
          <a:bodyPr lIns="0" tIns="108000" rIns="0" bIns="108000" numCol="2" spcCol="540000"/>
          <a:lstStyle>
            <a:lvl1pPr marL="0" indent="0" algn="just" defTabSz="914400">
              <a:lnSpc>
                <a:spcPct val="120000"/>
              </a:lnSpc>
              <a:spcBef>
                <a:spcPts val="1200"/>
              </a:spcBef>
              <a:buClrTx/>
              <a:buSzTx/>
              <a:buNone/>
              <a:tabLst/>
              <a:defRPr sz="1400" cap="none">
                <a:solidFill>
                  <a:schemeClr val="tx1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42950" indent="-285750" algn="just" defTabSz="914400">
              <a:lnSpc>
                <a:spcPct val="120000"/>
              </a:lnSpc>
              <a:spcBef>
                <a:spcPts val="1200"/>
              </a:spcBef>
              <a:buClrTx/>
              <a:buChar char="▪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12409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6981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4pPr>
            <a:lvl5pPr marL="21553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 err="1"/>
              <a:t>Pellentesque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tortor </a:t>
            </a:r>
            <a:r>
              <a:rPr lang="hu-HU" dirty="0" err="1"/>
              <a:t>faucibus</a:t>
            </a:r>
            <a:r>
              <a:rPr lang="hu-HU" dirty="0"/>
              <a:t>, eget </a:t>
            </a:r>
            <a:r>
              <a:rPr lang="hu-HU" dirty="0" err="1"/>
              <a:t>laoreet</a:t>
            </a:r>
            <a:r>
              <a:rPr lang="hu-HU" dirty="0"/>
              <a:t> turpis </a:t>
            </a:r>
            <a:r>
              <a:rPr lang="hu-HU" dirty="0" err="1"/>
              <a:t>tempus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elit </a:t>
            </a:r>
            <a:r>
              <a:rPr lang="hu-HU" dirty="0" err="1"/>
              <a:t>efficitur</a:t>
            </a:r>
            <a:r>
              <a:rPr lang="hu-HU" dirty="0"/>
              <a:t>, </a:t>
            </a:r>
            <a:r>
              <a:rPr lang="hu-HU" dirty="0" err="1"/>
              <a:t>accumsan</a:t>
            </a:r>
            <a:r>
              <a:rPr lang="hu-HU" dirty="0"/>
              <a:t> urna </a:t>
            </a:r>
            <a:r>
              <a:rPr lang="hu-HU" dirty="0" err="1"/>
              <a:t>at</a:t>
            </a:r>
            <a:r>
              <a:rPr lang="hu-HU" dirty="0"/>
              <a:t>,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  <a:p>
            <a:r>
              <a:rPr lang="hu-HU" dirty="0"/>
              <a:t>Nulla </a:t>
            </a:r>
            <a:r>
              <a:rPr lang="hu-HU" dirty="0" err="1"/>
              <a:t>condimentum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vestibulum</a:t>
            </a:r>
            <a:r>
              <a:rPr lang="hu-HU" dirty="0"/>
              <a:t>. </a:t>
            </a:r>
            <a:r>
              <a:rPr lang="hu-HU" dirty="0" err="1"/>
              <a:t>Morbi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, </a:t>
            </a:r>
            <a:r>
              <a:rPr lang="hu-HU" dirty="0" err="1"/>
              <a:t>scelerisque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pellentesque</a:t>
            </a:r>
            <a:r>
              <a:rPr lang="hu-HU" dirty="0"/>
              <a:t>, </a:t>
            </a:r>
            <a:r>
              <a:rPr lang="hu-HU" dirty="0" err="1"/>
              <a:t>ultricies</a:t>
            </a:r>
            <a:r>
              <a:rPr lang="hu-HU" dirty="0"/>
              <a:t> a </a:t>
            </a:r>
            <a:r>
              <a:rPr lang="hu-HU" dirty="0" err="1"/>
              <a:t>nunc</a:t>
            </a:r>
            <a:r>
              <a:rPr lang="hu-HU" dirty="0"/>
              <a:t>. In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urna. </a:t>
            </a:r>
            <a:r>
              <a:rPr lang="hu-HU" dirty="0" err="1"/>
              <a:t>Proin</a:t>
            </a:r>
            <a:r>
              <a:rPr lang="hu-HU" dirty="0"/>
              <a:t> vitae elit </a:t>
            </a:r>
            <a:r>
              <a:rPr lang="hu-HU" dirty="0" err="1"/>
              <a:t>interdum</a:t>
            </a:r>
            <a:r>
              <a:rPr lang="hu-HU" dirty="0"/>
              <a:t>, </a:t>
            </a:r>
            <a:r>
              <a:rPr lang="hu-HU" dirty="0" err="1"/>
              <a:t>vehicula</a:t>
            </a:r>
            <a:r>
              <a:rPr lang="hu-HU" dirty="0"/>
              <a:t> sem </a:t>
            </a:r>
            <a:r>
              <a:rPr lang="hu-HU" dirty="0" err="1"/>
              <a:t>id</a:t>
            </a:r>
            <a:r>
              <a:rPr lang="hu-HU" dirty="0"/>
              <a:t>, </a:t>
            </a:r>
            <a:r>
              <a:rPr lang="hu-HU" dirty="0" err="1"/>
              <a:t>tempor</a:t>
            </a:r>
            <a:r>
              <a:rPr lang="hu-HU" dirty="0"/>
              <a:t> nulla. </a:t>
            </a:r>
            <a:r>
              <a:rPr lang="hu-HU" dirty="0" err="1"/>
              <a:t>Nam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sem </a:t>
            </a:r>
            <a:r>
              <a:rPr lang="hu-HU" dirty="0" err="1"/>
              <a:t>sed</a:t>
            </a:r>
            <a:r>
              <a:rPr lang="hu-HU" dirty="0"/>
              <a:t> mi </a:t>
            </a:r>
            <a:r>
              <a:rPr lang="hu-HU" dirty="0" err="1"/>
              <a:t>laoreet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in urna.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volutpat</a:t>
            </a:r>
            <a:r>
              <a:rPr lang="hu-HU" dirty="0"/>
              <a:t> felis. Nullam </a:t>
            </a:r>
            <a:r>
              <a:rPr lang="hu-HU" dirty="0" err="1"/>
              <a:t>nec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</a:t>
            </a:r>
            <a:r>
              <a:rPr lang="hu-HU" dirty="0" err="1"/>
              <a:t>blandit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 turpis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,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rutrum</a:t>
            </a:r>
            <a:r>
              <a:rPr lang="hu-HU" dirty="0"/>
              <a:t> est </a:t>
            </a:r>
            <a:r>
              <a:rPr lang="hu-HU" dirty="0" err="1"/>
              <a:t>eu</a:t>
            </a:r>
            <a:r>
              <a:rPr lang="hu-HU" dirty="0"/>
              <a:t> nulla </a:t>
            </a:r>
            <a:r>
              <a:rPr lang="hu-HU" dirty="0" err="1"/>
              <a:t>mollis</a:t>
            </a:r>
            <a:r>
              <a:rPr lang="hu-HU" dirty="0"/>
              <a:t>,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dignissim</a:t>
            </a:r>
            <a:r>
              <a:rPr lang="hu-HU" dirty="0"/>
              <a:t> </a:t>
            </a:r>
            <a:r>
              <a:rPr lang="hu-HU" dirty="0" err="1"/>
              <a:t>libero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. </a:t>
            </a:r>
          </a:p>
          <a:p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. </a:t>
            </a:r>
            <a:r>
              <a:rPr lang="hu-HU" dirty="0" err="1"/>
              <a:t>Praesent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 </a:t>
            </a:r>
            <a:r>
              <a:rPr lang="hu-HU" dirty="0" err="1"/>
              <a:t>sollicitudin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cursus</a:t>
            </a:r>
            <a:r>
              <a:rPr lang="hu-HU" dirty="0"/>
              <a:t>. </a:t>
            </a:r>
            <a:r>
              <a:rPr lang="hu-HU" dirty="0" err="1"/>
              <a:t>Proin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 urna elementum </a:t>
            </a:r>
            <a:r>
              <a:rPr lang="hu-HU" dirty="0" err="1"/>
              <a:t>quis</a:t>
            </a:r>
            <a:r>
              <a:rPr lang="hu-HU" dirty="0"/>
              <a:t>.</a:t>
            </a:r>
          </a:p>
          <a:p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</p:txBody>
      </p:sp>
      <p:sp>
        <p:nvSpPr>
          <p:cNvPr id="7" name="Szöveg helye 2">
            <a:extLst>
              <a:ext uri="{FF2B5EF4-FFF2-40B4-BE49-F238E27FC236}">
                <a16:creationId xmlns:a16="http://schemas.microsoft.com/office/drawing/2014/main" id="{4B69A0C1-0627-423A-95B6-1794E23E8D2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algn="l" defTabSz="914400">
              <a:buClrTx/>
              <a:buSzTx/>
              <a:buNone/>
              <a:tabLst/>
              <a:defRPr b="1" cap="none">
                <a:solidFill>
                  <a:schemeClr val="tx1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24510946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sábo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dy Level One…">
            <a:extLst>
              <a:ext uri="{FF2B5EF4-FFF2-40B4-BE49-F238E27FC236}">
                <a16:creationId xmlns:a16="http://schemas.microsoft.com/office/drawing/2014/main" id="{5E20EA7C-BF3B-49C6-A7EC-B5912CCBBB60}"/>
              </a:ext>
            </a:extLst>
          </p:cNvPr>
          <p:cNvSpPr txBox="1">
            <a:spLocks noGrp="1"/>
          </p:cNvSpPr>
          <p:nvPr>
            <p:ph type="body" sz="half" idx="17" hasCustomPrompt="1"/>
          </p:nvPr>
        </p:nvSpPr>
        <p:spPr>
          <a:xfrm>
            <a:off x="524598" y="1862982"/>
            <a:ext cx="11151466" cy="4086969"/>
          </a:xfrm>
          <a:prstGeom prst="rect">
            <a:avLst/>
          </a:prstGeom>
        </p:spPr>
        <p:txBody>
          <a:bodyPr lIns="0" tIns="108000" rIns="0" bIns="108000" numCol="2" spcCol="540000"/>
          <a:lstStyle>
            <a:lvl1pPr marL="0" indent="0" algn="just" defTabSz="914400">
              <a:lnSpc>
                <a:spcPct val="120000"/>
              </a:lnSpc>
              <a:spcBef>
                <a:spcPts val="1200"/>
              </a:spcBef>
              <a:buClrTx/>
              <a:buSzTx/>
              <a:buNone/>
              <a:tabLst/>
              <a:defRPr sz="1400" cap="none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42950" indent="-285750" algn="just" defTabSz="914400">
              <a:lnSpc>
                <a:spcPct val="120000"/>
              </a:lnSpc>
              <a:spcBef>
                <a:spcPts val="1200"/>
              </a:spcBef>
              <a:buClrTx/>
              <a:buChar char="▪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12409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6981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4pPr>
            <a:lvl5pPr marL="21553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 err="1"/>
              <a:t>Pellentesque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tortor </a:t>
            </a:r>
            <a:r>
              <a:rPr lang="hu-HU" dirty="0" err="1"/>
              <a:t>faucibus</a:t>
            </a:r>
            <a:r>
              <a:rPr lang="hu-HU" dirty="0"/>
              <a:t>, eget </a:t>
            </a:r>
            <a:r>
              <a:rPr lang="hu-HU" dirty="0" err="1"/>
              <a:t>laoreet</a:t>
            </a:r>
            <a:r>
              <a:rPr lang="hu-HU" dirty="0"/>
              <a:t> turpis </a:t>
            </a:r>
            <a:r>
              <a:rPr lang="hu-HU" dirty="0" err="1"/>
              <a:t>tempus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elit </a:t>
            </a:r>
            <a:r>
              <a:rPr lang="hu-HU" dirty="0" err="1"/>
              <a:t>efficitur</a:t>
            </a:r>
            <a:r>
              <a:rPr lang="hu-HU" dirty="0"/>
              <a:t>, </a:t>
            </a:r>
            <a:r>
              <a:rPr lang="hu-HU" dirty="0" err="1"/>
              <a:t>accumsan</a:t>
            </a:r>
            <a:r>
              <a:rPr lang="hu-HU" dirty="0"/>
              <a:t> urna </a:t>
            </a:r>
            <a:r>
              <a:rPr lang="hu-HU" dirty="0" err="1"/>
              <a:t>at</a:t>
            </a:r>
            <a:r>
              <a:rPr lang="hu-HU" dirty="0"/>
              <a:t>,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  <a:p>
            <a:r>
              <a:rPr lang="hu-HU" dirty="0"/>
              <a:t>Nulla </a:t>
            </a:r>
            <a:r>
              <a:rPr lang="hu-HU" dirty="0" err="1"/>
              <a:t>condimentum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vestibulum</a:t>
            </a:r>
            <a:r>
              <a:rPr lang="hu-HU" dirty="0"/>
              <a:t>. </a:t>
            </a:r>
            <a:r>
              <a:rPr lang="hu-HU" dirty="0" err="1"/>
              <a:t>Morbi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, </a:t>
            </a:r>
            <a:r>
              <a:rPr lang="hu-HU" dirty="0" err="1"/>
              <a:t>scelerisque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pellentesque</a:t>
            </a:r>
            <a:r>
              <a:rPr lang="hu-HU" dirty="0"/>
              <a:t>, </a:t>
            </a:r>
            <a:r>
              <a:rPr lang="hu-HU" dirty="0" err="1"/>
              <a:t>ultricies</a:t>
            </a:r>
            <a:r>
              <a:rPr lang="hu-HU" dirty="0"/>
              <a:t> a </a:t>
            </a:r>
            <a:r>
              <a:rPr lang="hu-HU" dirty="0" err="1"/>
              <a:t>nunc</a:t>
            </a:r>
            <a:r>
              <a:rPr lang="hu-HU" dirty="0"/>
              <a:t>. In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urna. </a:t>
            </a:r>
            <a:r>
              <a:rPr lang="hu-HU" dirty="0" err="1"/>
              <a:t>Proin</a:t>
            </a:r>
            <a:r>
              <a:rPr lang="hu-HU" dirty="0"/>
              <a:t> vitae elit </a:t>
            </a:r>
            <a:r>
              <a:rPr lang="hu-HU" dirty="0" err="1"/>
              <a:t>interdum</a:t>
            </a:r>
            <a:r>
              <a:rPr lang="hu-HU" dirty="0"/>
              <a:t>, </a:t>
            </a:r>
            <a:r>
              <a:rPr lang="hu-HU" dirty="0" err="1"/>
              <a:t>vehicula</a:t>
            </a:r>
            <a:r>
              <a:rPr lang="hu-HU" dirty="0"/>
              <a:t> sem </a:t>
            </a:r>
            <a:r>
              <a:rPr lang="hu-HU" dirty="0" err="1"/>
              <a:t>id</a:t>
            </a:r>
            <a:r>
              <a:rPr lang="hu-HU" dirty="0"/>
              <a:t>, </a:t>
            </a:r>
            <a:r>
              <a:rPr lang="hu-HU" dirty="0" err="1"/>
              <a:t>tempor</a:t>
            </a:r>
            <a:r>
              <a:rPr lang="hu-HU" dirty="0"/>
              <a:t> nulla. </a:t>
            </a:r>
            <a:r>
              <a:rPr lang="hu-HU" dirty="0" err="1"/>
              <a:t>Nam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sem </a:t>
            </a:r>
            <a:r>
              <a:rPr lang="hu-HU" dirty="0" err="1"/>
              <a:t>sed</a:t>
            </a:r>
            <a:r>
              <a:rPr lang="hu-HU" dirty="0"/>
              <a:t> mi </a:t>
            </a:r>
            <a:r>
              <a:rPr lang="hu-HU" dirty="0" err="1"/>
              <a:t>laoreet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in urna.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volutpat</a:t>
            </a:r>
            <a:r>
              <a:rPr lang="hu-HU" dirty="0"/>
              <a:t> felis. Nullam </a:t>
            </a:r>
            <a:r>
              <a:rPr lang="hu-HU" dirty="0" err="1"/>
              <a:t>nec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</a:t>
            </a:r>
            <a:r>
              <a:rPr lang="hu-HU" dirty="0" err="1"/>
              <a:t>blandit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 turpis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,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rutrum</a:t>
            </a:r>
            <a:r>
              <a:rPr lang="hu-HU" dirty="0"/>
              <a:t> est </a:t>
            </a:r>
            <a:r>
              <a:rPr lang="hu-HU" dirty="0" err="1"/>
              <a:t>eu</a:t>
            </a:r>
            <a:r>
              <a:rPr lang="hu-HU" dirty="0"/>
              <a:t> nulla </a:t>
            </a:r>
            <a:r>
              <a:rPr lang="hu-HU" dirty="0" err="1"/>
              <a:t>mollis</a:t>
            </a:r>
            <a:r>
              <a:rPr lang="hu-HU" dirty="0"/>
              <a:t>,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dignissim</a:t>
            </a:r>
            <a:r>
              <a:rPr lang="hu-HU" dirty="0"/>
              <a:t> </a:t>
            </a:r>
            <a:r>
              <a:rPr lang="hu-HU" dirty="0" err="1"/>
              <a:t>libero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. </a:t>
            </a:r>
          </a:p>
          <a:p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. </a:t>
            </a:r>
            <a:r>
              <a:rPr lang="hu-HU" dirty="0" err="1"/>
              <a:t>Praesent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 </a:t>
            </a:r>
            <a:r>
              <a:rPr lang="hu-HU" dirty="0" err="1"/>
              <a:t>sollicitudin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cursus</a:t>
            </a:r>
            <a:r>
              <a:rPr lang="hu-HU" dirty="0"/>
              <a:t>. </a:t>
            </a:r>
            <a:r>
              <a:rPr lang="hu-HU" dirty="0" err="1"/>
              <a:t>Proin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 urna elementum </a:t>
            </a:r>
            <a:r>
              <a:rPr lang="hu-HU" dirty="0" err="1"/>
              <a:t>quis</a:t>
            </a:r>
            <a:r>
              <a:rPr lang="hu-HU" dirty="0"/>
              <a:t>.</a:t>
            </a:r>
          </a:p>
          <a:p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</p:txBody>
      </p:sp>
      <p:sp>
        <p:nvSpPr>
          <p:cNvPr id="8" name="Szöveg helye 2">
            <a:extLst>
              <a:ext uri="{FF2B5EF4-FFF2-40B4-BE49-F238E27FC236}">
                <a16:creationId xmlns:a16="http://schemas.microsoft.com/office/drawing/2014/main" id="{F5A7E330-5659-4EC4-8AA0-EF233601A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algn="l" defTabSz="914400">
              <a:buClrTx/>
              <a:buSzTx/>
              <a:buNone/>
              <a:tabLst/>
              <a:defRPr b="1" cap="none">
                <a:solidFill>
                  <a:schemeClr val="tx1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68377003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9A3CA60-6296-4E4E-9EB5-D20C532DBD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192000" y="0"/>
            <a:ext cx="0" cy="0"/>
          </a:xfrm>
        </p:spPr>
        <p:txBody>
          <a:bodyPr anchor="b"/>
          <a:lstStyle>
            <a:lvl1pPr algn="l">
              <a:defRPr>
                <a:solidFill>
                  <a:schemeClr val="accent6"/>
                </a:solidFill>
                <a:latin typeface="Arial "/>
              </a:defRPr>
            </a:lvl1pPr>
          </a:lstStyle>
          <a:p>
            <a:endParaRPr lang="hu-HU" dirty="0"/>
          </a:p>
        </p:txBody>
      </p:sp>
      <p:sp>
        <p:nvSpPr>
          <p:cNvPr id="7" name="Kép helye 4">
            <a:extLst>
              <a:ext uri="{FF2B5EF4-FFF2-40B4-BE49-F238E27FC236}">
                <a16:creationId xmlns:a16="http://schemas.microsoft.com/office/drawing/2014/main" id="{B2FC2B97-A51A-46E6-92C5-8E1FC125A8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874" y="1670264"/>
            <a:ext cx="3548063" cy="3325153"/>
          </a:xfrm>
        </p:spPr>
        <p:txBody>
          <a:bodyPr numCol="1" anchor="ctr"/>
          <a:lstStyle>
            <a:lvl1pPr marL="0" indent="0" algn="ctr">
              <a:buNone/>
              <a:defRPr>
                <a:solidFill>
                  <a:schemeClr val="accent2">
                    <a:alpha val="99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8" name="Kép helye 4">
            <a:extLst>
              <a:ext uri="{FF2B5EF4-FFF2-40B4-BE49-F238E27FC236}">
                <a16:creationId xmlns:a16="http://schemas.microsoft.com/office/drawing/2014/main" id="{7DEB4396-2AC4-4353-BB35-ABE452B2BE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18000" y="1670264"/>
            <a:ext cx="3556000" cy="3325153"/>
          </a:xfrm>
        </p:spPr>
        <p:txBody>
          <a:bodyPr numCol="1" anchor="ctr"/>
          <a:lstStyle>
            <a:lvl1pPr marL="0" indent="0" algn="ctr">
              <a:buNone/>
              <a:defRPr>
                <a:solidFill>
                  <a:schemeClr val="accent2">
                    <a:alpha val="99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9" name="Kép helye 4">
            <a:extLst>
              <a:ext uri="{FF2B5EF4-FFF2-40B4-BE49-F238E27FC236}">
                <a16:creationId xmlns:a16="http://schemas.microsoft.com/office/drawing/2014/main" id="{983619EB-E1AC-4D29-B6A7-140941A78B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0062" y="1670264"/>
            <a:ext cx="3556000" cy="3325153"/>
          </a:xfrm>
        </p:spPr>
        <p:txBody>
          <a:bodyPr numCol="1" anchor="ctr"/>
          <a:lstStyle>
            <a:lvl1pPr marL="0" indent="0" algn="ctr">
              <a:buNone/>
              <a:defRPr>
                <a:solidFill>
                  <a:schemeClr val="accent2">
                    <a:alpha val="99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3" name="Szöveg helye 2">
            <a:extLst>
              <a:ext uri="{FF2B5EF4-FFF2-40B4-BE49-F238E27FC236}">
                <a16:creationId xmlns:a16="http://schemas.microsoft.com/office/drawing/2014/main" id="{EA8F4E2E-C41C-4257-AA8B-38A4E619B8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algn="l" defTabSz="914400">
              <a:buClrTx/>
              <a:buSzTx/>
              <a:buNone/>
              <a:tabLst/>
              <a:defRPr b="1" cap="none">
                <a:solidFill>
                  <a:schemeClr val="tx1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  <p:sp>
        <p:nvSpPr>
          <p:cNvPr id="15" name="Szöveg helye 6">
            <a:extLst>
              <a:ext uri="{FF2B5EF4-FFF2-40B4-BE49-F238E27FC236}">
                <a16:creationId xmlns:a16="http://schemas.microsoft.com/office/drawing/2014/main" id="{3F834513-7F0E-48FB-B2D6-A4297ACC08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4402" y="5199211"/>
            <a:ext cx="2826078" cy="750739"/>
          </a:xfrm>
        </p:spPr>
        <p:txBody>
          <a:bodyPr tIns="0" bIns="108000">
            <a:normAutofit/>
          </a:bodyPr>
          <a:lstStyle>
            <a:lvl1pPr marL="0" indent="0">
              <a:buNone/>
              <a:defRPr sz="1600" cap="none">
                <a:solidFill>
                  <a:schemeClr val="tx1">
                    <a:alpha val="99000"/>
                  </a:schemeClr>
                </a:solidFill>
                <a:latin typeface="+mn-lt"/>
                <a:cs typeface="Montserrat Bold" panose="00000800000000000000" pitchFamily="2" charset="-18"/>
              </a:defRPr>
            </a:lvl1pPr>
          </a:lstStyle>
          <a:p>
            <a:pPr lvl="0"/>
            <a:r>
              <a:rPr lang="hu-HU" dirty="0"/>
              <a:t>Képaláírás</a:t>
            </a:r>
          </a:p>
        </p:txBody>
      </p:sp>
      <p:sp>
        <p:nvSpPr>
          <p:cNvPr id="16" name="Szöveg helye 6">
            <a:extLst>
              <a:ext uri="{FF2B5EF4-FFF2-40B4-BE49-F238E27FC236}">
                <a16:creationId xmlns:a16="http://schemas.microsoft.com/office/drawing/2014/main" id="{B575F95F-7411-4128-A0A3-AFEF9BA45A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39798" y="5199211"/>
            <a:ext cx="2901164" cy="750739"/>
          </a:xfrm>
        </p:spPr>
        <p:txBody>
          <a:bodyPr tIns="0" bIns="108000">
            <a:normAutofit/>
          </a:bodyPr>
          <a:lstStyle>
            <a:lvl1pPr marL="0" indent="0">
              <a:buNone/>
              <a:defRPr sz="1600" cap="none">
                <a:solidFill>
                  <a:schemeClr val="tx1">
                    <a:alpha val="99000"/>
                  </a:schemeClr>
                </a:solidFill>
                <a:latin typeface="+mn-lt"/>
                <a:cs typeface="Montserrat Bold" panose="00000800000000000000" pitchFamily="2" charset="-18"/>
              </a:defRPr>
            </a:lvl1pPr>
          </a:lstStyle>
          <a:p>
            <a:pPr lvl="0"/>
            <a:r>
              <a:rPr lang="hu-HU" dirty="0"/>
              <a:t>Képaláírás</a:t>
            </a:r>
          </a:p>
        </p:txBody>
      </p:sp>
      <p:sp>
        <p:nvSpPr>
          <p:cNvPr id="18" name="Szöveg helye 6">
            <a:extLst>
              <a:ext uri="{FF2B5EF4-FFF2-40B4-BE49-F238E27FC236}">
                <a16:creationId xmlns:a16="http://schemas.microsoft.com/office/drawing/2014/main" id="{6E0C3D45-934D-406F-BE7D-6D8CC44FE4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3874" y="5199211"/>
            <a:ext cx="2826078" cy="750739"/>
          </a:xfrm>
        </p:spPr>
        <p:txBody>
          <a:bodyPr tIns="0" bIns="108000">
            <a:normAutofit/>
          </a:bodyPr>
          <a:lstStyle>
            <a:lvl1pPr marL="0" indent="0">
              <a:buNone/>
              <a:defRPr sz="1600" cap="none">
                <a:solidFill>
                  <a:schemeClr val="tx1">
                    <a:alpha val="99000"/>
                  </a:schemeClr>
                </a:solidFill>
                <a:latin typeface="+mn-lt"/>
                <a:cs typeface="Montserrat Bold" panose="00000800000000000000" pitchFamily="2" charset="-18"/>
              </a:defRPr>
            </a:lvl1pPr>
          </a:lstStyle>
          <a:p>
            <a:pPr lvl="0"/>
            <a:r>
              <a:rPr lang="hu-HU" dirty="0"/>
              <a:t>Képaláírás</a:t>
            </a:r>
          </a:p>
        </p:txBody>
      </p:sp>
    </p:spTree>
    <p:extLst>
      <p:ext uri="{BB962C8B-B14F-4D97-AF65-F5344CB8AC3E}">
        <p14:creationId xmlns:p14="http://schemas.microsoft.com/office/powerpoint/2010/main" val="2811641933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94772499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40332C68-80B5-4BCA-AC38-33079D610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5" name="Szöveg helye 5">
            <a:extLst>
              <a:ext uri="{FF2B5EF4-FFF2-40B4-BE49-F238E27FC236}">
                <a16:creationId xmlns:a16="http://schemas.microsoft.com/office/drawing/2014/main" id="{B88382BC-9277-47EB-8AD8-DB8F9E71AA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neve, elérhetősége</a:t>
            </a:r>
          </a:p>
        </p:txBody>
      </p:sp>
    </p:spTree>
    <p:extLst>
      <p:ext uri="{BB962C8B-B14F-4D97-AF65-F5344CB8AC3E}">
        <p14:creationId xmlns:p14="http://schemas.microsoft.com/office/powerpoint/2010/main" val="895807302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72710201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40332C68-80B5-4BCA-AC38-33079D610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5" name="Szöveg helye 5">
            <a:extLst>
              <a:ext uri="{FF2B5EF4-FFF2-40B4-BE49-F238E27FC236}">
                <a16:creationId xmlns:a16="http://schemas.microsoft.com/office/drawing/2014/main" id="{B88382BC-9277-47EB-8AD8-DB8F9E71AA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neve, elérhetősége</a:t>
            </a:r>
          </a:p>
        </p:txBody>
      </p:sp>
    </p:spTree>
    <p:extLst>
      <p:ext uri="{BB962C8B-B14F-4D97-AF65-F5344CB8AC3E}">
        <p14:creationId xmlns:p14="http://schemas.microsoft.com/office/powerpoint/2010/main" val="2940840555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26917091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 d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2">
            <a:extLst>
              <a:ext uri="{FF2B5EF4-FFF2-40B4-BE49-F238E27FC236}">
                <a16:creationId xmlns:a16="http://schemas.microsoft.com/office/drawing/2014/main" id="{18FC2065-D191-419D-AC5A-C2D6A3032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71706070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40332C68-80B5-4BCA-AC38-33079D610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5" name="Szöveg helye 5">
            <a:extLst>
              <a:ext uri="{FF2B5EF4-FFF2-40B4-BE49-F238E27FC236}">
                <a16:creationId xmlns:a16="http://schemas.microsoft.com/office/drawing/2014/main" id="{B88382BC-9277-47EB-8AD8-DB8F9E71AA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neve, elérhetősége</a:t>
            </a:r>
          </a:p>
        </p:txBody>
      </p:sp>
    </p:spTree>
    <p:extLst>
      <p:ext uri="{BB962C8B-B14F-4D97-AF65-F5344CB8AC3E}">
        <p14:creationId xmlns:p14="http://schemas.microsoft.com/office/powerpoint/2010/main" val="167547281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617278605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40332C68-80B5-4BCA-AC38-33079D610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5" name="Szöveg helye 5">
            <a:extLst>
              <a:ext uri="{FF2B5EF4-FFF2-40B4-BE49-F238E27FC236}">
                <a16:creationId xmlns:a16="http://schemas.microsoft.com/office/drawing/2014/main" id="{B88382BC-9277-47EB-8AD8-DB8F9E71AA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neve, elérhetősége</a:t>
            </a:r>
          </a:p>
        </p:txBody>
      </p:sp>
    </p:spTree>
    <p:extLst>
      <p:ext uri="{BB962C8B-B14F-4D97-AF65-F5344CB8AC3E}">
        <p14:creationId xmlns:p14="http://schemas.microsoft.com/office/powerpoint/2010/main" val="1492031806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19741408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40332C68-80B5-4BCA-AC38-33079D610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5" name="Szöveg helye 5">
            <a:extLst>
              <a:ext uri="{FF2B5EF4-FFF2-40B4-BE49-F238E27FC236}">
                <a16:creationId xmlns:a16="http://schemas.microsoft.com/office/drawing/2014/main" id="{B88382BC-9277-47EB-8AD8-DB8F9E71AA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neve, elérhetősége</a:t>
            </a:r>
          </a:p>
        </p:txBody>
      </p:sp>
    </p:spTree>
    <p:extLst>
      <p:ext uri="{BB962C8B-B14F-4D97-AF65-F5344CB8AC3E}">
        <p14:creationId xmlns:p14="http://schemas.microsoft.com/office/powerpoint/2010/main" val="72513236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116719979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40332C68-80B5-4BCA-AC38-33079D610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5" name="Szöveg helye 5">
            <a:extLst>
              <a:ext uri="{FF2B5EF4-FFF2-40B4-BE49-F238E27FC236}">
                <a16:creationId xmlns:a16="http://schemas.microsoft.com/office/drawing/2014/main" id="{B88382BC-9277-47EB-8AD8-DB8F9E71AA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neve, elérhetősége</a:t>
            </a:r>
          </a:p>
        </p:txBody>
      </p:sp>
    </p:spTree>
    <p:extLst>
      <p:ext uri="{BB962C8B-B14F-4D97-AF65-F5344CB8AC3E}">
        <p14:creationId xmlns:p14="http://schemas.microsoft.com/office/powerpoint/2010/main" val="260605704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00E8412-85E8-4E17-BE4A-6EB65DB80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650071" y="6557447"/>
            <a:ext cx="1025991" cy="184666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097C21AB-E3EA-49E7-A872-36BBDE1FEC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875" y="1705059"/>
            <a:ext cx="11144250" cy="4244891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1">
                    <a:alpha val="99000"/>
                  </a:schemeClr>
                </a:solidFill>
                <a:latin typeface="+mj-lt"/>
              </a:defRPr>
            </a:lvl1pPr>
            <a:lvl2pPr>
              <a:buClr>
                <a:schemeClr val="bg2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2">
            <a:extLst>
              <a:ext uri="{FF2B5EF4-FFF2-40B4-BE49-F238E27FC236}">
                <a16:creationId xmlns:a16="http://schemas.microsoft.com/office/drawing/2014/main" id="{D67A9AAF-00DB-4C55-8A20-D51607CD69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41622371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ámozot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2">
            <a:extLst>
              <a:ext uri="{FF2B5EF4-FFF2-40B4-BE49-F238E27FC236}">
                <a16:creationId xmlns:a16="http://schemas.microsoft.com/office/drawing/2014/main" id="{71E18022-289C-485E-8088-DC6638D9D9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3875" y="1705058"/>
            <a:ext cx="11152188" cy="4233779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+mj-lt"/>
              <a:buAutoNum type="arabicParenR"/>
              <a:defRPr>
                <a:solidFill>
                  <a:schemeClr val="accent1">
                    <a:alpha val="99000"/>
                  </a:schemeClr>
                </a:solidFill>
                <a:latin typeface="+mj-lt"/>
              </a:defRPr>
            </a:lvl1pPr>
            <a:lvl2pPr marL="796925" indent="-342900">
              <a:buClr>
                <a:schemeClr val="bg2"/>
              </a:buClr>
              <a:buFont typeface="+mj-lt"/>
              <a:buAutoNum type="alphaLcPeriod"/>
              <a:defRPr>
                <a:solidFill>
                  <a:schemeClr val="accent4">
                    <a:alpha val="99000"/>
                  </a:schemeClr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2">
            <a:extLst>
              <a:ext uri="{FF2B5EF4-FFF2-40B4-BE49-F238E27FC236}">
                <a16:creationId xmlns:a16="http://schemas.microsoft.com/office/drawing/2014/main" id="{040543C7-8866-42D6-8D87-6E151D7367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18697054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3137B31F-7039-4A74-AA7A-AB649A7FB0B0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>
            <a:off x="6346209" y="1449387"/>
            <a:ext cx="5329855" cy="4500564"/>
          </a:xfrm>
          <a:prstGeom prst="rect">
            <a:avLst/>
          </a:prstGeom>
        </p:spPr>
        <p:txBody>
          <a:bodyPr lIns="0" tIns="108000" rIns="0" bIns="108000" numCol="1" spcCol="38100" anchor="ctr"/>
          <a:lstStyle>
            <a:lvl1pPr marL="0" indent="0" algn="just" defTabSz="914400">
              <a:lnSpc>
                <a:spcPct val="120000"/>
              </a:lnSpc>
              <a:spcBef>
                <a:spcPts val="1200"/>
              </a:spcBef>
              <a:buClrTx/>
              <a:buSzTx/>
              <a:buNone/>
              <a:tabLst/>
              <a:defRPr sz="1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42950" indent="-285750" algn="just" defTabSz="914400">
              <a:lnSpc>
                <a:spcPct val="120000"/>
              </a:lnSpc>
              <a:spcBef>
                <a:spcPts val="1200"/>
              </a:spcBef>
              <a:buClrTx/>
              <a:buChar char="▪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12409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6981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4pPr>
            <a:lvl5pPr marL="21553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 err="1"/>
              <a:t>Pellentesque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tortor </a:t>
            </a:r>
            <a:r>
              <a:rPr lang="hu-HU" dirty="0" err="1"/>
              <a:t>faucibus</a:t>
            </a:r>
            <a:r>
              <a:rPr lang="hu-HU" dirty="0"/>
              <a:t>, eget </a:t>
            </a:r>
            <a:r>
              <a:rPr lang="hu-HU" dirty="0" err="1"/>
              <a:t>laoreet</a:t>
            </a:r>
            <a:r>
              <a:rPr lang="hu-HU" dirty="0"/>
              <a:t> turpis </a:t>
            </a:r>
            <a:r>
              <a:rPr lang="hu-HU" dirty="0" err="1"/>
              <a:t>tempus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elit </a:t>
            </a:r>
            <a:r>
              <a:rPr lang="hu-HU" dirty="0" err="1"/>
              <a:t>efficitur</a:t>
            </a:r>
            <a:r>
              <a:rPr lang="hu-HU" dirty="0"/>
              <a:t>, </a:t>
            </a:r>
            <a:r>
              <a:rPr lang="hu-HU" dirty="0" err="1"/>
              <a:t>accumsan</a:t>
            </a:r>
            <a:r>
              <a:rPr lang="hu-HU" dirty="0"/>
              <a:t> urna </a:t>
            </a:r>
            <a:r>
              <a:rPr lang="hu-HU" dirty="0" err="1"/>
              <a:t>at</a:t>
            </a:r>
            <a:r>
              <a:rPr lang="hu-HU" dirty="0"/>
              <a:t>,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 </a:t>
            </a:r>
          </a:p>
          <a:p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. </a:t>
            </a:r>
            <a:r>
              <a:rPr lang="hu-HU" dirty="0" err="1"/>
              <a:t>Praesent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 </a:t>
            </a:r>
            <a:r>
              <a:rPr lang="hu-HU" dirty="0" err="1"/>
              <a:t>sollicitudin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cursus</a:t>
            </a:r>
            <a:r>
              <a:rPr lang="hu-HU" dirty="0"/>
              <a:t>. </a:t>
            </a:r>
            <a:r>
              <a:rPr lang="hu-HU" dirty="0" err="1"/>
              <a:t>Proin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 urna elementum </a:t>
            </a:r>
            <a:r>
              <a:rPr lang="hu-HU" dirty="0" err="1"/>
              <a:t>quis</a:t>
            </a:r>
            <a:r>
              <a:rPr lang="hu-HU" dirty="0"/>
              <a:t>.</a:t>
            </a:r>
          </a:p>
        </p:txBody>
      </p:sp>
      <p:sp>
        <p:nvSpPr>
          <p:cNvPr id="12" name="Tartalom helye 2">
            <a:extLst>
              <a:ext uri="{FF2B5EF4-FFF2-40B4-BE49-F238E27FC236}">
                <a16:creationId xmlns:a16="http://schemas.microsoft.com/office/drawing/2014/main" id="{07683704-0360-4585-A922-12C7AA3D3B8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5938" y="1449388"/>
            <a:ext cx="5580062" cy="4500562"/>
          </a:xfrm>
        </p:spPr>
        <p:txBody>
          <a:bodyPr numCol="1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hu-HU" dirty="0"/>
              <a:t>Kép / Ábra beszúrása</a:t>
            </a:r>
          </a:p>
        </p:txBody>
      </p:sp>
      <p:sp>
        <p:nvSpPr>
          <p:cNvPr id="7" name="Szöveg helye 2">
            <a:extLst>
              <a:ext uri="{FF2B5EF4-FFF2-40B4-BE49-F238E27FC236}">
                <a16:creationId xmlns:a16="http://schemas.microsoft.com/office/drawing/2014/main" id="{9CA5E2A3-1539-4D90-8797-A5709E82AD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265B815-656A-4AEF-A291-3480A3B605BD}"/>
              </a:ext>
            </a:extLst>
          </p:cNvPr>
          <p:cNvSpPr txBox="1"/>
          <p:nvPr userDrawn="1"/>
        </p:nvSpPr>
        <p:spPr>
          <a:xfrm>
            <a:off x="2944467" y="3204577"/>
            <a:ext cx="616723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2429736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sábo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dy Level One…">
            <a:extLst>
              <a:ext uri="{FF2B5EF4-FFF2-40B4-BE49-F238E27FC236}">
                <a16:creationId xmlns:a16="http://schemas.microsoft.com/office/drawing/2014/main" id="{70112E74-3EB1-44CD-A970-2333DEADB7B0}"/>
              </a:ext>
            </a:extLst>
          </p:cNvPr>
          <p:cNvSpPr txBox="1">
            <a:spLocks noGrp="1"/>
          </p:cNvSpPr>
          <p:nvPr>
            <p:ph type="body" sz="half" idx="17" hasCustomPrompt="1"/>
          </p:nvPr>
        </p:nvSpPr>
        <p:spPr>
          <a:xfrm>
            <a:off x="524598" y="1862982"/>
            <a:ext cx="11151466" cy="4086969"/>
          </a:xfrm>
          <a:prstGeom prst="rect">
            <a:avLst/>
          </a:prstGeom>
        </p:spPr>
        <p:txBody>
          <a:bodyPr lIns="0" tIns="108000" rIns="0" bIns="108000" numCol="2" spcCol="540000"/>
          <a:lstStyle>
            <a:lvl1pPr marL="0" indent="0" algn="just" defTabSz="914400">
              <a:lnSpc>
                <a:spcPct val="120000"/>
              </a:lnSpc>
              <a:spcBef>
                <a:spcPts val="1200"/>
              </a:spcBef>
              <a:buClrTx/>
              <a:buSzTx/>
              <a:buNone/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42950" indent="-285750" algn="just" defTabSz="914400">
              <a:lnSpc>
                <a:spcPct val="120000"/>
              </a:lnSpc>
              <a:spcBef>
                <a:spcPts val="1200"/>
              </a:spcBef>
              <a:buClrTx/>
              <a:buChar char="▪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12409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6981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4pPr>
            <a:lvl5pPr marL="21553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 err="1"/>
              <a:t>Pellentesque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tortor </a:t>
            </a:r>
            <a:r>
              <a:rPr lang="hu-HU" dirty="0" err="1"/>
              <a:t>faucibus</a:t>
            </a:r>
            <a:r>
              <a:rPr lang="hu-HU" dirty="0"/>
              <a:t>, eget </a:t>
            </a:r>
            <a:r>
              <a:rPr lang="hu-HU" dirty="0" err="1"/>
              <a:t>laoreet</a:t>
            </a:r>
            <a:r>
              <a:rPr lang="hu-HU" dirty="0"/>
              <a:t> turpis </a:t>
            </a:r>
            <a:r>
              <a:rPr lang="hu-HU" dirty="0" err="1"/>
              <a:t>tempus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elit </a:t>
            </a:r>
            <a:r>
              <a:rPr lang="hu-HU" dirty="0" err="1"/>
              <a:t>efficitur</a:t>
            </a:r>
            <a:r>
              <a:rPr lang="hu-HU" dirty="0"/>
              <a:t>, </a:t>
            </a:r>
            <a:r>
              <a:rPr lang="hu-HU" dirty="0" err="1"/>
              <a:t>accumsan</a:t>
            </a:r>
            <a:r>
              <a:rPr lang="hu-HU" dirty="0"/>
              <a:t> urna </a:t>
            </a:r>
            <a:r>
              <a:rPr lang="hu-HU" dirty="0" err="1"/>
              <a:t>at</a:t>
            </a:r>
            <a:r>
              <a:rPr lang="hu-HU" dirty="0"/>
              <a:t>,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  <a:p>
            <a:r>
              <a:rPr lang="hu-HU" dirty="0"/>
              <a:t>Nulla </a:t>
            </a:r>
            <a:r>
              <a:rPr lang="hu-HU" dirty="0" err="1"/>
              <a:t>condimentum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vestibulum</a:t>
            </a:r>
            <a:r>
              <a:rPr lang="hu-HU" dirty="0"/>
              <a:t>. </a:t>
            </a:r>
            <a:r>
              <a:rPr lang="hu-HU" dirty="0" err="1"/>
              <a:t>Morbi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, </a:t>
            </a:r>
            <a:r>
              <a:rPr lang="hu-HU" dirty="0" err="1"/>
              <a:t>scelerisque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pellentesque</a:t>
            </a:r>
            <a:r>
              <a:rPr lang="hu-HU" dirty="0"/>
              <a:t>, </a:t>
            </a:r>
            <a:r>
              <a:rPr lang="hu-HU" dirty="0" err="1"/>
              <a:t>ultricies</a:t>
            </a:r>
            <a:r>
              <a:rPr lang="hu-HU" dirty="0"/>
              <a:t> a </a:t>
            </a:r>
            <a:r>
              <a:rPr lang="hu-HU" dirty="0" err="1"/>
              <a:t>nunc</a:t>
            </a:r>
            <a:r>
              <a:rPr lang="hu-HU" dirty="0"/>
              <a:t>. In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urna. </a:t>
            </a:r>
            <a:r>
              <a:rPr lang="hu-HU" dirty="0" err="1"/>
              <a:t>Proin</a:t>
            </a:r>
            <a:r>
              <a:rPr lang="hu-HU" dirty="0"/>
              <a:t> vitae elit </a:t>
            </a:r>
            <a:r>
              <a:rPr lang="hu-HU" dirty="0" err="1"/>
              <a:t>interdum</a:t>
            </a:r>
            <a:r>
              <a:rPr lang="hu-HU" dirty="0"/>
              <a:t>, </a:t>
            </a:r>
            <a:r>
              <a:rPr lang="hu-HU" dirty="0" err="1"/>
              <a:t>vehicula</a:t>
            </a:r>
            <a:r>
              <a:rPr lang="hu-HU" dirty="0"/>
              <a:t> sem </a:t>
            </a:r>
            <a:r>
              <a:rPr lang="hu-HU" dirty="0" err="1"/>
              <a:t>id</a:t>
            </a:r>
            <a:r>
              <a:rPr lang="hu-HU" dirty="0"/>
              <a:t>, </a:t>
            </a:r>
            <a:r>
              <a:rPr lang="hu-HU" dirty="0" err="1"/>
              <a:t>tempor</a:t>
            </a:r>
            <a:r>
              <a:rPr lang="hu-HU" dirty="0"/>
              <a:t> nulla. </a:t>
            </a:r>
            <a:r>
              <a:rPr lang="hu-HU" dirty="0" err="1"/>
              <a:t>Nam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sem </a:t>
            </a:r>
            <a:r>
              <a:rPr lang="hu-HU" dirty="0" err="1"/>
              <a:t>sed</a:t>
            </a:r>
            <a:r>
              <a:rPr lang="hu-HU" dirty="0"/>
              <a:t> mi </a:t>
            </a:r>
            <a:r>
              <a:rPr lang="hu-HU" dirty="0" err="1"/>
              <a:t>laoreet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in urna.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volutpat</a:t>
            </a:r>
            <a:r>
              <a:rPr lang="hu-HU" dirty="0"/>
              <a:t> felis. Nullam </a:t>
            </a:r>
            <a:r>
              <a:rPr lang="hu-HU" dirty="0" err="1"/>
              <a:t>nec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</a:t>
            </a:r>
            <a:r>
              <a:rPr lang="hu-HU" dirty="0" err="1"/>
              <a:t>blandit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 turpis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,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rutrum</a:t>
            </a:r>
            <a:r>
              <a:rPr lang="hu-HU" dirty="0"/>
              <a:t> est </a:t>
            </a:r>
            <a:r>
              <a:rPr lang="hu-HU" dirty="0" err="1"/>
              <a:t>eu</a:t>
            </a:r>
            <a:r>
              <a:rPr lang="hu-HU" dirty="0"/>
              <a:t> nulla </a:t>
            </a:r>
            <a:r>
              <a:rPr lang="hu-HU" dirty="0" err="1"/>
              <a:t>mollis</a:t>
            </a:r>
            <a:r>
              <a:rPr lang="hu-HU" dirty="0"/>
              <a:t>,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dignissim</a:t>
            </a:r>
            <a:r>
              <a:rPr lang="hu-HU" dirty="0"/>
              <a:t> </a:t>
            </a:r>
            <a:r>
              <a:rPr lang="hu-HU" dirty="0" err="1"/>
              <a:t>libero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. </a:t>
            </a:r>
          </a:p>
          <a:p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. </a:t>
            </a:r>
            <a:r>
              <a:rPr lang="hu-HU" dirty="0" err="1"/>
              <a:t>Praesent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 </a:t>
            </a:r>
            <a:r>
              <a:rPr lang="hu-HU" dirty="0" err="1"/>
              <a:t>sollicitudin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cursus</a:t>
            </a:r>
            <a:r>
              <a:rPr lang="hu-HU" dirty="0"/>
              <a:t>. </a:t>
            </a:r>
            <a:r>
              <a:rPr lang="hu-HU" dirty="0" err="1"/>
              <a:t>Proin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 urna elementum </a:t>
            </a:r>
            <a:r>
              <a:rPr lang="hu-HU" dirty="0" err="1"/>
              <a:t>quis</a:t>
            </a:r>
            <a:r>
              <a:rPr lang="hu-HU" dirty="0"/>
              <a:t>.</a:t>
            </a:r>
          </a:p>
          <a:p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</p:txBody>
      </p:sp>
      <p:sp>
        <p:nvSpPr>
          <p:cNvPr id="7" name="Szöveg helye 2">
            <a:extLst>
              <a:ext uri="{FF2B5EF4-FFF2-40B4-BE49-F238E27FC236}">
                <a16:creationId xmlns:a16="http://schemas.microsoft.com/office/drawing/2014/main" id="{4B69A0C1-0627-423A-95B6-1794E23E8D2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algn="l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5869257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4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6.sv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4.sv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7" y="720189"/>
            <a:ext cx="9479833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- 40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sp>
        <p:nvSpPr>
          <p:cNvPr id="7" name="Szöveg helye 5">
            <a:extLst>
              <a:ext uri="{FF2B5EF4-FFF2-40B4-BE49-F238E27FC236}">
                <a16:creationId xmlns:a16="http://schemas.microsoft.com/office/drawing/2014/main" id="{5A1C23EA-B0DE-4E55-B45B-CFAECA1CE2DD}"/>
              </a:ext>
            </a:extLst>
          </p:cNvPr>
          <p:cNvSpPr txBox="1">
            <a:spLocks/>
          </p:cNvSpPr>
          <p:nvPr userDrawn="1"/>
        </p:nvSpPr>
        <p:spPr>
          <a:xfrm>
            <a:off x="523875" y="6135273"/>
            <a:ext cx="8068073" cy="25863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marR="0" indent="0" algn="l" defTabSz="89693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None/>
              <a:tabLst>
                <a:tab pos="533400" algn="l"/>
              </a:tabLst>
              <a:defRPr sz="1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n-lt"/>
                <a:ea typeface="Montserrat SemiBold"/>
                <a:cs typeface="Montserrat" panose="00000500000000000000" pitchFamily="2" charset="-18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hangingPunct="1"/>
            <a:r>
              <a:rPr lang="hu-HU" dirty="0">
                <a:solidFill>
                  <a:schemeClr val="accent2"/>
                </a:solidFill>
              </a:rPr>
              <a:t>A prezentáció címe, tárgya | dr. Minta-Kovács István János</a:t>
            </a:r>
          </a:p>
        </p:txBody>
      </p:sp>
      <p:sp>
        <p:nvSpPr>
          <p:cNvPr id="5" name="Szöveg helye 5">
            <a:extLst>
              <a:ext uri="{FF2B5EF4-FFF2-40B4-BE49-F238E27FC236}">
                <a16:creationId xmlns:a16="http://schemas.microsoft.com/office/drawing/2014/main" id="{B35E9D47-A3D5-4522-90AA-732873630F14}"/>
              </a:ext>
            </a:extLst>
          </p:cNvPr>
          <p:cNvSpPr txBox="1">
            <a:spLocks/>
          </p:cNvSpPr>
          <p:nvPr userDrawn="1"/>
        </p:nvSpPr>
        <p:spPr>
          <a:xfrm>
            <a:off x="6450496" y="758257"/>
            <a:ext cx="5232522" cy="25863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marR="0" indent="0" algn="l" defTabSz="89693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None/>
              <a:tabLst>
                <a:tab pos="533400" algn="l"/>
              </a:tabLst>
              <a:defRPr sz="1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n-lt"/>
                <a:ea typeface="Montserrat SemiBold"/>
                <a:cs typeface="Montserrat" panose="00000500000000000000" pitchFamily="2" charset="-18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algn="r" hangingPunct="1"/>
            <a:fld id="{29640BE8-E47A-4CD2-8783-3F4BE53BE76F}" type="slidenum">
              <a:rPr lang="hu-HU" smtClean="0">
                <a:solidFill>
                  <a:schemeClr val="accent2"/>
                </a:solidFill>
              </a:rPr>
              <a:t>‹#›</a:t>
            </a:fld>
            <a:endParaRPr lang="hu-HU" dirty="0">
              <a:solidFill>
                <a:schemeClr val="accent2"/>
              </a:solidFill>
            </a:endParaRPr>
          </a:p>
        </p:txBody>
      </p:sp>
      <p:pic>
        <p:nvPicPr>
          <p:cNvPr id="8" name="Ábra 7">
            <a:extLst>
              <a:ext uri="{FF2B5EF4-FFF2-40B4-BE49-F238E27FC236}">
                <a16:creationId xmlns:a16="http://schemas.microsoft.com/office/drawing/2014/main" id="{61EEB194-CBA3-48EE-AFE5-79B06E0C66A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200000">
            <a:off x="10094973" y="-249399"/>
            <a:ext cx="2514600" cy="2466474"/>
          </a:xfrm>
          <a:prstGeom prst="rect">
            <a:avLst/>
          </a:prstGeom>
        </p:spPr>
      </p:pic>
      <p:pic>
        <p:nvPicPr>
          <p:cNvPr id="12" name="Ábra 11">
            <a:extLst>
              <a:ext uri="{FF2B5EF4-FFF2-40B4-BE49-F238E27FC236}">
                <a16:creationId xmlns:a16="http://schemas.microsoft.com/office/drawing/2014/main" id="{A7C047FD-E841-4F6A-A70B-FCE8093F016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45855" y="5718493"/>
            <a:ext cx="2446145" cy="7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2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3" r:id="rId8"/>
    <p:sldLayoutId id="2147483954" r:id="rId9"/>
    <p:sldLayoutId id="2147483955" r:id="rId10"/>
    <p:sldLayoutId id="2147483956" r:id="rId11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all" spc="0" baseline="0">
          <a:ln>
            <a:noFill/>
          </a:ln>
          <a:solidFill>
            <a:schemeClr val="tx2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63" marR="0" indent="-360363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32" marR="0" indent="-280707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325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412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63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6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8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90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2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482">
          <p15:clr>
            <a:srgbClr val="F26B43"/>
          </p15:clr>
        </p15:guide>
        <p15:guide id="7" orient="horz" pos="3952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7" y="542769"/>
            <a:ext cx="9479833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- 36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pic>
        <p:nvPicPr>
          <p:cNvPr id="5" name="Ábra 4">
            <a:extLst>
              <a:ext uri="{FF2B5EF4-FFF2-40B4-BE49-F238E27FC236}">
                <a16:creationId xmlns:a16="http://schemas.microsoft.com/office/drawing/2014/main" id="{15933FEE-E6A1-44A6-BB24-6357AC866E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45855" y="5718493"/>
            <a:ext cx="2446145" cy="7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4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chemeClr val="tx2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63" marR="0" indent="-360363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32" marR="0" indent="-280707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325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412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63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6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8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90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2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482">
          <p15:clr>
            <a:srgbClr val="F26B43"/>
          </p15:clr>
        </p15:guide>
        <p15:guide id="7" orient="horz" pos="370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7" y="720189"/>
            <a:ext cx="9479833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- 40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sp>
        <p:nvSpPr>
          <p:cNvPr id="7" name="Szöveg helye 5">
            <a:extLst>
              <a:ext uri="{FF2B5EF4-FFF2-40B4-BE49-F238E27FC236}">
                <a16:creationId xmlns:a16="http://schemas.microsoft.com/office/drawing/2014/main" id="{5A1C23EA-B0DE-4E55-B45B-CFAECA1CE2DD}"/>
              </a:ext>
            </a:extLst>
          </p:cNvPr>
          <p:cNvSpPr txBox="1">
            <a:spLocks/>
          </p:cNvSpPr>
          <p:nvPr userDrawn="1"/>
        </p:nvSpPr>
        <p:spPr>
          <a:xfrm>
            <a:off x="523875" y="6135273"/>
            <a:ext cx="8068073" cy="25863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marR="0" indent="0" algn="l" defTabSz="89693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None/>
              <a:tabLst>
                <a:tab pos="533400" algn="l"/>
              </a:tabLst>
              <a:defRPr sz="1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n-lt"/>
                <a:ea typeface="Montserrat SemiBold"/>
                <a:cs typeface="Montserrat" panose="00000500000000000000" pitchFamily="2" charset="-18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hangingPunct="1"/>
            <a:r>
              <a:rPr lang="hu-HU" dirty="0">
                <a:solidFill>
                  <a:schemeClr val="accent2"/>
                </a:solidFill>
              </a:rPr>
              <a:t>A prezentáció címe, tárgya | dr. Minta-Kovács István János</a:t>
            </a:r>
          </a:p>
        </p:txBody>
      </p:sp>
      <p:sp>
        <p:nvSpPr>
          <p:cNvPr id="8" name="Szöveg helye 5">
            <a:extLst>
              <a:ext uri="{FF2B5EF4-FFF2-40B4-BE49-F238E27FC236}">
                <a16:creationId xmlns:a16="http://schemas.microsoft.com/office/drawing/2014/main" id="{296513CF-E15A-4D6A-ADF1-32ACFE6FA414}"/>
              </a:ext>
            </a:extLst>
          </p:cNvPr>
          <p:cNvSpPr txBox="1">
            <a:spLocks/>
          </p:cNvSpPr>
          <p:nvPr userDrawn="1"/>
        </p:nvSpPr>
        <p:spPr>
          <a:xfrm>
            <a:off x="6450496" y="758257"/>
            <a:ext cx="5232522" cy="25863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marR="0" indent="0" algn="l" defTabSz="89693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None/>
              <a:tabLst>
                <a:tab pos="533400" algn="l"/>
              </a:tabLst>
              <a:defRPr sz="1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n-lt"/>
                <a:ea typeface="Montserrat SemiBold"/>
                <a:cs typeface="Montserrat" panose="00000500000000000000" pitchFamily="2" charset="-18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algn="r" hangingPunct="1"/>
            <a:fld id="{29640BE8-E47A-4CD2-8783-3F4BE53BE76F}" type="slidenum">
              <a:rPr lang="hu-HU" smtClean="0">
                <a:solidFill>
                  <a:schemeClr val="accent2"/>
                </a:solidFill>
              </a:rPr>
              <a:t>‹#›</a:t>
            </a:fld>
            <a:endParaRPr lang="hu-HU" dirty="0">
              <a:solidFill>
                <a:schemeClr val="accent2"/>
              </a:solidFill>
            </a:endParaRPr>
          </a:p>
        </p:txBody>
      </p:sp>
      <p:pic>
        <p:nvPicPr>
          <p:cNvPr id="9" name="Ábra 8">
            <a:extLst>
              <a:ext uri="{FF2B5EF4-FFF2-40B4-BE49-F238E27FC236}">
                <a16:creationId xmlns:a16="http://schemas.microsoft.com/office/drawing/2014/main" id="{40CB0F2F-5F5B-45AC-8D78-256CB4E5552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745855" y="5718493"/>
            <a:ext cx="2446145" cy="7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1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all" spc="0" baseline="0">
          <a:ln>
            <a:noFill/>
          </a:ln>
          <a:solidFill>
            <a:schemeClr val="tx2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63" marR="0" indent="-360363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32" marR="0" indent="-280707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325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412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63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6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8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90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2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482">
          <p15:clr>
            <a:srgbClr val="F26B43"/>
          </p15:clr>
        </p15:guide>
        <p15:guide id="7" orient="horz" pos="370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7" y="720189"/>
            <a:ext cx="9479833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- 40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sp>
        <p:nvSpPr>
          <p:cNvPr id="7" name="Szöveg helye 5">
            <a:extLst>
              <a:ext uri="{FF2B5EF4-FFF2-40B4-BE49-F238E27FC236}">
                <a16:creationId xmlns:a16="http://schemas.microsoft.com/office/drawing/2014/main" id="{5A1C23EA-B0DE-4E55-B45B-CFAECA1CE2DD}"/>
              </a:ext>
            </a:extLst>
          </p:cNvPr>
          <p:cNvSpPr txBox="1">
            <a:spLocks/>
          </p:cNvSpPr>
          <p:nvPr userDrawn="1"/>
        </p:nvSpPr>
        <p:spPr>
          <a:xfrm>
            <a:off x="523875" y="6135273"/>
            <a:ext cx="8068073" cy="25863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marR="0" indent="0" algn="l" defTabSz="89693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None/>
              <a:tabLst>
                <a:tab pos="533400" algn="l"/>
              </a:tabLst>
              <a:defRPr sz="1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n-lt"/>
                <a:ea typeface="Montserrat SemiBold"/>
                <a:cs typeface="Montserrat" panose="00000500000000000000" pitchFamily="2" charset="-18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hangingPunct="1"/>
            <a:r>
              <a:rPr lang="hu-HU" dirty="0">
                <a:solidFill>
                  <a:schemeClr val="accent2"/>
                </a:solidFill>
              </a:rPr>
              <a:t>A prezentáció címe, tárgya | dr. Minta-Kovács István János</a:t>
            </a:r>
          </a:p>
        </p:txBody>
      </p:sp>
      <p:pic>
        <p:nvPicPr>
          <p:cNvPr id="4" name="Ábra 3">
            <a:extLst>
              <a:ext uri="{FF2B5EF4-FFF2-40B4-BE49-F238E27FC236}">
                <a16:creationId xmlns:a16="http://schemas.microsoft.com/office/drawing/2014/main" id="{CF287C7E-5383-4363-8875-05E43DD78AF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36470" y="5861979"/>
            <a:ext cx="1728990" cy="402610"/>
          </a:xfrm>
          <a:prstGeom prst="rect">
            <a:avLst/>
          </a:prstGeom>
        </p:spPr>
      </p:pic>
      <p:sp>
        <p:nvSpPr>
          <p:cNvPr id="6" name="Szöveg helye 5">
            <a:extLst>
              <a:ext uri="{FF2B5EF4-FFF2-40B4-BE49-F238E27FC236}">
                <a16:creationId xmlns:a16="http://schemas.microsoft.com/office/drawing/2014/main" id="{3CEEE78A-C80F-4B92-9D38-1657AFF82204}"/>
              </a:ext>
            </a:extLst>
          </p:cNvPr>
          <p:cNvSpPr txBox="1">
            <a:spLocks/>
          </p:cNvSpPr>
          <p:nvPr userDrawn="1"/>
        </p:nvSpPr>
        <p:spPr>
          <a:xfrm>
            <a:off x="6450496" y="758257"/>
            <a:ext cx="5232522" cy="25863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marR="0" indent="0" algn="l" defTabSz="89693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None/>
              <a:tabLst>
                <a:tab pos="533400" algn="l"/>
              </a:tabLst>
              <a:defRPr sz="1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n-lt"/>
                <a:ea typeface="Montserrat SemiBold"/>
                <a:cs typeface="Montserrat" panose="00000500000000000000" pitchFamily="2" charset="-18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algn="r" hangingPunct="1"/>
            <a:fld id="{29640BE8-E47A-4CD2-8783-3F4BE53BE76F}" type="slidenum">
              <a:rPr lang="hu-HU" smtClean="0">
                <a:solidFill>
                  <a:schemeClr val="accent2"/>
                </a:solidFill>
              </a:rPr>
              <a:t>‹#›</a:t>
            </a:fld>
            <a:endParaRPr lang="hu-H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0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7" r:id="rId2"/>
    <p:sldLayoutId id="2147483798" r:id="rId3"/>
    <p:sldLayoutId id="2147483799" r:id="rId4"/>
    <p:sldLayoutId id="2147483911" r:id="rId5"/>
    <p:sldLayoutId id="2147483912" r:id="rId6"/>
    <p:sldLayoutId id="2147483917" r:id="rId7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all" spc="0" baseline="0">
          <a:ln>
            <a:noFill/>
          </a:ln>
          <a:solidFill>
            <a:schemeClr val="tx2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63" marR="0" indent="-360363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32" marR="0" indent="-280707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325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412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63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6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8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90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2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pos="325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482" userDrawn="1">
          <p15:clr>
            <a:srgbClr val="F26B43"/>
          </p15:clr>
        </p15:guide>
        <p15:guide id="7" orient="horz" pos="395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7" y="720189"/>
            <a:ext cx="9479833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- 40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sp>
        <p:nvSpPr>
          <p:cNvPr id="7" name="Szöveg helye 5">
            <a:extLst>
              <a:ext uri="{FF2B5EF4-FFF2-40B4-BE49-F238E27FC236}">
                <a16:creationId xmlns:a16="http://schemas.microsoft.com/office/drawing/2014/main" id="{5A1C23EA-B0DE-4E55-B45B-CFAECA1CE2DD}"/>
              </a:ext>
            </a:extLst>
          </p:cNvPr>
          <p:cNvSpPr txBox="1">
            <a:spLocks/>
          </p:cNvSpPr>
          <p:nvPr userDrawn="1"/>
        </p:nvSpPr>
        <p:spPr>
          <a:xfrm>
            <a:off x="523875" y="6135273"/>
            <a:ext cx="8068073" cy="25863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marR="0" indent="0" algn="l" defTabSz="89693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None/>
              <a:tabLst>
                <a:tab pos="533400" algn="l"/>
              </a:tabLst>
              <a:defRPr sz="1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n-lt"/>
                <a:ea typeface="Montserrat SemiBold"/>
                <a:cs typeface="Montserrat" panose="00000500000000000000" pitchFamily="2" charset="-18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hangingPunct="1"/>
            <a:r>
              <a:rPr lang="hu-HU" dirty="0">
                <a:solidFill>
                  <a:schemeClr val="tx1"/>
                </a:solidFill>
              </a:rPr>
              <a:t>A prezentáció címe, tárgya | dr. Minta-Kovács István János</a:t>
            </a:r>
          </a:p>
        </p:txBody>
      </p:sp>
      <p:sp>
        <p:nvSpPr>
          <p:cNvPr id="8" name="Szöveg helye 5">
            <a:extLst>
              <a:ext uri="{FF2B5EF4-FFF2-40B4-BE49-F238E27FC236}">
                <a16:creationId xmlns:a16="http://schemas.microsoft.com/office/drawing/2014/main" id="{1F139898-9540-4F77-A08F-86523E7298FE}"/>
              </a:ext>
            </a:extLst>
          </p:cNvPr>
          <p:cNvSpPr txBox="1">
            <a:spLocks/>
          </p:cNvSpPr>
          <p:nvPr userDrawn="1"/>
        </p:nvSpPr>
        <p:spPr>
          <a:xfrm>
            <a:off x="6450496" y="758257"/>
            <a:ext cx="5232522" cy="25863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marR="0" indent="0" algn="l" defTabSz="89693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None/>
              <a:tabLst>
                <a:tab pos="533400" algn="l"/>
              </a:tabLst>
              <a:defRPr sz="1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n-lt"/>
                <a:ea typeface="Montserrat SemiBold"/>
                <a:cs typeface="Montserrat" panose="00000500000000000000" pitchFamily="2" charset="-18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algn="r" hangingPunct="1"/>
            <a:fld id="{29640BE8-E47A-4CD2-8783-3F4BE53BE76F}" type="slidenum">
              <a:rPr lang="hu-HU" smtClean="0">
                <a:solidFill>
                  <a:schemeClr val="tx1"/>
                </a:solidFill>
              </a:rPr>
              <a:t>‹#›</a:t>
            </a:fld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11" name="Ábra 10">
            <a:extLst>
              <a:ext uri="{FF2B5EF4-FFF2-40B4-BE49-F238E27FC236}">
                <a16:creationId xmlns:a16="http://schemas.microsoft.com/office/drawing/2014/main" id="{17804AE2-8CF5-4007-BF14-A5B5A77394B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45855" y="5718493"/>
            <a:ext cx="2446145" cy="7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0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8" r:id="rId9"/>
    <p:sldLayoutId id="2147483969" r:id="rId10"/>
    <p:sldLayoutId id="2147483970" r:id="rId11"/>
    <p:sldLayoutId id="2147483971" r:id="rId12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all" spc="0" baseline="0">
          <a:ln>
            <a:noFill/>
          </a:ln>
          <a:solidFill>
            <a:schemeClr val="tx2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63" marR="0" indent="-360363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32" marR="0" indent="-280707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325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412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63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6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8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90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2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482">
          <p15:clr>
            <a:srgbClr val="F26B43"/>
          </p15:clr>
        </p15:guide>
        <p15:guide id="7" orient="horz" pos="370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7" y="542769"/>
            <a:ext cx="9479833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- 36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pic>
        <p:nvPicPr>
          <p:cNvPr id="5" name="Ábra 4">
            <a:extLst>
              <a:ext uri="{FF2B5EF4-FFF2-40B4-BE49-F238E27FC236}">
                <a16:creationId xmlns:a16="http://schemas.microsoft.com/office/drawing/2014/main" id="{7E14A27F-69F4-43B0-99CA-B136F5DD9A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45855" y="5718493"/>
            <a:ext cx="2446145" cy="7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3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chemeClr val="tx2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63" marR="0" indent="-360363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32" marR="0" indent="-280707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325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412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63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6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8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90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2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482">
          <p15:clr>
            <a:srgbClr val="F26B43"/>
          </p15:clr>
        </p15:guide>
        <p15:guide id="7" orient="horz" pos="370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7" y="542769"/>
            <a:ext cx="9479833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- 36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pic>
        <p:nvPicPr>
          <p:cNvPr id="4" name="Ábra 3">
            <a:extLst>
              <a:ext uri="{FF2B5EF4-FFF2-40B4-BE49-F238E27FC236}">
                <a16:creationId xmlns:a16="http://schemas.microsoft.com/office/drawing/2014/main" id="{33CBABF9-6654-47B0-8090-55396DCE95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34550" y="5718493"/>
            <a:ext cx="2457449" cy="74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4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chemeClr val="bg1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63" marR="0" indent="-360363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32" marR="0" indent="-280707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325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412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63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6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8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90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2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482">
          <p15:clr>
            <a:srgbClr val="F26B43"/>
          </p15:clr>
        </p15:guide>
        <p15:guide id="7" orient="horz" pos="370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7" y="542769"/>
            <a:ext cx="9479833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- 36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pic>
        <p:nvPicPr>
          <p:cNvPr id="6" name="Ábra 5">
            <a:extLst>
              <a:ext uri="{FF2B5EF4-FFF2-40B4-BE49-F238E27FC236}">
                <a16:creationId xmlns:a16="http://schemas.microsoft.com/office/drawing/2014/main" id="{457BDCC1-16DF-40DC-AA88-2464CC1ADD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45855" y="5718493"/>
            <a:ext cx="2446145" cy="7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3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chemeClr val="tx2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63" marR="0" indent="-360363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32" marR="0" indent="-280707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325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412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63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6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8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90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2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482">
          <p15:clr>
            <a:srgbClr val="F26B43"/>
          </p15:clr>
        </p15:guide>
        <p15:guide id="7" orient="horz" pos="3702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7" y="542769"/>
            <a:ext cx="9479833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- 36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pic>
        <p:nvPicPr>
          <p:cNvPr id="4" name="Ábra 3">
            <a:extLst>
              <a:ext uri="{FF2B5EF4-FFF2-40B4-BE49-F238E27FC236}">
                <a16:creationId xmlns:a16="http://schemas.microsoft.com/office/drawing/2014/main" id="{62AC2DDD-0E4E-4D25-BE06-81D88C07143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34550" y="5718493"/>
            <a:ext cx="2457449" cy="74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7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chemeClr val="bg1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63" marR="0" indent="-360363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32" marR="0" indent="-280707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325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412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63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6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8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90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2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482">
          <p15:clr>
            <a:srgbClr val="F26B43"/>
          </p15:clr>
        </p15:guide>
        <p15:guide id="7" orient="horz" pos="3702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7" y="542769"/>
            <a:ext cx="9479833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- 36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pic>
        <p:nvPicPr>
          <p:cNvPr id="5" name="Ábra 4">
            <a:extLst>
              <a:ext uri="{FF2B5EF4-FFF2-40B4-BE49-F238E27FC236}">
                <a16:creationId xmlns:a16="http://schemas.microsoft.com/office/drawing/2014/main" id="{410A93D1-5D44-4E8E-B9B6-E6CD1E396A6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45855" y="5718493"/>
            <a:ext cx="2446145" cy="7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1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chemeClr val="tx2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63" marR="0" indent="-360363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32" marR="0" indent="-280707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325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412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63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6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8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90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2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482">
          <p15:clr>
            <a:srgbClr val="F26B43"/>
          </p15:clr>
        </p15:guide>
        <p15:guide id="7" orient="horz" pos="37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7.png"/><Relationship Id="rId3" Type="http://schemas.openxmlformats.org/officeDocument/2006/relationships/image" Target="../media/image16.jp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1.jpeg"/><Relationship Id="rId11" Type="http://schemas.openxmlformats.org/officeDocument/2006/relationships/image" Target="../media/image25.png"/><Relationship Id="rId5" Type="http://schemas.openxmlformats.org/officeDocument/2006/relationships/image" Target="../media/image20.jpeg"/><Relationship Id="rId15" Type="http://schemas.microsoft.com/office/2007/relationships/hdphoto" Target="../media/hdphoto2.wdp"/><Relationship Id="rId10" Type="http://schemas.openxmlformats.org/officeDocument/2006/relationships/image" Target="../media/image24.png"/><Relationship Id="rId4" Type="http://schemas.openxmlformats.org/officeDocument/2006/relationships/image" Target="../media/image19.jpe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Mađarska državna riznica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6"/>
          </p:nvPr>
        </p:nvSpPr>
        <p:spPr>
          <a:xfrm>
            <a:off x="519908" y="1903745"/>
            <a:ext cx="8419698" cy="929601"/>
          </a:xfrm>
        </p:spPr>
        <p:txBody>
          <a:bodyPr/>
          <a:lstStyle/>
          <a:p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Temelji integriranog informacijskog sustava za financijsko upravljanje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90" y="2833346"/>
            <a:ext cx="9480102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4185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5" y="641385"/>
            <a:ext cx="10472468" cy="771739"/>
          </a:xfrm>
        </p:spPr>
        <p:txBody>
          <a:bodyPr>
            <a:noAutofit/>
          </a:bodyPr>
          <a:lstStyle/>
          <a:p>
            <a:r>
              <a:rPr lang="hr-HR" sz="2400"/>
              <a:t>postojeći sustavi upravljanja javnim financijama</a:t>
            </a:r>
            <a:br>
              <a:rPr lang="hr-HR" sz="2400"/>
            </a:br>
            <a:endParaRPr lang="hr-HR" sz="2400"/>
          </a:p>
        </p:txBody>
      </p:sp>
      <p:sp>
        <p:nvSpPr>
          <p:cNvPr id="15" name="Szöveg helye 8">
            <a:extLst>
              <a:ext uri="{FF2B5EF4-FFF2-40B4-BE49-F238E27FC236}">
                <a16:creationId xmlns:a16="http://schemas.microsoft.com/office/drawing/2014/main" id="{067E3DED-62A3-4641-9C4F-B6E988ED8F9A}"/>
              </a:ext>
            </a:extLst>
          </p:cNvPr>
          <p:cNvSpPr txBox="1">
            <a:spLocks/>
          </p:cNvSpPr>
          <p:nvPr/>
        </p:nvSpPr>
        <p:spPr>
          <a:xfrm>
            <a:off x="419796" y="1413125"/>
            <a:ext cx="9271049" cy="4638052"/>
          </a:xfrm>
          <a:prstGeom prst="rect">
            <a:avLst/>
          </a:prstGeom>
          <a:noFill/>
        </p:spPr>
        <p:txBody>
          <a:bodyPr>
            <a:normAutofit fontScale="32500" lnSpcReduction="20000"/>
          </a:bodyPr>
          <a:lstStyle>
            <a:lvl1pPr marL="360363" marR="0" indent="-360363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indent="0" algn="just" defTabSz="914400" hangingPunct="1">
              <a:lnSpc>
                <a:spcPct val="130000"/>
              </a:lnSpc>
              <a:buClr>
                <a:schemeClr val="accent2"/>
              </a:buClr>
              <a:buNone/>
              <a:tabLst/>
            </a:pPr>
            <a:endParaRPr lang="hu-HU" sz="31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457200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hr-HR" sz="5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Razvili međunarodni dobavljači (SAP)</a:t>
            </a: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hr-HR" sz="5400" b="1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KM</a:t>
            </a:r>
            <a:r>
              <a:rPr lang="hr-HR" sz="5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– modul za upravljanje proračunom</a:t>
            </a: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hr-HR" sz="5400" b="1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INKA</a:t>
            </a:r>
            <a:r>
              <a:rPr lang="hr-HR" sz="5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– središnji računovodstveni sustav</a:t>
            </a: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hr-HR" sz="5400" b="1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MDM</a:t>
            </a:r>
            <a:r>
              <a:rPr lang="hr-HR" sz="5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– upravljanje matičnim podacima</a:t>
            </a: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hr-HR" sz="5400" b="1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DWH</a:t>
            </a:r>
            <a:r>
              <a:rPr lang="hr-HR" sz="5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– skladište podataka</a:t>
            </a: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hr-HR" sz="5400" b="1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ESB </a:t>
            </a:r>
            <a:r>
              <a:rPr lang="hr-HR" sz="540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– interni prijenosnik podataka</a:t>
            </a:r>
          </a:p>
          <a:p>
            <a:pPr marL="457200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hr-HR" sz="5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Razvili mađarski dobavljači</a:t>
            </a: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hr-HR" sz="5400" b="1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SZR</a:t>
            </a:r>
            <a:r>
              <a:rPr lang="hr-HR" sz="5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– interni bankarski sustav</a:t>
            </a: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hr-HR" sz="5400" b="1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KÖR</a:t>
            </a:r>
            <a:r>
              <a:rPr lang="hr-HR" sz="5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– knjigovodstveni sustav za jedinice potrošnje</a:t>
            </a: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hr-HR" sz="5400" b="1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KKSZB</a:t>
            </a:r>
            <a:r>
              <a:rPr lang="hr-HR" sz="5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– vanjski prijenosnik podataka</a:t>
            </a:r>
          </a:p>
        </p:txBody>
      </p:sp>
    </p:spTree>
    <p:extLst>
      <p:ext uri="{BB962C8B-B14F-4D97-AF65-F5344CB8AC3E}">
        <p14:creationId xmlns:p14="http://schemas.microsoft.com/office/powerpoint/2010/main" val="312591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5" y="641385"/>
            <a:ext cx="10472468" cy="771739"/>
          </a:xfrm>
        </p:spPr>
        <p:txBody>
          <a:bodyPr>
            <a:noAutofit/>
          </a:bodyPr>
          <a:lstStyle/>
          <a:p>
            <a:r>
              <a:rPr lang="hr-HR" sz="2400"/>
              <a:t>Postojeća mreža upravljanja javnim financijama</a:t>
            </a:r>
            <a:br>
              <a:rPr lang="hr-HR" sz="2400"/>
            </a:br>
            <a:endParaRPr lang="hr-HR" sz="2400"/>
          </a:p>
        </p:txBody>
      </p:sp>
      <p:sp>
        <p:nvSpPr>
          <p:cNvPr id="15" name="Szöveg helye 8">
            <a:extLst>
              <a:ext uri="{FF2B5EF4-FFF2-40B4-BE49-F238E27FC236}">
                <a16:creationId xmlns:a16="http://schemas.microsoft.com/office/drawing/2014/main" id="{067E3DED-62A3-4641-9C4F-B6E988ED8F9A}"/>
              </a:ext>
            </a:extLst>
          </p:cNvPr>
          <p:cNvSpPr txBox="1">
            <a:spLocks/>
          </p:cNvSpPr>
          <p:nvPr/>
        </p:nvSpPr>
        <p:spPr>
          <a:xfrm>
            <a:off x="419796" y="1944839"/>
            <a:ext cx="9271049" cy="410633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60363" marR="0" indent="-360363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285750" indent="-285750" defTabSz="914400" hangingPunct="1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/>
            </a:pPr>
            <a:endParaRPr lang="hu-HU" sz="19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0DB54-8250-AFC0-5F94-577AADD4F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0626"/>
            <a:ext cx="9595821" cy="534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5" y="641385"/>
            <a:ext cx="10472468" cy="771739"/>
          </a:xfrm>
        </p:spPr>
        <p:txBody>
          <a:bodyPr>
            <a:noAutofit/>
          </a:bodyPr>
          <a:lstStyle/>
          <a:p>
            <a:r>
              <a:rPr lang="hr-HR" sz="1600"/>
              <a:t>Novi način pružanja informacijskih usluga</a:t>
            </a:r>
            <a:br>
              <a:rPr lang="hr-HR" sz="1600"/>
            </a:br>
            <a:endParaRPr lang="hr-HR" sz="1600"/>
          </a:p>
        </p:txBody>
      </p:sp>
      <p:sp>
        <p:nvSpPr>
          <p:cNvPr id="4" name="Szöveg helye 8">
            <a:extLst>
              <a:ext uri="{FF2B5EF4-FFF2-40B4-BE49-F238E27FC236}">
                <a16:creationId xmlns:a16="http://schemas.microsoft.com/office/drawing/2014/main" id="{067E3DED-62A3-4641-9C4F-B6E988ED8F9A}"/>
              </a:ext>
            </a:extLst>
          </p:cNvPr>
          <p:cNvSpPr txBox="1">
            <a:spLocks/>
          </p:cNvSpPr>
          <p:nvPr/>
        </p:nvSpPr>
        <p:spPr>
          <a:xfrm>
            <a:off x="687560" y="1595445"/>
            <a:ext cx="9650344" cy="465268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60363" marR="0" indent="-360363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indent="0" algn="just" defTabSz="914400" hangingPunct="1">
              <a:lnSpc>
                <a:spcPct val="110000"/>
              </a:lnSpc>
              <a:buClr>
                <a:schemeClr val="accent2"/>
              </a:buClr>
              <a:buNone/>
              <a:tabLst/>
            </a:pPr>
            <a:endParaRPr lang="hu-HU" sz="14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4529502-FB3B-4F8E-B0E4-196AFC2AD7F2}"/>
              </a:ext>
            </a:extLst>
          </p:cNvPr>
          <p:cNvSpPr txBox="1"/>
          <p:nvPr/>
        </p:nvSpPr>
        <p:spPr>
          <a:xfrm rot="16200000">
            <a:off x="4497901" y="2754626"/>
            <a:ext cx="862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80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Ploče upravljanja</a:t>
            </a:r>
          </a:p>
        </p:txBody>
      </p:sp>
      <p:sp>
        <p:nvSpPr>
          <p:cNvPr id="6" name="Lekerekített téglalap 12">
            <a:extLst>
              <a:ext uri="{FF2B5EF4-FFF2-40B4-BE49-F238E27FC236}">
                <a16:creationId xmlns:a16="http://schemas.microsoft.com/office/drawing/2014/main" id="{89912E53-EC7B-495F-A043-81E8F0402FDF}"/>
              </a:ext>
            </a:extLst>
          </p:cNvPr>
          <p:cNvSpPr/>
          <p:nvPr/>
        </p:nvSpPr>
        <p:spPr>
          <a:xfrm>
            <a:off x="5159499" y="2599904"/>
            <a:ext cx="1296000" cy="648000"/>
          </a:xfrm>
          <a:prstGeom prst="roundRect">
            <a:avLst>
              <a:gd name="adj" fmla="val 8828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E842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b="1" noProof="1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28E90AB0-127B-440E-937C-FCB8FDEF7997}"/>
              </a:ext>
            </a:extLst>
          </p:cNvPr>
          <p:cNvSpPr txBox="1"/>
          <p:nvPr/>
        </p:nvSpPr>
        <p:spPr>
          <a:xfrm rot="16200000">
            <a:off x="4542095" y="3552231"/>
            <a:ext cx="7606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80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Izvještaji</a:t>
            </a:r>
          </a:p>
        </p:txBody>
      </p:sp>
      <p:sp>
        <p:nvSpPr>
          <p:cNvPr id="8" name="Lekerekített téglalap 14">
            <a:extLst>
              <a:ext uri="{FF2B5EF4-FFF2-40B4-BE49-F238E27FC236}">
                <a16:creationId xmlns:a16="http://schemas.microsoft.com/office/drawing/2014/main" id="{C7E3C42A-9390-45A3-B0C7-6CB60B43BF72}"/>
              </a:ext>
            </a:extLst>
          </p:cNvPr>
          <p:cNvSpPr/>
          <p:nvPr/>
        </p:nvSpPr>
        <p:spPr>
          <a:xfrm>
            <a:off x="5150275" y="3367406"/>
            <a:ext cx="1296000" cy="648000"/>
          </a:xfrm>
          <a:prstGeom prst="roundRect">
            <a:avLst>
              <a:gd name="adj" fmla="val 8828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E842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b="1" noProof="1"/>
          </a:p>
        </p:txBody>
      </p:sp>
      <p:sp>
        <p:nvSpPr>
          <p:cNvPr id="9" name="Lekerekített téglalap 21">
            <a:extLst>
              <a:ext uri="{FF2B5EF4-FFF2-40B4-BE49-F238E27FC236}">
                <a16:creationId xmlns:a16="http://schemas.microsoft.com/office/drawing/2014/main" id="{27BCB433-D54C-4053-BA80-65F7CDEEDEB7}"/>
              </a:ext>
            </a:extLst>
          </p:cNvPr>
          <p:cNvSpPr/>
          <p:nvPr/>
        </p:nvSpPr>
        <p:spPr>
          <a:xfrm>
            <a:off x="5139404" y="4530656"/>
            <a:ext cx="1296000" cy="648000"/>
          </a:xfrm>
          <a:prstGeom prst="roundRect">
            <a:avLst>
              <a:gd name="adj" fmla="val 8828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C619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b="1" noProof="1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C183AA65-853A-49EC-8DA5-AC8C020ECA8C}"/>
              </a:ext>
            </a:extLst>
          </p:cNvPr>
          <p:cNvSpPr txBox="1"/>
          <p:nvPr/>
        </p:nvSpPr>
        <p:spPr>
          <a:xfrm rot="16200000">
            <a:off x="4381267" y="4700774"/>
            <a:ext cx="1074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80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Portal javnih financija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0CCFA0C7-ADA2-4A1D-A0C2-67F4CC3BAC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8262" y="3177661"/>
            <a:ext cx="1428931" cy="964588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FAF2B9F0-9239-472B-A347-7D0B8A19814F}"/>
              </a:ext>
            </a:extLst>
          </p:cNvPr>
          <p:cNvSpPr txBox="1"/>
          <p:nvPr/>
        </p:nvSpPr>
        <p:spPr>
          <a:xfrm>
            <a:off x="2636589" y="2852821"/>
            <a:ext cx="1812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Skladište podataka</a:t>
            </a:r>
            <a:r>
              <a:rPr lang="hr-HR" sz="1000" b="1" noProof="1">
                <a:solidFill>
                  <a:srgbClr val="555555"/>
                </a:solidFill>
              </a:rPr>
              <a:t> </a:t>
            </a:r>
            <a:r>
              <a:rPr lang="hr-HR" sz="100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sustava IFMIS</a:t>
            </a:r>
          </a:p>
        </p:txBody>
      </p:sp>
      <p:sp>
        <p:nvSpPr>
          <p:cNvPr id="14" name="Lekerekített téglalap 21">
            <a:extLst>
              <a:ext uri="{FF2B5EF4-FFF2-40B4-BE49-F238E27FC236}">
                <a16:creationId xmlns:a16="http://schemas.microsoft.com/office/drawing/2014/main" id="{B2CCFD4B-94B8-4E7B-A588-0F96EEF04288}"/>
              </a:ext>
            </a:extLst>
          </p:cNvPr>
          <p:cNvSpPr/>
          <p:nvPr/>
        </p:nvSpPr>
        <p:spPr>
          <a:xfrm>
            <a:off x="5158403" y="1832402"/>
            <a:ext cx="1296000" cy="648000"/>
          </a:xfrm>
          <a:prstGeom prst="roundRect">
            <a:avLst>
              <a:gd name="adj" fmla="val 8828"/>
            </a:avLst>
          </a:prstGeom>
          <a:blipFill dpi="0" rotWithShape="1">
            <a:blip r:embed="rId9"/>
            <a:srcRect/>
            <a:stretch>
              <a:fillRect/>
            </a:stretch>
          </a:blipFill>
          <a:ln>
            <a:solidFill>
              <a:srgbClr val="E842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b="1" noProof="1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9138E251-543E-4425-87FA-F852AFCA9F86}"/>
              </a:ext>
            </a:extLst>
          </p:cNvPr>
          <p:cNvSpPr txBox="1"/>
          <p:nvPr/>
        </p:nvSpPr>
        <p:spPr>
          <a:xfrm rot="16200000">
            <a:off x="4492473" y="1885392"/>
            <a:ext cx="862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80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Portal Riznice za proračunske institucije</a:t>
            </a:r>
          </a:p>
        </p:txBody>
      </p:sp>
      <p:sp>
        <p:nvSpPr>
          <p:cNvPr id="17" name="Téglalap: lekerekített 13">
            <a:extLst>
              <a:ext uri="{FF2B5EF4-FFF2-40B4-BE49-F238E27FC236}">
                <a16:creationId xmlns:a16="http://schemas.microsoft.com/office/drawing/2014/main" id="{71200780-7067-4104-B438-2D6DFE4684A0}"/>
              </a:ext>
            </a:extLst>
          </p:cNvPr>
          <p:cNvSpPr/>
          <p:nvPr/>
        </p:nvSpPr>
        <p:spPr>
          <a:xfrm>
            <a:off x="4650897" y="1754108"/>
            <a:ext cx="5015533" cy="2367372"/>
          </a:xfrm>
          <a:prstGeom prst="roundRect">
            <a:avLst>
              <a:gd name="adj" fmla="val 2074"/>
            </a:avLst>
          </a:prstGeom>
          <a:noFill/>
          <a:ln w="19050">
            <a:solidFill>
              <a:srgbClr val="E84233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noProof="1"/>
          </a:p>
        </p:txBody>
      </p:sp>
      <p:sp>
        <p:nvSpPr>
          <p:cNvPr id="18" name="Téglalap: lekerekített 14">
            <a:extLst>
              <a:ext uri="{FF2B5EF4-FFF2-40B4-BE49-F238E27FC236}">
                <a16:creationId xmlns:a16="http://schemas.microsoft.com/office/drawing/2014/main" id="{0C4698F2-3E7C-4A94-A32B-1C5F99170734}"/>
              </a:ext>
            </a:extLst>
          </p:cNvPr>
          <p:cNvSpPr/>
          <p:nvPr/>
        </p:nvSpPr>
        <p:spPr>
          <a:xfrm>
            <a:off x="4633881" y="4364919"/>
            <a:ext cx="5032548" cy="998659"/>
          </a:xfrm>
          <a:prstGeom prst="roundRect">
            <a:avLst>
              <a:gd name="adj" fmla="val 2734"/>
            </a:avLst>
          </a:prstGeom>
          <a:noFill/>
          <a:ln w="19050">
            <a:solidFill>
              <a:srgbClr val="0C619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noProof="1"/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23A75E1D-E7F1-4304-8074-5FF2A10FB7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2101" y="1413124"/>
            <a:ext cx="472910" cy="472910"/>
          </a:xfrm>
          <a:prstGeom prst="rect">
            <a:avLst/>
          </a:prstGeom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AEBC1AF8-3325-4228-8317-B69C3579606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01320" y="4181772"/>
            <a:ext cx="1122878" cy="550484"/>
          </a:xfrm>
          <a:prstGeom prst="rect">
            <a:avLst/>
          </a:prstGeom>
        </p:spPr>
      </p:pic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B7F67BAF-7C71-4FA1-9151-3303DA533B5D}"/>
              </a:ext>
            </a:extLst>
          </p:cNvPr>
          <p:cNvGrpSpPr/>
          <p:nvPr/>
        </p:nvGrpSpPr>
        <p:grpSpPr>
          <a:xfrm>
            <a:off x="1201048" y="3455896"/>
            <a:ext cx="1296000" cy="720000"/>
            <a:chOff x="779660" y="1774519"/>
            <a:chExt cx="1512000" cy="907803"/>
          </a:xfrm>
        </p:grpSpPr>
        <p:sp>
          <p:nvSpPr>
            <p:cNvPr id="22" name="Lekerekített téglalap 21">
              <a:extLst>
                <a:ext uri="{FF2B5EF4-FFF2-40B4-BE49-F238E27FC236}">
                  <a16:creationId xmlns:a16="http://schemas.microsoft.com/office/drawing/2014/main" id="{4D84991A-F8C0-4F86-A020-06FDAEFF548D}"/>
                </a:ext>
              </a:extLst>
            </p:cNvPr>
            <p:cNvSpPr/>
            <p:nvPr/>
          </p:nvSpPr>
          <p:spPr>
            <a:xfrm>
              <a:off x="779660" y="1774519"/>
              <a:ext cx="1512000" cy="792000"/>
            </a:xfrm>
            <a:prstGeom prst="roundRect">
              <a:avLst>
                <a:gd name="adj" fmla="val 8828"/>
              </a:avLst>
            </a:prstGeom>
            <a:noFill/>
            <a:ln>
              <a:solidFill>
                <a:srgbClr val="55555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b="1" noProof="1"/>
            </a:p>
          </p:txBody>
        </p:sp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79285520-D22D-465E-A695-3B779554A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9660" y="1777107"/>
              <a:ext cx="792001" cy="792001"/>
            </a:xfrm>
            <a:prstGeom prst="rect">
              <a:avLst/>
            </a:prstGeom>
          </p:spPr>
        </p:pic>
        <p:pic>
          <p:nvPicPr>
            <p:cNvPr id="24" name="Kép 23">
              <a:extLst>
                <a:ext uri="{FF2B5EF4-FFF2-40B4-BE49-F238E27FC236}">
                  <a16:creationId xmlns:a16="http://schemas.microsoft.com/office/drawing/2014/main" id="{259FECA2-E201-4C5A-BE69-BB18DBD43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99659" y="1780460"/>
              <a:ext cx="792001" cy="792001"/>
            </a:xfrm>
            <a:prstGeom prst="rect">
              <a:avLst/>
            </a:prstGeom>
          </p:spPr>
        </p:pic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B20D2E-515D-4599-8969-9038B8032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37703" y="1890321"/>
              <a:ext cx="792001" cy="792001"/>
            </a:xfrm>
            <a:prstGeom prst="rect">
              <a:avLst/>
            </a:prstGeom>
          </p:spPr>
        </p:pic>
      </p:grp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3AE92049-B798-4F85-A2CC-CD89E7112A6E}"/>
              </a:ext>
            </a:extLst>
          </p:cNvPr>
          <p:cNvSpPr txBox="1"/>
          <p:nvPr/>
        </p:nvSpPr>
        <p:spPr>
          <a:xfrm>
            <a:off x="1064921" y="2823673"/>
            <a:ext cx="1587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Sustavi IFMIS i drugi izvorni sustavi</a:t>
            </a:r>
          </a:p>
        </p:txBody>
      </p: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AB2CC8D7-AF28-4ACF-9C87-7BA065D06EDF}"/>
              </a:ext>
            </a:extLst>
          </p:cNvPr>
          <p:cNvGrpSpPr/>
          <p:nvPr/>
        </p:nvGrpSpPr>
        <p:grpSpPr>
          <a:xfrm>
            <a:off x="1161518" y="1760114"/>
            <a:ext cx="3134143" cy="717667"/>
            <a:chOff x="703553" y="995166"/>
            <a:chExt cx="3134143" cy="717667"/>
          </a:xfrm>
        </p:grpSpPr>
        <p:pic>
          <p:nvPicPr>
            <p:cNvPr id="28" name="Kép 27">
              <a:extLst>
                <a:ext uri="{FF2B5EF4-FFF2-40B4-BE49-F238E27FC236}">
                  <a16:creationId xmlns:a16="http://schemas.microsoft.com/office/drawing/2014/main" id="{68D41C8E-213D-44F1-90D2-82B81C759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3553" y="1285475"/>
              <a:ext cx="402242" cy="402242"/>
            </a:xfrm>
            <a:prstGeom prst="rect">
              <a:avLst/>
            </a:prstGeom>
          </p:spPr>
        </p:pic>
        <p:grpSp>
          <p:nvGrpSpPr>
            <p:cNvPr id="29" name="Csoportba foglalás 28">
              <a:extLst>
                <a:ext uri="{FF2B5EF4-FFF2-40B4-BE49-F238E27FC236}">
                  <a16:creationId xmlns:a16="http://schemas.microsoft.com/office/drawing/2014/main" id="{20854F5B-63FB-4767-BA9B-03C57557AA82}"/>
                </a:ext>
              </a:extLst>
            </p:cNvPr>
            <p:cNvGrpSpPr/>
            <p:nvPr/>
          </p:nvGrpSpPr>
          <p:grpSpPr>
            <a:xfrm>
              <a:off x="703553" y="995166"/>
              <a:ext cx="3134143" cy="717667"/>
              <a:chOff x="319544" y="923783"/>
              <a:chExt cx="3134143" cy="717667"/>
            </a:xfrm>
          </p:grpSpPr>
          <p:sp>
            <p:nvSpPr>
              <p:cNvPr id="30" name="Téglalap: lekerekített 25">
                <a:extLst>
                  <a:ext uri="{FF2B5EF4-FFF2-40B4-BE49-F238E27FC236}">
                    <a16:creationId xmlns:a16="http://schemas.microsoft.com/office/drawing/2014/main" id="{E916F2C1-A184-4698-870E-FE77A3F920DC}"/>
                  </a:ext>
                </a:extLst>
              </p:cNvPr>
              <p:cNvSpPr/>
              <p:nvPr/>
            </p:nvSpPr>
            <p:spPr>
              <a:xfrm>
                <a:off x="319544" y="923783"/>
                <a:ext cx="3134143" cy="717667"/>
              </a:xfrm>
              <a:prstGeom prst="roundRect">
                <a:avLst>
                  <a:gd name="adj" fmla="val 2734"/>
                </a:avLst>
              </a:prstGeom>
              <a:noFill/>
              <a:ln w="19050">
                <a:solidFill>
                  <a:srgbClr val="AAAAAA"/>
                </a:solidFill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noProof="1"/>
              </a:p>
            </p:txBody>
          </p:sp>
          <p:sp>
            <p:nvSpPr>
              <p:cNvPr id="31" name="Szövegdoboz 30">
                <a:extLst>
                  <a:ext uri="{FF2B5EF4-FFF2-40B4-BE49-F238E27FC236}">
                    <a16:creationId xmlns:a16="http://schemas.microsoft.com/office/drawing/2014/main" id="{FF5AA44F-B448-4F4E-A321-F2A8BA8DFCF5}"/>
                  </a:ext>
                </a:extLst>
              </p:cNvPr>
              <p:cNvSpPr txBox="1"/>
              <p:nvPr/>
            </p:nvSpPr>
            <p:spPr>
              <a:xfrm>
                <a:off x="447446" y="962951"/>
                <a:ext cx="299694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5750" algn="r" hangingPunct="1">
                  <a:spcBef>
                    <a:spcPts val="1000"/>
                  </a:spcBef>
                  <a:buClr>
                    <a:schemeClr val="accent2"/>
                  </a:buClr>
                  <a:buSzPct val="100000"/>
                </a:pPr>
                <a:r>
                  <a:rPr lang="hr-HR" sz="1000" noProof="1">
                    <a:solidFill>
                      <a:schemeClr val="accent2">
                        <a:alpha val="99000"/>
                      </a:schemeClr>
                    </a:solidFill>
                    <a:latin typeface="+mn-lt"/>
                  </a:rPr>
                  <a:t>Skladište podataka automatski obrađuje i pohranjuje podatke povijesno u obliku optimiziranom za analizu</a:t>
                </a:r>
              </a:p>
            </p:txBody>
          </p:sp>
        </p:grpSp>
      </p:grpSp>
      <p:grpSp>
        <p:nvGrpSpPr>
          <p:cNvPr id="32" name="Csoportba foglalás 31">
            <a:extLst>
              <a:ext uri="{FF2B5EF4-FFF2-40B4-BE49-F238E27FC236}">
                <a16:creationId xmlns:a16="http://schemas.microsoft.com/office/drawing/2014/main" id="{803729B0-3C86-4F91-A0E4-071F8BA3C3A3}"/>
              </a:ext>
            </a:extLst>
          </p:cNvPr>
          <p:cNvGrpSpPr/>
          <p:nvPr/>
        </p:nvGrpSpPr>
        <p:grpSpPr>
          <a:xfrm>
            <a:off x="1173893" y="4709040"/>
            <a:ext cx="3165892" cy="652822"/>
            <a:chOff x="378848" y="3791617"/>
            <a:chExt cx="3165892" cy="652822"/>
          </a:xfrm>
        </p:grpSpPr>
        <p:sp>
          <p:nvSpPr>
            <p:cNvPr id="33" name="Téglalap: lekerekített 23">
              <a:extLst>
                <a:ext uri="{FF2B5EF4-FFF2-40B4-BE49-F238E27FC236}">
                  <a16:creationId xmlns:a16="http://schemas.microsoft.com/office/drawing/2014/main" id="{2C9DDF79-7B9D-4587-9031-A4F5A2609937}"/>
                </a:ext>
              </a:extLst>
            </p:cNvPr>
            <p:cNvSpPr/>
            <p:nvPr/>
          </p:nvSpPr>
          <p:spPr>
            <a:xfrm>
              <a:off x="378848" y="3791617"/>
              <a:ext cx="3134143" cy="652822"/>
            </a:xfrm>
            <a:prstGeom prst="roundRect">
              <a:avLst>
                <a:gd name="adj" fmla="val 2734"/>
              </a:avLst>
            </a:prstGeom>
            <a:noFill/>
            <a:ln w="19050">
              <a:solidFill>
                <a:srgbClr val="AAAAAA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noProof="1"/>
            </a:p>
          </p:txBody>
        </p:sp>
        <p:sp>
          <p:nvSpPr>
            <p:cNvPr id="34" name="Szövegdoboz 33">
              <a:extLst>
                <a:ext uri="{FF2B5EF4-FFF2-40B4-BE49-F238E27FC236}">
                  <a16:creationId xmlns:a16="http://schemas.microsoft.com/office/drawing/2014/main" id="{EFAE4812-3DB8-47D7-A67B-47E51B7263B4}"/>
                </a:ext>
              </a:extLst>
            </p:cNvPr>
            <p:cNvSpPr txBox="1"/>
            <p:nvPr/>
          </p:nvSpPr>
          <p:spPr>
            <a:xfrm>
              <a:off x="789127" y="3798107"/>
              <a:ext cx="27556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5750" algn="r" hangingPunct="1">
                <a:spcBef>
                  <a:spcPts val="1000"/>
                </a:spcBef>
                <a:buClr>
                  <a:schemeClr val="accent2"/>
                </a:buClr>
                <a:buSzPct val="100000"/>
              </a:pPr>
              <a:r>
                <a:rPr lang="hr-HR" sz="1000" noProof="1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Podaci koji se učitavaju automatski se sortiraju i generiraju iz izvornih sustava</a:t>
              </a:r>
            </a:p>
          </p:txBody>
        </p:sp>
        <p:pic>
          <p:nvPicPr>
            <p:cNvPr id="35" name="Kép 34">
              <a:extLst>
                <a:ext uri="{FF2B5EF4-FFF2-40B4-BE49-F238E27FC236}">
                  <a16:creationId xmlns:a16="http://schemas.microsoft.com/office/drawing/2014/main" id="{02E5F191-0953-4650-9C20-CCFE318AA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8848" y="3990777"/>
              <a:ext cx="391983" cy="391983"/>
            </a:xfrm>
            <a:prstGeom prst="rect">
              <a:avLst/>
            </a:prstGeom>
          </p:spPr>
        </p:pic>
      </p:grp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F1109E0B-3C80-4CE4-8049-BBDA649B0C4D}"/>
              </a:ext>
            </a:extLst>
          </p:cNvPr>
          <p:cNvSpPr txBox="1"/>
          <p:nvPr/>
        </p:nvSpPr>
        <p:spPr>
          <a:xfrm>
            <a:off x="7465654" y="1816894"/>
            <a:ext cx="2283532" cy="1918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80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Mađarska državna riznica</a:t>
            </a:r>
          </a:p>
          <a:p>
            <a:pPr>
              <a:lnSpc>
                <a:spcPct val="150000"/>
              </a:lnSpc>
            </a:pPr>
            <a:r>
              <a:rPr lang="hr-HR" sz="80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Ministarstvo financija</a:t>
            </a:r>
          </a:p>
          <a:p>
            <a:pPr>
              <a:lnSpc>
                <a:spcPct val="150000"/>
              </a:lnSpc>
            </a:pPr>
            <a:r>
              <a:rPr lang="hr-HR" sz="80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Agencija za upravljanje dugom</a:t>
            </a:r>
          </a:p>
          <a:p>
            <a:pPr>
              <a:lnSpc>
                <a:spcPct val="150000"/>
              </a:lnSpc>
            </a:pPr>
            <a:r>
              <a:rPr lang="hr-HR" sz="80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Državni ured za reviziju</a:t>
            </a:r>
          </a:p>
          <a:p>
            <a:pPr>
              <a:lnSpc>
                <a:spcPct val="150000"/>
              </a:lnSpc>
            </a:pPr>
            <a:r>
              <a:rPr lang="hr-HR" sz="80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Ministarstvo unutarnjih poslova</a:t>
            </a:r>
          </a:p>
          <a:p>
            <a:pPr>
              <a:lnSpc>
                <a:spcPct val="150000"/>
              </a:lnSpc>
            </a:pPr>
            <a:r>
              <a:rPr lang="hr-HR" sz="80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Proračunsko vijeće</a:t>
            </a:r>
          </a:p>
          <a:p>
            <a:pPr>
              <a:lnSpc>
                <a:spcPct val="150000"/>
              </a:lnSpc>
            </a:pPr>
            <a:r>
              <a:rPr lang="hr-HR" sz="80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Središnji ured za statistiku</a:t>
            </a:r>
          </a:p>
          <a:p>
            <a:pPr>
              <a:lnSpc>
                <a:spcPct val="150000"/>
              </a:lnSpc>
            </a:pPr>
            <a:r>
              <a:rPr lang="hr-HR" sz="80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Narodna banka Mađarske</a:t>
            </a:r>
          </a:p>
          <a:p>
            <a:pPr>
              <a:lnSpc>
                <a:spcPct val="150000"/>
              </a:lnSpc>
            </a:pPr>
            <a:r>
              <a:rPr lang="hr-HR" sz="80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Ministarstva</a:t>
            </a:r>
          </a:p>
          <a:p>
            <a:pPr>
              <a:lnSpc>
                <a:spcPct val="150000"/>
              </a:lnSpc>
            </a:pPr>
            <a:endParaRPr lang="en-US" sz="800" b="1" noProof="1">
              <a:solidFill>
                <a:srgbClr val="555555"/>
              </a:solidFill>
            </a:endParaRPr>
          </a:p>
        </p:txBody>
      </p: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068DBEE1-7ED6-458C-B15A-D768314674F5}"/>
              </a:ext>
            </a:extLst>
          </p:cNvPr>
          <p:cNvSpPr txBox="1"/>
          <p:nvPr/>
        </p:nvSpPr>
        <p:spPr>
          <a:xfrm>
            <a:off x="7465654" y="4434578"/>
            <a:ext cx="2283532" cy="62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80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Građani</a:t>
            </a:r>
          </a:p>
          <a:p>
            <a:pPr>
              <a:lnSpc>
                <a:spcPct val="150000"/>
              </a:lnSpc>
            </a:pPr>
            <a:r>
              <a:rPr lang="hr-HR" sz="80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Nevladine organizacije</a:t>
            </a:r>
          </a:p>
          <a:p>
            <a:pPr>
              <a:lnSpc>
                <a:spcPct val="150000"/>
              </a:lnSpc>
            </a:pPr>
            <a:r>
              <a:rPr lang="hr-HR" sz="80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Poduzeća</a:t>
            </a:r>
          </a:p>
        </p:txBody>
      </p:sp>
      <p:pic>
        <p:nvPicPr>
          <p:cNvPr id="38" name="Kép 37">
            <a:extLst>
              <a:ext uri="{FF2B5EF4-FFF2-40B4-BE49-F238E27FC236}">
                <a16:creationId xmlns:a16="http://schemas.microsoft.com/office/drawing/2014/main" id="{50F4358E-EDAC-4062-9F38-E0550464C020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2608862" y="3533441"/>
            <a:ext cx="432000" cy="432000"/>
          </a:xfrm>
          <a:prstGeom prst="rect">
            <a:avLst/>
          </a:prstGeom>
        </p:spPr>
      </p:pic>
      <p:pic>
        <p:nvPicPr>
          <p:cNvPr id="39" name="Kép 38">
            <a:extLst>
              <a:ext uri="{FF2B5EF4-FFF2-40B4-BE49-F238E27FC236}">
                <a16:creationId xmlns:a16="http://schemas.microsoft.com/office/drawing/2014/main" id="{4AA4D4DF-EEF7-48C5-A00D-CC82A90D505E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117136">
            <a:off x="4107268" y="3099675"/>
            <a:ext cx="432000" cy="432000"/>
          </a:xfrm>
          <a:prstGeom prst="rect">
            <a:avLst/>
          </a:prstGeom>
        </p:spPr>
      </p:pic>
      <p:pic>
        <p:nvPicPr>
          <p:cNvPr id="40" name="Kép 39">
            <a:extLst>
              <a:ext uri="{FF2B5EF4-FFF2-40B4-BE49-F238E27FC236}">
                <a16:creationId xmlns:a16="http://schemas.microsoft.com/office/drawing/2014/main" id="{62B0D26C-D961-4212-9170-2BDE35109BAE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834225">
            <a:off x="4107268" y="3977613"/>
            <a:ext cx="432000" cy="432000"/>
          </a:xfrm>
          <a:prstGeom prst="rect">
            <a:avLst/>
          </a:prstGeom>
        </p:spPr>
      </p:pic>
      <p:pic>
        <p:nvPicPr>
          <p:cNvPr id="41" name="Kép 40">
            <a:extLst>
              <a:ext uri="{FF2B5EF4-FFF2-40B4-BE49-F238E27FC236}">
                <a16:creationId xmlns:a16="http://schemas.microsoft.com/office/drawing/2014/main" id="{679482F4-2C16-4DBE-A948-E94EDB44E468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8309" y="4193613"/>
            <a:ext cx="916711" cy="305255"/>
          </a:xfrm>
          <a:prstGeom prst="rect">
            <a:avLst/>
          </a:prstGeom>
        </p:spPr>
      </p:pic>
      <p:pic>
        <p:nvPicPr>
          <p:cNvPr id="42" name="Kép 41">
            <a:extLst>
              <a:ext uri="{FF2B5EF4-FFF2-40B4-BE49-F238E27FC236}">
                <a16:creationId xmlns:a16="http://schemas.microsoft.com/office/drawing/2014/main" id="{60574C3D-A877-47AC-A3FC-5AAB09B9923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29" r="16296"/>
          <a:stretch/>
        </p:blipFill>
        <p:spPr>
          <a:xfrm>
            <a:off x="6565450" y="2632424"/>
            <a:ext cx="919841" cy="623239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59074A87-44E2-4308-A3D1-1C531F6832B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29" r="16296"/>
          <a:stretch/>
        </p:blipFill>
        <p:spPr>
          <a:xfrm>
            <a:off x="6570496" y="4596581"/>
            <a:ext cx="919841" cy="62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96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5" y="641385"/>
            <a:ext cx="10472468" cy="771739"/>
          </a:xfrm>
        </p:spPr>
        <p:txBody>
          <a:bodyPr>
            <a:noAutofit/>
          </a:bodyPr>
          <a:lstStyle/>
          <a:p>
            <a:r>
              <a:rPr lang="hr-HR" sz="2400"/>
              <a:t>Novi načini izvještavanja</a:t>
            </a:r>
            <a:br>
              <a:rPr lang="hr-HR" sz="2400"/>
            </a:br>
            <a:endParaRPr lang="hr-HR" sz="240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5" y="1845205"/>
            <a:ext cx="5419750" cy="362394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250" y="2719107"/>
            <a:ext cx="6101750" cy="4138893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250" y="0"/>
            <a:ext cx="6101750" cy="3210261"/>
          </a:xfrm>
          <a:prstGeom prst="rect">
            <a:avLst/>
          </a:prstGeom>
        </p:spPr>
      </p:pic>
      <p:pic>
        <p:nvPicPr>
          <p:cNvPr id="44" name="Kép 43">
            <a:extLst>
              <a:ext uri="{FF2B5EF4-FFF2-40B4-BE49-F238E27FC236}">
                <a16:creationId xmlns:a16="http://schemas.microsoft.com/office/drawing/2014/main" id="{4AA4D4DF-EEF7-48C5-A00D-CC82A90D5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117136">
            <a:off x="5677103" y="2314671"/>
            <a:ext cx="432000" cy="432000"/>
          </a:xfrm>
          <a:prstGeom prst="rect">
            <a:avLst/>
          </a:prstGeom>
        </p:spPr>
      </p:pic>
      <p:pic>
        <p:nvPicPr>
          <p:cNvPr id="45" name="Kép 44">
            <a:extLst>
              <a:ext uri="{FF2B5EF4-FFF2-40B4-BE49-F238E27FC236}">
                <a16:creationId xmlns:a16="http://schemas.microsoft.com/office/drawing/2014/main" id="{4AA4D4DF-EEF7-48C5-A00D-CC82A90D5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9458864" y="2822868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17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5" y="641385"/>
            <a:ext cx="10472468" cy="771739"/>
          </a:xfrm>
        </p:spPr>
        <p:txBody>
          <a:bodyPr>
            <a:noAutofit/>
          </a:bodyPr>
          <a:lstStyle/>
          <a:p>
            <a:r>
              <a:rPr lang="hr-HR" sz="2400"/>
              <a:t>Naučene lekcije</a:t>
            </a:r>
            <a:br>
              <a:rPr lang="hr-HR" sz="2400"/>
            </a:br>
            <a:endParaRPr lang="hr-HR" sz="2400"/>
          </a:p>
        </p:txBody>
      </p:sp>
      <p:sp>
        <p:nvSpPr>
          <p:cNvPr id="15" name="Szöveg helye 8">
            <a:extLst>
              <a:ext uri="{FF2B5EF4-FFF2-40B4-BE49-F238E27FC236}">
                <a16:creationId xmlns:a16="http://schemas.microsoft.com/office/drawing/2014/main" id="{067E3DED-62A3-4641-9C4F-B6E988ED8F9A}"/>
              </a:ext>
            </a:extLst>
          </p:cNvPr>
          <p:cNvSpPr txBox="1">
            <a:spLocks/>
          </p:cNvSpPr>
          <p:nvPr/>
        </p:nvSpPr>
        <p:spPr>
          <a:xfrm>
            <a:off x="401690" y="1494607"/>
            <a:ext cx="9271049" cy="463805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60363" marR="0" indent="-360363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indent="0" algn="just" defTabSz="914400" hangingPunct="1">
              <a:lnSpc>
                <a:spcPct val="130000"/>
              </a:lnSpc>
              <a:buClr>
                <a:schemeClr val="accent2"/>
              </a:buClr>
              <a:buNone/>
              <a:tabLst/>
            </a:pPr>
            <a:r>
              <a:rPr lang="hr-HR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Na temelju korisničkog iskustva, uzimajući u obzir vrijeme i financijske zahtjeve.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685657"/>
              </p:ext>
            </p:extLst>
          </p:nvPr>
        </p:nvGraphicFramePr>
        <p:xfrm>
          <a:off x="1872000" y="2331183"/>
          <a:ext cx="8128000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5549077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67950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7856161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96255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endParaRPr lang="hu-HU" dirty="0">
                        <a:solidFill>
                          <a:schemeClr val="accent2"/>
                        </a:solidFill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solidFill>
                            <a:schemeClr val="accent2"/>
                          </a:solidFill>
                        </a:rPr>
                        <a:t>Razvio HST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solidFill>
                            <a:schemeClr val="accent2"/>
                          </a:solidFill>
                        </a:rPr>
                        <a:t>LDSW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solidFill>
                            <a:schemeClr val="accent2"/>
                          </a:solidFill>
                        </a:rPr>
                        <a:t>COTS</a:t>
                      </a: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2567775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>
                          <a:solidFill>
                            <a:schemeClr val="accent2"/>
                          </a:solidFill>
                        </a:rPr>
                        <a:t>Opskrba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solidFill>
                            <a:schemeClr val="accent2"/>
                          </a:solidFill>
                        </a:rPr>
                        <a:t>+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solidFill>
                            <a:schemeClr val="accent2"/>
                          </a:solidFill>
                        </a:rPr>
                        <a:t>+ / -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solidFill>
                            <a:schemeClr val="accent2"/>
                          </a:solidFill>
                        </a:rPr>
                        <a:t>-</a:t>
                      </a: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533817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>
                          <a:solidFill>
                            <a:schemeClr val="accent2"/>
                          </a:solidFill>
                        </a:rPr>
                        <a:t>Održavanje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solidFill>
                            <a:schemeClr val="accent2"/>
                          </a:solidFill>
                        </a:rPr>
                        <a:t>+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solidFill>
                            <a:schemeClr val="accent2"/>
                          </a:solidFill>
                        </a:rPr>
                        <a:t>+ / -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solidFill>
                            <a:schemeClr val="accent2"/>
                          </a:solidFill>
                        </a:rPr>
                        <a:t>-</a:t>
                      </a: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328827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>
                          <a:solidFill>
                            <a:schemeClr val="accent2"/>
                          </a:solidFill>
                        </a:rPr>
                        <a:t>Razvoj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solidFill>
                            <a:schemeClr val="accent2"/>
                          </a:solidFill>
                        </a:rPr>
                        <a:t>+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solidFill>
                            <a:schemeClr val="accent2"/>
                          </a:solidFill>
                        </a:rPr>
                        <a:t>+ / -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solidFill>
                            <a:schemeClr val="accent2"/>
                          </a:solidFill>
                        </a:rPr>
                        <a:t>-</a:t>
                      </a: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3723140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>
                          <a:solidFill>
                            <a:schemeClr val="accent2"/>
                          </a:solidFill>
                        </a:rPr>
                        <a:t>Izvještavanje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solidFill>
                            <a:schemeClr val="accent2"/>
                          </a:solidFill>
                        </a:rPr>
                        <a:t>-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solidFill>
                            <a:schemeClr val="accent2"/>
                          </a:solidFill>
                        </a:rPr>
                        <a:t>+ / - 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solidFill>
                            <a:schemeClr val="accent2"/>
                          </a:solidFill>
                        </a:rPr>
                        <a:t>+</a:t>
                      </a: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2970776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>
                          <a:solidFill>
                            <a:schemeClr val="accent2"/>
                          </a:solidFill>
                        </a:rPr>
                        <a:t>Fleksibilnost</a:t>
                      </a:r>
                    </a:p>
                  </a:txBody>
                  <a:tcPr marL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solidFill>
                            <a:schemeClr val="accent2"/>
                          </a:solidFill>
                        </a:rPr>
                        <a:t>-</a:t>
                      </a:r>
                    </a:p>
                  </a:txBody>
                  <a:tcPr marL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solidFill>
                            <a:schemeClr val="accent2"/>
                          </a:solidFill>
                        </a:rPr>
                        <a:t>+ / -</a:t>
                      </a:r>
                    </a:p>
                  </a:txBody>
                  <a:tcPr marL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solidFill>
                            <a:schemeClr val="accent2"/>
                          </a:solidFill>
                        </a:rPr>
                        <a:t>+</a:t>
                      </a:r>
                    </a:p>
                  </a:txBody>
                  <a:tcPr marL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921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chemeClr val="accent2"/>
                        </a:solidFill>
                      </a:endParaRP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solidFill>
                            <a:schemeClr val="accent2"/>
                          </a:solidFill>
                        </a:rPr>
                        <a:t>T20XX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solidFill>
                            <a:schemeClr val="accent2"/>
                          </a:solidFill>
                        </a:rPr>
                        <a:t>OTR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solidFill>
                            <a:schemeClr val="accent2"/>
                          </a:solidFill>
                        </a:rPr>
                        <a:t>KM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4812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chemeClr val="accent2"/>
                        </a:solidFill>
                      </a:endParaRP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solidFill>
                            <a:schemeClr val="accent2"/>
                          </a:solidFill>
                        </a:rPr>
                        <a:t>TSH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solidFill>
                            <a:schemeClr val="accent2"/>
                          </a:solidFill>
                        </a:rPr>
                        <a:t>KGR-K11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solidFill>
                            <a:schemeClr val="accent2"/>
                          </a:solidFill>
                        </a:rPr>
                        <a:t>INKA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878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chemeClr val="accent2"/>
                        </a:solidFill>
                      </a:endParaRP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u-H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solidFill>
                            <a:schemeClr val="accent2"/>
                          </a:solidFill>
                        </a:rPr>
                        <a:t>KÖR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solidFill>
                            <a:schemeClr val="accent2"/>
                          </a:solidFill>
                        </a:rPr>
                        <a:t>DWH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6501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chemeClr val="accent2"/>
                        </a:solidFill>
                      </a:endParaRP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u-H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solidFill>
                            <a:schemeClr val="accent2"/>
                          </a:solidFill>
                        </a:rPr>
                        <a:t>SZR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solidFill>
                            <a:schemeClr val="accent2"/>
                          </a:solidFill>
                        </a:rPr>
                        <a:t>ESB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4517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chemeClr val="accent2"/>
                        </a:solidFill>
                      </a:endParaRP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u-H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solidFill>
                            <a:schemeClr val="accent2"/>
                          </a:solidFill>
                        </a:rPr>
                        <a:t>KKSZB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solidFill>
                            <a:schemeClr val="accent2"/>
                          </a:solidFill>
                        </a:rPr>
                        <a:t>MDM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387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chemeClr val="accent2"/>
                        </a:solidFill>
                      </a:endParaRP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u-H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solidFill>
                            <a:schemeClr val="accent2"/>
                          </a:solidFill>
                        </a:rPr>
                        <a:t>KIRA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u-H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3788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413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4" y="641385"/>
            <a:ext cx="11740551" cy="771739"/>
          </a:xfrm>
        </p:spPr>
        <p:txBody>
          <a:bodyPr>
            <a:noAutofit/>
          </a:bodyPr>
          <a:lstStyle/>
          <a:p>
            <a:r>
              <a:rPr lang="hr-HR" sz="2400"/>
              <a:t>Ciljevi daljnjeg razvoja</a:t>
            </a:r>
            <a:br>
              <a:rPr lang="hr-HR" sz="2400"/>
            </a:br>
            <a:endParaRPr lang="hr-HR" sz="2400"/>
          </a:p>
        </p:txBody>
      </p:sp>
      <p:sp>
        <p:nvSpPr>
          <p:cNvPr id="15" name="Szöveg helye 8">
            <a:extLst>
              <a:ext uri="{FF2B5EF4-FFF2-40B4-BE49-F238E27FC236}">
                <a16:creationId xmlns:a16="http://schemas.microsoft.com/office/drawing/2014/main" id="{067E3DED-62A3-4641-9C4F-B6E988ED8F9A}"/>
              </a:ext>
            </a:extLst>
          </p:cNvPr>
          <p:cNvSpPr txBox="1">
            <a:spLocks/>
          </p:cNvSpPr>
          <p:nvPr/>
        </p:nvSpPr>
        <p:spPr>
          <a:xfrm>
            <a:off x="419796" y="1413125"/>
            <a:ext cx="9271049" cy="463805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60363" marR="0" indent="-360363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indent="0" algn="just" defTabSz="914400" hangingPunct="1">
              <a:lnSpc>
                <a:spcPct val="130000"/>
              </a:lnSpc>
              <a:buClr>
                <a:schemeClr val="accent2"/>
              </a:buClr>
              <a:buNone/>
              <a:tabLst/>
            </a:pPr>
            <a:endParaRPr lang="hu-HU" sz="31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</p:txBody>
      </p:sp>
      <p:sp>
        <p:nvSpPr>
          <p:cNvPr id="4" name="Szöveg helye 2"/>
          <p:cNvSpPr>
            <a:spLocks noGrp="1"/>
          </p:cNvSpPr>
          <p:nvPr>
            <p:ph type="body" sz="quarter" idx="4294967295"/>
          </p:nvPr>
        </p:nvSpPr>
        <p:spPr>
          <a:xfrm>
            <a:off x="353683" y="1595887"/>
            <a:ext cx="9754593" cy="4508621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4003" lvl="1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hu-HU" altLang="hu-HU" sz="2000" b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marL="454003" lvl="1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hu-HU" altLang="hu-HU" sz="2400" b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marL="454003" lvl="1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altLang="hu-HU" sz="20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77077436"/>
              </p:ext>
            </p:extLst>
          </p:nvPr>
        </p:nvGraphicFramePr>
        <p:xfrm>
          <a:off x="1233576" y="1422878"/>
          <a:ext cx="7323827" cy="5202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43635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Hvala na pozornosti!</a:t>
            </a:r>
          </a:p>
        </p:txBody>
      </p:sp>
    </p:spTree>
    <p:extLst>
      <p:ext uri="{BB962C8B-B14F-4D97-AF65-F5344CB8AC3E}">
        <p14:creationId xmlns:p14="http://schemas.microsoft.com/office/powerpoint/2010/main" val="29078767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5" y="641385"/>
            <a:ext cx="10472468" cy="771739"/>
          </a:xfrm>
        </p:spPr>
        <p:txBody>
          <a:bodyPr>
            <a:noAutofit/>
          </a:bodyPr>
          <a:lstStyle/>
          <a:p>
            <a:r>
              <a:rPr lang="hr-HR" sz="2400"/>
              <a:t>Mađarska državna riznica (HST)</a:t>
            </a:r>
            <a:br>
              <a:rPr lang="hr-HR" sz="2400"/>
            </a:br>
            <a:endParaRPr lang="hr-HR" sz="2400"/>
          </a:p>
        </p:txBody>
      </p:sp>
      <p:sp>
        <p:nvSpPr>
          <p:cNvPr id="15" name="Szöveg helye 8">
            <a:extLst>
              <a:ext uri="{FF2B5EF4-FFF2-40B4-BE49-F238E27FC236}">
                <a16:creationId xmlns:a16="http://schemas.microsoft.com/office/drawing/2014/main" id="{067E3DED-62A3-4641-9C4F-B6E988ED8F9A}"/>
              </a:ext>
            </a:extLst>
          </p:cNvPr>
          <p:cNvSpPr txBox="1">
            <a:spLocks/>
          </p:cNvSpPr>
          <p:nvPr/>
        </p:nvSpPr>
        <p:spPr>
          <a:xfrm>
            <a:off x="419796" y="1413125"/>
            <a:ext cx="9271049" cy="4638052"/>
          </a:xfrm>
          <a:prstGeom prst="rect">
            <a:avLst/>
          </a:prstGeom>
          <a:noFill/>
        </p:spPr>
        <p:txBody>
          <a:bodyPr>
            <a:normAutofit fontScale="25000" lnSpcReduction="20000"/>
          </a:bodyPr>
          <a:lstStyle>
            <a:lvl1pPr marL="360363" marR="0" indent="-360363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indent="0" algn="just" defTabSz="914400" hangingPunct="1">
              <a:lnSpc>
                <a:spcPct val="130000"/>
              </a:lnSpc>
              <a:buClr>
                <a:schemeClr val="accent2"/>
              </a:buClr>
              <a:buNone/>
              <a:tabLst/>
            </a:pPr>
            <a:endParaRPr lang="hu-HU" sz="31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457200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hr-HR" sz="5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HST osnovan je 1. siječnja/januara 1996. kao organizacija odgovorna za </a:t>
            </a:r>
            <a:r>
              <a:rPr lang="hr-HR" sz="5600" b="1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izvršenje proračuna</a:t>
            </a:r>
            <a:r>
              <a:rPr lang="hr-HR" sz="5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. </a:t>
            </a:r>
          </a:p>
          <a:p>
            <a:pPr marL="457200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hr-HR" sz="5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Tijekom procesa izvršenja proračuna, HST je, među ostalim, odgovoran za</a:t>
            </a: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hr-HR" sz="5600" b="1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upravljanje odobrenim sredstvima</a:t>
            </a:r>
            <a:r>
              <a:rPr lang="hr-HR" sz="5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, </a:t>
            </a: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hr-HR" sz="5600" b="1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upravljanje računima</a:t>
            </a:r>
            <a:r>
              <a:rPr lang="hr-HR" sz="5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, </a:t>
            </a: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hr-HR" sz="5600" b="1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klirinški obračun računa</a:t>
            </a:r>
            <a:r>
              <a:rPr lang="hr-HR" sz="5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, </a:t>
            </a: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hr-HR" sz="5600" b="1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upravljanje gotovinom, deficitom i državnim dugom</a:t>
            </a:r>
            <a:r>
              <a:rPr lang="hr-HR" sz="5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</a:t>
            </a:r>
            <a:r>
              <a:rPr lang="hr-HR" sz="560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(u suradnji s Agencijom za upravljanje dugom), </a:t>
            </a: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hr-HR" sz="5600" b="1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opskrbu podacima</a:t>
            </a:r>
            <a:r>
              <a:rPr lang="hr-HR" sz="5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. </a:t>
            </a:r>
          </a:p>
          <a:p>
            <a:pPr marL="457200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hr-HR" sz="5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HST pruža neke </a:t>
            </a:r>
            <a:r>
              <a:rPr lang="hr-HR" sz="5600" b="1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proračunske</a:t>
            </a:r>
            <a:r>
              <a:rPr lang="hr-HR" sz="5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, </a:t>
            </a:r>
            <a:r>
              <a:rPr lang="hr-HR" sz="5600" b="1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izvršne</a:t>
            </a:r>
            <a:r>
              <a:rPr lang="hr-HR" sz="5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, </a:t>
            </a:r>
            <a:r>
              <a:rPr lang="hr-HR" sz="5600" b="1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kontrolne</a:t>
            </a:r>
            <a:r>
              <a:rPr lang="hr-HR" sz="5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i </a:t>
            </a:r>
            <a:r>
              <a:rPr lang="hr-HR" sz="5600" b="1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financijske funkcije </a:t>
            </a:r>
            <a:r>
              <a:rPr lang="hr-HR" sz="5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koje se odnose na plaćanja iz </a:t>
            </a:r>
            <a:r>
              <a:rPr lang="hr-HR" sz="5600" b="1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fondova Europske unije</a:t>
            </a:r>
            <a:r>
              <a:rPr lang="hr-HR" sz="5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. Obavlja zadatke povezane s financijskim odnosom između </a:t>
            </a:r>
            <a:r>
              <a:rPr lang="hr-HR" sz="5600" b="1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središnjeg proračuna i lokalnih razina vlasti</a:t>
            </a:r>
            <a:r>
              <a:rPr lang="hr-HR" sz="5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. HST provodi </a:t>
            </a:r>
            <a:r>
              <a:rPr lang="hr-HR" sz="5600" b="1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obračun plaća</a:t>
            </a:r>
            <a:r>
              <a:rPr lang="hr-HR" sz="5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u javnom sektoru.</a:t>
            </a:r>
          </a:p>
          <a:p>
            <a:pPr marL="457200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hr-HR" sz="5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HST je nedavno postao visokocentralizirana organizacija nakon </a:t>
            </a:r>
            <a:r>
              <a:rPr lang="hr-HR" sz="5600" b="1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preuzimanja funkcija plaćanja</a:t>
            </a:r>
            <a:r>
              <a:rPr lang="hr-HR" sz="5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nekoliko subjekata, uključujući </a:t>
            </a:r>
            <a:r>
              <a:rPr lang="hr-HR" sz="5600" b="1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Ured za poljoprivredu i ruralni razvoj</a:t>
            </a:r>
            <a:r>
              <a:rPr lang="hr-HR" sz="5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i </a:t>
            </a:r>
            <a:r>
              <a:rPr lang="hr-HR" sz="5600" b="1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Upravu za nacionalne mirovinske fondove</a:t>
            </a:r>
            <a:r>
              <a:rPr lang="hr-HR" sz="5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. </a:t>
            </a:r>
          </a:p>
          <a:p>
            <a:pPr marL="0" indent="0" algn="just" defTabSz="914400" hangingPunct="1">
              <a:lnSpc>
                <a:spcPct val="130000"/>
              </a:lnSpc>
              <a:buClr>
                <a:schemeClr val="accent2"/>
              </a:buClr>
              <a:buNone/>
              <a:tabLst/>
            </a:pPr>
            <a:endParaRPr lang="en-US" sz="31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285750" indent="-285750" defTabSz="914400" hangingPunct="1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/>
            </a:pPr>
            <a:endParaRPr lang="hu-HU" sz="19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3617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5" y="641385"/>
            <a:ext cx="10472468" cy="771739"/>
          </a:xfrm>
        </p:spPr>
        <p:txBody>
          <a:bodyPr>
            <a:noAutofit/>
          </a:bodyPr>
          <a:lstStyle/>
          <a:p>
            <a:r>
              <a:rPr lang="hr-HR" sz="2400"/>
              <a:t>Nekadašnji sustavi za upravljanje javnim financijama</a:t>
            </a:r>
            <a:br>
              <a:rPr lang="hr-HR" sz="2400"/>
            </a:br>
            <a:endParaRPr lang="hr-HR" sz="2400"/>
          </a:p>
        </p:txBody>
      </p:sp>
      <p:sp>
        <p:nvSpPr>
          <p:cNvPr id="15" name="Szöveg helye 8">
            <a:extLst>
              <a:ext uri="{FF2B5EF4-FFF2-40B4-BE49-F238E27FC236}">
                <a16:creationId xmlns:a16="http://schemas.microsoft.com/office/drawing/2014/main" id="{067E3DED-62A3-4641-9C4F-B6E988ED8F9A}"/>
              </a:ext>
            </a:extLst>
          </p:cNvPr>
          <p:cNvSpPr txBox="1">
            <a:spLocks/>
          </p:cNvSpPr>
          <p:nvPr/>
        </p:nvSpPr>
        <p:spPr>
          <a:xfrm>
            <a:off x="419796" y="1413125"/>
            <a:ext cx="9271049" cy="4638052"/>
          </a:xfrm>
          <a:prstGeom prst="rect">
            <a:avLst/>
          </a:prstGeom>
          <a:noFill/>
        </p:spPr>
        <p:txBody>
          <a:bodyPr>
            <a:normAutofit fontScale="25000" lnSpcReduction="20000"/>
          </a:bodyPr>
          <a:lstStyle>
            <a:lvl1pPr marL="360363" marR="0" indent="-360363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indent="0" algn="just" defTabSz="914400" hangingPunct="1">
              <a:lnSpc>
                <a:spcPct val="130000"/>
              </a:lnSpc>
              <a:buClr>
                <a:schemeClr val="accent2"/>
              </a:buClr>
              <a:buNone/>
              <a:tabLst/>
            </a:pPr>
            <a:endParaRPr lang="hu-HU" sz="31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457200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hr-HR" sz="5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Razvio HST </a:t>
            </a: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hr-HR" sz="5400" b="1" cap="none">
                <a:solidFill>
                  <a:srgbClr val="FF0000">
                    <a:alpha val="99000"/>
                  </a:srgbClr>
                </a:solidFill>
                <a:latin typeface="+mn-lt"/>
                <a:ea typeface="Montserrat"/>
                <a:cs typeface="Montserrat"/>
              </a:rPr>
              <a:t>T20XX</a:t>
            </a:r>
            <a:r>
              <a:rPr lang="hr-HR" sz="5400" cap="none">
                <a:solidFill>
                  <a:srgbClr val="FF0000">
                    <a:alpha val="99000"/>
                  </a:srgbClr>
                </a:solidFill>
                <a:latin typeface="+mn-lt"/>
                <a:ea typeface="Montserrat"/>
                <a:cs typeface="Montserrat"/>
              </a:rPr>
              <a:t> – interni bankarski sustav</a:t>
            </a: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hr-HR" sz="5400" b="1" cap="none">
                <a:solidFill>
                  <a:srgbClr val="FF0000">
                    <a:alpha val="99000"/>
                  </a:srgbClr>
                </a:solidFill>
                <a:latin typeface="+mn-lt"/>
                <a:ea typeface="Montserrat"/>
                <a:cs typeface="Montserrat"/>
              </a:rPr>
              <a:t>TSH</a:t>
            </a:r>
            <a:r>
              <a:rPr lang="hr-HR" sz="5400" cap="none">
                <a:solidFill>
                  <a:srgbClr val="FF0000">
                    <a:alpha val="99000"/>
                  </a:srgbClr>
                </a:solidFill>
                <a:latin typeface="+mn-lt"/>
                <a:ea typeface="Montserrat"/>
                <a:cs typeface="Montserrat"/>
              </a:rPr>
              <a:t> – sustav upravljanja odobrenim sredstvima</a:t>
            </a:r>
          </a:p>
          <a:p>
            <a:pPr marL="457200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hr-HR" sz="5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Razvili mađarski dobavljači</a:t>
            </a: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hr-HR" sz="5400" b="1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KGR-K11</a:t>
            </a:r>
            <a:r>
              <a:rPr lang="hr-HR" sz="5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– sustav prikupljanja informacija (proračuni institucija, osnovni proračuni, privremena izvješća, godišnja izvješća)</a:t>
            </a: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hr-HR" sz="5400" b="1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OTR</a:t>
            </a:r>
            <a:r>
              <a:rPr lang="hr-HR" sz="5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– sustav monitoringa proračunskih subvencija</a:t>
            </a: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hr-HR" sz="5400" b="1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KIRA</a:t>
            </a:r>
            <a:r>
              <a:rPr lang="hr-HR" sz="5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– središnji sustav obračuna plaća za cijeli javni sektor</a:t>
            </a: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hr-HR" sz="5400" b="1" i="1" cap="none">
                <a:solidFill>
                  <a:srgbClr val="FF0000">
                    <a:alpha val="99000"/>
                  </a:srgbClr>
                </a:solidFill>
                <a:latin typeface="+mn-lt"/>
                <a:ea typeface="Montserrat"/>
                <a:cs typeface="Montserrat"/>
              </a:rPr>
              <a:t>Treasury Dream</a:t>
            </a:r>
            <a:r>
              <a:rPr lang="hr-HR" sz="5400" i="1" cap="none">
                <a:solidFill>
                  <a:srgbClr val="FF0000">
                    <a:alpha val="99000"/>
                  </a:srgbClr>
                </a:solidFill>
                <a:latin typeface="+mn-lt"/>
                <a:ea typeface="Montserrat"/>
                <a:cs typeface="Montserrat"/>
              </a:rPr>
              <a:t> – glavna knjiga za odobrena sredstva kojima se upravlja centralizirano</a:t>
            </a: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hr-HR" sz="5400" b="1" cap="none">
                <a:solidFill>
                  <a:srgbClr val="FF0000">
                    <a:alpha val="99000"/>
                  </a:srgbClr>
                </a:solidFill>
                <a:latin typeface="+mn-lt"/>
                <a:ea typeface="Montserrat"/>
                <a:cs typeface="Montserrat"/>
              </a:rPr>
              <a:t>Knjigovodstveni sustav</a:t>
            </a:r>
            <a:r>
              <a:rPr lang="hr-HR" sz="5400" cap="none">
                <a:solidFill>
                  <a:srgbClr val="FF0000">
                    <a:alpha val="99000"/>
                  </a:srgbClr>
                </a:solidFill>
                <a:latin typeface="+mn-lt"/>
                <a:ea typeface="Montserrat"/>
                <a:cs typeface="Montserrat"/>
              </a:rPr>
              <a:t> – institucionalni knjigovodstveni sustav</a:t>
            </a: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hr-HR" sz="5400" b="1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ASP</a:t>
            </a:r>
            <a:r>
              <a:rPr lang="hr-HR" sz="5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– skladište podataka i sustav financijskog upravljanja za lokalne razine vlasti</a:t>
            </a: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hr-HR" sz="5400" b="1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KTÖRZS</a:t>
            </a:r>
            <a:r>
              <a:rPr lang="hr-HR" sz="540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 – registar javnih institucija</a:t>
            </a:r>
          </a:p>
        </p:txBody>
      </p:sp>
    </p:spTree>
    <p:extLst>
      <p:ext uri="{BB962C8B-B14F-4D97-AF65-F5344CB8AC3E}">
        <p14:creationId xmlns:p14="http://schemas.microsoft.com/office/powerpoint/2010/main" val="961306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zögletes összekötő 3"/>
          <p:cNvCxnSpPr>
            <a:stCxn id="236" idx="1"/>
            <a:endCxn id="189" idx="1"/>
          </p:cNvCxnSpPr>
          <p:nvPr/>
        </p:nvCxnSpPr>
        <p:spPr>
          <a:xfrm rot="10800000" flipV="1">
            <a:off x="2243139" y="2819400"/>
            <a:ext cx="19051" cy="1236739"/>
          </a:xfrm>
          <a:prstGeom prst="bentConnector3">
            <a:avLst>
              <a:gd name="adj1" fmla="val 1299937"/>
            </a:avLst>
          </a:prstGeom>
          <a:noFill/>
          <a:ln w="19050" cap="flat">
            <a:solidFill>
              <a:srgbClr val="120302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5" y="641385"/>
            <a:ext cx="10472468" cy="771739"/>
          </a:xfrm>
        </p:spPr>
        <p:txBody>
          <a:bodyPr>
            <a:noAutofit/>
          </a:bodyPr>
          <a:lstStyle/>
          <a:p>
            <a:r>
              <a:rPr lang="hr-HR" sz="1800"/>
              <a:t>Nekadašnja mreža upravljanja javnim financijama</a:t>
            </a:r>
            <a:br>
              <a:rPr lang="hr-HR" sz="1800"/>
            </a:br>
            <a:endParaRPr lang="hr-HR" sz="180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20726" y="1679576"/>
            <a:ext cx="8816974" cy="4202113"/>
            <a:chOff x="454" y="1058"/>
            <a:chExt cx="5554" cy="2647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028" y="1096"/>
              <a:ext cx="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092" y="1096"/>
              <a:ext cx="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280" y="1096"/>
              <a:ext cx="1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7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latin typeface="+mn-lt"/>
                </a:rPr>
                <a:t> 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979" y="1489"/>
              <a:ext cx="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576" y="1591"/>
              <a:ext cx="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705" y="1591"/>
              <a:ext cx="1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7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latin typeface="+mn-lt"/>
                </a:rPr>
                <a:t> </a:t>
              </a:r>
            </a:p>
          </p:txBody>
        </p:sp>
        <p:sp>
          <p:nvSpPr>
            <p:cNvPr id="191" name="Rectangle 17"/>
            <p:cNvSpPr>
              <a:spLocks noChangeArrowheads="1"/>
            </p:cNvSpPr>
            <p:nvPr/>
          </p:nvSpPr>
          <p:spPr bwMode="auto">
            <a:xfrm>
              <a:off x="568" y="1459"/>
              <a:ext cx="4683" cy="1866"/>
            </a:xfrm>
            <a:prstGeom prst="rect">
              <a:avLst/>
            </a:prstGeom>
            <a:noFill/>
            <a:ln w="12700" cap="rnd">
              <a:solidFill>
                <a:srgbClr val="F3F3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40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597" y="1489"/>
              <a:ext cx="13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600" b="1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latin typeface="+mn-lt"/>
                </a:rPr>
                <a:t> </a:t>
              </a:r>
            </a:p>
          </p:txBody>
        </p:sp>
        <p:grpSp>
          <p:nvGrpSpPr>
            <p:cNvPr id="19" name="Group 24"/>
            <p:cNvGrpSpPr>
              <a:grpSpLocks/>
            </p:cNvGrpSpPr>
            <p:nvPr/>
          </p:nvGrpSpPr>
          <p:grpSpPr bwMode="auto">
            <a:xfrm>
              <a:off x="2152" y="1058"/>
              <a:ext cx="3156" cy="2647"/>
              <a:chOff x="2152" y="1058"/>
              <a:chExt cx="3156" cy="2647"/>
            </a:xfrm>
          </p:grpSpPr>
          <p:sp>
            <p:nvSpPr>
              <p:cNvPr id="187" name="Rectangle 22"/>
              <p:cNvSpPr>
                <a:spLocks noChangeArrowheads="1"/>
              </p:cNvSpPr>
              <p:nvPr/>
            </p:nvSpPr>
            <p:spPr bwMode="auto">
              <a:xfrm>
                <a:off x="2152" y="1437"/>
                <a:ext cx="3087" cy="1958"/>
              </a:xfrm>
              <a:prstGeom prst="rect">
                <a:avLst/>
              </a:prstGeom>
              <a:solidFill>
                <a:srgbClr val="F3D43B"/>
              </a:solidFill>
              <a:ln>
                <a:noFill/>
              </a:ln>
              <a:effectLst>
                <a:softEdge rad="3175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88" name="Rectangle 23"/>
              <p:cNvSpPr>
                <a:spLocks noChangeArrowheads="1"/>
              </p:cNvSpPr>
              <p:nvPr/>
            </p:nvSpPr>
            <p:spPr bwMode="auto">
              <a:xfrm>
                <a:off x="2178" y="1058"/>
                <a:ext cx="3130" cy="2647"/>
              </a:xfrm>
              <a:prstGeom prst="rect">
                <a:avLst/>
              </a:prstGeom>
              <a:noFill/>
              <a:ln w="12700" cap="rnd">
                <a:solidFill>
                  <a:srgbClr val="F3F3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20" name="Rectangle 25"/>
            <p:cNvSpPr>
              <a:spLocks noChangeArrowheads="1"/>
            </p:cNvSpPr>
            <p:nvPr/>
          </p:nvSpPr>
          <p:spPr bwMode="auto">
            <a:xfrm>
              <a:off x="5270" y="3611"/>
              <a:ext cx="13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600" b="1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latin typeface="+mn-lt"/>
                </a:rPr>
                <a:t> </a:t>
              </a:r>
            </a:p>
          </p:txBody>
        </p:sp>
        <p:grpSp>
          <p:nvGrpSpPr>
            <p:cNvPr id="21" name="Group 28"/>
            <p:cNvGrpSpPr>
              <a:grpSpLocks/>
            </p:cNvGrpSpPr>
            <p:nvPr/>
          </p:nvGrpSpPr>
          <p:grpSpPr bwMode="auto">
            <a:xfrm>
              <a:off x="2756" y="1125"/>
              <a:ext cx="468" cy="180"/>
              <a:chOff x="2756" y="1125"/>
              <a:chExt cx="468" cy="180"/>
            </a:xfrm>
          </p:grpSpPr>
          <p:sp>
            <p:nvSpPr>
              <p:cNvPr id="184" name="Rectangle 26"/>
              <p:cNvSpPr>
                <a:spLocks noChangeArrowheads="1"/>
              </p:cNvSpPr>
              <p:nvPr/>
            </p:nvSpPr>
            <p:spPr bwMode="auto">
              <a:xfrm>
                <a:off x="2756" y="1125"/>
                <a:ext cx="468" cy="1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85" name="Rectangle 27"/>
              <p:cNvSpPr>
                <a:spLocks noChangeArrowheads="1"/>
              </p:cNvSpPr>
              <p:nvPr/>
            </p:nvSpPr>
            <p:spPr bwMode="auto">
              <a:xfrm>
                <a:off x="2756" y="1125"/>
                <a:ext cx="468" cy="180"/>
              </a:xfrm>
              <a:prstGeom prst="rect">
                <a:avLst/>
              </a:prstGeom>
              <a:noFill/>
              <a:ln w="30163" cap="rnd">
                <a:solidFill>
                  <a:srgbClr val="EA157A"/>
                </a:solidFill>
                <a:prstDash val="solid"/>
                <a:miter lim="800000"/>
                <a:headEnd/>
                <a:tailEnd/>
              </a:ln>
              <a:effectLst>
                <a:softEdge rad="127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22" name="Rectangle 29"/>
            <p:cNvSpPr>
              <a:spLocks noChangeArrowheads="1"/>
            </p:cNvSpPr>
            <p:nvPr/>
          </p:nvSpPr>
          <p:spPr bwMode="auto">
            <a:xfrm>
              <a:off x="2826" y="1177"/>
              <a:ext cx="367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sz="700" dirty="0">
                  <a:solidFill>
                    <a:schemeClr val="accent2"/>
                  </a:solidFill>
                  <a:latin typeface="+mn-lt"/>
                </a:rPr>
                <a:t>obračuni plaća</a:t>
              </a:r>
            </a:p>
          </p:txBody>
        </p:sp>
        <p:sp>
          <p:nvSpPr>
            <p:cNvPr id="23" name="Rectangle 30"/>
            <p:cNvSpPr>
              <a:spLocks noChangeArrowheads="1"/>
            </p:cNvSpPr>
            <p:nvPr/>
          </p:nvSpPr>
          <p:spPr bwMode="auto">
            <a:xfrm>
              <a:off x="3092" y="1177"/>
              <a:ext cx="1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7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latin typeface="+mn-lt"/>
                </a:rPr>
                <a:t> </a:t>
              </a:r>
            </a:p>
          </p:txBody>
        </p:sp>
        <p:grpSp>
          <p:nvGrpSpPr>
            <p:cNvPr id="24" name="Group 33"/>
            <p:cNvGrpSpPr>
              <a:grpSpLocks/>
            </p:cNvGrpSpPr>
            <p:nvPr/>
          </p:nvGrpSpPr>
          <p:grpSpPr bwMode="auto">
            <a:xfrm>
              <a:off x="3270" y="1125"/>
              <a:ext cx="468" cy="180"/>
              <a:chOff x="3270" y="1125"/>
              <a:chExt cx="468" cy="180"/>
            </a:xfrm>
          </p:grpSpPr>
          <p:sp>
            <p:nvSpPr>
              <p:cNvPr id="182" name="Rectangle 31"/>
              <p:cNvSpPr>
                <a:spLocks noChangeArrowheads="1"/>
              </p:cNvSpPr>
              <p:nvPr/>
            </p:nvSpPr>
            <p:spPr bwMode="auto">
              <a:xfrm>
                <a:off x="3270" y="1125"/>
                <a:ext cx="468" cy="1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hr-HR" sz="700">
                    <a:solidFill>
                      <a:schemeClr val="accent2"/>
                    </a:solidFill>
                    <a:latin typeface="+mn-lt"/>
                  </a:rPr>
                  <a:t>EKR</a:t>
                </a:r>
              </a:p>
            </p:txBody>
          </p:sp>
          <p:sp>
            <p:nvSpPr>
              <p:cNvPr id="183" name="Rectangle 32"/>
              <p:cNvSpPr>
                <a:spLocks noChangeArrowheads="1"/>
              </p:cNvSpPr>
              <p:nvPr/>
            </p:nvSpPr>
            <p:spPr bwMode="auto">
              <a:xfrm>
                <a:off x="3270" y="1125"/>
                <a:ext cx="468" cy="180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>
                <a:softEdge rad="127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26" name="Rectangle 35"/>
            <p:cNvSpPr>
              <a:spLocks noChangeArrowheads="1"/>
            </p:cNvSpPr>
            <p:nvPr/>
          </p:nvSpPr>
          <p:spPr bwMode="auto">
            <a:xfrm>
              <a:off x="3657" y="1177"/>
              <a:ext cx="1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7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latin typeface="+mn-lt"/>
                </a:rPr>
                <a:t> </a:t>
              </a:r>
            </a:p>
          </p:txBody>
        </p:sp>
        <p:grpSp>
          <p:nvGrpSpPr>
            <p:cNvPr id="27" name="Group 38"/>
            <p:cNvGrpSpPr>
              <a:grpSpLocks/>
            </p:cNvGrpSpPr>
            <p:nvPr/>
          </p:nvGrpSpPr>
          <p:grpSpPr bwMode="auto">
            <a:xfrm>
              <a:off x="3783" y="1130"/>
              <a:ext cx="468" cy="181"/>
              <a:chOff x="3783" y="1130"/>
              <a:chExt cx="468" cy="181"/>
            </a:xfrm>
          </p:grpSpPr>
          <p:sp>
            <p:nvSpPr>
              <p:cNvPr id="180" name="Rectangle 36"/>
              <p:cNvSpPr>
                <a:spLocks noChangeArrowheads="1"/>
              </p:cNvSpPr>
              <p:nvPr/>
            </p:nvSpPr>
            <p:spPr bwMode="auto">
              <a:xfrm>
                <a:off x="3783" y="1130"/>
                <a:ext cx="468" cy="1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81" name="Rectangle 37"/>
              <p:cNvSpPr>
                <a:spLocks noChangeArrowheads="1"/>
              </p:cNvSpPr>
              <p:nvPr/>
            </p:nvSpPr>
            <p:spPr bwMode="auto">
              <a:xfrm>
                <a:off x="3783" y="1130"/>
                <a:ext cx="468" cy="181"/>
              </a:xfrm>
              <a:prstGeom prst="rect">
                <a:avLst/>
              </a:prstGeom>
              <a:noFill/>
              <a:ln w="30163" cap="rnd">
                <a:solidFill>
                  <a:srgbClr val="EA157A"/>
                </a:solidFill>
                <a:prstDash val="solid"/>
                <a:miter lim="800000"/>
                <a:headEnd/>
                <a:tailEnd/>
              </a:ln>
              <a:effectLst>
                <a:softEdge rad="127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28" name="Rectangle 39"/>
            <p:cNvSpPr>
              <a:spLocks noChangeArrowheads="1"/>
            </p:cNvSpPr>
            <p:nvPr/>
          </p:nvSpPr>
          <p:spPr bwMode="auto">
            <a:xfrm>
              <a:off x="3891" y="1182"/>
              <a:ext cx="26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sz="700" dirty="0">
                  <a:solidFill>
                    <a:schemeClr val="accent2"/>
                  </a:solidFill>
                  <a:latin typeface="+mn-lt"/>
                </a:rPr>
                <a:t>subvencije</a:t>
              </a:r>
            </a:p>
          </p:txBody>
        </p:sp>
        <p:sp>
          <p:nvSpPr>
            <p:cNvPr id="29" name="Rectangle 40"/>
            <p:cNvSpPr>
              <a:spLocks noChangeArrowheads="1"/>
            </p:cNvSpPr>
            <p:nvPr/>
          </p:nvSpPr>
          <p:spPr bwMode="auto">
            <a:xfrm>
              <a:off x="4152" y="1182"/>
              <a:ext cx="1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7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latin typeface="+mn-lt"/>
                </a:rPr>
                <a:t> </a:t>
              </a:r>
            </a:p>
          </p:txBody>
        </p:sp>
        <p:grpSp>
          <p:nvGrpSpPr>
            <p:cNvPr id="30" name="Group 43"/>
            <p:cNvGrpSpPr>
              <a:grpSpLocks/>
            </p:cNvGrpSpPr>
            <p:nvPr/>
          </p:nvGrpSpPr>
          <p:grpSpPr bwMode="auto">
            <a:xfrm>
              <a:off x="2189" y="2119"/>
              <a:ext cx="468" cy="301"/>
              <a:chOff x="2189" y="2119"/>
              <a:chExt cx="468" cy="301"/>
            </a:xfrm>
          </p:grpSpPr>
          <p:sp>
            <p:nvSpPr>
              <p:cNvPr id="178" name="Rectangle 41"/>
              <p:cNvSpPr>
                <a:spLocks noChangeArrowheads="1"/>
              </p:cNvSpPr>
              <p:nvPr/>
            </p:nvSpPr>
            <p:spPr bwMode="auto">
              <a:xfrm>
                <a:off x="2189" y="2119"/>
                <a:ext cx="468" cy="3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79" name="Rectangle 42"/>
              <p:cNvSpPr>
                <a:spLocks noChangeArrowheads="1"/>
              </p:cNvSpPr>
              <p:nvPr/>
            </p:nvSpPr>
            <p:spPr bwMode="auto">
              <a:xfrm>
                <a:off x="2189" y="2119"/>
                <a:ext cx="468" cy="301"/>
              </a:xfrm>
              <a:prstGeom prst="rect">
                <a:avLst/>
              </a:prstGeom>
              <a:noFill/>
              <a:ln w="30163" cap="rnd">
                <a:solidFill>
                  <a:srgbClr val="7FD1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31" name="Rectangle 44"/>
            <p:cNvSpPr>
              <a:spLocks noChangeArrowheads="1"/>
            </p:cNvSpPr>
            <p:nvPr/>
          </p:nvSpPr>
          <p:spPr bwMode="auto">
            <a:xfrm>
              <a:off x="2331" y="2239"/>
              <a:ext cx="17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sz="700" b="1">
                  <a:solidFill>
                    <a:schemeClr val="accent2"/>
                  </a:solidFill>
                  <a:latin typeface="+mn-lt"/>
                </a:rPr>
                <a:t>T20XX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32" name="Rectangle 45"/>
            <p:cNvSpPr>
              <a:spLocks noChangeArrowheads="1"/>
            </p:cNvSpPr>
            <p:nvPr/>
          </p:nvSpPr>
          <p:spPr bwMode="auto">
            <a:xfrm>
              <a:off x="2496" y="2232"/>
              <a:ext cx="1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7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latin typeface="+mn-lt"/>
                </a:rPr>
                <a:t> </a:t>
              </a:r>
            </a:p>
          </p:txBody>
        </p:sp>
        <p:grpSp>
          <p:nvGrpSpPr>
            <p:cNvPr id="33" name="Group 48"/>
            <p:cNvGrpSpPr>
              <a:grpSpLocks/>
            </p:cNvGrpSpPr>
            <p:nvPr/>
          </p:nvGrpSpPr>
          <p:grpSpPr bwMode="auto">
            <a:xfrm>
              <a:off x="2756" y="1523"/>
              <a:ext cx="468" cy="181"/>
              <a:chOff x="2756" y="1523"/>
              <a:chExt cx="468" cy="181"/>
            </a:xfrm>
          </p:grpSpPr>
          <p:sp>
            <p:nvSpPr>
              <p:cNvPr id="176" name="Rectangle 46"/>
              <p:cNvSpPr>
                <a:spLocks noChangeArrowheads="1"/>
              </p:cNvSpPr>
              <p:nvPr/>
            </p:nvSpPr>
            <p:spPr bwMode="auto">
              <a:xfrm>
                <a:off x="2756" y="1523"/>
                <a:ext cx="468" cy="1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77" name="Rectangle 47"/>
              <p:cNvSpPr>
                <a:spLocks noChangeArrowheads="1"/>
              </p:cNvSpPr>
              <p:nvPr/>
            </p:nvSpPr>
            <p:spPr bwMode="auto">
              <a:xfrm>
                <a:off x="2756" y="1523"/>
                <a:ext cx="468" cy="181"/>
              </a:xfrm>
              <a:prstGeom prst="rect">
                <a:avLst/>
              </a:prstGeom>
              <a:noFill/>
              <a:ln w="30163" cap="rnd">
                <a:solidFill>
                  <a:srgbClr val="7FD1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34" name="Rectangle 49"/>
            <p:cNvSpPr>
              <a:spLocks noChangeArrowheads="1"/>
            </p:cNvSpPr>
            <p:nvPr/>
          </p:nvSpPr>
          <p:spPr bwMode="auto">
            <a:xfrm>
              <a:off x="2926" y="1575"/>
              <a:ext cx="137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sz="700" b="1">
                  <a:solidFill>
                    <a:schemeClr val="accent2"/>
                  </a:solidFill>
                  <a:latin typeface="+mn-lt"/>
                </a:rPr>
                <a:t>KIRA</a:t>
              </a:r>
            </a:p>
          </p:txBody>
        </p:sp>
        <p:sp>
          <p:nvSpPr>
            <p:cNvPr id="35" name="Rectangle 50"/>
            <p:cNvSpPr>
              <a:spLocks noChangeArrowheads="1"/>
            </p:cNvSpPr>
            <p:nvPr/>
          </p:nvSpPr>
          <p:spPr bwMode="auto">
            <a:xfrm>
              <a:off x="3060" y="1575"/>
              <a:ext cx="1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7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latin typeface="+mn-lt"/>
                </a:rPr>
                <a:t> </a:t>
              </a:r>
            </a:p>
          </p:txBody>
        </p:sp>
        <p:grpSp>
          <p:nvGrpSpPr>
            <p:cNvPr id="36" name="Group 53"/>
            <p:cNvGrpSpPr>
              <a:grpSpLocks/>
            </p:cNvGrpSpPr>
            <p:nvPr/>
          </p:nvGrpSpPr>
          <p:grpSpPr bwMode="auto">
            <a:xfrm>
              <a:off x="2805" y="2113"/>
              <a:ext cx="1825" cy="568"/>
              <a:chOff x="2805" y="2113"/>
              <a:chExt cx="1825" cy="568"/>
            </a:xfrm>
          </p:grpSpPr>
          <p:sp>
            <p:nvSpPr>
              <p:cNvPr id="174" name="Rectangle 51"/>
              <p:cNvSpPr>
                <a:spLocks noChangeArrowheads="1"/>
              </p:cNvSpPr>
              <p:nvPr/>
            </p:nvSpPr>
            <p:spPr bwMode="auto">
              <a:xfrm>
                <a:off x="2807" y="2119"/>
                <a:ext cx="1823" cy="55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75" name="Freeform 52"/>
              <p:cNvSpPr>
                <a:spLocks noEditPoints="1"/>
              </p:cNvSpPr>
              <p:nvPr/>
            </p:nvSpPr>
            <p:spPr bwMode="auto">
              <a:xfrm>
                <a:off x="2805" y="2113"/>
                <a:ext cx="1825" cy="568"/>
              </a:xfrm>
              <a:custGeom>
                <a:avLst/>
                <a:gdLst>
                  <a:gd name="T0" fmla="*/ 2368 w 2422"/>
                  <a:gd name="T1" fmla="*/ 8 h 568"/>
                  <a:gd name="T2" fmla="*/ 2269 w 2422"/>
                  <a:gd name="T3" fmla="*/ 8 h 568"/>
                  <a:gd name="T4" fmla="*/ 2167 w 2422"/>
                  <a:gd name="T5" fmla="*/ 8 h 568"/>
                  <a:gd name="T6" fmla="*/ 2067 w 2422"/>
                  <a:gd name="T7" fmla="*/ 8 h 568"/>
                  <a:gd name="T8" fmla="*/ 1968 w 2422"/>
                  <a:gd name="T9" fmla="*/ 8 h 568"/>
                  <a:gd name="T10" fmla="*/ 1866 w 2422"/>
                  <a:gd name="T11" fmla="*/ 8 h 568"/>
                  <a:gd name="T12" fmla="*/ 1766 w 2422"/>
                  <a:gd name="T13" fmla="*/ 8 h 568"/>
                  <a:gd name="T14" fmla="*/ 1667 w 2422"/>
                  <a:gd name="T15" fmla="*/ 8 h 568"/>
                  <a:gd name="T16" fmla="*/ 1564 w 2422"/>
                  <a:gd name="T17" fmla="*/ 8 h 568"/>
                  <a:gd name="T18" fmla="*/ 1465 w 2422"/>
                  <a:gd name="T19" fmla="*/ 8 h 568"/>
                  <a:gd name="T20" fmla="*/ 1366 w 2422"/>
                  <a:gd name="T21" fmla="*/ 8 h 568"/>
                  <a:gd name="T22" fmla="*/ 1263 w 2422"/>
                  <a:gd name="T23" fmla="*/ 8 h 568"/>
                  <a:gd name="T24" fmla="*/ 1164 w 2422"/>
                  <a:gd name="T25" fmla="*/ 8 h 568"/>
                  <a:gd name="T26" fmla="*/ 1064 w 2422"/>
                  <a:gd name="T27" fmla="*/ 8 h 568"/>
                  <a:gd name="T28" fmla="*/ 962 w 2422"/>
                  <a:gd name="T29" fmla="*/ 8 h 568"/>
                  <a:gd name="T30" fmla="*/ 863 w 2422"/>
                  <a:gd name="T31" fmla="*/ 8 h 568"/>
                  <a:gd name="T32" fmla="*/ 763 w 2422"/>
                  <a:gd name="T33" fmla="*/ 8 h 568"/>
                  <a:gd name="T34" fmla="*/ 661 w 2422"/>
                  <a:gd name="T35" fmla="*/ 8 h 568"/>
                  <a:gd name="T36" fmla="*/ 562 w 2422"/>
                  <a:gd name="T37" fmla="*/ 8 h 568"/>
                  <a:gd name="T38" fmla="*/ 462 w 2422"/>
                  <a:gd name="T39" fmla="*/ 8 h 568"/>
                  <a:gd name="T40" fmla="*/ 360 w 2422"/>
                  <a:gd name="T41" fmla="*/ 8 h 568"/>
                  <a:gd name="T42" fmla="*/ 261 w 2422"/>
                  <a:gd name="T43" fmla="*/ 8 h 568"/>
                  <a:gd name="T44" fmla="*/ 161 w 2422"/>
                  <a:gd name="T45" fmla="*/ 8 h 568"/>
                  <a:gd name="T46" fmla="*/ 59 w 2422"/>
                  <a:gd name="T47" fmla="*/ 8 h 568"/>
                  <a:gd name="T48" fmla="*/ 8 w 2422"/>
                  <a:gd name="T49" fmla="*/ 76 h 568"/>
                  <a:gd name="T50" fmla="*/ 8 w 2422"/>
                  <a:gd name="T51" fmla="*/ 178 h 568"/>
                  <a:gd name="T52" fmla="*/ 8 w 2422"/>
                  <a:gd name="T53" fmla="*/ 277 h 568"/>
                  <a:gd name="T54" fmla="*/ 8 w 2422"/>
                  <a:gd name="T55" fmla="*/ 377 h 568"/>
                  <a:gd name="T56" fmla="*/ 8 w 2422"/>
                  <a:gd name="T57" fmla="*/ 479 h 568"/>
                  <a:gd name="T58" fmla="*/ 8 w 2422"/>
                  <a:gd name="T59" fmla="*/ 563 h 568"/>
                  <a:gd name="T60" fmla="*/ 40 w 2422"/>
                  <a:gd name="T61" fmla="*/ 568 h 568"/>
                  <a:gd name="T62" fmla="*/ 140 w 2422"/>
                  <a:gd name="T63" fmla="*/ 568 h 568"/>
                  <a:gd name="T64" fmla="*/ 242 w 2422"/>
                  <a:gd name="T65" fmla="*/ 568 h 568"/>
                  <a:gd name="T66" fmla="*/ 341 w 2422"/>
                  <a:gd name="T67" fmla="*/ 568 h 568"/>
                  <a:gd name="T68" fmla="*/ 441 w 2422"/>
                  <a:gd name="T69" fmla="*/ 568 h 568"/>
                  <a:gd name="T70" fmla="*/ 543 w 2422"/>
                  <a:gd name="T71" fmla="*/ 568 h 568"/>
                  <a:gd name="T72" fmla="*/ 642 w 2422"/>
                  <a:gd name="T73" fmla="*/ 568 h 568"/>
                  <a:gd name="T74" fmla="*/ 742 w 2422"/>
                  <a:gd name="T75" fmla="*/ 568 h 568"/>
                  <a:gd name="T76" fmla="*/ 844 w 2422"/>
                  <a:gd name="T77" fmla="*/ 568 h 568"/>
                  <a:gd name="T78" fmla="*/ 943 w 2422"/>
                  <a:gd name="T79" fmla="*/ 568 h 568"/>
                  <a:gd name="T80" fmla="*/ 1043 w 2422"/>
                  <a:gd name="T81" fmla="*/ 568 h 568"/>
                  <a:gd name="T82" fmla="*/ 1145 w 2422"/>
                  <a:gd name="T83" fmla="*/ 568 h 568"/>
                  <a:gd name="T84" fmla="*/ 1245 w 2422"/>
                  <a:gd name="T85" fmla="*/ 568 h 568"/>
                  <a:gd name="T86" fmla="*/ 1344 w 2422"/>
                  <a:gd name="T87" fmla="*/ 568 h 568"/>
                  <a:gd name="T88" fmla="*/ 1446 w 2422"/>
                  <a:gd name="T89" fmla="*/ 568 h 568"/>
                  <a:gd name="T90" fmla="*/ 1546 w 2422"/>
                  <a:gd name="T91" fmla="*/ 568 h 568"/>
                  <a:gd name="T92" fmla="*/ 1645 w 2422"/>
                  <a:gd name="T93" fmla="*/ 568 h 568"/>
                  <a:gd name="T94" fmla="*/ 1747 w 2422"/>
                  <a:gd name="T95" fmla="*/ 568 h 568"/>
                  <a:gd name="T96" fmla="*/ 1847 w 2422"/>
                  <a:gd name="T97" fmla="*/ 568 h 568"/>
                  <a:gd name="T98" fmla="*/ 1946 w 2422"/>
                  <a:gd name="T99" fmla="*/ 568 h 568"/>
                  <a:gd name="T100" fmla="*/ 2048 w 2422"/>
                  <a:gd name="T101" fmla="*/ 568 h 568"/>
                  <a:gd name="T102" fmla="*/ 2148 w 2422"/>
                  <a:gd name="T103" fmla="*/ 568 h 568"/>
                  <a:gd name="T104" fmla="*/ 2247 w 2422"/>
                  <a:gd name="T105" fmla="*/ 568 h 568"/>
                  <a:gd name="T106" fmla="*/ 2350 w 2422"/>
                  <a:gd name="T107" fmla="*/ 568 h 568"/>
                  <a:gd name="T108" fmla="*/ 2414 w 2422"/>
                  <a:gd name="T109" fmla="*/ 533 h 568"/>
                  <a:gd name="T110" fmla="*/ 2414 w 2422"/>
                  <a:gd name="T111" fmla="*/ 434 h 568"/>
                  <a:gd name="T112" fmla="*/ 2414 w 2422"/>
                  <a:gd name="T113" fmla="*/ 331 h 568"/>
                  <a:gd name="T114" fmla="*/ 2414 w 2422"/>
                  <a:gd name="T115" fmla="*/ 232 h 568"/>
                  <a:gd name="T116" fmla="*/ 2414 w 2422"/>
                  <a:gd name="T117" fmla="*/ 132 h 568"/>
                  <a:gd name="T118" fmla="*/ 2414 w 2422"/>
                  <a:gd name="T119" fmla="*/ 3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422" h="568">
                    <a:moveTo>
                      <a:pt x="2419" y="8"/>
                    </a:moveTo>
                    <a:lnTo>
                      <a:pt x="2390" y="8"/>
                    </a:lnTo>
                    <a:lnTo>
                      <a:pt x="2390" y="0"/>
                    </a:lnTo>
                    <a:lnTo>
                      <a:pt x="2419" y="0"/>
                    </a:lnTo>
                    <a:lnTo>
                      <a:pt x="2419" y="8"/>
                    </a:lnTo>
                    <a:close/>
                    <a:moveTo>
                      <a:pt x="2368" y="8"/>
                    </a:moveTo>
                    <a:lnTo>
                      <a:pt x="2339" y="8"/>
                    </a:lnTo>
                    <a:lnTo>
                      <a:pt x="2339" y="0"/>
                    </a:lnTo>
                    <a:lnTo>
                      <a:pt x="2368" y="0"/>
                    </a:lnTo>
                    <a:lnTo>
                      <a:pt x="2368" y="8"/>
                    </a:lnTo>
                    <a:close/>
                    <a:moveTo>
                      <a:pt x="2317" y="8"/>
                    </a:moveTo>
                    <a:lnTo>
                      <a:pt x="2290" y="8"/>
                    </a:lnTo>
                    <a:lnTo>
                      <a:pt x="2290" y="0"/>
                    </a:lnTo>
                    <a:lnTo>
                      <a:pt x="2317" y="0"/>
                    </a:lnTo>
                    <a:lnTo>
                      <a:pt x="2317" y="8"/>
                    </a:lnTo>
                    <a:close/>
                    <a:moveTo>
                      <a:pt x="2269" y="8"/>
                    </a:moveTo>
                    <a:lnTo>
                      <a:pt x="2239" y="8"/>
                    </a:lnTo>
                    <a:lnTo>
                      <a:pt x="2239" y="0"/>
                    </a:lnTo>
                    <a:lnTo>
                      <a:pt x="2269" y="0"/>
                    </a:lnTo>
                    <a:lnTo>
                      <a:pt x="2269" y="8"/>
                    </a:lnTo>
                    <a:close/>
                    <a:moveTo>
                      <a:pt x="2218" y="8"/>
                    </a:moveTo>
                    <a:lnTo>
                      <a:pt x="2188" y="8"/>
                    </a:lnTo>
                    <a:lnTo>
                      <a:pt x="2188" y="0"/>
                    </a:lnTo>
                    <a:lnTo>
                      <a:pt x="2218" y="0"/>
                    </a:lnTo>
                    <a:lnTo>
                      <a:pt x="2218" y="8"/>
                    </a:lnTo>
                    <a:close/>
                    <a:moveTo>
                      <a:pt x="2167" y="8"/>
                    </a:moveTo>
                    <a:lnTo>
                      <a:pt x="2140" y="8"/>
                    </a:lnTo>
                    <a:lnTo>
                      <a:pt x="2140" y="0"/>
                    </a:lnTo>
                    <a:lnTo>
                      <a:pt x="2167" y="0"/>
                    </a:lnTo>
                    <a:lnTo>
                      <a:pt x="2167" y="8"/>
                    </a:lnTo>
                    <a:close/>
                    <a:moveTo>
                      <a:pt x="2118" y="8"/>
                    </a:moveTo>
                    <a:lnTo>
                      <a:pt x="2089" y="8"/>
                    </a:lnTo>
                    <a:lnTo>
                      <a:pt x="2089" y="0"/>
                    </a:lnTo>
                    <a:lnTo>
                      <a:pt x="2118" y="0"/>
                    </a:lnTo>
                    <a:lnTo>
                      <a:pt x="2118" y="8"/>
                    </a:lnTo>
                    <a:close/>
                    <a:moveTo>
                      <a:pt x="2067" y="8"/>
                    </a:moveTo>
                    <a:lnTo>
                      <a:pt x="2038" y="8"/>
                    </a:lnTo>
                    <a:lnTo>
                      <a:pt x="2038" y="0"/>
                    </a:lnTo>
                    <a:lnTo>
                      <a:pt x="2067" y="0"/>
                    </a:lnTo>
                    <a:lnTo>
                      <a:pt x="2067" y="8"/>
                    </a:lnTo>
                    <a:close/>
                    <a:moveTo>
                      <a:pt x="2016" y="8"/>
                    </a:moveTo>
                    <a:lnTo>
                      <a:pt x="1989" y="8"/>
                    </a:lnTo>
                    <a:lnTo>
                      <a:pt x="1989" y="0"/>
                    </a:lnTo>
                    <a:lnTo>
                      <a:pt x="2016" y="0"/>
                    </a:lnTo>
                    <a:lnTo>
                      <a:pt x="2016" y="8"/>
                    </a:lnTo>
                    <a:close/>
                    <a:moveTo>
                      <a:pt x="1968" y="8"/>
                    </a:moveTo>
                    <a:lnTo>
                      <a:pt x="1938" y="8"/>
                    </a:lnTo>
                    <a:lnTo>
                      <a:pt x="1938" y="0"/>
                    </a:lnTo>
                    <a:lnTo>
                      <a:pt x="1968" y="0"/>
                    </a:lnTo>
                    <a:lnTo>
                      <a:pt x="1968" y="8"/>
                    </a:lnTo>
                    <a:close/>
                    <a:moveTo>
                      <a:pt x="1917" y="8"/>
                    </a:moveTo>
                    <a:lnTo>
                      <a:pt x="1887" y="8"/>
                    </a:lnTo>
                    <a:lnTo>
                      <a:pt x="1887" y="0"/>
                    </a:lnTo>
                    <a:lnTo>
                      <a:pt x="1917" y="0"/>
                    </a:lnTo>
                    <a:lnTo>
                      <a:pt x="1917" y="8"/>
                    </a:lnTo>
                    <a:close/>
                    <a:moveTo>
                      <a:pt x="1866" y="8"/>
                    </a:moveTo>
                    <a:lnTo>
                      <a:pt x="1839" y="8"/>
                    </a:lnTo>
                    <a:lnTo>
                      <a:pt x="1839" y="0"/>
                    </a:lnTo>
                    <a:lnTo>
                      <a:pt x="1866" y="0"/>
                    </a:lnTo>
                    <a:lnTo>
                      <a:pt x="1866" y="8"/>
                    </a:lnTo>
                    <a:close/>
                    <a:moveTo>
                      <a:pt x="1817" y="8"/>
                    </a:moveTo>
                    <a:lnTo>
                      <a:pt x="1788" y="8"/>
                    </a:lnTo>
                    <a:lnTo>
                      <a:pt x="1788" y="0"/>
                    </a:lnTo>
                    <a:lnTo>
                      <a:pt x="1817" y="0"/>
                    </a:lnTo>
                    <a:lnTo>
                      <a:pt x="1817" y="8"/>
                    </a:lnTo>
                    <a:close/>
                    <a:moveTo>
                      <a:pt x="1766" y="8"/>
                    </a:moveTo>
                    <a:lnTo>
                      <a:pt x="1737" y="8"/>
                    </a:lnTo>
                    <a:lnTo>
                      <a:pt x="1737" y="0"/>
                    </a:lnTo>
                    <a:lnTo>
                      <a:pt x="1766" y="0"/>
                    </a:lnTo>
                    <a:lnTo>
                      <a:pt x="1766" y="8"/>
                    </a:lnTo>
                    <a:close/>
                    <a:moveTo>
                      <a:pt x="1715" y="8"/>
                    </a:moveTo>
                    <a:lnTo>
                      <a:pt x="1688" y="8"/>
                    </a:lnTo>
                    <a:lnTo>
                      <a:pt x="1688" y="0"/>
                    </a:lnTo>
                    <a:lnTo>
                      <a:pt x="1715" y="0"/>
                    </a:lnTo>
                    <a:lnTo>
                      <a:pt x="1715" y="8"/>
                    </a:lnTo>
                    <a:close/>
                    <a:moveTo>
                      <a:pt x="1667" y="8"/>
                    </a:moveTo>
                    <a:lnTo>
                      <a:pt x="1637" y="8"/>
                    </a:lnTo>
                    <a:lnTo>
                      <a:pt x="1637" y="0"/>
                    </a:lnTo>
                    <a:lnTo>
                      <a:pt x="1667" y="0"/>
                    </a:lnTo>
                    <a:lnTo>
                      <a:pt x="1667" y="8"/>
                    </a:lnTo>
                    <a:close/>
                    <a:moveTo>
                      <a:pt x="1616" y="8"/>
                    </a:moveTo>
                    <a:lnTo>
                      <a:pt x="1586" y="8"/>
                    </a:lnTo>
                    <a:lnTo>
                      <a:pt x="1586" y="0"/>
                    </a:lnTo>
                    <a:lnTo>
                      <a:pt x="1616" y="0"/>
                    </a:lnTo>
                    <a:lnTo>
                      <a:pt x="1616" y="8"/>
                    </a:lnTo>
                    <a:close/>
                    <a:moveTo>
                      <a:pt x="1564" y="8"/>
                    </a:moveTo>
                    <a:lnTo>
                      <a:pt x="1538" y="8"/>
                    </a:lnTo>
                    <a:lnTo>
                      <a:pt x="1538" y="0"/>
                    </a:lnTo>
                    <a:lnTo>
                      <a:pt x="1564" y="0"/>
                    </a:lnTo>
                    <a:lnTo>
                      <a:pt x="1564" y="8"/>
                    </a:lnTo>
                    <a:close/>
                    <a:moveTo>
                      <a:pt x="1516" y="8"/>
                    </a:moveTo>
                    <a:lnTo>
                      <a:pt x="1486" y="8"/>
                    </a:lnTo>
                    <a:lnTo>
                      <a:pt x="1486" y="0"/>
                    </a:lnTo>
                    <a:lnTo>
                      <a:pt x="1516" y="0"/>
                    </a:lnTo>
                    <a:lnTo>
                      <a:pt x="1516" y="8"/>
                    </a:lnTo>
                    <a:close/>
                    <a:moveTo>
                      <a:pt x="1465" y="8"/>
                    </a:moveTo>
                    <a:lnTo>
                      <a:pt x="1435" y="8"/>
                    </a:lnTo>
                    <a:lnTo>
                      <a:pt x="1435" y="0"/>
                    </a:lnTo>
                    <a:lnTo>
                      <a:pt x="1465" y="0"/>
                    </a:lnTo>
                    <a:lnTo>
                      <a:pt x="1465" y="8"/>
                    </a:lnTo>
                    <a:close/>
                    <a:moveTo>
                      <a:pt x="1414" y="8"/>
                    </a:moveTo>
                    <a:lnTo>
                      <a:pt x="1387" y="8"/>
                    </a:lnTo>
                    <a:lnTo>
                      <a:pt x="1387" y="0"/>
                    </a:lnTo>
                    <a:lnTo>
                      <a:pt x="1414" y="0"/>
                    </a:lnTo>
                    <a:lnTo>
                      <a:pt x="1414" y="8"/>
                    </a:lnTo>
                    <a:close/>
                    <a:moveTo>
                      <a:pt x="1366" y="8"/>
                    </a:moveTo>
                    <a:lnTo>
                      <a:pt x="1336" y="8"/>
                    </a:lnTo>
                    <a:lnTo>
                      <a:pt x="1336" y="0"/>
                    </a:lnTo>
                    <a:lnTo>
                      <a:pt x="1366" y="0"/>
                    </a:lnTo>
                    <a:lnTo>
                      <a:pt x="1366" y="8"/>
                    </a:lnTo>
                    <a:close/>
                    <a:moveTo>
                      <a:pt x="1314" y="8"/>
                    </a:moveTo>
                    <a:lnTo>
                      <a:pt x="1285" y="8"/>
                    </a:lnTo>
                    <a:lnTo>
                      <a:pt x="1285" y="0"/>
                    </a:lnTo>
                    <a:lnTo>
                      <a:pt x="1314" y="0"/>
                    </a:lnTo>
                    <a:lnTo>
                      <a:pt x="1314" y="8"/>
                    </a:lnTo>
                    <a:close/>
                    <a:moveTo>
                      <a:pt x="1263" y="8"/>
                    </a:moveTo>
                    <a:lnTo>
                      <a:pt x="1236" y="8"/>
                    </a:lnTo>
                    <a:lnTo>
                      <a:pt x="1236" y="0"/>
                    </a:lnTo>
                    <a:lnTo>
                      <a:pt x="1263" y="0"/>
                    </a:lnTo>
                    <a:lnTo>
                      <a:pt x="1263" y="8"/>
                    </a:lnTo>
                    <a:close/>
                    <a:moveTo>
                      <a:pt x="1215" y="8"/>
                    </a:moveTo>
                    <a:lnTo>
                      <a:pt x="1185" y="8"/>
                    </a:lnTo>
                    <a:lnTo>
                      <a:pt x="1185" y="0"/>
                    </a:lnTo>
                    <a:lnTo>
                      <a:pt x="1215" y="0"/>
                    </a:lnTo>
                    <a:lnTo>
                      <a:pt x="1215" y="8"/>
                    </a:lnTo>
                    <a:close/>
                    <a:moveTo>
                      <a:pt x="1164" y="8"/>
                    </a:moveTo>
                    <a:lnTo>
                      <a:pt x="1134" y="8"/>
                    </a:lnTo>
                    <a:lnTo>
                      <a:pt x="1134" y="0"/>
                    </a:lnTo>
                    <a:lnTo>
                      <a:pt x="1164" y="0"/>
                    </a:lnTo>
                    <a:lnTo>
                      <a:pt x="1164" y="8"/>
                    </a:lnTo>
                    <a:close/>
                    <a:moveTo>
                      <a:pt x="1113" y="8"/>
                    </a:moveTo>
                    <a:lnTo>
                      <a:pt x="1086" y="8"/>
                    </a:lnTo>
                    <a:lnTo>
                      <a:pt x="1086" y="0"/>
                    </a:lnTo>
                    <a:lnTo>
                      <a:pt x="1113" y="0"/>
                    </a:lnTo>
                    <a:lnTo>
                      <a:pt x="1113" y="8"/>
                    </a:lnTo>
                    <a:close/>
                    <a:moveTo>
                      <a:pt x="1064" y="8"/>
                    </a:moveTo>
                    <a:lnTo>
                      <a:pt x="1035" y="8"/>
                    </a:lnTo>
                    <a:lnTo>
                      <a:pt x="1035" y="0"/>
                    </a:lnTo>
                    <a:lnTo>
                      <a:pt x="1064" y="0"/>
                    </a:lnTo>
                    <a:lnTo>
                      <a:pt x="1064" y="8"/>
                    </a:lnTo>
                    <a:close/>
                    <a:moveTo>
                      <a:pt x="1013" y="8"/>
                    </a:moveTo>
                    <a:lnTo>
                      <a:pt x="984" y="8"/>
                    </a:lnTo>
                    <a:lnTo>
                      <a:pt x="984" y="0"/>
                    </a:lnTo>
                    <a:lnTo>
                      <a:pt x="1013" y="0"/>
                    </a:lnTo>
                    <a:lnTo>
                      <a:pt x="1013" y="8"/>
                    </a:lnTo>
                    <a:close/>
                    <a:moveTo>
                      <a:pt x="962" y="8"/>
                    </a:moveTo>
                    <a:lnTo>
                      <a:pt x="935" y="8"/>
                    </a:lnTo>
                    <a:lnTo>
                      <a:pt x="935" y="0"/>
                    </a:lnTo>
                    <a:lnTo>
                      <a:pt x="962" y="0"/>
                    </a:lnTo>
                    <a:lnTo>
                      <a:pt x="962" y="8"/>
                    </a:lnTo>
                    <a:close/>
                    <a:moveTo>
                      <a:pt x="914" y="8"/>
                    </a:moveTo>
                    <a:lnTo>
                      <a:pt x="884" y="8"/>
                    </a:lnTo>
                    <a:lnTo>
                      <a:pt x="884" y="0"/>
                    </a:lnTo>
                    <a:lnTo>
                      <a:pt x="914" y="0"/>
                    </a:lnTo>
                    <a:lnTo>
                      <a:pt x="914" y="8"/>
                    </a:lnTo>
                    <a:close/>
                    <a:moveTo>
                      <a:pt x="863" y="8"/>
                    </a:moveTo>
                    <a:lnTo>
                      <a:pt x="833" y="8"/>
                    </a:lnTo>
                    <a:lnTo>
                      <a:pt x="833" y="0"/>
                    </a:lnTo>
                    <a:lnTo>
                      <a:pt x="863" y="0"/>
                    </a:lnTo>
                    <a:lnTo>
                      <a:pt x="863" y="8"/>
                    </a:lnTo>
                    <a:close/>
                    <a:moveTo>
                      <a:pt x="812" y="8"/>
                    </a:moveTo>
                    <a:lnTo>
                      <a:pt x="785" y="8"/>
                    </a:lnTo>
                    <a:lnTo>
                      <a:pt x="785" y="0"/>
                    </a:lnTo>
                    <a:lnTo>
                      <a:pt x="812" y="0"/>
                    </a:lnTo>
                    <a:lnTo>
                      <a:pt x="812" y="8"/>
                    </a:lnTo>
                    <a:close/>
                    <a:moveTo>
                      <a:pt x="763" y="8"/>
                    </a:moveTo>
                    <a:lnTo>
                      <a:pt x="734" y="8"/>
                    </a:lnTo>
                    <a:lnTo>
                      <a:pt x="734" y="0"/>
                    </a:lnTo>
                    <a:lnTo>
                      <a:pt x="763" y="0"/>
                    </a:lnTo>
                    <a:lnTo>
                      <a:pt x="763" y="8"/>
                    </a:lnTo>
                    <a:close/>
                    <a:moveTo>
                      <a:pt x="712" y="8"/>
                    </a:moveTo>
                    <a:lnTo>
                      <a:pt x="683" y="8"/>
                    </a:lnTo>
                    <a:lnTo>
                      <a:pt x="683" y="0"/>
                    </a:lnTo>
                    <a:lnTo>
                      <a:pt x="712" y="0"/>
                    </a:lnTo>
                    <a:lnTo>
                      <a:pt x="712" y="8"/>
                    </a:lnTo>
                    <a:close/>
                    <a:moveTo>
                      <a:pt x="661" y="8"/>
                    </a:moveTo>
                    <a:lnTo>
                      <a:pt x="634" y="8"/>
                    </a:lnTo>
                    <a:lnTo>
                      <a:pt x="634" y="0"/>
                    </a:lnTo>
                    <a:lnTo>
                      <a:pt x="661" y="0"/>
                    </a:lnTo>
                    <a:lnTo>
                      <a:pt x="661" y="8"/>
                    </a:lnTo>
                    <a:close/>
                    <a:moveTo>
                      <a:pt x="613" y="8"/>
                    </a:moveTo>
                    <a:lnTo>
                      <a:pt x="583" y="8"/>
                    </a:lnTo>
                    <a:lnTo>
                      <a:pt x="583" y="0"/>
                    </a:lnTo>
                    <a:lnTo>
                      <a:pt x="613" y="0"/>
                    </a:lnTo>
                    <a:lnTo>
                      <a:pt x="613" y="8"/>
                    </a:lnTo>
                    <a:close/>
                    <a:moveTo>
                      <a:pt x="562" y="8"/>
                    </a:moveTo>
                    <a:lnTo>
                      <a:pt x="532" y="8"/>
                    </a:lnTo>
                    <a:lnTo>
                      <a:pt x="532" y="0"/>
                    </a:lnTo>
                    <a:lnTo>
                      <a:pt x="562" y="0"/>
                    </a:lnTo>
                    <a:lnTo>
                      <a:pt x="562" y="8"/>
                    </a:lnTo>
                    <a:close/>
                    <a:moveTo>
                      <a:pt x="511" y="8"/>
                    </a:moveTo>
                    <a:lnTo>
                      <a:pt x="484" y="8"/>
                    </a:lnTo>
                    <a:lnTo>
                      <a:pt x="484" y="0"/>
                    </a:lnTo>
                    <a:lnTo>
                      <a:pt x="511" y="0"/>
                    </a:lnTo>
                    <a:lnTo>
                      <a:pt x="511" y="8"/>
                    </a:lnTo>
                    <a:close/>
                    <a:moveTo>
                      <a:pt x="462" y="8"/>
                    </a:moveTo>
                    <a:lnTo>
                      <a:pt x="433" y="8"/>
                    </a:lnTo>
                    <a:lnTo>
                      <a:pt x="433" y="0"/>
                    </a:lnTo>
                    <a:lnTo>
                      <a:pt x="462" y="0"/>
                    </a:lnTo>
                    <a:lnTo>
                      <a:pt x="462" y="8"/>
                    </a:lnTo>
                    <a:close/>
                    <a:moveTo>
                      <a:pt x="411" y="8"/>
                    </a:moveTo>
                    <a:lnTo>
                      <a:pt x="382" y="8"/>
                    </a:lnTo>
                    <a:lnTo>
                      <a:pt x="382" y="0"/>
                    </a:lnTo>
                    <a:lnTo>
                      <a:pt x="411" y="0"/>
                    </a:lnTo>
                    <a:lnTo>
                      <a:pt x="411" y="8"/>
                    </a:lnTo>
                    <a:close/>
                    <a:moveTo>
                      <a:pt x="360" y="8"/>
                    </a:moveTo>
                    <a:lnTo>
                      <a:pt x="333" y="8"/>
                    </a:lnTo>
                    <a:lnTo>
                      <a:pt x="333" y="0"/>
                    </a:lnTo>
                    <a:lnTo>
                      <a:pt x="360" y="0"/>
                    </a:lnTo>
                    <a:lnTo>
                      <a:pt x="360" y="8"/>
                    </a:lnTo>
                    <a:close/>
                    <a:moveTo>
                      <a:pt x="312" y="8"/>
                    </a:moveTo>
                    <a:lnTo>
                      <a:pt x="282" y="8"/>
                    </a:lnTo>
                    <a:lnTo>
                      <a:pt x="282" y="0"/>
                    </a:lnTo>
                    <a:lnTo>
                      <a:pt x="312" y="0"/>
                    </a:lnTo>
                    <a:lnTo>
                      <a:pt x="312" y="8"/>
                    </a:lnTo>
                    <a:close/>
                    <a:moveTo>
                      <a:pt x="261" y="8"/>
                    </a:moveTo>
                    <a:lnTo>
                      <a:pt x="231" y="8"/>
                    </a:lnTo>
                    <a:lnTo>
                      <a:pt x="231" y="0"/>
                    </a:lnTo>
                    <a:lnTo>
                      <a:pt x="261" y="0"/>
                    </a:lnTo>
                    <a:lnTo>
                      <a:pt x="261" y="8"/>
                    </a:lnTo>
                    <a:close/>
                    <a:moveTo>
                      <a:pt x="209" y="8"/>
                    </a:moveTo>
                    <a:lnTo>
                      <a:pt x="183" y="8"/>
                    </a:lnTo>
                    <a:lnTo>
                      <a:pt x="183" y="0"/>
                    </a:lnTo>
                    <a:lnTo>
                      <a:pt x="209" y="0"/>
                    </a:lnTo>
                    <a:lnTo>
                      <a:pt x="209" y="8"/>
                    </a:lnTo>
                    <a:close/>
                    <a:moveTo>
                      <a:pt x="161" y="8"/>
                    </a:moveTo>
                    <a:lnTo>
                      <a:pt x="131" y="8"/>
                    </a:lnTo>
                    <a:lnTo>
                      <a:pt x="131" y="0"/>
                    </a:lnTo>
                    <a:lnTo>
                      <a:pt x="161" y="0"/>
                    </a:lnTo>
                    <a:lnTo>
                      <a:pt x="161" y="8"/>
                    </a:lnTo>
                    <a:close/>
                    <a:moveTo>
                      <a:pt x="110" y="8"/>
                    </a:moveTo>
                    <a:lnTo>
                      <a:pt x="80" y="8"/>
                    </a:lnTo>
                    <a:lnTo>
                      <a:pt x="80" y="0"/>
                    </a:lnTo>
                    <a:lnTo>
                      <a:pt x="110" y="0"/>
                    </a:lnTo>
                    <a:lnTo>
                      <a:pt x="110" y="8"/>
                    </a:lnTo>
                    <a:close/>
                    <a:moveTo>
                      <a:pt x="59" y="8"/>
                    </a:moveTo>
                    <a:lnTo>
                      <a:pt x="32" y="8"/>
                    </a:lnTo>
                    <a:lnTo>
                      <a:pt x="32" y="0"/>
                    </a:lnTo>
                    <a:lnTo>
                      <a:pt x="59" y="0"/>
                    </a:lnTo>
                    <a:lnTo>
                      <a:pt x="59" y="8"/>
                    </a:lnTo>
                    <a:close/>
                    <a:moveTo>
                      <a:pt x="10" y="8"/>
                    </a:moveTo>
                    <a:lnTo>
                      <a:pt x="2" y="8"/>
                    </a:lnTo>
                    <a:lnTo>
                      <a:pt x="8" y="6"/>
                    </a:lnTo>
                    <a:lnTo>
                      <a:pt x="8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8"/>
                    </a:lnTo>
                    <a:close/>
                    <a:moveTo>
                      <a:pt x="8" y="49"/>
                    </a:moveTo>
                    <a:lnTo>
                      <a:pt x="8" y="76"/>
                    </a:lnTo>
                    <a:lnTo>
                      <a:pt x="0" y="76"/>
                    </a:lnTo>
                    <a:lnTo>
                      <a:pt x="0" y="49"/>
                    </a:lnTo>
                    <a:lnTo>
                      <a:pt x="8" y="49"/>
                    </a:lnTo>
                    <a:close/>
                    <a:moveTo>
                      <a:pt x="8" y="97"/>
                    </a:moveTo>
                    <a:lnTo>
                      <a:pt x="8" y="127"/>
                    </a:lnTo>
                    <a:lnTo>
                      <a:pt x="0" y="127"/>
                    </a:lnTo>
                    <a:lnTo>
                      <a:pt x="0" y="97"/>
                    </a:lnTo>
                    <a:lnTo>
                      <a:pt x="8" y="97"/>
                    </a:lnTo>
                    <a:close/>
                    <a:moveTo>
                      <a:pt x="8" y="148"/>
                    </a:moveTo>
                    <a:lnTo>
                      <a:pt x="8" y="178"/>
                    </a:lnTo>
                    <a:lnTo>
                      <a:pt x="0" y="178"/>
                    </a:lnTo>
                    <a:lnTo>
                      <a:pt x="0" y="148"/>
                    </a:lnTo>
                    <a:lnTo>
                      <a:pt x="8" y="148"/>
                    </a:lnTo>
                    <a:close/>
                    <a:moveTo>
                      <a:pt x="8" y="199"/>
                    </a:moveTo>
                    <a:lnTo>
                      <a:pt x="8" y="226"/>
                    </a:lnTo>
                    <a:lnTo>
                      <a:pt x="0" y="226"/>
                    </a:lnTo>
                    <a:lnTo>
                      <a:pt x="0" y="199"/>
                    </a:lnTo>
                    <a:lnTo>
                      <a:pt x="8" y="199"/>
                    </a:lnTo>
                    <a:close/>
                    <a:moveTo>
                      <a:pt x="8" y="248"/>
                    </a:moveTo>
                    <a:lnTo>
                      <a:pt x="8" y="277"/>
                    </a:lnTo>
                    <a:lnTo>
                      <a:pt x="0" y="277"/>
                    </a:lnTo>
                    <a:lnTo>
                      <a:pt x="0" y="248"/>
                    </a:lnTo>
                    <a:lnTo>
                      <a:pt x="8" y="248"/>
                    </a:lnTo>
                    <a:close/>
                    <a:moveTo>
                      <a:pt x="8" y="299"/>
                    </a:moveTo>
                    <a:lnTo>
                      <a:pt x="8" y="329"/>
                    </a:lnTo>
                    <a:lnTo>
                      <a:pt x="0" y="329"/>
                    </a:lnTo>
                    <a:lnTo>
                      <a:pt x="0" y="299"/>
                    </a:lnTo>
                    <a:lnTo>
                      <a:pt x="8" y="299"/>
                    </a:lnTo>
                    <a:close/>
                    <a:moveTo>
                      <a:pt x="8" y="350"/>
                    </a:moveTo>
                    <a:lnTo>
                      <a:pt x="8" y="377"/>
                    </a:lnTo>
                    <a:lnTo>
                      <a:pt x="0" y="377"/>
                    </a:lnTo>
                    <a:lnTo>
                      <a:pt x="0" y="350"/>
                    </a:lnTo>
                    <a:lnTo>
                      <a:pt x="8" y="350"/>
                    </a:lnTo>
                    <a:close/>
                    <a:moveTo>
                      <a:pt x="8" y="399"/>
                    </a:moveTo>
                    <a:lnTo>
                      <a:pt x="8" y="428"/>
                    </a:lnTo>
                    <a:lnTo>
                      <a:pt x="0" y="428"/>
                    </a:lnTo>
                    <a:lnTo>
                      <a:pt x="0" y="399"/>
                    </a:lnTo>
                    <a:lnTo>
                      <a:pt x="8" y="399"/>
                    </a:lnTo>
                    <a:close/>
                    <a:moveTo>
                      <a:pt x="8" y="450"/>
                    </a:moveTo>
                    <a:lnTo>
                      <a:pt x="8" y="479"/>
                    </a:lnTo>
                    <a:lnTo>
                      <a:pt x="0" y="479"/>
                    </a:lnTo>
                    <a:lnTo>
                      <a:pt x="0" y="450"/>
                    </a:lnTo>
                    <a:lnTo>
                      <a:pt x="8" y="450"/>
                    </a:lnTo>
                    <a:close/>
                    <a:moveTo>
                      <a:pt x="8" y="501"/>
                    </a:moveTo>
                    <a:lnTo>
                      <a:pt x="8" y="528"/>
                    </a:lnTo>
                    <a:lnTo>
                      <a:pt x="0" y="528"/>
                    </a:lnTo>
                    <a:lnTo>
                      <a:pt x="0" y="501"/>
                    </a:lnTo>
                    <a:lnTo>
                      <a:pt x="8" y="501"/>
                    </a:lnTo>
                    <a:close/>
                    <a:moveTo>
                      <a:pt x="8" y="549"/>
                    </a:moveTo>
                    <a:lnTo>
                      <a:pt x="8" y="563"/>
                    </a:lnTo>
                    <a:lnTo>
                      <a:pt x="2" y="560"/>
                    </a:lnTo>
                    <a:lnTo>
                      <a:pt x="19" y="560"/>
                    </a:lnTo>
                    <a:lnTo>
                      <a:pt x="19" y="568"/>
                    </a:lnTo>
                    <a:lnTo>
                      <a:pt x="0" y="568"/>
                    </a:lnTo>
                    <a:lnTo>
                      <a:pt x="0" y="549"/>
                    </a:lnTo>
                    <a:lnTo>
                      <a:pt x="8" y="549"/>
                    </a:lnTo>
                    <a:close/>
                    <a:moveTo>
                      <a:pt x="40" y="560"/>
                    </a:moveTo>
                    <a:lnTo>
                      <a:pt x="70" y="560"/>
                    </a:lnTo>
                    <a:lnTo>
                      <a:pt x="70" y="568"/>
                    </a:lnTo>
                    <a:lnTo>
                      <a:pt x="40" y="568"/>
                    </a:lnTo>
                    <a:lnTo>
                      <a:pt x="40" y="560"/>
                    </a:lnTo>
                    <a:close/>
                    <a:moveTo>
                      <a:pt x="91" y="560"/>
                    </a:moveTo>
                    <a:lnTo>
                      <a:pt x="118" y="560"/>
                    </a:lnTo>
                    <a:lnTo>
                      <a:pt x="118" y="568"/>
                    </a:lnTo>
                    <a:lnTo>
                      <a:pt x="91" y="568"/>
                    </a:lnTo>
                    <a:lnTo>
                      <a:pt x="91" y="560"/>
                    </a:lnTo>
                    <a:close/>
                    <a:moveTo>
                      <a:pt x="140" y="560"/>
                    </a:moveTo>
                    <a:lnTo>
                      <a:pt x="169" y="560"/>
                    </a:lnTo>
                    <a:lnTo>
                      <a:pt x="169" y="568"/>
                    </a:lnTo>
                    <a:lnTo>
                      <a:pt x="140" y="568"/>
                    </a:lnTo>
                    <a:lnTo>
                      <a:pt x="140" y="560"/>
                    </a:lnTo>
                    <a:close/>
                    <a:moveTo>
                      <a:pt x="191" y="560"/>
                    </a:moveTo>
                    <a:lnTo>
                      <a:pt x="220" y="560"/>
                    </a:lnTo>
                    <a:lnTo>
                      <a:pt x="220" y="568"/>
                    </a:lnTo>
                    <a:lnTo>
                      <a:pt x="191" y="568"/>
                    </a:lnTo>
                    <a:lnTo>
                      <a:pt x="191" y="560"/>
                    </a:lnTo>
                    <a:close/>
                    <a:moveTo>
                      <a:pt x="242" y="560"/>
                    </a:moveTo>
                    <a:lnTo>
                      <a:pt x="269" y="560"/>
                    </a:lnTo>
                    <a:lnTo>
                      <a:pt x="269" y="568"/>
                    </a:lnTo>
                    <a:lnTo>
                      <a:pt x="242" y="568"/>
                    </a:lnTo>
                    <a:lnTo>
                      <a:pt x="242" y="560"/>
                    </a:lnTo>
                    <a:close/>
                    <a:moveTo>
                      <a:pt x="290" y="560"/>
                    </a:moveTo>
                    <a:lnTo>
                      <a:pt x="320" y="560"/>
                    </a:lnTo>
                    <a:lnTo>
                      <a:pt x="320" y="568"/>
                    </a:lnTo>
                    <a:lnTo>
                      <a:pt x="290" y="568"/>
                    </a:lnTo>
                    <a:lnTo>
                      <a:pt x="290" y="560"/>
                    </a:lnTo>
                    <a:close/>
                    <a:moveTo>
                      <a:pt x="341" y="560"/>
                    </a:moveTo>
                    <a:lnTo>
                      <a:pt x="371" y="560"/>
                    </a:lnTo>
                    <a:lnTo>
                      <a:pt x="371" y="568"/>
                    </a:lnTo>
                    <a:lnTo>
                      <a:pt x="341" y="568"/>
                    </a:lnTo>
                    <a:lnTo>
                      <a:pt x="341" y="560"/>
                    </a:lnTo>
                    <a:close/>
                    <a:moveTo>
                      <a:pt x="392" y="560"/>
                    </a:moveTo>
                    <a:lnTo>
                      <a:pt x="419" y="560"/>
                    </a:lnTo>
                    <a:lnTo>
                      <a:pt x="419" y="568"/>
                    </a:lnTo>
                    <a:lnTo>
                      <a:pt x="392" y="568"/>
                    </a:lnTo>
                    <a:lnTo>
                      <a:pt x="392" y="560"/>
                    </a:lnTo>
                    <a:close/>
                    <a:moveTo>
                      <a:pt x="441" y="560"/>
                    </a:moveTo>
                    <a:lnTo>
                      <a:pt x="470" y="560"/>
                    </a:lnTo>
                    <a:lnTo>
                      <a:pt x="470" y="568"/>
                    </a:lnTo>
                    <a:lnTo>
                      <a:pt x="441" y="568"/>
                    </a:lnTo>
                    <a:lnTo>
                      <a:pt x="441" y="560"/>
                    </a:lnTo>
                    <a:close/>
                    <a:moveTo>
                      <a:pt x="492" y="560"/>
                    </a:moveTo>
                    <a:lnTo>
                      <a:pt x="521" y="560"/>
                    </a:lnTo>
                    <a:lnTo>
                      <a:pt x="521" y="568"/>
                    </a:lnTo>
                    <a:lnTo>
                      <a:pt x="492" y="568"/>
                    </a:lnTo>
                    <a:lnTo>
                      <a:pt x="492" y="560"/>
                    </a:lnTo>
                    <a:close/>
                    <a:moveTo>
                      <a:pt x="543" y="560"/>
                    </a:moveTo>
                    <a:lnTo>
                      <a:pt x="570" y="560"/>
                    </a:lnTo>
                    <a:lnTo>
                      <a:pt x="570" y="568"/>
                    </a:lnTo>
                    <a:lnTo>
                      <a:pt x="543" y="568"/>
                    </a:lnTo>
                    <a:lnTo>
                      <a:pt x="543" y="560"/>
                    </a:lnTo>
                    <a:close/>
                    <a:moveTo>
                      <a:pt x="591" y="560"/>
                    </a:moveTo>
                    <a:lnTo>
                      <a:pt x="621" y="560"/>
                    </a:lnTo>
                    <a:lnTo>
                      <a:pt x="621" y="568"/>
                    </a:lnTo>
                    <a:lnTo>
                      <a:pt x="591" y="568"/>
                    </a:lnTo>
                    <a:lnTo>
                      <a:pt x="591" y="560"/>
                    </a:lnTo>
                    <a:close/>
                    <a:moveTo>
                      <a:pt x="642" y="560"/>
                    </a:moveTo>
                    <a:lnTo>
                      <a:pt x="672" y="560"/>
                    </a:lnTo>
                    <a:lnTo>
                      <a:pt x="672" y="568"/>
                    </a:lnTo>
                    <a:lnTo>
                      <a:pt x="642" y="568"/>
                    </a:lnTo>
                    <a:lnTo>
                      <a:pt x="642" y="560"/>
                    </a:lnTo>
                    <a:close/>
                    <a:moveTo>
                      <a:pt x="693" y="560"/>
                    </a:moveTo>
                    <a:lnTo>
                      <a:pt x="720" y="560"/>
                    </a:lnTo>
                    <a:lnTo>
                      <a:pt x="720" y="568"/>
                    </a:lnTo>
                    <a:lnTo>
                      <a:pt x="693" y="568"/>
                    </a:lnTo>
                    <a:lnTo>
                      <a:pt x="693" y="560"/>
                    </a:lnTo>
                    <a:close/>
                    <a:moveTo>
                      <a:pt x="742" y="560"/>
                    </a:moveTo>
                    <a:lnTo>
                      <a:pt x="771" y="560"/>
                    </a:lnTo>
                    <a:lnTo>
                      <a:pt x="771" y="568"/>
                    </a:lnTo>
                    <a:lnTo>
                      <a:pt x="742" y="568"/>
                    </a:lnTo>
                    <a:lnTo>
                      <a:pt x="742" y="560"/>
                    </a:lnTo>
                    <a:close/>
                    <a:moveTo>
                      <a:pt x="793" y="560"/>
                    </a:moveTo>
                    <a:lnTo>
                      <a:pt x="822" y="560"/>
                    </a:lnTo>
                    <a:lnTo>
                      <a:pt x="822" y="568"/>
                    </a:lnTo>
                    <a:lnTo>
                      <a:pt x="793" y="568"/>
                    </a:lnTo>
                    <a:lnTo>
                      <a:pt x="793" y="560"/>
                    </a:lnTo>
                    <a:close/>
                    <a:moveTo>
                      <a:pt x="844" y="560"/>
                    </a:moveTo>
                    <a:lnTo>
                      <a:pt x="871" y="560"/>
                    </a:lnTo>
                    <a:lnTo>
                      <a:pt x="871" y="568"/>
                    </a:lnTo>
                    <a:lnTo>
                      <a:pt x="844" y="568"/>
                    </a:lnTo>
                    <a:lnTo>
                      <a:pt x="844" y="560"/>
                    </a:lnTo>
                    <a:close/>
                    <a:moveTo>
                      <a:pt x="892" y="560"/>
                    </a:moveTo>
                    <a:lnTo>
                      <a:pt x="922" y="560"/>
                    </a:lnTo>
                    <a:lnTo>
                      <a:pt x="922" y="568"/>
                    </a:lnTo>
                    <a:lnTo>
                      <a:pt x="892" y="568"/>
                    </a:lnTo>
                    <a:lnTo>
                      <a:pt x="892" y="560"/>
                    </a:lnTo>
                    <a:close/>
                    <a:moveTo>
                      <a:pt x="943" y="560"/>
                    </a:moveTo>
                    <a:lnTo>
                      <a:pt x="973" y="560"/>
                    </a:lnTo>
                    <a:lnTo>
                      <a:pt x="973" y="568"/>
                    </a:lnTo>
                    <a:lnTo>
                      <a:pt x="943" y="568"/>
                    </a:lnTo>
                    <a:lnTo>
                      <a:pt x="943" y="560"/>
                    </a:lnTo>
                    <a:close/>
                    <a:moveTo>
                      <a:pt x="994" y="560"/>
                    </a:moveTo>
                    <a:lnTo>
                      <a:pt x="1021" y="560"/>
                    </a:lnTo>
                    <a:lnTo>
                      <a:pt x="1021" y="568"/>
                    </a:lnTo>
                    <a:lnTo>
                      <a:pt x="994" y="568"/>
                    </a:lnTo>
                    <a:lnTo>
                      <a:pt x="994" y="560"/>
                    </a:lnTo>
                    <a:close/>
                    <a:moveTo>
                      <a:pt x="1043" y="560"/>
                    </a:moveTo>
                    <a:lnTo>
                      <a:pt x="1072" y="560"/>
                    </a:lnTo>
                    <a:lnTo>
                      <a:pt x="1072" y="568"/>
                    </a:lnTo>
                    <a:lnTo>
                      <a:pt x="1043" y="568"/>
                    </a:lnTo>
                    <a:lnTo>
                      <a:pt x="1043" y="560"/>
                    </a:lnTo>
                    <a:close/>
                    <a:moveTo>
                      <a:pt x="1094" y="560"/>
                    </a:moveTo>
                    <a:lnTo>
                      <a:pt x="1124" y="560"/>
                    </a:lnTo>
                    <a:lnTo>
                      <a:pt x="1124" y="568"/>
                    </a:lnTo>
                    <a:lnTo>
                      <a:pt x="1094" y="568"/>
                    </a:lnTo>
                    <a:lnTo>
                      <a:pt x="1094" y="560"/>
                    </a:lnTo>
                    <a:close/>
                    <a:moveTo>
                      <a:pt x="1145" y="560"/>
                    </a:moveTo>
                    <a:lnTo>
                      <a:pt x="1172" y="560"/>
                    </a:lnTo>
                    <a:lnTo>
                      <a:pt x="1172" y="568"/>
                    </a:lnTo>
                    <a:lnTo>
                      <a:pt x="1145" y="568"/>
                    </a:lnTo>
                    <a:lnTo>
                      <a:pt x="1145" y="560"/>
                    </a:lnTo>
                    <a:close/>
                    <a:moveTo>
                      <a:pt x="1193" y="560"/>
                    </a:moveTo>
                    <a:lnTo>
                      <a:pt x="1223" y="560"/>
                    </a:lnTo>
                    <a:lnTo>
                      <a:pt x="1223" y="568"/>
                    </a:lnTo>
                    <a:lnTo>
                      <a:pt x="1193" y="568"/>
                    </a:lnTo>
                    <a:lnTo>
                      <a:pt x="1193" y="560"/>
                    </a:lnTo>
                    <a:close/>
                    <a:moveTo>
                      <a:pt x="1245" y="560"/>
                    </a:moveTo>
                    <a:lnTo>
                      <a:pt x="1274" y="560"/>
                    </a:lnTo>
                    <a:lnTo>
                      <a:pt x="1274" y="568"/>
                    </a:lnTo>
                    <a:lnTo>
                      <a:pt x="1245" y="568"/>
                    </a:lnTo>
                    <a:lnTo>
                      <a:pt x="1245" y="560"/>
                    </a:lnTo>
                    <a:close/>
                    <a:moveTo>
                      <a:pt x="1296" y="560"/>
                    </a:moveTo>
                    <a:lnTo>
                      <a:pt x="1322" y="560"/>
                    </a:lnTo>
                    <a:lnTo>
                      <a:pt x="1322" y="568"/>
                    </a:lnTo>
                    <a:lnTo>
                      <a:pt x="1296" y="568"/>
                    </a:lnTo>
                    <a:lnTo>
                      <a:pt x="1296" y="560"/>
                    </a:lnTo>
                    <a:close/>
                    <a:moveTo>
                      <a:pt x="1344" y="560"/>
                    </a:moveTo>
                    <a:lnTo>
                      <a:pt x="1374" y="560"/>
                    </a:lnTo>
                    <a:lnTo>
                      <a:pt x="1374" y="568"/>
                    </a:lnTo>
                    <a:lnTo>
                      <a:pt x="1344" y="568"/>
                    </a:lnTo>
                    <a:lnTo>
                      <a:pt x="1344" y="560"/>
                    </a:lnTo>
                    <a:close/>
                    <a:moveTo>
                      <a:pt x="1395" y="560"/>
                    </a:moveTo>
                    <a:lnTo>
                      <a:pt x="1425" y="560"/>
                    </a:lnTo>
                    <a:lnTo>
                      <a:pt x="1425" y="568"/>
                    </a:lnTo>
                    <a:lnTo>
                      <a:pt x="1395" y="568"/>
                    </a:lnTo>
                    <a:lnTo>
                      <a:pt x="1395" y="560"/>
                    </a:lnTo>
                    <a:close/>
                    <a:moveTo>
                      <a:pt x="1446" y="560"/>
                    </a:moveTo>
                    <a:lnTo>
                      <a:pt x="1473" y="560"/>
                    </a:lnTo>
                    <a:lnTo>
                      <a:pt x="1473" y="568"/>
                    </a:lnTo>
                    <a:lnTo>
                      <a:pt x="1446" y="568"/>
                    </a:lnTo>
                    <a:lnTo>
                      <a:pt x="1446" y="560"/>
                    </a:lnTo>
                    <a:close/>
                    <a:moveTo>
                      <a:pt x="1495" y="560"/>
                    </a:moveTo>
                    <a:lnTo>
                      <a:pt x="1524" y="560"/>
                    </a:lnTo>
                    <a:lnTo>
                      <a:pt x="1524" y="568"/>
                    </a:lnTo>
                    <a:lnTo>
                      <a:pt x="1495" y="568"/>
                    </a:lnTo>
                    <a:lnTo>
                      <a:pt x="1495" y="560"/>
                    </a:lnTo>
                    <a:close/>
                    <a:moveTo>
                      <a:pt x="1546" y="560"/>
                    </a:moveTo>
                    <a:lnTo>
                      <a:pt x="1575" y="560"/>
                    </a:lnTo>
                    <a:lnTo>
                      <a:pt x="1575" y="568"/>
                    </a:lnTo>
                    <a:lnTo>
                      <a:pt x="1546" y="568"/>
                    </a:lnTo>
                    <a:lnTo>
                      <a:pt x="1546" y="560"/>
                    </a:lnTo>
                    <a:close/>
                    <a:moveTo>
                      <a:pt x="1597" y="560"/>
                    </a:moveTo>
                    <a:lnTo>
                      <a:pt x="1624" y="560"/>
                    </a:lnTo>
                    <a:lnTo>
                      <a:pt x="1624" y="568"/>
                    </a:lnTo>
                    <a:lnTo>
                      <a:pt x="1597" y="568"/>
                    </a:lnTo>
                    <a:lnTo>
                      <a:pt x="1597" y="560"/>
                    </a:lnTo>
                    <a:close/>
                    <a:moveTo>
                      <a:pt x="1645" y="560"/>
                    </a:moveTo>
                    <a:lnTo>
                      <a:pt x="1675" y="560"/>
                    </a:lnTo>
                    <a:lnTo>
                      <a:pt x="1675" y="568"/>
                    </a:lnTo>
                    <a:lnTo>
                      <a:pt x="1645" y="568"/>
                    </a:lnTo>
                    <a:lnTo>
                      <a:pt x="1645" y="560"/>
                    </a:lnTo>
                    <a:close/>
                    <a:moveTo>
                      <a:pt x="1696" y="560"/>
                    </a:moveTo>
                    <a:lnTo>
                      <a:pt x="1726" y="560"/>
                    </a:lnTo>
                    <a:lnTo>
                      <a:pt x="1726" y="568"/>
                    </a:lnTo>
                    <a:lnTo>
                      <a:pt x="1696" y="568"/>
                    </a:lnTo>
                    <a:lnTo>
                      <a:pt x="1696" y="560"/>
                    </a:lnTo>
                    <a:close/>
                    <a:moveTo>
                      <a:pt x="1747" y="560"/>
                    </a:moveTo>
                    <a:lnTo>
                      <a:pt x="1774" y="560"/>
                    </a:lnTo>
                    <a:lnTo>
                      <a:pt x="1774" y="568"/>
                    </a:lnTo>
                    <a:lnTo>
                      <a:pt x="1747" y="568"/>
                    </a:lnTo>
                    <a:lnTo>
                      <a:pt x="1747" y="560"/>
                    </a:lnTo>
                    <a:close/>
                    <a:moveTo>
                      <a:pt x="1796" y="560"/>
                    </a:moveTo>
                    <a:lnTo>
                      <a:pt x="1825" y="560"/>
                    </a:lnTo>
                    <a:lnTo>
                      <a:pt x="1825" y="568"/>
                    </a:lnTo>
                    <a:lnTo>
                      <a:pt x="1796" y="568"/>
                    </a:lnTo>
                    <a:lnTo>
                      <a:pt x="1796" y="560"/>
                    </a:lnTo>
                    <a:close/>
                    <a:moveTo>
                      <a:pt x="1847" y="560"/>
                    </a:moveTo>
                    <a:lnTo>
                      <a:pt x="1876" y="560"/>
                    </a:lnTo>
                    <a:lnTo>
                      <a:pt x="1876" y="568"/>
                    </a:lnTo>
                    <a:lnTo>
                      <a:pt x="1847" y="568"/>
                    </a:lnTo>
                    <a:lnTo>
                      <a:pt x="1847" y="560"/>
                    </a:lnTo>
                    <a:close/>
                    <a:moveTo>
                      <a:pt x="1898" y="560"/>
                    </a:moveTo>
                    <a:lnTo>
                      <a:pt x="1925" y="560"/>
                    </a:lnTo>
                    <a:lnTo>
                      <a:pt x="1925" y="568"/>
                    </a:lnTo>
                    <a:lnTo>
                      <a:pt x="1898" y="568"/>
                    </a:lnTo>
                    <a:lnTo>
                      <a:pt x="1898" y="560"/>
                    </a:lnTo>
                    <a:close/>
                    <a:moveTo>
                      <a:pt x="1946" y="560"/>
                    </a:moveTo>
                    <a:lnTo>
                      <a:pt x="1976" y="560"/>
                    </a:lnTo>
                    <a:lnTo>
                      <a:pt x="1976" y="568"/>
                    </a:lnTo>
                    <a:lnTo>
                      <a:pt x="1946" y="568"/>
                    </a:lnTo>
                    <a:lnTo>
                      <a:pt x="1946" y="560"/>
                    </a:lnTo>
                    <a:close/>
                    <a:moveTo>
                      <a:pt x="1997" y="560"/>
                    </a:moveTo>
                    <a:lnTo>
                      <a:pt x="2027" y="560"/>
                    </a:lnTo>
                    <a:lnTo>
                      <a:pt x="2027" y="568"/>
                    </a:lnTo>
                    <a:lnTo>
                      <a:pt x="1997" y="568"/>
                    </a:lnTo>
                    <a:lnTo>
                      <a:pt x="1997" y="560"/>
                    </a:lnTo>
                    <a:close/>
                    <a:moveTo>
                      <a:pt x="2048" y="560"/>
                    </a:moveTo>
                    <a:lnTo>
                      <a:pt x="2075" y="560"/>
                    </a:lnTo>
                    <a:lnTo>
                      <a:pt x="2075" y="568"/>
                    </a:lnTo>
                    <a:lnTo>
                      <a:pt x="2048" y="568"/>
                    </a:lnTo>
                    <a:lnTo>
                      <a:pt x="2048" y="560"/>
                    </a:lnTo>
                    <a:close/>
                    <a:moveTo>
                      <a:pt x="2097" y="560"/>
                    </a:moveTo>
                    <a:lnTo>
                      <a:pt x="2126" y="560"/>
                    </a:lnTo>
                    <a:lnTo>
                      <a:pt x="2126" y="568"/>
                    </a:lnTo>
                    <a:lnTo>
                      <a:pt x="2097" y="568"/>
                    </a:lnTo>
                    <a:lnTo>
                      <a:pt x="2097" y="560"/>
                    </a:lnTo>
                    <a:close/>
                    <a:moveTo>
                      <a:pt x="2148" y="560"/>
                    </a:moveTo>
                    <a:lnTo>
                      <a:pt x="2177" y="560"/>
                    </a:lnTo>
                    <a:lnTo>
                      <a:pt x="2177" y="568"/>
                    </a:lnTo>
                    <a:lnTo>
                      <a:pt x="2148" y="568"/>
                    </a:lnTo>
                    <a:lnTo>
                      <a:pt x="2148" y="560"/>
                    </a:lnTo>
                    <a:close/>
                    <a:moveTo>
                      <a:pt x="2199" y="560"/>
                    </a:moveTo>
                    <a:lnTo>
                      <a:pt x="2226" y="560"/>
                    </a:lnTo>
                    <a:lnTo>
                      <a:pt x="2226" y="568"/>
                    </a:lnTo>
                    <a:lnTo>
                      <a:pt x="2199" y="568"/>
                    </a:lnTo>
                    <a:lnTo>
                      <a:pt x="2199" y="560"/>
                    </a:lnTo>
                    <a:close/>
                    <a:moveTo>
                      <a:pt x="2247" y="560"/>
                    </a:moveTo>
                    <a:lnTo>
                      <a:pt x="2277" y="560"/>
                    </a:lnTo>
                    <a:lnTo>
                      <a:pt x="2277" y="568"/>
                    </a:lnTo>
                    <a:lnTo>
                      <a:pt x="2247" y="568"/>
                    </a:lnTo>
                    <a:lnTo>
                      <a:pt x="2247" y="560"/>
                    </a:lnTo>
                    <a:close/>
                    <a:moveTo>
                      <a:pt x="2298" y="560"/>
                    </a:moveTo>
                    <a:lnTo>
                      <a:pt x="2328" y="560"/>
                    </a:lnTo>
                    <a:lnTo>
                      <a:pt x="2328" y="568"/>
                    </a:lnTo>
                    <a:lnTo>
                      <a:pt x="2298" y="568"/>
                    </a:lnTo>
                    <a:lnTo>
                      <a:pt x="2298" y="560"/>
                    </a:lnTo>
                    <a:close/>
                    <a:moveTo>
                      <a:pt x="2350" y="560"/>
                    </a:moveTo>
                    <a:lnTo>
                      <a:pt x="2376" y="560"/>
                    </a:lnTo>
                    <a:lnTo>
                      <a:pt x="2376" y="568"/>
                    </a:lnTo>
                    <a:lnTo>
                      <a:pt x="2350" y="568"/>
                    </a:lnTo>
                    <a:lnTo>
                      <a:pt x="2350" y="560"/>
                    </a:lnTo>
                    <a:close/>
                    <a:moveTo>
                      <a:pt x="2398" y="560"/>
                    </a:moveTo>
                    <a:lnTo>
                      <a:pt x="2419" y="560"/>
                    </a:lnTo>
                    <a:lnTo>
                      <a:pt x="2414" y="563"/>
                    </a:lnTo>
                    <a:lnTo>
                      <a:pt x="2414" y="555"/>
                    </a:lnTo>
                    <a:lnTo>
                      <a:pt x="2422" y="555"/>
                    </a:lnTo>
                    <a:lnTo>
                      <a:pt x="2422" y="568"/>
                    </a:lnTo>
                    <a:lnTo>
                      <a:pt x="2398" y="568"/>
                    </a:lnTo>
                    <a:lnTo>
                      <a:pt x="2398" y="560"/>
                    </a:lnTo>
                    <a:close/>
                    <a:moveTo>
                      <a:pt x="2414" y="533"/>
                    </a:moveTo>
                    <a:lnTo>
                      <a:pt x="2414" y="504"/>
                    </a:lnTo>
                    <a:lnTo>
                      <a:pt x="2422" y="504"/>
                    </a:lnTo>
                    <a:lnTo>
                      <a:pt x="2422" y="533"/>
                    </a:lnTo>
                    <a:lnTo>
                      <a:pt x="2414" y="533"/>
                    </a:lnTo>
                    <a:close/>
                    <a:moveTo>
                      <a:pt x="2414" y="482"/>
                    </a:moveTo>
                    <a:lnTo>
                      <a:pt x="2414" y="455"/>
                    </a:lnTo>
                    <a:lnTo>
                      <a:pt x="2422" y="455"/>
                    </a:lnTo>
                    <a:lnTo>
                      <a:pt x="2422" y="482"/>
                    </a:lnTo>
                    <a:lnTo>
                      <a:pt x="2414" y="482"/>
                    </a:lnTo>
                    <a:close/>
                    <a:moveTo>
                      <a:pt x="2414" y="434"/>
                    </a:moveTo>
                    <a:lnTo>
                      <a:pt x="2414" y="404"/>
                    </a:lnTo>
                    <a:lnTo>
                      <a:pt x="2422" y="404"/>
                    </a:lnTo>
                    <a:lnTo>
                      <a:pt x="2422" y="434"/>
                    </a:lnTo>
                    <a:lnTo>
                      <a:pt x="2414" y="434"/>
                    </a:lnTo>
                    <a:close/>
                    <a:moveTo>
                      <a:pt x="2414" y="382"/>
                    </a:moveTo>
                    <a:lnTo>
                      <a:pt x="2414" y="353"/>
                    </a:lnTo>
                    <a:lnTo>
                      <a:pt x="2422" y="353"/>
                    </a:lnTo>
                    <a:lnTo>
                      <a:pt x="2422" y="382"/>
                    </a:lnTo>
                    <a:lnTo>
                      <a:pt x="2414" y="382"/>
                    </a:lnTo>
                    <a:close/>
                    <a:moveTo>
                      <a:pt x="2414" y="331"/>
                    </a:moveTo>
                    <a:lnTo>
                      <a:pt x="2414" y="304"/>
                    </a:lnTo>
                    <a:lnTo>
                      <a:pt x="2422" y="304"/>
                    </a:lnTo>
                    <a:lnTo>
                      <a:pt x="2422" y="331"/>
                    </a:lnTo>
                    <a:lnTo>
                      <a:pt x="2414" y="331"/>
                    </a:lnTo>
                    <a:close/>
                    <a:moveTo>
                      <a:pt x="2414" y="283"/>
                    </a:moveTo>
                    <a:lnTo>
                      <a:pt x="2414" y="253"/>
                    </a:lnTo>
                    <a:lnTo>
                      <a:pt x="2422" y="253"/>
                    </a:lnTo>
                    <a:lnTo>
                      <a:pt x="2422" y="283"/>
                    </a:lnTo>
                    <a:lnTo>
                      <a:pt x="2414" y="283"/>
                    </a:lnTo>
                    <a:close/>
                    <a:moveTo>
                      <a:pt x="2414" y="232"/>
                    </a:moveTo>
                    <a:lnTo>
                      <a:pt x="2414" y="202"/>
                    </a:lnTo>
                    <a:lnTo>
                      <a:pt x="2422" y="202"/>
                    </a:lnTo>
                    <a:lnTo>
                      <a:pt x="2422" y="232"/>
                    </a:lnTo>
                    <a:lnTo>
                      <a:pt x="2414" y="232"/>
                    </a:lnTo>
                    <a:close/>
                    <a:moveTo>
                      <a:pt x="2414" y="181"/>
                    </a:moveTo>
                    <a:lnTo>
                      <a:pt x="2414" y="154"/>
                    </a:lnTo>
                    <a:lnTo>
                      <a:pt x="2422" y="154"/>
                    </a:lnTo>
                    <a:lnTo>
                      <a:pt x="2422" y="181"/>
                    </a:lnTo>
                    <a:lnTo>
                      <a:pt x="2414" y="181"/>
                    </a:lnTo>
                    <a:close/>
                    <a:moveTo>
                      <a:pt x="2414" y="132"/>
                    </a:moveTo>
                    <a:lnTo>
                      <a:pt x="2414" y="102"/>
                    </a:lnTo>
                    <a:lnTo>
                      <a:pt x="2422" y="102"/>
                    </a:lnTo>
                    <a:lnTo>
                      <a:pt x="2422" y="132"/>
                    </a:lnTo>
                    <a:lnTo>
                      <a:pt x="2414" y="132"/>
                    </a:lnTo>
                    <a:close/>
                    <a:moveTo>
                      <a:pt x="2414" y="81"/>
                    </a:moveTo>
                    <a:lnTo>
                      <a:pt x="2414" y="51"/>
                    </a:lnTo>
                    <a:lnTo>
                      <a:pt x="2422" y="51"/>
                    </a:lnTo>
                    <a:lnTo>
                      <a:pt x="2422" y="81"/>
                    </a:lnTo>
                    <a:lnTo>
                      <a:pt x="2414" y="81"/>
                    </a:lnTo>
                    <a:close/>
                    <a:moveTo>
                      <a:pt x="2414" y="30"/>
                    </a:moveTo>
                    <a:lnTo>
                      <a:pt x="2414" y="6"/>
                    </a:lnTo>
                    <a:lnTo>
                      <a:pt x="2422" y="6"/>
                    </a:lnTo>
                    <a:lnTo>
                      <a:pt x="2422" y="30"/>
                    </a:lnTo>
                    <a:lnTo>
                      <a:pt x="2414" y="30"/>
                    </a:lnTo>
                    <a:close/>
                  </a:path>
                </a:pathLst>
              </a:custGeom>
              <a:solidFill>
                <a:srgbClr val="7FD13B"/>
              </a:solidFill>
              <a:ln w="7938" cap="flat">
                <a:solidFill>
                  <a:srgbClr val="7FD13B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37" name="Rectangle 54"/>
            <p:cNvSpPr>
              <a:spLocks noChangeArrowheads="1"/>
            </p:cNvSpPr>
            <p:nvPr/>
          </p:nvSpPr>
          <p:spPr bwMode="auto">
            <a:xfrm>
              <a:off x="3195" y="2151"/>
              <a:ext cx="1010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sz="700">
                  <a:solidFill>
                    <a:schemeClr val="accent2"/>
                  </a:solidFill>
                  <a:latin typeface="+mn-lt"/>
                </a:rPr>
                <a:t>računovodstvo i izvještavanje za Riznicu</a:t>
              </a:r>
            </a:p>
          </p:txBody>
        </p:sp>
        <p:sp>
          <p:nvSpPr>
            <p:cNvPr id="38" name="Rectangle 55"/>
            <p:cNvSpPr>
              <a:spLocks noChangeArrowheads="1"/>
            </p:cNvSpPr>
            <p:nvPr/>
          </p:nvSpPr>
          <p:spPr bwMode="auto">
            <a:xfrm>
              <a:off x="4076" y="2151"/>
              <a:ext cx="1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7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latin typeface="+mn-lt"/>
                </a:rPr>
                <a:t> </a:t>
              </a:r>
            </a:p>
          </p:txBody>
        </p:sp>
        <p:grpSp>
          <p:nvGrpSpPr>
            <p:cNvPr id="39" name="Group 58"/>
            <p:cNvGrpSpPr>
              <a:grpSpLocks/>
            </p:cNvGrpSpPr>
            <p:nvPr/>
          </p:nvGrpSpPr>
          <p:grpSpPr bwMode="auto">
            <a:xfrm>
              <a:off x="2805" y="2251"/>
              <a:ext cx="368" cy="342"/>
              <a:chOff x="2805" y="2251"/>
              <a:chExt cx="368" cy="342"/>
            </a:xfrm>
          </p:grpSpPr>
          <p:sp>
            <p:nvSpPr>
              <p:cNvPr id="172" name="Rectangle 56"/>
              <p:cNvSpPr>
                <a:spLocks noChangeArrowheads="1"/>
              </p:cNvSpPr>
              <p:nvPr/>
            </p:nvSpPr>
            <p:spPr bwMode="auto">
              <a:xfrm>
                <a:off x="2810" y="2251"/>
                <a:ext cx="358" cy="3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 dirty="0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73" name="Freeform 57"/>
              <p:cNvSpPr>
                <a:spLocks noEditPoints="1"/>
              </p:cNvSpPr>
              <p:nvPr/>
            </p:nvSpPr>
            <p:spPr bwMode="auto">
              <a:xfrm>
                <a:off x="2805" y="2251"/>
                <a:ext cx="368" cy="342"/>
              </a:xfrm>
              <a:custGeom>
                <a:avLst/>
                <a:gdLst>
                  <a:gd name="T0" fmla="*/ 363 w 368"/>
                  <a:gd name="T1" fmla="*/ 0 h 568"/>
                  <a:gd name="T2" fmla="*/ 285 w 368"/>
                  <a:gd name="T3" fmla="*/ 0 h 568"/>
                  <a:gd name="T4" fmla="*/ 234 w 368"/>
                  <a:gd name="T5" fmla="*/ 6 h 568"/>
                  <a:gd name="T6" fmla="*/ 212 w 368"/>
                  <a:gd name="T7" fmla="*/ 6 h 568"/>
                  <a:gd name="T8" fmla="*/ 212 w 368"/>
                  <a:gd name="T9" fmla="*/ 6 h 568"/>
                  <a:gd name="T10" fmla="*/ 164 w 368"/>
                  <a:gd name="T11" fmla="*/ 0 h 568"/>
                  <a:gd name="T12" fmla="*/ 83 w 368"/>
                  <a:gd name="T13" fmla="*/ 0 h 568"/>
                  <a:gd name="T14" fmla="*/ 35 w 368"/>
                  <a:gd name="T15" fmla="*/ 6 h 568"/>
                  <a:gd name="T16" fmla="*/ 13 w 368"/>
                  <a:gd name="T17" fmla="*/ 6 h 568"/>
                  <a:gd name="T18" fmla="*/ 0 w 368"/>
                  <a:gd name="T19" fmla="*/ 24 h 568"/>
                  <a:gd name="T20" fmla="*/ 8 w 368"/>
                  <a:gd name="T21" fmla="*/ 46 h 568"/>
                  <a:gd name="T22" fmla="*/ 8 w 368"/>
                  <a:gd name="T23" fmla="*/ 46 h 568"/>
                  <a:gd name="T24" fmla="*/ 0 w 368"/>
                  <a:gd name="T25" fmla="*/ 94 h 568"/>
                  <a:gd name="T26" fmla="*/ 0 w 368"/>
                  <a:gd name="T27" fmla="*/ 175 h 568"/>
                  <a:gd name="T28" fmla="*/ 8 w 368"/>
                  <a:gd name="T29" fmla="*/ 224 h 568"/>
                  <a:gd name="T30" fmla="*/ 8 w 368"/>
                  <a:gd name="T31" fmla="*/ 245 h 568"/>
                  <a:gd name="T32" fmla="*/ 8 w 368"/>
                  <a:gd name="T33" fmla="*/ 245 h 568"/>
                  <a:gd name="T34" fmla="*/ 0 w 368"/>
                  <a:gd name="T35" fmla="*/ 296 h 568"/>
                  <a:gd name="T36" fmla="*/ 0 w 368"/>
                  <a:gd name="T37" fmla="*/ 374 h 568"/>
                  <a:gd name="T38" fmla="*/ 8 w 368"/>
                  <a:gd name="T39" fmla="*/ 426 h 568"/>
                  <a:gd name="T40" fmla="*/ 8 w 368"/>
                  <a:gd name="T41" fmla="*/ 447 h 568"/>
                  <a:gd name="T42" fmla="*/ 8 w 368"/>
                  <a:gd name="T43" fmla="*/ 447 h 568"/>
                  <a:gd name="T44" fmla="*/ 0 w 368"/>
                  <a:gd name="T45" fmla="*/ 498 h 568"/>
                  <a:gd name="T46" fmla="*/ 5 w 368"/>
                  <a:gd name="T47" fmla="*/ 560 h 568"/>
                  <a:gd name="T48" fmla="*/ 0 w 368"/>
                  <a:gd name="T49" fmla="*/ 547 h 568"/>
                  <a:gd name="T50" fmla="*/ 67 w 368"/>
                  <a:gd name="T51" fmla="*/ 568 h 568"/>
                  <a:gd name="T52" fmla="*/ 115 w 368"/>
                  <a:gd name="T53" fmla="*/ 560 h 568"/>
                  <a:gd name="T54" fmla="*/ 137 w 368"/>
                  <a:gd name="T55" fmla="*/ 560 h 568"/>
                  <a:gd name="T56" fmla="*/ 137 w 368"/>
                  <a:gd name="T57" fmla="*/ 560 h 568"/>
                  <a:gd name="T58" fmla="*/ 188 w 368"/>
                  <a:gd name="T59" fmla="*/ 568 h 568"/>
                  <a:gd name="T60" fmla="*/ 266 w 368"/>
                  <a:gd name="T61" fmla="*/ 568 h 568"/>
                  <a:gd name="T62" fmla="*/ 317 w 368"/>
                  <a:gd name="T63" fmla="*/ 560 h 568"/>
                  <a:gd name="T64" fmla="*/ 338 w 368"/>
                  <a:gd name="T65" fmla="*/ 560 h 568"/>
                  <a:gd name="T66" fmla="*/ 368 w 368"/>
                  <a:gd name="T67" fmla="*/ 560 h 568"/>
                  <a:gd name="T68" fmla="*/ 360 w 368"/>
                  <a:gd name="T69" fmla="*/ 539 h 568"/>
                  <a:gd name="T70" fmla="*/ 360 w 368"/>
                  <a:gd name="T71" fmla="*/ 539 h 568"/>
                  <a:gd name="T72" fmla="*/ 368 w 368"/>
                  <a:gd name="T73" fmla="*/ 488 h 568"/>
                  <a:gd name="T74" fmla="*/ 368 w 368"/>
                  <a:gd name="T75" fmla="*/ 409 h 568"/>
                  <a:gd name="T76" fmla="*/ 360 w 368"/>
                  <a:gd name="T77" fmla="*/ 358 h 568"/>
                  <a:gd name="T78" fmla="*/ 360 w 368"/>
                  <a:gd name="T79" fmla="*/ 337 h 568"/>
                  <a:gd name="T80" fmla="*/ 360 w 368"/>
                  <a:gd name="T81" fmla="*/ 337 h 568"/>
                  <a:gd name="T82" fmla="*/ 368 w 368"/>
                  <a:gd name="T83" fmla="*/ 288 h 568"/>
                  <a:gd name="T84" fmla="*/ 368 w 368"/>
                  <a:gd name="T85" fmla="*/ 207 h 568"/>
                  <a:gd name="T86" fmla="*/ 360 w 368"/>
                  <a:gd name="T87" fmla="*/ 159 h 568"/>
                  <a:gd name="T88" fmla="*/ 360 w 368"/>
                  <a:gd name="T89" fmla="*/ 137 h 568"/>
                  <a:gd name="T90" fmla="*/ 360 w 368"/>
                  <a:gd name="T91" fmla="*/ 137 h 568"/>
                  <a:gd name="T92" fmla="*/ 368 w 368"/>
                  <a:gd name="T93" fmla="*/ 86 h 568"/>
                  <a:gd name="T94" fmla="*/ 368 w 368"/>
                  <a:gd name="T95" fmla="*/ 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8" h="568">
                    <a:moveTo>
                      <a:pt x="363" y="6"/>
                    </a:moveTo>
                    <a:lnTo>
                      <a:pt x="336" y="6"/>
                    </a:lnTo>
                    <a:lnTo>
                      <a:pt x="336" y="0"/>
                    </a:lnTo>
                    <a:lnTo>
                      <a:pt x="363" y="0"/>
                    </a:lnTo>
                    <a:lnTo>
                      <a:pt x="363" y="6"/>
                    </a:lnTo>
                    <a:close/>
                    <a:moveTo>
                      <a:pt x="314" y="6"/>
                    </a:moveTo>
                    <a:lnTo>
                      <a:pt x="285" y="6"/>
                    </a:lnTo>
                    <a:lnTo>
                      <a:pt x="285" y="0"/>
                    </a:lnTo>
                    <a:lnTo>
                      <a:pt x="314" y="0"/>
                    </a:lnTo>
                    <a:lnTo>
                      <a:pt x="314" y="6"/>
                    </a:lnTo>
                    <a:close/>
                    <a:moveTo>
                      <a:pt x="263" y="6"/>
                    </a:moveTo>
                    <a:lnTo>
                      <a:pt x="234" y="6"/>
                    </a:lnTo>
                    <a:lnTo>
                      <a:pt x="234" y="0"/>
                    </a:lnTo>
                    <a:lnTo>
                      <a:pt x="263" y="0"/>
                    </a:lnTo>
                    <a:lnTo>
                      <a:pt x="263" y="6"/>
                    </a:lnTo>
                    <a:close/>
                    <a:moveTo>
                      <a:pt x="212" y="6"/>
                    </a:moveTo>
                    <a:lnTo>
                      <a:pt x="185" y="6"/>
                    </a:lnTo>
                    <a:lnTo>
                      <a:pt x="185" y="0"/>
                    </a:lnTo>
                    <a:lnTo>
                      <a:pt x="212" y="0"/>
                    </a:lnTo>
                    <a:lnTo>
                      <a:pt x="212" y="6"/>
                    </a:lnTo>
                    <a:close/>
                    <a:moveTo>
                      <a:pt x="164" y="6"/>
                    </a:moveTo>
                    <a:lnTo>
                      <a:pt x="134" y="6"/>
                    </a:lnTo>
                    <a:lnTo>
                      <a:pt x="134" y="0"/>
                    </a:lnTo>
                    <a:lnTo>
                      <a:pt x="164" y="0"/>
                    </a:lnTo>
                    <a:lnTo>
                      <a:pt x="164" y="6"/>
                    </a:lnTo>
                    <a:close/>
                    <a:moveTo>
                      <a:pt x="113" y="6"/>
                    </a:moveTo>
                    <a:lnTo>
                      <a:pt x="83" y="6"/>
                    </a:lnTo>
                    <a:lnTo>
                      <a:pt x="83" y="0"/>
                    </a:lnTo>
                    <a:lnTo>
                      <a:pt x="113" y="0"/>
                    </a:lnTo>
                    <a:lnTo>
                      <a:pt x="113" y="6"/>
                    </a:lnTo>
                    <a:close/>
                    <a:moveTo>
                      <a:pt x="62" y="6"/>
                    </a:moveTo>
                    <a:lnTo>
                      <a:pt x="35" y="6"/>
                    </a:lnTo>
                    <a:lnTo>
                      <a:pt x="35" y="0"/>
                    </a:lnTo>
                    <a:lnTo>
                      <a:pt x="62" y="0"/>
                    </a:lnTo>
                    <a:lnTo>
                      <a:pt x="62" y="6"/>
                    </a:lnTo>
                    <a:close/>
                    <a:moveTo>
                      <a:pt x="13" y="6"/>
                    </a:moveTo>
                    <a:lnTo>
                      <a:pt x="5" y="6"/>
                    </a:lnTo>
                    <a:lnTo>
                      <a:pt x="8" y="3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6"/>
                    </a:lnTo>
                    <a:close/>
                    <a:moveTo>
                      <a:pt x="8" y="46"/>
                    </a:moveTo>
                    <a:lnTo>
                      <a:pt x="8" y="73"/>
                    </a:lnTo>
                    <a:lnTo>
                      <a:pt x="0" y="73"/>
                    </a:lnTo>
                    <a:lnTo>
                      <a:pt x="0" y="46"/>
                    </a:lnTo>
                    <a:lnTo>
                      <a:pt x="8" y="46"/>
                    </a:lnTo>
                    <a:close/>
                    <a:moveTo>
                      <a:pt x="8" y="94"/>
                    </a:moveTo>
                    <a:lnTo>
                      <a:pt x="8" y="124"/>
                    </a:lnTo>
                    <a:lnTo>
                      <a:pt x="0" y="124"/>
                    </a:lnTo>
                    <a:lnTo>
                      <a:pt x="0" y="94"/>
                    </a:lnTo>
                    <a:lnTo>
                      <a:pt x="8" y="94"/>
                    </a:lnTo>
                    <a:close/>
                    <a:moveTo>
                      <a:pt x="8" y="146"/>
                    </a:moveTo>
                    <a:lnTo>
                      <a:pt x="8" y="175"/>
                    </a:lnTo>
                    <a:lnTo>
                      <a:pt x="0" y="175"/>
                    </a:lnTo>
                    <a:lnTo>
                      <a:pt x="0" y="146"/>
                    </a:lnTo>
                    <a:lnTo>
                      <a:pt x="8" y="146"/>
                    </a:lnTo>
                    <a:close/>
                    <a:moveTo>
                      <a:pt x="8" y="197"/>
                    </a:moveTo>
                    <a:lnTo>
                      <a:pt x="8" y="224"/>
                    </a:lnTo>
                    <a:lnTo>
                      <a:pt x="0" y="224"/>
                    </a:lnTo>
                    <a:lnTo>
                      <a:pt x="0" y="197"/>
                    </a:lnTo>
                    <a:lnTo>
                      <a:pt x="8" y="197"/>
                    </a:lnTo>
                    <a:close/>
                    <a:moveTo>
                      <a:pt x="8" y="245"/>
                    </a:moveTo>
                    <a:lnTo>
                      <a:pt x="8" y="275"/>
                    </a:lnTo>
                    <a:lnTo>
                      <a:pt x="0" y="275"/>
                    </a:lnTo>
                    <a:lnTo>
                      <a:pt x="0" y="245"/>
                    </a:lnTo>
                    <a:lnTo>
                      <a:pt x="8" y="245"/>
                    </a:lnTo>
                    <a:close/>
                    <a:moveTo>
                      <a:pt x="8" y="296"/>
                    </a:moveTo>
                    <a:lnTo>
                      <a:pt x="8" y="326"/>
                    </a:lnTo>
                    <a:lnTo>
                      <a:pt x="0" y="326"/>
                    </a:lnTo>
                    <a:lnTo>
                      <a:pt x="0" y="296"/>
                    </a:lnTo>
                    <a:lnTo>
                      <a:pt x="8" y="296"/>
                    </a:lnTo>
                    <a:close/>
                    <a:moveTo>
                      <a:pt x="8" y="347"/>
                    </a:moveTo>
                    <a:lnTo>
                      <a:pt x="8" y="374"/>
                    </a:lnTo>
                    <a:lnTo>
                      <a:pt x="0" y="374"/>
                    </a:lnTo>
                    <a:lnTo>
                      <a:pt x="0" y="347"/>
                    </a:lnTo>
                    <a:lnTo>
                      <a:pt x="8" y="347"/>
                    </a:lnTo>
                    <a:close/>
                    <a:moveTo>
                      <a:pt x="8" y="396"/>
                    </a:moveTo>
                    <a:lnTo>
                      <a:pt x="8" y="426"/>
                    </a:lnTo>
                    <a:lnTo>
                      <a:pt x="0" y="426"/>
                    </a:lnTo>
                    <a:lnTo>
                      <a:pt x="0" y="396"/>
                    </a:lnTo>
                    <a:lnTo>
                      <a:pt x="8" y="396"/>
                    </a:lnTo>
                    <a:close/>
                    <a:moveTo>
                      <a:pt x="8" y="447"/>
                    </a:moveTo>
                    <a:lnTo>
                      <a:pt x="8" y="477"/>
                    </a:lnTo>
                    <a:lnTo>
                      <a:pt x="0" y="477"/>
                    </a:lnTo>
                    <a:lnTo>
                      <a:pt x="0" y="447"/>
                    </a:lnTo>
                    <a:lnTo>
                      <a:pt x="8" y="447"/>
                    </a:lnTo>
                    <a:close/>
                    <a:moveTo>
                      <a:pt x="8" y="498"/>
                    </a:moveTo>
                    <a:lnTo>
                      <a:pt x="8" y="525"/>
                    </a:lnTo>
                    <a:lnTo>
                      <a:pt x="0" y="525"/>
                    </a:lnTo>
                    <a:lnTo>
                      <a:pt x="0" y="498"/>
                    </a:lnTo>
                    <a:lnTo>
                      <a:pt x="8" y="498"/>
                    </a:lnTo>
                    <a:close/>
                    <a:moveTo>
                      <a:pt x="8" y="547"/>
                    </a:moveTo>
                    <a:lnTo>
                      <a:pt x="8" y="563"/>
                    </a:lnTo>
                    <a:lnTo>
                      <a:pt x="5" y="560"/>
                    </a:lnTo>
                    <a:lnTo>
                      <a:pt x="16" y="560"/>
                    </a:lnTo>
                    <a:lnTo>
                      <a:pt x="16" y="568"/>
                    </a:lnTo>
                    <a:lnTo>
                      <a:pt x="0" y="568"/>
                    </a:lnTo>
                    <a:lnTo>
                      <a:pt x="0" y="547"/>
                    </a:lnTo>
                    <a:lnTo>
                      <a:pt x="8" y="547"/>
                    </a:lnTo>
                    <a:close/>
                    <a:moveTo>
                      <a:pt x="37" y="560"/>
                    </a:moveTo>
                    <a:lnTo>
                      <a:pt x="67" y="560"/>
                    </a:lnTo>
                    <a:lnTo>
                      <a:pt x="67" y="568"/>
                    </a:lnTo>
                    <a:lnTo>
                      <a:pt x="37" y="568"/>
                    </a:lnTo>
                    <a:lnTo>
                      <a:pt x="37" y="560"/>
                    </a:lnTo>
                    <a:close/>
                    <a:moveTo>
                      <a:pt x="88" y="560"/>
                    </a:moveTo>
                    <a:lnTo>
                      <a:pt x="115" y="560"/>
                    </a:lnTo>
                    <a:lnTo>
                      <a:pt x="115" y="568"/>
                    </a:lnTo>
                    <a:lnTo>
                      <a:pt x="88" y="568"/>
                    </a:lnTo>
                    <a:lnTo>
                      <a:pt x="88" y="560"/>
                    </a:lnTo>
                    <a:close/>
                    <a:moveTo>
                      <a:pt x="137" y="560"/>
                    </a:moveTo>
                    <a:lnTo>
                      <a:pt x="166" y="560"/>
                    </a:lnTo>
                    <a:lnTo>
                      <a:pt x="166" y="568"/>
                    </a:lnTo>
                    <a:lnTo>
                      <a:pt x="137" y="568"/>
                    </a:lnTo>
                    <a:lnTo>
                      <a:pt x="137" y="560"/>
                    </a:lnTo>
                    <a:close/>
                    <a:moveTo>
                      <a:pt x="188" y="560"/>
                    </a:moveTo>
                    <a:lnTo>
                      <a:pt x="218" y="560"/>
                    </a:lnTo>
                    <a:lnTo>
                      <a:pt x="218" y="568"/>
                    </a:lnTo>
                    <a:lnTo>
                      <a:pt x="188" y="568"/>
                    </a:lnTo>
                    <a:lnTo>
                      <a:pt x="188" y="560"/>
                    </a:lnTo>
                    <a:close/>
                    <a:moveTo>
                      <a:pt x="239" y="560"/>
                    </a:moveTo>
                    <a:lnTo>
                      <a:pt x="266" y="560"/>
                    </a:lnTo>
                    <a:lnTo>
                      <a:pt x="266" y="568"/>
                    </a:lnTo>
                    <a:lnTo>
                      <a:pt x="239" y="568"/>
                    </a:lnTo>
                    <a:lnTo>
                      <a:pt x="239" y="560"/>
                    </a:lnTo>
                    <a:close/>
                    <a:moveTo>
                      <a:pt x="287" y="560"/>
                    </a:moveTo>
                    <a:lnTo>
                      <a:pt x="317" y="560"/>
                    </a:lnTo>
                    <a:lnTo>
                      <a:pt x="317" y="568"/>
                    </a:lnTo>
                    <a:lnTo>
                      <a:pt x="287" y="568"/>
                    </a:lnTo>
                    <a:lnTo>
                      <a:pt x="287" y="560"/>
                    </a:lnTo>
                    <a:close/>
                    <a:moveTo>
                      <a:pt x="338" y="560"/>
                    </a:moveTo>
                    <a:lnTo>
                      <a:pt x="363" y="560"/>
                    </a:lnTo>
                    <a:lnTo>
                      <a:pt x="360" y="563"/>
                    </a:lnTo>
                    <a:lnTo>
                      <a:pt x="360" y="560"/>
                    </a:lnTo>
                    <a:lnTo>
                      <a:pt x="368" y="560"/>
                    </a:lnTo>
                    <a:lnTo>
                      <a:pt x="368" y="568"/>
                    </a:lnTo>
                    <a:lnTo>
                      <a:pt x="338" y="568"/>
                    </a:lnTo>
                    <a:lnTo>
                      <a:pt x="338" y="560"/>
                    </a:lnTo>
                    <a:close/>
                    <a:moveTo>
                      <a:pt x="360" y="539"/>
                    </a:moveTo>
                    <a:lnTo>
                      <a:pt x="360" y="509"/>
                    </a:lnTo>
                    <a:lnTo>
                      <a:pt x="368" y="509"/>
                    </a:lnTo>
                    <a:lnTo>
                      <a:pt x="368" y="539"/>
                    </a:lnTo>
                    <a:lnTo>
                      <a:pt x="360" y="539"/>
                    </a:lnTo>
                    <a:close/>
                    <a:moveTo>
                      <a:pt x="360" y="488"/>
                    </a:moveTo>
                    <a:lnTo>
                      <a:pt x="360" y="461"/>
                    </a:lnTo>
                    <a:lnTo>
                      <a:pt x="368" y="461"/>
                    </a:lnTo>
                    <a:lnTo>
                      <a:pt x="368" y="488"/>
                    </a:lnTo>
                    <a:lnTo>
                      <a:pt x="360" y="488"/>
                    </a:lnTo>
                    <a:close/>
                    <a:moveTo>
                      <a:pt x="360" y="439"/>
                    </a:moveTo>
                    <a:lnTo>
                      <a:pt x="360" y="409"/>
                    </a:lnTo>
                    <a:lnTo>
                      <a:pt x="368" y="409"/>
                    </a:lnTo>
                    <a:lnTo>
                      <a:pt x="368" y="439"/>
                    </a:lnTo>
                    <a:lnTo>
                      <a:pt x="360" y="439"/>
                    </a:lnTo>
                    <a:close/>
                    <a:moveTo>
                      <a:pt x="360" y="388"/>
                    </a:moveTo>
                    <a:lnTo>
                      <a:pt x="360" y="358"/>
                    </a:lnTo>
                    <a:lnTo>
                      <a:pt x="368" y="358"/>
                    </a:lnTo>
                    <a:lnTo>
                      <a:pt x="368" y="388"/>
                    </a:lnTo>
                    <a:lnTo>
                      <a:pt x="360" y="388"/>
                    </a:lnTo>
                    <a:close/>
                    <a:moveTo>
                      <a:pt x="360" y="337"/>
                    </a:moveTo>
                    <a:lnTo>
                      <a:pt x="360" y="310"/>
                    </a:lnTo>
                    <a:lnTo>
                      <a:pt x="368" y="310"/>
                    </a:lnTo>
                    <a:lnTo>
                      <a:pt x="368" y="337"/>
                    </a:lnTo>
                    <a:lnTo>
                      <a:pt x="360" y="337"/>
                    </a:lnTo>
                    <a:close/>
                    <a:moveTo>
                      <a:pt x="360" y="288"/>
                    </a:moveTo>
                    <a:lnTo>
                      <a:pt x="360" y="259"/>
                    </a:lnTo>
                    <a:lnTo>
                      <a:pt x="368" y="259"/>
                    </a:lnTo>
                    <a:lnTo>
                      <a:pt x="368" y="288"/>
                    </a:lnTo>
                    <a:lnTo>
                      <a:pt x="360" y="288"/>
                    </a:lnTo>
                    <a:close/>
                    <a:moveTo>
                      <a:pt x="360" y="237"/>
                    </a:moveTo>
                    <a:lnTo>
                      <a:pt x="360" y="207"/>
                    </a:lnTo>
                    <a:lnTo>
                      <a:pt x="368" y="207"/>
                    </a:lnTo>
                    <a:lnTo>
                      <a:pt x="368" y="237"/>
                    </a:lnTo>
                    <a:lnTo>
                      <a:pt x="360" y="237"/>
                    </a:lnTo>
                    <a:close/>
                    <a:moveTo>
                      <a:pt x="360" y="186"/>
                    </a:moveTo>
                    <a:lnTo>
                      <a:pt x="360" y="159"/>
                    </a:lnTo>
                    <a:lnTo>
                      <a:pt x="368" y="159"/>
                    </a:lnTo>
                    <a:lnTo>
                      <a:pt x="368" y="186"/>
                    </a:lnTo>
                    <a:lnTo>
                      <a:pt x="360" y="186"/>
                    </a:lnTo>
                    <a:close/>
                    <a:moveTo>
                      <a:pt x="360" y="137"/>
                    </a:moveTo>
                    <a:lnTo>
                      <a:pt x="360" y="108"/>
                    </a:lnTo>
                    <a:lnTo>
                      <a:pt x="368" y="108"/>
                    </a:lnTo>
                    <a:lnTo>
                      <a:pt x="368" y="137"/>
                    </a:lnTo>
                    <a:lnTo>
                      <a:pt x="360" y="137"/>
                    </a:lnTo>
                    <a:close/>
                    <a:moveTo>
                      <a:pt x="360" y="86"/>
                    </a:moveTo>
                    <a:lnTo>
                      <a:pt x="360" y="57"/>
                    </a:lnTo>
                    <a:lnTo>
                      <a:pt x="368" y="57"/>
                    </a:lnTo>
                    <a:lnTo>
                      <a:pt x="368" y="86"/>
                    </a:lnTo>
                    <a:lnTo>
                      <a:pt x="360" y="86"/>
                    </a:lnTo>
                    <a:close/>
                    <a:moveTo>
                      <a:pt x="360" y="35"/>
                    </a:moveTo>
                    <a:lnTo>
                      <a:pt x="360" y="8"/>
                    </a:lnTo>
                    <a:lnTo>
                      <a:pt x="368" y="8"/>
                    </a:lnTo>
                    <a:lnTo>
                      <a:pt x="368" y="35"/>
                    </a:lnTo>
                    <a:lnTo>
                      <a:pt x="360" y="35"/>
                    </a:lnTo>
                    <a:close/>
                  </a:path>
                </a:pathLst>
              </a:custGeom>
              <a:solidFill>
                <a:srgbClr val="7FD13B"/>
              </a:solidFill>
              <a:ln w="7938" cap="flat">
                <a:solidFill>
                  <a:srgbClr val="7FD13B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40" name="Rectangle 59"/>
            <p:cNvSpPr>
              <a:spLocks noChangeArrowheads="1"/>
            </p:cNvSpPr>
            <p:nvPr/>
          </p:nvSpPr>
          <p:spPr bwMode="auto">
            <a:xfrm>
              <a:off x="2898" y="2421"/>
              <a:ext cx="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41" name="Rectangle 60"/>
            <p:cNvSpPr>
              <a:spLocks noChangeArrowheads="1"/>
            </p:cNvSpPr>
            <p:nvPr/>
          </p:nvSpPr>
          <p:spPr bwMode="auto">
            <a:xfrm>
              <a:off x="2880" y="2319"/>
              <a:ext cx="21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sz="700" b="1">
                  <a:solidFill>
                    <a:schemeClr val="accent2"/>
                  </a:solidFill>
                  <a:latin typeface="+mn-lt"/>
                </a:rPr>
                <a:t>Knjigo-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700" b="1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latin typeface="+mn-lt"/>
                </a:rPr>
                <a:t>vodstvo</a:t>
              </a:r>
            </a:p>
          </p:txBody>
        </p:sp>
        <p:sp>
          <p:nvSpPr>
            <p:cNvPr id="42" name="Rectangle 61"/>
            <p:cNvSpPr>
              <a:spLocks noChangeArrowheads="1"/>
            </p:cNvSpPr>
            <p:nvPr/>
          </p:nvSpPr>
          <p:spPr bwMode="auto">
            <a:xfrm>
              <a:off x="3103" y="2410"/>
              <a:ext cx="1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7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latin typeface="+mn-lt"/>
                </a:rPr>
                <a:t> </a:t>
              </a:r>
            </a:p>
          </p:txBody>
        </p:sp>
        <p:sp>
          <p:nvSpPr>
            <p:cNvPr id="171" name="Freeform 63"/>
            <p:cNvSpPr>
              <a:spLocks noEditPoints="1"/>
            </p:cNvSpPr>
            <p:nvPr/>
          </p:nvSpPr>
          <p:spPr bwMode="auto">
            <a:xfrm>
              <a:off x="4316" y="1133"/>
              <a:ext cx="336" cy="185"/>
            </a:xfrm>
            <a:custGeom>
              <a:avLst/>
              <a:gdLst>
                <a:gd name="T0" fmla="*/ 441 w 473"/>
                <a:gd name="T1" fmla="*/ 0 h 185"/>
                <a:gd name="T2" fmla="*/ 420 w 473"/>
                <a:gd name="T3" fmla="*/ 8 h 185"/>
                <a:gd name="T4" fmla="*/ 420 w 473"/>
                <a:gd name="T5" fmla="*/ 0 h 185"/>
                <a:gd name="T6" fmla="*/ 342 w 473"/>
                <a:gd name="T7" fmla="*/ 8 h 185"/>
                <a:gd name="T8" fmla="*/ 369 w 473"/>
                <a:gd name="T9" fmla="*/ 8 h 185"/>
                <a:gd name="T10" fmla="*/ 291 w 473"/>
                <a:gd name="T11" fmla="*/ 0 h 185"/>
                <a:gd name="T12" fmla="*/ 269 w 473"/>
                <a:gd name="T13" fmla="*/ 8 h 185"/>
                <a:gd name="T14" fmla="*/ 269 w 473"/>
                <a:gd name="T15" fmla="*/ 0 h 185"/>
                <a:gd name="T16" fmla="*/ 191 w 473"/>
                <a:gd name="T17" fmla="*/ 8 h 185"/>
                <a:gd name="T18" fmla="*/ 218 w 473"/>
                <a:gd name="T19" fmla="*/ 8 h 185"/>
                <a:gd name="T20" fmla="*/ 140 w 473"/>
                <a:gd name="T21" fmla="*/ 0 h 185"/>
                <a:gd name="T22" fmla="*/ 119 w 473"/>
                <a:gd name="T23" fmla="*/ 8 h 185"/>
                <a:gd name="T24" fmla="*/ 119 w 473"/>
                <a:gd name="T25" fmla="*/ 0 h 185"/>
                <a:gd name="T26" fmla="*/ 41 w 473"/>
                <a:gd name="T27" fmla="*/ 8 h 185"/>
                <a:gd name="T28" fmla="*/ 67 w 473"/>
                <a:gd name="T29" fmla="*/ 8 h 185"/>
                <a:gd name="T30" fmla="*/ 6 w 473"/>
                <a:gd name="T31" fmla="*/ 2 h 185"/>
                <a:gd name="T32" fmla="*/ 0 w 473"/>
                <a:gd name="T33" fmla="*/ 0 h 185"/>
                <a:gd name="T34" fmla="*/ 6 w 473"/>
                <a:gd name="T35" fmla="*/ 37 h 185"/>
                <a:gd name="T36" fmla="*/ 0 w 473"/>
                <a:gd name="T37" fmla="*/ 37 h 185"/>
                <a:gd name="T38" fmla="*/ 6 w 473"/>
                <a:gd name="T39" fmla="*/ 118 h 185"/>
                <a:gd name="T40" fmla="*/ 6 w 473"/>
                <a:gd name="T41" fmla="*/ 88 h 185"/>
                <a:gd name="T42" fmla="*/ 0 w 473"/>
                <a:gd name="T43" fmla="*/ 167 h 185"/>
                <a:gd name="T44" fmla="*/ 8 w 473"/>
                <a:gd name="T45" fmla="*/ 180 h 185"/>
                <a:gd name="T46" fmla="*/ 8 w 473"/>
                <a:gd name="T47" fmla="*/ 185 h 185"/>
                <a:gd name="T48" fmla="*/ 86 w 473"/>
                <a:gd name="T49" fmla="*/ 180 h 185"/>
                <a:gd name="T50" fmla="*/ 59 w 473"/>
                <a:gd name="T51" fmla="*/ 180 h 185"/>
                <a:gd name="T52" fmla="*/ 137 w 473"/>
                <a:gd name="T53" fmla="*/ 185 h 185"/>
                <a:gd name="T54" fmla="*/ 159 w 473"/>
                <a:gd name="T55" fmla="*/ 180 h 185"/>
                <a:gd name="T56" fmla="*/ 159 w 473"/>
                <a:gd name="T57" fmla="*/ 185 h 185"/>
                <a:gd name="T58" fmla="*/ 237 w 473"/>
                <a:gd name="T59" fmla="*/ 180 h 185"/>
                <a:gd name="T60" fmla="*/ 210 w 473"/>
                <a:gd name="T61" fmla="*/ 180 h 185"/>
                <a:gd name="T62" fmla="*/ 288 w 473"/>
                <a:gd name="T63" fmla="*/ 185 h 185"/>
                <a:gd name="T64" fmla="*/ 309 w 473"/>
                <a:gd name="T65" fmla="*/ 180 h 185"/>
                <a:gd name="T66" fmla="*/ 309 w 473"/>
                <a:gd name="T67" fmla="*/ 185 h 185"/>
                <a:gd name="T68" fmla="*/ 387 w 473"/>
                <a:gd name="T69" fmla="*/ 180 h 185"/>
                <a:gd name="T70" fmla="*/ 361 w 473"/>
                <a:gd name="T71" fmla="*/ 180 h 185"/>
                <a:gd name="T72" fmla="*/ 438 w 473"/>
                <a:gd name="T73" fmla="*/ 185 h 185"/>
                <a:gd name="T74" fmla="*/ 460 w 473"/>
                <a:gd name="T75" fmla="*/ 180 h 185"/>
                <a:gd name="T76" fmla="*/ 465 w 473"/>
                <a:gd name="T77" fmla="*/ 164 h 185"/>
                <a:gd name="T78" fmla="*/ 460 w 473"/>
                <a:gd name="T79" fmla="*/ 185 h 185"/>
                <a:gd name="T80" fmla="*/ 465 w 473"/>
                <a:gd name="T81" fmla="*/ 113 h 185"/>
                <a:gd name="T82" fmla="*/ 465 w 473"/>
                <a:gd name="T83" fmla="*/ 142 h 185"/>
                <a:gd name="T84" fmla="*/ 473 w 473"/>
                <a:gd name="T85" fmla="*/ 64 h 185"/>
                <a:gd name="T86" fmla="*/ 465 w 473"/>
                <a:gd name="T87" fmla="*/ 43 h 185"/>
                <a:gd name="T88" fmla="*/ 473 w 473"/>
                <a:gd name="T89" fmla="*/ 4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3" h="185">
                  <a:moveTo>
                    <a:pt x="471" y="8"/>
                  </a:moveTo>
                  <a:lnTo>
                    <a:pt x="441" y="8"/>
                  </a:lnTo>
                  <a:lnTo>
                    <a:pt x="441" y="0"/>
                  </a:lnTo>
                  <a:lnTo>
                    <a:pt x="471" y="0"/>
                  </a:lnTo>
                  <a:lnTo>
                    <a:pt x="471" y="8"/>
                  </a:lnTo>
                  <a:close/>
                  <a:moveTo>
                    <a:pt x="420" y="8"/>
                  </a:moveTo>
                  <a:lnTo>
                    <a:pt x="390" y="8"/>
                  </a:lnTo>
                  <a:lnTo>
                    <a:pt x="390" y="0"/>
                  </a:lnTo>
                  <a:lnTo>
                    <a:pt x="420" y="0"/>
                  </a:lnTo>
                  <a:lnTo>
                    <a:pt x="420" y="8"/>
                  </a:lnTo>
                  <a:close/>
                  <a:moveTo>
                    <a:pt x="369" y="8"/>
                  </a:moveTo>
                  <a:lnTo>
                    <a:pt x="342" y="8"/>
                  </a:lnTo>
                  <a:lnTo>
                    <a:pt x="342" y="0"/>
                  </a:lnTo>
                  <a:lnTo>
                    <a:pt x="369" y="0"/>
                  </a:lnTo>
                  <a:lnTo>
                    <a:pt x="369" y="8"/>
                  </a:lnTo>
                  <a:close/>
                  <a:moveTo>
                    <a:pt x="320" y="8"/>
                  </a:moveTo>
                  <a:lnTo>
                    <a:pt x="291" y="8"/>
                  </a:lnTo>
                  <a:lnTo>
                    <a:pt x="291" y="0"/>
                  </a:lnTo>
                  <a:lnTo>
                    <a:pt x="320" y="0"/>
                  </a:lnTo>
                  <a:lnTo>
                    <a:pt x="320" y="8"/>
                  </a:lnTo>
                  <a:close/>
                  <a:moveTo>
                    <a:pt x="269" y="8"/>
                  </a:moveTo>
                  <a:lnTo>
                    <a:pt x="240" y="8"/>
                  </a:lnTo>
                  <a:lnTo>
                    <a:pt x="240" y="0"/>
                  </a:lnTo>
                  <a:lnTo>
                    <a:pt x="269" y="0"/>
                  </a:lnTo>
                  <a:lnTo>
                    <a:pt x="269" y="8"/>
                  </a:lnTo>
                  <a:close/>
                  <a:moveTo>
                    <a:pt x="218" y="8"/>
                  </a:moveTo>
                  <a:lnTo>
                    <a:pt x="191" y="8"/>
                  </a:lnTo>
                  <a:lnTo>
                    <a:pt x="191" y="0"/>
                  </a:lnTo>
                  <a:lnTo>
                    <a:pt x="218" y="0"/>
                  </a:lnTo>
                  <a:lnTo>
                    <a:pt x="218" y="8"/>
                  </a:lnTo>
                  <a:close/>
                  <a:moveTo>
                    <a:pt x="170" y="8"/>
                  </a:moveTo>
                  <a:lnTo>
                    <a:pt x="140" y="8"/>
                  </a:lnTo>
                  <a:lnTo>
                    <a:pt x="140" y="0"/>
                  </a:lnTo>
                  <a:lnTo>
                    <a:pt x="170" y="0"/>
                  </a:lnTo>
                  <a:lnTo>
                    <a:pt x="170" y="8"/>
                  </a:lnTo>
                  <a:close/>
                  <a:moveTo>
                    <a:pt x="119" y="8"/>
                  </a:moveTo>
                  <a:lnTo>
                    <a:pt x="89" y="8"/>
                  </a:lnTo>
                  <a:lnTo>
                    <a:pt x="89" y="0"/>
                  </a:lnTo>
                  <a:lnTo>
                    <a:pt x="119" y="0"/>
                  </a:lnTo>
                  <a:lnTo>
                    <a:pt x="119" y="8"/>
                  </a:lnTo>
                  <a:close/>
                  <a:moveTo>
                    <a:pt x="67" y="8"/>
                  </a:moveTo>
                  <a:lnTo>
                    <a:pt x="41" y="8"/>
                  </a:lnTo>
                  <a:lnTo>
                    <a:pt x="41" y="0"/>
                  </a:lnTo>
                  <a:lnTo>
                    <a:pt x="67" y="0"/>
                  </a:lnTo>
                  <a:lnTo>
                    <a:pt x="67" y="8"/>
                  </a:lnTo>
                  <a:close/>
                  <a:moveTo>
                    <a:pt x="19" y="8"/>
                  </a:moveTo>
                  <a:lnTo>
                    <a:pt x="3" y="8"/>
                  </a:lnTo>
                  <a:lnTo>
                    <a:pt x="6" y="2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8"/>
                  </a:lnTo>
                  <a:close/>
                  <a:moveTo>
                    <a:pt x="6" y="37"/>
                  </a:moveTo>
                  <a:lnTo>
                    <a:pt x="6" y="67"/>
                  </a:lnTo>
                  <a:lnTo>
                    <a:pt x="0" y="67"/>
                  </a:lnTo>
                  <a:lnTo>
                    <a:pt x="0" y="37"/>
                  </a:lnTo>
                  <a:lnTo>
                    <a:pt x="6" y="37"/>
                  </a:lnTo>
                  <a:close/>
                  <a:moveTo>
                    <a:pt x="6" y="88"/>
                  </a:moveTo>
                  <a:lnTo>
                    <a:pt x="6" y="118"/>
                  </a:lnTo>
                  <a:lnTo>
                    <a:pt x="0" y="118"/>
                  </a:lnTo>
                  <a:lnTo>
                    <a:pt x="0" y="88"/>
                  </a:lnTo>
                  <a:lnTo>
                    <a:pt x="6" y="88"/>
                  </a:lnTo>
                  <a:close/>
                  <a:moveTo>
                    <a:pt x="6" y="140"/>
                  </a:moveTo>
                  <a:lnTo>
                    <a:pt x="6" y="167"/>
                  </a:lnTo>
                  <a:lnTo>
                    <a:pt x="0" y="167"/>
                  </a:lnTo>
                  <a:lnTo>
                    <a:pt x="0" y="140"/>
                  </a:lnTo>
                  <a:lnTo>
                    <a:pt x="6" y="140"/>
                  </a:lnTo>
                  <a:close/>
                  <a:moveTo>
                    <a:pt x="8" y="180"/>
                  </a:moveTo>
                  <a:lnTo>
                    <a:pt x="38" y="180"/>
                  </a:lnTo>
                  <a:lnTo>
                    <a:pt x="38" y="185"/>
                  </a:lnTo>
                  <a:lnTo>
                    <a:pt x="8" y="185"/>
                  </a:lnTo>
                  <a:lnTo>
                    <a:pt x="8" y="180"/>
                  </a:lnTo>
                  <a:close/>
                  <a:moveTo>
                    <a:pt x="59" y="180"/>
                  </a:moveTo>
                  <a:lnTo>
                    <a:pt x="86" y="180"/>
                  </a:lnTo>
                  <a:lnTo>
                    <a:pt x="86" y="185"/>
                  </a:lnTo>
                  <a:lnTo>
                    <a:pt x="59" y="185"/>
                  </a:lnTo>
                  <a:lnTo>
                    <a:pt x="59" y="180"/>
                  </a:lnTo>
                  <a:close/>
                  <a:moveTo>
                    <a:pt x="108" y="180"/>
                  </a:moveTo>
                  <a:lnTo>
                    <a:pt x="137" y="180"/>
                  </a:lnTo>
                  <a:lnTo>
                    <a:pt x="137" y="185"/>
                  </a:lnTo>
                  <a:lnTo>
                    <a:pt x="108" y="185"/>
                  </a:lnTo>
                  <a:lnTo>
                    <a:pt x="108" y="180"/>
                  </a:lnTo>
                  <a:close/>
                  <a:moveTo>
                    <a:pt x="159" y="180"/>
                  </a:moveTo>
                  <a:lnTo>
                    <a:pt x="188" y="180"/>
                  </a:lnTo>
                  <a:lnTo>
                    <a:pt x="188" y="185"/>
                  </a:lnTo>
                  <a:lnTo>
                    <a:pt x="159" y="185"/>
                  </a:lnTo>
                  <a:lnTo>
                    <a:pt x="159" y="180"/>
                  </a:lnTo>
                  <a:close/>
                  <a:moveTo>
                    <a:pt x="210" y="180"/>
                  </a:moveTo>
                  <a:lnTo>
                    <a:pt x="237" y="180"/>
                  </a:lnTo>
                  <a:lnTo>
                    <a:pt x="237" y="185"/>
                  </a:lnTo>
                  <a:lnTo>
                    <a:pt x="210" y="185"/>
                  </a:lnTo>
                  <a:lnTo>
                    <a:pt x="210" y="180"/>
                  </a:lnTo>
                  <a:close/>
                  <a:moveTo>
                    <a:pt x="258" y="180"/>
                  </a:moveTo>
                  <a:lnTo>
                    <a:pt x="288" y="180"/>
                  </a:lnTo>
                  <a:lnTo>
                    <a:pt x="288" y="185"/>
                  </a:lnTo>
                  <a:lnTo>
                    <a:pt x="258" y="185"/>
                  </a:lnTo>
                  <a:lnTo>
                    <a:pt x="258" y="180"/>
                  </a:lnTo>
                  <a:close/>
                  <a:moveTo>
                    <a:pt x="309" y="180"/>
                  </a:moveTo>
                  <a:lnTo>
                    <a:pt x="339" y="180"/>
                  </a:lnTo>
                  <a:lnTo>
                    <a:pt x="339" y="185"/>
                  </a:lnTo>
                  <a:lnTo>
                    <a:pt x="309" y="185"/>
                  </a:lnTo>
                  <a:lnTo>
                    <a:pt x="309" y="180"/>
                  </a:lnTo>
                  <a:close/>
                  <a:moveTo>
                    <a:pt x="361" y="180"/>
                  </a:moveTo>
                  <a:lnTo>
                    <a:pt x="387" y="180"/>
                  </a:lnTo>
                  <a:lnTo>
                    <a:pt x="387" y="185"/>
                  </a:lnTo>
                  <a:lnTo>
                    <a:pt x="361" y="185"/>
                  </a:lnTo>
                  <a:lnTo>
                    <a:pt x="361" y="180"/>
                  </a:lnTo>
                  <a:close/>
                  <a:moveTo>
                    <a:pt x="409" y="180"/>
                  </a:moveTo>
                  <a:lnTo>
                    <a:pt x="438" y="180"/>
                  </a:lnTo>
                  <a:lnTo>
                    <a:pt x="438" y="185"/>
                  </a:lnTo>
                  <a:lnTo>
                    <a:pt x="409" y="185"/>
                  </a:lnTo>
                  <a:lnTo>
                    <a:pt x="409" y="180"/>
                  </a:lnTo>
                  <a:close/>
                  <a:moveTo>
                    <a:pt x="460" y="180"/>
                  </a:moveTo>
                  <a:lnTo>
                    <a:pt x="471" y="180"/>
                  </a:lnTo>
                  <a:lnTo>
                    <a:pt x="465" y="183"/>
                  </a:lnTo>
                  <a:lnTo>
                    <a:pt x="465" y="164"/>
                  </a:lnTo>
                  <a:lnTo>
                    <a:pt x="473" y="164"/>
                  </a:lnTo>
                  <a:lnTo>
                    <a:pt x="473" y="185"/>
                  </a:lnTo>
                  <a:lnTo>
                    <a:pt x="460" y="185"/>
                  </a:lnTo>
                  <a:lnTo>
                    <a:pt x="460" y="180"/>
                  </a:lnTo>
                  <a:close/>
                  <a:moveTo>
                    <a:pt x="465" y="142"/>
                  </a:moveTo>
                  <a:lnTo>
                    <a:pt x="465" y="113"/>
                  </a:lnTo>
                  <a:lnTo>
                    <a:pt x="473" y="113"/>
                  </a:lnTo>
                  <a:lnTo>
                    <a:pt x="473" y="142"/>
                  </a:lnTo>
                  <a:lnTo>
                    <a:pt x="465" y="142"/>
                  </a:lnTo>
                  <a:close/>
                  <a:moveTo>
                    <a:pt x="465" y="91"/>
                  </a:moveTo>
                  <a:lnTo>
                    <a:pt x="465" y="64"/>
                  </a:lnTo>
                  <a:lnTo>
                    <a:pt x="473" y="64"/>
                  </a:lnTo>
                  <a:lnTo>
                    <a:pt x="473" y="91"/>
                  </a:lnTo>
                  <a:lnTo>
                    <a:pt x="465" y="91"/>
                  </a:lnTo>
                  <a:close/>
                  <a:moveTo>
                    <a:pt x="465" y="43"/>
                  </a:moveTo>
                  <a:lnTo>
                    <a:pt x="465" y="13"/>
                  </a:lnTo>
                  <a:lnTo>
                    <a:pt x="473" y="13"/>
                  </a:lnTo>
                  <a:lnTo>
                    <a:pt x="473" y="43"/>
                  </a:lnTo>
                  <a:lnTo>
                    <a:pt x="465" y="43"/>
                  </a:lnTo>
                  <a:close/>
                </a:path>
              </a:pathLst>
            </a:custGeom>
            <a:solidFill>
              <a:srgbClr val="4E5B6F"/>
            </a:solidFill>
            <a:ln w="7938" cap="flat">
              <a:solidFill>
                <a:srgbClr val="4E5B6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40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44" name="Rectangle 65"/>
            <p:cNvSpPr>
              <a:spLocks noChangeArrowheads="1"/>
            </p:cNvSpPr>
            <p:nvPr/>
          </p:nvSpPr>
          <p:spPr bwMode="auto">
            <a:xfrm>
              <a:off x="4406" y="1177"/>
              <a:ext cx="14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sz="700">
                  <a:solidFill>
                    <a:schemeClr val="accent2"/>
                  </a:solidFill>
                  <a:latin typeface="+mn-lt"/>
                </a:rPr>
                <a:t>EMIR</a:t>
              </a:r>
            </a:p>
          </p:txBody>
        </p:sp>
        <p:sp>
          <p:nvSpPr>
            <p:cNvPr id="45" name="Rectangle 66"/>
            <p:cNvSpPr>
              <a:spLocks noChangeArrowheads="1"/>
            </p:cNvSpPr>
            <p:nvPr/>
          </p:nvSpPr>
          <p:spPr bwMode="auto">
            <a:xfrm>
              <a:off x="5647" y="1360"/>
              <a:ext cx="1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7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latin typeface="+mn-lt"/>
                </a:rPr>
                <a:t> </a:t>
              </a:r>
            </a:p>
          </p:txBody>
        </p:sp>
        <p:grpSp>
          <p:nvGrpSpPr>
            <p:cNvPr id="46" name="Group 69"/>
            <p:cNvGrpSpPr>
              <a:grpSpLocks/>
            </p:cNvGrpSpPr>
            <p:nvPr/>
          </p:nvGrpSpPr>
          <p:grpSpPr bwMode="auto">
            <a:xfrm>
              <a:off x="3783" y="1523"/>
              <a:ext cx="468" cy="183"/>
              <a:chOff x="3783" y="1523"/>
              <a:chExt cx="468" cy="183"/>
            </a:xfrm>
          </p:grpSpPr>
          <p:sp>
            <p:nvSpPr>
              <p:cNvPr id="168" name="Rectangle 67"/>
              <p:cNvSpPr>
                <a:spLocks noChangeArrowheads="1"/>
              </p:cNvSpPr>
              <p:nvPr/>
            </p:nvSpPr>
            <p:spPr bwMode="auto">
              <a:xfrm>
                <a:off x="3783" y="1528"/>
                <a:ext cx="468" cy="1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69" name="Rectangle 68"/>
              <p:cNvSpPr>
                <a:spLocks noChangeArrowheads="1"/>
              </p:cNvSpPr>
              <p:nvPr/>
            </p:nvSpPr>
            <p:spPr bwMode="auto">
              <a:xfrm>
                <a:off x="3783" y="1523"/>
                <a:ext cx="468" cy="178"/>
              </a:xfrm>
              <a:prstGeom prst="rect">
                <a:avLst/>
              </a:prstGeom>
              <a:noFill/>
              <a:ln w="30163" cap="rnd">
                <a:solidFill>
                  <a:srgbClr val="7FD1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47" name="Rectangle 70"/>
            <p:cNvSpPr>
              <a:spLocks noChangeArrowheads="1"/>
            </p:cNvSpPr>
            <p:nvPr/>
          </p:nvSpPr>
          <p:spPr bwMode="auto">
            <a:xfrm>
              <a:off x="3941" y="1574"/>
              <a:ext cx="11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sz="700" b="1">
                  <a:solidFill>
                    <a:schemeClr val="accent2"/>
                  </a:solidFill>
                  <a:latin typeface="+mn-lt"/>
                </a:rPr>
                <a:t>OTR</a:t>
              </a:r>
            </a:p>
          </p:txBody>
        </p:sp>
        <p:sp>
          <p:nvSpPr>
            <p:cNvPr id="48" name="Rectangle 71"/>
            <p:cNvSpPr>
              <a:spLocks noChangeArrowheads="1"/>
            </p:cNvSpPr>
            <p:nvPr/>
          </p:nvSpPr>
          <p:spPr bwMode="auto">
            <a:xfrm>
              <a:off x="4082" y="1575"/>
              <a:ext cx="1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7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latin typeface="+mn-lt"/>
                </a:rPr>
                <a:t> </a:t>
              </a:r>
            </a:p>
          </p:txBody>
        </p:sp>
        <p:sp>
          <p:nvSpPr>
            <p:cNvPr id="167" name="Freeform 73"/>
            <p:cNvSpPr>
              <a:spLocks noEditPoints="1"/>
            </p:cNvSpPr>
            <p:nvPr/>
          </p:nvSpPr>
          <p:spPr bwMode="auto">
            <a:xfrm>
              <a:off x="4742" y="1123"/>
              <a:ext cx="378" cy="188"/>
            </a:xfrm>
            <a:custGeom>
              <a:avLst/>
              <a:gdLst>
                <a:gd name="T0" fmla="*/ 441 w 473"/>
                <a:gd name="T1" fmla="*/ 0 h 188"/>
                <a:gd name="T2" fmla="*/ 419 w 473"/>
                <a:gd name="T3" fmla="*/ 8 h 188"/>
                <a:gd name="T4" fmla="*/ 419 w 473"/>
                <a:gd name="T5" fmla="*/ 0 h 188"/>
                <a:gd name="T6" fmla="*/ 341 w 473"/>
                <a:gd name="T7" fmla="*/ 8 h 188"/>
                <a:gd name="T8" fmla="*/ 371 w 473"/>
                <a:gd name="T9" fmla="*/ 8 h 188"/>
                <a:gd name="T10" fmla="*/ 290 w 473"/>
                <a:gd name="T11" fmla="*/ 0 h 188"/>
                <a:gd name="T12" fmla="*/ 269 w 473"/>
                <a:gd name="T13" fmla="*/ 8 h 188"/>
                <a:gd name="T14" fmla="*/ 269 w 473"/>
                <a:gd name="T15" fmla="*/ 0 h 188"/>
                <a:gd name="T16" fmla="*/ 191 w 473"/>
                <a:gd name="T17" fmla="*/ 8 h 188"/>
                <a:gd name="T18" fmla="*/ 220 w 473"/>
                <a:gd name="T19" fmla="*/ 8 h 188"/>
                <a:gd name="T20" fmla="*/ 140 w 473"/>
                <a:gd name="T21" fmla="*/ 0 h 188"/>
                <a:gd name="T22" fmla="*/ 118 w 473"/>
                <a:gd name="T23" fmla="*/ 8 h 188"/>
                <a:gd name="T24" fmla="*/ 118 w 473"/>
                <a:gd name="T25" fmla="*/ 0 h 188"/>
                <a:gd name="T26" fmla="*/ 40 w 473"/>
                <a:gd name="T27" fmla="*/ 8 h 188"/>
                <a:gd name="T28" fmla="*/ 70 w 473"/>
                <a:gd name="T29" fmla="*/ 8 h 188"/>
                <a:gd name="T30" fmla="*/ 5 w 473"/>
                <a:gd name="T31" fmla="*/ 5 h 188"/>
                <a:gd name="T32" fmla="*/ 0 w 473"/>
                <a:gd name="T33" fmla="*/ 0 h 188"/>
                <a:gd name="T34" fmla="*/ 5 w 473"/>
                <a:gd name="T35" fmla="*/ 40 h 188"/>
                <a:gd name="T36" fmla="*/ 0 w 473"/>
                <a:gd name="T37" fmla="*/ 40 h 188"/>
                <a:gd name="T38" fmla="*/ 5 w 473"/>
                <a:gd name="T39" fmla="*/ 118 h 188"/>
                <a:gd name="T40" fmla="*/ 5 w 473"/>
                <a:gd name="T41" fmla="*/ 88 h 188"/>
                <a:gd name="T42" fmla="*/ 0 w 473"/>
                <a:gd name="T43" fmla="*/ 169 h 188"/>
                <a:gd name="T44" fmla="*/ 8 w 473"/>
                <a:gd name="T45" fmla="*/ 180 h 188"/>
                <a:gd name="T46" fmla="*/ 8 w 473"/>
                <a:gd name="T47" fmla="*/ 188 h 188"/>
                <a:gd name="T48" fmla="*/ 89 w 473"/>
                <a:gd name="T49" fmla="*/ 180 h 188"/>
                <a:gd name="T50" fmla="*/ 59 w 473"/>
                <a:gd name="T51" fmla="*/ 180 h 188"/>
                <a:gd name="T52" fmla="*/ 137 w 473"/>
                <a:gd name="T53" fmla="*/ 188 h 188"/>
                <a:gd name="T54" fmla="*/ 158 w 473"/>
                <a:gd name="T55" fmla="*/ 180 h 188"/>
                <a:gd name="T56" fmla="*/ 158 w 473"/>
                <a:gd name="T57" fmla="*/ 188 h 188"/>
                <a:gd name="T58" fmla="*/ 239 w 473"/>
                <a:gd name="T59" fmla="*/ 180 h 188"/>
                <a:gd name="T60" fmla="*/ 210 w 473"/>
                <a:gd name="T61" fmla="*/ 180 h 188"/>
                <a:gd name="T62" fmla="*/ 288 w 473"/>
                <a:gd name="T63" fmla="*/ 188 h 188"/>
                <a:gd name="T64" fmla="*/ 309 w 473"/>
                <a:gd name="T65" fmla="*/ 180 h 188"/>
                <a:gd name="T66" fmla="*/ 309 w 473"/>
                <a:gd name="T67" fmla="*/ 188 h 188"/>
                <a:gd name="T68" fmla="*/ 390 w 473"/>
                <a:gd name="T69" fmla="*/ 180 h 188"/>
                <a:gd name="T70" fmla="*/ 360 w 473"/>
                <a:gd name="T71" fmla="*/ 180 h 188"/>
                <a:gd name="T72" fmla="*/ 438 w 473"/>
                <a:gd name="T73" fmla="*/ 188 h 188"/>
                <a:gd name="T74" fmla="*/ 460 w 473"/>
                <a:gd name="T75" fmla="*/ 180 h 188"/>
                <a:gd name="T76" fmla="*/ 468 w 473"/>
                <a:gd name="T77" fmla="*/ 164 h 188"/>
                <a:gd name="T78" fmla="*/ 460 w 473"/>
                <a:gd name="T79" fmla="*/ 188 h 188"/>
                <a:gd name="T80" fmla="*/ 468 w 473"/>
                <a:gd name="T81" fmla="*/ 115 h 188"/>
                <a:gd name="T82" fmla="*/ 468 w 473"/>
                <a:gd name="T83" fmla="*/ 142 h 188"/>
                <a:gd name="T84" fmla="*/ 473 w 473"/>
                <a:gd name="T85" fmla="*/ 64 h 188"/>
                <a:gd name="T86" fmla="*/ 468 w 473"/>
                <a:gd name="T87" fmla="*/ 43 h 188"/>
                <a:gd name="T88" fmla="*/ 473 w 473"/>
                <a:gd name="T89" fmla="*/ 4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3" h="188">
                  <a:moveTo>
                    <a:pt x="470" y="8"/>
                  </a:moveTo>
                  <a:lnTo>
                    <a:pt x="441" y="8"/>
                  </a:lnTo>
                  <a:lnTo>
                    <a:pt x="441" y="0"/>
                  </a:lnTo>
                  <a:lnTo>
                    <a:pt x="470" y="0"/>
                  </a:lnTo>
                  <a:lnTo>
                    <a:pt x="470" y="8"/>
                  </a:lnTo>
                  <a:close/>
                  <a:moveTo>
                    <a:pt x="419" y="8"/>
                  </a:moveTo>
                  <a:lnTo>
                    <a:pt x="392" y="8"/>
                  </a:lnTo>
                  <a:lnTo>
                    <a:pt x="392" y="0"/>
                  </a:lnTo>
                  <a:lnTo>
                    <a:pt x="419" y="0"/>
                  </a:lnTo>
                  <a:lnTo>
                    <a:pt x="419" y="8"/>
                  </a:lnTo>
                  <a:close/>
                  <a:moveTo>
                    <a:pt x="371" y="8"/>
                  </a:moveTo>
                  <a:lnTo>
                    <a:pt x="341" y="8"/>
                  </a:lnTo>
                  <a:lnTo>
                    <a:pt x="341" y="0"/>
                  </a:lnTo>
                  <a:lnTo>
                    <a:pt x="371" y="0"/>
                  </a:lnTo>
                  <a:lnTo>
                    <a:pt x="371" y="8"/>
                  </a:lnTo>
                  <a:close/>
                  <a:moveTo>
                    <a:pt x="320" y="8"/>
                  </a:moveTo>
                  <a:lnTo>
                    <a:pt x="290" y="8"/>
                  </a:lnTo>
                  <a:lnTo>
                    <a:pt x="290" y="0"/>
                  </a:lnTo>
                  <a:lnTo>
                    <a:pt x="320" y="0"/>
                  </a:lnTo>
                  <a:lnTo>
                    <a:pt x="320" y="8"/>
                  </a:lnTo>
                  <a:close/>
                  <a:moveTo>
                    <a:pt x="269" y="8"/>
                  </a:moveTo>
                  <a:lnTo>
                    <a:pt x="242" y="8"/>
                  </a:lnTo>
                  <a:lnTo>
                    <a:pt x="242" y="0"/>
                  </a:lnTo>
                  <a:lnTo>
                    <a:pt x="269" y="0"/>
                  </a:lnTo>
                  <a:lnTo>
                    <a:pt x="269" y="8"/>
                  </a:lnTo>
                  <a:close/>
                  <a:moveTo>
                    <a:pt x="220" y="8"/>
                  </a:moveTo>
                  <a:lnTo>
                    <a:pt x="191" y="8"/>
                  </a:lnTo>
                  <a:lnTo>
                    <a:pt x="191" y="0"/>
                  </a:lnTo>
                  <a:lnTo>
                    <a:pt x="220" y="0"/>
                  </a:lnTo>
                  <a:lnTo>
                    <a:pt x="220" y="8"/>
                  </a:lnTo>
                  <a:close/>
                  <a:moveTo>
                    <a:pt x="169" y="8"/>
                  </a:moveTo>
                  <a:lnTo>
                    <a:pt x="140" y="8"/>
                  </a:lnTo>
                  <a:lnTo>
                    <a:pt x="140" y="0"/>
                  </a:lnTo>
                  <a:lnTo>
                    <a:pt x="169" y="0"/>
                  </a:lnTo>
                  <a:lnTo>
                    <a:pt x="169" y="8"/>
                  </a:lnTo>
                  <a:close/>
                  <a:moveTo>
                    <a:pt x="118" y="8"/>
                  </a:moveTo>
                  <a:lnTo>
                    <a:pt x="91" y="8"/>
                  </a:lnTo>
                  <a:lnTo>
                    <a:pt x="91" y="0"/>
                  </a:lnTo>
                  <a:lnTo>
                    <a:pt x="118" y="0"/>
                  </a:lnTo>
                  <a:lnTo>
                    <a:pt x="118" y="8"/>
                  </a:lnTo>
                  <a:close/>
                  <a:moveTo>
                    <a:pt x="70" y="8"/>
                  </a:moveTo>
                  <a:lnTo>
                    <a:pt x="40" y="8"/>
                  </a:lnTo>
                  <a:lnTo>
                    <a:pt x="40" y="0"/>
                  </a:lnTo>
                  <a:lnTo>
                    <a:pt x="70" y="0"/>
                  </a:lnTo>
                  <a:lnTo>
                    <a:pt x="70" y="8"/>
                  </a:lnTo>
                  <a:close/>
                  <a:moveTo>
                    <a:pt x="19" y="8"/>
                  </a:moveTo>
                  <a:lnTo>
                    <a:pt x="3" y="8"/>
                  </a:lnTo>
                  <a:lnTo>
                    <a:pt x="5" y="5"/>
                  </a:lnTo>
                  <a:lnTo>
                    <a:pt x="5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8"/>
                  </a:lnTo>
                  <a:close/>
                  <a:moveTo>
                    <a:pt x="5" y="40"/>
                  </a:moveTo>
                  <a:lnTo>
                    <a:pt x="5" y="67"/>
                  </a:lnTo>
                  <a:lnTo>
                    <a:pt x="0" y="67"/>
                  </a:lnTo>
                  <a:lnTo>
                    <a:pt x="0" y="40"/>
                  </a:lnTo>
                  <a:lnTo>
                    <a:pt x="5" y="40"/>
                  </a:lnTo>
                  <a:close/>
                  <a:moveTo>
                    <a:pt x="5" y="88"/>
                  </a:moveTo>
                  <a:lnTo>
                    <a:pt x="5" y="118"/>
                  </a:lnTo>
                  <a:lnTo>
                    <a:pt x="0" y="118"/>
                  </a:lnTo>
                  <a:lnTo>
                    <a:pt x="0" y="88"/>
                  </a:lnTo>
                  <a:lnTo>
                    <a:pt x="5" y="88"/>
                  </a:lnTo>
                  <a:close/>
                  <a:moveTo>
                    <a:pt x="5" y="140"/>
                  </a:moveTo>
                  <a:lnTo>
                    <a:pt x="5" y="169"/>
                  </a:lnTo>
                  <a:lnTo>
                    <a:pt x="0" y="169"/>
                  </a:lnTo>
                  <a:lnTo>
                    <a:pt x="0" y="140"/>
                  </a:lnTo>
                  <a:lnTo>
                    <a:pt x="5" y="140"/>
                  </a:lnTo>
                  <a:close/>
                  <a:moveTo>
                    <a:pt x="8" y="180"/>
                  </a:moveTo>
                  <a:lnTo>
                    <a:pt x="38" y="180"/>
                  </a:lnTo>
                  <a:lnTo>
                    <a:pt x="38" y="188"/>
                  </a:lnTo>
                  <a:lnTo>
                    <a:pt x="8" y="188"/>
                  </a:lnTo>
                  <a:lnTo>
                    <a:pt x="8" y="180"/>
                  </a:lnTo>
                  <a:close/>
                  <a:moveTo>
                    <a:pt x="59" y="180"/>
                  </a:moveTo>
                  <a:lnTo>
                    <a:pt x="89" y="180"/>
                  </a:lnTo>
                  <a:lnTo>
                    <a:pt x="89" y="188"/>
                  </a:lnTo>
                  <a:lnTo>
                    <a:pt x="59" y="188"/>
                  </a:lnTo>
                  <a:lnTo>
                    <a:pt x="59" y="180"/>
                  </a:lnTo>
                  <a:close/>
                  <a:moveTo>
                    <a:pt x="110" y="180"/>
                  </a:moveTo>
                  <a:lnTo>
                    <a:pt x="137" y="180"/>
                  </a:lnTo>
                  <a:lnTo>
                    <a:pt x="137" y="188"/>
                  </a:lnTo>
                  <a:lnTo>
                    <a:pt x="110" y="188"/>
                  </a:lnTo>
                  <a:lnTo>
                    <a:pt x="110" y="180"/>
                  </a:lnTo>
                  <a:close/>
                  <a:moveTo>
                    <a:pt x="158" y="180"/>
                  </a:moveTo>
                  <a:lnTo>
                    <a:pt x="188" y="180"/>
                  </a:lnTo>
                  <a:lnTo>
                    <a:pt x="188" y="188"/>
                  </a:lnTo>
                  <a:lnTo>
                    <a:pt x="158" y="188"/>
                  </a:lnTo>
                  <a:lnTo>
                    <a:pt x="158" y="180"/>
                  </a:lnTo>
                  <a:close/>
                  <a:moveTo>
                    <a:pt x="210" y="180"/>
                  </a:moveTo>
                  <a:lnTo>
                    <a:pt x="239" y="180"/>
                  </a:lnTo>
                  <a:lnTo>
                    <a:pt x="239" y="188"/>
                  </a:lnTo>
                  <a:lnTo>
                    <a:pt x="210" y="188"/>
                  </a:lnTo>
                  <a:lnTo>
                    <a:pt x="210" y="180"/>
                  </a:lnTo>
                  <a:close/>
                  <a:moveTo>
                    <a:pt x="261" y="180"/>
                  </a:moveTo>
                  <a:lnTo>
                    <a:pt x="288" y="180"/>
                  </a:lnTo>
                  <a:lnTo>
                    <a:pt x="288" y="188"/>
                  </a:lnTo>
                  <a:lnTo>
                    <a:pt x="261" y="188"/>
                  </a:lnTo>
                  <a:lnTo>
                    <a:pt x="261" y="180"/>
                  </a:lnTo>
                  <a:close/>
                  <a:moveTo>
                    <a:pt x="309" y="180"/>
                  </a:moveTo>
                  <a:lnTo>
                    <a:pt x="339" y="180"/>
                  </a:lnTo>
                  <a:lnTo>
                    <a:pt x="339" y="188"/>
                  </a:lnTo>
                  <a:lnTo>
                    <a:pt x="309" y="188"/>
                  </a:lnTo>
                  <a:lnTo>
                    <a:pt x="309" y="180"/>
                  </a:lnTo>
                  <a:close/>
                  <a:moveTo>
                    <a:pt x="360" y="180"/>
                  </a:moveTo>
                  <a:lnTo>
                    <a:pt x="390" y="180"/>
                  </a:lnTo>
                  <a:lnTo>
                    <a:pt x="390" y="188"/>
                  </a:lnTo>
                  <a:lnTo>
                    <a:pt x="360" y="188"/>
                  </a:lnTo>
                  <a:lnTo>
                    <a:pt x="360" y="180"/>
                  </a:lnTo>
                  <a:close/>
                  <a:moveTo>
                    <a:pt x="411" y="180"/>
                  </a:moveTo>
                  <a:lnTo>
                    <a:pt x="438" y="180"/>
                  </a:lnTo>
                  <a:lnTo>
                    <a:pt x="438" y="188"/>
                  </a:lnTo>
                  <a:lnTo>
                    <a:pt x="411" y="188"/>
                  </a:lnTo>
                  <a:lnTo>
                    <a:pt x="411" y="180"/>
                  </a:lnTo>
                  <a:close/>
                  <a:moveTo>
                    <a:pt x="460" y="180"/>
                  </a:moveTo>
                  <a:lnTo>
                    <a:pt x="470" y="180"/>
                  </a:lnTo>
                  <a:lnTo>
                    <a:pt x="468" y="183"/>
                  </a:lnTo>
                  <a:lnTo>
                    <a:pt x="468" y="164"/>
                  </a:lnTo>
                  <a:lnTo>
                    <a:pt x="473" y="164"/>
                  </a:lnTo>
                  <a:lnTo>
                    <a:pt x="473" y="188"/>
                  </a:lnTo>
                  <a:lnTo>
                    <a:pt x="460" y="188"/>
                  </a:lnTo>
                  <a:lnTo>
                    <a:pt x="460" y="180"/>
                  </a:lnTo>
                  <a:close/>
                  <a:moveTo>
                    <a:pt x="468" y="142"/>
                  </a:moveTo>
                  <a:lnTo>
                    <a:pt x="468" y="115"/>
                  </a:lnTo>
                  <a:lnTo>
                    <a:pt x="473" y="115"/>
                  </a:lnTo>
                  <a:lnTo>
                    <a:pt x="473" y="142"/>
                  </a:lnTo>
                  <a:lnTo>
                    <a:pt x="468" y="142"/>
                  </a:lnTo>
                  <a:close/>
                  <a:moveTo>
                    <a:pt x="468" y="94"/>
                  </a:moveTo>
                  <a:lnTo>
                    <a:pt x="468" y="64"/>
                  </a:lnTo>
                  <a:lnTo>
                    <a:pt x="473" y="64"/>
                  </a:lnTo>
                  <a:lnTo>
                    <a:pt x="473" y="94"/>
                  </a:lnTo>
                  <a:lnTo>
                    <a:pt x="468" y="94"/>
                  </a:lnTo>
                  <a:close/>
                  <a:moveTo>
                    <a:pt x="468" y="43"/>
                  </a:moveTo>
                  <a:lnTo>
                    <a:pt x="468" y="13"/>
                  </a:lnTo>
                  <a:lnTo>
                    <a:pt x="473" y="13"/>
                  </a:lnTo>
                  <a:lnTo>
                    <a:pt x="473" y="43"/>
                  </a:lnTo>
                  <a:lnTo>
                    <a:pt x="468" y="43"/>
                  </a:lnTo>
                  <a:close/>
                </a:path>
              </a:pathLst>
            </a:custGeom>
            <a:solidFill>
              <a:srgbClr val="4E5B6F"/>
            </a:solidFill>
            <a:ln w="7938" cap="flat">
              <a:solidFill>
                <a:srgbClr val="4E5B6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40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50" name="Rectangle 75"/>
            <p:cNvSpPr>
              <a:spLocks noChangeArrowheads="1"/>
            </p:cNvSpPr>
            <p:nvPr/>
          </p:nvSpPr>
          <p:spPr bwMode="auto">
            <a:xfrm>
              <a:off x="4775" y="1177"/>
              <a:ext cx="30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sz="700">
                  <a:solidFill>
                    <a:schemeClr val="accent2"/>
                  </a:solidFill>
                  <a:latin typeface="+mn-lt"/>
                </a:rPr>
                <a:t>FAIR</a:t>
              </a:r>
            </a:p>
          </p:txBody>
        </p:sp>
        <p:sp>
          <p:nvSpPr>
            <p:cNvPr id="51" name="Rectangle 76"/>
            <p:cNvSpPr>
              <a:spLocks noChangeArrowheads="1"/>
            </p:cNvSpPr>
            <p:nvPr/>
          </p:nvSpPr>
          <p:spPr bwMode="auto">
            <a:xfrm>
              <a:off x="5910" y="1150"/>
              <a:ext cx="1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7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latin typeface="+mn-lt"/>
                </a:rPr>
                <a:t> </a:t>
              </a:r>
            </a:p>
          </p:txBody>
        </p:sp>
        <p:sp>
          <p:nvSpPr>
            <p:cNvPr id="52" name="Rectangle 77"/>
            <p:cNvSpPr>
              <a:spLocks noChangeArrowheads="1"/>
            </p:cNvSpPr>
            <p:nvPr/>
          </p:nvSpPr>
          <p:spPr bwMode="auto">
            <a:xfrm>
              <a:off x="5313" y="2360"/>
              <a:ext cx="69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100" b="1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latin typeface="+mn-lt"/>
                </a:rPr>
                <a:t>sintetički podaci</a:t>
              </a:r>
            </a:p>
          </p:txBody>
        </p:sp>
        <p:sp>
          <p:nvSpPr>
            <p:cNvPr id="53" name="Rectangle 78"/>
            <p:cNvSpPr>
              <a:spLocks noChangeArrowheads="1"/>
            </p:cNvSpPr>
            <p:nvPr/>
          </p:nvSpPr>
          <p:spPr bwMode="auto">
            <a:xfrm>
              <a:off x="5722" y="2297"/>
              <a:ext cx="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56" name="Rectangle 81"/>
            <p:cNvSpPr>
              <a:spLocks noChangeArrowheads="1"/>
            </p:cNvSpPr>
            <p:nvPr/>
          </p:nvSpPr>
          <p:spPr bwMode="auto">
            <a:xfrm>
              <a:off x="5448" y="2399"/>
              <a:ext cx="1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7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latin typeface="+mn-lt"/>
                </a:rPr>
                <a:t> </a:t>
              </a:r>
            </a:p>
          </p:txBody>
        </p:sp>
        <p:grpSp>
          <p:nvGrpSpPr>
            <p:cNvPr id="57" name="Group 84"/>
            <p:cNvGrpSpPr>
              <a:grpSpLocks/>
            </p:cNvGrpSpPr>
            <p:nvPr/>
          </p:nvGrpSpPr>
          <p:grpSpPr bwMode="auto">
            <a:xfrm>
              <a:off x="4735" y="2315"/>
              <a:ext cx="468" cy="180"/>
              <a:chOff x="4735" y="2315"/>
              <a:chExt cx="468" cy="180"/>
            </a:xfrm>
          </p:grpSpPr>
          <p:sp>
            <p:nvSpPr>
              <p:cNvPr id="164" name="Rectangle 82"/>
              <p:cNvSpPr>
                <a:spLocks noChangeArrowheads="1"/>
              </p:cNvSpPr>
              <p:nvPr/>
            </p:nvSpPr>
            <p:spPr bwMode="auto">
              <a:xfrm>
                <a:off x="4735" y="2315"/>
                <a:ext cx="468" cy="1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hr-HR" sz="700" b="1">
                    <a:solidFill>
                      <a:schemeClr val="accent2"/>
                    </a:solidFill>
                    <a:latin typeface="+mn-lt"/>
                    <a:cs typeface="Calibri" panose="020F0502020204030204" pitchFamily="34" charset="0"/>
                  </a:rPr>
                  <a:t>KGR-K11</a:t>
                </a:r>
              </a:p>
            </p:txBody>
          </p:sp>
          <p:sp>
            <p:nvSpPr>
              <p:cNvPr id="165" name="Rectangle 83"/>
              <p:cNvSpPr>
                <a:spLocks noChangeArrowheads="1"/>
              </p:cNvSpPr>
              <p:nvPr/>
            </p:nvSpPr>
            <p:spPr bwMode="auto">
              <a:xfrm>
                <a:off x="4735" y="2315"/>
                <a:ext cx="468" cy="180"/>
              </a:xfrm>
              <a:prstGeom prst="rect">
                <a:avLst/>
              </a:prstGeom>
              <a:noFill/>
              <a:ln w="30163" cap="rnd">
                <a:solidFill>
                  <a:srgbClr val="7FD1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58" name="Rectangle 85"/>
            <p:cNvSpPr>
              <a:spLocks noChangeArrowheads="1"/>
            </p:cNvSpPr>
            <p:nvPr/>
          </p:nvSpPr>
          <p:spPr bwMode="auto">
            <a:xfrm>
              <a:off x="4845" y="2367"/>
              <a:ext cx="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59" name="Rectangle 86"/>
            <p:cNvSpPr>
              <a:spLocks noChangeArrowheads="1"/>
            </p:cNvSpPr>
            <p:nvPr/>
          </p:nvSpPr>
          <p:spPr bwMode="auto">
            <a:xfrm>
              <a:off x="4969" y="2367"/>
              <a:ext cx="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60" name="Rectangle 87"/>
            <p:cNvSpPr>
              <a:spLocks noChangeArrowheads="1"/>
            </p:cNvSpPr>
            <p:nvPr/>
          </p:nvSpPr>
          <p:spPr bwMode="auto">
            <a:xfrm>
              <a:off x="4991" y="2367"/>
              <a:ext cx="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61" name="Rectangle 88"/>
            <p:cNvSpPr>
              <a:spLocks noChangeArrowheads="1"/>
            </p:cNvSpPr>
            <p:nvPr/>
          </p:nvSpPr>
          <p:spPr bwMode="auto">
            <a:xfrm>
              <a:off x="5098" y="2367"/>
              <a:ext cx="1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7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latin typeface="+mn-lt"/>
                </a:rPr>
                <a:t> </a:t>
              </a:r>
            </a:p>
          </p:txBody>
        </p:sp>
        <p:sp>
          <p:nvSpPr>
            <p:cNvPr id="65" name="Rectangle 94"/>
            <p:cNvSpPr>
              <a:spLocks noChangeArrowheads="1"/>
            </p:cNvSpPr>
            <p:nvPr/>
          </p:nvSpPr>
          <p:spPr bwMode="auto">
            <a:xfrm>
              <a:off x="3662" y="2528"/>
              <a:ext cx="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4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67" name="Rectangle 96"/>
            <p:cNvSpPr>
              <a:spLocks noChangeArrowheads="1"/>
            </p:cNvSpPr>
            <p:nvPr/>
          </p:nvSpPr>
          <p:spPr bwMode="auto">
            <a:xfrm>
              <a:off x="3840" y="2528"/>
              <a:ext cx="1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7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latin typeface="+mn-lt"/>
                </a:rPr>
                <a:t> </a:t>
              </a:r>
            </a:p>
          </p:txBody>
        </p:sp>
        <p:grpSp>
          <p:nvGrpSpPr>
            <p:cNvPr id="68" name="Group 99"/>
            <p:cNvGrpSpPr>
              <a:grpSpLocks/>
            </p:cNvGrpSpPr>
            <p:nvPr/>
          </p:nvGrpSpPr>
          <p:grpSpPr bwMode="auto">
            <a:xfrm>
              <a:off x="1633" y="3118"/>
              <a:ext cx="475" cy="185"/>
              <a:chOff x="1633" y="3118"/>
              <a:chExt cx="475" cy="185"/>
            </a:xfrm>
          </p:grpSpPr>
          <p:sp>
            <p:nvSpPr>
              <p:cNvPr id="160" name="Rectangle 97"/>
              <p:cNvSpPr>
                <a:spLocks noChangeArrowheads="1"/>
              </p:cNvSpPr>
              <p:nvPr/>
            </p:nvSpPr>
            <p:spPr bwMode="auto">
              <a:xfrm>
                <a:off x="1635" y="3120"/>
                <a:ext cx="468" cy="1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61" name="Freeform 98"/>
              <p:cNvSpPr>
                <a:spLocks noEditPoints="1"/>
              </p:cNvSpPr>
              <p:nvPr/>
            </p:nvSpPr>
            <p:spPr bwMode="auto">
              <a:xfrm>
                <a:off x="1633" y="3118"/>
                <a:ext cx="475" cy="185"/>
              </a:xfrm>
              <a:custGeom>
                <a:avLst/>
                <a:gdLst>
                  <a:gd name="T0" fmla="*/ 443 w 475"/>
                  <a:gd name="T1" fmla="*/ 0 h 185"/>
                  <a:gd name="T2" fmla="*/ 422 w 475"/>
                  <a:gd name="T3" fmla="*/ 8 h 185"/>
                  <a:gd name="T4" fmla="*/ 422 w 475"/>
                  <a:gd name="T5" fmla="*/ 0 h 185"/>
                  <a:gd name="T6" fmla="*/ 341 w 475"/>
                  <a:gd name="T7" fmla="*/ 8 h 185"/>
                  <a:gd name="T8" fmla="*/ 371 w 475"/>
                  <a:gd name="T9" fmla="*/ 8 h 185"/>
                  <a:gd name="T10" fmla="*/ 293 w 475"/>
                  <a:gd name="T11" fmla="*/ 0 h 185"/>
                  <a:gd name="T12" fmla="*/ 271 w 475"/>
                  <a:gd name="T13" fmla="*/ 8 h 185"/>
                  <a:gd name="T14" fmla="*/ 271 w 475"/>
                  <a:gd name="T15" fmla="*/ 0 h 185"/>
                  <a:gd name="T16" fmla="*/ 190 w 475"/>
                  <a:gd name="T17" fmla="*/ 8 h 185"/>
                  <a:gd name="T18" fmla="*/ 220 w 475"/>
                  <a:gd name="T19" fmla="*/ 8 h 185"/>
                  <a:gd name="T20" fmla="*/ 142 w 475"/>
                  <a:gd name="T21" fmla="*/ 0 h 185"/>
                  <a:gd name="T22" fmla="*/ 121 w 475"/>
                  <a:gd name="T23" fmla="*/ 8 h 185"/>
                  <a:gd name="T24" fmla="*/ 121 w 475"/>
                  <a:gd name="T25" fmla="*/ 0 h 185"/>
                  <a:gd name="T26" fmla="*/ 40 w 475"/>
                  <a:gd name="T27" fmla="*/ 8 h 185"/>
                  <a:gd name="T28" fmla="*/ 69 w 475"/>
                  <a:gd name="T29" fmla="*/ 8 h 185"/>
                  <a:gd name="T30" fmla="*/ 8 w 475"/>
                  <a:gd name="T31" fmla="*/ 2 h 185"/>
                  <a:gd name="T32" fmla="*/ 0 w 475"/>
                  <a:gd name="T33" fmla="*/ 0 h 185"/>
                  <a:gd name="T34" fmla="*/ 8 w 475"/>
                  <a:gd name="T35" fmla="*/ 37 h 185"/>
                  <a:gd name="T36" fmla="*/ 0 w 475"/>
                  <a:gd name="T37" fmla="*/ 37 h 185"/>
                  <a:gd name="T38" fmla="*/ 8 w 475"/>
                  <a:gd name="T39" fmla="*/ 115 h 185"/>
                  <a:gd name="T40" fmla="*/ 8 w 475"/>
                  <a:gd name="T41" fmla="*/ 88 h 185"/>
                  <a:gd name="T42" fmla="*/ 0 w 475"/>
                  <a:gd name="T43" fmla="*/ 166 h 185"/>
                  <a:gd name="T44" fmla="*/ 10 w 475"/>
                  <a:gd name="T45" fmla="*/ 180 h 185"/>
                  <a:gd name="T46" fmla="*/ 10 w 475"/>
                  <a:gd name="T47" fmla="*/ 185 h 185"/>
                  <a:gd name="T48" fmla="*/ 88 w 475"/>
                  <a:gd name="T49" fmla="*/ 180 h 185"/>
                  <a:gd name="T50" fmla="*/ 59 w 475"/>
                  <a:gd name="T51" fmla="*/ 180 h 185"/>
                  <a:gd name="T52" fmla="*/ 139 w 475"/>
                  <a:gd name="T53" fmla="*/ 185 h 185"/>
                  <a:gd name="T54" fmla="*/ 161 w 475"/>
                  <a:gd name="T55" fmla="*/ 180 h 185"/>
                  <a:gd name="T56" fmla="*/ 161 w 475"/>
                  <a:gd name="T57" fmla="*/ 185 h 185"/>
                  <a:gd name="T58" fmla="*/ 239 w 475"/>
                  <a:gd name="T59" fmla="*/ 180 h 185"/>
                  <a:gd name="T60" fmla="*/ 209 w 475"/>
                  <a:gd name="T61" fmla="*/ 180 h 185"/>
                  <a:gd name="T62" fmla="*/ 290 w 475"/>
                  <a:gd name="T63" fmla="*/ 185 h 185"/>
                  <a:gd name="T64" fmla="*/ 311 w 475"/>
                  <a:gd name="T65" fmla="*/ 180 h 185"/>
                  <a:gd name="T66" fmla="*/ 311 w 475"/>
                  <a:gd name="T67" fmla="*/ 185 h 185"/>
                  <a:gd name="T68" fmla="*/ 389 w 475"/>
                  <a:gd name="T69" fmla="*/ 180 h 185"/>
                  <a:gd name="T70" fmla="*/ 360 w 475"/>
                  <a:gd name="T71" fmla="*/ 180 h 185"/>
                  <a:gd name="T72" fmla="*/ 440 w 475"/>
                  <a:gd name="T73" fmla="*/ 185 h 185"/>
                  <a:gd name="T74" fmla="*/ 462 w 475"/>
                  <a:gd name="T75" fmla="*/ 180 h 185"/>
                  <a:gd name="T76" fmla="*/ 467 w 475"/>
                  <a:gd name="T77" fmla="*/ 164 h 185"/>
                  <a:gd name="T78" fmla="*/ 462 w 475"/>
                  <a:gd name="T79" fmla="*/ 185 h 185"/>
                  <a:gd name="T80" fmla="*/ 467 w 475"/>
                  <a:gd name="T81" fmla="*/ 113 h 185"/>
                  <a:gd name="T82" fmla="*/ 467 w 475"/>
                  <a:gd name="T83" fmla="*/ 142 h 185"/>
                  <a:gd name="T84" fmla="*/ 475 w 475"/>
                  <a:gd name="T85" fmla="*/ 64 h 185"/>
                  <a:gd name="T86" fmla="*/ 467 w 475"/>
                  <a:gd name="T87" fmla="*/ 43 h 185"/>
                  <a:gd name="T88" fmla="*/ 475 w 475"/>
                  <a:gd name="T89" fmla="*/ 4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75" h="185">
                    <a:moveTo>
                      <a:pt x="470" y="8"/>
                    </a:moveTo>
                    <a:lnTo>
                      <a:pt x="443" y="8"/>
                    </a:lnTo>
                    <a:lnTo>
                      <a:pt x="443" y="0"/>
                    </a:lnTo>
                    <a:lnTo>
                      <a:pt x="470" y="0"/>
                    </a:lnTo>
                    <a:lnTo>
                      <a:pt x="470" y="8"/>
                    </a:lnTo>
                    <a:close/>
                    <a:moveTo>
                      <a:pt x="422" y="8"/>
                    </a:moveTo>
                    <a:lnTo>
                      <a:pt x="392" y="8"/>
                    </a:lnTo>
                    <a:lnTo>
                      <a:pt x="392" y="0"/>
                    </a:lnTo>
                    <a:lnTo>
                      <a:pt x="422" y="0"/>
                    </a:lnTo>
                    <a:lnTo>
                      <a:pt x="422" y="8"/>
                    </a:lnTo>
                    <a:close/>
                    <a:moveTo>
                      <a:pt x="371" y="8"/>
                    </a:moveTo>
                    <a:lnTo>
                      <a:pt x="341" y="8"/>
                    </a:lnTo>
                    <a:lnTo>
                      <a:pt x="341" y="0"/>
                    </a:lnTo>
                    <a:lnTo>
                      <a:pt x="371" y="0"/>
                    </a:lnTo>
                    <a:lnTo>
                      <a:pt x="371" y="8"/>
                    </a:lnTo>
                    <a:close/>
                    <a:moveTo>
                      <a:pt x="319" y="8"/>
                    </a:moveTo>
                    <a:lnTo>
                      <a:pt x="293" y="8"/>
                    </a:lnTo>
                    <a:lnTo>
                      <a:pt x="293" y="0"/>
                    </a:lnTo>
                    <a:lnTo>
                      <a:pt x="319" y="0"/>
                    </a:lnTo>
                    <a:lnTo>
                      <a:pt x="319" y="8"/>
                    </a:lnTo>
                    <a:close/>
                    <a:moveTo>
                      <a:pt x="271" y="8"/>
                    </a:moveTo>
                    <a:lnTo>
                      <a:pt x="242" y="8"/>
                    </a:lnTo>
                    <a:lnTo>
                      <a:pt x="242" y="0"/>
                    </a:lnTo>
                    <a:lnTo>
                      <a:pt x="271" y="0"/>
                    </a:lnTo>
                    <a:lnTo>
                      <a:pt x="271" y="8"/>
                    </a:lnTo>
                    <a:close/>
                    <a:moveTo>
                      <a:pt x="220" y="8"/>
                    </a:moveTo>
                    <a:lnTo>
                      <a:pt x="190" y="8"/>
                    </a:lnTo>
                    <a:lnTo>
                      <a:pt x="190" y="0"/>
                    </a:lnTo>
                    <a:lnTo>
                      <a:pt x="220" y="0"/>
                    </a:lnTo>
                    <a:lnTo>
                      <a:pt x="220" y="8"/>
                    </a:lnTo>
                    <a:close/>
                    <a:moveTo>
                      <a:pt x="169" y="8"/>
                    </a:moveTo>
                    <a:lnTo>
                      <a:pt x="142" y="8"/>
                    </a:lnTo>
                    <a:lnTo>
                      <a:pt x="142" y="0"/>
                    </a:lnTo>
                    <a:lnTo>
                      <a:pt x="169" y="0"/>
                    </a:lnTo>
                    <a:lnTo>
                      <a:pt x="169" y="8"/>
                    </a:lnTo>
                    <a:close/>
                    <a:moveTo>
                      <a:pt x="121" y="8"/>
                    </a:moveTo>
                    <a:lnTo>
                      <a:pt x="91" y="8"/>
                    </a:lnTo>
                    <a:lnTo>
                      <a:pt x="91" y="0"/>
                    </a:lnTo>
                    <a:lnTo>
                      <a:pt x="121" y="0"/>
                    </a:lnTo>
                    <a:lnTo>
                      <a:pt x="121" y="8"/>
                    </a:lnTo>
                    <a:close/>
                    <a:moveTo>
                      <a:pt x="69" y="8"/>
                    </a:moveTo>
                    <a:lnTo>
                      <a:pt x="40" y="8"/>
                    </a:lnTo>
                    <a:lnTo>
                      <a:pt x="40" y="0"/>
                    </a:lnTo>
                    <a:lnTo>
                      <a:pt x="69" y="0"/>
                    </a:lnTo>
                    <a:lnTo>
                      <a:pt x="69" y="8"/>
                    </a:lnTo>
                    <a:close/>
                    <a:moveTo>
                      <a:pt x="18" y="8"/>
                    </a:moveTo>
                    <a:lnTo>
                      <a:pt x="2" y="8"/>
                    </a:lnTo>
                    <a:lnTo>
                      <a:pt x="8" y="2"/>
                    </a:lnTo>
                    <a:lnTo>
                      <a:pt x="8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8"/>
                    </a:lnTo>
                    <a:close/>
                    <a:moveTo>
                      <a:pt x="8" y="37"/>
                    </a:moveTo>
                    <a:lnTo>
                      <a:pt x="8" y="67"/>
                    </a:lnTo>
                    <a:lnTo>
                      <a:pt x="0" y="67"/>
                    </a:lnTo>
                    <a:lnTo>
                      <a:pt x="0" y="37"/>
                    </a:lnTo>
                    <a:lnTo>
                      <a:pt x="8" y="37"/>
                    </a:lnTo>
                    <a:close/>
                    <a:moveTo>
                      <a:pt x="8" y="88"/>
                    </a:moveTo>
                    <a:lnTo>
                      <a:pt x="8" y="115"/>
                    </a:lnTo>
                    <a:lnTo>
                      <a:pt x="0" y="115"/>
                    </a:lnTo>
                    <a:lnTo>
                      <a:pt x="0" y="88"/>
                    </a:lnTo>
                    <a:lnTo>
                      <a:pt x="8" y="88"/>
                    </a:lnTo>
                    <a:close/>
                    <a:moveTo>
                      <a:pt x="8" y="137"/>
                    </a:moveTo>
                    <a:lnTo>
                      <a:pt x="8" y="166"/>
                    </a:lnTo>
                    <a:lnTo>
                      <a:pt x="0" y="166"/>
                    </a:lnTo>
                    <a:lnTo>
                      <a:pt x="0" y="137"/>
                    </a:lnTo>
                    <a:lnTo>
                      <a:pt x="8" y="137"/>
                    </a:lnTo>
                    <a:close/>
                    <a:moveTo>
                      <a:pt x="10" y="180"/>
                    </a:moveTo>
                    <a:lnTo>
                      <a:pt x="37" y="180"/>
                    </a:lnTo>
                    <a:lnTo>
                      <a:pt x="37" y="185"/>
                    </a:lnTo>
                    <a:lnTo>
                      <a:pt x="10" y="185"/>
                    </a:lnTo>
                    <a:lnTo>
                      <a:pt x="10" y="180"/>
                    </a:lnTo>
                    <a:close/>
                    <a:moveTo>
                      <a:pt x="59" y="180"/>
                    </a:moveTo>
                    <a:lnTo>
                      <a:pt x="88" y="180"/>
                    </a:lnTo>
                    <a:lnTo>
                      <a:pt x="88" y="185"/>
                    </a:lnTo>
                    <a:lnTo>
                      <a:pt x="59" y="185"/>
                    </a:lnTo>
                    <a:lnTo>
                      <a:pt x="59" y="180"/>
                    </a:lnTo>
                    <a:close/>
                    <a:moveTo>
                      <a:pt x="110" y="180"/>
                    </a:moveTo>
                    <a:lnTo>
                      <a:pt x="139" y="180"/>
                    </a:lnTo>
                    <a:lnTo>
                      <a:pt x="139" y="185"/>
                    </a:lnTo>
                    <a:lnTo>
                      <a:pt x="110" y="185"/>
                    </a:lnTo>
                    <a:lnTo>
                      <a:pt x="110" y="180"/>
                    </a:lnTo>
                    <a:close/>
                    <a:moveTo>
                      <a:pt x="161" y="180"/>
                    </a:moveTo>
                    <a:lnTo>
                      <a:pt x="188" y="180"/>
                    </a:lnTo>
                    <a:lnTo>
                      <a:pt x="188" y="185"/>
                    </a:lnTo>
                    <a:lnTo>
                      <a:pt x="161" y="185"/>
                    </a:lnTo>
                    <a:lnTo>
                      <a:pt x="161" y="180"/>
                    </a:lnTo>
                    <a:close/>
                    <a:moveTo>
                      <a:pt x="209" y="180"/>
                    </a:moveTo>
                    <a:lnTo>
                      <a:pt x="239" y="180"/>
                    </a:lnTo>
                    <a:lnTo>
                      <a:pt x="239" y="185"/>
                    </a:lnTo>
                    <a:lnTo>
                      <a:pt x="209" y="185"/>
                    </a:lnTo>
                    <a:lnTo>
                      <a:pt x="209" y="180"/>
                    </a:lnTo>
                    <a:close/>
                    <a:moveTo>
                      <a:pt x="260" y="180"/>
                    </a:moveTo>
                    <a:lnTo>
                      <a:pt x="290" y="180"/>
                    </a:lnTo>
                    <a:lnTo>
                      <a:pt x="290" y="185"/>
                    </a:lnTo>
                    <a:lnTo>
                      <a:pt x="260" y="185"/>
                    </a:lnTo>
                    <a:lnTo>
                      <a:pt x="260" y="180"/>
                    </a:lnTo>
                    <a:close/>
                    <a:moveTo>
                      <a:pt x="311" y="180"/>
                    </a:moveTo>
                    <a:lnTo>
                      <a:pt x="338" y="180"/>
                    </a:lnTo>
                    <a:lnTo>
                      <a:pt x="338" y="185"/>
                    </a:lnTo>
                    <a:lnTo>
                      <a:pt x="311" y="185"/>
                    </a:lnTo>
                    <a:lnTo>
                      <a:pt x="311" y="180"/>
                    </a:lnTo>
                    <a:close/>
                    <a:moveTo>
                      <a:pt x="360" y="180"/>
                    </a:moveTo>
                    <a:lnTo>
                      <a:pt x="389" y="180"/>
                    </a:lnTo>
                    <a:lnTo>
                      <a:pt x="389" y="185"/>
                    </a:lnTo>
                    <a:lnTo>
                      <a:pt x="360" y="185"/>
                    </a:lnTo>
                    <a:lnTo>
                      <a:pt x="360" y="180"/>
                    </a:lnTo>
                    <a:close/>
                    <a:moveTo>
                      <a:pt x="411" y="180"/>
                    </a:moveTo>
                    <a:lnTo>
                      <a:pt x="440" y="180"/>
                    </a:lnTo>
                    <a:lnTo>
                      <a:pt x="440" y="185"/>
                    </a:lnTo>
                    <a:lnTo>
                      <a:pt x="411" y="185"/>
                    </a:lnTo>
                    <a:lnTo>
                      <a:pt x="411" y="180"/>
                    </a:lnTo>
                    <a:close/>
                    <a:moveTo>
                      <a:pt x="462" y="180"/>
                    </a:moveTo>
                    <a:lnTo>
                      <a:pt x="470" y="180"/>
                    </a:lnTo>
                    <a:lnTo>
                      <a:pt x="467" y="183"/>
                    </a:lnTo>
                    <a:lnTo>
                      <a:pt x="467" y="164"/>
                    </a:lnTo>
                    <a:lnTo>
                      <a:pt x="475" y="164"/>
                    </a:lnTo>
                    <a:lnTo>
                      <a:pt x="475" y="185"/>
                    </a:lnTo>
                    <a:lnTo>
                      <a:pt x="462" y="185"/>
                    </a:lnTo>
                    <a:lnTo>
                      <a:pt x="462" y="180"/>
                    </a:lnTo>
                    <a:close/>
                    <a:moveTo>
                      <a:pt x="467" y="142"/>
                    </a:moveTo>
                    <a:lnTo>
                      <a:pt x="467" y="113"/>
                    </a:lnTo>
                    <a:lnTo>
                      <a:pt x="475" y="113"/>
                    </a:lnTo>
                    <a:lnTo>
                      <a:pt x="475" y="142"/>
                    </a:lnTo>
                    <a:lnTo>
                      <a:pt x="467" y="142"/>
                    </a:lnTo>
                    <a:close/>
                    <a:moveTo>
                      <a:pt x="467" y="91"/>
                    </a:moveTo>
                    <a:lnTo>
                      <a:pt x="467" y="64"/>
                    </a:lnTo>
                    <a:lnTo>
                      <a:pt x="475" y="64"/>
                    </a:lnTo>
                    <a:lnTo>
                      <a:pt x="475" y="91"/>
                    </a:lnTo>
                    <a:lnTo>
                      <a:pt x="467" y="91"/>
                    </a:lnTo>
                    <a:close/>
                    <a:moveTo>
                      <a:pt x="467" y="43"/>
                    </a:moveTo>
                    <a:lnTo>
                      <a:pt x="467" y="13"/>
                    </a:lnTo>
                    <a:lnTo>
                      <a:pt x="475" y="13"/>
                    </a:lnTo>
                    <a:lnTo>
                      <a:pt x="475" y="43"/>
                    </a:lnTo>
                    <a:lnTo>
                      <a:pt x="467" y="43"/>
                    </a:lnTo>
                    <a:close/>
                  </a:path>
                </a:pathLst>
              </a:custGeom>
              <a:solidFill>
                <a:srgbClr val="7FD13B"/>
              </a:solidFill>
              <a:ln w="7938" cap="flat">
                <a:solidFill>
                  <a:srgbClr val="7FD13B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69" name="Rectangle 100"/>
            <p:cNvSpPr>
              <a:spLocks noChangeArrowheads="1"/>
            </p:cNvSpPr>
            <p:nvPr/>
          </p:nvSpPr>
          <p:spPr bwMode="auto">
            <a:xfrm>
              <a:off x="1802" y="3175"/>
              <a:ext cx="14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sz="700">
                  <a:solidFill>
                    <a:schemeClr val="accent2"/>
                  </a:solidFill>
                  <a:latin typeface="+mn-lt"/>
                </a:rPr>
                <a:t>EFER</a:t>
              </a:r>
            </a:p>
          </p:txBody>
        </p:sp>
        <p:sp>
          <p:nvSpPr>
            <p:cNvPr id="70" name="Rectangle 101"/>
            <p:cNvSpPr>
              <a:spLocks noChangeArrowheads="1"/>
            </p:cNvSpPr>
            <p:nvPr/>
          </p:nvSpPr>
          <p:spPr bwMode="auto">
            <a:xfrm>
              <a:off x="1942" y="3175"/>
              <a:ext cx="1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7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latin typeface="+mn-lt"/>
                </a:rPr>
                <a:t> </a:t>
              </a:r>
            </a:p>
          </p:txBody>
        </p:sp>
        <p:sp>
          <p:nvSpPr>
            <p:cNvPr id="71" name="Freeform 102"/>
            <p:cNvSpPr>
              <a:spLocks noEditPoints="1"/>
            </p:cNvSpPr>
            <p:nvPr/>
          </p:nvSpPr>
          <p:spPr bwMode="auto">
            <a:xfrm>
              <a:off x="2971" y="1698"/>
              <a:ext cx="43" cy="111"/>
            </a:xfrm>
            <a:custGeom>
              <a:avLst/>
              <a:gdLst>
                <a:gd name="T0" fmla="*/ 9 w 16"/>
                <a:gd name="T1" fmla="*/ 2 h 41"/>
                <a:gd name="T2" fmla="*/ 9 w 16"/>
                <a:gd name="T3" fmla="*/ 17 h 41"/>
                <a:gd name="T4" fmla="*/ 7 w 16"/>
                <a:gd name="T5" fmla="*/ 16 h 41"/>
                <a:gd name="T6" fmla="*/ 8 w 16"/>
                <a:gd name="T7" fmla="*/ 16 h 41"/>
                <a:gd name="T8" fmla="*/ 9 w 16"/>
                <a:gd name="T9" fmla="*/ 17 h 41"/>
                <a:gd name="T10" fmla="*/ 9 w 16"/>
                <a:gd name="T11" fmla="*/ 32 h 41"/>
                <a:gd name="T12" fmla="*/ 8 w 16"/>
                <a:gd name="T13" fmla="*/ 33 h 41"/>
                <a:gd name="T14" fmla="*/ 7 w 16"/>
                <a:gd name="T15" fmla="*/ 32 h 41"/>
                <a:gd name="T16" fmla="*/ 7 w 16"/>
                <a:gd name="T17" fmla="*/ 17 h 41"/>
                <a:gd name="T18" fmla="*/ 8 w 16"/>
                <a:gd name="T19" fmla="*/ 19 h 41"/>
                <a:gd name="T20" fmla="*/ 7 w 16"/>
                <a:gd name="T21" fmla="*/ 19 h 41"/>
                <a:gd name="T22" fmla="*/ 6 w 16"/>
                <a:gd name="T23" fmla="*/ 17 h 41"/>
                <a:gd name="T24" fmla="*/ 6 w 16"/>
                <a:gd name="T25" fmla="*/ 2 h 41"/>
                <a:gd name="T26" fmla="*/ 7 w 16"/>
                <a:gd name="T27" fmla="*/ 0 h 41"/>
                <a:gd name="T28" fmla="*/ 9 w 16"/>
                <a:gd name="T29" fmla="*/ 2 h 41"/>
                <a:gd name="T30" fmla="*/ 16 w 16"/>
                <a:gd name="T31" fmla="*/ 25 h 41"/>
                <a:gd name="T32" fmla="*/ 8 w 16"/>
                <a:gd name="T33" fmla="*/ 41 h 41"/>
                <a:gd name="T34" fmla="*/ 0 w 16"/>
                <a:gd name="T35" fmla="*/ 25 h 41"/>
                <a:gd name="T36" fmla="*/ 16 w 16"/>
                <a:gd name="T37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41">
                  <a:moveTo>
                    <a:pt x="9" y="2"/>
                  </a:moveTo>
                  <a:lnTo>
                    <a:pt x="9" y="17"/>
                  </a:lnTo>
                  <a:lnTo>
                    <a:pt x="7" y="16"/>
                  </a:lnTo>
                  <a:lnTo>
                    <a:pt x="8" y="16"/>
                  </a:lnTo>
                  <a:cubicBezTo>
                    <a:pt x="9" y="16"/>
                    <a:pt x="9" y="17"/>
                    <a:pt x="9" y="17"/>
                  </a:cubicBezTo>
                  <a:lnTo>
                    <a:pt x="9" y="32"/>
                  </a:lnTo>
                  <a:cubicBezTo>
                    <a:pt x="9" y="33"/>
                    <a:pt x="9" y="33"/>
                    <a:pt x="8" y="33"/>
                  </a:cubicBezTo>
                  <a:cubicBezTo>
                    <a:pt x="7" y="33"/>
                    <a:pt x="7" y="33"/>
                    <a:pt x="7" y="32"/>
                  </a:cubicBezTo>
                  <a:lnTo>
                    <a:pt x="7" y="17"/>
                  </a:lnTo>
                  <a:lnTo>
                    <a:pt x="8" y="19"/>
                  </a:lnTo>
                  <a:lnTo>
                    <a:pt x="7" y="19"/>
                  </a:lnTo>
                  <a:cubicBezTo>
                    <a:pt x="7" y="19"/>
                    <a:pt x="6" y="18"/>
                    <a:pt x="6" y="17"/>
                  </a:cubicBezTo>
                  <a:lnTo>
                    <a:pt x="6" y="2"/>
                  </a:lnTo>
                  <a:cubicBezTo>
                    <a:pt x="6" y="1"/>
                    <a:pt x="7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lose/>
                  <a:moveTo>
                    <a:pt x="16" y="25"/>
                  </a:moveTo>
                  <a:lnTo>
                    <a:pt x="8" y="41"/>
                  </a:lnTo>
                  <a:lnTo>
                    <a:pt x="0" y="25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40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72" name="Freeform 103"/>
            <p:cNvSpPr>
              <a:spLocks noEditPoints="1"/>
            </p:cNvSpPr>
            <p:nvPr/>
          </p:nvSpPr>
          <p:spPr bwMode="auto">
            <a:xfrm>
              <a:off x="2966" y="1992"/>
              <a:ext cx="43" cy="124"/>
            </a:xfrm>
            <a:custGeom>
              <a:avLst/>
              <a:gdLst>
                <a:gd name="T0" fmla="*/ 11 w 16"/>
                <a:gd name="T1" fmla="*/ 1 h 46"/>
                <a:gd name="T2" fmla="*/ 11 w 16"/>
                <a:gd name="T3" fmla="*/ 23 h 46"/>
                <a:gd name="T4" fmla="*/ 10 w 16"/>
                <a:gd name="T5" fmla="*/ 25 h 46"/>
                <a:gd name="T6" fmla="*/ 8 w 16"/>
                <a:gd name="T7" fmla="*/ 25 h 46"/>
                <a:gd name="T8" fmla="*/ 10 w 16"/>
                <a:gd name="T9" fmla="*/ 23 h 46"/>
                <a:gd name="T10" fmla="*/ 10 w 16"/>
                <a:gd name="T11" fmla="*/ 37 h 46"/>
                <a:gd name="T12" fmla="*/ 8 w 16"/>
                <a:gd name="T13" fmla="*/ 38 h 46"/>
                <a:gd name="T14" fmla="*/ 7 w 16"/>
                <a:gd name="T15" fmla="*/ 37 h 46"/>
                <a:gd name="T16" fmla="*/ 7 w 16"/>
                <a:gd name="T17" fmla="*/ 23 h 46"/>
                <a:gd name="T18" fmla="*/ 8 w 16"/>
                <a:gd name="T19" fmla="*/ 22 h 46"/>
                <a:gd name="T20" fmla="*/ 10 w 16"/>
                <a:gd name="T21" fmla="*/ 22 h 46"/>
                <a:gd name="T22" fmla="*/ 9 w 16"/>
                <a:gd name="T23" fmla="*/ 23 h 46"/>
                <a:gd name="T24" fmla="*/ 9 w 16"/>
                <a:gd name="T25" fmla="*/ 1 h 46"/>
                <a:gd name="T26" fmla="*/ 10 w 16"/>
                <a:gd name="T27" fmla="*/ 0 h 46"/>
                <a:gd name="T28" fmla="*/ 11 w 16"/>
                <a:gd name="T29" fmla="*/ 1 h 46"/>
                <a:gd name="T30" fmla="*/ 16 w 16"/>
                <a:gd name="T31" fmla="*/ 30 h 46"/>
                <a:gd name="T32" fmla="*/ 8 w 16"/>
                <a:gd name="T33" fmla="*/ 46 h 46"/>
                <a:gd name="T34" fmla="*/ 0 w 16"/>
                <a:gd name="T35" fmla="*/ 30 h 46"/>
                <a:gd name="T36" fmla="*/ 16 w 16"/>
                <a:gd name="T37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46">
                  <a:moveTo>
                    <a:pt x="11" y="1"/>
                  </a:moveTo>
                  <a:lnTo>
                    <a:pt x="11" y="23"/>
                  </a:lnTo>
                  <a:cubicBezTo>
                    <a:pt x="11" y="24"/>
                    <a:pt x="11" y="25"/>
                    <a:pt x="10" y="25"/>
                  </a:cubicBezTo>
                  <a:lnTo>
                    <a:pt x="8" y="25"/>
                  </a:lnTo>
                  <a:lnTo>
                    <a:pt x="10" y="23"/>
                  </a:lnTo>
                  <a:lnTo>
                    <a:pt x="10" y="37"/>
                  </a:lnTo>
                  <a:cubicBezTo>
                    <a:pt x="10" y="38"/>
                    <a:pt x="9" y="38"/>
                    <a:pt x="8" y="38"/>
                  </a:cubicBezTo>
                  <a:cubicBezTo>
                    <a:pt x="8" y="38"/>
                    <a:pt x="7" y="38"/>
                    <a:pt x="7" y="37"/>
                  </a:cubicBezTo>
                  <a:lnTo>
                    <a:pt x="7" y="23"/>
                  </a:lnTo>
                  <a:cubicBezTo>
                    <a:pt x="7" y="23"/>
                    <a:pt x="8" y="22"/>
                    <a:pt x="8" y="22"/>
                  </a:cubicBezTo>
                  <a:lnTo>
                    <a:pt x="10" y="22"/>
                  </a:lnTo>
                  <a:lnTo>
                    <a:pt x="9" y="23"/>
                  </a:lnTo>
                  <a:lnTo>
                    <a:pt x="9" y="1"/>
                  </a:lnTo>
                  <a:cubicBezTo>
                    <a:pt x="9" y="0"/>
                    <a:pt x="9" y="0"/>
                    <a:pt x="10" y="0"/>
                  </a:cubicBezTo>
                  <a:cubicBezTo>
                    <a:pt x="11" y="0"/>
                    <a:pt x="11" y="0"/>
                    <a:pt x="11" y="1"/>
                  </a:cubicBezTo>
                  <a:close/>
                  <a:moveTo>
                    <a:pt x="16" y="30"/>
                  </a:moveTo>
                  <a:lnTo>
                    <a:pt x="8" y="46"/>
                  </a:lnTo>
                  <a:lnTo>
                    <a:pt x="0" y="30"/>
                  </a:lnTo>
                  <a:lnTo>
                    <a:pt x="16" y="30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400">
                <a:solidFill>
                  <a:schemeClr val="accent2"/>
                </a:solidFill>
                <a:latin typeface="+mn-lt"/>
              </a:endParaRPr>
            </a:p>
          </p:txBody>
        </p:sp>
        <p:grpSp>
          <p:nvGrpSpPr>
            <p:cNvPr id="73" name="Group 106"/>
            <p:cNvGrpSpPr>
              <a:grpSpLocks/>
            </p:cNvGrpSpPr>
            <p:nvPr/>
          </p:nvGrpSpPr>
          <p:grpSpPr bwMode="auto">
            <a:xfrm>
              <a:off x="2713" y="1776"/>
              <a:ext cx="606" cy="219"/>
              <a:chOff x="2713" y="1776"/>
              <a:chExt cx="606" cy="219"/>
            </a:xfrm>
          </p:grpSpPr>
          <p:sp>
            <p:nvSpPr>
              <p:cNvPr id="158" name="Freeform 104"/>
              <p:cNvSpPr>
                <a:spLocks/>
              </p:cNvSpPr>
              <p:nvPr/>
            </p:nvSpPr>
            <p:spPr bwMode="auto">
              <a:xfrm>
                <a:off x="2719" y="1787"/>
                <a:ext cx="600" cy="208"/>
              </a:xfrm>
              <a:custGeom>
                <a:avLst/>
                <a:gdLst>
                  <a:gd name="T0" fmla="*/ 0 w 548"/>
                  <a:gd name="T1" fmla="*/ 41 h 208"/>
                  <a:gd name="T2" fmla="*/ 548 w 548"/>
                  <a:gd name="T3" fmla="*/ 0 h 208"/>
                  <a:gd name="T4" fmla="*/ 548 w 548"/>
                  <a:gd name="T5" fmla="*/ 208 h 208"/>
                  <a:gd name="T6" fmla="*/ 0 w 548"/>
                  <a:gd name="T7" fmla="*/ 208 h 208"/>
                  <a:gd name="T8" fmla="*/ 0 w 548"/>
                  <a:gd name="T9" fmla="*/ 4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8" h="208">
                    <a:moveTo>
                      <a:pt x="0" y="41"/>
                    </a:moveTo>
                    <a:lnTo>
                      <a:pt x="548" y="0"/>
                    </a:lnTo>
                    <a:lnTo>
                      <a:pt x="548" y="208"/>
                    </a:lnTo>
                    <a:lnTo>
                      <a:pt x="0" y="20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hr-HR" sz="700">
                    <a:solidFill>
                      <a:schemeClr val="accent2"/>
                    </a:solidFill>
                    <a:latin typeface="+mn-lt"/>
                    <a:cs typeface="Calibri" panose="020F0502020204030204" pitchFamily="34" charset="0"/>
                  </a:rPr>
                  <a:t>ručna obrada</a:t>
                </a:r>
              </a:p>
            </p:txBody>
          </p:sp>
          <p:sp>
            <p:nvSpPr>
              <p:cNvPr id="159" name="Freeform 105"/>
              <p:cNvSpPr>
                <a:spLocks/>
              </p:cNvSpPr>
              <p:nvPr/>
            </p:nvSpPr>
            <p:spPr bwMode="auto">
              <a:xfrm>
                <a:off x="2713" y="1776"/>
                <a:ext cx="606" cy="208"/>
              </a:xfrm>
              <a:custGeom>
                <a:avLst/>
                <a:gdLst>
                  <a:gd name="T0" fmla="*/ 0 w 548"/>
                  <a:gd name="T1" fmla="*/ 41 h 208"/>
                  <a:gd name="T2" fmla="*/ 548 w 548"/>
                  <a:gd name="T3" fmla="*/ 0 h 208"/>
                  <a:gd name="T4" fmla="*/ 548 w 548"/>
                  <a:gd name="T5" fmla="*/ 208 h 208"/>
                  <a:gd name="T6" fmla="*/ 0 w 548"/>
                  <a:gd name="T7" fmla="*/ 208 h 208"/>
                  <a:gd name="T8" fmla="*/ 0 w 548"/>
                  <a:gd name="T9" fmla="*/ 4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8" h="208">
                    <a:moveTo>
                      <a:pt x="0" y="41"/>
                    </a:moveTo>
                    <a:lnTo>
                      <a:pt x="548" y="0"/>
                    </a:lnTo>
                    <a:lnTo>
                      <a:pt x="548" y="208"/>
                    </a:lnTo>
                    <a:lnTo>
                      <a:pt x="0" y="208"/>
                    </a:lnTo>
                    <a:lnTo>
                      <a:pt x="0" y="41"/>
                    </a:lnTo>
                    <a:close/>
                  </a:path>
                </a:pathLst>
              </a:custGeom>
              <a:noFill/>
              <a:ln w="30163" cap="rnd">
                <a:solidFill>
                  <a:srgbClr val="D6EC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74" name="Rectangle 107"/>
            <p:cNvSpPr>
              <a:spLocks noChangeArrowheads="1"/>
            </p:cNvSpPr>
            <p:nvPr/>
          </p:nvSpPr>
          <p:spPr bwMode="auto">
            <a:xfrm>
              <a:off x="2764" y="1871"/>
              <a:ext cx="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75" name="Rectangle 108"/>
            <p:cNvSpPr>
              <a:spLocks noChangeArrowheads="1"/>
            </p:cNvSpPr>
            <p:nvPr/>
          </p:nvSpPr>
          <p:spPr bwMode="auto">
            <a:xfrm>
              <a:off x="3221" y="1871"/>
              <a:ext cx="1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7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latin typeface="+mn-lt"/>
                </a:rPr>
                <a:t> </a:t>
              </a:r>
            </a:p>
          </p:txBody>
        </p:sp>
        <p:sp>
          <p:nvSpPr>
            <p:cNvPr id="76" name="Freeform 109"/>
            <p:cNvSpPr>
              <a:spLocks noEditPoints="1"/>
            </p:cNvSpPr>
            <p:nvPr/>
          </p:nvSpPr>
          <p:spPr bwMode="auto">
            <a:xfrm>
              <a:off x="4619" y="2382"/>
              <a:ext cx="116" cy="43"/>
            </a:xfrm>
            <a:custGeom>
              <a:avLst/>
              <a:gdLst>
                <a:gd name="T0" fmla="*/ 1 w 43"/>
                <a:gd name="T1" fmla="*/ 7 h 16"/>
                <a:gd name="T2" fmla="*/ 22 w 43"/>
                <a:gd name="T3" fmla="*/ 7 h 16"/>
                <a:gd name="T4" fmla="*/ 21 w 43"/>
                <a:gd name="T5" fmla="*/ 8 h 16"/>
                <a:gd name="T6" fmla="*/ 21 w 43"/>
                <a:gd name="T7" fmla="*/ 8 h 16"/>
                <a:gd name="T8" fmla="*/ 22 w 43"/>
                <a:gd name="T9" fmla="*/ 7 h 16"/>
                <a:gd name="T10" fmla="*/ 34 w 43"/>
                <a:gd name="T11" fmla="*/ 7 h 16"/>
                <a:gd name="T12" fmla="*/ 36 w 43"/>
                <a:gd name="T13" fmla="*/ 8 h 16"/>
                <a:gd name="T14" fmla="*/ 34 w 43"/>
                <a:gd name="T15" fmla="*/ 10 h 16"/>
                <a:gd name="T16" fmla="*/ 22 w 43"/>
                <a:gd name="T17" fmla="*/ 10 h 16"/>
                <a:gd name="T18" fmla="*/ 24 w 43"/>
                <a:gd name="T19" fmla="*/ 8 h 16"/>
                <a:gd name="T20" fmla="*/ 24 w 43"/>
                <a:gd name="T21" fmla="*/ 8 h 16"/>
                <a:gd name="T22" fmla="*/ 22 w 43"/>
                <a:gd name="T23" fmla="*/ 10 h 16"/>
                <a:gd name="T24" fmla="*/ 1 w 43"/>
                <a:gd name="T25" fmla="*/ 10 h 16"/>
                <a:gd name="T26" fmla="*/ 0 w 43"/>
                <a:gd name="T27" fmla="*/ 8 h 16"/>
                <a:gd name="T28" fmla="*/ 1 w 43"/>
                <a:gd name="T29" fmla="*/ 7 h 16"/>
                <a:gd name="T30" fmla="*/ 27 w 43"/>
                <a:gd name="T31" fmla="*/ 0 h 16"/>
                <a:gd name="T32" fmla="*/ 43 w 43"/>
                <a:gd name="T33" fmla="*/ 8 h 16"/>
                <a:gd name="T34" fmla="*/ 27 w 43"/>
                <a:gd name="T35" fmla="*/ 16 h 16"/>
                <a:gd name="T36" fmla="*/ 27 w 43"/>
                <a:gd name="T3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16">
                  <a:moveTo>
                    <a:pt x="1" y="7"/>
                  </a:moveTo>
                  <a:lnTo>
                    <a:pt x="22" y="7"/>
                  </a:lnTo>
                  <a:lnTo>
                    <a:pt x="21" y="8"/>
                  </a:lnTo>
                  <a:lnTo>
                    <a:pt x="21" y="8"/>
                  </a:lnTo>
                  <a:cubicBezTo>
                    <a:pt x="21" y="8"/>
                    <a:pt x="21" y="7"/>
                    <a:pt x="22" y="7"/>
                  </a:cubicBezTo>
                  <a:lnTo>
                    <a:pt x="34" y="7"/>
                  </a:lnTo>
                  <a:cubicBezTo>
                    <a:pt x="35" y="7"/>
                    <a:pt x="36" y="8"/>
                    <a:pt x="36" y="8"/>
                  </a:cubicBezTo>
                  <a:cubicBezTo>
                    <a:pt x="36" y="9"/>
                    <a:pt x="35" y="10"/>
                    <a:pt x="34" y="10"/>
                  </a:cubicBezTo>
                  <a:lnTo>
                    <a:pt x="22" y="10"/>
                  </a:lnTo>
                  <a:lnTo>
                    <a:pt x="24" y="8"/>
                  </a:lnTo>
                  <a:lnTo>
                    <a:pt x="24" y="8"/>
                  </a:lnTo>
                  <a:cubicBezTo>
                    <a:pt x="24" y="9"/>
                    <a:pt x="23" y="10"/>
                    <a:pt x="22" y="10"/>
                  </a:cubicBezTo>
                  <a:lnTo>
                    <a:pt x="1" y="10"/>
                  </a:lnTo>
                  <a:cubicBezTo>
                    <a:pt x="0" y="10"/>
                    <a:pt x="0" y="9"/>
                    <a:pt x="0" y="8"/>
                  </a:cubicBezTo>
                  <a:cubicBezTo>
                    <a:pt x="0" y="8"/>
                    <a:pt x="0" y="7"/>
                    <a:pt x="1" y="7"/>
                  </a:cubicBezTo>
                  <a:close/>
                  <a:moveTo>
                    <a:pt x="27" y="0"/>
                  </a:moveTo>
                  <a:lnTo>
                    <a:pt x="43" y="8"/>
                  </a:lnTo>
                  <a:lnTo>
                    <a:pt x="27" y="1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40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57" name="Rectangle 112"/>
            <p:cNvSpPr>
              <a:spLocks noChangeArrowheads="1"/>
            </p:cNvSpPr>
            <p:nvPr/>
          </p:nvSpPr>
          <p:spPr bwMode="auto">
            <a:xfrm>
              <a:off x="1409" y="2142"/>
              <a:ext cx="595" cy="254"/>
            </a:xfrm>
            <a:prstGeom prst="rect">
              <a:avLst/>
            </a:prstGeom>
            <a:noFill/>
            <a:ln w="30163" cap="rnd">
              <a:solidFill>
                <a:srgbClr val="120302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hr-HR" sz="700">
                  <a:solidFill>
                    <a:schemeClr val="accent2"/>
                  </a:solidFill>
                  <a:latin typeface="+mn-lt"/>
                  <a:cs typeface="Calibri" panose="020F0502020204030204" pitchFamily="34" charset="0"/>
                </a:rPr>
                <a:t>Electra (sučelje izvan interneta)</a:t>
              </a:r>
            </a:p>
          </p:txBody>
        </p:sp>
        <p:sp>
          <p:nvSpPr>
            <p:cNvPr id="80" name="Rectangle 115"/>
            <p:cNvSpPr>
              <a:spLocks noChangeArrowheads="1"/>
            </p:cNvSpPr>
            <p:nvPr/>
          </p:nvSpPr>
          <p:spPr bwMode="auto">
            <a:xfrm>
              <a:off x="3211" y="3557"/>
              <a:ext cx="1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7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latin typeface="+mn-lt"/>
                </a:rPr>
                <a:t> </a:t>
              </a:r>
            </a:p>
          </p:txBody>
        </p:sp>
        <p:sp>
          <p:nvSpPr>
            <p:cNvPr id="82" name="Rectangle 117"/>
            <p:cNvSpPr>
              <a:spLocks noChangeArrowheads="1"/>
            </p:cNvSpPr>
            <p:nvPr/>
          </p:nvSpPr>
          <p:spPr bwMode="auto">
            <a:xfrm>
              <a:off x="1033" y="3487"/>
              <a:ext cx="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83" name="Rectangle 118"/>
            <p:cNvSpPr>
              <a:spLocks noChangeArrowheads="1"/>
            </p:cNvSpPr>
            <p:nvPr/>
          </p:nvSpPr>
          <p:spPr bwMode="auto">
            <a:xfrm>
              <a:off x="1098" y="3487"/>
              <a:ext cx="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84" name="Rectangle 119"/>
            <p:cNvSpPr>
              <a:spLocks noChangeArrowheads="1"/>
            </p:cNvSpPr>
            <p:nvPr/>
          </p:nvSpPr>
          <p:spPr bwMode="auto">
            <a:xfrm>
              <a:off x="1409" y="3487"/>
              <a:ext cx="1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7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latin typeface="+mn-lt"/>
                </a:rPr>
                <a:t> </a:t>
              </a:r>
            </a:p>
          </p:txBody>
        </p:sp>
        <p:sp>
          <p:nvSpPr>
            <p:cNvPr id="85" name="Rectangle 120"/>
            <p:cNvSpPr>
              <a:spLocks noChangeArrowheads="1"/>
            </p:cNvSpPr>
            <p:nvPr/>
          </p:nvSpPr>
          <p:spPr bwMode="auto">
            <a:xfrm>
              <a:off x="454" y="2334"/>
              <a:ext cx="69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sz="1100" b="1">
                  <a:solidFill>
                    <a:schemeClr val="accent2"/>
                  </a:solidFill>
                  <a:latin typeface="+mn-lt"/>
                </a:rPr>
                <a:t>Analitički</a:t>
              </a:r>
              <a:r>
                <a:rPr lang="hr-HR" sz="700">
                  <a:solidFill>
                    <a:schemeClr val="accent2"/>
                  </a:solidFill>
                  <a:latin typeface="+mn-lt"/>
                </a:rPr>
                <a:t> </a:t>
              </a:r>
              <a:r>
                <a:rPr lang="hr-HR" sz="1100" b="1">
                  <a:solidFill>
                    <a:schemeClr val="accent2"/>
                  </a:solidFill>
                  <a:latin typeface="+mn-lt"/>
                </a:rPr>
                <a:t>podaci</a:t>
              </a:r>
            </a:p>
          </p:txBody>
        </p:sp>
        <p:sp>
          <p:nvSpPr>
            <p:cNvPr id="86" name="Rectangle 121"/>
            <p:cNvSpPr>
              <a:spLocks noChangeArrowheads="1"/>
            </p:cNvSpPr>
            <p:nvPr/>
          </p:nvSpPr>
          <p:spPr bwMode="auto">
            <a:xfrm>
              <a:off x="985" y="3110"/>
              <a:ext cx="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89" name="Rectangle 124"/>
            <p:cNvSpPr>
              <a:spLocks noChangeArrowheads="1"/>
            </p:cNvSpPr>
            <p:nvPr/>
          </p:nvSpPr>
          <p:spPr bwMode="auto">
            <a:xfrm>
              <a:off x="710" y="3212"/>
              <a:ext cx="1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7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latin typeface="+mn-lt"/>
                </a:rPr>
                <a:t> </a:t>
              </a:r>
            </a:p>
          </p:txBody>
        </p:sp>
        <p:grpSp>
          <p:nvGrpSpPr>
            <p:cNvPr id="90" name="Group 127"/>
            <p:cNvGrpSpPr>
              <a:grpSpLocks/>
            </p:cNvGrpSpPr>
            <p:nvPr/>
          </p:nvGrpSpPr>
          <p:grpSpPr bwMode="auto">
            <a:xfrm>
              <a:off x="2759" y="3489"/>
              <a:ext cx="465" cy="203"/>
              <a:chOff x="2759" y="3489"/>
              <a:chExt cx="465" cy="203"/>
            </a:xfrm>
          </p:grpSpPr>
          <p:sp>
            <p:nvSpPr>
              <p:cNvPr id="154" name="Rectangle 125"/>
              <p:cNvSpPr>
                <a:spLocks noChangeArrowheads="1"/>
              </p:cNvSpPr>
              <p:nvPr/>
            </p:nvSpPr>
            <p:spPr bwMode="auto">
              <a:xfrm>
                <a:off x="2759" y="3500"/>
                <a:ext cx="465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55" name="Rectangle 126"/>
              <p:cNvSpPr>
                <a:spLocks noChangeArrowheads="1"/>
              </p:cNvSpPr>
              <p:nvPr/>
            </p:nvSpPr>
            <p:spPr bwMode="auto">
              <a:xfrm>
                <a:off x="2759" y="3489"/>
                <a:ext cx="465" cy="192"/>
              </a:xfrm>
              <a:prstGeom prst="rect">
                <a:avLst/>
              </a:prstGeom>
              <a:noFill/>
              <a:ln w="30163" cap="rnd">
                <a:solidFill>
                  <a:srgbClr val="7FD1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91" name="Rectangle 128"/>
            <p:cNvSpPr>
              <a:spLocks noChangeArrowheads="1"/>
            </p:cNvSpPr>
            <p:nvPr/>
          </p:nvSpPr>
          <p:spPr bwMode="auto">
            <a:xfrm>
              <a:off x="2793" y="3546"/>
              <a:ext cx="352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sz="700">
                  <a:solidFill>
                    <a:schemeClr val="accent2"/>
                  </a:solidFill>
                  <a:latin typeface="+mn-lt"/>
                </a:rPr>
                <a:t>  Porezni ured</a:t>
              </a:r>
            </a:p>
          </p:txBody>
        </p:sp>
        <p:sp>
          <p:nvSpPr>
            <p:cNvPr id="92" name="Rectangle 129"/>
            <p:cNvSpPr>
              <a:spLocks noChangeArrowheads="1"/>
            </p:cNvSpPr>
            <p:nvPr/>
          </p:nvSpPr>
          <p:spPr bwMode="auto">
            <a:xfrm>
              <a:off x="3055" y="3175"/>
              <a:ext cx="1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7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latin typeface="+mn-lt"/>
                </a:rPr>
                <a:t> </a:t>
              </a:r>
            </a:p>
          </p:txBody>
        </p:sp>
        <p:grpSp>
          <p:nvGrpSpPr>
            <p:cNvPr id="93" name="Group 132"/>
            <p:cNvGrpSpPr>
              <a:grpSpLocks/>
            </p:cNvGrpSpPr>
            <p:nvPr/>
          </p:nvGrpSpPr>
          <p:grpSpPr bwMode="auto">
            <a:xfrm>
              <a:off x="3407" y="3023"/>
              <a:ext cx="468" cy="278"/>
              <a:chOff x="3407" y="3023"/>
              <a:chExt cx="468" cy="278"/>
            </a:xfrm>
          </p:grpSpPr>
          <p:sp>
            <p:nvSpPr>
              <p:cNvPr id="152" name="Rectangle 130"/>
              <p:cNvSpPr>
                <a:spLocks noChangeArrowheads="1"/>
              </p:cNvSpPr>
              <p:nvPr/>
            </p:nvSpPr>
            <p:spPr bwMode="auto">
              <a:xfrm>
                <a:off x="3407" y="3023"/>
                <a:ext cx="468" cy="2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53" name="Rectangle 131"/>
              <p:cNvSpPr>
                <a:spLocks noChangeArrowheads="1"/>
              </p:cNvSpPr>
              <p:nvPr/>
            </p:nvSpPr>
            <p:spPr bwMode="auto">
              <a:xfrm>
                <a:off x="3407" y="3023"/>
                <a:ext cx="468" cy="278"/>
              </a:xfrm>
              <a:prstGeom prst="rect">
                <a:avLst/>
              </a:prstGeom>
              <a:noFill/>
              <a:ln w="30163" cap="rnd">
                <a:solidFill>
                  <a:srgbClr val="7FD1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94" name="Rectangle 133"/>
            <p:cNvSpPr>
              <a:spLocks noChangeArrowheads="1"/>
            </p:cNvSpPr>
            <p:nvPr/>
          </p:nvSpPr>
          <p:spPr bwMode="auto">
            <a:xfrm>
              <a:off x="3565" y="3084"/>
              <a:ext cx="115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700" b="1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latin typeface="+mn-lt"/>
                </a:rPr>
                <a:t>ASP</a:t>
              </a:r>
            </a:p>
          </p:txBody>
        </p:sp>
        <p:sp>
          <p:nvSpPr>
            <p:cNvPr id="95" name="Rectangle 134"/>
            <p:cNvSpPr>
              <a:spLocks noChangeArrowheads="1"/>
            </p:cNvSpPr>
            <p:nvPr/>
          </p:nvSpPr>
          <p:spPr bwMode="auto">
            <a:xfrm>
              <a:off x="3700" y="3078"/>
              <a:ext cx="1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7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latin typeface="+mn-lt"/>
                </a:rPr>
                <a:t> </a:t>
              </a:r>
            </a:p>
          </p:txBody>
        </p:sp>
        <p:sp>
          <p:nvSpPr>
            <p:cNvPr id="96" name="Rectangle 135"/>
            <p:cNvSpPr>
              <a:spLocks noChangeArrowheads="1"/>
            </p:cNvSpPr>
            <p:nvPr/>
          </p:nvSpPr>
          <p:spPr bwMode="auto">
            <a:xfrm>
              <a:off x="3524" y="3168"/>
              <a:ext cx="250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sz="700" b="1">
                  <a:solidFill>
                    <a:schemeClr val="accent2"/>
                  </a:solidFill>
                  <a:latin typeface="+mn-lt"/>
                </a:rPr>
                <a:t>ÖNKADÓ</a:t>
              </a:r>
            </a:p>
          </p:txBody>
        </p:sp>
        <p:sp>
          <p:nvSpPr>
            <p:cNvPr id="97" name="Rectangle 136"/>
            <p:cNvSpPr>
              <a:spLocks noChangeArrowheads="1"/>
            </p:cNvSpPr>
            <p:nvPr/>
          </p:nvSpPr>
          <p:spPr bwMode="auto">
            <a:xfrm>
              <a:off x="3775" y="3180"/>
              <a:ext cx="1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7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latin typeface="+mn-lt"/>
                </a:rPr>
                <a:t> </a:t>
              </a:r>
            </a:p>
          </p:txBody>
        </p:sp>
        <p:sp>
          <p:nvSpPr>
            <p:cNvPr id="98" name="Freeform 137"/>
            <p:cNvSpPr>
              <a:spLocks noEditPoints="1"/>
            </p:cNvSpPr>
            <p:nvPr/>
          </p:nvSpPr>
          <p:spPr bwMode="auto">
            <a:xfrm>
              <a:off x="2966" y="2676"/>
              <a:ext cx="43" cy="137"/>
            </a:xfrm>
            <a:custGeom>
              <a:avLst/>
              <a:gdLst>
                <a:gd name="T0" fmla="*/ 8 w 16"/>
                <a:gd name="T1" fmla="*/ 50 h 51"/>
                <a:gd name="T2" fmla="*/ 8 w 16"/>
                <a:gd name="T3" fmla="*/ 21 h 51"/>
                <a:gd name="T4" fmla="*/ 9 w 16"/>
                <a:gd name="T5" fmla="*/ 23 h 51"/>
                <a:gd name="T6" fmla="*/ 8 w 16"/>
                <a:gd name="T7" fmla="*/ 23 h 51"/>
                <a:gd name="T8" fmla="*/ 7 w 16"/>
                <a:gd name="T9" fmla="*/ 21 h 51"/>
                <a:gd name="T10" fmla="*/ 7 w 16"/>
                <a:gd name="T11" fmla="*/ 9 h 51"/>
                <a:gd name="T12" fmla="*/ 8 w 16"/>
                <a:gd name="T13" fmla="*/ 8 h 51"/>
                <a:gd name="T14" fmla="*/ 10 w 16"/>
                <a:gd name="T15" fmla="*/ 9 h 51"/>
                <a:gd name="T16" fmla="*/ 10 w 16"/>
                <a:gd name="T17" fmla="*/ 21 h 51"/>
                <a:gd name="T18" fmla="*/ 8 w 16"/>
                <a:gd name="T19" fmla="*/ 20 h 51"/>
                <a:gd name="T20" fmla="*/ 9 w 16"/>
                <a:gd name="T21" fmla="*/ 20 h 51"/>
                <a:gd name="T22" fmla="*/ 10 w 16"/>
                <a:gd name="T23" fmla="*/ 21 h 51"/>
                <a:gd name="T24" fmla="*/ 10 w 16"/>
                <a:gd name="T25" fmla="*/ 50 h 51"/>
                <a:gd name="T26" fmla="*/ 9 w 16"/>
                <a:gd name="T27" fmla="*/ 51 h 51"/>
                <a:gd name="T28" fmla="*/ 8 w 16"/>
                <a:gd name="T29" fmla="*/ 50 h 51"/>
                <a:gd name="T30" fmla="*/ 0 w 16"/>
                <a:gd name="T31" fmla="*/ 16 h 51"/>
                <a:gd name="T32" fmla="*/ 8 w 16"/>
                <a:gd name="T33" fmla="*/ 0 h 51"/>
                <a:gd name="T34" fmla="*/ 16 w 16"/>
                <a:gd name="T35" fmla="*/ 16 h 51"/>
                <a:gd name="T36" fmla="*/ 0 w 16"/>
                <a:gd name="T37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51">
                  <a:moveTo>
                    <a:pt x="8" y="50"/>
                  </a:moveTo>
                  <a:lnTo>
                    <a:pt x="8" y="21"/>
                  </a:lnTo>
                  <a:lnTo>
                    <a:pt x="9" y="23"/>
                  </a:lnTo>
                  <a:lnTo>
                    <a:pt x="8" y="23"/>
                  </a:lnTo>
                  <a:cubicBezTo>
                    <a:pt x="8" y="23"/>
                    <a:pt x="7" y="22"/>
                    <a:pt x="7" y="21"/>
                  </a:cubicBezTo>
                  <a:lnTo>
                    <a:pt x="7" y="9"/>
                  </a:lnTo>
                  <a:cubicBezTo>
                    <a:pt x="7" y="9"/>
                    <a:pt x="8" y="8"/>
                    <a:pt x="8" y="8"/>
                  </a:cubicBezTo>
                  <a:cubicBezTo>
                    <a:pt x="9" y="8"/>
                    <a:pt x="10" y="9"/>
                    <a:pt x="10" y="9"/>
                  </a:cubicBezTo>
                  <a:lnTo>
                    <a:pt x="10" y="21"/>
                  </a:lnTo>
                  <a:lnTo>
                    <a:pt x="8" y="20"/>
                  </a:lnTo>
                  <a:lnTo>
                    <a:pt x="9" y="20"/>
                  </a:lnTo>
                  <a:cubicBezTo>
                    <a:pt x="10" y="20"/>
                    <a:pt x="10" y="21"/>
                    <a:pt x="10" y="21"/>
                  </a:cubicBezTo>
                  <a:lnTo>
                    <a:pt x="10" y="50"/>
                  </a:lnTo>
                  <a:cubicBezTo>
                    <a:pt x="10" y="51"/>
                    <a:pt x="10" y="51"/>
                    <a:pt x="9" y="51"/>
                  </a:cubicBezTo>
                  <a:cubicBezTo>
                    <a:pt x="8" y="51"/>
                    <a:pt x="8" y="51"/>
                    <a:pt x="8" y="50"/>
                  </a:cubicBezTo>
                  <a:close/>
                  <a:moveTo>
                    <a:pt x="0" y="16"/>
                  </a:moveTo>
                  <a:lnTo>
                    <a:pt x="8" y="0"/>
                  </a:lnTo>
                  <a:lnTo>
                    <a:pt x="16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400">
                <a:solidFill>
                  <a:schemeClr val="accent2"/>
                </a:solidFill>
                <a:latin typeface="+mn-lt"/>
              </a:endParaRPr>
            </a:p>
          </p:txBody>
        </p:sp>
        <p:grpSp>
          <p:nvGrpSpPr>
            <p:cNvPr id="99" name="Group 140"/>
            <p:cNvGrpSpPr>
              <a:grpSpLocks/>
            </p:cNvGrpSpPr>
            <p:nvPr/>
          </p:nvGrpSpPr>
          <p:grpSpPr bwMode="auto">
            <a:xfrm>
              <a:off x="2716" y="2789"/>
              <a:ext cx="548" cy="207"/>
              <a:chOff x="2716" y="2789"/>
              <a:chExt cx="548" cy="207"/>
            </a:xfrm>
          </p:grpSpPr>
          <p:sp>
            <p:nvSpPr>
              <p:cNvPr id="150" name="Freeform 138"/>
              <p:cNvSpPr>
                <a:spLocks/>
              </p:cNvSpPr>
              <p:nvPr/>
            </p:nvSpPr>
            <p:spPr bwMode="auto">
              <a:xfrm>
                <a:off x="2716" y="2789"/>
                <a:ext cx="548" cy="207"/>
              </a:xfrm>
              <a:custGeom>
                <a:avLst/>
                <a:gdLst>
                  <a:gd name="T0" fmla="*/ 0 w 548"/>
                  <a:gd name="T1" fmla="*/ 43 h 207"/>
                  <a:gd name="T2" fmla="*/ 548 w 548"/>
                  <a:gd name="T3" fmla="*/ 0 h 207"/>
                  <a:gd name="T4" fmla="*/ 548 w 548"/>
                  <a:gd name="T5" fmla="*/ 207 h 207"/>
                  <a:gd name="T6" fmla="*/ 0 w 548"/>
                  <a:gd name="T7" fmla="*/ 207 h 207"/>
                  <a:gd name="T8" fmla="*/ 0 w 548"/>
                  <a:gd name="T9" fmla="*/ 4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8" h="207">
                    <a:moveTo>
                      <a:pt x="0" y="43"/>
                    </a:moveTo>
                    <a:lnTo>
                      <a:pt x="548" y="0"/>
                    </a:lnTo>
                    <a:lnTo>
                      <a:pt x="548" y="207"/>
                    </a:lnTo>
                    <a:lnTo>
                      <a:pt x="0" y="20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51" name="Freeform 139"/>
              <p:cNvSpPr>
                <a:spLocks/>
              </p:cNvSpPr>
              <p:nvPr/>
            </p:nvSpPr>
            <p:spPr bwMode="auto">
              <a:xfrm>
                <a:off x="2716" y="2789"/>
                <a:ext cx="548" cy="207"/>
              </a:xfrm>
              <a:custGeom>
                <a:avLst/>
                <a:gdLst>
                  <a:gd name="T0" fmla="*/ 0 w 548"/>
                  <a:gd name="T1" fmla="*/ 43 h 207"/>
                  <a:gd name="T2" fmla="*/ 548 w 548"/>
                  <a:gd name="T3" fmla="*/ 0 h 207"/>
                  <a:gd name="T4" fmla="*/ 548 w 548"/>
                  <a:gd name="T5" fmla="*/ 207 h 207"/>
                  <a:gd name="T6" fmla="*/ 0 w 548"/>
                  <a:gd name="T7" fmla="*/ 207 h 207"/>
                  <a:gd name="T8" fmla="*/ 0 w 548"/>
                  <a:gd name="T9" fmla="*/ 4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8" h="207">
                    <a:moveTo>
                      <a:pt x="0" y="43"/>
                    </a:moveTo>
                    <a:lnTo>
                      <a:pt x="548" y="0"/>
                    </a:lnTo>
                    <a:lnTo>
                      <a:pt x="548" y="207"/>
                    </a:lnTo>
                    <a:lnTo>
                      <a:pt x="0" y="207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30163" cap="rnd">
                <a:solidFill>
                  <a:srgbClr val="D6EC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100" name="Rectangle 141"/>
            <p:cNvSpPr>
              <a:spLocks noChangeArrowheads="1"/>
            </p:cNvSpPr>
            <p:nvPr/>
          </p:nvSpPr>
          <p:spPr bwMode="auto">
            <a:xfrm>
              <a:off x="2856" y="2821"/>
              <a:ext cx="1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sz="700">
                  <a:solidFill>
                    <a:schemeClr val="accent2"/>
                  </a:solidFill>
                  <a:latin typeface="+mn-lt"/>
                </a:rPr>
                <a:t>ručna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sz="700">
                  <a:solidFill>
                    <a:schemeClr val="accent2"/>
                  </a:solidFill>
                  <a:latin typeface="+mn-lt"/>
                </a:rPr>
                <a:t>obrada</a:t>
              </a:r>
            </a:p>
          </p:txBody>
        </p:sp>
        <p:sp>
          <p:nvSpPr>
            <p:cNvPr id="101" name="Rectangle 142"/>
            <p:cNvSpPr>
              <a:spLocks noChangeArrowheads="1"/>
            </p:cNvSpPr>
            <p:nvPr/>
          </p:nvSpPr>
          <p:spPr bwMode="auto">
            <a:xfrm>
              <a:off x="3221" y="2878"/>
              <a:ext cx="1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7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latin typeface="+mn-lt"/>
                </a:rPr>
                <a:t> </a:t>
              </a:r>
            </a:p>
          </p:txBody>
        </p:sp>
        <p:sp>
          <p:nvSpPr>
            <p:cNvPr id="103" name="Freeform 144"/>
            <p:cNvSpPr>
              <a:spLocks noEditPoints="1"/>
            </p:cNvSpPr>
            <p:nvPr/>
          </p:nvSpPr>
          <p:spPr bwMode="auto">
            <a:xfrm>
              <a:off x="3264" y="2872"/>
              <a:ext cx="382" cy="157"/>
            </a:xfrm>
            <a:custGeom>
              <a:avLst/>
              <a:gdLst>
                <a:gd name="T0" fmla="*/ 139 w 142"/>
                <a:gd name="T1" fmla="*/ 56 h 58"/>
                <a:gd name="T2" fmla="*/ 139 w 142"/>
                <a:gd name="T3" fmla="*/ 8 h 58"/>
                <a:gd name="T4" fmla="*/ 140 w 142"/>
                <a:gd name="T5" fmla="*/ 9 h 58"/>
                <a:gd name="T6" fmla="*/ 9 w 142"/>
                <a:gd name="T7" fmla="*/ 9 h 58"/>
                <a:gd name="T8" fmla="*/ 8 w 142"/>
                <a:gd name="T9" fmla="*/ 8 h 58"/>
                <a:gd name="T10" fmla="*/ 9 w 142"/>
                <a:gd name="T11" fmla="*/ 7 h 58"/>
                <a:gd name="T12" fmla="*/ 140 w 142"/>
                <a:gd name="T13" fmla="*/ 7 h 58"/>
                <a:gd name="T14" fmla="*/ 142 w 142"/>
                <a:gd name="T15" fmla="*/ 8 h 58"/>
                <a:gd name="T16" fmla="*/ 142 w 142"/>
                <a:gd name="T17" fmla="*/ 56 h 58"/>
                <a:gd name="T18" fmla="*/ 140 w 142"/>
                <a:gd name="T19" fmla="*/ 58 h 58"/>
                <a:gd name="T20" fmla="*/ 139 w 142"/>
                <a:gd name="T21" fmla="*/ 56 h 58"/>
                <a:gd name="T22" fmla="*/ 16 w 142"/>
                <a:gd name="T23" fmla="*/ 16 h 58"/>
                <a:gd name="T24" fmla="*/ 0 w 142"/>
                <a:gd name="T25" fmla="*/ 8 h 58"/>
                <a:gd name="T26" fmla="*/ 16 w 142"/>
                <a:gd name="T27" fmla="*/ 0 h 58"/>
                <a:gd name="T28" fmla="*/ 16 w 142"/>
                <a:gd name="T29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2" h="58">
                  <a:moveTo>
                    <a:pt x="139" y="56"/>
                  </a:moveTo>
                  <a:lnTo>
                    <a:pt x="139" y="8"/>
                  </a:lnTo>
                  <a:lnTo>
                    <a:pt x="140" y="9"/>
                  </a:lnTo>
                  <a:lnTo>
                    <a:pt x="9" y="9"/>
                  </a:lnTo>
                  <a:cubicBezTo>
                    <a:pt x="8" y="9"/>
                    <a:pt x="8" y="9"/>
                    <a:pt x="8" y="8"/>
                  </a:cubicBezTo>
                  <a:cubicBezTo>
                    <a:pt x="8" y="7"/>
                    <a:pt x="8" y="7"/>
                    <a:pt x="9" y="7"/>
                  </a:cubicBezTo>
                  <a:lnTo>
                    <a:pt x="140" y="7"/>
                  </a:lnTo>
                  <a:cubicBezTo>
                    <a:pt x="141" y="7"/>
                    <a:pt x="142" y="7"/>
                    <a:pt x="142" y="8"/>
                  </a:cubicBezTo>
                  <a:lnTo>
                    <a:pt x="142" y="56"/>
                  </a:lnTo>
                  <a:cubicBezTo>
                    <a:pt x="142" y="57"/>
                    <a:pt x="141" y="58"/>
                    <a:pt x="140" y="58"/>
                  </a:cubicBezTo>
                  <a:cubicBezTo>
                    <a:pt x="139" y="58"/>
                    <a:pt x="139" y="57"/>
                    <a:pt x="139" y="56"/>
                  </a:cubicBezTo>
                  <a:close/>
                  <a:moveTo>
                    <a:pt x="16" y="16"/>
                  </a:moveTo>
                  <a:lnTo>
                    <a:pt x="0" y="8"/>
                  </a:lnTo>
                  <a:lnTo>
                    <a:pt x="16" y="0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400">
                <a:solidFill>
                  <a:schemeClr val="accent2"/>
                </a:solidFill>
                <a:latin typeface="+mn-lt"/>
              </a:endParaRPr>
            </a:p>
          </p:txBody>
        </p:sp>
        <p:grpSp>
          <p:nvGrpSpPr>
            <p:cNvPr id="104" name="Group 147"/>
            <p:cNvGrpSpPr>
              <a:grpSpLocks/>
            </p:cNvGrpSpPr>
            <p:nvPr/>
          </p:nvGrpSpPr>
          <p:grpSpPr bwMode="auto">
            <a:xfrm>
              <a:off x="4074" y="2302"/>
              <a:ext cx="548" cy="207"/>
              <a:chOff x="4074" y="2302"/>
              <a:chExt cx="548" cy="207"/>
            </a:xfrm>
          </p:grpSpPr>
          <p:sp>
            <p:nvSpPr>
              <p:cNvPr id="148" name="Freeform 145"/>
              <p:cNvSpPr>
                <a:spLocks/>
              </p:cNvSpPr>
              <p:nvPr/>
            </p:nvSpPr>
            <p:spPr bwMode="auto">
              <a:xfrm>
                <a:off x="4074" y="2302"/>
                <a:ext cx="548" cy="207"/>
              </a:xfrm>
              <a:custGeom>
                <a:avLst/>
                <a:gdLst>
                  <a:gd name="T0" fmla="*/ 0 w 548"/>
                  <a:gd name="T1" fmla="*/ 40 h 207"/>
                  <a:gd name="T2" fmla="*/ 548 w 548"/>
                  <a:gd name="T3" fmla="*/ 0 h 207"/>
                  <a:gd name="T4" fmla="*/ 548 w 548"/>
                  <a:gd name="T5" fmla="*/ 207 h 207"/>
                  <a:gd name="T6" fmla="*/ 0 w 548"/>
                  <a:gd name="T7" fmla="*/ 207 h 207"/>
                  <a:gd name="T8" fmla="*/ 0 w 548"/>
                  <a:gd name="T9" fmla="*/ 4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8" h="207">
                    <a:moveTo>
                      <a:pt x="0" y="40"/>
                    </a:moveTo>
                    <a:lnTo>
                      <a:pt x="548" y="0"/>
                    </a:lnTo>
                    <a:lnTo>
                      <a:pt x="548" y="207"/>
                    </a:lnTo>
                    <a:lnTo>
                      <a:pt x="0" y="207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49" name="Freeform 146"/>
              <p:cNvSpPr>
                <a:spLocks/>
              </p:cNvSpPr>
              <p:nvPr/>
            </p:nvSpPr>
            <p:spPr bwMode="auto">
              <a:xfrm>
                <a:off x="4074" y="2302"/>
                <a:ext cx="548" cy="207"/>
              </a:xfrm>
              <a:custGeom>
                <a:avLst/>
                <a:gdLst>
                  <a:gd name="T0" fmla="*/ 0 w 548"/>
                  <a:gd name="T1" fmla="*/ 40 h 207"/>
                  <a:gd name="T2" fmla="*/ 548 w 548"/>
                  <a:gd name="T3" fmla="*/ 0 h 207"/>
                  <a:gd name="T4" fmla="*/ 548 w 548"/>
                  <a:gd name="T5" fmla="*/ 207 h 207"/>
                  <a:gd name="T6" fmla="*/ 0 w 548"/>
                  <a:gd name="T7" fmla="*/ 207 h 207"/>
                  <a:gd name="T8" fmla="*/ 0 w 548"/>
                  <a:gd name="T9" fmla="*/ 4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8" h="207">
                    <a:moveTo>
                      <a:pt x="0" y="40"/>
                    </a:moveTo>
                    <a:lnTo>
                      <a:pt x="548" y="0"/>
                    </a:lnTo>
                    <a:lnTo>
                      <a:pt x="548" y="207"/>
                    </a:lnTo>
                    <a:lnTo>
                      <a:pt x="0" y="207"/>
                    </a:lnTo>
                    <a:lnTo>
                      <a:pt x="0" y="40"/>
                    </a:lnTo>
                    <a:close/>
                  </a:path>
                </a:pathLst>
              </a:custGeom>
              <a:noFill/>
              <a:ln w="30163" cap="rnd">
                <a:solidFill>
                  <a:srgbClr val="D6EC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105" name="Rectangle 148"/>
            <p:cNvSpPr>
              <a:spLocks noChangeArrowheads="1"/>
            </p:cNvSpPr>
            <p:nvPr/>
          </p:nvSpPr>
          <p:spPr bwMode="auto">
            <a:xfrm>
              <a:off x="4119" y="2388"/>
              <a:ext cx="33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r-HR" sz="700">
                  <a:solidFill>
                    <a:schemeClr val="accent2"/>
                  </a:solidFill>
                  <a:latin typeface="+mn-lt"/>
                  <a:cs typeface="Calibri" panose="020F0502020204030204" pitchFamily="34" charset="0"/>
                </a:rPr>
                <a:t>ručna obrada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06" name="Rectangle 149"/>
            <p:cNvSpPr>
              <a:spLocks noChangeArrowheads="1"/>
            </p:cNvSpPr>
            <p:nvPr/>
          </p:nvSpPr>
          <p:spPr bwMode="auto">
            <a:xfrm>
              <a:off x="4576" y="2388"/>
              <a:ext cx="1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7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latin typeface="+mn-lt"/>
                </a:rPr>
                <a:t> </a:t>
              </a:r>
            </a:p>
          </p:txBody>
        </p:sp>
        <p:grpSp>
          <p:nvGrpSpPr>
            <p:cNvPr id="107" name="Group 152"/>
            <p:cNvGrpSpPr>
              <a:grpSpLocks/>
            </p:cNvGrpSpPr>
            <p:nvPr/>
          </p:nvGrpSpPr>
          <p:grpSpPr bwMode="auto">
            <a:xfrm>
              <a:off x="837" y="2606"/>
              <a:ext cx="1263" cy="473"/>
              <a:chOff x="837" y="2606"/>
              <a:chExt cx="1263" cy="473"/>
            </a:xfrm>
          </p:grpSpPr>
          <p:sp>
            <p:nvSpPr>
              <p:cNvPr id="146" name="Rectangle 150"/>
              <p:cNvSpPr>
                <a:spLocks noChangeArrowheads="1"/>
              </p:cNvSpPr>
              <p:nvPr/>
            </p:nvSpPr>
            <p:spPr bwMode="auto">
              <a:xfrm>
                <a:off x="1632" y="2606"/>
                <a:ext cx="468" cy="1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47" name="Rectangle 151"/>
              <p:cNvSpPr>
                <a:spLocks noChangeArrowheads="1"/>
              </p:cNvSpPr>
              <p:nvPr/>
            </p:nvSpPr>
            <p:spPr bwMode="auto">
              <a:xfrm>
                <a:off x="837" y="2717"/>
                <a:ext cx="599" cy="362"/>
              </a:xfrm>
              <a:prstGeom prst="rect">
                <a:avLst/>
              </a:prstGeom>
              <a:noFill/>
              <a:ln w="30163" cap="rnd">
                <a:solidFill>
                  <a:srgbClr val="EA157A"/>
                </a:solidFill>
                <a:prstDash val="solid"/>
                <a:miter lim="800000"/>
                <a:headEnd/>
                <a:tailEnd/>
              </a:ln>
              <a:effectLst>
                <a:softEdge rad="127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hr-HR" sz="700">
                    <a:solidFill>
                      <a:schemeClr val="accent2"/>
                    </a:solidFill>
                    <a:latin typeface="+mn-lt"/>
                    <a:cs typeface="Calibri" panose="020F0502020204030204" pitchFamily="34" charset="0"/>
                  </a:rPr>
                  <a:t>odobrena sredstva kojima se upravlja centralizirano</a:t>
                </a:r>
              </a:p>
            </p:txBody>
          </p:sp>
        </p:grpSp>
        <p:sp>
          <p:nvSpPr>
            <p:cNvPr id="109" name="Rectangle 154"/>
            <p:cNvSpPr>
              <a:spLocks noChangeArrowheads="1"/>
            </p:cNvSpPr>
            <p:nvPr/>
          </p:nvSpPr>
          <p:spPr bwMode="auto">
            <a:xfrm>
              <a:off x="1985" y="3557"/>
              <a:ext cx="1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7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latin typeface="+mn-lt"/>
                </a:rPr>
                <a:t> </a:t>
              </a:r>
            </a:p>
          </p:txBody>
        </p:sp>
        <p:sp>
          <p:nvSpPr>
            <p:cNvPr id="110" name="Freeform 155"/>
            <p:cNvSpPr>
              <a:spLocks noEditPoints="1"/>
            </p:cNvSpPr>
            <p:nvPr/>
          </p:nvSpPr>
          <p:spPr bwMode="auto">
            <a:xfrm>
              <a:off x="1866" y="2872"/>
              <a:ext cx="850" cy="254"/>
            </a:xfrm>
            <a:custGeom>
              <a:avLst/>
              <a:gdLst>
                <a:gd name="T0" fmla="*/ 0 w 316"/>
                <a:gd name="T1" fmla="*/ 92 h 94"/>
                <a:gd name="T2" fmla="*/ 0 w 316"/>
                <a:gd name="T3" fmla="*/ 8 h 94"/>
                <a:gd name="T4" fmla="*/ 1 w 316"/>
                <a:gd name="T5" fmla="*/ 7 h 94"/>
                <a:gd name="T6" fmla="*/ 307 w 316"/>
                <a:gd name="T7" fmla="*/ 7 h 94"/>
                <a:gd name="T8" fmla="*/ 308 w 316"/>
                <a:gd name="T9" fmla="*/ 8 h 94"/>
                <a:gd name="T10" fmla="*/ 307 w 316"/>
                <a:gd name="T11" fmla="*/ 9 h 94"/>
                <a:gd name="T12" fmla="*/ 1 w 316"/>
                <a:gd name="T13" fmla="*/ 9 h 94"/>
                <a:gd name="T14" fmla="*/ 3 w 316"/>
                <a:gd name="T15" fmla="*/ 8 h 94"/>
                <a:gd name="T16" fmla="*/ 3 w 316"/>
                <a:gd name="T17" fmla="*/ 92 h 94"/>
                <a:gd name="T18" fmla="*/ 1 w 316"/>
                <a:gd name="T19" fmla="*/ 94 h 94"/>
                <a:gd name="T20" fmla="*/ 0 w 316"/>
                <a:gd name="T21" fmla="*/ 92 h 94"/>
                <a:gd name="T22" fmla="*/ 300 w 316"/>
                <a:gd name="T23" fmla="*/ 0 h 94"/>
                <a:gd name="T24" fmla="*/ 316 w 316"/>
                <a:gd name="T25" fmla="*/ 8 h 94"/>
                <a:gd name="T26" fmla="*/ 300 w 316"/>
                <a:gd name="T27" fmla="*/ 16 h 94"/>
                <a:gd name="T28" fmla="*/ 300 w 316"/>
                <a:gd name="T2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6" h="94">
                  <a:moveTo>
                    <a:pt x="0" y="92"/>
                  </a:moveTo>
                  <a:lnTo>
                    <a:pt x="0" y="8"/>
                  </a:lnTo>
                  <a:cubicBezTo>
                    <a:pt x="0" y="7"/>
                    <a:pt x="1" y="7"/>
                    <a:pt x="1" y="7"/>
                  </a:cubicBezTo>
                  <a:lnTo>
                    <a:pt x="307" y="7"/>
                  </a:lnTo>
                  <a:cubicBezTo>
                    <a:pt x="308" y="7"/>
                    <a:pt x="308" y="7"/>
                    <a:pt x="308" y="8"/>
                  </a:cubicBezTo>
                  <a:cubicBezTo>
                    <a:pt x="308" y="9"/>
                    <a:pt x="308" y="9"/>
                    <a:pt x="307" y="9"/>
                  </a:cubicBezTo>
                  <a:lnTo>
                    <a:pt x="1" y="9"/>
                  </a:lnTo>
                  <a:lnTo>
                    <a:pt x="3" y="8"/>
                  </a:lnTo>
                  <a:lnTo>
                    <a:pt x="3" y="92"/>
                  </a:lnTo>
                  <a:cubicBezTo>
                    <a:pt x="3" y="93"/>
                    <a:pt x="2" y="94"/>
                    <a:pt x="1" y="94"/>
                  </a:cubicBezTo>
                  <a:cubicBezTo>
                    <a:pt x="1" y="94"/>
                    <a:pt x="0" y="93"/>
                    <a:pt x="0" y="92"/>
                  </a:cubicBezTo>
                  <a:close/>
                  <a:moveTo>
                    <a:pt x="300" y="0"/>
                  </a:moveTo>
                  <a:lnTo>
                    <a:pt x="316" y="8"/>
                  </a:lnTo>
                  <a:lnTo>
                    <a:pt x="300" y="1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400">
                <a:solidFill>
                  <a:schemeClr val="accent2"/>
                </a:solidFill>
                <a:latin typeface="+mn-lt"/>
              </a:endParaRPr>
            </a:p>
          </p:txBody>
        </p:sp>
        <p:grpSp>
          <p:nvGrpSpPr>
            <p:cNvPr id="111" name="Group 158"/>
            <p:cNvGrpSpPr>
              <a:grpSpLocks/>
            </p:cNvGrpSpPr>
            <p:nvPr/>
          </p:nvGrpSpPr>
          <p:grpSpPr bwMode="auto">
            <a:xfrm>
              <a:off x="2186" y="1526"/>
              <a:ext cx="468" cy="178"/>
              <a:chOff x="2186" y="1526"/>
              <a:chExt cx="468" cy="178"/>
            </a:xfrm>
          </p:grpSpPr>
          <p:sp>
            <p:nvSpPr>
              <p:cNvPr id="144" name="Rectangle 156"/>
              <p:cNvSpPr>
                <a:spLocks noChangeArrowheads="1"/>
              </p:cNvSpPr>
              <p:nvPr/>
            </p:nvSpPr>
            <p:spPr bwMode="auto">
              <a:xfrm>
                <a:off x="2186" y="1526"/>
                <a:ext cx="468" cy="1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45" name="Rectangle 157"/>
              <p:cNvSpPr>
                <a:spLocks noChangeArrowheads="1"/>
              </p:cNvSpPr>
              <p:nvPr/>
            </p:nvSpPr>
            <p:spPr bwMode="auto">
              <a:xfrm>
                <a:off x="2186" y="1526"/>
                <a:ext cx="468" cy="178"/>
              </a:xfrm>
              <a:prstGeom prst="rect">
                <a:avLst/>
              </a:prstGeom>
              <a:noFill/>
              <a:ln w="30163" cap="rnd">
                <a:solidFill>
                  <a:srgbClr val="7FD1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112" name="Rectangle 159"/>
            <p:cNvSpPr>
              <a:spLocks noChangeArrowheads="1"/>
            </p:cNvSpPr>
            <p:nvPr/>
          </p:nvSpPr>
          <p:spPr bwMode="auto">
            <a:xfrm>
              <a:off x="2268" y="1581"/>
              <a:ext cx="23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sz="700" b="1">
                  <a:solidFill>
                    <a:schemeClr val="accent2"/>
                  </a:solidFill>
                  <a:latin typeface="+mn-lt"/>
                </a:rPr>
                <a:t>KTÖRZS</a:t>
              </a:r>
            </a:p>
          </p:txBody>
        </p:sp>
        <p:sp>
          <p:nvSpPr>
            <p:cNvPr id="113" name="Rectangle 160"/>
            <p:cNvSpPr>
              <a:spLocks noChangeArrowheads="1"/>
            </p:cNvSpPr>
            <p:nvPr/>
          </p:nvSpPr>
          <p:spPr bwMode="auto">
            <a:xfrm>
              <a:off x="2533" y="1575"/>
              <a:ext cx="1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7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latin typeface="+mn-lt"/>
                </a:rPr>
                <a:t> </a:t>
              </a:r>
            </a:p>
          </p:txBody>
        </p:sp>
        <p:grpSp>
          <p:nvGrpSpPr>
            <p:cNvPr id="114" name="Group 163"/>
            <p:cNvGrpSpPr>
              <a:grpSpLocks/>
            </p:cNvGrpSpPr>
            <p:nvPr/>
          </p:nvGrpSpPr>
          <p:grpSpPr bwMode="auto">
            <a:xfrm>
              <a:off x="3267" y="1518"/>
              <a:ext cx="473" cy="189"/>
              <a:chOff x="3267" y="1518"/>
              <a:chExt cx="473" cy="189"/>
            </a:xfrm>
          </p:grpSpPr>
          <p:sp>
            <p:nvSpPr>
              <p:cNvPr id="142" name="Rectangle 161"/>
              <p:cNvSpPr>
                <a:spLocks noChangeArrowheads="1"/>
              </p:cNvSpPr>
              <p:nvPr/>
            </p:nvSpPr>
            <p:spPr bwMode="auto">
              <a:xfrm>
                <a:off x="3270" y="1523"/>
                <a:ext cx="468" cy="1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43" name="Freeform 162"/>
              <p:cNvSpPr>
                <a:spLocks noEditPoints="1"/>
              </p:cNvSpPr>
              <p:nvPr/>
            </p:nvSpPr>
            <p:spPr bwMode="auto">
              <a:xfrm>
                <a:off x="3267" y="1518"/>
                <a:ext cx="473" cy="189"/>
              </a:xfrm>
              <a:custGeom>
                <a:avLst/>
                <a:gdLst>
                  <a:gd name="T0" fmla="*/ 441 w 473"/>
                  <a:gd name="T1" fmla="*/ 0 h 189"/>
                  <a:gd name="T2" fmla="*/ 420 w 473"/>
                  <a:gd name="T3" fmla="*/ 8 h 189"/>
                  <a:gd name="T4" fmla="*/ 420 w 473"/>
                  <a:gd name="T5" fmla="*/ 0 h 189"/>
                  <a:gd name="T6" fmla="*/ 342 w 473"/>
                  <a:gd name="T7" fmla="*/ 8 h 189"/>
                  <a:gd name="T8" fmla="*/ 371 w 473"/>
                  <a:gd name="T9" fmla="*/ 8 h 189"/>
                  <a:gd name="T10" fmla="*/ 291 w 473"/>
                  <a:gd name="T11" fmla="*/ 0 h 189"/>
                  <a:gd name="T12" fmla="*/ 269 w 473"/>
                  <a:gd name="T13" fmla="*/ 8 h 189"/>
                  <a:gd name="T14" fmla="*/ 269 w 473"/>
                  <a:gd name="T15" fmla="*/ 0 h 189"/>
                  <a:gd name="T16" fmla="*/ 191 w 473"/>
                  <a:gd name="T17" fmla="*/ 8 h 189"/>
                  <a:gd name="T18" fmla="*/ 221 w 473"/>
                  <a:gd name="T19" fmla="*/ 8 h 189"/>
                  <a:gd name="T20" fmla="*/ 140 w 473"/>
                  <a:gd name="T21" fmla="*/ 0 h 189"/>
                  <a:gd name="T22" fmla="*/ 118 w 473"/>
                  <a:gd name="T23" fmla="*/ 8 h 189"/>
                  <a:gd name="T24" fmla="*/ 118 w 473"/>
                  <a:gd name="T25" fmla="*/ 0 h 189"/>
                  <a:gd name="T26" fmla="*/ 40 w 473"/>
                  <a:gd name="T27" fmla="*/ 8 h 189"/>
                  <a:gd name="T28" fmla="*/ 70 w 473"/>
                  <a:gd name="T29" fmla="*/ 8 h 189"/>
                  <a:gd name="T30" fmla="*/ 8 w 473"/>
                  <a:gd name="T31" fmla="*/ 5 h 189"/>
                  <a:gd name="T32" fmla="*/ 0 w 473"/>
                  <a:gd name="T33" fmla="*/ 0 h 189"/>
                  <a:gd name="T34" fmla="*/ 8 w 473"/>
                  <a:gd name="T35" fmla="*/ 38 h 189"/>
                  <a:gd name="T36" fmla="*/ 0 w 473"/>
                  <a:gd name="T37" fmla="*/ 38 h 189"/>
                  <a:gd name="T38" fmla="*/ 8 w 473"/>
                  <a:gd name="T39" fmla="*/ 119 h 189"/>
                  <a:gd name="T40" fmla="*/ 8 w 473"/>
                  <a:gd name="T41" fmla="*/ 89 h 189"/>
                  <a:gd name="T42" fmla="*/ 0 w 473"/>
                  <a:gd name="T43" fmla="*/ 167 h 189"/>
                  <a:gd name="T44" fmla="*/ 8 w 473"/>
                  <a:gd name="T45" fmla="*/ 180 h 189"/>
                  <a:gd name="T46" fmla="*/ 8 w 473"/>
                  <a:gd name="T47" fmla="*/ 189 h 189"/>
                  <a:gd name="T48" fmla="*/ 89 w 473"/>
                  <a:gd name="T49" fmla="*/ 180 h 189"/>
                  <a:gd name="T50" fmla="*/ 59 w 473"/>
                  <a:gd name="T51" fmla="*/ 180 h 189"/>
                  <a:gd name="T52" fmla="*/ 137 w 473"/>
                  <a:gd name="T53" fmla="*/ 189 h 189"/>
                  <a:gd name="T54" fmla="*/ 159 w 473"/>
                  <a:gd name="T55" fmla="*/ 180 h 189"/>
                  <a:gd name="T56" fmla="*/ 159 w 473"/>
                  <a:gd name="T57" fmla="*/ 189 h 189"/>
                  <a:gd name="T58" fmla="*/ 239 w 473"/>
                  <a:gd name="T59" fmla="*/ 180 h 189"/>
                  <a:gd name="T60" fmla="*/ 210 w 473"/>
                  <a:gd name="T61" fmla="*/ 180 h 189"/>
                  <a:gd name="T62" fmla="*/ 288 w 473"/>
                  <a:gd name="T63" fmla="*/ 189 h 189"/>
                  <a:gd name="T64" fmla="*/ 309 w 473"/>
                  <a:gd name="T65" fmla="*/ 180 h 189"/>
                  <a:gd name="T66" fmla="*/ 309 w 473"/>
                  <a:gd name="T67" fmla="*/ 189 h 189"/>
                  <a:gd name="T68" fmla="*/ 390 w 473"/>
                  <a:gd name="T69" fmla="*/ 180 h 189"/>
                  <a:gd name="T70" fmla="*/ 360 w 473"/>
                  <a:gd name="T71" fmla="*/ 180 h 189"/>
                  <a:gd name="T72" fmla="*/ 438 w 473"/>
                  <a:gd name="T73" fmla="*/ 189 h 189"/>
                  <a:gd name="T74" fmla="*/ 460 w 473"/>
                  <a:gd name="T75" fmla="*/ 180 h 189"/>
                  <a:gd name="T76" fmla="*/ 468 w 473"/>
                  <a:gd name="T77" fmla="*/ 164 h 189"/>
                  <a:gd name="T78" fmla="*/ 460 w 473"/>
                  <a:gd name="T79" fmla="*/ 189 h 189"/>
                  <a:gd name="T80" fmla="*/ 468 w 473"/>
                  <a:gd name="T81" fmla="*/ 116 h 189"/>
                  <a:gd name="T82" fmla="*/ 468 w 473"/>
                  <a:gd name="T83" fmla="*/ 143 h 189"/>
                  <a:gd name="T84" fmla="*/ 473 w 473"/>
                  <a:gd name="T85" fmla="*/ 65 h 189"/>
                  <a:gd name="T86" fmla="*/ 468 w 473"/>
                  <a:gd name="T87" fmla="*/ 43 h 189"/>
                  <a:gd name="T88" fmla="*/ 473 w 473"/>
                  <a:gd name="T89" fmla="*/ 43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73" h="189">
                    <a:moveTo>
                      <a:pt x="471" y="8"/>
                    </a:moveTo>
                    <a:lnTo>
                      <a:pt x="441" y="8"/>
                    </a:lnTo>
                    <a:lnTo>
                      <a:pt x="441" y="0"/>
                    </a:lnTo>
                    <a:lnTo>
                      <a:pt x="471" y="0"/>
                    </a:lnTo>
                    <a:lnTo>
                      <a:pt x="471" y="8"/>
                    </a:lnTo>
                    <a:close/>
                    <a:moveTo>
                      <a:pt x="420" y="8"/>
                    </a:moveTo>
                    <a:lnTo>
                      <a:pt x="393" y="8"/>
                    </a:lnTo>
                    <a:lnTo>
                      <a:pt x="393" y="0"/>
                    </a:lnTo>
                    <a:lnTo>
                      <a:pt x="420" y="0"/>
                    </a:lnTo>
                    <a:lnTo>
                      <a:pt x="420" y="8"/>
                    </a:lnTo>
                    <a:close/>
                    <a:moveTo>
                      <a:pt x="371" y="8"/>
                    </a:moveTo>
                    <a:lnTo>
                      <a:pt x="342" y="8"/>
                    </a:lnTo>
                    <a:lnTo>
                      <a:pt x="342" y="0"/>
                    </a:lnTo>
                    <a:lnTo>
                      <a:pt x="371" y="0"/>
                    </a:lnTo>
                    <a:lnTo>
                      <a:pt x="371" y="8"/>
                    </a:lnTo>
                    <a:close/>
                    <a:moveTo>
                      <a:pt x="320" y="8"/>
                    </a:moveTo>
                    <a:lnTo>
                      <a:pt x="291" y="8"/>
                    </a:lnTo>
                    <a:lnTo>
                      <a:pt x="291" y="0"/>
                    </a:lnTo>
                    <a:lnTo>
                      <a:pt x="320" y="0"/>
                    </a:lnTo>
                    <a:lnTo>
                      <a:pt x="320" y="8"/>
                    </a:lnTo>
                    <a:close/>
                    <a:moveTo>
                      <a:pt x="269" y="8"/>
                    </a:moveTo>
                    <a:lnTo>
                      <a:pt x="242" y="8"/>
                    </a:lnTo>
                    <a:lnTo>
                      <a:pt x="242" y="0"/>
                    </a:lnTo>
                    <a:lnTo>
                      <a:pt x="269" y="0"/>
                    </a:lnTo>
                    <a:lnTo>
                      <a:pt x="269" y="8"/>
                    </a:lnTo>
                    <a:close/>
                    <a:moveTo>
                      <a:pt x="221" y="8"/>
                    </a:moveTo>
                    <a:lnTo>
                      <a:pt x="191" y="8"/>
                    </a:lnTo>
                    <a:lnTo>
                      <a:pt x="191" y="0"/>
                    </a:lnTo>
                    <a:lnTo>
                      <a:pt x="221" y="0"/>
                    </a:lnTo>
                    <a:lnTo>
                      <a:pt x="221" y="8"/>
                    </a:lnTo>
                    <a:close/>
                    <a:moveTo>
                      <a:pt x="170" y="8"/>
                    </a:moveTo>
                    <a:lnTo>
                      <a:pt x="140" y="8"/>
                    </a:lnTo>
                    <a:lnTo>
                      <a:pt x="140" y="0"/>
                    </a:lnTo>
                    <a:lnTo>
                      <a:pt x="170" y="0"/>
                    </a:lnTo>
                    <a:lnTo>
                      <a:pt x="170" y="8"/>
                    </a:lnTo>
                    <a:close/>
                    <a:moveTo>
                      <a:pt x="118" y="8"/>
                    </a:moveTo>
                    <a:lnTo>
                      <a:pt x="92" y="8"/>
                    </a:lnTo>
                    <a:lnTo>
                      <a:pt x="92" y="0"/>
                    </a:lnTo>
                    <a:lnTo>
                      <a:pt x="118" y="0"/>
                    </a:lnTo>
                    <a:lnTo>
                      <a:pt x="118" y="8"/>
                    </a:lnTo>
                    <a:close/>
                    <a:moveTo>
                      <a:pt x="70" y="8"/>
                    </a:moveTo>
                    <a:lnTo>
                      <a:pt x="40" y="8"/>
                    </a:lnTo>
                    <a:lnTo>
                      <a:pt x="40" y="0"/>
                    </a:lnTo>
                    <a:lnTo>
                      <a:pt x="70" y="0"/>
                    </a:lnTo>
                    <a:lnTo>
                      <a:pt x="70" y="8"/>
                    </a:lnTo>
                    <a:close/>
                    <a:moveTo>
                      <a:pt x="19" y="8"/>
                    </a:moveTo>
                    <a:lnTo>
                      <a:pt x="3" y="8"/>
                    </a:lnTo>
                    <a:lnTo>
                      <a:pt x="8" y="5"/>
                    </a:lnTo>
                    <a:lnTo>
                      <a:pt x="8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8"/>
                    </a:lnTo>
                    <a:close/>
                    <a:moveTo>
                      <a:pt x="8" y="38"/>
                    </a:moveTo>
                    <a:lnTo>
                      <a:pt x="8" y="67"/>
                    </a:lnTo>
                    <a:lnTo>
                      <a:pt x="0" y="67"/>
                    </a:lnTo>
                    <a:lnTo>
                      <a:pt x="0" y="38"/>
                    </a:lnTo>
                    <a:lnTo>
                      <a:pt x="8" y="38"/>
                    </a:lnTo>
                    <a:close/>
                    <a:moveTo>
                      <a:pt x="8" y="89"/>
                    </a:moveTo>
                    <a:lnTo>
                      <a:pt x="8" y="119"/>
                    </a:lnTo>
                    <a:lnTo>
                      <a:pt x="0" y="119"/>
                    </a:lnTo>
                    <a:lnTo>
                      <a:pt x="0" y="89"/>
                    </a:lnTo>
                    <a:lnTo>
                      <a:pt x="8" y="89"/>
                    </a:lnTo>
                    <a:close/>
                    <a:moveTo>
                      <a:pt x="8" y="140"/>
                    </a:moveTo>
                    <a:lnTo>
                      <a:pt x="8" y="167"/>
                    </a:lnTo>
                    <a:lnTo>
                      <a:pt x="0" y="167"/>
                    </a:lnTo>
                    <a:lnTo>
                      <a:pt x="0" y="140"/>
                    </a:lnTo>
                    <a:lnTo>
                      <a:pt x="8" y="140"/>
                    </a:lnTo>
                    <a:close/>
                    <a:moveTo>
                      <a:pt x="8" y="180"/>
                    </a:moveTo>
                    <a:lnTo>
                      <a:pt x="38" y="180"/>
                    </a:lnTo>
                    <a:lnTo>
                      <a:pt x="38" y="189"/>
                    </a:lnTo>
                    <a:lnTo>
                      <a:pt x="8" y="189"/>
                    </a:lnTo>
                    <a:lnTo>
                      <a:pt x="8" y="180"/>
                    </a:lnTo>
                    <a:close/>
                    <a:moveTo>
                      <a:pt x="59" y="180"/>
                    </a:moveTo>
                    <a:lnTo>
                      <a:pt x="89" y="180"/>
                    </a:lnTo>
                    <a:lnTo>
                      <a:pt x="89" y="189"/>
                    </a:lnTo>
                    <a:lnTo>
                      <a:pt x="59" y="189"/>
                    </a:lnTo>
                    <a:lnTo>
                      <a:pt x="59" y="180"/>
                    </a:lnTo>
                    <a:close/>
                    <a:moveTo>
                      <a:pt x="110" y="180"/>
                    </a:moveTo>
                    <a:lnTo>
                      <a:pt x="137" y="180"/>
                    </a:lnTo>
                    <a:lnTo>
                      <a:pt x="137" y="189"/>
                    </a:lnTo>
                    <a:lnTo>
                      <a:pt x="110" y="189"/>
                    </a:lnTo>
                    <a:lnTo>
                      <a:pt x="110" y="180"/>
                    </a:lnTo>
                    <a:close/>
                    <a:moveTo>
                      <a:pt x="159" y="180"/>
                    </a:moveTo>
                    <a:lnTo>
                      <a:pt x="188" y="180"/>
                    </a:lnTo>
                    <a:lnTo>
                      <a:pt x="188" y="189"/>
                    </a:lnTo>
                    <a:lnTo>
                      <a:pt x="159" y="189"/>
                    </a:lnTo>
                    <a:lnTo>
                      <a:pt x="159" y="180"/>
                    </a:lnTo>
                    <a:close/>
                    <a:moveTo>
                      <a:pt x="210" y="180"/>
                    </a:moveTo>
                    <a:lnTo>
                      <a:pt x="239" y="180"/>
                    </a:lnTo>
                    <a:lnTo>
                      <a:pt x="239" y="189"/>
                    </a:lnTo>
                    <a:lnTo>
                      <a:pt x="210" y="189"/>
                    </a:lnTo>
                    <a:lnTo>
                      <a:pt x="210" y="180"/>
                    </a:lnTo>
                    <a:close/>
                    <a:moveTo>
                      <a:pt x="261" y="180"/>
                    </a:moveTo>
                    <a:lnTo>
                      <a:pt x="288" y="180"/>
                    </a:lnTo>
                    <a:lnTo>
                      <a:pt x="288" y="189"/>
                    </a:lnTo>
                    <a:lnTo>
                      <a:pt x="261" y="189"/>
                    </a:lnTo>
                    <a:lnTo>
                      <a:pt x="261" y="180"/>
                    </a:lnTo>
                    <a:close/>
                    <a:moveTo>
                      <a:pt x="309" y="180"/>
                    </a:moveTo>
                    <a:lnTo>
                      <a:pt x="339" y="180"/>
                    </a:lnTo>
                    <a:lnTo>
                      <a:pt x="339" y="189"/>
                    </a:lnTo>
                    <a:lnTo>
                      <a:pt x="309" y="189"/>
                    </a:lnTo>
                    <a:lnTo>
                      <a:pt x="309" y="180"/>
                    </a:lnTo>
                    <a:close/>
                    <a:moveTo>
                      <a:pt x="360" y="180"/>
                    </a:moveTo>
                    <a:lnTo>
                      <a:pt x="390" y="180"/>
                    </a:lnTo>
                    <a:lnTo>
                      <a:pt x="390" y="189"/>
                    </a:lnTo>
                    <a:lnTo>
                      <a:pt x="360" y="189"/>
                    </a:lnTo>
                    <a:lnTo>
                      <a:pt x="360" y="180"/>
                    </a:lnTo>
                    <a:close/>
                    <a:moveTo>
                      <a:pt x="412" y="180"/>
                    </a:moveTo>
                    <a:lnTo>
                      <a:pt x="438" y="180"/>
                    </a:lnTo>
                    <a:lnTo>
                      <a:pt x="438" y="189"/>
                    </a:lnTo>
                    <a:lnTo>
                      <a:pt x="412" y="189"/>
                    </a:lnTo>
                    <a:lnTo>
                      <a:pt x="412" y="180"/>
                    </a:lnTo>
                    <a:close/>
                    <a:moveTo>
                      <a:pt x="460" y="180"/>
                    </a:moveTo>
                    <a:lnTo>
                      <a:pt x="471" y="180"/>
                    </a:lnTo>
                    <a:lnTo>
                      <a:pt x="468" y="183"/>
                    </a:lnTo>
                    <a:lnTo>
                      <a:pt x="468" y="164"/>
                    </a:lnTo>
                    <a:lnTo>
                      <a:pt x="473" y="164"/>
                    </a:lnTo>
                    <a:lnTo>
                      <a:pt x="473" y="189"/>
                    </a:lnTo>
                    <a:lnTo>
                      <a:pt x="460" y="189"/>
                    </a:lnTo>
                    <a:lnTo>
                      <a:pt x="460" y="180"/>
                    </a:lnTo>
                    <a:close/>
                    <a:moveTo>
                      <a:pt x="468" y="143"/>
                    </a:moveTo>
                    <a:lnTo>
                      <a:pt x="468" y="116"/>
                    </a:lnTo>
                    <a:lnTo>
                      <a:pt x="473" y="116"/>
                    </a:lnTo>
                    <a:lnTo>
                      <a:pt x="473" y="143"/>
                    </a:lnTo>
                    <a:lnTo>
                      <a:pt x="468" y="143"/>
                    </a:lnTo>
                    <a:close/>
                    <a:moveTo>
                      <a:pt x="468" y="94"/>
                    </a:moveTo>
                    <a:lnTo>
                      <a:pt x="468" y="65"/>
                    </a:lnTo>
                    <a:lnTo>
                      <a:pt x="473" y="65"/>
                    </a:lnTo>
                    <a:lnTo>
                      <a:pt x="473" y="94"/>
                    </a:lnTo>
                    <a:lnTo>
                      <a:pt x="468" y="94"/>
                    </a:lnTo>
                    <a:close/>
                    <a:moveTo>
                      <a:pt x="468" y="43"/>
                    </a:moveTo>
                    <a:lnTo>
                      <a:pt x="468" y="14"/>
                    </a:lnTo>
                    <a:lnTo>
                      <a:pt x="473" y="14"/>
                    </a:lnTo>
                    <a:lnTo>
                      <a:pt x="473" y="43"/>
                    </a:lnTo>
                    <a:lnTo>
                      <a:pt x="468" y="43"/>
                    </a:lnTo>
                    <a:close/>
                  </a:path>
                </a:pathLst>
              </a:custGeom>
              <a:solidFill>
                <a:srgbClr val="7FD13B"/>
              </a:solidFill>
              <a:ln w="7938" cap="flat">
                <a:solidFill>
                  <a:srgbClr val="7FD13B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115" name="Rectangle 164"/>
            <p:cNvSpPr>
              <a:spLocks noChangeArrowheads="1"/>
            </p:cNvSpPr>
            <p:nvPr/>
          </p:nvSpPr>
          <p:spPr bwMode="auto">
            <a:xfrm>
              <a:off x="3396" y="1569"/>
              <a:ext cx="19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sz="700" b="1">
                  <a:solidFill>
                    <a:schemeClr val="accent2"/>
                  </a:solidFill>
                  <a:latin typeface="+mn-lt"/>
                </a:rPr>
                <a:t>nabave</a:t>
              </a:r>
            </a:p>
          </p:txBody>
        </p:sp>
        <p:sp>
          <p:nvSpPr>
            <p:cNvPr id="116" name="Rectangle 165"/>
            <p:cNvSpPr>
              <a:spLocks noChangeArrowheads="1"/>
            </p:cNvSpPr>
            <p:nvPr/>
          </p:nvSpPr>
          <p:spPr bwMode="auto">
            <a:xfrm>
              <a:off x="3657" y="1575"/>
              <a:ext cx="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17" name="Freeform 166"/>
            <p:cNvSpPr>
              <a:spLocks noEditPoints="1"/>
            </p:cNvSpPr>
            <p:nvPr/>
          </p:nvSpPr>
          <p:spPr bwMode="auto">
            <a:xfrm>
              <a:off x="2971" y="1698"/>
              <a:ext cx="538" cy="111"/>
            </a:xfrm>
            <a:custGeom>
              <a:avLst/>
              <a:gdLst>
                <a:gd name="T0" fmla="*/ 200 w 200"/>
                <a:gd name="T1" fmla="*/ 1 h 41"/>
                <a:gd name="T2" fmla="*/ 200 w 200"/>
                <a:gd name="T3" fmla="*/ 17 h 41"/>
                <a:gd name="T4" fmla="*/ 198 w 200"/>
                <a:gd name="T5" fmla="*/ 19 h 41"/>
                <a:gd name="T6" fmla="*/ 8 w 200"/>
                <a:gd name="T7" fmla="*/ 19 h 41"/>
                <a:gd name="T8" fmla="*/ 9 w 200"/>
                <a:gd name="T9" fmla="*/ 17 h 41"/>
                <a:gd name="T10" fmla="*/ 9 w 200"/>
                <a:gd name="T11" fmla="*/ 32 h 41"/>
                <a:gd name="T12" fmla="*/ 8 w 200"/>
                <a:gd name="T13" fmla="*/ 33 h 41"/>
                <a:gd name="T14" fmla="*/ 7 w 200"/>
                <a:gd name="T15" fmla="*/ 32 h 41"/>
                <a:gd name="T16" fmla="*/ 7 w 200"/>
                <a:gd name="T17" fmla="*/ 17 h 41"/>
                <a:gd name="T18" fmla="*/ 8 w 200"/>
                <a:gd name="T19" fmla="*/ 16 h 41"/>
                <a:gd name="T20" fmla="*/ 198 w 200"/>
                <a:gd name="T21" fmla="*/ 16 h 41"/>
                <a:gd name="T22" fmla="*/ 197 w 200"/>
                <a:gd name="T23" fmla="*/ 17 h 41"/>
                <a:gd name="T24" fmla="*/ 197 w 200"/>
                <a:gd name="T25" fmla="*/ 1 h 41"/>
                <a:gd name="T26" fmla="*/ 198 w 200"/>
                <a:gd name="T27" fmla="*/ 0 h 41"/>
                <a:gd name="T28" fmla="*/ 200 w 200"/>
                <a:gd name="T29" fmla="*/ 1 h 41"/>
                <a:gd name="T30" fmla="*/ 16 w 200"/>
                <a:gd name="T31" fmla="*/ 25 h 41"/>
                <a:gd name="T32" fmla="*/ 8 w 200"/>
                <a:gd name="T33" fmla="*/ 41 h 41"/>
                <a:gd name="T34" fmla="*/ 0 w 200"/>
                <a:gd name="T35" fmla="*/ 25 h 41"/>
                <a:gd name="T36" fmla="*/ 16 w 200"/>
                <a:gd name="T37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41">
                  <a:moveTo>
                    <a:pt x="200" y="1"/>
                  </a:moveTo>
                  <a:lnTo>
                    <a:pt x="200" y="17"/>
                  </a:lnTo>
                  <a:cubicBezTo>
                    <a:pt x="200" y="18"/>
                    <a:pt x="199" y="19"/>
                    <a:pt x="198" y="19"/>
                  </a:cubicBezTo>
                  <a:lnTo>
                    <a:pt x="8" y="19"/>
                  </a:lnTo>
                  <a:lnTo>
                    <a:pt x="9" y="17"/>
                  </a:lnTo>
                  <a:lnTo>
                    <a:pt x="9" y="32"/>
                  </a:lnTo>
                  <a:cubicBezTo>
                    <a:pt x="9" y="33"/>
                    <a:pt x="9" y="33"/>
                    <a:pt x="8" y="33"/>
                  </a:cubicBezTo>
                  <a:cubicBezTo>
                    <a:pt x="7" y="33"/>
                    <a:pt x="7" y="33"/>
                    <a:pt x="7" y="32"/>
                  </a:cubicBezTo>
                  <a:lnTo>
                    <a:pt x="7" y="17"/>
                  </a:lnTo>
                  <a:cubicBezTo>
                    <a:pt x="7" y="16"/>
                    <a:pt x="7" y="16"/>
                    <a:pt x="8" y="16"/>
                  </a:cubicBezTo>
                  <a:lnTo>
                    <a:pt x="198" y="16"/>
                  </a:lnTo>
                  <a:lnTo>
                    <a:pt x="197" y="17"/>
                  </a:lnTo>
                  <a:lnTo>
                    <a:pt x="197" y="1"/>
                  </a:lnTo>
                  <a:cubicBezTo>
                    <a:pt x="197" y="0"/>
                    <a:pt x="197" y="0"/>
                    <a:pt x="198" y="0"/>
                  </a:cubicBezTo>
                  <a:cubicBezTo>
                    <a:pt x="199" y="0"/>
                    <a:pt x="200" y="0"/>
                    <a:pt x="200" y="1"/>
                  </a:cubicBezTo>
                  <a:close/>
                  <a:moveTo>
                    <a:pt x="16" y="25"/>
                  </a:moveTo>
                  <a:lnTo>
                    <a:pt x="8" y="41"/>
                  </a:lnTo>
                  <a:lnTo>
                    <a:pt x="0" y="25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40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18" name="Freeform 167"/>
            <p:cNvSpPr>
              <a:spLocks noEditPoints="1"/>
            </p:cNvSpPr>
            <p:nvPr/>
          </p:nvSpPr>
          <p:spPr bwMode="auto">
            <a:xfrm>
              <a:off x="4012" y="1698"/>
              <a:ext cx="8" cy="423"/>
            </a:xfrm>
            <a:custGeom>
              <a:avLst/>
              <a:gdLst>
                <a:gd name="T0" fmla="*/ 3 w 3"/>
                <a:gd name="T1" fmla="*/ 7 h 157"/>
                <a:gd name="T2" fmla="*/ 1 w 3"/>
                <a:gd name="T3" fmla="*/ 7 h 157"/>
                <a:gd name="T4" fmla="*/ 2 w 3"/>
                <a:gd name="T5" fmla="*/ 0 h 157"/>
                <a:gd name="T6" fmla="*/ 3 w 3"/>
                <a:gd name="T7" fmla="*/ 15 h 157"/>
                <a:gd name="T8" fmla="*/ 2 w 3"/>
                <a:gd name="T9" fmla="*/ 22 h 157"/>
                <a:gd name="T10" fmla="*/ 1 w 3"/>
                <a:gd name="T11" fmla="*/ 15 h 157"/>
                <a:gd name="T12" fmla="*/ 3 w 3"/>
                <a:gd name="T13" fmla="*/ 15 h 157"/>
                <a:gd name="T14" fmla="*/ 3 w 3"/>
                <a:gd name="T15" fmla="*/ 35 h 157"/>
                <a:gd name="T16" fmla="*/ 1 w 3"/>
                <a:gd name="T17" fmla="*/ 35 h 157"/>
                <a:gd name="T18" fmla="*/ 2 w 3"/>
                <a:gd name="T19" fmla="*/ 28 h 157"/>
                <a:gd name="T20" fmla="*/ 3 w 3"/>
                <a:gd name="T21" fmla="*/ 43 h 157"/>
                <a:gd name="T22" fmla="*/ 2 w 3"/>
                <a:gd name="T23" fmla="*/ 50 h 157"/>
                <a:gd name="T24" fmla="*/ 1 w 3"/>
                <a:gd name="T25" fmla="*/ 43 h 157"/>
                <a:gd name="T26" fmla="*/ 3 w 3"/>
                <a:gd name="T27" fmla="*/ 43 h 157"/>
                <a:gd name="T28" fmla="*/ 3 w 3"/>
                <a:gd name="T29" fmla="*/ 63 h 157"/>
                <a:gd name="T30" fmla="*/ 1 w 3"/>
                <a:gd name="T31" fmla="*/ 63 h 157"/>
                <a:gd name="T32" fmla="*/ 2 w 3"/>
                <a:gd name="T33" fmla="*/ 56 h 157"/>
                <a:gd name="T34" fmla="*/ 3 w 3"/>
                <a:gd name="T35" fmla="*/ 71 h 157"/>
                <a:gd name="T36" fmla="*/ 2 w 3"/>
                <a:gd name="T37" fmla="*/ 78 h 157"/>
                <a:gd name="T38" fmla="*/ 1 w 3"/>
                <a:gd name="T39" fmla="*/ 71 h 157"/>
                <a:gd name="T40" fmla="*/ 3 w 3"/>
                <a:gd name="T41" fmla="*/ 71 h 157"/>
                <a:gd name="T42" fmla="*/ 2 w 3"/>
                <a:gd name="T43" fmla="*/ 90 h 157"/>
                <a:gd name="T44" fmla="*/ 0 w 3"/>
                <a:gd name="T45" fmla="*/ 90 h 157"/>
                <a:gd name="T46" fmla="*/ 1 w 3"/>
                <a:gd name="T47" fmla="*/ 83 h 157"/>
                <a:gd name="T48" fmla="*/ 2 w 3"/>
                <a:gd name="T49" fmla="*/ 98 h 157"/>
                <a:gd name="T50" fmla="*/ 1 w 3"/>
                <a:gd name="T51" fmla="*/ 105 h 157"/>
                <a:gd name="T52" fmla="*/ 0 w 3"/>
                <a:gd name="T53" fmla="*/ 98 h 157"/>
                <a:gd name="T54" fmla="*/ 2 w 3"/>
                <a:gd name="T55" fmla="*/ 98 h 157"/>
                <a:gd name="T56" fmla="*/ 2 w 3"/>
                <a:gd name="T57" fmla="*/ 118 h 157"/>
                <a:gd name="T58" fmla="*/ 0 w 3"/>
                <a:gd name="T59" fmla="*/ 118 h 157"/>
                <a:gd name="T60" fmla="*/ 1 w 3"/>
                <a:gd name="T61" fmla="*/ 111 h 157"/>
                <a:gd name="T62" fmla="*/ 2 w 3"/>
                <a:gd name="T63" fmla="*/ 126 h 157"/>
                <a:gd name="T64" fmla="*/ 1 w 3"/>
                <a:gd name="T65" fmla="*/ 133 h 157"/>
                <a:gd name="T66" fmla="*/ 0 w 3"/>
                <a:gd name="T67" fmla="*/ 126 h 157"/>
                <a:gd name="T68" fmla="*/ 2 w 3"/>
                <a:gd name="T69" fmla="*/ 126 h 157"/>
                <a:gd name="T70" fmla="*/ 2 w 3"/>
                <a:gd name="T71" fmla="*/ 146 h 157"/>
                <a:gd name="T72" fmla="*/ 0 w 3"/>
                <a:gd name="T73" fmla="*/ 146 h 157"/>
                <a:gd name="T74" fmla="*/ 1 w 3"/>
                <a:gd name="T75" fmla="*/ 139 h 157"/>
                <a:gd name="T76" fmla="*/ 2 w 3"/>
                <a:gd name="T77" fmla="*/ 154 h 157"/>
                <a:gd name="T78" fmla="*/ 1 w 3"/>
                <a:gd name="T79" fmla="*/ 157 h 157"/>
                <a:gd name="T80" fmla="*/ 0 w 3"/>
                <a:gd name="T81" fmla="*/ 154 h 157"/>
                <a:gd name="T82" fmla="*/ 2 w 3"/>
                <a:gd name="T83" fmla="*/ 15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" h="157">
                  <a:moveTo>
                    <a:pt x="3" y="1"/>
                  </a:moveTo>
                  <a:lnTo>
                    <a:pt x="3" y="7"/>
                  </a:ln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lnTo>
                    <a:pt x="1" y="1"/>
                  </a:lnTo>
                  <a:cubicBezTo>
                    <a:pt x="1" y="1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lose/>
                  <a:moveTo>
                    <a:pt x="3" y="15"/>
                  </a:moveTo>
                  <a:lnTo>
                    <a:pt x="3" y="21"/>
                  </a:lnTo>
                  <a:cubicBezTo>
                    <a:pt x="3" y="22"/>
                    <a:pt x="3" y="22"/>
                    <a:pt x="2" y="22"/>
                  </a:cubicBezTo>
                  <a:cubicBezTo>
                    <a:pt x="2" y="22"/>
                    <a:pt x="1" y="22"/>
                    <a:pt x="1" y="21"/>
                  </a:cubicBezTo>
                  <a:lnTo>
                    <a:pt x="1" y="15"/>
                  </a:lnTo>
                  <a:cubicBezTo>
                    <a:pt x="1" y="15"/>
                    <a:pt x="2" y="14"/>
                    <a:pt x="2" y="14"/>
                  </a:cubicBezTo>
                  <a:cubicBezTo>
                    <a:pt x="3" y="14"/>
                    <a:pt x="3" y="15"/>
                    <a:pt x="3" y="15"/>
                  </a:cubicBezTo>
                  <a:close/>
                  <a:moveTo>
                    <a:pt x="3" y="29"/>
                  </a:moveTo>
                  <a:lnTo>
                    <a:pt x="3" y="35"/>
                  </a:lnTo>
                  <a:cubicBezTo>
                    <a:pt x="3" y="36"/>
                    <a:pt x="3" y="36"/>
                    <a:pt x="2" y="36"/>
                  </a:cubicBezTo>
                  <a:cubicBezTo>
                    <a:pt x="2" y="36"/>
                    <a:pt x="1" y="36"/>
                    <a:pt x="1" y="35"/>
                  </a:cubicBezTo>
                  <a:lnTo>
                    <a:pt x="1" y="29"/>
                  </a:lnTo>
                  <a:cubicBezTo>
                    <a:pt x="1" y="29"/>
                    <a:pt x="2" y="28"/>
                    <a:pt x="2" y="28"/>
                  </a:cubicBezTo>
                  <a:cubicBezTo>
                    <a:pt x="3" y="28"/>
                    <a:pt x="3" y="29"/>
                    <a:pt x="3" y="29"/>
                  </a:cubicBezTo>
                  <a:close/>
                  <a:moveTo>
                    <a:pt x="3" y="43"/>
                  </a:moveTo>
                  <a:lnTo>
                    <a:pt x="3" y="49"/>
                  </a:lnTo>
                  <a:cubicBezTo>
                    <a:pt x="3" y="50"/>
                    <a:pt x="3" y="50"/>
                    <a:pt x="2" y="50"/>
                  </a:cubicBezTo>
                  <a:cubicBezTo>
                    <a:pt x="2" y="50"/>
                    <a:pt x="1" y="50"/>
                    <a:pt x="1" y="49"/>
                  </a:cubicBezTo>
                  <a:lnTo>
                    <a:pt x="1" y="43"/>
                  </a:lnTo>
                  <a:cubicBezTo>
                    <a:pt x="1" y="43"/>
                    <a:pt x="2" y="42"/>
                    <a:pt x="2" y="42"/>
                  </a:cubicBezTo>
                  <a:cubicBezTo>
                    <a:pt x="3" y="42"/>
                    <a:pt x="3" y="43"/>
                    <a:pt x="3" y="43"/>
                  </a:cubicBezTo>
                  <a:close/>
                  <a:moveTo>
                    <a:pt x="3" y="57"/>
                  </a:moveTo>
                  <a:lnTo>
                    <a:pt x="3" y="63"/>
                  </a:lnTo>
                  <a:cubicBezTo>
                    <a:pt x="3" y="64"/>
                    <a:pt x="3" y="64"/>
                    <a:pt x="2" y="64"/>
                  </a:cubicBezTo>
                  <a:cubicBezTo>
                    <a:pt x="2" y="64"/>
                    <a:pt x="1" y="64"/>
                    <a:pt x="1" y="63"/>
                  </a:cubicBezTo>
                  <a:lnTo>
                    <a:pt x="1" y="57"/>
                  </a:lnTo>
                  <a:cubicBezTo>
                    <a:pt x="1" y="57"/>
                    <a:pt x="2" y="56"/>
                    <a:pt x="2" y="56"/>
                  </a:cubicBezTo>
                  <a:cubicBezTo>
                    <a:pt x="3" y="56"/>
                    <a:pt x="3" y="57"/>
                    <a:pt x="3" y="57"/>
                  </a:cubicBezTo>
                  <a:close/>
                  <a:moveTo>
                    <a:pt x="3" y="71"/>
                  </a:moveTo>
                  <a:lnTo>
                    <a:pt x="3" y="77"/>
                  </a:lnTo>
                  <a:cubicBezTo>
                    <a:pt x="3" y="78"/>
                    <a:pt x="3" y="78"/>
                    <a:pt x="2" y="78"/>
                  </a:cubicBezTo>
                  <a:cubicBezTo>
                    <a:pt x="2" y="78"/>
                    <a:pt x="1" y="78"/>
                    <a:pt x="1" y="77"/>
                  </a:cubicBezTo>
                  <a:lnTo>
                    <a:pt x="1" y="71"/>
                  </a:lnTo>
                  <a:cubicBezTo>
                    <a:pt x="1" y="71"/>
                    <a:pt x="2" y="70"/>
                    <a:pt x="2" y="70"/>
                  </a:cubicBezTo>
                  <a:cubicBezTo>
                    <a:pt x="3" y="70"/>
                    <a:pt x="3" y="71"/>
                    <a:pt x="3" y="71"/>
                  </a:cubicBezTo>
                  <a:close/>
                  <a:moveTo>
                    <a:pt x="2" y="84"/>
                  </a:moveTo>
                  <a:lnTo>
                    <a:pt x="2" y="90"/>
                  </a:lnTo>
                  <a:cubicBezTo>
                    <a:pt x="2" y="91"/>
                    <a:pt x="2" y="91"/>
                    <a:pt x="1" y="91"/>
                  </a:cubicBezTo>
                  <a:cubicBezTo>
                    <a:pt x="1" y="91"/>
                    <a:pt x="0" y="91"/>
                    <a:pt x="0" y="90"/>
                  </a:cubicBezTo>
                  <a:lnTo>
                    <a:pt x="0" y="84"/>
                  </a:lnTo>
                  <a:cubicBezTo>
                    <a:pt x="0" y="84"/>
                    <a:pt x="1" y="83"/>
                    <a:pt x="1" y="83"/>
                  </a:cubicBezTo>
                  <a:cubicBezTo>
                    <a:pt x="2" y="83"/>
                    <a:pt x="2" y="84"/>
                    <a:pt x="2" y="84"/>
                  </a:cubicBezTo>
                  <a:close/>
                  <a:moveTo>
                    <a:pt x="2" y="98"/>
                  </a:moveTo>
                  <a:lnTo>
                    <a:pt x="2" y="104"/>
                  </a:lnTo>
                  <a:cubicBezTo>
                    <a:pt x="2" y="105"/>
                    <a:pt x="2" y="105"/>
                    <a:pt x="1" y="105"/>
                  </a:cubicBezTo>
                  <a:cubicBezTo>
                    <a:pt x="1" y="105"/>
                    <a:pt x="0" y="105"/>
                    <a:pt x="0" y="104"/>
                  </a:cubicBezTo>
                  <a:lnTo>
                    <a:pt x="0" y="98"/>
                  </a:lnTo>
                  <a:cubicBezTo>
                    <a:pt x="0" y="98"/>
                    <a:pt x="1" y="97"/>
                    <a:pt x="1" y="97"/>
                  </a:cubicBezTo>
                  <a:cubicBezTo>
                    <a:pt x="2" y="97"/>
                    <a:pt x="2" y="98"/>
                    <a:pt x="2" y="98"/>
                  </a:cubicBezTo>
                  <a:close/>
                  <a:moveTo>
                    <a:pt x="2" y="112"/>
                  </a:moveTo>
                  <a:lnTo>
                    <a:pt x="2" y="118"/>
                  </a:lnTo>
                  <a:cubicBezTo>
                    <a:pt x="2" y="119"/>
                    <a:pt x="2" y="119"/>
                    <a:pt x="1" y="119"/>
                  </a:cubicBezTo>
                  <a:cubicBezTo>
                    <a:pt x="1" y="119"/>
                    <a:pt x="0" y="119"/>
                    <a:pt x="0" y="118"/>
                  </a:cubicBezTo>
                  <a:lnTo>
                    <a:pt x="0" y="112"/>
                  </a:lnTo>
                  <a:cubicBezTo>
                    <a:pt x="0" y="112"/>
                    <a:pt x="1" y="111"/>
                    <a:pt x="1" y="111"/>
                  </a:cubicBezTo>
                  <a:cubicBezTo>
                    <a:pt x="2" y="111"/>
                    <a:pt x="2" y="112"/>
                    <a:pt x="2" y="112"/>
                  </a:cubicBezTo>
                  <a:close/>
                  <a:moveTo>
                    <a:pt x="2" y="126"/>
                  </a:moveTo>
                  <a:lnTo>
                    <a:pt x="2" y="132"/>
                  </a:lnTo>
                  <a:cubicBezTo>
                    <a:pt x="2" y="133"/>
                    <a:pt x="2" y="133"/>
                    <a:pt x="1" y="133"/>
                  </a:cubicBezTo>
                  <a:cubicBezTo>
                    <a:pt x="1" y="133"/>
                    <a:pt x="0" y="133"/>
                    <a:pt x="0" y="132"/>
                  </a:cubicBezTo>
                  <a:lnTo>
                    <a:pt x="0" y="126"/>
                  </a:lnTo>
                  <a:cubicBezTo>
                    <a:pt x="0" y="126"/>
                    <a:pt x="1" y="125"/>
                    <a:pt x="1" y="125"/>
                  </a:cubicBezTo>
                  <a:cubicBezTo>
                    <a:pt x="2" y="125"/>
                    <a:pt x="2" y="126"/>
                    <a:pt x="2" y="126"/>
                  </a:cubicBezTo>
                  <a:close/>
                  <a:moveTo>
                    <a:pt x="2" y="140"/>
                  </a:moveTo>
                  <a:lnTo>
                    <a:pt x="2" y="146"/>
                  </a:lnTo>
                  <a:cubicBezTo>
                    <a:pt x="2" y="147"/>
                    <a:pt x="2" y="147"/>
                    <a:pt x="1" y="147"/>
                  </a:cubicBezTo>
                  <a:cubicBezTo>
                    <a:pt x="1" y="147"/>
                    <a:pt x="0" y="147"/>
                    <a:pt x="0" y="146"/>
                  </a:cubicBezTo>
                  <a:lnTo>
                    <a:pt x="0" y="140"/>
                  </a:lnTo>
                  <a:cubicBezTo>
                    <a:pt x="0" y="140"/>
                    <a:pt x="1" y="139"/>
                    <a:pt x="1" y="139"/>
                  </a:cubicBezTo>
                  <a:cubicBezTo>
                    <a:pt x="2" y="139"/>
                    <a:pt x="2" y="140"/>
                    <a:pt x="2" y="140"/>
                  </a:cubicBezTo>
                  <a:close/>
                  <a:moveTo>
                    <a:pt x="2" y="154"/>
                  </a:moveTo>
                  <a:lnTo>
                    <a:pt x="2" y="156"/>
                  </a:lnTo>
                  <a:cubicBezTo>
                    <a:pt x="2" y="156"/>
                    <a:pt x="2" y="157"/>
                    <a:pt x="1" y="157"/>
                  </a:cubicBezTo>
                  <a:cubicBezTo>
                    <a:pt x="1" y="157"/>
                    <a:pt x="0" y="156"/>
                    <a:pt x="0" y="156"/>
                  </a:cubicBezTo>
                  <a:lnTo>
                    <a:pt x="0" y="154"/>
                  </a:lnTo>
                  <a:cubicBezTo>
                    <a:pt x="0" y="154"/>
                    <a:pt x="1" y="153"/>
                    <a:pt x="1" y="153"/>
                  </a:cubicBezTo>
                  <a:cubicBezTo>
                    <a:pt x="2" y="153"/>
                    <a:pt x="2" y="154"/>
                    <a:pt x="2" y="154"/>
                  </a:cubicBezTo>
                  <a:close/>
                </a:path>
              </a:pathLst>
            </a:custGeom>
            <a:solidFill>
              <a:srgbClr val="000000"/>
            </a:solidFill>
            <a:ln w="7938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400">
                <a:solidFill>
                  <a:schemeClr val="accent2"/>
                </a:solidFill>
                <a:latin typeface="+mn-lt"/>
              </a:endParaRPr>
            </a:p>
          </p:txBody>
        </p:sp>
        <p:grpSp>
          <p:nvGrpSpPr>
            <p:cNvPr id="119" name="Group 170"/>
            <p:cNvGrpSpPr>
              <a:grpSpLocks/>
            </p:cNvGrpSpPr>
            <p:nvPr/>
          </p:nvGrpSpPr>
          <p:grpSpPr bwMode="auto">
            <a:xfrm>
              <a:off x="3404" y="2253"/>
              <a:ext cx="610" cy="351"/>
              <a:chOff x="3404" y="2253"/>
              <a:chExt cx="610" cy="351"/>
            </a:xfrm>
          </p:grpSpPr>
          <p:sp>
            <p:nvSpPr>
              <p:cNvPr id="140" name="Rectangle 168"/>
              <p:cNvSpPr>
                <a:spLocks noChangeArrowheads="1"/>
              </p:cNvSpPr>
              <p:nvPr/>
            </p:nvSpPr>
            <p:spPr bwMode="auto">
              <a:xfrm>
                <a:off x="3407" y="2256"/>
                <a:ext cx="538" cy="1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41" name="Freeform 169"/>
              <p:cNvSpPr>
                <a:spLocks noEditPoints="1"/>
              </p:cNvSpPr>
              <p:nvPr/>
            </p:nvSpPr>
            <p:spPr bwMode="auto">
              <a:xfrm>
                <a:off x="3404" y="2253"/>
                <a:ext cx="610" cy="351"/>
              </a:xfrm>
              <a:custGeom>
                <a:avLst/>
                <a:gdLst>
                  <a:gd name="T0" fmla="*/ 514 w 546"/>
                  <a:gd name="T1" fmla="*/ 0 h 170"/>
                  <a:gd name="T2" fmla="*/ 492 w 546"/>
                  <a:gd name="T3" fmla="*/ 6 h 170"/>
                  <a:gd name="T4" fmla="*/ 492 w 546"/>
                  <a:gd name="T5" fmla="*/ 0 h 170"/>
                  <a:gd name="T6" fmla="*/ 412 w 546"/>
                  <a:gd name="T7" fmla="*/ 6 h 170"/>
                  <a:gd name="T8" fmla="*/ 441 w 546"/>
                  <a:gd name="T9" fmla="*/ 6 h 170"/>
                  <a:gd name="T10" fmla="*/ 363 w 546"/>
                  <a:gd name="T11" fmla="*/ 0 h 170"/>
                  <a:gd name="T12" fmla="*/ 342 w 546"/>
                  <a:gd name="T13" fmla="*/ 6 h 170"/>
                  <a:gd name="T14" fmla="*/ 342 w 546"/>
                  <a:gd name="T15" fmla="*/ 0 h 170"/>
                  <a:gd name="T16" fmla="*/ 261 w 546"/>
                  <a:gd name="T17" fmla="*/ 6 h 170"/>
                  <a:gd name="T18" fmla="*/ 291 w 546"/>
                  <a:gd name="T19" fmla="*/ 6 h 170"/>
                  <a:gd name="T20" fmla="*/ 213 w 546"/>
                  <a:gd name="T21" fmla="*/ 0 h 170"/>
                  <a:gd name="T22" fmla="*/ 191 w 546"/>
                  <a:gd name="T23" fmla="*/ 6 h 170"/>
                  <a:gd name="T24" fmla="*/ 191 w 546"/>
                  <a:gd name="T25" fmla="*/ 0 h 170"/>
                  <a:gd name="T26" fmla="*/ 111 w 546"/>
                  <a:gd name="T27" fmla="*/ 6 h 170"/>
                  <a:gd name="T28" fmla="*/ 140 w 546"/>
                  <a:gd name="T29" fmla="*/ 6 h 170"/>
                  <a:gd name="T30" fmla="*/ 62 w 546"/>
                  <a:gd name="T31" fmla="*/ 0 h 170"/>
                  <a:gd name="T32" fmla="*/ 41 w 546"/>
                  <a:gd name="T33" fmla="*/ 6 h 170"/>
                  <a:gd name="T34" fmla="*/ 41 w 546"/>
                  <a:gd name="T35" fmla="*/ 0 h 170"/>
                  <a:gd name="T36" fmla="*/ 8 w 546"/>
                  <a:gd name="T37" fmla="*/ 46 h 170"/>
                  <a:gd name="T38" fmla="*/ 8 w 546"/>
                  <a:gd name="T39" fmla="*/ 16 h 170"/>
                  <a:gd name="T40" fmla="*/ 0 w 546"/>
                  <a:gd name="T41" fmla="*/ 97 h 170"/>
                  <a:gd name="T42" fmla="*/ 8 w 546"/>
                  <a:gd name="T43" fmla="*/ 119 h 170"/>
                  <a:gd name="T44" fmla="*/ 0 w 546"/>
                  <a:gd name="T45" fmla="*/ 119 h 170"/>
                  <a:gd name="T46" fmla="*/ 35 w 546"/>
                  <a:gd name="T47" fmla="*/ 162 h 170"/>
                  <a:gd name="T48" fmla="*/ 6 w 546"/>
                  <a:gd name="T49" fmla="*/ 162 h 170"/>
                  <a:gd name="T50" fmla="*/ 84 w 546"/>
                  <a:gd name="T51" fmla="*/ 170 h 170"/>
                  <a:gd name="T52" fmla="*/ 105 w 546"/>
                  <a:gd name="T53" fmla="*/ 162 h 170"/>
                  <a:gd name="T54" fmla="*/ 105 w 546"/>
                  <a:gd name="T55" fmla="*/ 170 h 170"/>
                  <a:gd name="T56" fmla="*/ 186 w 546"/>
                  <a:gd name="T57" fmla="*/ 162 h 170"/>
                  <a:gd name="T58" fmla="*/ 156 w 546"/>
                  <a:gd name="T59" fmla="*/ 162 h 170"/>
                  <a:gd name="T60" fmla="*/ 234 w 546"/>
                  <a:gd name="T61" fmla="*/ 170 h 170"/>
                  <a:gd name="T62" fmla="*/ 256 w 546"/>
                  <a:gd name="T63" fmla="*/ 162 h 170"/>
                  <a:gd name="T64" fmla="*/ 256 w 546"/>
                  <a:gd name="T65" fmla="*/ 170 h 170"/>
                  <a:gd name="T66" fmla="*/ 336 w 546"/>
                  <a:gd name="T67" fmla="*/ 162 h 170"/>
                  <a:gd name="T68" fmla="*/ 307 w 546"/>
                  <a:gd name="T69" fmla="*/ 162 h 170"/>
                  <a:gd name="T70" fmla="*/ 385 w 546"/>
                  <a:gd name="T71" fmla="*/ 170 h 170"/>
                  <a:gd name="T72" fmla="*/ 406 w 546"/>
                  <a:gd name="T73" fmla="*/ 162 h 170"/>
                  <a:gd name="T74" fmla="*/ 406 w 546"/>
                  <a:gd name="T75" fmla="*/ 170 h 170"/>
                  <a:gd name="T76" fmla="*/ 487 w 546"/>
                  <a:gd name="T77" fmla="*/ 162 h 170"/>
                  <a:gd name="T78" fmla="*/ 457 w 546"/>
                  <a:gd name="T79" fmla="*/ 162 h 170"/>
                  <a:gd name="T80" fmla="*/ 535 w 546"/>
                  <a:gd name="T81" fmla="*/ 170 h 170"/>
                  <a:gd name="T82" fmla="*/ 538 w 546"/>
                  <a:gd name="T83" fmla="*/ 151 h 170"/>
                  <a:gd name="T84" fmla="*/ 546 w 546"/>
                  <a:gd name="T85" fmla="*/ 151 h 170"/>
                  <a:gd name="T86" fmla="*/ 538 w 546"/>
                  <a:gd name="T87" fmla="*/ 70 h 170"/>
                  <a:gd name="T88" fmla="*/ 538 w 546"/>
                  <a:gd name="T89" fmla="*/ 100 h 170"/>
                  <a:gd name="T90" fmla="*/ 546 w 546"/>
                  <a:gd name="T91" fmla="*/ 2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46" h="170">
                    <a:moveTo>
                      <a:pt x="541" y="6"/>
                    </a:moveTo>
                    <a:lnTo>
                      <a:pt x="514" y="6"/>
                    </a:lnTo>
                    <a:lnTo>
                      <a:pt x="514" y="0"/>
                    </a:lnTo>
                    <a:lnTo>
                      <a:pt x="541" y="0"/>
                    </a:lnTo>
                    <a:lnTo>
                      <a:pt x="541" y="6"/>
                    </a:lnTo>
                    <a:close/>
                    <a:moveTo>
                      <a:pt x="492" y="6"/>
                    </a:moveTo>
                    <a:lnTo>
                      <a:pt x="463" y="6"/>
                    </a:lnTo>
                    <a:lnTo>
                      <a:pt x="463" y="0"/>
                    </a:lnTo>
                    <a:lnTo>
                      <a:pt x="492" y="0"/>
                    </a:lnTo>
                    <a:lnTo>
                      <a:pt x="492" y="6"/>
                    </a:lnTo>
                    <a:close/>
                    <a:moveTo>
                      <a:pt x="441" y="6"/>
                    </a:moveTo>
                    <a:lnTo>
                      <a:pt x="412" y="6"/>
                    </a:lnTo>
                    <a:lnTo>
                      <a:pt x="412" y="0"/>
                    </a:lnTo>
                    <a:lnTo>
                      <a:pt x="441" y="0"/>
                    </a:lnTo>
                    <a:lnTo>
                      <a:pt x="441" y="6"/>
                    </a:lnTo>
                    <a:close/>
                    <a:moveTo>
                      <a:pt x="390" y="6"/>
                    </a:moveTo>
                    <a:lnTo>
                      <a:pt x="363" y="6"/>
                    </a:lnTo>
                    <a:lnTo>
                      <a:pt x="363" y="0"/>
                    </a:lnTo>
                    <a:lnTo>
                      <a:pt x="390" y="0"/>
                    </a:lnTo>
                    <a:lnTo>
                      <a:pt x="390" y="6"/>
                    </a:lnTo>
                    <a:close/>
                    <a:moveTo>
                      <a:pt x="342" y="6"/>
                    </a:moveTo>
                    <a:lnTo>
                      <a:pt x="312" y="6"/>
                    </a:lnTo>
                    <a:lnTo>
                      <a:pt x="312" y="0"/>
                    </a:lnTo>
                    <a:lnTo>
                      <a:pt x="342" y="0"/>
                    </a:lnTo>
                    <a:lnTo>
                      <a:pt x="342" y="6"/>
                    </a:lnTo>
                    <a:close/>
                    <a:moveTo>
                      <a:pt x="291" y="6"/>
                    </a:moveTo>
                    <a:lnTo>
                      <a:pt x="261" y="6"/>
                    </a:lnTo>
                    <a:lnTo>
                      <a:pt x="261" y="0"/>
                    </a:lnTo>
                    <a:lnTo>
                      <a:pt x="291" y="0"/>
                    </a:lnTo>
                    <a:lnTo>
                      <a:pt x="291" y="6"/>
                    </a:lnTo>
                    <a:close/>
                    <a:moveTo>
                      <a:pt x="240" y="6"/>
                    </a:moveTo>
                    <a:lnTo>
                      <a:pt x="213" y="6"/>
                    </a:lnTo>
                    <a:lnTo>
                      <a:pt x="213" y="0"/>
                    </a:lnTo>
                    <a:lnTo>
                      <a:pt x="240" y="0"/>
                    </a:lnTo>
                    <a:lnTo>
                      <a:pt x="240" y="6"/>
                    </a:lnTo>
                    <a:close/>
                    <a:moveTo>
                      <a:pt x="191" y="6"/>
                    </a:moveTo>
                    <a:lnTo>
                      <a:pt x="162" y="6"/>
                    </a:lnTo>
                    <a:lnTo>
                      <a:pt x="162" y="0"/>
                    </a:lnTo>
                    <a:lnTo>
                      <a:pt x="191" y="0"/>
                    </a:lnTo>
                    <a:lnTo>
                      <a:pt x="191" y="6"/>
                    </a:lnTo>
                    <a:close/>
                    <a:moveTo>
                      <a:pt x="140" y="6"/>
                    </a:moveTo>
                    <a:lnTo>
                      <a:pt x="111" y="6"/>
                    </a:lnTo>
                    <a:lnTo>
                      <a:pt x="111" y="0"/>
                    </a:lnTo>
                    <a:lnTo>
                      <a:pt x="140" y="0"/>
                    </a:lnTo>
                    <a:lnTo>
                      <a:pt x="140" y="6"/>
                    </a:lnTo>
                    <a:close/>
                    <a:moveTo>
                      <a:pt x="89" y="6"/>
                    </a:moveTo>
                    <a:lnTo>
                      <a:pt x="62" y="6"/>
                    </a:lnTo>
                    <a:lnTo>
                      <a:pt x="62" y="0"/>
                    </a:lnTo>
                    <a:lnTo>
                      <a:pt x="89" y="0"/>
                    </a:lnTo>
                    <a:lnTo>
                      <a:pt x="89" y="6"/>
                    </a:lnTo>
                    <a:close/>
                    <a:moveTo>
                      <a:pt x="41" y="6"/>
                    </a:moveTo>
                    <a:lnTo>
                      <a:pt x="11" y="6"/>
                    </a:lnTo>
                    <a:lnTo>
                      <a:pt x="11" y="0"/>
                    </a:lnTo>
                    <a:lnTo>
                      <a:pt x="41" y="0"/>
                    </a:lnTo>
                    <a:lnTo>
                      <a:pt x="41" y="6"/>
                    </a:lnTo>
                    <a:close/>
                    <a:moveTo>
                      <a:pt x="8" y="16"/>
                    </a:moveTo>
                    <a:lnTo>
                      <a:pt x="8" y="46"/>
                    </a:lnTo>
                    <a:lnTo>
                      <a:pt x="0" y="46"/>
                    </a:lnTo>
                    <a:lnTo>
                      <a:pt x="0" y="16"/>
                    </a:lnTo>
                    <a:lnTo>
                      <a:pt x="8" y="16"/>
                    </a:lnTo>
                    <a:close/>
                    <a:moveTo>
                      <a:pt x="8" y="67"/>
                    </a:moveTo>
                    <a:lnTo>
                      <a:pt x="8" y="97"/>
                    </a:lnTo>
                    <a:lnTo>
                      <a:pt x="0" y="97"/>
                    </a:lnTo>
                    <a:lnTo>
                      <a:pt x="0" y="67"/>
                    </a:lnTo>
                    <a:lnTo>
                      <a:pt x="8" y="67"/>
                    </a:lnTo>
                    <a:close/>
                    <a:moveTo>
                      <a:pt x="8" y="119"/>
                    </a:moveTo>
                    <a:lnTo>
                      <a:pt x="8" y="146"/>
                    </a:lnTo>
                    <a:lnTo>
                      <a:pt x="0" y="146"/>
                    </a:lnTo>
                    <a:lnTo>
                      <a:pt x="0" y="119"/>
                    </a:lnTo>
                    <a:lnTo>
                      <a:pt x="8" y="119"/>
                    </a:lnTo>
                    <a:close/>
                    <a:moveTo>
                      <a:pt x="6" y="162"/>
                    </a:moveTo>
                    <a:lnTo>
                      <a:pt x="35" y="162"/>
                    </a:lnTo>
                    <a:lnTo>
                      <a:pt x="35" y="170"/>
                    </a:lnTo>
                    <a:lnTo>
                      <a:pt x="6" y="170"/>
                    </a:lnTo>
                    <a:lnTo>
                      <a:pt x="6" y="162"/>
                    </a:lnTo>
                    <a:close/>
                    <a:moveTo>
                      <a:pt x="57" y="162"/>
                    </a:moveTo>
                    <a:lnTo>
                      <a:pt x="84" y="162"/>
                    </a:lnTo>
                    <a:lnTo>
                      <a:pt x="84" y="170"/>
                    </a:lnTo>
                    <a:lnTo>
                      <a:pt x="57" y="170"/>
                    </a:lnTo>
                    <a:lnTo>
                      <a:pt x="57" y="162"/>
                    </a:lnTo>
                    <a:close/>
                    <a:moveTo>
                      <a:pt x="105" y="162"/>
                    </a:moveTo>
                    <a:lnTo>
                      <a:pt x="135" y="162"/>
                    </a:lnTo>
                    <a:lnTo>
                      <a:pt x="135" y="170"/>
                    </a:lnTo>
                    <a:lnTo>
                      <a:pt x="105" y="170"/>
                    </a:lnTo>
                    <a:lnTo>
                      <a:pt x="105" y="162"/>
                    </a:lnTo>
                    <a:close/>
                    <a:moveTo>
                      <a:pt x="156" y="162"/>
                    </a:moveTo>
                    <a:lnTo>
                      <a:pt x="186" y="162"/>
                    </a:lnTo>
                    <a:lnTo>
                      <a:pt x="186" y="170"/>
                    </a:lnTo>
                    <a:lnTo>
                      <a:pt x="156" y="170"/>
                    </a:lnTo>
                    <a:lnTo>
                      <a:pt x="156" y="162"/>
                    </a:lnTo>
                    <a:close/>
                    <a:moveTo>
                      <a:pt x="207" y="162"/>
                    </a:moveTo>
                    <a:lnTo>
                      <a:pt x="234" y="162"/>
                    </a:lnTo>
                    <a:lnTo>
                      <a:pt x="234" y="170"/>
                    </a:lnTo>
                    <a:lnTo>
                      <a:pt x="207" y="170"/>
                    </a:lnTo>
                    <a:lnTo>
                      <a:pt x="207" y="162"/>
                    </a:lnTo>
                    <a:close/>
                    <a:moveTo>
                      <a:pt x="256" y="162"/>
                    </a:moveTo>
                    <a:lnTo>
                      <a:pt x="285" y="162"/>
                    </a:lnTo>
                    <a:lnTo>
                      <a:pt x="285" y="170"/>
                    </a:lnTo>
                    <a:lnTo>
                      <a:pt x="256" y="170"/>
                    </a:lnTo>
                    <a:lnTo>
                      <a:pt x="256" y="162"/>
                    </a:lnTo>
                    <a:close/>
                    <a:moveTo>
                      <a:pt x="307" y="162"/>
                    </a:moveTo>
                    <a:lnTo>
                      <a:pt x="336" y="162"/>
                    </a:lnTo>
                    <a:lnTo>
                      <a:pt x="336" y="170"/>
                    </a:lnTo>
                    <a:lnTo>
                      <a:pt x="307" y="170"/>
                    </a:lnTo>
                    <a:lnTo>
                      <a:pt x="307" y="162"/>
                    </a:lnTo>
                    <a:close/>
                    <a:moveTo>
                      <a:pt x="358" y="162"/>
                    </a:moveTo>
                    <a:lnTo>
                      <a:pt x="385" y="162"/>
                    </a:lnTo>
                    <a:lnTo>
                      <a:pt x="385" y="170"/>
                    </a:lnTo>
                    <a:lnTo>
                      <a:pt x="358" y="170"/>
                    </a:lnTo>
                    <a:lnTo>
                      <a:pt x="358" y="162"/>
                    </a:lnTo>
                    <a:close/>
                    <a:moveTo>
                      <a:pt x="406" y="162"/>
                    </a:moveTo>
                    <a:lnTo>
                      <a:pt x="436" y="162"/>
                    </a:lnTo>
                    <a:lnTo>
                      <a:pt x="436" y="170"/>
                    </a:lnTo>
                    <a:lnTo>
                      <a:pt x="406" y="170"/>
                    </a:lnTo>
                    <a:lnTo>
                      <a:pt x="406" y="162"/>
                    </a:lnTo>
                    <a:close/>
                    <a:moveTo>
                      <a:pt x="457" y="162"/>
                    </a:moveTo>
                    <a:lnTo>
                      <a:pt x="487" y="162"/>
                    </a:lnTo>
                    <a:lnTo>
                      <a:pt x="487" y="170"/>
                    </a:lnTo>
                    <a:lnTo>
                      <a:pt x="457" y="170"/>
                    </a:lnTo>
                    <a:lnTo>
                      <a:pt x="457" y="162"/>
                    </a:lnTo>
                    <a:close/>
                    <a:moveTo>
                      <a:pt x="508" y="162"/>
                    </a:moveTo>
                    <a:lnTo>
                      <a:pt x="535" y="162"/>
                    </a:lnTo>
                    <a:lnTo>
                      <a:pt x="535" y="170"/>
                    </a:lnTo>
                    <a:lnTo>
                      <a:pt x="508" y="170"/>
                    </a:lnTo>
                    <a:lnTo>
                      <a:pt x="508" y="162"/>
                    </a:lnTo>
                    <a:close/>
                    <a:moveTo>
                      <a:pt x="538" y="151"/>
                    </a:moveTo>
                    <a:lnTo>
                      <a:pt x="538" y="121"/>
                    </a:lnTo>
                    <a:lnTo>
                      <a:pt x="546" y="121"/>
                    </a:lnTo>
                    <a:lnTo>
                      <a:pt x="546" y="151"/>
                    </a:lnTo>
                    <a:lnTo>
                      <a:pt x="538" y="151"/>
                    </a:lnTo>
                    <a:close/>
                    <a:moveTo>
                      <a:pt x="538" y="100"/>
                    </a:moveTo>
                    <a:lnTo>
                      <a:pt x="538" y="70"/>
                    </a:lnTo>
                    <a:lnTo>
                      <a:pt x="546" y="70"/>
                    </a:lnTo>
                    <a:lnTo>
                      <a:pt x="546" y="100"/>
                    </a:lnTo>
                    <a:lnTo>
                      <a:pt x="538" y="100"/>
                    </a:lnTo>
                    <a:close/>
                    <a:moveTo>
                      <a:pt x="538" y="49"/>
                    </a:moveTo>
                    <a:lnTo>
                      <a:pt x="538" y="22"/>
                    </a:lnTo>
                    <a:lnTo>
                      <a:pt x="546" y="22"/>
                    </a:lnTo>
                    <a:lnTo>
                      <a:pt x="546" y="49"/>
                    </a:lnTo>
                    <a:lnTo>
                      <a:pt x="538" y="49"/>
                    </a:lnTo>
                    <a:close/>
                  </a:path>
                </a:pathLst>
              </a:custGeom>
              <a:solidFill>
                <a:srgbClr val="7FD13B"/>
              </a:solidFill>
              <a:ln w="7938" cap="flat">
                <a:solidFill>
                  <a:srgbClr val="7FD13B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120" name="Rectangle 171"/>
            <p:cNvSpPr>
              <a:spLocks noChangeArrowheads="1"/>
            </p:cNvSpPr>
            <p:nvPr/>
          </p:nvSpPr>
          <p:spPr bwMode="auto">
            <a:xfrm>
              <a:off x="3440" y="2329"/>
              <a:ext cx="43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sz="700" b="1">
                  <a:solidFill>
                    <a:schemeClr val="accent2"/>
                  </a:solidFill>
                  <a:latin typeface="+mn-lt"/>
                </a:rPr>
                <a:t>Treasury Dream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700" b="1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latin typeface="+mn-lt"/>
                </a:rPr>
                <a:t>glavna knjiga</a:t>
              </a:r>
            </a:p>
          </p:txBody>
        </p:sp>
        <p:sp>
          <p:nvSpPr>
            <p:cNvPr id="121" name="Rectangle 172"/>
            <p:cNvSpPr>
              <a:spLocks noChangeArrowheads="1"/>
            </p:cNvSpPr>
            <p:nvPr/>
          </p:nvSpPr>
          <p:spPr bwMode="auto">
            <a:xfrm>
              <a:off x="3888" y="2302"/>
              <a:ext cx="1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7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latin typeface="+mn-lt"/>
                </a:rPr>
                <a:t> </a:t>
              </a:r>
            </a:p>
          </p:txBody>
        </p:sp>
        <p:grpSp>
          <p:nvGrpSpPr>
            <p:cNvPr id="123" name="Group 176"/>
            <p:cNvGrpSpPr>
              <a:grpSpLocks/>
            </p:cNvGrpSpPr>
            <p:nvPr/>
          </p:nvGrpSpPr>
          <p:grpSpPr bwMode="auto">
            <a:xfrm>
              <a:off x="2189" y="2431"/>
              <a:ext cx="468" cy="245"/>
              <a:chOff x="2189" y="2431"/>
              <a:chExt cx="468" cy="245"/>
            </a:xfrm>
          </p:grpSpPr>
          <p:sp>
            <p:nvSpPr>
              <p:cNvPr id="138" name="Rectangle 174"/>
              <p:cNvSpPr>
                <a:spLocks noChangeArrowheads="1"/>
              </p:cNvSpPr>
              <p:nvPr/>
            </p:nvSpPr>
            <p:spPr bwMode="auto">
              <a:xfrm>
                <a:off x="2189" y="2431"/>
                <a:ext cx="468" cy="2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39" name="Rectangle 175"/>
              <p:cNvSpPr>
                <a:spLocks noChangeArrowheads="1"/>
              </p:cNvSpPr>
              <p:nvPr/>
            </p:nvSpPr>
            <p:spPr bwMode="auto">
              <a:xfrm>
                <a:off x="2189" y="2431"/>
                <a:ext cx="468" cy="245"/>
              </a:xfrm>
              <a:prstGeom prst="rect">
                <a:avLst/>
              </a:prstGeom>
              <a:noFill/>
              <a:ln w="30163" cap="rnd">
                <a:solidFill>
                  <a:srgbClr val="7FD1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124" name="Rectangle 177"/>
            <p:cNvSpPr>
              <a:spLocks noChangeArrowheads="1"/>
            </p:cNvSpPr>
            <p:nvPr/>
          </p:nvSpPr>
          <p:spPr bwMode="auto">
            <a:xfrm>
              <a:off x="2366" y="2495"/>
              <a:ext cx="112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sz="700" b="1">
                  <a:solidFill>
                    <a:schemeClr val="accent2"/>
                  </a:solidFill>
                  <a:latin typeface="+mn-lt"/>
                </a:rPr>
                <a:t>TSH</a:t>
              </a:r>
            </a:p>
          </p:txBody>
        </p:sp>
        <p:sp>
          <p:nvSpPr>
            <p:cNvPr id="125" name="Rectangle 178"/>
            <p:cNvSpPr>
              <a:spLocks noChangeArrowheads="1"/>
            </p:cNvSpPr>
            <p:nvPr/>
          </p:nvSpPr>
          <p:spPr bwMode="auto">
            <a:xfrm>
              <a:off x="2485" y="2518"/>
              <a:ext cx="1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7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latin typeface="+mn-lt"/>
                </a:rPr>
                <a:t> </a:t>
              </a:r>
            </a:p>
          </p:txBody>
        </p:sp>
        <p:sp>
          <p:nvSpPr>
            <p:cNvPr id="126" name="Freeform 179"/>
            <p:cNvSpPr>
              <a:spLocks noEditPoints="1"/>
            </p:cNvSpPr>
            <p:nvPr/>
          </p:nvSpPr>
          <p:spPr bwMode="auto">
            <a:xfrm>
              <a:off x="2657" y="2374"/>
              <a:ext cx="153" cy="202"/>
            </a:xfrm>
            <a:custGeom>
              <a:avLst/>
              <a:gdLst>
                <a:gd name="T0" fmla="*/ 24 w 153"/>
                <a:gd name="T1" fmla="*/ 175 h 202"/>
                <a:gd name="T2" fmla="*/ 54 w 153"/>
                <a:gd name="T3" fmla="*/ 175 h 202"/>
                <a:gd name="T4" fmla="*/ 54 w 153"/>
                <a:gd name="T5" fmla="*/ 183 h 202"/>
                <a:gd name="T6" fmla="*/ 24 w 153"/>
                <a:gd name="T7" fmla="*/ 183 h 202"/>
                <a:gd name="T8" fmla="*/ 24 w 153"/>
                <a:gd name="T9" fmla="*/ 175 h 202"/>
                <a:gd name="T10" fmla="*/ 75 w 153"/>
                <a:gd name="T11" fmla="*/ 175 h 202"/>
                <a:gd name="T12" fmla="*/ 75 w 153"/>
                <a:gd name="T13" fmla="*/ 175 h 202"/>
                <a:gd name="T14" fmla="*/ 72 w 153"/>
                <a:gd name="T15" fmla="*/ 181 h 202"/>
                <a:gd name="T16" fmla="*/ 72 w 153"/>
                <a:gd name="T17" fmla="*/ 154 h 202"/>
                <a:gd name="T18" fmla="*/ 81 w 153"/>
                <a:gd name="T19" fmla="*/ 154 h 202"/>
                <a:gd name="T20" fmla="*/ 81 w 153"/>
                <a:gd name="T21" fmla="*/ 183 h 202"/>
                <a:gd name="T22" fmla="*/ 75 w 153"/>
                <a:gd name="T23" fmla="*/ 183 h 202"/>
                <a:gd name="T24" fmla="*/ 75 w 153"/>
                <a:gd name="T25" fmla="*/ 175 h 202"/>
                <a:gd name="T26" fmla="*/ 72 w 153"/>
                <a:gd name="T27" fmla="*/ 132 h 202"/>
                <a:gd name="T28" fmla="*/ 72 w 153"/>
                <a:gd name="T29" fmla="*/ 103 h 202"/>
                <a:gd name="T30" fmla="*/ 81 w 153"/>
                <a:gd name="T31" fmla="*/ 103 h 202"/>
                <a:gd name="T32" fmla="*/ 81 w 153"/>
                <a:gd name="T33" fmla="*/ 132 h 202"/>
                <a:gd name="T34" fmla="*/ 72 w 153"/>
                <a:gd name="T35" fmla="*/ 132 h 202"/>
                <a:gd name="T36" fmla="*/ 72 w 153"/>
                <a:gd name="T37" fmla="*/ 81 h 202"/>
                <a:gd name="T38" fmla="*/ 72 w 153"/>
                <a:gd name="T39" fmla="*/ 51 h 202"/>
                <a:gd name="T40" fmla="*/ 81 w 153"/>
                <a:gd name="T41" fmla="*/ 51 h 202"/>
                <a:gd name="T42" fmla="*/ 81 w 153"/>
                <a:gd name="T43" fmla="*/ 81 h 202"/>
                <a:gd name="T44" fmla="*/ 72 w 153"/>
                <a:gd name="T45" fmla="*/ 81 h 202"/>
                <a:gd name="T46" fmla="*/ 72 w 153"/>
                <a:gd name="T47" fmla="*/ 30 h 202"/>
                <a:gd name="T48" fmla="*/ 72 w 153"/>
                <a:gd name="T49" fmla="*/ 19 h 202"/>
                <a:gd name="T50" fmla="*/ 97 w 153"/>
                <a:gd name="T51" fmla="*/ 19 h 202"/>
                <a:gd name="T52" fmla="*/ 97 w 153"/>
                <a:gd name="T53" fmla="*/ 25 h 202"/>
                <a:gd name="T54" fmla="*/ 75 w 153"/>
                <a:gd name="T55" fmla="*/ 25 h 202"/>
                <a:gd name="T56" fmla="*/ 81 w 153"/>
                <a:gd name="T57" fmla="*/ 22 h 202"/>
                <a:gd name="T58" fmla="*/ 81 w 153"/>
                <a:gd name="T59" fmla="*/ 30 h 202"/>
                <a:gd name="T60" fmla="*/ 72 w 153"/>
                <a:gd name="T61" fmla="*/ 30 h 202"/>
                <a:gd name="T62" fmla="*/ 118 w 153"/>
                <a:gd name="T63" fmla="*/ 19 h 202"/>
                <a:gd name="T64" fmla="*/ 129 w 153"/>
                <a:gd name="T65" fmla="*/ 19 h 202"/>
                <a:gd name="T66" fmla="*/ 129 w 153"/>
                <a:gd name="T67" fmla="*/ 25 h 202"/>
                <a:gd name="T68" fmla="*/ 118 w 153"/>
                <a:gd name="T69" fmla="*/ 25 h 202"/>
                <a:gd name="T70" fmla="*/ 118 w 153"/>
                <a:gd name="T71" fmla="*/ 19 h 202"/>
                <a:gd name="T72" fmla="*/ 43 w 153"/>
                <a:gd name="T73" fmla="*/ 202 h 202"/>
                <a:gd name="T74" fmla="*/ 0 w 153"/>
                <a:gd name="T75" fmla="*/ 181 h 202"/>
                <a:gd name="T76" fmla="*/ 43 w 153"/>
                <a:gd name="T77" fmla="*/ 159 h 202"/>
                <a:gd name="T78" fmla="*/ 43 w 153"/>
                <a:gd name="T79" fmla="*/ 202 h 202"/>
                <a:gd name="T80" fmla="*/ 110 w 153"/>
                <a:gd name="T81" fmla="*/ 0 h 202"/>
                <a:gd name="T82" fmla="*/ 153 w 153"/>
                <a:gd name="T83" fmla="*/ 22 h 202"/>
                <a:gd name="T84" fmla="*/ 110 w 153"/>
                <a:gd name="T85" fmla="*/ 43 h 202"/>
                <a:gd name="T86" fmla="*/ 110 w 153"/>
                <a:gd name="T8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3" h="202">
                  <a:moveTo>
                    <a:pt x="24" y="175"/>
                  </a:moveTo>
                  <a:lnTo>
                    <a:pt x="54" y="175"/>
                  </a:lnTo>
                  <a:lnTo>
                    <a:pt x="54" y="183"/>
                  </a:lnTo>
                  <a:lnTo>
                    <a:pt x="24" y="183"/>
                  </a:lnTo>
                  <a:lnTo>
                    <a:pt x="24" y="175"/>
                  </a:lnTo>
                  <a:close/>
                  <a:moveTo>
                    <a:pt x="75" y="175"/>
                  </a:moveTo>
                  <a:lnTo>
                    <a:pt x="75" y="175"/>
                  </a:lnTo>
                  <a:lnTo>
                    <a:pt x="72" y="181"/>
                  </a:lnTo>
                  <a:lnTo>
                    <a:pt x="72" y="154"/>
                  </a:lnTo>
                  <a:lnTo>
                    <a:pt x="81" y="154"/>
                  </a:lnTo>
                  <a:lnTo>
                    <a:pt x="81" y="183"/>
                  </a:lnTo>
                  <a:lnTo>
                    <a:pt x="75" y="183"/>
                  </a:lnTo>
                  <a:lnTo>
                    <a:pt x="75" y="175"/>
                  </a:lnTo>
                  <a:close/>
                  <a:moveTo>
                    <a:pt x="72" y="132"/>
                  </a:moveTo>
                  <a:lnTo>
                    <a:pt x="72" y="103"/>
                  </a:lnTo>
                  <a:lnTo>
                    <a:pt x="81" y="103"/>
                  </a:lnTo>
                  <a:lnTo>
                    <a:pt x="81" y="132"/>
                  </a:lnTo>
                  <a:lnTo>
                    <a:pt x="72" y="132"/>
                  </a:lnTo>
                  <a:close/>
                  <a:moveTo>
                    <a:pt x="72" y="81"/>
                  </a:moveTo>
                  <a:lnTo>
                    <a:pt x="72" y="51"/>
                  </a:lnTo>
                  <a:lnTo>
                    <a:pt x="81" y="51"/>
                  </a:lnTo>
                  <a:lnTo>
                    <a:pt x="81" y="81"/>
                  </a:lnTo>
                  <a:lnTo>
                    <a:pt x="72" y="81"/>
                  </a:lnTo>
                  <a:close/>
                  <a:moveTo>
                    <a:pt x="72" y="30"/>
                  </a:moveTo>
                  <a:lnTo>
                    <a:pt x="72" y="19"/>
                  </a:lnTo>
                  <a:lnTo>
                    <a:pt x="97" y="19"/>
                  </a:lnTo>
                  <a:lnTo>
                    <a:pt x="97" y="25"/>
                  </a:lnTo>
                  <a:lnTo>
                    <a:pt x="75" y="25"/>
                  </a:lnTo>
                  <a:lnTo>
                    <a:pt x="81" y="22"/>
                  </a:lnTo>
                  <a:lnTo>
                    <a:pt x="81" y="30"/>
                  </a:lnTo>
                  <a:lnTo>
                    <a:pt x="72" y="30"/>
                  </a:lnTo>
                  <a:close/>
                  <a:moveTo>
                    <a:pt x="118" y="19"/>
                  </a:moveTo>
                  <a:lnTo>
                    <a:pt x="129" y="19"/>
                  </a:lnTo>
                  <a:lnTo>
                    <a:pt x="129" y="25"/>
                  </a:lnTo>
                  <a:lnTo>
                    <a:pt x="118" y="25"/>
                  </a:lnTo>
                  <a:lnTo>
                    <a:pt x="118" y="19"/>
                  </a:lnTo>
                  <a:close/>
                  <a:moveTo>
                    <a:pt x="43" y="202"/>
                  </a:moveTo>
                  <a:lnTo>
                    <a:pt x="0" y="181"/>
                  </a:lnTo>
                  <a:lnTo>
                    <a:pt x="43" y="159"/>
                  </a:lnTo>
                  <a:lnTo>
                    <a:pt x="43" y="202"/>
                  </a:lnTo>
                  <a:close/>
                  <a:moveTo>
                    <a:pt x="110" y="0"/>
                  </a:moveTo>
                  <a:lnTo>
                    <a:pt x="153" y="22"/>
                  </a:lnTo>
                  <a:lnTo>
                    <a:pt x="110" y="43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7FD13B"/>
            </a:solidFill>
            <a:ln w="7938" cap="flat">
              <a:solidFill>
                <a:srgbClr val="7FD13B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400">
                <a:solidFill>
                  <a:schemeClr val="accent2"/>
                </a:solidFill>
                <a:latin typeface="+mn-lt"/>
              </a:endParaRPr>
            </a:p>
          </p:txBody>
        </p:sp>
        <p:grpSp>
          <p:nvGrpSpPr>
            <p:cNvPr id="129" name="Group 184"/>
            <p:cNvGrpSpPr>
              <a:grpSpLocks/>
            </p:cNvGrpSpPr>
            <p:nvPr/>
          </p:nvGrpSpPr>
          <p:grpSpPr bwMode="auto">
            <a:xfrm>
              <a:off x="2171" y="3504"/>
              <a:ext cx="483" cy="188"/>
              <a:chOff x="2171" y="3504"/>
              <a:chExt cx="483" cy="188"/>
            </a:xfrm>
          </p:grpSpPr>
          <p:sp>
            <p:nvSpPr>
              <p:cNvPr id="136" name="Rectangle 182"/>
              <p:cNvSpPr>
                <a:spLocks noChangeArrowheads="1"/>
              </p:cNvSpPr>
              <p:nvPr/>
            </p:nvSpPr>
            <p:spPr bwMode="auto">
              <a:xfrm>
                <a:off x="2171" y="3508"/>
                <a:ext cx="465" cy="1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37" name="Freeform 183"/>
              <p:cNvSpPr>
                <a:spLocks noEditPoints="1"/>
              </p:cNvSpPr>
              <p:nvPr/>
            </p:nvSpPr>
            <p:spPr bwMode="auto">
              <a:xfrm>
                <a:off x="2178" y="3504"/>
                <a:ext cx="476" cy="188"/>
              </a:xfrm>
              <a:custGeom>
                <a:avLst/>
                <a:gdLst>
                  <a:gd name="T0" fmla="*/ 443 w 476"/>
                  <a:gd name="T1" fmla="*/ 0 h 188"/>
                  <a:gd name="T2" fmla="*/ 422 w 476"/>
                  <a:gd name="T3" fmla="*/ 8 h 188"/>
                  <a:gd name="T4" fmla="*/ 422 w 476"/>
                  <a:gd name="T5" fmla="*/ 0 h 188"/>
                  <a:gd name="T6" fmla="*/ 341 w 476"/>
                  <a:gd name="T7" fmla="*/ 8 h 188"/>
                  <a:gd name="T8" fmla="*/ 371 w 476"/>
                  <a:gd name="T9" fmla="*/ 8 h 188"/>
                  <a:gd name="T10" fmla="*/ 293 w 476"/>
                  <a:gd name="T11" fmla="*/ 0 h 188"/>
                  <a:gd name="T12" fmla="*/ 271 w 476"/>
                  <a:gd name="T13" fmla="*/ 8 h 188"/>
                  <a:gd name="T14" fmla="*/ 271 w 476"/>
                  <a:gd name="T15" fmla="*/ 0 h 188"/>
                  <a:gd name="T16" fmla="*/ 191 w 476"/>
                  <a:gd name="T17" fmla="*/ 8 h 188"/>
                  <a:gd name="T18" fmla="*/ 220 w 476"/>
                  <a:gd name="T19" fmla="*/ 8 h 188"/>
                  <a:gd name="T20" fmla="*/ 142 w 476"/>
                  <a:gd name="T21" fmla="*/ 0 h 188"/>
                  <a:gd name="T22" fmla="*/ 121 w 476"/>
                  <a:gd name="T23" fmla="*/ 8 h 188"/>
                  <a:gd name="T24" fmla="*/ 121 w 476"/>
                  <a:gd name="T25" fmla="*/ 0 h 188"/>
                  <a:gd name="T26" fmla="*/ 40 w 476"/>
                  <a:gd name="T27" fmla="*/ 8 h 188"/>
                  <a:gd name="T28" fmla="*/ 70 w 476"/>
                  <a:gd name="T29" fmla="*/ 8 h 188"/>
                  <a:gd name="T30" fmla="*/ 8 w 476"/>
                  <a:gd name="T31" fmla="*/ 5 h 188"/>
                  <a:gd name="T32" fmla="*/ 0 w 476"/>
                  <a:gd name="T33" fmla="*/ 0 h 188"/>
                  <a:gd name="T34" fmla="*/ 8 w 476"/>
                  <a:gd name="T35" fmla="*/ 40 h 188"/>
                  <a:gd name="T36" fmla="*/ 0 w 476"/>
                  <a:gd name="T37" fmla="*/ 40 h 188"/>
                  <a:gd name="T38" fmla="*/ 8 w 476"/>
                  <a:gd name="T39" fmla="*/ 118 h 188"/>
                  <a:gd name="T40" fmla="*/ 8 w 476"/>
                  <a:gd name="T41" fmla="*/ 89 h 188"/>
                  <a:gd name="T42" fmla="*/ 0 w 476"/>
                  <a:gd name="T43" fmla="*/ 169 h 188"/>
                  <a:gd name="T44" fmla="*/ 10 w 476"/>
                  <a:gd name="T45" fmla="*/ 180 h 188"/>
                  <a:gd name="T46" fmla="*/ 10 w 476"/>
                  <a:gd name="T47" fmla="*/ 188 h 188"/>
                  <a:gd name="T48" fmla="*/ 88 w 476"/>
                  <a:gd name="T49" fmla="*/ 180 h 188"/>
                  <a:gd name="T50" fmla="*/ 59 w 476"/>
                  <a:gd name="T51" fmla="*/ 180 h 188"/>
                  <a:gd name="T52" fmla="*/ 139 w 476"/>
                  <a:gd name="T53" fmla="*/ 188 h 188"/>
                  <a:gd name="T54" fmla="*/ 161 w 476"/>
                  <a:gd name="T55" fmla="*/ 180 h 188"/>
                  <a:gd name="T56" fmla="*/ 161 w 476"/>
                  <a:gd name="T57" fmla="*/ 188 h 188"/>
                  <a:gd name="T58" fmla="*/ 239 w 476"/>
                  <a:gd name="T59" fmla="*/ 180 h 188"/>
                  <a:gd name="T60" fmla="*/ 209 w 476"/>
                  <a:gd name="T61" fmla="*/ 180 h 188"/>
                  <a:gd name="T62" fmla="*/ 290 w 476"/>
                  <a:gd name="T63" fmla="*/ 188 h 188"/>
                  <a:gd name="T64" fmla="*/ 312 w 476"/>
                  <a:gd name="T65" fmla="*/ 180 h 188"/>
                  <a:gd name="T66" fmla="*/ 312 w 476"/>
                  <a:gd name="T67" fmla="*/ 188 h 188"/>
                  <a:gd name="T68" fmla="*/ 390 w 476"/>
                  <a:gd name="T69" fmla="*/ 180 h 188"/>
                  <a:gd name="T70" fmla="*/ 360 w 476"/>
                  <a:gd name="T71" fmla="*/ 180 h 188"/>
                  <a:gd name="T72" fmla="*/ 441 w 476"/>
                  <a:gd name="T73" fmla="*/ 188 h 188"/>
                  <a:gd name="T74" fmla="*/ 462 w 476"/>
                  <a:gd name="T75" fmla="*/ 180 h 188"/>
                  <a:gd name="T76" fmla="*/ 467 w 476"/>
                  <a:gd name="T77" fmla="*/ 164 h 188"/>
                  <a:gd name="T78" fmla="*/ 462 w 476"/>
                  <a:gd name="T79" fmla="*/ 188 h 188"/>
                  <a:gd name="T80" fmla="*/ 467 w 476"/>
                  <a:gd name="T81" fmla="*/ 116 h 188"/>
                  <a:gd name="T82" fmla="*/ 467 w 476"/>
                  <a:gd name="T83" fmla="*/ 143 h 188"/>
                  <a:gd name="T84" fmla="*/ 476 w 476"/>
                  <a:gd name="T85" fmla="*/ 64 h 188"/>
                  <a:gd name="T86" fmla="*/ 467 w 476"/>
                  <a:gd name="T87" fmla="*/ 43 h 188"/>
                  <a:gd name="T88" fmla="*/ 476 w 476"/>
                  <a:gd name="T89" fmla="*/ 4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76" h="188">
                    <a:moveTo>
                      <a:pt x="470" y="8"/>
                    </a:moveTo>
                    <a:lnTo>
                      <a:pt x="443" y="8"/>
                    </a:lnTo>
                    <a:lnTo>
                      <a:pt x="443" y="0"/>
                    </a:lnTo>
                    <a:lnTo>
                      <a:pt x="470" y="0"/>
                    </a:lnTo>
                    <a:lnTo>
                      <a:pt x="470" y="8"/>
                    </a:lnTo>
                    <a:close/>
                    <a:moveTo>
                      <a:pt x="422" y="8"/>
                    </a:moveTo>
                    <a:lnTo>
                      <a:pt x="392" y="8"/>
                    </a:lnTo>
                    <a:lnTo>
                      <a:pt x="392" y="0"/>
                    </a:lnTo>
                    <a:lnTo>
                      <a:pt x="422" y="0"/>
                    </a:lnTo>
                    <a:lnTo>
                      <a:pt x="422" y="8"/>
                    </a:lnTo>
                    <a:close/>
                    <a:moveTo>
                      <a:pt x="371" y="8"/>
                    </a:moveTo>
                    <a:lnTo>
                      <a:pt x="341" y="8"/>
                    </a:lnTo>
                    <a:lnTo>
                      <a:pt x="341" y="0"/>
                    </a:lnTo>
                    <a:lnTo>
                      <a:pt x="371" y="0"/>
                    </a:lnTo>
                    <a:lnTo>
                      <a:pt x="371" y="8"/>
                    </a:lnTo>
                    <a:close/>
                    <a:moveTo>
                      <a:pt x="320" y="8"/>
                    </a:moveTo>
                    <a:lnTo>
                      <a:pt x="293" y="8"/>
                    </a:lnTo>
                    <a:lnTo>
                      <a:pt x="293" y="0"/>
                    </a:lnTo>
                    <a:lnTo>
                      <a:pt x="320" y="0"/>
                    </a:lnTo>
                    <a:lnTo>
                      <a:pt x="320" y="8"/>
                    </a:lnTo>
                    <a:close/>
                    <a:moveTo>
                      <a:pt x="271" y="8"/>
                    </a:moveTo>
                    <a:lnTo>
                      <a:pt x="242" y="8"/>
                    </a:lnTo>
                    <a:lnTo>
                      <a:pt x="242" y="0"/>
                    </a:lnTo>
                    <a:lnTo>
                      <a:pt x="271" y="0"/>
                    </a:lnTo>
                    <a:lnTo>
                      <a:pt x="271" y="8"/>
                    </a:lnTo>
                    <a:close/>
                    <a:moveTo>
                      <a:pt x="220" y="8"/>
                    </a:moveTo>
                    <a:lnTo>
                      <a:pt x="191" y="8"/>
                    </a:lnTo>
                    <a:lnTo>
                      <a:pt x="191" y="0"/>
                    </a:lnTo>
                    <a:lnTo>
                      <a:pt x="220" y="0"/>
                    </a:lnTo>
                    <a:lnTo>
                      <a:pt x="220" y="8"/>
                    </a:lnTo>
                    <a:close/>
                    <a:moveTo>
                      <a:pt x="169" y="8"/>
                    </a:moveTo>
                    <a:lnTo>
                      <a:pt x="142" y="8"/>
                    </a:lnTo>
                    <a:lnTo>
                      <a:pt x="142" y="0"/>
                    </a:lnTo>
                    <a:lnTo>
                      <a:pt x="169" y="0"/>
                    </a:lnTo>
                    <a:lnTo>
                      <a:pt x="169" y="8"/>
                    </a:lnTo>
                    <a:close/>
                    <a:moveTo>
                      <a:pt x="121" y="8"/>
                    </a:moveTo>
                    <a:lnTo>
                      <a:pt x="91" y="8"/>
                    </a:lnTo>
                    <a:lnTo>
                      <a:pt x="91" y="0"/>
                    </a:lnTo>
                    <a:lnTo>
                      <a:pt x="121" y="0"/>
                    </a:lnTo>
                    <a:lnTo>
                      <a:pt x="121" y="8"/>
                    </a:lnTo>
                    <a:close/>
                    <a:moveTo>
                      <a:pt x="70" y="8"/>
                    </a:moveTo>
                    <a:lnTo>
                      <a:pt x="40" y="8"/>
                    </a:lnTo>
                    <a:lnTo>
                      <a:pt x="40" y="0"/>
                    </a:lnTo>
                    <a:lnTo>
                      <a:pt x="70" y="0"/>
                    </a:lnTo>
                    <a:lnTo>
                      <a:pt x="70" y="8"/>
                    </a:lnTo>
                    <a:close/>
                    <a:moveTo>
                      <a:pt x="19" y="8"/>
                    </a:moveTo>
                    <a:lnTo>
                      <a:pt x="5" y="8"/>
                    </a:lnTo>
                    <a:lnTo>
                      <a:pt x="8" y="5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8"/>
                    </a:lnTo>
                    <a:close/>
                    <a:moveTo>
                      <a:pt x="8" y="40"/>
                    </a:moveTo>
                    <a:lnTo>
                      <a:pt x="8" y="67"/>
                    </a:lnTo>
                    <a:lnTo>
                      <a:pt x="0" y="67"/>
                    </a:lnTo>
                    <a:lnTo>
                      <a:pt x="0" y="40"/>
                    </a:lnTo>
                    <a:lnTo>
                      <a:pt x="8" y="40"/>
                    </a:lnTo>
                    <a:close/>
                    <a:moveTo>
                      <a:pt x="8" y="89"/>
                    </a:moveTo>
                    <a:lnTo>
                      <a:pt x="8" y="118"/>
                    </a:lnTo>
                    <a:lnTo>
                      <a:pt x="0" y="118"/>
                    </a:lnTo>
                    <a:lnTo>
                      <a:pt x="0" y="89"/>
                    </a:lnTo>
                    <a:lnTo>
                      <a:pt x="8" y="89"/>
                    </a:lnTo>
                    <a:close/>
                    <a:moveTo>
                      <a:pt x="8" y="140"/>
                    </a:moveTo>
                    <a:lnTo>
                      <a:pt x="8" y="169"/>
                    </a:lnTo>
                    <a:lnTo>
                      <a:pt x="0" y="169"/>
                    </a:lnTo>
                    <a:lnTo>
                      <a:pt x="0" y="140"/>
                    </a:lnTo>
                    <a:lnTo>
                      <a:pt x="8" y="140"/>
                    </a:lnTo>
                    <a:close/>
                    <a:moveTo>
                      <a:pt x="10" y="180"/>
                    </a:moveTo>
                    <a:lnTo>
                      <a:pt x="37" y="180"/>
                    </a:lnTo>
                    <a:lnTo>
                      <a:pt x="37" y="188"/>
                    </a:lnTo>
                    <a:lnTo>
                      <a:pt x="10" y="188"/>
                    </a:lnTo>
                    <a:lnTo>
                      <a:pt x="10" y="180"/>
                    </a:lnTo>
                    <a:close/>
                    <a:moveTo>
                      <a:pt x="59" y="180"/>
                    </a:moveTo>
                    <a:lnTo>
                      <a:pt x="88" y="180"/>
                    </a:lnTo>
                    <a:lnTo>
                      <a:pt x="88" y="188"/>
                    </a:lnTo>
                    <a:lnTo>
                      <a:pt x="59" y="188"/>
                    </a:lnTo>
                    <a:lnTo>
                      <a:pt x="59" y="180"/>
                    </a:lnTo>
                    <a:close/>
                    <a:moveTo>
                      <a:pt x="110" y="180"/>
                    </a:moveTo>
                    <a:lnTo>
                      <a:pt x="139" y="180"/>
                    </a:lnTo>
                    <a:lnTo>
                      <a:pt x="139" y="188"/>
                    </a:lnTo>
                    <a:lnTo>
                      <a:pt x="110" y="188"/>
                    </a:lnTo>
                    <a:lnTo>
                      <a:pt x="110" y="180"/>
                    </a:lnTo>
                    <a:close/>
                    <a:moveTo>
                      <a:pt x="161" y="180"/>
                    </a:moveTo>
                    <a:lnTo>
                      <a:pt x="188" y="180"/>
                    </a:lnTo>
                    <a:lnTo>
                      <a:pt x="188" y="188"/>
                    </a:lnTo>
                    <a:lnTo>
                      <a:pt x="161" y="188"/>
                    </a:lnTo>
                    <a:lnTo>
                      <a:pt x="161" y="180"/>
                    </a:lnTo>
                    <a:close/>
                    <a:moveTo>
                      <a:pt x="209" y="180"/>
                    </a:moveTo>
                    <a:lnTo>
                      <a:pt x="239" y="180"/>
                    </a:lnTo>
                    <a:lnTo>
                      <a:pt x="239" y="188"/>
                    </a:lnTo>
                    <a:lnTo>
                      <a:pt x="209" y="188"/>
                    </a:lnTo>
                    <a:lnTo>
                      <a:pt x="209" y="180"/>
                    </a:lnTo>
                    <a:close/>
                    <a:moveTo>
                      <a:pt x="260" y="180"/>
                    </a:moveTo>
                    <a:lnTo>
                      <a:pt x="290" y="180"/>
                    </a:lnTo>
                    <a:lnTo>
                      <a:pt x="290" y="188"/>
                    </a:lnTo>
                    <a:lnTo>
                      <a:pt x="260" y="188"/>
                    </a:lnTo>
                    <a:lnTo>
                      <a:pt x="260" y="180"/>
                    </a:lnTo>
                    <a:close/>
                    <a:moveTo>
                      <a:pt x="312" y="180"/>
                    </a:moveTo>
                    <a:lnTo>
                      <a:pt x="338" y="180"/>
                    </a:lnTo>
                    <a:lnTo>
                      <a:pt x="338" y="188"/>
                    </a:lnTo>
                    <a:lnTo>
                      <a:pt x="312" y="188"/>
                    </a:lnTo>
                    <a:lnTo>
                      <a:pt x="312" y="180"/>
                    </a:lnTo>
                    <a:close/>
                    <a:moveTo>
                      <a:pt x="360" y="180"/>
                    </a:moveTo>
                    <a:lnTo>
                      <a:pt x="390" y="180"/>
                    </a:lnTo>
                    <a:lnTo>
                      <a:pt x="390" y="188"/>
                    </a:lnTo>
                    <a:lnTo>
                      <a:pt x="360" y="188"/>
                    </a:lnTo>
                    <a:lnTo>
                      <a:pt x="360" y="180"/>
                    </a:lnTo>
                    <a:close/>
                    <a:moveTo>
                      <a:pt x="411" y="180"/>
                    </a:moveTo>
                    <a:lnTo>
                      <a:pt x="441" y="180"/>
                    </a:lnTo>
                    <a:lnTo>
                      <a:pt x="441" y="188"/>
                    </a:lnTo>
                    <a:lnTo>
                      <a:pt x="411" y="188"/>
                    </a:lnTo>
                    <a:lnTo>
                      <a:pt x="411" y="180"/>
                    </a:lnTo>
                    <a:close/>
                    <a:moveTo>
                      <a:pt x="462" y="180"/>
                    </a:moveTo>
                    <a:lnTo>
                      <a:pt x="470" y="180"/>
                    </a:lnTo>
                    <a:lnTo>
                      <a:pt x="467" y="183"/>
                    </a:lnTo>
                    <a:lnTo>
                      <a:pt x="467" y="164"/>
                    </a:lnTo>
                    <a:lnTo>
                      <a:pt x="476" y="164"/>
                    </a:lnTo>
                    <a:lnTo>
                      <a:pt x="476" y="188"/>
                    </a:lnTo>
                    <a:lnTo>
                      <a:pt x="462" y="188"/>
                    </a:lnTo>
                    <a:lnTo>
                      <a:pt x="462" y="180"/>
                    </a:lnTo>
                    <a:close/>
                    <a:moveTo>
                      <a:pt x="467" y="143"/>
                    </a:moveTo>
                    <a:lnTo>
                      <a:pt x="467" y="116"/>
                    </a:lnTo>
                    <a:lnTo>
                      <a:pt x="476" y="116"/>
                    </a:lnTo>
                    <a:lnTo>
                      <a:pt x="476" y="143"/>
                    </a:lnTo>
                    <a:lnTo>
                      <a:pt x="467" y="143"/>
                    </a:lnTo>
                    <a:close/>
                    <a:moveTo>
                      <a:pt x="467" y="94"/>
                    </a:moveTo>
                    <a:lnTo>
                      <a:pt x="467" y="64"/>
                    </a:lnTo>
                    <a:lnTo>
                      <a:pt x="476" y="64"/>
                    </a:lnTo>
                    <a:lnTo>
                      <a:pt x="476" y="94"/>
                    </a:lnTo>
                    <a:lnTo>
                      <a:pt x="467" y="94"/>
                    </a:lnTo>
                    <a:close/>
                    <a:moveTo>
                      <a:pt x="467" y="43"/>
                    </a:moveTo>
                    <a:lnTo>
                      <a:pt x="467" y="13"/>
                    </a:lnTo>
                    <a:lnTo>
                      <a:pt x="476" y="13"/>
                    </a:lnTo>
                    <a:lnTo>
                      <a:pt x="476" y="43"/>
                    </a:lnTo>
                    <a:lnTo>
                      <a:pt x="467" y="43"/>
                    </a:lnTo>
                    <a:close/>
                  </a:path>
                </a:pathLst>
              </a:custGeom>
              <a:solidFill>
                <a:srgbClr val="4E5B6F"/>
              </a:solidFill>
              <a:ln w="7938" cap="flat">
                <a:solidFill>
                  <a:srgbClr val="4E5B6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sz="1400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130" name="Rectangle 185"/>
            <p:cNvSpPr>
              <a:spLocks noChangeArrowheads="1"/>
            </p:cNvSpPr>
            <p:nvPr/>
          </p:nvSpPr>
          <p:spPr bwMode="auto">
            <a:xfrm>
              <a:off x="2218" y="3535"/>
              <a:ext cx="3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sz="700" dirty="0">
                  <a:solidFill>
                    <a:schemeClr val="accent2"/>
                  </a:solidFill>
                  <a:latin typeface="+mn-lt"/>
                </a:rPr>
                <a:t>   upravljanje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sz="700" dirty="0">
                  <a:solidFill>
                    <a:schemeClr val="accent2"/>
                  </a:solidFill>
                  <a:latin typeface="+mn-lt"/>
                </a:rPr>
                <a:t>dugovima</a:t>
              </a:r>
            </a:p>
          </p:txBody>
        </p:sp>
        <p:sp>
          <p:nvSpPr>
            <p:cNvPr id="131" name="Rectangle 186"/>
            <p:cNvSpPr>
              <a:spLocks noChangeArrowheads="1"/>
            </p:cNvSpPr>
            <p:nvPr/>
          </p:nvSpPr>
          <p:spPr bwMode="auto">
            <a:xfrm>
              <a:off x="2582" y="3449"/>
              <a:ext cx="1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7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latin typeface="+mn-lt"/>
                </a:rPr>
                <a:t> </a:t>
              </a:r>
            </a:p>
          </p:txBody>
        </p:sp>
        <p:sp>
          <p:nvSpPr>
            <p:cNvPr id="132" name="Freeform 187"/>
            <p:cNvSpPr>
              <a:spLocks noEditPoints="1"/>
            </p:cNvSpPr>
            <p:nvPr/>
          </p:nvSpPr>
          <p:spPr bwMode="auto">
            <a:xfrm>
              <a:off x="2418" y="2872"/>
              <a:ext cx="298" cy="617"/>
            </a:xfrm>
            <a:custGeom>
              <a:avLst/>
              <a:gdLst>
                <a:gd name="T0" fmla="*/ 0 w 111"/>
                <a:gd name="T1" fmla="*/ 196 h 197"/>
                <a:gd name="T2" fmla="*/ 0 w 111"/>
                <a:gd name="T3" fmla="*/ 8 h 197"/>
                <a:gd name="T4" fmla="*/ 2 w 111"/>
                <a:gd name="T5" fmla="*/ 7 h 197"/>
                <a:gd name="T6" fmla="*/ 102 w 111"/>
                <a:gd name="T7" fmla="*/ 7 h 197"/>
                <a:gd name="T8" fmla="*/ 103 w 111"/>
                <a:gd name="T9" fmla="*/ 8 h 197"/>
                <a:gd name="T10" fmla="*/ 102 w 111"/>
                <a:gd name="T11" fmla="*/ 9 h 197"/>
                <a:gd name="T12" fmla="*/ 2 w 111"/>
                <a:gd name="T13" fmla="*/ 9 h 197"/>
                <a:gd name="T14" fmla="*/ 3 w 111"/>
                <a:gd name="T15" fmla="*/ 8 h 197"/>
                <a:gd name="T16" fmla="*/ 3 w 111"/>
                <a:gd name="T17" fmla="*/ 196 h 197"/>
                <a:gd name="T18" fmla="*/ 2 w 111"/>
                <a:gd name="T19" fmla="*/ 197 h 197"/>
                <a:gd name="T20" fmla="*/ 0 w 111"/>
                <a:gd name="T21" fmla="*/ 196 h 197"/>
                <a:gd name="T22" fmla="*/ 95 w 111"/>
                <a:gd name="T23" fmla="*/ 0 h 197"/>
                <a:gd name="T24" fmla="*/ 111 w 111"/>
                <a:gd name="T25" fmla="*/ 8 h 197"/>
                <a:gd name="T26" fmla="*/ 95 w 111"/>
                <a:gd name="T27" fmla="*/ 16 h 197"/>
                <a:gd name="T28" fmla="*/ 95 w 111"/>
                <a:gd name="T2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97">
                  <a:moveTo>
                    <a:pt x="0" y="196"/>
                  </a:moveTo>
                  <a:lnTo>
                    <a:pt x="0" y="8"/>
                  </a:lnTo>
                  <a:cubicBezTo>
                    <a:pt x="0" y="7"/>
                    <a:pt x="1" y="7"/>
                    <a:pt x="2" y="7"/>
                  </a:cubicBezTo>
                  <a:lnTo>
                    <a:pt x="102" y="7"/>
                  </a:lnTo>
                  <a:cubicBezTo>
                    <a:pt x="103" y="7"/>
                    <a:pt x="103" y="7"/>
                    <a:pt x="103" y="8"/>
                  </a:cubicBezTo>
                  <a:cubicBezTo>
                    <a:pt x="103" y="9"/>
                    <a:pt x="103" y="9"/>
                    <a:pt x="102" y="9"/>
                  </a:cubicBezTo>
                  <a:lnTo>
                    <a:pt x="2" y="9"/>
                  </a:lnTo>
                  <a:lnTo>
                    <a:pt x="3" y="8"/>
                  </a:lnTo>
                  <a:lnTo>
                    <a:pt x="3" y="196"/>
                  </a:lnTo>
                  <a:cubicBezTo>
                    <a:pt x="3" y="196"/>
                    <a:pt x="2" y="197"/>
                    <a:pt x="2" y="197"/>
                  </a:cubicBezTo>
                  <a:cubicBezTo>
                    <a:pt x="1" y="197"/>
                    <a:pt x="0" y="196"/>
                    <a:pt x="0" y="196"/>
                  </a:cubicBezTo>
                  <a:close/>
                  <a:moveTo>
                    <a:pt x="95" y="0"/>
                  </a:moveTo>
                  <a:lnTo>
                    <a:pt x="111" y="8"/>
                  </a:lnTo>
                  <a:lnTo>
                    <a:pt x="95" y="16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40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34" name="Freeform 189"/>
            <p:cNvSpPr>
              <a:spLocks noEditPoints="1"/>
            </p:cNvSpPr>
            <p:nvPr/>
          </p:nvSpPr>
          <p:spPr bwMode="auto">
            <a:xfrm>
              <a:off x="4251" y="1318"/>
              <a:ext cx="671" cy="316"/>
            </a:xfrm>
            <a:custGeom>
              <a:avLst/>
              <a:gdLst>
                <a:gd name="T0" fmla="*/ 594 w 594"/>
                <a:gd name="T1" fmla="*/ 1 h 134"/>
                <a:gd name="T2" fmla="*/ 594 w 594"/>
                <a:gd name="T3" fmla="*/ 126 h 134"/>
                <a:gd name="T4" fmla="*/ 593 w 594"/>
                <a:gd name="T5" fmla="*/ 127 h 134"/>
                <a:gd name="T6" fmla="*/ 9 w 594"/>
                <a:gd name="T7" fmla="*/ 127 h 134"/>
                <a:gd name="T8" fmla="*/ 8 w 594"/>
                <a:gd name="T9" fmla="*/ 126 h 134"/>
                <a:gd name="T10" fmla="*/ 9 w 594"/>
                <a:gd name="T11" fmla="*/ 125 h 134"/>
                <a:gd name="T12" fmla="*/ 593 w 594"/>
                <a:gd name="T13" fmla="*/ 125 h 134"/>
                <a:gd name="T14" fmla="*/ 592 w 594"/>
                <a:gd name="T15" fmla="*/ 126 h 134"/>
                <a:gd name="T16" fmla="*/ 592 w 594"/>
                <a:gd name="T17" fmla="*/ 1 h 134"/>
                <a:gd name="T18" fmla="*/ 593 w 594"/>
                <a:gd name="T19" fmla="*/ 0 h 134"/>
                <a:gd name="T20" fmla="*/ 594 w 594"/>
                <a:gd name="T21" fmla="*/ 1 h 134"/>
                <a:gd name="T22" fmla="*/ 16 w 594"/>
                <a:gd name="T23" fmla="*/ 134 h 134"/>
                <a:gd name="T24" fmla="*/ 0 w 594"/>
                <a:gd name="T25" fmla="*/ 126 h 134"/>
                <a:gd name="T26" fmla="*/ 16 w 594"/>
                <a:gd name="T27" fmla="*/ 118 h 134"/>
                <a:gd name="T28" fmla="*/ 16 w 594"/>
                <a:gd name="T2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4" h="134">
                  <a:moveTo>
                    <a:pt x="594" y="1"/>
                  </a:moveTo>
                  <a:lnTo>
                    <a:pt x="594" y="126"/>
                  </a:lnTo>
                  <a:cubicBezTo>
                    <a:pt x="594" y="127"/>
                    <a:pt x="594" y="127"/>
                    <a:pt x="593" y="127"/>
                  </a:cubicBezTo>
                  <a:lnTo>
                    <a:pt x="9" y="127"/>
                  </a:lnTo>
                  <a:cubicBezTo>
                    <a:pt x="8" y="127"/>
                    <a:pt x="8" y="127"/>
                    <a:pt x="8" y="126"/>
                  </a:cubicBezTo>
                  <a:cubicBezTo>
                    <a:pt x="8" y="125"/>
                    <a:pt x="8" y="125"/>
                    <a:pt x="9" y="125"/>
                  </a:cubicBezTo>
                  <a:lnTo>
                    <a:pt x="593" y="125"/>
                  </a:lnTo>
                  <a:lnTo>
                    <a:pt x="592" y="126"/>
                  </a:lnTo>
                  <a:lnTo>
                    <a:pt x="592" y="1"/>
                  </a:lnTo>
                  <a:cubicBezTo>
                    <a:pt x="592" y="1"/>
                    <a:pt x="592" y="0"/>
                    <a:pt x="593" y="0"/>
                  </a:cubicBezTo>
                  <a:cubicBezTo>
                    <a:pt x="594" y="0"/>
                    <a:pt x="594" y="1"/>
                    <a:pt x="594" y="1"/>
                  </a:cubicBezTo>
                  <a:close/>
                  <a:moveTo>
                    <a:pt x="16" y="134"/>
                  </a:moveTo>
                  <a:lnTo>
                    <a:pt x="0" y="126"/>
                  </a:lnTo>
                  <a:lnTo>
                    <a:pt x="16" y="118"/>
                  </a:lnTo>
                  <a:lnTo>
                    <a:pt x="16" y="134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40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35" name="Freeform 190"/>
            <p:cNvSpPr>
              <a:spLocks noEditPoints="1"/>
            </p:cNvSpPr>
            <p:nvPr/>
          </p:nvSpPr>
          <p:spPr bwMode="auto">
            <a:xfrm>
              <a:off x="2657" y="2264"/>
              <a:ext cx="153" cy="153"/>
            </a:xfrm>
            <a:custGeom>
              <a:avLst/>
              <a:gdLst>
                <a:gd name="T0" fmla="*/ 0 w 153"/>
                <a:gd name="T1" fmla="*/ 0 h 153"/>
                <a:gd name="T2" fmla="*/ 27 w 153"/>
                <a:gd name="T3" fmla="*/ 0 h 153"/>
                <a:gd name="T4" fmla="*/ 27 w 153"/>
                <a:gd name="T5" fmla="*/ 8 h 153"/>
                <a:gd name="T6" fmla="*/ 0 w 153"/>
                <a:gd name="T7" fmla="*/ 8 h 153"/>
                <a:gd name="T8" fmla="*/ 0 w 153"/>
                <a:gd name="T9" fmla="*/ 0 h 153"/>
                <a:gd name="T10" fmla="*/ 48 w 153"/>
                <a:gd name="T11" fmla="*/ 0 h 153"/>
                <a:gd name="T12" fmla="*/ 78 w 153"/>
                <a:gd name="T13" fmla="*/ 0 h 153"/>
                <a:gd name="T14" fmla="*/ 78 w 153"/>
                <a:gd name="T15" fmla="*/ 8 h 153"/>
                <a:gd name="T16" fmla="*/ 72 w 153"/>
                <a:gd name="T17" fmla="*/ 8 h 153"/>
                <a:gd name="T18" fmla="*/ 72 w 153"/>
                <a:gd name="T19" fmla="*/ 5 h 153"/>
                <a:gd name="T20" fmla="*/ 75 w 153"/>
                <a:gd name="T21" fmla="*/ 8 h 153"/>
                <a:gd name="T22" fmla="*/ 48 w 153"/>
                <a:gd name="T23" fmla="*/ 8 h 153"/>
                <a:gd name="T24" fmla="*/ 48 w 153"/>
                <a:gd name="T25" fmla="*/ 0 h 153"/>
                <a:gd name="T26" fmla="*/ 78 w 153"/>
                <a:gd name="T27" fmla="*/ 30 h 153"/>
                <a:gd name="T28" fmla="*/ 78 w 153"/>
                <a:gd name="T29" fmla="*/ 56 h 153"/>
                <a:gd name="T30" fmla="*/ 72 w 153"/>
                <a:gd name="T31" fmla="*/ 56 h 153"/>
                <a:gd name="T32" fmla="*/ 72 w 153"/>
                <a:gd name="T33" fmla="*/ 30 h 153"/>
                <a:gd name="T34" fmla="*/ 78 w 153"/>
                <a:gd name="T35" fmla="*/ 30 h 153"/>
                <a:gd name="T36" fmla="*/ 78 w 153"/>
                <a:gd name="T37" fmla="*/ 78 h 153"/>
                <a:gd name="T38" fmla="*/ 78 w 153"/>
                <a:gd name="T39" fmla="*/ 108 h 153"/>
                <a:gd name="T40" fmla="*/ 72 w 153"/>
                <a:gd name="T41" fmla="*/ 108 h 153"/>
                <a:gd name="T42" fmla="*/ 72 w 153"/>
                <a:gd name="T43" fmla="*/ 78 h 153"/>
                <a:gd name="T44" fmla="*/ 78 w 153"/>
                <a:gd name="T45" fmla="*/ 78 h 153"/>
                <a:gd name="T46" fmla="*/ 78 w 153"/>
                <a:gd name="T47" fmla="*/ 129 h 153"/>
                <a:gd name="T48" fmla="*/ 78 w 153"/>
                <a:gd name="T49" fmla="*/ 132 h 153"/>
                <a:gd name="T50" fmla="*/ 75 w 153"/>
                <a:gd name="T51" fmla="*/ 129 h 153"/>
                <a:gd name="T52" fmla="*/ 99 w 153"/>
                <a:gd name="T53" fmla="*/ 129 h 153"/>
                <a:gd name="T54" fmla="*/ 99 w 153"/>
                <a:gd name="T55" fmla="*/ 135 h 153"/>
                <a:gd name="T56" fmla="*/ 72 w 153"/>
                <a:gd name="T57" fmla="*/ 135 h 153"/>
                <a:gd name="T58" fmla="*/ 72 w 153"/>
                <a:gd name="T59" fmla="*/ 129 h 153"/>
                <a:gd name="T60" fmla="*/ 78 w 153"/>
                <a:gd name="T61" fmla="*/ 129 h 153"/>
                <a:gd name="T62" fmla="*/ 121 w 153"/>
                <a:gd name="T63" fmla="*/ 129 h 153"/>
                <a:gd name="T64" fmla="*/ 129 w 153"/>
                <a:gd name="T65" fmla="*/ 129 h 153"/>
                <a:gd name="T66" fmla="*/ 129 w 153"/>
                <a:gd name="T67" fmla="*/ 135 h 153"/>
                <a:gd name="T68" fmla="*/ 121 w 153"/>
                <a:gd name="T69" fmla="*/ 135 h 153"/>
                <a:gd name="T70" fmla="*/ 121 w 153"/>
                <a:gd name="T71" fmla="*/ 129 h 153"/>
                <a:gd name="T72" fmla="*/ 110 w 153"/>
                <a:gd name="T73" fmla="*/ 110 h 153"/>
                <a:gd name="T74" fmla="*/ 153 w 153"/>
                <a:gd name="T75" fmla="*/ 132 h 153"/>
                <a:gd name="T76" fmla="*/ 110 w 153"/>
                <a:gd name="T77" fmla="*/ 153 h 153"/>
                <a:gd name="T78" fmla="*/ 110 w 153"/>
                <a:gd name="T7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3" h="153">
                  <a:moveTo>
                    <a:pt x="0" y="0"/>
                  </a:moveTo>
                  <a:lnTo>
                    <a:pt x="27" y="0"/>
                  </a:lnTo>
                  <a:lnTo>
                    <a:pt x="27" y="8"/>
                  </a:lnTo>
                  <a:lnTo>
                    <a:pt x="0" y="8"/>
                  </a:lnTo>
                  <a:lnTo>
                    <a:pt x="0" y="0"/>
                  </a:lnTo>
                  <a:close/>
                  <a:moveTo>
                    <a:pt x="48" y="0"/>
                  </a:moveTo>
                  <a:lnTo>
                    <a:pt x="78" y="0"/>
                  </a:lnTo>
                  <a:lnTo>
                    <a:pt x="78" y="8"/>
                  </a:lnTo>
                  <a:lnTo>
                    <a:pt x="72" y="8"/>
                  </a:lnTo>
                  <a:lnTo>
                    <a:pt x="72" y="5"/>
                  </a:lnTo>
                  <a:lnTo>
                    <a:pt x="75" y="8"/>
                  </a:lnTo>
                  <a:lnTo>
                    <a:pt x="48" y="8"/>
                  </a:lnTo>
                  <a:lnTo>
                    <a:pt x="48" y="0"/>
                  </a:lnTo>
                  <a:close/>
                  <a:moveTo>
                    <a:pt x="78" y="30"/>
                  </a:moveTo>
                  <a:lnTo>
                    <a:pt x="78" y="56"/>
                  </a:lnTo>
                  <a:lnTo>
                    <a:pt x="72" y="56"/>
                  </a:lnTo>
                  <a:lnTo>
                    <a:pt x="72" y="30"/>
                  </a:lnTo>
                  <a:lnTo>
                    <a:pt x="78" y="30"/>
                  </a:lnTo>
                  <a:close/>
                  <a:moveTo>
                    <a:pt x="78" y="78"/>
                  </a:moveTo>
                  <a:lnTo>
                    <a:pt x="78" y="108"/>
                  </a:lnTo>
                  <a:lnTo>
                    <a:pt x="72" y="108"/>
                  </a:lnTo>
                  <a:lnTo>
                    <a:pt x="72" y="78"/>
                  </a:lnTo>
                  <a:lnTo>
                    <a:pt x="78" y="78"/>
                  </a:lnTo>
                  <a:close/>
                  <a:moveTo>
                    <a:pt x="78" y="129"/>
                  </a:moveTo>
                  <a:lnTo>
                    <a:pt x="78" y="132"/>
                  </a:lnTo>
                  <a:lnTo>
                    <a:pt x="75" y="129"/>
                  </a:lnTo>
                  <a:lnTo>
                    <a:pt x="99" y="129"/>
                  </a:lnTo>
                  <a:lnTo>
                    <a:pt x="99" y="135"/>
                  </a:lnTo>
                  <a:lnTo>
                    <a:pt x="72" y="135"/>
                  </a:lnTo>
                  <a:lnTo>
                    <a:pt x="72" y="129"/>
                  </a:lnTo>
                  <a:lnTo>
                    <a:pt x="78" y="129"/>
                  </a:lnTo>
                  <a:close/>
                  <a:moveTo>
                    <a:pt x="121" y="129"/>
                  </a:moveTo>
                  <a:lnTo>
                    <a:pt x="129" y="129"/>
                  </a:lnTo>
                  <a:lnTo>
                    <a:pt x="129" y="135"/>
                  </a:lnTo>
                  <a:lnTo>
                    <a:pt x="121" y="135"/>
                  </a:lnTo>
                  <a:lnTo>
                    <a:pt x="121" y="129"/>
                  </a:lnTo>
                  <a:close/>
                  <a:moveTo>
                    <a:pt x="110" y="110"/>
                  </a:moveTo>
                  <a:lnTo>
                    <a:pt x="153" y="132"/>
                  </a:lnTo>
                  <a:lnTo>
                    <a:pt x="110" y="153"/>
                  </a:lnTo>
                  <a:lnTo>
                    <a:pt x="110" y="110"/>
                  </a:lnTo>
                  <a:close/>
                </a:path>
              </a:pathLst>
            </a:custGeom>
            <a:solidFill>
              <a:srgbClr val="7FD13B"/>
            </a:solidFill>
            <a:ln w="7938" cap="flat">
              <a:solidFill>
                <a:srgbClr val="7FD13B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400">
                <a:solidFill>
                  <a:schemeClr val="accent2"/>
                </a:solidFill>
                <a:latin typeface="+mn-lt"/>
              </a:endParaRPr>
            </a:p>
          </p:txBody>
        </p:sp>
      </p:grpSp>
      <p:cxnSp>
        <p:nvCxnSpPr>
          <p:cNvPr id="1036" name="Egyenes összekötő 1035"/>
          <p:cNvCxnSpPr>
            <a:stCxn id="171" idx="29"/>
          </p:cNvCxnSpPr>
          <p:nvPr/>
        </p:nvCxnSpPr>
        <p:spPr>
          <a:xfrm flipH="1">
            <a:off x="7116024" y="2084389"/>
            <a:ext cx="2890" cy="486795"/>
          </a:xfrm>
          <a:prstGeom prst="line">
            <a:avLst/>
          </a:prstGeom>
          <a:noFill/>
          <a:ln w="31750" cap="flat">
            <a:solidFill>
              <a:srgbClr val="120302"/>
            </a:solidFill>
            <a:prstDash val="solid"/>
            <a:miter lim="800000"/>
          </a:ln>
          <a:effectLst>
            <a:softEdge rad="1270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41" name="Egyenes összekötő 1040"/>
          <p:cNvCxnSpPr>
            <a:stCxn id="147" idx="3"/>
            <a:endCxn id="110" idx="6"/>
          </p:cNvCxnSpPr>
          <p:nvPr/>
        </p:nvCxnSpPr>
        <p:spPr>
          <a:xfrm flipV="1">
            <a:off x="2279650" y="4597908"/>
            <a:ext cx="686896" cy="2669"/>
          </a:xfrm>
          <a:prstGeom prst="line">
            <a:avLst/>
          </a:prstGeom>
          <a:noFill/>
          <a:ln w="31750" cap="flat">
            <a:solidFill>
              <a:srgbClr val="120302"/>
            </a:solidFill>
            <a:prstDash val="solid"/>
            <a:miter lim="800000"/>
          </a:ln>
          <a:effectLst>
            <a:softEdge rad="1270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46" name="Egyenes összekötő nyíllal 1045"/>
          <p:cNvCxnSpPr>
            <a:stCxn id="157" idx="3"/>
            <a:endCxn id="179" idx="1"/>
          </p:cNvCxnSpPr>
          <p:nvPr/>
        </p:nvCxnSpPr>
        <p:spPr>
          <a:xfrm>
            <a:off x="3181351" y="3602039"/>
            <a:ext cx="293687" cy="794"/>
          </a:xfrm>
          <a:prstGeom prst="straightConnector1">
            <a:avLst/>
          </a:prstGeom>
          <a:noFill/>
          <a:ln w="31750" cap="flat">
            <a:solidFill>
              <a:srgbClr val="120302"/>
            </a:solidFill>
            <a:prstDash val="solid"/>
            <a:miter lim="800000"/>
            <a:tailEnd type="triangle"/>
          </a:ln>
          <a:effectLst>
            <a:softEdge rad="1270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1" name="Rectangle 151"/>
          <p:cNvSpPr>
            <a:spLocks noChangeArrowheads="1"/>
          </p:cNvSpPr>
          <p:nvPr/>
        </p:nvSpPr>
        <p:spPr bwMode="auto">
          <a:xfrm>
            <a:off x="7413477" y="5647930"/>
            <a:ext cx="890587" cy="336946"/>
          </a:xfrm>
          <a:prstGeom prst="rect">
            <a:avLst/>
          </a:prstGeom>
          <a:noFill/>
          <a:ln w="30163" cap="rnd">
            <a:solidFill>
              <a:srgbClr val="EA157A"/>
            </a:solidFill>
            <a:prstDash val="solid"/>
            <a:miter lim="800000"/>
            <a:headEnd/>
            <a:tailEnd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70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potrošačke jedinice</a:t>
            </a:r>
          </a:p>
        </p:txBody>
      </p:sp>
      <p:sp>
        <p:nvSpPr>
          <p:cNvPr id="222" name="Freeform 138"/>
          <p:cNvSpPr>
            <a:spLocks/>
          </p:cNvSpPr>
          <p:nvPr/>
        </p:nvSpPr>
        <p:spPr bwMode="auto">
          <a:xfrm>
            <a:off x="7421414" y="4451351"/>
            <a:ext cx="955676" cy="328613"/>
          </a:xfrm>
          <a:custGeom>
            <a:avLst/>
            <a:gdLst>
              <a:gd name="T0" fmla="*/ 0 w 548"/>
              <a:gd name="T1" fmla="*/ 43 h 207"/>
              <a:gd name="T2" fmla="*/ 548 w 548"/>
              <a:gd name="T3" fmla="*/ 0 h 207"/>
              <a:gd name="T4" fmla="*/ 548 w 548"/>
              <a:gd name="T5" fmla="*/ 207 h 207"/>
              <a:gd name="T6" fmla="*/ 0 w 548"/>
              <a:gd name="T7" fmla="*/ 207 h 207"/>
              <a:gd name="T8" fmla="*/ 0 w 548"/>
              <a:gd name="T9" fmla="*/ 43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8" h="207">
                <a:moveTo>
                  <a:pt x="0" y="43"/>
                </a:moveTo>
                <a:lnTo>
                  <a:pt x="548" y="0"/>
                </a:lnTo>
                <a:lnTo>
                  <a:pt x="548" y="207"/>
                </a:lnTo>
                <a:lnTo>
                  <a:pt x="0" y="207"/>
                </a:lnTo>
                <a:lnTo>
                  <a:pt x="0" y="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softEdge rad="127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70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ručna obrada</a:t>
            </a:r>
          </a:p>
        </p:txBody>
      </p:sp>
      <p:sp>
        <p:nvSpPr>
          <p:cNvPr id="236" name="Rectangle 151"/>
          <p:cNvSpPr>
            <a:spLocks noChangeArrowheads="1"/>
          </p:cNvSpPr>
          <p:nvPr/>
        </p:nvSpPr>
        <p:spPr bwMode="auto">
          <a:xfrm>
            <a:off x="2262189" y="2647275"/>
            <a:ext cx="890587" cy="344252"/>
          </a:xfrm>
          <a:prstGeom prst="rect">
            <a:avLst/>
          </a:prstGeom>
          <a:noFill/>
          <a:ln w="30163" cap="rnd">
            <a:solidFill>
              <a:srgbClr val="EA157A"/>
            </a:solidFill>
            <a:prstDash val="solid"/>
            <a:miter lim="800000"/>
            <a:headEnd/>
            <a:tailEnd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70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potrošačke jedinice</a:t>
            </a:r>
          </a:p>
        </p:txBody>
      </p:sp>
      <p:cxnSp>
        <p:nvCxnSpPr>
          <p:cNvPr id="1076" name="Egyenes összekötő nyíllal 1075"/>
          <p:cNvCxnSpPr>
            <a:endCxn id="164" idx="2"/>
          </p:cNvCxnSpPr>
          <p:nvPr/>
        </p:nvCxnSpPr>
        <p:spPr>
          <a:xfrm flipV="1">
            <a:off x="7888287" y="3960814"/>
            <a:ext cx="0" cy="504826"/>
          </a:xfrm>
          <a:prstGeom prst="straightConnector1">
            <a:avLst/>
          </a:prstGeom>
          <a:noFill/>
          <a:ln w="15875" cap="flat">
            <a:solidFill>
              <a:srgbClr val="120302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78" name="Egyenes összekötő 1077"/>
          <p:cNvCxnSpPr>
            <a:stCxn id="221" idx="0"/>
          </p:cNvCxnSpPr>
          <p:nvPr/>
        </p:nvCxnSpPr>
        <p:spPr>
          <a:xfrm flipV="1">
            <a:off x="7858771" y="4823224"/>
            <a:ext cx="16816" cy="824706"/>
          </a:xfrm>
          <a:prstGeom prst="line">
            <a:avLst/>
          </a:prstGeom>
          <a:noFill/>
          <a:ln w="15875" cap="flat">
            <a:solidFill>
              <a:srgbClr val="12030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81" name="Egyenes összekötő 1080"/>
          <p:cNvCxnSpPr>
            <a:stCxn id="181" idx="2"/>
            <a:endCxn id="169" idx="0"/>
          </p:cNvCxnSpPr>
          <p:nvPr/>
        </p:nvCxnSpPr>
        <p:spPr>
          <a:xfrm>
            <a:off x="6376988" y="2081214"/>
            <a:ext cx="0" cy="336550"/>
          </a:xfrm>
          <a:prstGeom prst="line">
            <a:avLst/>
          </a:prstGeom>
          <a:noFill/>
          <a:ln w="15875" cap="flat">
            <a:solidFill>
              <a:srgbClr val="12030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6" name="Egyenes összekötő nyíllal 195"/>
          <p:cNvCxnSpPr>
            <a:stCxn id="185" idx="2"/>
            <a:endCxn id="177" idx="0"/>
          </p:cNvCxnSpPr>
          <p:nvPr/>
        </p:nvCxnSpPr>
        <p:spPr>
          <a:xfrm>
            <a:off x="4746625" y="2071689"/>
            <a:ext cx="0" cy="346075"/>
          </a:xfrm>
          <a:prstGeom prst="straightConnector1">
            <a:avLst/>
          </a:prstGeom>
          <a:noFill/>
          <a:ln w="12700" cap="flat">
            <a:solidFill>
              <a:srgbClr val="120302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9" name="Rectangle 112"/>
          <p:cNvSpPr>
            <a:spLocks noChangeArrowheads="1"/>
          </p:cNvSpPr>
          <p:nvPr/>
        </p:nvSpPr>
        <p:spPr bwMode="auto">
          <a:xfrm>
            <a:off x="2243138" y="3854527"/>
            <a:ext cx="944562" cy="403225"/>
          </a:xfrm>
          <a:prstGeom prst="rect">
            <a:avLst/>
          </a:prstGeom>
          <a:noFill/>
          <a:ln w="30163" cap="rnd">
            <a:solidFill>
              <a:srgbClr val="12030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u-HU" sz="700" dirty="0">
              <a:solidFill>
                <a:schemeClr val="accent2"/>
              </a:solidFill>
              <a:latin typeface="+mn-lt"/>
              <a:cs typeface="Calibri" panose="020F0502020204030204" pitchFamily="34" charset="0"/>
            </a:endParaRPr>
          </a:p>
          <a:p>
            <a:pPr algn="ctr"/>
            <a:r>
              <a:rPr lang="hr-HR" sz="70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eADAT</a:t>
            </a:r>
          </a:p>
        </p:txBody>
      </p:sp>
      <p:cxnSp>
        <p:nvCxnSpPr>
          <p:cNvPr id="190" name="Egyenes összekötő nyíllal 189"/>
          <p:cNvCxnSpPr/>
          <p:nvPr/>
        </p:nvCxnSpPr>
        <p:spPr>
          <a:xfrm>
            <a:off x="3203576" y="4065588"/>
            <a:ext cx="293687" cy="794"/>
          </a:xfrm>
          <a:prstGeom prst="straightConnector1">
            <a:avLst/>
          </a:prstGeom>
          <a:noFill/>
          <a:ln w="31750" cap="flat">
            <a:solidFill>
              <a:srgbClr val="120302"/>
            </a:solidFill>
            <a:prstDash val="solid"/>
            <a:miter lim="800000"/>
            <a:tailEnd type="triangle"/>
          </a:ln>
          <a:effectLst>
            <a:softEdge rad="1270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Egyenes összekötő nyíllal 5"/>
          <p:cNvCxnSpPr>
            <a:stCxn id="155" idx="0"/>
          </p:cNvCxnSpPr>
          <p:nvPr/>
        </p:nvCxnSpPr>
        <p:spPr>
          <a:xfrm flipH="1" flipV="1">
            <a:off x="4744528" y="4779964"/>
            <a:ext cx="4479" cy="758825"/>
          </a:xfrm>
          <a:prstGeom prst="straightConnector1">
            <a:avLst/>
          </a:prstGeom>
          <a:noFill/>
          <a:ln w="19050" cap="flat">
            <a:solidFill>
              <a:srgbClr val="120302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Egyenes összekötő nyíllal 12"/>
          <p:cNvCxnSpPr>
            <a:stCxn id="236" idx="2"/>
            <a:endCxn id="157" idx="0"/>
          </p:cNvCxnSpPr>
          <p:nvPr/>
        </p:nvCxnSpPr>
        <p:spPr>
          <a:xfrm>
            <a:off x="2707483" y="2991527"/>
            <a:ext cx="1586" cy="408899"/>
          </a:xfrm>
          <a:prstGeom prst="straightConnector1">
            <a:avLst/>
          </a:prstGeom>
          <a:noFill/>
          <a:ln w="19050" cap="flat">
            <a:solidFill>
              <a:srgbClr val="120302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557531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5" y="641385"/>
            <a:ext cx="10472468" cy="771739"/>
          </a:xfrm>
        </p:spPr>
        <p:txBody>
          <a:bodyPr>
            <a:noAutofit/>
          </a:bodyPr>
          <a:lstStyle/>
          <a:p>
            <a:r>
              <a:rPr lang="hr-HR" sz="2000"/>
              <a:t>Raspored elemenata projekta</a:t>
            </a:r>
            <a:br>
              <a:rPr lang="hr-HR" sz="2000"/>
            </a:br>
            <a:endParaRPr lang="hr-HR" sz="2000"/>
          </a:p>
        </p:txBody>
      </p:sp>
      <p:sp>
        <p:nvSpPr>
          <p:cNvPr id="15" name="Szöveg helye 8">
            <a:extLst>
              <a:ext uri="{FF2B5EF4-FFF2-40B4-BE49-F238E27FC236}">
                <a16:creationId xmlns:a16="http://schemas.microsoft.com/office/drawing/2014/main" id="{067E3DED-62A3-4641-9C4F-B6E988ED8F9A}"/>
              </a:ext>
            </a:extLst>
          </p:cNvPr>
          <p:cNvSpPr txBox="1">
            <a:spLocks/>
          </p:cNvSpPr>
          <p:nvPr/>
        </p:nvSpPr>
        <p:spPr>
          <a:xfrm>
            <a:off x="419796" y="1412341"/>
            <a:ext cx="9271049" cy="463883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60363" marR="0" indent="-360363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indent="0" algn="just" defTabSz="914400" hangingPunct="1">
              <a:lnSpc>
                <a:spcPct val="130000"/>
              </a:lnSpc>
              <a:buClr>
                <a:schemeClr val="accent2"/>
              </a:buClr>
              <a:buNone/>
              <a:tabLst/>
            </a:pPr>
            <a:endParaRPr lang="hu-HU" sz="28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0" indent="0" algn="just" defTabSz="914400" hangingPunct="1">
              <a:lnSpc>
                <a:spcPct val="130000"/>
              </a:lnSpc>
              <a:buClr>
                <a:schemeClr val="accent2"/>
              </a:buClr>
              <a:buNone/>
              <a:tabLst/>
            </a:pPr>
            <a:endParaRPr lang="en-US" sz="28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0" indent="0" algn="just" defTabSz="914400" hangingPunct="1">
              <a:lnSpc>
                <a:spcPct val="130000"/>
              </a:lnSpc>
              <a:buClr>
                <a:schemeClr val="accent2"/>
              </a:buClr>
              <a:buNone/>
              <a:tabLst/>
            </a:pPr>
            <a:endParaRPr lang="en-US" sz="28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285750" indent="-285750" defTabSz="914400" hangingPunct="1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/>
            </a:pPr>
            <a:endParaRPr lang="hu-HU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05117718"/>
              </p:ext>
            </p:extLst>
          </p:nvPr>
        </p:nvGraphicFramePr>
        <p:xfrm>
          <a:off x="419795" y="1022817"/>
          <a:ext cx="1149328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70866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4" y="641385"/>
            <a:ext cx="11728427" cy="771739"/>
          </a:xfrm>
        </p:spPr>
        <p:txBody>
          <a:bodyPr>
            <a:noAutofit/>
          </a:bodyPr>
          <a:lstStyle/>
          <a:p>
            <a:r>
              <a:rPr lang="hr-HR" sz="2400"/>
              <a:t>Dva projekta: 1) </a:t>
            </a:r>
            <a:r>
              <a:rPr lang="hr-HR" sz="2400" u="sng"/>
              <a:t>IFMIS + DWH</a:t>
            </a:r>
            <a:r>
              <a:rPr lang="hr-HR" sz="2400"/>
              <a:t>, 2) interni bankarski sustav</a:t>
            </a:r>
            <a:br>
              <a:rPr lang="hr-HR" sz="2400"/>
            </a:br>
            <a:endParaRPr lang="hr-HR" sz="240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1F8442F-DBED-44C7-BD7B-0220951D9AA8}"/>
              </a:ext>
            </a:extLst>
          </p:cNvPr>
          <p:cNvGrpSpPr/>
          <p:nvPr/>
        </p:nvGrpSpPr>
        <p:grpSpPr>
          <a:xfrm>
            <a:off x="118701" y="1604243"/>
            <a:ext cx="3467484" cy="4926917"/>
            <a:chOff x="377039" y="674258"/>
            <a:chExt cx="2600613" cy="3695188"/>
          </a:xfrm>
        </p:grpSpPr>
        <p:sp>
          <p:nvSpPr>
            <p:cNvPr id="24" name="Téglalap: lekerekített 52">
              <a:extLst>
                <a:ext uri="{FF2B5EF4-FFF2-40B4-BE49-F238E27FC236}">
                  <a16:creationId xmlns:a16="http://schemas.microsoft.com/office/drawing/2014/main" id="{E300490C-6DBC-45D7-AA96-B5EEE0D1E2EF}"/>
                </a:ext>
              </a:extLst>
            </p:cNvPr>
            <p:cNvSpPr/>
            <p:nvPr/>
          </p:nvSpPr>
          <p:spPr>
            <a:xfrm>
              <a:off x="402320" y="909841"/>
              <a:ext cx="2575332" cy="3459605"/>
            </a:xfrm>
            <a:prstGeom prst="roundRect">
              <a:avLst>
                <a:gd name="adj" fmla="val 4671"/>
              </a:avLst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Szövegdoboz 24">
              <a:extLst>
                <a:ext uri="{FF2B5EF4-FFF2-40B4-BE49-F238E27FC236}">
                  <a16:creationId xmlns:a16="http://schemas.microsoft.com/office/drawing/2014/main" id="{E733DC30-B826-4E23-A8E2-4AB6CB73D4FA}"/>
                </a:ext>
              </a:extLst>
            </p:cNvPr>
            <p:cNvSpPr txBox="1"/>
            <p:nvPr/>
          </p:nvSpPr>
          <p:spPr>
            <a:xfrm>
              <a:off x="377039" y="1619633"/>
              <a:ext cx="2575332" cy="2327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hr-HR" sz="1400">
                  <a:solidFill>
                    <a:schemeClr val="accent2">
                      <a:alpha val="99000"/>
                    </a:schemeClr>
                  </a:solidFill>
                  <a:latin typeface="+mn-lt"/>
                  <a:sym typeface="Montserrat SemiBold"/>
                </a:rPr>
                <a:t>Detaljna raščlamba zakonskih odobrenih sredstava</a:t>
              </a: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hr-HR" sz="1400">
                  <a:solidFill>
                    <a:schemeClr val="accent2">
                      <a:alpha val="99000"/>
                    </a:schemeClr>
                  </a:solidFill>
                  <a:latin typeface="+mn-lt"/>
                  <a:sym typeface="Montserrat SemiBold"/>
                </a:rPr>
                <a:t>Upravljanje srednjoročnim promjenama odobrenih sredstava</a:t>
              </a: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hr-HR" sz="1400">
                  <a:solidFill>
                    <a:schemeClr val="accent2">
                      <a:alpha val="99000"/>
                    </a:schemeClr>
                  </a:solidFill>
                  <a:latin typeface="+mn-lt"/>
                  <a:sym typeface="Montserrat SemiBold"/>
                </a:rPr>
                <a:t>Izvještavanje, izmjena i provjera obveza i potraživanja</a:t>
              </a: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hr-HR" sz="1400">
                  <a:solidFill>
                    <a:schemeClr val="accent2">
                      <a:alpha val="99000"/>
                    </a:schemeClr>
                  </a:solidFill>
                  <a:latin typeface="+mn-lt"/>
                  <a:sym typeface="Montserrat SemiBold"/>
                </a:rPr>
                <a:t>Ispunjavanje troškova, primitak prihoda</a:t>
              </a: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hr-HR" sz="1400">
                  <a:solidFill>
                    <a:schemeClr val="accent2">
                      <a:alpha val="99000"/>
                    </a:schemeClr>
                  </a:solidFill>
                  <a:latin typeface="+mn-lt"/>
                  <a:sym typeface="Montserrat SemiBold"/>
                </a:rPr>
                <a:t>Financiranje, otvaranje proračunskih sredstava</a:t>
              </a: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hr-HR" sz="1400">
                  <a:solidFill>
                    <a:schemeClr val="accent2">
                      <a:alpha val="99000"/>
                    </a:schemeClr>
                  </a:solidFill>
                  <a:latin typeface="+mn-lt"/>
                  <a:sym typeface="Montserrat SemiBold"/>
                </a:rPr>
                <a:t>Upravljanje stvarnim i očekivanim podacima o provedbi proračuna</a:t>
              </a:r>
            </a:p>
          </p:txBody>
        </p:sp>
        <p:sp>
          <p:nvSpPr>
            <p:cNvPr id="26" name="Téglalap: lekerekített 3">
              <a:extLst>
                <a:ext uri="{FF2B5EF4-FFF2-40B4-BE49-F238E27FC236}">
                  <a16:creationId xmlns:a16="http://schemas.microsoft.com/office/drawing/2014/main" id="{3044E316-3972-4C8A-B263-A084BBA8A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813" y="674258"/>
              <a:ext cx="1440000" cy="431713"/>
            </a:xfrm>
            <a:prstGeom prst="roundRect">
              <a:avLst>
                <a:gd name="adj" fmla="val 11019"/>
              </a:avLst>
            </a:prstGeom>
            <a:solidFill>
              <a:schemeClr val="tx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hr-HR" sz="1867" b="1">
                  <a:solidFill>
                    <a:schemeClr val="bg1"/>
                  </a:solidFill>
                </a:rPr>
                <a:t>KM</a:t>
              </a:r>
            </a:p>
          </p:txBody>
        </p:sp>
        <p:sp>
          <p:nvSpPr>
            <p:cNvPr id="27" name="Téglalap: lekerekített 10">
              <a:extLst>
                <a:ext uri="{FF2B5EF4-FFF2-40B4-BE49-F238E27FC236}">
                  <a16:creationId xmlns:a16="http://schemas.microsoft.com/office/drawing/2014/main" id="{582D2AEA-4CFA-4642-9A65-69DD3A7C7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792" y="1007663"/>
              <a:ext cx="1136042" cy="356684"/>
            </a:xfrm>
            <a:prstGeom prst="roundRect">
              <a:avLst>
                <a:gd name="adj" fmla="val 18383"/>
              </a:avLst>
            </a:prstGeom>
            <a:solidFill>
              <a:srgbClr val="55555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hr-HR" sz="1067" b="1">
                  <a:solidFill>
                    <a:schemeClr val="bg1"/>
                  </a:solidFill>
                </a:rPr>
                <a:t>Modul za upravljanje proračunom</a:t>
              </a:r>
            </a:p>
          </p:txBody>
        </p:sp>
      </p:grpSp>
      <p:grpSp>
        <p:nvGrpSpPr>
          <p:cNvPr id="28" name="Csoportba foglalás 27">
            <a:extLst>
              <a:ext uri="{FF2B5EF4-FFF2-40B4-BE49-F238E27FC236}">
                <a16:creationId xmlns:a16="http://schemas.microsoft.com/office/drawing/2014/main" id="{30CC596B-9775-4351-91A5-990FF96E65CE}"/>
              </a:ext>
            </a:extLst>
          </p:cNvPr>
          <p:cNvGrpSpPr/>
          <p:nvPr/>
        </p:nvGrpSpPr>
        <p:grpSpPr>
          <a:xfrm>
            <a:off x="3724362" y="1604243"/>
            <a:ext cx="3497612" cy="4952453"/>
            <a:chOff x="3284477" y="682977"/>
            <a:chExt cx="2623209" cy="3714340"/>
          </a:xfrm>
        </p:grpSpPr>
        <p:sp>
          <p:nvSpPr>
            <p:cNvPr id="29" name="Téglalap: lekerekített 55">
              <a:extLst>
                <a:ext uri="{FF2B5EF4-FFF2-40B4-BE49-F238E27FC236}">
                  <a16:creationId xmlns:a16="http://schemas.microsoft.com/office/drawing/2014/main" id="{B3712339-EF06-4225-AB34-9F6E04BDDB0E}"/>
                </a:ext>
              </a:extLst>
            </p:cNvPr>
            <p:cNvSpPr/>
            <p:nvPr/>
          </p:nvSpPr>
          <p:spPr>
            <a:xfrm>
              <a:off x="3284477" y="898977"/>
              <a:ext cx="2575332" cy="3469824"/>
            </a:xfrm>
            <a:prstGeom prst="roundRect">
              <a:avLst>
                <a:gd name="adj" fmla="val 4671"/>
              </a:avLst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Szövegdoboz 29">
              <a:extLst>
                <a:ext uri="{FF2B5EF4-FFF2-40B4-BE49-F238E27FC236}">
                  <a16:creationId xmlns:a16="http://schemas.microsoft.com/office/drawing/2014/main" id="{EB870A18-7BC6-43CA-99C0-3A23EA5C834D}"/>
                </a:ext>
              </a:extLst>
            </p:cNvPr>
            <p:cNvSpPr txBox="1"/>
            <p:nvPr/>
          </p:nvSpPr>
          <p:spPr>
            <a:xfrm>
              <a:off x="3332354" y="1619633"/>
              <a:ext cx="2575332" cy="277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hr-HR" sz="140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Podržava računovodstvo institucionalnih odobrenih sredstava</a:t>
              </a: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hr-HR" sz="140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Računovodstvo za glavnu knjigu</a:t>
              </a: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hr-HR" sz="140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Upravljanje odobrenim sredstvima</a:t>
              </a: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hr-HR" sz="140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Podrška za okvirno upravljanje</a:t>
              </a: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hr-HR" sz="140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Upravljanje gotovinskim sredstvima</a:t>
              </a: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hr-HR" sz="140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Upravljanje računima dobavljača i kupaca</a:t>
              </a: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hr-HR" sz="140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Evidencija imovine i inventara</a:t>
              </a: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hr-HR" sz="140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Upravljanje obvezama i potraživanjima</a:t>
              </a: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hr-HR" sz="140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Analiza PDV-a</a:t>
              </a:r>
            </a:p>
          </p:txBody>
        </p:sp>
        <p:sp>
          <p:nvSpPr>
            <p:cNvPr id="31" name="Téglalap: lekerekített 40">
              <a:extLst>
                <a:ext uri="{FF2B5EF4-FFF2-40B4-BE49-F238E27FC236}">
                  <a16:creationId xmlns:a16="http://schemas.microsoft.com/office/drawing/2014/main" id="{554533F0-D9D0-4EC9-818E-F55E82B8F8DB}"/>
                </a:ext>
              </a:extLst>
            </p:cNvPr>
            <p:cNvSpPr/>
            <p:nvPr/>
          </p:nvSpPr>
          <p:spPr>
            <a:xfrm>
              <a:off x="3852000" y="682977"/>
              <a:ext cx="1440000" cy="432000"/>
            </a:xfrm>
            <a:prstGeom prst="roundRect">
              <a:avLst>
                <a:gd name="adj" fmla="val 9217"/>
              </a:avLst>
            </a:prstGeom>
            <a:solidFill>
              <a:schemeClr val="tx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hr-HR" sz="1867" b="1">
                  <a:solidFill>
                    <a:schemeClr val="bg1"/>
                  </a:solidFill>
                </a:rPr>
                <a:t>KÖR</a:t>
              </a:r>
            </a:p>
          </p:txBody>
        </p:sp>
        <p:sp>
          <p:nvSpPr>
            <p:cNvPr id="32" name="Téglalap: lekerekített 10">
              <a:extLst>
                <a:ext uri="{FF2B5EF4-FFF2-40B4-BE49-F238E27FC236}">
                  <a16:creationId xmlns:a16="http://schemas.microsoft.com/office/drawing/2014/main" id="{DF5FA83F-205C-40DC-8C20-20494BFC9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979" y="1046950"/>
              <a:ext cx="1136042" cy="356684"/>
            </a:xfrm>
            <a:prstGeom prst="roundRect">
              <a:avLst>
                <a:gd name="adj" fmla="val 18383"/>
              </a:avLst>
            </a:prstGeom>
            <a:solidFill>
              <a:srgbClr val="55555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hr-HR" sz="1067" b="1">
                  <a:solidFill>
                    <a:schemeClr val="bg1"/>
                  </a:solidFill>
                </a:rPr>
                <a:t>Institucionalni računovodstveni sustav</a:t>
              </a:r>
            </a:p>
          </p:txBody>
        </p:sp>
      </p:grpSp>
      <p:grpSp>
        <p:nvGrpSpPr>
          <p:cNvPr id="33" name="Csoportba foglalás 32">
            <a:extLst>
              <a:ext uri="{FF2B5EF4-FFF2-40B4-BE49-F238E27FC236}">
                <a16:creationId xmlns:a16="http://schemas.microsoft.com/office/drawing/2014/main" id="{AEC22971-303F-4C42-BCF9-F51CB4483646}"/>
              </a:ext>
            </a:extLst>
          </p:cNvPr>
          <p:cNvGrpSpPr/>
          <p:nvPr/>
        </p:nvGrpSpPr>
        <p:grpSpPr>
          <a:xfrm>
            <a:off x="7296315" y="1613233"/>
            <a:ext cx="3433776" cy="4917928"/>
            <a:chOff x="6150712" y="680354"/>
            <a:chExt cx="2575332" cy="3688446"/>
          </a:xfrm>
        </p:grpSpPr>
        <p:sp>
          <p:nvSpPr>
            <p:cNvPr id="34" name="Téglalap: lekerekített 57">
              <a:extLst>
                <a:ext uri="{FF2B5EF4-FFF2-40B4-BE49-F238E27FC236}">
                  <a16:creationId xmlns:a16="http://schemas.microsoft.com/office/drawing/2014/main" id="{220C1B1B-0814-4D2B-9CCA-9E217D57302B}"/>
                </a:ext>
              </a:extLst>
            </p:cNvPr>
            <p:cNvSpPr/>
            <p:nvPr/>
          </p:nvSpPr>
          <p:spPr>
            <a:xfrm>
              <a:off x="6150712" y="898977"/>
              <a:ext cx="2575332" cy="3469823"/>
            </a:xfrm>
            <a:prstGeom prst="roundRect">
              <a:avLst>
                <a:gd name="adj" fmla="val 4671"/>
              </a:avLst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Szövegdoboz 34">
              <a:extLst>
                <a:ext uri="{FF2B5EF4-FFF2-40B4-BE49-F238E27FC236}">
                  <a16:creationId xmlns:a16="http://schemas.microsoft.com/office/drawing/2014/main" id="{13E52E27-019D-4CF4-AD97-F3BFC780F771}"/>
                </a:ext>
              </a:extLst>
            </p:cNvPr>
            <p:cNvSpPr txBox="1"/>
            <p:nvPr/>
          </p:nvSpPr>
          <p:spPr>
            <a:xfrm>
              <a:off x="6150712" y="1621481"/>
              <a:ext cx="2575332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hr-HR" sz="140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Podržava računovodstvene zadatke za glavnu knjigu odobrenih sredstava kojima se upravlja centralizirano</a:t>
              </a: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hr-HR" sz="140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Visok stupanj automatizacije u glavnoj knjizi odobrenih sredstava i izvršenja na osnovi transakcija izvršenih u KM-u</a:t>
              </a: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hr-HR" sz="140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Jedinstveno elektroničko upravljanje podacima koje dostavljaju različiti vanjski i unutarnji pružatelji podataka</a:t>
              </a:r>
            </a:p>
          </p:txBody>
        </p:sp>
        <p:sp>
          <p:nvSpPr>
            <p:cNvPr id="36" name="Téglalap: lekerekített 44">
              <a:extLst>
                <a:ext uri="{FF2B5EF4-FFF2-40B4-BE49-F238E27FC236}">
                  <a16:creationId xmlns:a16="http://schemas.microsoft.com/office/drawing/2014/main" id="{2FAFB06E-91DE-4B89-99F1-C554D0848095}"/>
                </a:ext>
              </a:extLst>
            </p:cNvPr>
            <p:cNvSpPr/>
            <p:nvPr/>
          </p:nvSpPr>
          <p:spPr>
            <a:xfrm>
              <a:off x="6824966" y="680354"/>
              <a:ext cx="1440000" cy="432000"/>
            </a:xfrm>
            <a:prstGeom prst="roundRect">
              <a:avLst>
                <a:gd name="adj" fmla="val 9217"/>
              </a:avLst>
            </a:prstGeom>
            <a:solidFill>
              <a:schemeClr val="tx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hr-HR" sz="1867" b="1">
                  <a:solidFill>
                    <a:schemeClr val="bg1"/>
                  </a:solidFill>
                </a:rPr>
                <a:t>INKA</a:t>
              </a:r>
            </a:p>
          </p:txBody>
        </p:sp>
        <p:sp>
          <p:nvSpPr>
            <p:cNvPr id="37" name="Téglalap: lekerekített 10">
              <a:extLst>
                <a:ext uri="{FF2B5EF4-FFF2-40B4-BE49-F238E27FC236}">
                  <a16:creationId xmlns:a16="http://schemas.microsoft.com/office/drawing/2014/main" id="{46ED196D-DA2D-4D74-A160-4ECCA7C36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945" y="1044327"/>
              <a:ext cx="1136042" cy="356684"/>
            </a:xfrm>
            <a:prstGeom prst="roundRect">
              <a:avLst>
                <a:gd name="adj" fmla="val 18383"/>
              </a:avLst>
            </a:prstGeom>
            <a:solidFill>
              <a:srgbClr val="55555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hr-HR" sz="1067" b="1">
                  <a:solidFill>
                    <a:schemeClr val="bg1"/>
                  </a:solidFill>
                </a:rPr>
                <a:t>Središnji računovodstveni sustav</a:t>
              </a:r>
            </a:p>
          </p:txBody>
        </p:sp>
      </p:grpSp>
      <p:sp>
        <p:nvSpPr>
          <p:cNvPr id="38" name="Téglalap: lekerekített 44">
            <a:extLst>
              <a:ext uri="{FF2B5EF4-FFF2-40B4-BE49-F238E27FC236}">
                <a16:creationId xmlns:a16="http://schemas.microsoft.com/office/drawing/2014/main" id="{2FAFB06E-91DE-4B89-99F1-C554D0848095}"/>
              </a:ext>
            </a:extLst>
          </p:cNvPr>
          <p:cNvSpPr/>
          <p:nvPr/>
        </p:nvSpPr>
        <p:spPr>
          <a:xfrm rot="16200000">
            <a:off x="9730703" y="3216987"/>
            <a:ext cx="3781756" cy="576000"/>
          </a:xfrm>
          <a:prstGeom prst="roundRect">
            <a:avLst>
              <a:gd name="adj" fmla="val 9217"/>
            </a:avLst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r-HR" sz="1867" b="1">
                <a:solidFill>
                  <a:schemeClr val="bg1"/>
                </a:solidFill>
              </a:rPr>
              <a:t>Alati za izvješćivanje o DWH-u</a:t>
            </a:r>
          </a:p>
        </p:txBody>
      </p:sp>
    </p:spTree>
    <p:extLst>
      <p:ext uri="{BB962C8B-B14F-4D97-AF65-F5344CB8AC3E}">
        <p14:creationId xmlns:p14="http://schemas.microsoft.com/office/powerpoint/2010/main" val="175999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4" y="641385"/>
            <a:ext cx="11740551" cy="771739"/>
          </a:xfrm>
        </p:spPr>
        <p:txBody>
          <a:bodyPr>
            <a:noAutofit/>
          </a:bodyPr>
          <a:lstStyle/>
          <a:p>
            <a:r>
              <a:rPr lang="hr-HR" sz="2400"/>
              <a:t>Dva projekta: 1) IFMIS + DWH, 2) </a:t>
            </a:r>
            <a:r>
              <a:rPr lang="hr-HR" sz="2400" u="sng"/>
              <a:t>interni bankarski sustav</a:t>
            </a:r>
            <a:br>
              <a:rPr lang="hr-HR" sz="2400"/>
            </a:br>
            <a:endParaRPr lang="hr-HR" sz="2400"/>
          </a:p>
        </p:txBody>
      </p:sp>
      <p:sp>
        <p:nvSpPr>
          <p:cNvPr id="15" name="Szöveg helye 8">
            <a:extLst>
              <a:ext uri="{FF2B5EF4-FFF2-40B4-BE49-F238E27FC236}">
                <a16:creationId xmlns:a16="http://schemas.microsoft.com/office/drawing/2014/main" id="{067E3DED-62A3-4641-9C4F-B6E988ED8F9A}"/>
              </a:ext>
            </a:extLst>
          </p:cNvPr>
          <p:cNvSpPr txBox="1">
            <a:spLocks/>
          </p:cNvSpPr>
          <p:nvPr/>
        </p:nvSpPr>
        <p:spPr>
          <a:xfrm>
            <a:off x="419796" y="1413125"/>
            <a:ext cx="9271049" cy="463805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60363" marR="0" indent="-360363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indent="0" algn="just" defTabSz="914400" hangingPunct="1">
              <a:lnSpc>
                <a:spcPct val="130000"/>
              </a:lnSpc>
              <a:buClr>
                <a:schemeClr val="accent2"/>
              </a:buClr>
              <a:buNone/>
              <a:tabLst/>
            </a:pPr>
            <a:endParaRPr lang="hu-HU" sz="31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</p:txBody>
      </p:sp>
      <p:sp>
        <p:nvSpPr>
          <p:cNvPr id="4" name="Szöveg helye 2"/>
          <p:cNvSpPr>
            <a:spLocks noGrp="1"/>
          </p:cNvSpPr>
          <p:nvPr>
            <p:ph type="body" sz="quarter" idx="4294967295"/>
          </p:nvPr>
        </p:nvSpPr>
        <p:spPr>
          <a:xfrm>
            <a:off x="353683" y="1595887"/>
            <a:ext cx="9754593" cy="4508621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4003" lvl="1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hu-HU" altLang="hu-HU" sz="2000" b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marL="454003" lvl="1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hu-HU" altLang="hu-HU" sz="2400" b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marL="454003" lvl="1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altLang="hu-HU" sz="20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86484254"/>
              </p:ext>
            </p:extLst>
          </p:nvPr>
        </p:nvGraphicFramePr>
        <p:xfrm>
          <a:off x="1233576" y="1422878"/>
          <a:ext cx="7323827" cy="5202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87533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zis 10"/>
          <p:cNvSpPr/>
          <p:nvPr/>
        </p:nvSpPr>
        <p:spPr>
          <a:xfrm>
            <a:off x="6840748" y="2622430"/>
            <a:ext cx="1992702" cy="3579962"/>
          </a:xfrm>
          <a:prstGeom prst="ellipse">
            <a:avLst/>
          </a:prstGeom>
          <a:solidFill>
            <a:srgbClr val="F7BBB7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2510287" y="2449901"/>
            <a:ext cx="3493698" cy="3752491"/>
          </a:xfrm>
          <a:prstGeom prst="ellipse">
            <a:avLst/>
          </a:prstGeom>
          <a:solidFill>
            <a:srgbClr val="E4ECB2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5" y="641385"/>
            <a:ext cx="11651724" cy="771739"/>
          </a:xfrm>
        </p:spPr>
        <p:txBody>
          <a:bodyPr>
            <a:noAutofit/>
          </a:bodyPr>
          <a:lstStyle/>
          <a:p>
            <a:r>
              <a:rPr lang="hr-HR" sz="2400"/>
              <a:t>Upravljanje promjenama – interni bankarski sustav</a:t>
            </a:r>
            <a:br>
              <a:rPr lang="hr-HR" sz="2400"/>
            </a:br>
            <a:endParaRPr lang="hr-HR" sz="2400"/>
          </a:p>
        </p:txBody>
      </p:sp>
      <p:sp>
        <p:nvSpPr>
          <p:cNvPr id="6" name="Szövegdoboz 5"/>
          <p:cNvSpPr txBox="1"/>
          <p:nvPr/>
        </p:nvSpPr>
        <p:spPr>
          <a:xfrm flipH="1">
            <a:off x="307659" y="5474644"/>
            <a:ext cx="1944216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hr-HR" sz="10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Računi su migrirani u Novi bankarski sustav 1. 1. 2022. </a:t>
            </a:r>
          </a:p>
        </p:txBody>
      </p:sp>
      <p:sp>
        <p:nvSpPr>
          <p:cNvPr id="7" name="Szövegdoboz 6"/>
          <p:cNvSpPr txBox="1"/>
          <p:nvPr/>
        </p:nvSpPr>
        <p:spPr>
          <a:xfrm flipH="1">
            <a:off x="9168262" y="4222517"/>
            <a:ext cx="1944216" cy="55399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hr-HR" sz="10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Računi su migrirani u Novi bankarski sustav 1. 5. 2021. i 1. 6. 2021.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B17122-4A40-BDEF-5F59-8D80546CA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887" y="1433841"/>
            <a:ext cx="665797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04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5" y="641385"/>
            <a:ext cx="10472468" cy="771739"/>
          </a:xfrm>
        </p:spPr>
        <p:txBody>
          <a:bodyPr>
            <a:noAutofit/>
          </a:bodyPr>
          <a:lstStyle/>
          <a:p>
            <a:r>
              <a:rPr lang="hr-HR" sz="2400"/>
              <a:t>Mjesečni promet</a:t>
            </a:r>
            <a:br>
              <a:rPr lang="hr-HR" sz="2400"/>
            </a:br>
            <a:endParaRPr lang="hr-HR" sz="2400"/>
          </a:p>
        </p:txBody>
      </p:sp>
      <p:sp>
        <p:nvSpPr>
          <p:cNvPr id="15" name="Szöveg helye 8">
            <a:extLst>
              <a:ext uri="{FF2B5EF4-FFF2-40B4-BE49-F238E27FC236}">
                <a16:creationId xmlns:a16="http://schemas.microsoft.com/office/drawing/2014/main" id="{067E3DED-62A3-4641-9C4F-B6E988ED8F9A}"/>
              </a:ext>
            </a:extLst>
          </p:cNvPr>
          <p:cNvSpPr txBox="1">
            <a:spLocks/>
          </p:cNvSpPr>
          <p:nvPr/>
        </p:nvSpPr>
        <p:spPr>
          <a:xfrm>
            <a:off x="419796" y="1413125"/>
            <a:ext cx="9271049" cy="463805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60363" marR="0" indent="-360363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indent="0" algn="just" defTabSz="914400" hangingPunct="1">
              <a:lnSpc>
                <a:spcPct val="130000"/>
              </a:lnSpc>
              <a:buClr>
                <a:schemeClr val="accent2"/>
              </a:buClr>
              <a:buNone/>
              <a:tabLst/>
            </a:pPr>
            <a:endParaRPr lang="hu-HU" sz="31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</p:txBody>
      </p:sp>
      <p:sp>
        <p:nvSpPr>
          <p:cNvPr id="4" name="Szöveg helye 2"/>
          <p:cNvSpPr>
            <a:spLocks noGrp="1"/>
          </p:cNvSpPr>
          <p:nvPr>
            <p:ph type="body" sz="quarter" idx="4294967295"/>
          </p:nvPr>
        </p:nvSpPr>
        <p:spPr>
          <a:xfrm>
            <a:off x="301926" y="2051384"/>
            <a:ext cx="9497682" cy="7263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4003" lvl="1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2000" b="1">
                <a:solidFill>
                  <a:schemeClr val="accent2"/>
                </a:solidFill>
                <a:latin typeface="+mn-lt"/>
                <a:cs typeface="Times New Roman" pitchFamily="18" charset="0"/>
              </a:rPr>
              <a:t>Raspodjela prometa na kanale namire bila je sljedeća: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533205" y="5088685"/>
            <a:ext cx="7526830" cy="830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ap="flat">
            <a:solidFill>
              <a:schemeClr val="accent3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hr-HR" sz="1600" dirty="0">
                <a:ln w="6350">
                  <a:solidFill>
                    <a:srgbClr val="00444B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Promet Riznice u veljači 2023. bio je drugi po veličini prema rangiranju Međubankarskog klirinškog sustava u pogledu vrijednosti prometa, s udjelom od 14,6%.</a:t>
            </a:r>
          </a:p>
        </p:txBody>
      </p:sp>
      <p:sp>
        <p:nvSpPr>
          <p:cNvPr id="6" name="Téglalap 5"/>
          <p:cNvSpPr/>
          <p:nvPr/>
        </p:nvSpPr>
        <p:spPr>
          <a:xfrm>
            <a:off x="497148" y="1495728"/>
            <a:ext cx="95989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2200" b="1">
                <a:solidFill>
                  <a:schemeClr val="accent2"/>
                </a:solidFill>
                <a:latin typeface="+mn-lt"/>
              </a:rPr>
              <a:t>Platne transakcije Riznice odvijaju se isključivo u SZR-u</a:t>
            </a: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951044"/>
              </p:ext>
            </p:extLst>
          </p:nvPr>
        </p:nvGraphicFramePr>
        <p:xfrm>
          <a:off x="633742" y="2902475"/>
          <a:ext cx="9325755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3111">
                  <a:extLst>
                    <a:ext uri="{9D8B030D-6E8A-4147-A177-3AD203B41FA5}">
                      <a16:colId xmlns:a16="http://schemas.microsoft.com/office/drawing/2014/main" val="1483631285"/>
                    </a:ext>
                  </a:extLst>
                </a:gridCol>
                <a:gridCol w="1095693">
                  <a:extLst>
                    <a:ext uri="{9D8B030D-6E8A-4147-A177-3AD203B41FA5}">
                      <a16:colId xmlns:a16="http://schemas.microsoft.com/office/drawing/2014/main" val="322907375"/>
                    </a:ext>
                  </a:extLst>
                </a:gridCol>
                <a:gridCol w="1009968">
                  <a:extLst>
                    <a:ext uri="{9D8B030D-6E8A-4147-A177-3AD203B41FA5}">
                      <a16:colId xmlns:a16="http://schemas.microsoft.com/office/drawing/2014/main" val="3419696011"/>
                    </a:ext>
                  </a:extLst>
                </a:gridCol>
                <a:gridCol w="1095693">
                  <a:extLst>
                    <a:ext uri="{9D8B030D-6E8A-4147-A177-3AD203B41FA5}">
                      <a16:colId xmlns:a16="http://schemas.microsoft.com/office/drawing/2014/main" val="1476507130"/>
                    </a:ext>
                  </a:extLst>
                </a:gridCol>
                <a:gridCol w="1009968">
                  <a:extLst>
                    <a:ext uri="{9D8B030D-6E8A-4147-A177-3AD203B41FA5}">
                      <a16:colId xmlns:a16="http://schemas.microsoft.com/office/drawing/2014/main" val="4105003153"/>
                    </a:ext>
                  </a:extLst>
                </a:gridCol>
                <a:gridCol w="1095693">
                  <a:extLst>
                    <a:ext uri="{9D8B030D-6E8A-4147-A177-3AD203B41FA5}">
                      <a16:colId xmlns:a16="http://schemas.microsoft.com/office/drawing/2014/main" val="3053187250"/>
                    </a:ext>
                  </a:extLst>
                </a:gridCol>
                <a:gridCol w="1009968">
                  <a:extLst>
                    <a:ext uri="{9D8B030D-6E8A-4147-A177-3AD203B41FA5}">
                      <a16:colId xmlns:a16="http://schemas.microsoft.com/office/drawing/2014/main" val="2036152724"/>
                    </a:ext>
                  </a:extLst>
                </a:gridCol>
                <a:gridCol w="1095693">
                  <a:extLst>
                    <a:ext uri="{9D8B030D-6E8A-4147-A177-3AD203B41FA5}">
                      <a16:colId xmlns:a16="http://schemas.microsoft.com/office/drawing/2014/main" val="2918772731"/>
                    </a:ext>
                  </a:extLst>
                </a:gridCol>
                <a:gridCol w="1009968">
                  <a:extLst>
                    <a:ext uri="{9D8B030D-6E8A-4147-A177-3AD203B41FA5}">
                      <a16:colId xmlns:a16="http://schemas.microsoft.com/office/drawing/2014/main" val="250789545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hr-HR" sz="900" noProof="0" dirty="0">
                          <a:solidFill>
                            <a:schemeClr val="bg1"/>
                          </a:solidFill>
                        </a:rPr>
                        <a:t>Promet</a:t>
                      </a:r>
                      <a:r>
                        <a:rPr lang="hr-HR" sz="900" baseline="0" noProof="0" dirty="0">
                          <a:solidFill>
                            <a:schemeClr val="bg1"/>
                          </a:solidFill>
                        </a:rPr>
                        <a:t> u veljači/ februaru 2023.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1400" noProof="0">
                          <a:solidFill>
                            <a:schemeClr val="bg1"/>
                          </a:solidFill>
                        </a:rPr>
                        <a:t>IG1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1400" noProof="0">
                          <a:solidFill>
                            <a:schemeClr val="bg1"/>
                          </a:solidFill>
                        </a:rPr>
                        <a:t>IG2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1400" noProof="0">
                          <a:solidFill>
                            <a:schemeClr val="bg1"/>
                          </a:solidFill>
                        </a:rPr>
                        <a:t>Trenutna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1400" noProof="0">
                          <a:solidFill>
                            <a:schemeClr val="bg1"/>
                          </a:solidFill>
                        </a:rPr>
                        <a:t>Ukupno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703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50" noProof="0">
                          <a:solidFill>
                            <a:schemeClr val="bg1"/>
                          </a:solidFill>
                        </a:rPr>
                        <a:t>Transakcije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50" noProof="0">
                          <a:solidFill>
                            <a:schemeClr val="bg1"/>
                          </a:solidFill>
                        </a:rPr>
                        <a:t>Mil. </a:t>
                      </a:r>
                      <a:r>
                        <a:rPr lang="hr-HR" sz="1050" baseline="0" noProof="0">
                          <a:solidFill>
                            <a:schemeClr val="bg1"/>
                          </a:solidFill>
                        </a:rPr>
                        <a:t> HUF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50" noProof="0">
                          <a:solidFill>
                            <a:schemeClr val="bg1"/>
                          </a:solidFill>
                        </a:rPr>
                        <a:t>Transakcije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50" noProof="0">
                          <a:solidFill>
                            <a:schemeClr val="bg1"/>
                          </a:solidFill>
                        </a:rPr>
                        <a:t>Mil. </a:t>
                      </a:r>
                      <a:r>
                        <a:rPr lang="hr-HR" sz="1050" baseline="0" noProof="0">
                          <a:solidFill>
                            <a:schemeClr val="bg1"/>
                          </a:solidFill>
                        </a:rPr>
                        <a:t> HUF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50" noProof="0">
                          <a:solidFill>
                            <a:schemeClr val="bg1"/>
                          </a:solidFill>
                        </a:rPr>
                        <a:t>Transakcije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50" noProof="0">
                          <a:solidFill>
                            <a:schemeClr val="bg1"/>
                          </a:solidFill>
                        </a:rPr>
                        <a:t>Mil. </a:t>
                      </a:r>
                      <a:r>
                        <a:rPr lang="hr-HR" sz="1050" baseline="0" noProof="0">
                          <a:solidFill>
                            <a:schemeClr val="bg1"/>
                          </a:solidFill>
                        </a:rPr>
                        <a:t> HUF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50" noProof="0">
                          <a:solidFill>
                            <a:schemeClr val="bg1"/>
                          </a:solidFill>
                        </a:rPr>
                        <a:t>Transakcije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50" noProof="0">
                          <a:solidFill>
                            <a:schemeClr val="bg1"/>
                          </a:solidFill>
                        </a:rPr>
                        <a:t>Mil. </a:t>
                      </a:r>
                      <a:r>
                        <a:rPr lang="hr-HR" sz="1050" baseline="0" noProof="0">
                          <a:solidFill>
                            <a:schemeClr val="bg1"/>
                          </a:solidFill>
                        </a:rPr>
                        <a:t> HUF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010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050" noProof="0">
                          <a:solidFill>
                            <a:schemeClr val="accent2"/>
                          </a:solidFill>
                        </a:rPr>
                        <a:t>Izlazno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50" noProof="0">
                          <a:solidFill>
                            <a:schemeClr val="accent2"/>
                          </a:solidFill>
                        </a:rPr>
                        <a:t>4 283 932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50" noProof="0">
                          <a:solidFill>
                            <a:schemeClr val="accent2"/>
                          </a:solidFill>
                        </a:rPr>
                        <a:t>713 462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50" noProof="0">
                          <a:solidFill>
                            <a:schemeClr val="accent2"/>
                          </a:solidFill>
                        </a:rPr>
                        <a:t>1 537 950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50" noProof="0">
                          <a:solidFill>
                            <a:schemeClr val="accent2"/>
                          </a:solidFill>
                        </a:rPr>
                        <a:t>2 371 727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50" noProof="0">
                          <a:solidFill>
                            <a:schemeClr val="accent2"/>
                          </a:solidFill>
                        </a:rPr>
                        <a:t>16 970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50" noProof="0">
                          <a:solidFill>
                            <a:schemeClr val="accent2"/>
                          </a:solidFill>
                        </a:rPr>
                        <a:t>8 307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50" noProof="0">
                          <a:solidFill>
                            <a:schemeClr val="accent2"/>
                          </a:solidFill>
                        </a:rPr>
                        <a:t>5 838 852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50" noProof="0">
                          <a:solidFill>
                            <a:schemeClr val="accent2"/>
                          </a:solidFill>
                        </a:rPr>
                        <a:t>3 093 496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569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050" noProof="0">
                          <a:solidFill>
                            <a:schemeClr val="accent2"/>
                          </a:solidFill>
                        </a:rPr>
                        <a:t>Ulazno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50" noProof="0">
                          <a:solidFill>
                            <a:schemeClr val="accent2"/>
                          </a:solidFill>
                        </a:rPr>
                        <a:t>36 918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50" noProof="0">
                          <a:solidFill>
                            <a:schemeClr val="accent2"/>
                          </a:solidFill>
                        </a:rPr>
                        <a:t>16 258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50" noProof="0">
                          <a:solidFill>
                            <a:schemeClr val="accent2"/>
                          </a:solidFill>
                        </a:rPr>
                        <a:t>901 924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50" noProof="0">
                          <a:solidFill>
                            <a:schemeClr val="accent2"/>
                          </a:solidFill>
                        </a:rPr>
                        <a:t>1 784 964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50" noProof="0">
                          <a:solidFill>
                            <a:schemeClr val="accent2"/>
                          </a:solidFill>
                        </a:rPr>
                        <a:t>1 704 143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50" noProof="0">
                          <a:solidFill>
                            <a:schemeClr val="accent2"/>
                          </a:solidFill>
                        </a:rPr>
                        <a:t>348 280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50" noProof="0">
                          <a:solidFill>
                            <a:schemeClr val="accent2"/>
                          </a:solidFill>
                        </a:rPr>
                        <a:t>2 642 985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50" noProof="0" dirty="0">
                          <a:solidFill>
                            <a:schemeClr val="accent2"/>
                          </a:solidFill>
                        </a:rPr>
                        <a:t>2 149 501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305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165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theme/theme1.xml><?xml version="1.0" encoding="utf-8"?>
<a:theme xmlns:a="http://schemas.openxmlformats.org/drawingml/2006/main" name="8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MAK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0.xml><?xml version="1.0" encoding="utf-8"?>
<a:theme xmlns:a="http://schemas.openxmlformats.org/drawingml/2006/main" name="7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1.xml><?xml version="1.0" encoding="utf-8"?>
<a:theme xmlns:a="http://schemas.openxmlformats.org/drawingml/2006/main" name="CÍMDIÁK V1">
  <a:themeElements>
    <a:clrScheme name="CÍMDIÁK V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564"/>
      </a:accent1>
      <a:accent2>
        <a:srgbClr val="A3A4A6"/>
      </a:accent2>
      <a:accent3>
        <a:srgbClr val="00BCB5"/>
      </a:accent3>
      <a:accent4>
        <a:srgbClr val="1F6972"/>
      </a:accent4>
      <a:accent5>
        <a:srgbClr val="EAE5C3"/>
      </a:accent5>
      <a:accent6>
        <a:srgbClr val="003046"/>
      </a:accent6>
      <a:hlink>
        <a:srgbClr val="0000FF"/>
      </a:hlink>
      <a:folHlink>
        <a:srgbClr val="FF00FF"/>
      </a:folHlink>
    </a:clrScheme>
    <a:fontScheme name="CÍMDIÁK V1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9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1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2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3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4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9.xml><?xml version="1.0" encoding="utf-8"?>
<a:theme xmlns:a="http://schemas.openxmlformats.org/drawingml/2006/main" name="6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1064</Words>
  <Application>Microsoft Office PowerPoint</Application>
  <PresentationFormat>Widescreen</PresentationFormat>
  <Paragraphs>272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8_KÉPES CÍMDIÁK V2</vt:lpstr>
      <vt:lpstr>10_KÉPES CÍMDIÁK V2</vt:lpstr>
      <vt:lpstr>KÉPES CÍMDIÁK V2</vt:lpstr>
      <vt:lpstr>9_KÉPES CÍMDIÁK V2</vt:lpstr>
      <vt:lpstr>1_KÉPES CÍMDIÁK V2</vt:lpstr>
      <vt:lpstr>2_KÉPES CÍMDIÁK V2</vt:lpstr>
      <vt:lpstr>3_KÉPES CÍMDIÁK V2</vt:lpstr>
      <vt:lpstr>4_KÉPES CÍMDIÁK V2</vt:lpstr>
      <vt:lpstr>6_KÉPES CÍMDIÁK V2</vt:lpstr>
      <vt:lpstr>7_KÉPES CÍMDIÁK V2</vt:lpstr>
      <vt:lpstr>Mađarska državna riznica</vt:lpstr>
      <vt:lpstr>Mađarska državna riznica (HST) </vt:lpstr>
      <vt:lpstr>Nekadašnji sustavi za upravljanje javnim financijama </vt:lpstr>
      <vt:lpstr>Nekadašnja mreža upravljanja javnim financijama </vt:lpstr>
      <vt:lpstr>Raspored elemenata projekta </vt:lpstr>
      <vt:lpstr>Dva projekta: 1) IFMIS + DWH, 2) interni bankarski sustav </vt:lpstr>
      <vt:lpstr>Dva projekta: 1) IFMIS + DWH, 2) interni bankarski sustav </vt:lpstr>
      <vt:lpstr>Upravljanje promjenama – interni bankarski sustav </vt:lpstr>
      <vt:lpstr>Mjesečni promet </vt:lpstr>
      <vt:lpstr>postojeći sustavi upravljanja javnim financijama </vt:lpstr>
      <vt:lpstr>Postojeća mreža upravljanja javnim financijama </vt:lpstr>
      <vt:lpstr>Novi način pružanja informacijskih usluga </vt:lpstr>
      <vt:lpstr>Novi načini izvještavanja </vt:lpstr>
      <vt:lpstr>Naučene lekcije </vt:lpstr>
      <vt:lpstr>Ciljevi daljnjeg razvoja </vt:lpstr>
      <vt:lpstr>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Mađarska državna riznica</dc:title>
  <dc:creator/>
  <cp:lastModifiedBy/>
  <cp:revision>2</cp:revision>
  <dcterms:modified xsi:type="dcterms:W3CDTF">2023-05-20T22:05:49Z</dcterms:modified>
</cp:coreProperties>
</file>