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commentAuthors.xml" ContentType="application/vnd.openxmlformats-officedocument.presentationml.commentAuthors+xml"/>
  <Override PartName="/ppt/comments/comment2.xml" ContentType="application/vnd.openxmlformats-officedocument.presentationml.comments+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slideLayouts/slideLayout25.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comments/comment3.xml" ContentType="application/vnd.openxmlformats-officedocument.presentationml.comments+xml"/>
  <Override PartName="/ppt/slideLayouts/slideLayout10.xml" ContentType="application/vnd.openxmlformats-officedocument.presentationml.slideLayout+xml"/>
  <Override PartName="/ppt/comments/comment1.xml" ContentType="application/vnd.openxmlformats-officedocument.presentationml.comments+xml"/>
  <Override PartName="/ppt/notesSlides/notesSlide8.xml" ContentType="application/vnd.openxmlformats-officedocument.presentationml.notesSlide+xml"/>
  <Default Extension="gif" ContentType="image/gif"/>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76" r:id="rId2"/>
    <p:sldMasterId id="2147483762" r:id="rId3"/>
  </p:sldMasterIdLst>
  <p:notesMasterIdLst>
    <p:notesMasterId r:id="rId23"/>
  </p:notesMasterIdLst>
  <p:handoutMasterIdLst>
    <p:handoutMasterId r:id="rId24"/>
  </p:handoutMasterIdLst>
  <p:sldIdLst>
    <p:sldId id="256" r:id="rId4"/>
    <p:sldId id="304" r:id="rId5"/>
    <p:sldId id="305" r:id="rId6"/>
    <p:sldId id="306" r:id="rId7"/>
    <p:sldId id="309" r:id="rId8"/>
    <p:sldId id="310" r:id="rId9"/>
    <p:sldId id="307" r:id="rId10"/>
    <p:sldId id="308" r:id="rId11"/>
    <p:sldId id="299" r:id="rId12"/>
    <p:sldId id="258" r:id="rId13"/>
    <p:sldId id="257" r:id="rId14"/>
    <p:sldId id="298" r:id="rId15"/>
    <p:sldId id="274" r:id="rId16"/>
    <p:sldId id="300" r:id="rId17"/>
    <p:sldId id="301" r:id="rId18"/>
    <p:sldId id="302" r:id="rId19"/>
    <p:sldId id="303" r:id="rId20"/>
    <p:sldId id="279" r:id="rId21"/>
    <p:sldId id="293" r:id="rId22"/>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Arial Narrow" pitchFamily="34" charset="0"/>
        <a:ea typeface="+mn-ea"/>
        <a:cs typeface="Arial" charset="0"/>
      </a:defRPr>
    </a:lvl1pPr>
    <a:lvl2pPr marL="457200" algn="l" rtl="0" fontAlgn="base">
      <a:spcBef>
        <a:spcPct val="0"/>
      </a:spcBef>
      <a:spcAft>
        <a:spcPct val="0"/>
      </a:spcAft>
      <a:defRPr kern="1200">
        <a:solidFill>
          <a:schemeClr val="tx1"/>
        </a:solidFill>
        <a:latin typeface="Arial Narrow" pitchFamily="34" charset="0"/>
        <a:ea typeface="+mn-ea"/>
        <a:cs typeface="Arial" charset="0"/>
      </a:defRPr>
    </a:lvl2pPr>
    <a:lvl3pPr marL="914400" algn="l" rtl="0" fontAlgn="base">
      <a:spcBef>
        <a:spcPct val="0"/>
      </a:spcBef>
      <a:spcAft>
        <a:spcPct val="0"/>
      </a:spcAft>
      <a:defRPr kern="1200">
        <a:solidFill>
          <a:schemeClr val="tx1"/>
        </a:solidFill>
        <a:latin typeface="Arial Narrow" pitchFamily="34" charset="0"/>
        <a:ea typeface="+mn-ea"/>
        <a:cs typeface="Arial" charset="0"/>
      </a:defRPr>
    </a:lvl3pPr>
    <a:lvl4pPr marL="1371600" algn="l" rtl="0" fontAlgn="base">
      <a:spcBef>
        <a:spcPct val="0"/>
      </a:spcBef>
      <a:spcAft>
        <a:spcPct val="0"/>
      </a:spcAft>
      <a:defRPr kern="1200">
        <a:solidFill>
          <a:schemeClr val="tx1"/>
        </a:solidFill>
        <a:latin typeface="Arial Narrow" pitchFamily="34" charset="0"/>
        <a:ea typeface="+mn-ea"/>
        <a:cs typeface="Arial" charset="0"/>
      </a:defRPr>
    </a:lvl4pPr>
    <a:lvl5pPr marL="1828800" algn="l" rtl="0" fontAlgn="base">
      <a:spcBef>
        <a:spcPct val="0"/>
      </a:spcBef>
      <a:spcAft>
        <a:spcPct val="0"/>
      </a:spcAft>
      <a:defRPr kern="1200">
        <a:solidFill>
          <a:schemeClr val="tx1"/>
        </a:solidFill>
        <a:latin typeface="Arial Narrow" pitchFamily="34" charset="0"/>
        <a:ea typeface="+mn-ea"/>
        <a:cs typeface="Arial" charset="0"/>
      </a:defRPr>
    </a:lvl5pPr>
    <a:lvl6pPr marL="2286000" algn="l" defTabSz="914400" rtl="0" eaLnBrk="1" latinLnBrk="0" hangingPunct="1">
      <a:defRPr kern="1200">
        <a:solidFill>
          <a:schemeClr val="tx1"/>
        </a:solidFill>
        <a:latin typeface="Arial Narrow" pitchFamily="34" charset="0"/>
        <a:ea typeface="+mn-ea"/>
        <a:cs typeface="Arial" charset="0"/>
      </a:defRPr>
    </a:lvl6pPr>
    <a:lvl7pPr marL="2743200" algn="l" defTabSz="914400" rtl="0" eaLnBrk="1" latinLnBrk="0" hangingPunct="1">
      <a:defRPr kern="1200">
        <a:solidFill>
          <a:schemeClr val="tx1"/>
        </a:solidFill>
        <a:latin typeface="Arial Narrow" pitchFamily="34" charset="0"/>
        <a:ea typeface="+mn-ea"/>
        <a:cs typeface="Arial" charset="0"/>
      </a:defRPr>
    </a:lvl7pPr>
    <a:lvl8pPr marL="3200400" algn="l" defTabSz="914400" rtl="0" eaLnBrk="1" latinLnBrk="0" hangingPunct="1">
      <a:defRPr kern="1200">
        <a:solidFill>
          <a:schemeClr val="tx1"/>
        </a:solidFill>
        <a:latin typeface="Arial Narrow" pitchFamily="34" charset="0"/>
        <a:ea typeface="+mn-ea"/>
        <a:cs typeface="Arial" charset="0"/>
      </a:defRPr>
    </a:lvl8pPr>
    <a:lvl9pPr marL="3657600" algn="l" defTabSz="914400" rtl="0" eaLnBrk="1" latinLnBrk="0" hangingPunct="1">
      <a:defRPr kern="1200">
        <a:solidFill>
          <a:schemeClr val="tx1"/>
        </a:solidFill>
        <a:latin typeface="Arial Narrow" pitchFamily="34"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an-Pierre" initials="JP" lastIdx="15"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0" autoAdjust="0"/>
    <p:restoredTop sz="92907" autoAdjust="0"/>
  </p:normalViewPr>
  <p:slideViewPr>
    <p:cSldViewPr>
      <p:cViewPr varScale="1">
        <p:scale>
          <a:sx n="70" d="100"/>
          <a:sy n="70" d="100"/>
        </p:scale>
        <p:origin x="-1128" y="-102"/>
      </p:cViewPr>
      <p:guideLst>
        <p:guide orient="horz" pos="2160"/>
        <p:guide pos="2880"/>
      </p:guideLst>
    </p:cSldViewPr>
  </p:slideViewPr>
  <p:outlineViewPr>
    <p:cViewPr>
      <p:scale>
        <a:sx n="33" d="100"/>
        <a:sy n="33" d="100"/>
      </p:scale>
      <p:origin x="0" y="821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2-10-07T10:47:23.091" idx="11">
    <p:pos x="1707" y="361"/>
    <p:text>Do we need this?</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2-10-07T10:48:11.389" idx="12">
    <p:pos x="4455" y="319"/>
    <p:text>Do we need this?</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12-10-07T10:48:35.117" idx="13">
    <p:pos x="5434" y="1305"/>
    <p:text>yes</p:text>
  </p:cm>
  <p:cm authorId="0" dt="2012-10-07T10:48:54.695" idx="14">
    <p:pos x="5371" y="1985"/>
    <p:text>yes</p:text>
  </p:cm>
  <p:cm authorId="0" dt="2012-10-07T10:49:01.652" idx="15">
    <p:pos x="5559" y="2658"/>
    <p:text>yes</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Narrow" pitchFamily="34" charset="0"/>
                <a:ea typeface="+mn-ea"/>
              </a:defRPr>
            </a:lvl1pPr>
          </a:lstStyle>
          <a:p>
            <a:pPr>
              <a:defRPr/>
            </a:pPr>
            <a:endParaRPr lang="hr-HR"/>
          </a:p>
        </p:txBody>
      </p:sp>
      <p:sp>
        <p:nvSpPr>
          <p:cNvPr id="2765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Narrow" charset="0"/>
              </a:defRPr>
            </a:lvl1pPr>
          </a:lstStyle>
          <a:p>
            <a:pPr>
              <a:defRPr/>
            </a:pPr>
            <a:fld id="{4C64B68E-2370-4BD8-8581-7A3F144399B9}" type="datetime1">
              <a:rPr lang="hr-HR"/>
              <a:pPr>
                <a:defRPr/>
              </a:pPr>
              <a:t>21.10.2012.</a:t>
            </a:fld>
            <a:endParaRPr lang="hr-HR"/>
          </a:p>
        </p:txBody>
      </p:sp>
      <p:sp>
        <p:nvSpPr>
          <p:cNvPr id="2765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Narrow" pitchFamily="34" charset="0"/>
                <a:ea typeface="+mn-ea"/>
              </a:defRPr>
            </a:lvl1pPr>
          </a:lstStyle>
          <a:p>
            <a:pPr>
              <a:defRPr/>
            </a:pPr>
            <a:endParaRPr lang="hr-HR"/>
          </a:p>
        </p:txBody>
      </p:sp>
      <p:sp>
        <p:nvSpPr>
          <p:cNvPr id="2765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Narrow" charset="0"/>
              </a:defRPr>
            </a:lvl1pPr>
          </a:lstStyle>
          <a:p>
            <a:pPr>
              <a:defRPr/>
            </a:pPr>
            <a:fld id="{A543A83D-5B37-4E9E-AE07-4F8F53C55E6C}" type="slidenum">
              <a:rPr lang="hr-HR"/>
              <a:pPr>
                <a:defRPr/>
              </a:pPr>
              <a:t>‹#›</a:t>
            </a:fld>
            <a:endParaRPr lang="hr-H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smtClean="0"/>
            </a:lvl1pPr>
          </a:lstStyle>
          <a:p>
            <a:pPr>
              <a:defRPr/>
            </a:pPr>
            <a:fld id="{B66793C1-B900-4953-A874-6D77133EE65F}" type="datetimeFigureOut">
              <a:rPr lang="en-US"/>
              <a:pPr>
                <a:defRPr/>
              </a:pPr>
              <a:t>10/21/2012</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smtClean="0"/>
            </a:lvl1pPr>
          </a:lstStyle>
          <a:p>
            <a:pPr>
              <a:defRPr/>
            </a:pPr>
            <a:fld id="{1E72AC0E-037B-406E-B29B-6A93DC315FB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Good Practice Internal Audit Manual Template, developed by IA </a:t>
            </a:r>
            <a:r>
              <a:rPr lang="en-US" dirty="0" err="1" smtClean="0"/>
              <a:t>CoP</a:t>
            </a:r>
            <a:r>
              <a:rPr lang="en-US" dirty="0" smtClean="0"/>
              <a:t>, defines the importance and the impact that an effective audit strategy and audit plan can have on meeting the overall goals, objectives and the mission of the internal audit unit. Planning provides a systematic approach to the internal audit work and requires knowledge and competency in a broad number of areas such as risk assessment and internal control. The IA </a:t>
            </a:r>
            <a:r>
              <a:rPr lang="en-US" dirty="0" err="1" smtClean="0"/>
              <a:t>CoP</a:t>
            </a:r>
            <a:r>
              <a:rPr lang="en-US" dirty="0" smtClean="0"/>
              <a:t> has developed this Risk Assessment Methodology Template which is based on the IIA advisory and guidance as well as generally accepted good practice adopted for such exercises.</a:t>
            </a:r>
          </a:p>
          <a:p>
            <a:pPr>
              <a:spcBef>
                <a:spcPct val="0"/>
              </a:spcBef>
            </a:pPr>
            <a:endParaRPr lang="en-US" dirty="0" smtClean="0"/>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522D9A9-08B1-4AB5-AE58-149F4F171873}" type="slidenum">
              <a:rPr lang="en-US"/>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sr-Cyrl-CS" dirty="0"/>
          </a:p>
        </p:txBody>
      </p:sp>
      <p:sp>
        <p:nvSpPr>
          <p:cNvPr id="4" name="Slide Number Placeholder 3"/>
          <p:cNvSpPr>
            <a:spLocks noGrp="1"/>
          </p:cNvSpPr>
          <p:nvPr>
            <p:ph type="sldNum" sz="quarter" idx="10"/>
          </p:nvPr>
        </p:nvSpPr>
        <p:spPr/>
        <p:txBody>
          <a:bodyPr/>
          <a:lstStyle/>
          <a:p>
            <a:pPr>
              <a:defRPr/>
            </a:pPr>
            <a:fld id="{1E72AC0E-037B-406E-B29B-6A93DC315FB4}"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sr-Cyrl-CS" dirty="0"/>
          </a:p>
        </p:txBody>
      </p:sp>
      <p:sp>
        <p:nvSpPr>
          <p:cNvPr id="4" name="Slide Number Placeholder 3"/>
          <p:cNvSpPr>
            <a:spLocks noGrp="1"/>
          </p:cNvSpPr>
          <p:nvPr>
            <p:ph type="sldNum" sz="quarter" idx="10"/>
          </p:nvPr>
        </p:nvSpPr>
        <p:spPr/>
        <p:txBody>
          <a:bodyPr/>
          <a:lstStyle/>
          <a:p>
            <a:pPr>
              <a:defRPr/>
            </a:pPr>
            <a:fld id="{1E72AC0E-037B-406E-B29B-6A93DC315FB4}" type="slidenum">
              <a:rPr lang="en-US" smtClean="0"/>
              <a:pPr>
                <a:defRPr/>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sr-Cyrl-CS" dirty="0"/>
          </a:p>
        </p:txBody>
      </p:sp>
      <p:sp>
        <p:nvSpPr>
          <p:cNvPr id="4" name="Slide Number Placeholder 3"/>
          <p:cNvSpPr>
            <a:spLocks noGrp="1"/>
          </p:cNvSpPr>
          <p:nvPr>
            <p:ph type="sldNum" sz="quarter" idx="10"/>
          </p:nvPr>
        </p:nvSpPr>
        <p:spPr/>
        <p:txBody>
          <a:bodyPr/>
          <a:lstStyle/>
          <a:p>
            <a:pPr>
              <a:defRPr/>
            </a:pPr>
            <a:fld id="{1E72AC0E-037B-406E-B29B-6A93DC315FB4}"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sr-Cyrl-CS" dirty="0"/>
          </a:p>
        </p:txBody>
      </p:sp>
      <p:sp>
        <p:nvSpPr>
          <p:cNvPr id="4" name="Slide Number Placeholder 3"/>
          <p:cNvSpPr>
            <a:spLocks noGrp="1"/>
          </p:cNvSpPr>
          <p:nvPr>
            <p:ph type="sldNum" sz="quarter" idx="10"/>
          </p:nvPr>
        </p:nvSpPr>
        <p:spPr/>
        <p:txBody>
          <a:bodyPr/>
          <a:lstStyle/>
          <a:p>
            <a:pPr>
              <a:defRPr/>
            </a:pPr>
            <a:fld id="{1E72AC0E-037B-406E-B29B-6A93DC315FB4}" type="slidenum">
              <a:rPr lang="en-US" smtClean="0"/>
              <a:pPr>
                <a:defRPr/>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sr-Cyrl-CS" dirty="0"/>
          </a:p>
        </p:txBody>
      </p:sp>
      <p:sp>
        <p:nvSpPr>
          <p:cNvPr id="4" name="Slide Number Placeholder 3"/>
          <p:cNvSpPr>
            <a:spLocks noGrp="1"/>
          </p:cNvSpPr>
          <p:nvPr>
            <p:ph type="sldNum" sz="quarter" idx="10"/>
          </p:nvPr>
        </p:nvSpPr>
        <p:spPr/>
        <p:txBody>
          <a:bodyPr/>
          <a:lstStyle/>
          <a:p>
            <a:pPr>
              <a:defRPr/>
            </a:pPr>
            <a:fld id="{1E72AC0E-037B-406E-B29B-6A93DC315FB4}" type="slidenum">
              <a:rPr lang="en-US" smtClean="0"/>
              <a:pPr>
                <a:defRPr/>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nl-BE" dirty="0" smtClean="0"/>
              <a:t>What are the final objectives?</a:t>
            </a:r>
          </a:p>
          <a:p>
            <a:r>
              <a:rPr lang="nl-BE" dirty="0" smtClean="0"/>
              <a:t>What is the action plan?</a:t>
            </a:r>
          </a:p>
          <a:p>
            <a:endParaRPr lang="nl-BE" dirty="0"/>
          </a:p>
        </p:txBody>
      </p:sp>
      <p:sp>
        <p:nvSpPr>
          <p:cNvPr id="4" name="Slide Number Placeholder 3"/>
          <p:cNvSpPr>
            <a:spLocks noGrp="1"/>
          </p:cNvSpPr>
          <p:nvPr>
            <p:ph type="sldNum" sz="quarter" idx="10"/>
          </p:nvPr>
        </p:nvSpPr>
        <p:spPr/>
        <p:txBody>
          <a:bodyPr/>
          <a:lstStyle/>
          <a:p>
            <a:pPr>
              <a:defRPr/>
            </a:pPr>
            <a:fld id="{1E72AC0E-037B-406E-B29B-6A93DC315FB4}" type="slidenum">
              <a:rPr lang="en-US" smtClean="0">
                <a:solidFill>
                  <a:prstClr val="black"/>
                </a:solidFill>
              </a:rPr>
              <a:pPr>
                <a:defRPr/>
              </a:pPr>
              <a:t>9</a:t>
            </a:fld>
            <a:endParaRPr lang="en-US">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nl-BE" dirty="0" smtClean="0"/>
              <a:t>What did we already achieve?</a:t>
            </a:r>
            <a:endParaRPr lang="nl-BE" dirty="0"/>
          </a:p>
        </p:txBody>
      </p:sp>
      <p:sp>
        <p:nvSpPr>
          <p:cNvPr id="4" name="Slide Number Placeholder 3"/>
          <p:cNvSpPr>
            <a:spLocks noGrp="1"/>
          </p:cNvSpPr>
          <p:nvPr>
            <p:ph type="sldNum" sz="quarter" idx="10"/>
          </p:nvPr>
        </p:nvSpPr>
        <p:spPr/>
        <p:txBody>
          <a:bodyPr/>
          <a:lstStyle/>
          <a:p>
            <a:pPr>
              <a:defRPr/>
            </a:pPr>
            <a:fld id="{1E72AC0E-037B-406E-B29B-6A93DC315FB4}" type="slidenum">
              <a:rPr lang="en-US" smtClean="0"/>
              <a:pPr>
                <a:defRPr/>
              </a:pPr>
              <a:t>11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sr-Cyrl-CS" dirty="0"/>
          </a:p>
        </p:txBody>
      </p:sp>
      <p:sp>
        <p:nvSpPr>
          <p:cNvPr id="4" name="Slide Number Placeholder 3"/>
          <p:cNvSpPr>
            <a:spLocks noGrp="1"/>
          </p:cNvSpPr>
          <p:nvPr>
            <p:ph type="sldNum" sz="quarter" idx="10"/>
          </p:nvPr>
        </p:nvSpPr>
        <p:spPr/>
        <p:txBody>
          <a:bodyPr/>
          <a:lstStyle/>
          <a:p>
            <a:pPr>
              <a:defRPr/>
            </a:pPr>
            <a:fld id="{1E72AC0E-037B-406E-B29B-6A93DC315FB4}" type="slidenum">
              <a:rPr lang="en-US" smtClean="0"/>
              <a:pPr>
                <a:defRPr/>
              </a:pPr>
              <a:t>12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nl-BE" dirty="0" smtClean="0"/>
              <a:t>Where do we go from here?</a:t>
            </a:r>
            <a:endParaRPr lang="nl-BE" dirty="0"/>
          </a:p>
        </p:txBody>
      </p:sp>
      <p:sp>
        <p:nvSpPr>
          <p:cNvPr id="4" name="Slide Number Placeholder 3"/>
          <p:cNvSpPr>
            <a:spLocks noGrp="1"/>
          </p:cNvSpPr>
          <p:nvPr>
            <p:ph type="sldNum" sz="quarter" idx="10"/>
          </p:nvPr>
        </p:nvSpPr>
        <p:spPr/>
        <p:txBody>
          <a:bodyPr/>
          <a:lstStyle/>
          <a:p>
            <a:pPr>
              <a:defRPr/>
            </a:pPr>
            <a:fld id="{1E72AC0E-037B-406E-B29B-6A93DC315FB4}" type="slidenum">
              <a:rPr lang="en-US" smtClean="0"/>
              <a:pPr>
                <a:defRPr/>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mf-en-gore"/>
          <p:cNvPicPr>
            <a:picLocks noChangeAspect="1" noChangeArrowheads="1"/>
          </p:cNvPicPr>
          <p:nvPr/>
        </p:nvPicPr>
        <p:blipFill>
          <a:blip r:embed="rId2" cstate="print"/>
          <a:srcRect/>
          <a:stretch>
            <a:fillRect/>
          </a:stretch>
        </p:blipFill>
        <p:spPr bwMode="auto">
          <a:xfrm>
            <a:off x="20638" y="9525"/>
            <a:ext cx="5272087" cy="1058863"/>
          </a:xfrm>
          <a:prstGeom prst="rect">
            <a:avLst/>
          </a:prstGeom>
          <a:noFill/>
          <a:ln w="9525">
            <a:noFill/>
            <a:miter lim="800000"/>
            <a:headEnd/>
            <a:tailEnd/>
          </a:ln>
        </p:spPr>
      </p:pic>
      <p:pic>
        <p:nvPicPr>
          <p:cNvPr id="5" name="Picture 8" descr="mf-en-dolje"/>
          <p:cNvPicPr>
            <a:picLocks noChangeAspect="1" noChangeArrowheads="1"/>
          </p:cNvPicPr>
          <p:nvPr/>
        </p:nvPicPr>
        <p:blipFill>
          <a:blip r:embed="rId3" cstate="print"/>
          <a:srcRect/>
          <a:stretch>
            <a:fillRect/>
          </a:stretch>
        </p:blipFill>
        <p:spPr bwMode="auto">
          <a:xfrm>
            <a:off x="5843588" y="6334125"/>
            <a:ext cx="3314700" cy="523875"/>
          </a:xfrm>
          <a:prstGeom prst="rect">
            <a:avLst/>
          </a:prstGeom>
          <a:noFill/>
          <a:ln w="9525">
            <a:noFill/>
            <a:miter lim="800000"/>
            <a:headEnd/>
            <a:tailEnd/>
          </a:ln>
        </p:spPr>
      </p:pic>
      <p:sp>
        <p:nvSpPr>
          <p:cNvPr id="8194" name="Rectangle 2"/>
          <p:cNvSpPr>
            <a:spLocks noGrp="1" noChangeArrowheads="1"/>
          </p:cNvSpPr>
          <p:nvPr>
            <p:ph type="ctrTitle"/>
          </p:nvPr>
        </p:nvSpPr>
        <p:spPr>
          <a:xfrm>
            <a:off x="685800" y="2130425"/>
            <a:ext cx="7772400" cy="1470025"/>
          </a:xfrm>
        </p:spPr>
        <p:txBody>
          <a:bodyPr/>
          <a:lstStyle>
            <a:lvl1pPr>
              <a:defRPr/>
            </a:lvl1pPr>
          </a:lstStyle>
          <a:p>
            <a:r>
              <a:rPr lang="hr-HR"/>
              <a:t>Kliknite da biste uredili stil naslova matrice</a:t>
            </a:r>
          </a:p>
        </p:txBody>
      </p:sp>
      <p:sp>
        <p:nvSpPr>
          <p:cNvPr id="8195" name="Rectangle 3"/>
          <p:cNvSpPr>
            <a:spLocks noGrp="1" noChangeArrowheads="1"/>
          </p:cNvSpPr>
          <p:nvPr>
            <p:ph type="subTitle" idx="1"/>
          </p:nvPr>
        </p:nvSpPr>
        <p:spPr>
          <a:xfrm>
            <a:off x="2051050" y="4508500"/>
            <a:ext cx="6400800" cy="1104900"/>
          </a:xfrm>
        </p:spPr>
        <p:txBody>
          <a:bodyPr/>
          <a:lstStyle>
            <a:lvl1pPr marL="0" indent="0" algn="r">
              <a:buFontTx/>
              <a:buNone/>
              <a:defRPr/>
            </a:lvl1pPr>
          </a:lstStyle>
          <a:p>
            <a:r>
              <a:rPr lang="hr-HR"/>
              <a:t>Kliknite da biste uredili stil podnaslova matrice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CS"/>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Rectangle 4"/>
          <p:cNvSpPr>
            <a:spLocks noGrp="1" noChangeArrowheads="1"/>
          </p:cNvSpPr>
          <p:nvPr>
            <p:ph type="sldNum" sz="quarter" idx="10"/>
          </p:nvPr>
        </p:nvSpPr>
        <p:spPr/>
        <p:txBody>
          <a:bodyPr/>
          <a:lstStyle>
            <a:lvl1pPr>
              <a:defRPr/>
            </a:lvl1pPr>
          </a:lstStyle>
          <a:p>
            <a:pPr>
              <a:defRPr/>
            </a:pPr>
            <a:fld id="{7578EAC2-957D-4E76-9A6E-4947D0B50E19}" type="slidenum">
              <a:rPr lang="hr-HR"/>
              <a:pPr>
                <a:defRPr/>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2588" y="836613"/>
            <a:ext cx="2160587" cy="5318125"/>
          </a:xfrm>
        </p:spPr>
        <p:txBody>
          <a:bodyPr vert="eaVert"/>
          <a:lstStyle/>
          <a:p>
            <a:r>
              <a:rPr lang="en-US"/>
              <a:t>Click to edit Master title style</a:t>
            </a:r>
            <a:endParaRPr lang="sr-Latn-CS"/>
          </a:p>
        </p:txBody>
      </p:sp>
      <p:sp>
        <p:nvSpPr>
          <p:cNvPr id="3" name="Vertical Text Placeholder 2"/>
          <p:cNvSpPr>
            <a:spLocks noGrp="1"/>
          </p:cNvSpPr>
          <p:nvPr>
            <p:ph type="body" orient="vert" idx="1"/>
          </p:nvPr>
        </p:nvSpPr>
        <p:spPr>
          <a:xfrm>
            <a:off x="250825" y="836613"/>
            <a:ext cx="6329363" cy="5318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Rectangle 4"/>
          <p:cNvSpPr>
            <a:spLocks noGrp="1" noChangeArrowheads="1"/>
          </p:cNvSpPr>
          <p:nvPr>
            <p:ph type="sldNum" sz="quarter" idx="10"/>
          </p:nvPr>
        </p:nvSpPr>
        <p:spPr/>
        <p:txBody>
          <a:bodyPr/>
          <a:lstStyle>
            <a:lvl1pPr>
              <a:defRPr/>
            </a:lvl1pPr>
          </a:lstStyle>
          <a:p>
            <a:pPr>
              <a:defRPr/>
            </a:pPr>
            <a:fld id="{7D4B2656-C3BF-4C83-97ED-838507DD8C82}" type="slidenum">
              <a:rPr lang="hr-HR"/>
              <a:pPr>
                <a:defRPr/>
              </a:pPr>
              <a:t>‹#›</a:t>
            </a:fld>
            <a:endParaRPr lang="hr-H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ed Rectangle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solidFill>
                <a:prstClr val="white"/>
              </a:solidFill>
            </a:endParaRPr>
          </a:p>
        </p:txBody>
      </p:sp>
      <p:sp>
        <p:nvSpPr>
          <p:cNvPr id="6" name="Rounded Rectangle 5"/>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solidFill>
                <a:prstClr val="white"/>
              </a:solidFill>
            </a:endParaRPr>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en-US" smtClean="0"/>
              <a:t>Click to edit Master title style</a:t>
            </a:r>
            <a:endParaRPr lang="en-US"/>
          </a:p>
        </p:txBody>
      </p:sp>
      <p:sp>
        <p:nvSpPr>
          <p:cNvPr id="20" name="Subtitle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7" name="Date Placeholder 18"/>
          <p:cNvSpPr>
            <a:spLocks noGrp="1"/>
          </p:cNvSpPr>
          <p:nvPr>
            <p:ph type="dt" sz="half" idx="10"/>
          </p:nvPr>
        </p:nvSpPr>
        <p:spPr/>
        <p:txBody>
          <a:bodyPr/>
          <a:lstStyle>
            <a:lvl1pPr>
              <a:defRPr/>
            </a:lvl1pPr>
            <a:extLst/>
          </a:lstStyle>
          <a:p>
            <a:pPr>
              <a:defRPr/>
            </a:pPr>
            <a:fld id="{09EE0C6A-5423-4C9B-A245-D52BAA7BC2B2}" type="datetimeFigureOut">
              <a:rPr lang="et-EE"/>
              <a:pPr>
                <a:defRPr/>
              </a:pPr>
              <a:t>21.10.2012</a:t>
            </a:fld>
            <a:endParaRPr lang="et-EE" dirty="0"/>
          </a:p>
        </p:txBody>
      </p:sp>
      <p:sp>
        <p:nvSpPr>
          <p:cNvPr id="8" name="Footer Placeholder 7"/>
          <p:cNvSpPr>
            <a:spLocks noGrp="1"/>
          </p:cNvSpPr>
          <p:nvPr>
            <p:ph type="ftr" sz="quarter" idx="11"/>
          </p:nvPr>
        </p:nvSpPr>
        <p:spPr/>
        <p:txBody>
          <a:bodyPr/>
          <a:lstStyle>
            <a:lvl1pPr>
              <a:defRPr/>
            </a:lvl1pPr>
            <a:extLst/>
          </a:lstStyle>
          <a:p>
            <a:pPr>
              <a:defRPr/>
            </a:pPr>
            <a:endParaRPr lang="et-EE"/>
          </a:p>
        </p:txBody>
      </p:sp>
      <p:sp>
        <p:nvSpPr>
          <p:cNvPr id="9" name="Slide Number Placeholder 10"/>
          <p:cNvSpPr>
            <a:spLocks noGrp="1"/>
          </p:cNvSpPr>
          <p:nvPr>
            <p:ph type="sldNum" sz="quarter" idx="12"/>
          </p:nvPr>
        </p:nvSpPr>
        <p:spPr/>
        <p:txBody>
          <a:bodyPr/>
          <a:lstStyle>
            <a:lvl1pPr>
              <a:defRPr/>
            </a:lvl1pPr>
            <a:extLst/>
          </a:lstStyle>
          <a:p>
            <a:pPr>
              <a:defRPr/>
            </a:pPr>
            <a:fld id="{27F86011-42DE-4589-91A3-9FE8CCEB67DC}" type="slidenum">
              <a:rPr lang="et-EE"/>
              <a:pPr>
                <a:defRPr/>
              </a:pPr>
              <a:t>‹#›</a:t>
            </a:fld>
            <a:endParaRPr lang="et-EE"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lang="en-US" smtClean="0"/>
              <a:t>Click to edit Master title style</a:t>
            </a:r>
            <a:endParaRPr lang="en-US"/>
          </a:p>
        </p:txBody>
      </p:sp>
      <p:sp>
        <p:nvSpPr>
          <p:cNvPr id="3" name="Content Placeholder 2"/>
          <p:cNvSpPr>
            <a:spLocks noGrp="1"/>
          </p:cNvSpPr>
          <p:nvPr>
            <p:ph idx="1"/>
          </p:nvPr>
        </p:nvSpPr>
        <p:spPr>
          <a:xfrm>
            <a:off x="502920" y="530352"/>
            <a:ext cx="8183880" cy="4187952"/>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A3C7EFDE-D166-4463-9A89-6E3BACBE21DA}" type="datetimeFigureOut">
              <a:rPr lang="et-EE"/>
              <a:pPr>
                <a:defRPr/>
              </a:pPr>
              <a:t>21.10.2012</a:t>
            </a:fld>
            <a:endParaRPr lang="et-EE" dirty="0"/>
          </a:p>
        </p:txBody>
      </p:sp>
      <p:sp>
        <p:nvSpPr>
          <p:cNvPr id="5" name="Footer Placeholder 17"/>
          <p:cNvSpPr>
            <a:spLocks noGrp="1"/>
          </p:cNvSpPr>
          <p:nvPr>
            <p:ph type="ftr" sz="quarter" idx="11"/>
          </p:nvPr>
        </p:nvSpPr>
        <p:spPr/>
        <p:txBody>
          <a:bodyPr/>
          <a:lstStyle>
            <a:lvl1pPr>
              <a:defRPr/>
            </a:lvl1pPr>
          </a:lstStyle>
          <a:p>
            <a:pPr>
              <a:defRPr/>
            </a:pPr>
            <a:endParaRPr lang="et-EE"/>
          </a:p>
        </p:txBody>
      </p:sp>
      <p:sp>
        <p:nvSpPr>
          <p:cNvPr id="6" name="Slide Number Placeholder 4"/>
          <p:cNvSpPr>
            <a:spLocks noGrp="1"/>
          </p:cNvSpPr>
          <p:nvPr>
            <p:ph type="sldNum" sz="quarter" idx="12"/>
          </p:nvPr>
        </p:nvSpPr>
        <p:spPr/>
        <p:txBody>
          <a:bodyPr/>
          <a:lstStyle>
            <a:lvl1pPr>
              <a:defRPr/>
            </a:lvl1pPr>
          </a:lstStyle>
          <a:p>
            <a:pPr>
              <a:defRPr/>
            </a:pPr>
            <a:fld id="{D0D97B7C-CDAB-4F1B-A203-BC02F7BB61E3}" type="slidenum">
              <a:rPr lang="et-EE"/>
              <a:pPr>
                <a:defRPr/>
              </a:pPr>
              <a:t>‹#›</a:t>
            </a:fld>
            <a:endParaRPr lang="et-EE"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ounded Rectangle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solidFill>
                <a:prstClr val="white"/>
              </a:solidFill>
            </a:endParaRPr>
          </a:p>
        </p:txBody>
      </p:sp>
      <p:sp>
        <p:nvSpPr>
          <p:cNvPr id="5" name="Rounded Rectangle 4"/>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solidFill>
                <a:prstClr val="white"/>
              </a:solidFill>
            </a:endParaRPr>
          </a:p>
        </p:txBody>
      </p:sp>
      <p:sp>
        <p:nvSpPr>
          <p:cNvPr id="2" name="Title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A52A2B7C-CF0B-42BE-A004-08BCACEC3E84}" type="datetimeFigureOut">
              <a:rPr lang="et-EE"/>
              <a:pPr>
                <a:defRPr/>
              </a:pPr>
              <a:t>21.10.2012</a:t>
            </a:fld>
            <a:endParaRPr lang="et-EE" dirty="0"/>
          </a:p>
        </p:txBody>
      </p:sp>
      <p:sp>
        <p:nvSpPr>
          <p:cNvPr id="7" name="Footer Placeholder 4"/>
          <p:cNvSpPr>
            <a:spLocks noGrp="1"/>
          </p:cNvSpPr>
          <p:nvPr>
            <p:ph type="ftr" sz="quarter" idx="11"/>
          </p:nvPr>
        </p:nvSpPr>
        <p:spPr/>
        <p:txBody>
          <a:bodyPr/>
          <a:lstStyle>
            <a:lvl1pPr>
              <a:defRPr/>
            </a:lvl1pPr>
            <a:extLst/>
          </a:lstStyle>
          <a:p>
            <a:pPr>
              <a:defRPr/>
            </a:pPr>
            <a:endParaRPr lang="et-EE"/>
          </a:p>
        </p:txBody>
      </p:sp>
      <p:sp>
        <p:nvSpPr>
          <p:cNvPr id="8" name="Slide Number Placeholder 5"/>
          <p:cNvSpPr>
            <a:spLocks noGrp="1"/>
          </p:cNvSpPr>
          <p:nvPr>
            <p:ph type="sldNum" sz="quarter" idx="12"/>
          </p:nvPr>
        </p:nvSpPr>
        <p:spPr/>
        <p:txBody>
          <a:bodyPr/>
          <a:lstStyle>
            <a:lvl1pPr>
              <a:defRPr/>
            </a:lvl1pPr>
            <a:extLst/>
          </a:lstStyle>
          <a:p>
            <a:pPr>
              <a:defRPr/>
            </a:pPr>
            <a:fld id="{5AF61CC6-3712-4759-B311-1327297A8F55}" type="slidenum">
              <a:rPr lang="et-EE"/>
              <a:pPr>
                <a:defRPr/>
              </a:pPr>
              <a:t>‹#›</a:t>
            </a:fld>
            <a:endParaRPr lang="et-EE"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fld id="{DF512D7E-AD20-4894-B4E5-0658BEF9D857}" type="datetimeFigureOut">
              <a:rPr lang="et-EE"/>
              <a:pPr>
                <a:defRPr/>
              </a:pPr>
              <a:t>21.10.2012</a:t>
            </a:fld>
            <a:endParaRPr lang="et-EE" dirty="0"/>
          </a:p>
        </p:txBody>
      </p:sp>
      <p:sp>
        <p:nvSpPr>
          <p:cNvPr id="6" name="Footer Placeholder 17"/>
          <p:cNvSpPr>
            <a:spLocks noGrp="1"/>
          </p:cNvSpPr>
          <p:nvPr>
            <p:ph type="ftr" sz="quarter" idx="11"/>
          </p:nvPr>
        </p:nvSpPr>
        <p:spPr/>
        <p:txBody>
          <a:bodyPr/>
          <a:lstStyle>
            <a:lvl1pPr>
              <a:defRPr/>
            </a:lvl1pPr>
          </a:lstStyle>
          <a:p>
            <a:pPr>
              <a:defRPr/>
            </a:pPr>
            <a:endParaRPr lang="et-EE"/>
          </a:p>
        </p:txBody>
      </p:sp>
      <p:sp>
        <p:nvSpPr>
          <p:cNvPr id="7" name="Slide Number Placeholder 4"/>
          <p:cNvSpPr>
            <a:spLocks noGrp="1"/>
          </p:cNvSpPr>
          <p:nvPr>
            <p:ph type="sldNum" sz="quarter" idx="12"/>
          </p:nvPr>
        </p:nvSpPr>
        <p:spPr/>
        <p:txBody>
          <a:bodyPr/>
          <a:lstStyle>
            <a:lvl1pPr>
              <a:defRPr/>
            </a:lvl1pPr>
          </a:lstStyle>
          <a:p>
            <a:pPr>
              <a:defRPr/>
            </a:pPr>
            <a:fld id="{35E661B4-38AA-4CC0-B4ED-AD30CAD37402}" type="slidenum">
              <a:rPr lang="et-EE"/>
              <a:pPr>
                <a:defRPr/>
              </a:pPr>
              <a:t>‹#›</a:t>
            </a:fld>
            <a:endParaRPr lang="et-EE"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lvl1pPr>
              <a:defRPr b="1"/>
            </a:lvl1pPr>
            <a:extLst/>
          </a:lstStyle>
          <a:p>
            <a:r>
              <a:rPr lang="en-US" smtClean="0"/>
              <a:t>Click to edit Master title style</a:t>
            </a:r>
            <a:endParaRPr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4"/>
          <p:cNvSpPr>
            <a:spLocks noGrp="1"/>
          </p:cNvSpPr>
          <p:nvPr>
            <p:ph type="dt" sz="half" idx="10"/>
          </p:nvPr>
        </p:nvSpPr>
        <p:spPr/>
        <p:txBody>
          <a:bodyPr/>
          <a:lstStyle>
            <a:lvl1pPr>
              <a:defRPr/>
            </a:lvl1pPr>
          </a:lstStyle>
          <a:p>
            <a:pPr>
              <a:defRPr/>
            </a:pPr>
            <a:fld id="{EC41F233-F499-41FF-933B-4E893E1B5BD1}" type="datetimeFigureOut">
              <a:rPr lang="et-EE"/>
              <a:pPr>
                <a:defRPr/>
              </a:pPr>
              <a:t>21.10.2012</a:t>
            </a:fld>
            <a:endParaRPr lang="et-EE" dirty="0"/>
          </a:p>
        </p:txBody>
      </p:sp>
      <p:sp>
        <p:nvSpPr>
          <p:cNvPr id="8" name="Footer Placeholder 17"/>
          <p:cNvSpPr>
            <a:spLocks noGrp="1"/>
          </p:cNvSpPr>
          <p:nvPr>
            <p:ph type="ftr" sz="quarter" idx="11"/>
          </p:nvPr>
        </p:nvSpPr>
        <p:spPr/>
        <p:txBody>
          <a:bodyPr/>
          <a:lstStyle>
            <a:lvl1pPr>
              <a:defRPr/>
            </a:lvl1pPr>
          </a:lstStyle>
          <a:p>
            <a:pPr>
              <a:defRPr/>
            </a:pPr>
            <a:endParaRPr lang="et-EE"/>
          </a:p>
        </p:txBody>
      </p:sp>
      <p:sp>
        <p:nvSpPr>
          <p:cNvPr id="9" name="Slide Number Placeholder 4"/>
          <p:cNvSpPr>
            <a:spLocks noGrp="1"/>
          </p:cNvSpPr>
          <p:nvPr>
            <p:ph type="sldNum" sz="quarter" idx="12"/>
          </p:nvPr>
        </p:nvSpPr>
        <p:spPr/>
        <p:txBody>
          <a:bodyPr/>
          <a:lstStyle>
            <a:lvl1pPr>
              <a:defRPr/>
            </a:lvl1pPr>
          </a:lstStyle>
          <a:p>
            <a:pPr>
              <a:defRPr/>
            </a:pPr>
            <a:fld id="{37E8E50D-3FC1-4FCA-9498-C0183585712B}" type="slidenum">
              <a:rPr lang="et-EE"/>
              <a:pPr>
                <a:defRPr/>
              </a:pPr>
              <a:t>‹#›</a:t>
            </a:fld>
            <a:endParaRPr lang="et-EE"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Date Placeholder 24"/>
          <p:cNvSpPr>
            <a:spLocks noGrp="1"/>
          </p:cNvSpPr>
          <p:nvPr>
            <p:ph type="dt" sz="half" idx="10"/>
          </p:nvPr>
        </p:nvSpPr>
        <p:spPr/>
        <p:txBody>
          <a:bodyPr/>
          <a:lstStyle>
            <a:lvl1pPr>
              <a:defRPr/>
            </a:lvl1pPr>
          </a:lstStyle>
          <a:p>
            <a:pPr>
              <a:defRPr/>
            </a:pPr>
            <a:fld id="{FD3DFDDC-7D15-4621-AB04-482ED60E26DF}" type="datetimeFigureOut">
              <a:rPr lang="et-EE"/>
              <a:pPr>
                <a:defRPr/>
              </a:pPr>
              <a:t>21.10.2012</a:t>
            </a:fld>
            <a:endParaRPr lang="et-EE" dirty="0"/>
          </a:p>
        </p:txBody>
      </p:sp>
      <p:sp>
        <p:nvSpPr>
          <p:cNvPr id="4" name="Footer Placeholder 17"/>
          <p:cNvSpPr>
            <a:spLocks noGrp="1"/>
          </p:cNvSpPr>
          <p:nvPr>
            <p:ph type="ftr" sz="quarter" idx="11"/>
          </p:nvPr>
        </p:nvSpPr>
        <p:spPr/>
        <p:txBody>
          <a:bodyPr/>
          <a:lstStyle>
            <a:lvl1pPr>
              <a:defRPr/>
            </a:lvl1pPr>
          </a:lstStyle>
          <a:p>
            <a:pPr>
              <a:defRPr/>
            </a:pPr>
            <a:endParaRPr lang="et-EE"/>
          </a:p>
        </p:txBody>
      </p:sp>
      <p:sp>
        <p:nvSpPr>
          <p:cNvPr id="5" name="Slide Number Placeholder 4"/>
          <p:cNvSpPr>
            <a:spLocks noGrp="1"/>
          </p:cNvSpPr>
          <p:nvPr>
            <p:ph type="sldNum" sz="quarter" idx="12"/>
          </p:nvPr>
        </p:nvSpPr>
        <p:spPr/>
        <p:txBody>
          <a:bodyPr/>
          <a:lstStyle>
            <a:lvl1pPr>
              <a:defRPr/>
            </a:lvl1pPr>
          </a:lstStyle>
          <a:p>
            <a:pPr>
              <a:defRPr/>
            </a:pPr>
            <a:fld id="{292FFE4C-B666-4229-9A58-AA222946907D}" type="slidenum">
              <a:rPr lang="et-EE"/>
              <a:pPr>
                <a:defRPr/>
              </a:pPr>
              <a:t>‹#›</a:t>
            </a:fld>
            <a:endParaRPr lang="et-EE"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ounded Rectangle 1"/>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solidFill>
                <a:prstClr val="white"/>
              </a:solidFill>
            </a:endParaRPr>
          </a:p>
        </p:txBody>
      </p:sp>
      <p:sp>
        <p:nvSpPr>
          <p:cNvPr id="3" name="Date Placeholder 1"/>
          <p:cNvSpPr>
            <a:spLocks noGrp="1"/>
          </p:cNvSpPr>
          <p:nvPr>
            <p:ph type="dt" sz="half" idx="10"/>
          </p:nvPr>
        </p:nvSpPr>
        <p:spPr/>
        <p:txBody>
          <a:bodyPr/>
          <a:lstStyle>
            <a:lvl1pPr>
              <a:defRPr/>
            </a:lvl1pPr>
            <a:extLst/>
          </a:lstStyle>
          <a:p>
            <a:pPr>
              <a:defRPr/>
            </a:pPr>
            <a:fld id="{AB67559A-00F2-43AC-BDCA-FE068D449404}" type="datetimeFigureOut">
              <a:rPr lang="et-EE"/>
              <a:pPr>
                <a:defRPr/>
              </a:pPr>
              <a:t>21.10.2012</a:t>
            </a:fld>
            <a:endParaRPr lang="et-EE" dirty="0"/>
          </a:p>
        </p:txBody>
      </p:sp>
      <p:sp>
        <p:nvSpPr>
          <p:cNvPr id="4" name="Footer Placeholder 2"/>
          <p:cNvSpPr>
            <a:spLocks noGrp="1"/>
          </p:cNvSpPr>
          <p:nvPr>
            <p:ph type="ftr" sz="quarter" idx="11"/>
          </p:nvPr>
        </p:nvSpPr>
        <p:spPr/>
        <p:txBody>
          <a:bodyPr/>
          <a:lstStyle>
            <a:lvl1pPr>
              <a:defRPr/>
            </a:lvl1pPr>
            <a:extLst/>
          </a:lstStyle>
          <a:p>
            <a:pPr>
              <a:defRPr/>
            </a:pPr>
            <a:endParaRPr lang="et-EE"/>
          </a:p>
        </p:txBody>
      </p:sp>
      <p:sp>
        <p:nvSpPr>
          <p:cNvPr id="5" name="Slide Number Placeholder 3"/>
          <p:cNvSpPr>
            <a:spLocks noGrp="1"/>
          </p:cNvSpPr>
          <p:nvPr>
            <p:ph type="sldNum" sz="quarter" idx="12"/>
          </p:nvPr>
        </p:nvSpPr>
        <p:spPr/>
        <p:txBody>
          <a:bodyPr/>
          <a:lstStyle>
            <a:lvl1pPr>
              <a:defRPr/>
            </a:lvl1pPr>
            <a:extLst/>
          </a:lstStyle>
          <a:p>
            <a:pPr>
              <a:defRPr/>
            </a:pPr>
            <a:fld id="{91BC43CF-C52F-47D1-84D1-41BE64D6472B}" type="slidenum">
              <a:rPr lang="et-EE"/>
              <a:pPr>
                <a:defRPr/>
              </a:pPr>
              <a:t>‹#›</a:t>
            </a:fld>
            <a:endParaRPr lang="et-EE"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en-US" smtClean="0"/>
              <a:t>Click to edit Master title style</a:t>
            </a:r>
            <a:endParaRPr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fld id="{A1D590D9-E007-4698-BC17-88E186A823BD}" type="datetimeFigureOut">
              <a:rPr lang="et-EE"/>
              <a:pPr>
                <a:defRPr/>
              </a:pPr>
              <a:t>21.10.2012</a:t>
            </a:fld>
            <a:endParaRPr lang="et-EE" dirty="0"/>
          </a:p>
        </p:txBody>
      </p:sp>
      <p:sp>
        <p:nvSpPr>
          <p:cNvPr id="6" name="Footer Placeholder 17"/>
          <p:cNvSpPr>
            <a:spLocks noGrp="1"/>
          </p:cNvSpPr>
          <p:nvPr>
            <p:ph type="ftr" sz="quarter" idx="11"/>
          </p:nvPr>
        </p:nvSpPr>
        <p:spPr/>
        <p:txBody>
          <a:bodyPr/>
          <a:lstStyle>
            <a:lvl1pPr>
              <a:defRPr/>
            </a:lvl1pPr>
          </a:lstStyle>
          <a:p>
            <a:pPr>
              <a:defRPr/>
            </a:pPr>
            <a:endParaRPr lang="et-EE"/>
          </a:p>
        </p:txBody>
      </p:sp>
      <p:sp>
        <p:nvSpPr>
          <p:cNvPr id="7" name="Slide Number Placeholder 4"/>
          <p:cNvSpPr>
            <a:spLocks noGrp="1"/>
          </p:cNvSpPr>
          <p:nvPr>
            <p:ph type="sldNum" sz="quarter" idx="12"/>
          </p:nvPr>
        </p:nvSpPr>
        <p:spPr/>
        <p:txBody>
          <a:bodyPr/>
          <a:lstStyle>
            <a:lvl1pPr>
              <a:defRPr/>
            </a:lvl1pPr>
          </a:lstStyle>
          <a:p>
            <a:pPr>
              <a:defRPr/>
            </a:pPr>
            <a:fld id="{5FBF17F4-3415-4C6A-8D13-146C9D936B92}" type="slidenum">
              <a:rPr lang="et-EE"/>
              <a:pPr>
                <a:defRPr/>
              </a:pPr>
              <a:t>‹#›</a:t>
            </a:fld>
            <a:endParaRPr lang="et-E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CS"/>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Rectangle 4"/>
          <p:cNvSpPr>
            <a:spLocks noGrp="1" noChangeArrowheads="1"/>
          </p:cNvSpPr>
          <p:nvPr>
            <p:ph type="sldNum" sz="quarter" idx="10"/>
          </p:nvPr>
        </p:nvSpPr>
        <p:spPr/>
        <p:txBody>
          <a:bodyPr/>
          <a:lstStyle>
            <a:lvl1pPr>
              <a:defRPr/>
            </a:lvl1pPr>
          </a:lstStyle>
          <a:p>
            <a:pPr>
              <a:defRPr/>
            </a:pPr>
            <a:fld id="{98AAB982-A848-4F62-9DC8-479F003DB288}" type="slidenum">
              <a:rPr lang="hr-HR"/>
              <a:pPr>
                <a:defRPr/>
              </a:pPr>
              <a:t>‹#›</a:t>
            </a:fld>
            <a:endParaRPr lang="hr-H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ounded Rectangle 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solidFill>
                <a:prstClr val="white"/>
              </a:solidFill>
            </a:endParaRPr>
          </a:p>
        </p:txBody>
      </p:sp>
      <p:sp>
        <p:nvSpPr>
          <p:cNvPr id="6" name="Round Single Corner Rectangle 5"/>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solidFill>
                <a:prstClr val="white"/>
              </a:solidFill>
            </a:endParaRPr>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en-US" smtClean="0"/>
              <a:t>Click to edit Master title style</a:t>
            </a:r>
            <a:endParaRPr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en-US" noProof="0" dirty="0" smtClean="0"/>
              <a:t>Click icon to add picture</a:t>
            </a:r>
            <a:endParaRPr lang="en-US" noProof="0" dirty="0"/>
          </a:p>
        </p:txBody>
      </p:sp>
      <p:sp>
        <p:nvSpPr>
          <p:cNvPr id="7" name="Date Placeholder 4"/>
          <p:cNvSpPr>
            <a:spLocks noGrp="1"/>
          </p:cNvSpPr>
          <p:nvPr>
            <p:ph type="dt" sz="half" idx="10"/>
          </p:nvPr>
        </p:nvSpPr>
        <p:spPr/>
        <p:txBody>
          <a:bodyPr/>
          <a:lstStyle>
            <a:lvl1pPr>
              <a:defRPr/>
            </a:lvl1pPr>
            <a:extLst/>
          </a:lstStyle>
          <a:p>
            <a:pPr>
              <a:defRPr/>
            </a:pPr>
            <a:fld id="{F7579629-E90A-4EDE-9AAA-A6AFDFD465CE}" type="datetimeFigureOut">
              <a:rPr lang="et-EE"/>
              <a:pPr>
                <a:defRPr/>
              </a:pPr>
              <a:t>21.10.2012</a:t>
            </a:fld>
            <a:endParaRPr lang="et-EE" dirty="0"/>
          </a:p>
        </p:txBody>
      </p:sp>
      <p:sp>
        <p:nvSpPr>
          <p:cNvPr id="8" name="Footer Placeholder 5"/>
          <p:cNvSpPr>
            <a:spLocks noGrp="1"/>
          </p:cNvSpPr>
          <p:nvPr>
            <p:ph type="ftr" sz="quarter" idx="11"/>
          </p:nvPr>
        </p:nvSpPr>
        <p:spPr/>
        <p:txBody>
          <a:bodyPr/>
          <a:lstStyle>
            <a:lvl1pPr>
              <a:defRPr/>
            </a:lvl1pPr>
            <a:extLst/>
          </a:lstStyle>
          <a:p>
            <a:pPr>
              <a:defRPr/>
            </a:pPr>
            <a:endParaRPr lang="et-EE"/>
          </a:p>
        </p:txBody>
      </p:sp>
      <p:sp>
        <p:nvSpPr>
          <p:cNvPr id="9" name="Slide Number Placeholder 6"/>
          <p:cNvSpPr>
            <a:spLocks noGrp="1"/>
          </p:cNvSpPr>
          <p:nvPr>
            <p:ph type="sldNum" sz="quarter" idx="12"/>
          </p:nvPr>
        </p:nvSpPr>
        <p:spPr/>
        <p:txBody>
          <a:bodyPr/>
          <a:lstStyle>
            <a:lvl1pPr>
              <a:defRPr/>
            </a:lvl1pPr>
            <a:extLst/>
          </a:lstStyle>
          <a:p>
            <a:pPr>
              <a:defRPr/>
            </a:pPr>
            <a:fld id="{6400CB0D-4952-4C9C-9AB3-B5C0B1DB9099}" type="slidenum">
              <a:rPr lang="et-EE"/>
              <a:pPr>
                <a:defRPr/>
              </a:pPr>
              <a:t>‹#›</a:t>
            </a:fld>
            <a:endParaRPr lang="et-EE"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38576A6D-1718-4BE6-924E-3F594D297162}" type="datetimeFigureOut">
              <a:rPr lang="et-EE"/>
              <a:pPr>
                <a:defRPr/>
              </a:pPr>
              <a:t>21.10.2012</a:t>
            </a:fld>
            <a:endParaRPr lang="et-EE" dirty="0"/>
          </a:p>
        </p:txBody>
      </p:sp>
      <p:sp>
        <p:nvSpPr>
          <p:cNvPr id="5" name="Footer Placeholder 17"/>
          <p:cNvSpPr>
            <a:spLocks noGrp="1"/>
          </p:cNvSpPr>
          <p:nvPr>
            <p:ph type="ftr" sz="quarter" idx="11"/>
          </p:nvPr>
        </p:nvSpPr>
        <p:spPr/>
        <p:txBody>
          <a:bodyPr/>
          <a:lstStyle>
            <a:lvl1pPr>
              <a:defRPr/>
            </a:lvl1pPr>
          </a:lstStyle>
          <a:p>
            <a:pPr>
              <a:defRPr/>
            </a:pPr>
            <a:endParaRPr lang="et-EE"/>
          </a:p>
        </p:txBody>
      </p:sp>
      <p:sp>
        <p:nvSpPr>
          <p:cNvPr id="6" name="Slide Number Placeholder 4"/>
          <p:cNvSpPr>
            <a:spLocks noGrp="1"/>
          </p:cNvSpPr>
          <p:nvPr>
            <p:ph type="sldNum" sz="quarter" idx="12"/>
          </p:nvPr>
        </p:nvSpPr>
        <p:spPr/>
        <p:txBody>
          <a:bodyPr/>
          <a:lstStyle>
            <a:lvl1pPr>
              <a:defRPr/>
            </a:lvl1pPr>
          </a:lstStyle>
          <a:p>
            <a:pPr>
              <a:defRPr/>
            </a:pPr>
            <a:fld id="{B6BC2449-3915-4185-BB1A-FCC2A5E1C089}" type="slidenum">
              <a:rPr lang="et-EE"/>
              <a:pPr>
                <a:defRPr/>
              </a:pPr>
              <a:t>‹#›</a:t>
            </a:fld>
            <a:endParaRPr lang="et-EE"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7ECC8496-BDE9-40C5-A441-747526F87FB3}" type="datetimeFigureOut">
              <a:rPr lang="et-EE"/>
              <a:pPr>
                <a:defRPr/>
              </a:pPr>
              <a:t>21.10.2012</a:t>
            </a:fld>
            <a:endParaRPr lang="et-EE" dirty="0"/>
          </a:p>
        </p:txBody>
      </p:sp>
      <p:sp>
        <p:nvSpPr>
          <p:cNvPr id="5" name="Footer Placeholder 17"/>
          <p:cNvSpPr>
            <a:spLocks noGrp="1"/>
          </p:cNvSpPr>
          <p:nvPr>
            <p:ph type="ftr" sz="quarter" idx="11"/>
          </p:nvPr>
        </p:nvSpPr>
        <p:spPr/>
        <p:txBody>
          <a:bodyPr/>
          <a:lstStyle>
            <a:lvl1pPr>
              <a:defRPr/>
            </a:lvl1pPr>
          </a:lstStyle>
          <a:p>
            <a:pPr>
              <a:defRPr/>
            </a:pPr>
            <a:endParaRPr lang="et-EE"/>
          </a:p>
        </p:txBody>
      </p:sp>
      <p:sp>
        <p:nvSpPr>
          <p:cNvPr id="6" name="Slide Number Placeholder 4"/>
          <p:cNvSpPr>
            <a:spLocks noGrp="1"/>
          </p:cNvSpPr>
          <p:nvPr>
            <p:ph type="sldNum" sz="quarter" idx="12"/>
          </p:nvPr>
        </p:nvSpPr>
        <p:spPr/>
        <p:txBody>
          <a:bodyPr/>
          <a:lstStyle>
            <a:lvl1pPr>
              <a:defRPr/>
            </a:lvl1pPr>
          </a:lstStyle>
          <a:p>
            <a:pPr>
              <a:defRPr/>
            </a:pPr>
            <a:fld id="{FBD16E81-B188-467C-BBC5-4C235808C43D}" type="slidenum">
              <a:rPr lang="et-EE"/>
              <a:pPr>
                <a:defRPr/>
              </a:pPr>
              <a:t>‹#›</a:t>
            </a:fld>
            <a:endParaRPr lang="et-EE"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mf-en-gore"/>
          <p:cNvPicPr>
            <a:picLocks noChangeAspect="1" noChangeArrowheads="1"/>
          </p:cNvPicPr>
          <p:nvPr/>
        </p:nvPicPr>
        <p:blipFill>
          <a:blip r:embed="rId2" cstate="print"/>
          <a:srcRect/>
          <a:stretch>
            <a:fillRect/>
          </a:stretch>
        </p:blipFill>
        <p:spPr bwMode="auto">
          <a:xfrm>
            <a:off x="20638" y="9525"/>
            <a:ext cx="5272087" cy="1058863"/>
          </a:xfrm>
          <a:prstGeom prst="rect">
            <a:avLst/>
          </a:prstGeom>
          <a:noFill/>
          <a:ln w="9525">
            <a:noFill/>
            <a:miter lim="800000"/>
            <a:headEnd/>
            <a:tailEnd/>
          </a:ln>
        </p:spPr>
      </p:pic>
      <p:pic>
        <p:nvPicPr>
          <p:cNvPr id="5" name="Picture 8" descr="mf-en-dolje"/>
          <p:cNvPicPr>
            <a:picLocks noChangeAspect="1" noChangeArrowheads="1"/>
          </p:cNvPicPr>
          <p:nvPr/>
        </p:nvPicPr>
        <p:blipFill>
          <a:blip r:embed="rId3" cstate="print"/>
          <a:srcRect/>
          <a:stretch>
            <a:fillRect/>
          </a:stretch>
        </p:blipFill>
        <p:spPr bwMode="auto">
          <a:xfrm>
            <a:off x="5843588" y="6334125"/>
            <a:ext cx="3314700" cy="523875"/>
          </a:xfrm>
          <a:prstGeom prst="rect">
            <a:avLst/>
          </a:prstGeom>
          <a:noFill/>
          <a:ln w="9525">
            <a:noFill/>
            <a:miter lim="800000"/>
            <a:headEnd/>
            <a:tailEnd/>
          </a:ln>
        </p:spPr>
      </p:pic>
      <p:sp>
        <p:nvSpPr>
          <p:cNvPr id="8194" name="Rectangle 2"/>
          <p:cNvSpPr>
            <a:spLocks noGrp="1" noChangeArrowheads="1"/>
          </p:cNvSpPr>
          <p:nvPr>
            <p:ph type="ctrTitle"/>
          </p:nvPr>
        </p:nvSpPr>
        <p:spPr>
          <a:xfrm>
            <a:off x="685800" y="2130425"/>
            <a:ext cx="7772400" cy="1470025"/>
          </a:xfrm>
        </p:spPr>
        <p:txBody>
          <a:bodyPr/>
          <a:lstStyle>
            <a:lvl1pPr>
              <a:defRPr/>
            </a:lvl1pPr>
          </a:lstStyle>
          <a:p>
            <a:r>
              <a:rPr lang="hr-HR"/>
              <a:t>Kliknite da biste uredili stil naslova matrice</a:t>
            </a:r>
          </a:p>
        </p:txBody>
      </p:sp>
      <p:sp>
        <p:nvSpPr>
          <p:cNvPr id="8195" name="Rectangle 3"/>
          <p:cNvSpPr>
            <a:spLocks noGrp="1" noChangeArrowheads="1"/>
          </p:cNvSpPr>
          <p:nvPr>
            <p:ph type="subTitle" idx="1"/>
          </p:nvPr>
        </p:nvSpPr>
        <p:spPr>
          <a:xfrm>
            <a:off x="2051050" y="4508500"/>
            <a:ext cx="6400800" cy="1104900"/>
          </a:xfrm>
        </p:spPr>
        <p:txBody>
          <a:bodyPr/>
          <a:lstStyle>
            <a:lvl1pPr marL="0" indent="0" algn="r">
              <a:buFontTx/>
              <a:buNone/>
              <a:defRPr/>
            </a:lvl1pPr>
          </a:lstStyle>
          <a:p>
            <a:r>
              <a:rPr lang="hr-HR"/>
              <a:t>Kliknite da biste uredili stil podnaslova matrice</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CS"/>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Rectangle 4"/>
          <p:cNvSpPr>
            <a:spLocks noGrp="1" noChangeArrowheads="1"/>
          </p:cNvSpPr>
          <p:nvPr>
            <p:ph type="sldNum" sz="quarter" idx="10"/>
          </p:nvPr>
        </p:nvSpPr>
        <p:spPr/>
        <p:txBody>
          <a:bodyPr/>
          <a:lstStyle>
            <a:lvl1pPr>
              <a:defRPr/>
            </a:lvl1pPr>
          </a:lstStyle>
          <a:p>
            <a:pPr>
              <a:defRPr/>
            </a:pPr>
            <a:fld id="{98AAB982-A848-4F62-9DC8-479F003DB288}" type="slidenum">
              <a:rPr lang="hr-HR">
                <a:solidFill>
                  <a:srgbClr val="000000"/>
                </a:solidFill>
              </a:rPr>
              <a:pPr>
                <a:defRPr/>
              </a:pPr>
              <a:t>‹#›</a:t>
            </a:fld>
            <a:endParaRPr lang="hr-HR">
              <a:solidFill>
                <a:srgbClr val="000000"/>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sr-Latn-C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sldNum" sz="quarter" idx="10"/>
          </p:nvPr>
        </p:nvSpPr>
        <p:spPr/>
        <p:txBody>
          <a:bodyPr/>
          <a:lstStyle>
            <a:lvl1pPr>
              <a:defRPr/>
            </a:lvl1pPr>
          </a:lstStyle>
          <a:p>
            <a:pPr>
              <a:defRPr/>
            </a:pPr>
            <a:fld id="{45ED6823-FB0B-4A55-B902-D54FF53A1857}" type="slidenum">
              <a:rPr lang="hr-HR">
                <a:solidFill>
                  <a:srgbClr val="000000"/>
                </a:solidFill>
              </a:rPr>
              <a:pPr>
                <a:defRPr/>
              </a:pPr>
              <a:t>‹#›</a:t>
            </a:fld>
            <a:endParaRPr lang="hr-HR">
              <a:solidFill>
                <a:srgbClr val="000000"/>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CS"/>
          </a:p>
        </p:txBody>
      </p:sp>
      <p:sp>
        <p:nvSpPr>
          <p:cNvPr id="3" name="Content Placeholder 2"/>
          <p:cNvSpPr>
            <a:spLocks noGrp="1"/>
          </p:cNvSpPr>
          <p:nvPr>
            <p:ph sz="half" idx="1"/>
          </p:nvPr>
        </p:nvSpPr>
        <p:spPr>
          <a:xfrm>
            <a:off x="663575" y="1916113"/>
            <a:ext cx="4038600" cy="4238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Content Placeholder 3"/>
          <p:cNvSpPr>
            <a:spLocks noGrp="1"/>
          </p:cNvSpPr>
          <p:nvPr>
            <p:ph sz="half" idx="2"/>
          </p:nvPr>
        </p:nvSpPr>
        <p:spPr>
          <a:xfrm>
            <a:off x="4854575" y="1916113"/>
            <a:ext cx="4038600" cy="4238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5" name="Rectangle 4"/>
          <p:cNvSpPr>
            <a:spLocks noGrp="1" noChangeArrowheads="1"/>
          </p:cNvSpPr>
          <p:nvPr>
            <p:ph type="sldNum" sz="quarter" idx="10"/>
          </p:nvPr>
        </p:nvSpPr>
        <p:spPr/>
        <p:txBody>
          <a:bodyPr/>
          <a:lstStyle>
            <a:lvl1pPr>
              <a:defRPr/>
            </a:lvl1pPr>
          </a:lstStyle>
          <a:p>
            <a:pPr>
              <a:defRPr/>
            </a:pPr>
            <a:fld id="{FA615226-CCDF-45BA-894B-09B7C7A621CC}" type="slidenum">
              <a:rPr lang="hr-HR">
                <a:solidFill>
                  <a:srgbClr val="000000"/>
                </a:solidFill>
              </a:rPr>
              <a:pPr>
                <a:defRPr/>
              </a:pPr>
              <a:t>‹#›</a:t>
            </a:fld>
            <a:endParaRPr lang="hr-HR">
              <a:solidFill>
                <a:srgbClr val="000000"/>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sr-Latn-C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7" name="Rectangle 4"/>
          <p:cNvSpPr>
            <a:spLocks noGrp="1" noChangeArrowheads="1"/>
          </p:cNvSpPr>
          <p:nvPr>
            <p:ph type="sldNum" sz="quarter" idx="10"/>
          </p:nvPr>
        </p:nvSpPr>
        <p:spPr/>
        <p:txBody>
          <a:bodyPr/>
          <a:lstStyle>
            <a:lvl1pPr>
              <a:defRPr/>
            </a:lvl1pPr>
          </a:lstStyle>
          <a:p>
            <a:pPr>
              <a:defRPr/>
            </a:pPr>
            <a:fld id="{D819CD29-D99C-4D90-B356-9396A89B9688}" type="slidenum">
              <a:rPr lang="hr-HR">
                <a:solidFill>
                  <a:srgbClr val="000000"/>
                </a:solidFill>
              </a:rPr>
              <a:pPr>
                <a:defRPr/>
              </a:pPr>
              <a:t>‹#›</a:t>
            </a:fld>
            <a:endParaRPr lang="hr-HR">
              <a:solidFill>
                <a:srgbClr val="000000"/>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CS"/>
          </a:p>
        </p:txBody>
      </p:sp>
      <p:sp>
        <p:nvSpPr>
          <p:cNvPr id="3" name="Rectangle 4"/>
          <p:cNvSpPr>
            <a:spLocks noGrp="1" noChangeArrowheads="1"/>
          </p:cNvSpPr>
          <p:nvPr>
            <p:ph type="sldNum" sz="quarter" idx="10"/>
          </p:nvPr>
        </p:nvSpPr>
        <p:spPr/>
        <p:txBody>
          <a:bodyPr/>
          <a:lstStyle>
            <a:lvl1pPr>
              <a:defRPr/>
            </a:lvl1pPr>
          </a:lstStyle>
          <a:p>
            <a:pPr>
              <a:defRPr/>
            </a:pPr>
            <a:fld id="{9DDA3F1C-9F5F-4FFF-B916-93E02A2E680B}" type="slidenum">
              <a:rPr lang="hr-HR">
                <a:solidFill>
                  <a:srgbClr val="000000"/>
                </a:solidFill>
              </a:rPr>
              <a:pPr>
                <a:defRPr/>
              </a:pPr>
              <a:t>‹#›</a:t>
            </a:fld>
            <a:endParaRPr lang="hr-HR">
              <a:solidFill>
                <a:srgbClr val="000000"/>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p:txBody>
          <a:bodyPr/>
          <a:lstStyle>
            <a:lvl1pPr>
              <a:defRPr/>
            </a:lvl1pPr>
          </a:lstStyle>
          <a:p>
            <a:pPr>
              <a:defRPr/>
            </a:pPr>
            <a:fld id="{2B1A9F15-08AF-41A8-9F34-68F04D2941BE}" type="slidenum">
              <a:rPr lang="hr-HR">
                <a:solidFill>
                  <a:srgbClr val="000000"/>
                </a:solidFill>
              </a:rPr>
              <a:pPr>
                <a:defRPr/>
              </a:pPr>
              <a:t>‹#›</a:t>
            </a:fld>
            <a:endParaRPr lang="hr-HR">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sr-Latn-C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sldNum" sz="quarter" idx="10"/>
          </p:nvPr>
        </p:nvSpPr>
        <p:spPr/>
        <p:txBody>
          <a:bodyPr/>
          <a:lstStyle>
            <a:lvl1pPr>
              <a:defRPr/>
            </a:lvl1pPr>
          </a:lstStyle>
          <a:p>
            <a:pPr>
              <a:defRPr/>
            </a:pPr>
            <a:fld id="{45ED6823-FB0B-4A55-B902-D54FF53A1857}" type="slidenum">
              <a:rPr lang="hr-HR"/>
              <a:pPr>
                <a:defRPr/>
              </a:pPr>
              <a:t>‹#›</a:t>
            </a:fld>
            <a:endParaRPr lang="hr-H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sr-Latn-C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p:txBody>
          <a:bodyPr/>
          <a:lstStyle>
            <a:lvl1pPr>
              <a:defRPr/>
            </a:lvl1pPr>
          </a:lstStyle>
          <a:p>
            <a:pPr>
              <a:defRPr/>
            </a:pPr>
            <a:fld id="{FC6DF097-3736-4E74-9267-EFDB99044945}" type="slidenum">
              <a:rPr lang="hr-HR">
                <a:solidFill>
                  <a:srgbClr val="000000"/>
                </a:solidFill>
              </a:rPr>
              <a:pPr>
                <a:defRPr/>
              </a:pPr>
              <a:t>‹#›</a:t>
            </a:fld>
            <a:endParaRPr lang="hr-HR">
              <a:solidFill>
                <a:srgbClr val="000000"/>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sr-Latn-C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r-Latn-C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p:txBody>
          <a:bodyPr/>
          <a:lstStyle>
            <a:lvl1pPr>
              <a:defRPr/>
            </a:lvl1pPr>
          </a:lstStyle>
          <a:p>
            <a:pPr>
              <a:defRPr/>
            </a:pPr>
            <a:fld id="{032FAEA9-DBFA-4450-8D63-629213193A27}" type="slidenum">
              <a:rPr lang="hr-HR">
                <a:solidFill>
                  <a:srgbClr val="000000"/>
                </a:solidFill>
              </a:rPr>
              <a:pPr>
                <a:defRPr/>
              </a:pPr>
              <a:t>‹#›</a:t>
            </a:fld>
            <a:endParaRPr lang="hr-HR">
              <a:solidFill>
                <a:srgbClr val="000000"/>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CS"/>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Rectangle 4"/>
          <p:cNvSpPr>
            <a:spLocks noGrp="1" noChangeArrowheads="1"/>
          </p:cNvSpPr>
          <p:nvPr>
            <p:ph type="sldNum" sz="quarter" idx="10"/>
          </p:nvPr>
        </p:nvSpPr>
        <p:spPr/>
        <p:txBody>
          <a:bodyPr/>
          <a:lstStyle>
            <a:lvl1pPr>
              <a:defRPr/>
            </a:lvl1pPr>
          </a:lstStyle>
          <a:p>
            <a:pPr>
              <a:defRPr/>
            </a:pPr>
            <a:fld id="{7578EAC2-957D-4E76-9A6E-4947D0B50E19}" type="slidenum">
              <a:rPr lang="hr-HR">
                <a:solidFill>
                  <a:srgbClr val="000000"/>
                </a:solidFill>
              </a:rPr>
              <a:pPr>
                <a:defRPr/>
              </a:pPr>
              <a:t>‹#›</a:t>
            </a:fld>
            <a:endParaRPr lang="hr-HR">
              <a:solidFill>
                <a:srgbClr val="000000"/>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2588" y="836613"/>
            <a:ext cx="2160587" cy="5318125"/>
          </a:xfrm>
        </p:spPr>
        <p:txBody>
          <a:bodyPr vert="eaVert"/>
          <a:lstStyle/>
          <a:p>
            <a:r>
              <a:rPr lang="en-US"/>
              <a:t>Click to edit Master title style</a:t>
            </a:r>
            <a:endParaRPr lang="sr-Latn-CS"/>
          </a:p>
        </p:txBody>
      </p:sp>
      <p:sp>
        <p:nvSpPr>
          <p:cNvPr id="3" name="Vertical Text Placeholder 2"/>
          <p:cNvSpPr>
            <a:spLocks noGrp="1"/>
          </p:cNvSpPr>
          <p:nvPr>
            <p:ph type="body" orient="vert" idx="1"/>
          </p:nvPr>
        </p:nvSpPr>
        <p:spPr>
          <a:xfrm>
            <a:off x="250825" y="836613"/>
            <a:ext cx="6329363" cy="5318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Rectangle 4"/>
          <p:cNvSpPr>
            <a:spLocks noGrp="1" noChangeArrowheads="1"/>
          </p:cNvSpPr>
          <p:nvPr>
            <p:ph type="sldNum" sz="quarter" idx="10"/>
          </p:nvPr>
        </p:nvSpPr>
        <p:spPr/>
        <p:txBody>
          <a:bodyPr/>
          <a:lstStyle>
            <a:lvl1pPr>
              <a:defRPr/>
            </a:lvl1pPr>
          </a:lstStyle>
          <a:p>
            <a:pPr>
              <a:defRPr/>
            </a:pPr>
            <a:fld id="{7D4B2656-C3BF-4C83-97ED-838507DD8C82}" type="slidenum">
              <a:rPr lang="hr-HR">
                <a:solidFill>
                  <a:srgbClr val="000000"/>
                </a:solidFill>
              </a:rPr>
              <a:pPr>
                <a:defRPr/>
              </a:pPr>
              <a:t>‹#›</a:t>
            </a:fld>
            <a:endParaRPr lang="hr-HR">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CS"/>
          </a:p>
        </p:txBody>
      </p:sp>
      <p:sp>
        <p:nvSpPr>
          <p:cNvPr id="3" name="Content Placeholder 2"/>
          <p:cNvSpPr>
            <a:spLocks noGrp="1"/>
          </p:cNvSpPr>
          <p:nvPr>
            <p:ph sz="half" idx="1"/>
          </p:nvPr>
        </p:nvSpPr>
        <p:spPr>
          <a:xfrm>
            <a:off x="663575" y="1916113"/>
            <a:ext cx="4038600" cy="4238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Content Placeholder 3"/>
          <p:cNvSpPr>
            <a:spLocks noGrp="1"/>
          </p:cNvSpPr>
          <p:nvPr>
            <p:ph sz="half" idx="2"/>
          </p:nvPr>
        </p:nvSpPr>
        <p:spPr>
          <a:xfrm>
            <a:off x="4854575" y="1916113"/>
            <a:ext cx="4038600" cy="4238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5" name="Rectangle 4"/>
          <p:cNvSpPr>
            <a:spLocks noGrp="1" noChangeArrowheads="1"/>
          </p:cNvSpPr>
          <p:nvPr>
            <p:ph type="sldNum" sz="quarter" idx="10"/>
          </p:nvPr>
        </p:nvSpPr>
        <p:spPr/>
        <p:txBody>
          <a:bodyPr/>
          <a:lstStyle>
            <a:lvl1pPr>
              <a:defRPr/>
            </a:lvl1pPr>
          </a:lstStyle>
          <a:p>
            <a:pPr>
              <a:defRPr/>
            </a:pPr>
            <a:fld id="{FA615226-CCDF-45BA-894B-09B7C7A621CC}" type="slidenum">
              <a:rPr lang="hr-HR"/>
              <a:pPr>
                <a:defRPr/>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sr-Latn-C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7" name="Rectangle 4"/>
          <p:cNvSpPr>
            <a:spLocks noGrp="1" noChangeArrowheads="1"/>
          </p:cNvSpPr>
          <p:nvPr>
            <p:ph type="sldNum" sz="quarter" idx="10"/>
          </p:nvPr>
        </p:nvSpPr>
        <p:spPr/>
        <p:txBody>
          <a:bodyPr/>
          <a:lstStyle>
            <a:lvl1pPr>
              <a:defRPr/>
            </a:lvl1pPr>
          </a:lstStyle>
          <a:p>
            <a:pPr>
              <a:defRPr/>
            </a:pPr>
            <a:fld id="{D819CD29-D99C-4D90-B356-9396A89B9688}" type="slidenum">
              <a:rPr lang="hr-HR"/>
              <a:pPr>
                <a:defRPr/>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CS"/>
          </a:p>
        </p:txBody>
      </p:sp>
      <p:sp>
        <p:nvSpPr>
          <p:cNvPr id="3" name="Rectangle 4"/>
          <p:cNvSpPr>
            <a:spLocks noGrp="1" noChangeArrowheads="1"/>
          </p:cNvSpPr>
          <p:nvPr>
            <p:ph type="sldNum" sz="quarter" idx="10"/>
          </p:nvPr>
        </p:nvSpPr>
        <p:spPr/>
        <p:txBody>
          <a:bodyPr/>
          <a:lstStyle>
            <a:lvl1pPr>
              <a:defRPr/>
            </a:lvl1pPr>
          </a:lstStyle>
          <a:p>
            <a:pPr>
              <a:defRPr/>
            </a:pPr>
            <a:fld id="{9DDA3F1C-9F5F-4FFF-B916-93E02A2E680B}" type="slidenum">
              <a:rPr lang="hr-HR"/>
              <a:pPr>
                <a:defRPr/>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p:txBody>
          <a:bodyPr/>
          <a:lstStyle>
            <a:lvl1pPr>
              <a:defRPr/>
            </a:lvl1pPr>
          </a:lstStyle>
          <a:p>
            <a:pPr>
              <a:defRPr/>
            </a:pPr>
            <a:fld id="{2B1A9F15-08AF-41A8-9F34-68F04D2941BE}" type="slidenum">
              <a:rPr lang="hr-HR"/>
              <a:pPr>
                <a:defRPr/>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sr-Latn-C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p:txBody>
          <a:bodyPr/>
          <a:lstStyle>
            <a:lvl1pPr>
              <a:defRPr/>
            </a:lvl1pPr>
          </a:lstStyle>
          <a:p>
            <a:pPr>
              <a:defRPr/>
            </a:pPr>
            <a:fld id="{FC6DF097-3736-4E74-9267-EFDB99044945}" type="slidenum">
              <a:rPr lang="hr-HR"/>
              <a:pPr>
                <a:defRPr/>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sr-Latn-C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r-Latn-C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p:txBody>
          <a:bodyPr/>
          <a:lstStyle>
            <a:lvl1pPr>
              <a:defRPr/>
            </a:lvl1pPr>
          </a:lstStyle>
          <a:p>
            <a:pPr>
              <a:defRPr/>
            </a:pPr>
            <a:fld id="{032FAEA9-DBFA-4450-8D63-629213193A27}" type="slidenum">
              <a:rPr lang="hr-HR"/>
              <a:pPr>
                <a:defRPr/>
              </a:pPr>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250825" y="836613"/>
            <a:ext cx="8229600" cy="9366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hr-HR" smtClean="0"/>
              <a:t>Kliknite da biste uredili stil naslova matrice</a:t>
            </a:r>
          </a:p>
        </p:txBody>
      </p:sp>
      <p:sp>
        <p:nvSpPr>
          <p:cNvPr id="1027" name="Rectangle 3"/>
          <p:cNvSpPr>
            <a:spLocks noGrp="1" noChangeArrowheads="1"/>
          </p:cNvSpPr>
          <p:nvPr>
            <p:ph type="body" idx="1"/>
          </p:nvPr>
        </p:nvSpPr>
        <p:spPr bwMode="auto">
          <a:xfrm>
            <a:off x="663575" y="1916113"/>
            <a:ext cx="8229600" cy="4238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p>
        </p:txBody>
      </p:sp>
      <p:sp>
        <p:nvSpPr>
          <p:cNvPr id="7172" name="Rectangle 4"/>
          <p:cNvSpPr>
            <a:spLocks noGrp="1" noChangeArrowheads="1"/>
          </p:cNvSpPr>
          <p:nvPr>
            <p:ph type="sldNum" sz="quarter" idx="4"/>
          </p:nvPr>
        </p:nvSpPr>
        <p:spPr bwMode="auto">
          <a:xfrm>
            <a:off x="179388" y="6381750"/>
            <a:ext cx="576262" cy="331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fld id="{EF72BB7D-6057-4550-97F9-8C216D37F2C6}" type="slidenum">
              <a:rPr lang="hr-HR"/>
              <a:pPr>
                <a:defRPr/>
              </a:pPr>
              <a:t>‹#›</a:t>
            </a:fld>
            <a:endParaRPr lang="hr-HR"/>
          </a:p>
        </p:txBody>
      </p:sp>
      <p:pic>
        <p:nvPicPr>
          <p:cNvPr id="1029" name="Picture 7" descr="mf-en-gore"/>
          <p:cNvPicPr>
            <a:picLocks noChangeAspect="1" noChangeArrowheads="1"/>
          </p:cNvPicPr>
          <p:nvPr/>
        </p:nvPicPr>
        <p:blipFill>
          <a:blip r:embed="rId13" cstate="print"/>
          <a:srcRect/>
          <a:stretch>
            <a:fillRect/>
          </a:stretch>
        </p:blipFill>
        <p:spPr bwMode="auto">
          <a:xfrm>
            <a:off x="0" y="0"/>
            <a:ext cx="3924300" cy="787400"/>
          </a:xfrm>
          <a:prstGeom prst="rect">
            <a:avLst/>
          </a:prstGeom>
          <a:noFill/>
          <a:ln w="9525">
            <a:noFill/>
            <a:miter lim="800000"/>
            <a:headEnd/>
            <a:tailEnd/>
          </a:ln>
        </p:spPr>
      </p:pic>
      <p:pic>
        <p:nvPicPr>
          <p:cNvPr id="1030" name="Picture 8" descr="mf-en-dolje"/>
          <p:cNvPicPr>
            <a:picLocks noChangeAspect="1" noChangeArrowheads="1"/>
          </p:cNvPicPr>
          <p:nvPr/>
        </p:nvPicPr>
        <p:blipFill>
          <a:blip r:embed="rId14" cstate="print"/>
          <a:srcRect/>
          <a:stretch>
            <a:fillRect/>
          </a:stretch>
        </p:blipFill>
        <p:spPr bwMode="auto">
          <a:xfrm>
            <a:off x="6132513" y="8024813"/>
            <a:ext cx="3314700" cy="523875"/>
          </a:xfrm>
          <a:prstGeom prst="rect">
            <a:avLst/>
          </a:prstGeom>
          <a:noFill/>
          <a:ln w="9525">
            <a:noFill/>
            <a:miter lim="800000"/>
            <a:headEnd/>
            <a:tailEnd/>
          </a:ln>
        </p:spPr>
      </p:pic>
      <p:pic>
        <p:nvPicPr>
          <p:cNvPr id="1031" name="Picture 9" descr="mf-en-dolje"/>
          <p:cNvPicPr>
            <a:picLocks noChangeAspect="1" noChangeArrowheads="1"/>
          </p:cNvPicPr>
          <p:nvPr/>
        </p:nvPicPr>
        <p:blipFill>
          <a:blip r:embed="rId14" cstate="print"/>
          <a:srcRect/>
          <a:stretch>
            <a:fillRect/>
          </a:stretch>
        </p:blipFill>
        <p:spPr bwMode="auto">
          <a:xfrm>
            <a:off x="5829300" y="6334125"/>
            <a:ext cx="3314700" cy="523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txStyles>
    <p:titleStyle>
      <a:lvl1pPr algn="l" rtl="0" eaLnBrk="0" fontAlgn="base" hangingPunct="0">
        <a:spcBef>
          <a:spcPct val="0"/>
        </a:spcBef>
        <a:spcAft>
          <a:spcPct val="0"/>
        </a:spcAft>
        <a:defRPr sz="3200">
          <a:solidFill>
            <a:schemeClr val="tx2"/>
          </a:solidFill>
          <a:effectLst>
            <a:outerShdw blurRad="38100" dist="38100" dir="2700000" algn="tl">
              <a:srgbClr val="C0C0C0"/>
            </a:outerShdw>
          </a:effectLst>
          <a:latin typeface="+mj-lt"/>
          <a:ea typeface="Arial" charset="0"/>
          <a:cs typeface="+mj-cs"/>
        </a:defRPr>
      </a:lvl1pPr>
      <a:lvl2pPr algn="l" rtl="0" eaLnBrk="0" fontAlgn="base" hangingPunct="0">
        <a:spcBef>
          <a:spcPct val="0"/>
        </a:spcBef>
        <a:spcAft>
          <a:spcPct val="0"/>
        </a:spcAft>
        <a:defRPr sz="3200">
          <a:solidFill>
            <a:schemeClr val="tx2"/>
          </a:solidFill>
          <a:effectLst>
            <a:outerShdw blurRad="38100" dist="38100" dir="2700000" algn="tl">
              <a:srgbClr val="C0C0C0"/>
            </a:outerShdw>
          </a:effectLst>
          <a:latin typeface="Arial" charset="0"/>
          <a:ea typeface="Arial" charset="0"/>
          <a:cs typeface="Arial" charset="0"/>
        </a:defRPr>
      </a:lvl2pPr>
      <a:lvl3pPr algn="l" rtl="0" eaLnBrk="0" fontAlgn="base" hangingPunct="0">
        <a:spcBef>
          <a:spcPct val="0"/>
        </a:spcBef>
        <a:spcAft>
          <a:spcPct val="0"/>
        </a:spcAft>
        <a:defRPr sz="3200">
          <a:solidFill>
            <a:schemeClr val="tx2"/>
          </a:solidFill>
          <a:effectLst>
            <a:outerShdw blurRad="38100" dist="38100" dir="2700000" algn="tl">
              <a:srgbClr val="C0C0C0"/>
            </a:outerShdw>
          </a:effectLst>
          <a:latin typeface="Arial" charset="0"/>
          <a:ea typeface="Arial" charset="0"/>
          <a:cs typeface="Arial" charset="0"/>
        </a:defRPr>
      </a:lvl3pPr>
      <a:lvl4pPr algn="l" rtl="0" eaLnBrk="0" fontAlgn="base" hangingPunct="0">
        <a:spcBef>
          <a:spcPct val="0"/>
        </a:spcBef>
        <a:spcAft>
          <a:spcPct val="0"/>
        </a:spcAft>
        <a:defRPr sz="3200">
          <a:solidFill>
            <a:schemeClr val="tx2"/>
          </a:solidFill>
          <a:effectLst>
            <a:outerShdw blurRad="38100" dist="38100" dir="2700000" algn="tl">
              <a:srgbClr val="C0C0C0"/>
            </a:outerShdw>
          </a:effectLst>
          <a:latin typeface="Arial" charset="0"/>
          <a:ea typeface="Arial" charset="0"/>
          <a:cs typeface="Arial" charset="0"/>
        </a:defRPr>
      </a:lvl4pPr>
      <a:lvl5pPr algn="l" rtl="0" eaLnBrk="0" fontAlgn="base" hangingPunct="0">
        <a:spcBef>
          <a:spcPct val="0"/>
        </a:spcBef>
        <a:spcAft>
          <a:spcPct val="0"/>
        </a:spcAft>
        <a:defRPr sz="3200">
          <a:solidFill>
            <a:schemeClr val="tx2"/>
          </a:solidFill>
          <a:effectLst>
            <a:outerShdw blurRad="38100" dist="38100" dir="2700000" algn="tl">
              <a:srgbClr val="C0C0C0"/>
            </a:outerShdw>
          </a:effectLst>
          <a:latin typeface="Arial" charset="0"/>
          <a:ea typeface="Arial" charset="0"/>
          <a:cs typeface="Arial" charset="0"/>
        </a:defRPr>
      </a:lvl5pPr>
      <a:lvl6pPr marL="457200" algn="l" rtl="0" fontAlgn="base">
        <a:spcBef>
          <a:spcPct val="0"/>
        </a:spcBef>
        <a:spcAft>
          <a:spcPct val="0"/>
        </a:spcAft>
        <a:defRPr sz="3200">
          <a:solidFill>
            <a:schemeClr val="tx2"/>
          </a:solidFill>
          <a:effectLst>
            <a:outerShdw blurRad="38100" dist="38100" dir="2700000" algn="tl">
              <a:srgbClr val="C0C0C0"/>
            </a:outerShdw>
          </a:effectLst>
          <a:latin typeface="Arial" charset="0"/>
          <a:cs typeface="Arial" charset="0"/>
        </a:defRPr>
      </a:lvl6pPr>
      <a:lvl7pPr marL="914400" algn="l" rtl="0" fontAlgn="base">
        <a:spcBef>
          <a:spcPct val="0"/>
        </a:spcBef>
        <a:spcAft>
          <a:spcPct val="0"/>
        </a:spcAft>
        <a:defRPr sz="3200">
          <a:solidFill>
            <a:schemeClr val="tx2"/>
          </a:solidFill>
          <a:effectLst>
            <a:outerShdw blurRad="38100" dist="38100" dir="2700000" algn="tl">
              <a:srgbClr val="C0C0C0"/>
            </a:outerShdw>
          </a:effectLst>
          <a:latin typeface="Arial" charset="0"/>
          <a:cs typeface="Arial" charset="0"/>
        </a:defRPr>
      </a:lvl7pPr>
      <a:lvl8pPr marL="1371600" algn="l" rtl="0" fontAlgn="base">
        <a:spcBef>
          <a:spcPct val="0"/>
        </a:spcBef>
        <a:spcAft>
          <a:spcPct val="0"/>
        </a:spcAft>
        <a:defRPr sz="3200">
          <a:solidFill>
            <a:schemeClr val="tx2"/>
          </a:solidFill>
          <a:effectLst>
            <a:outerShdw blurRad="38100" dist="38100" dir="2700000" algn="tl">
              <a:srgbClr val="C0C0C0"/>
            </a:outerShdw>
          </a:effectLst>
          <a:latin typeface="Arial" charset="0"/>
          <a:cs typeface="Arial" charset="0"/>
        </a:defRPr>
      </a:lvl8pPr>
      <a:lvl9pPr marL="1828800" algn="l" rtl="0" fontAlgn="base">
        <a:spcBef>
          <a:spcPct val="0"/>
        </a:spcBef>
        <a:spcAft>
          <a:spcPct val="0"/>
        </a:spcAft>
        <a:defRPr sz="3200">
          <a:solidFill>
            <a:schemeClr val="tx2"/>
          </a:solidFill>
          <a:effectLst>
            <a:outerShdw blurRad="38100" dist="38100" dir="2700000" algn="tl">
              <a:srgbClr val="C0C0C0"/>
            </a:outerShdw>
          </a:effectLst>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Arial"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solidFill>
                <a:prstClr val="white"/>
              </a:solidFill>
            </a:endParaRPr>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solidFill>
                <a:prstClr val="white"/>
              </a:solidFill>
            </a:endParaRPr>
          </a:p>
        </p:txBody>
      </p:sp>
      <p:sp>
        <p:nvSpPr>
          <p:cNvPr id="13" name="Title Placeholder 12"/>
          <p:cNvSpPr>
            <a:spLocks noGrp="1"/>
          </p:cNvSpPr>
          <p:nvPr>
            <p:ph type="title"/>
          </p:nvPr>
        </p:nvSpPr>
        <p:spPr>
          <a:xfrm>
            <a:off x="503238" y="4986338"/>
            <a:ext cx="8183562" cy="1050925"/>
          </a:xfrm>
          <a:prstGeom prst="rect">
            <a:avLst/>
          </a:prstGeom>
        </p:spPr>
        <p:txBody>
          <a:bodyPr vert="horz" anchor="b">
            <a:normAutofit/>
          </a:bodyPr>
          <a:lstStyle>
            <a:extLst/>
          </a:lstStyle>
          <a:p>
            <a:r>
              <a:rPr lang="en-US" smtClean="0"/>
              <a:t>Click to edit Master title style</a:t>
            </a:r>
            <a:endParaRPr lang="en-US"/>
          </a:p>
        </p:txBody>
      </p:sp>
      <p:sp>
        <p:nvSpPr>
          <p:cNvPr id="2055" name="Text Placeholder 3"/>
          <p:cNvSpPr>
            <a:spLocks noGrp="1"/>
          </p:cNvSpPr>
          <p:nvPr>
            <p:ph type="body" idx="1"/>
          </p:nvPr>
        </p:nvSpPr>
        <p:spPr bwMode="auto">
          <a:xfrm>
            <a:off x="503238" y="530225"/>
            <a:ext cx="8183562" cy="4187825"/>
          </a:xfrm>
          <a:prstGeom prst="rect">
            <a:avLst/>
          </a:prstGeom>
          <a:noFill/>
          <a:ln w="9525">
            <a:noFill/>
            <a:miter lim="800000"/>
            <a:headEnd/>
            <a:tailEnd/>
          </a:ln>
        </p:spPr>
        <p:txBody>
          <a:bodyPr vert="horz" wrap="square" lIns="182880" tIns="9144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 name="Date Placeholder 24"/>
          <p:cNvSpPr>
            <a:spLocks noGrp="1"/>
          </p:cNvSpPr>
          <p:nvPr>
            <p:ph type="dt" sz="half" idx="2"/>
          </p:nvPr>
        </p:nvSpPr>
        <p:spPr>
          <a:xfrm>
            <a:off x="3776663" y="6111875"/>
            <a:ext cx="2286000" cy="365125"/>
          </a:xfrm>
          <a:prstGeom prst="rect">
            <a:avLst/>
          </a:prstGeom>
        </p:spPr>
        <p:txBody>
          <a:bodyPr vert="horz" anchor="b"/>
          <a:lstStyle>
            <a:lvl1pPr algn="r" eaLnBrk="1" fontAlgn="auto" latinLnBrk="0" hangingPunct="1">
              <a:spcBef>
                <a:spcPts val="0"/>
              </a:spcBef>
              <a:spcAft>
                <a:spcPts val="0"/>
              </a:spcAft>
              <a:defRPr kumimoji="0" sz="1000">
                <a:solidFill>
                  <a:srgbClr val="E3DED1">
                    <a:shade val="50000"/>
                  </a:srgbClr>
                </a:solidFill>
                <a:latin typeface="+mn-lt"/>
                <a:cs typeface="+mn-cs"/>
              </a:defRPr>
            </a:lvl1pPr>
            <a:extLst/>
          </a:lstStyle>
          <a:p>
            <a:pPr>
              <a:defRPr/>
            </a:pPr>
            <a:fld id="{0EE13CD8-E5CE-412C-A902-85BEB5C2474C}" type="datetimeFigureOut">
              <a:rPr lang="et-EE"/>
              <a:pPr>
                <a:defRPr/>
              </a:pPr>
              <a:t>21.10.2012</a:t>
            </a:fld>
            <a:endParaRPr lang="et-EE" dirty="0"/>
          </a:p>
        </p:txBody>
      </p:sp>
      <p:sp>
        <p:nvSpPr>
          <p:cNvPr id="18" name="Footer Placeholder 17"/>
          <p:cNvSpPr>
            <a:spLocks noGrp="1"/>
          </p:cNvSpPr>
          <p:nvPr>
            <p:ph type="ftr" sz="quarter" idx="3"/>
          </p:nvPr>
        </p:nvSpPr>
        <p:spPr>
          <a:xfrm>
            <a:off x="6062663" y="6111875"/>
            <a:ext cx="2286000" cy="365125"/>
          </a:xfrm>
          <a:prstGeom prst="rect">
            <a:avLst/>
          </a:prstGeom>
        </p:spPr>
        <p:txBody>
          <a:bodyPr vert="horz" anchor="b"/>
          <a:lstStyle>
            <a:lvl1pPr algn="l" eaLnBrk="1" fontAlgn="auto" latinLnBrk="0" hangingPunct="1">
              <a:spcBef>
                <a:spcPts val="0"/>
              </a:spcBef>
              <a:spcAft>
                <a:spcPts val="0"/>
              </a:spcAft>
              <a:defRPr kumimoji="0" sz="1000">
                <a:solidFill>
                  <a:srgbClr val="E3DED1">
                    <a:shade val="50000"/>
                  </a:srgbClr>
                </a:solidFill>
                <a:latin typeface="+mn-lt"/>
                <a:cs typeface="+mn-cs"/>
              </a:defRPr>
            </a:lvl1pPr>
            <a:extLst/>
          </a:lstStyle>
          <a:p>
            <a:pPr>
              <a:defRPr/>
            </a:pPr>
            <a:endParaRPr lang="et-EE"/>
          </a:p>
        </p:txBody>
      </p:sp>
      <p:sp>
        <p:nvSpPr>
          <p:cNvPr id="5" name="Slide Number Placeholder 4"/>
          <p:cNvSpPr>
            <a:spLocks noGrp="1"/>
          </p:cNvSpPr>
          <p:nvPr>
            <p:ph type="sldNum" sz="quarter" idx="4"/>
          </p:nvPr>
        </p:nvSpPr>
        <p:spPr>
          <a:xfrm>
            <a:off x="8348663" y="6111875"/>
            <a:ext cx="457200" cy="365125"/>
          </a:xfrm>
          <a:prstGeom prst="rect">
            <a:avLst/>
          </a:prstGeom>
        </p:spPr>
        <p:txBody>
          <a:bodyPr vert="horz" anchor="b"/>
          <a:lstStyle>
            <a:lvl1pPr algn="r" eaLnBrk="1" fontAlgn="auto" latinLnBrk="0" hangingPunct="1">
              <a:spcBef>
                <a:spcPts val="0"/>
              </a:spcBef>
              <a:spcAft>
                <a:spcPts val="0"/>
              </a:spcAft>
              <a:defRPr kumimoji="0" sz="1000">
                <a:solidFill>
                  <a:srgbClr val="E3DED1">
                    <a:shade val="50000"/>
                  </a:srgbClr>
                </a:solidFill>
                <a:latin typeface="+mn-lt"/>
                <a:cs typeface="+mn-cs"/>
              </a:defRPr>
            </a:lvl1pPr>
            <a:extLst/>
          </a:lstStyle>
          <a:p>
            <a:pPr>
              <a:defRPr/>
            </a:pPr>
            <a:fld id="{47A865FC-B374-4B7F-84E4-60E28E6FBDF2}" type="slidenum">
              <a:rPr lang="et-EE"/>
              <a:pPr>
                <a:defRPr/>
              </a:pPr>
              <a:t>‹#›</a:t>
            </a:fld>
            <a:endParaRPr lang="et-EE" dirty="0"/>
          </a:p>
        </p:txBody>
      </p:sp>
    </p:spTree>
  </p:cSld>
  <p:clrMap bg1="lt1" tx1="dk1" bg2="lt2" tx2="dk2" accent1="accent1" accent2="accent2" accent3="accent3" accent4="accent4" accent5="accent5" accent6="accent6" hlink="hlink" folHlink="folHlink"/>
  <p:sldLayoutIdLst>
    <p:sldLayoutId id="2147483758" r:id="rId1"/>
    <p:sldLayoutId id="2147483740" r:id="rId2"/>
    <p:sldLayoutId id="2147483759" r:id="rId3"/>
    <p:sldLayoutId id="2147483741" r:id="rId4"/>
    <p:sldLayoutId id="2147483742" r:id="rId5"/>
    <p:sldLayoutId id="2147483743" r:id="rId6"/>
    <p:sldLayoutId id="2147483760" r:id="rId7"/>
    <p:sldLayoutId id="2147483744" r:id="rId8"/>
    <p:sldLayoutId id="2147483761" r:id="rId9"/>
    <p:sldLayoutId id="2147483745" r:id="rId10"/>
    <p:sldLayoutId id="2147483746" r:id="rId11"/>
  </p:sldLayoutIdLst>
  <p:txStyles>
    <p:titleStyle>
      <a:lvl1pPr algn="l" rtl="0" eaLnBrk="0" fontAlgn="base" hangingPunct="0">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eaLnBrk="0" fontAlgn="base" hangingPunct="0">
        <a:spcBef>
          <a:spcPct val="0"/>
        </a:spcBef>
        <a:spcAft>
          <a:spcPct val="0"/>
        </a:spcAft>
        <a:defRPr sz="3600" b="1">
          <a:solidFill>
            <a:srgbClr val="FF8D3E"/>
          </a:solidFill>
          <a:latin typeface="Verdana" pitchFamily="34" charset="0"/>
        </a:defRPr>
      </a:lvl2pPr>
      <a:lvl3pPr algn="l" rtl="0" eaLnBrk="0" fontAlgn="base" hangingPunct="0">
        <a:spcBef>
          <a:spcPct val="0"/>
        </a:spcBef>
        <a:spcAft>
          <a:spcPct val="0"/>
        </a:spcAft>
        <a:defRPr sz="3600" b="1">
          <a:solidFill>
            <a:srgbClr val="FF8D3E"/>
          </a:solidFill>
          <a:latin typeface="Verdana" pitchFamily="34" charset="0"/>
        </a:defRPr>
      </a:lvl3pPr>
      <a:lvl4pPr algn="l" rtl="0" eaLnBrk="0" fontAlgn="base" hangingPunct="0">
        <a:spcBef>
          <a:spcPct val="0"/>
        </a:spcBef>
        <a:spcAft>
          <a:spcPct val="0"/>
        </a:spcAft>
        <a:defRPr sz="3600" b="1">
          <a:solidFill>
            <a:srgbClr val="FF8D3E"/>
          </a:solidFill>
          <a:latin typeface="Verdana" pitchFamily="34" charset="0"/>
        </a:defRPr>
      </a:lvl4pPr>
      <a:lvl5pPr algn="l" rtl="0" eaLnBrk="0" fontAlgn="base" hangingPunct="0">
        <a:spcBef>
          <a:spcPct val="0"/>
        </a:spcBef>
        <a:spcAft>
          <a:spcPct val="0"/>
        </a:spcAft>
        <a:defRPr sz="3600" b="1">
          <a:solidFill>
            <a:srgbClr val="FF8D3E"/>
          </a:solidFill>
          <a:latin typeface="Verdana" pitchFamily="34" charset="0"/>
        </a:defRPr>
      </a:lvl5pPr>
      <a:lvl6pPr marL="457200" algn="l" rtl="0" fontAlgn="base">
        <a:spcBef>
          <a:spcPct val="0"/>
        </a:spcBef>
        <a:spcAft>
          <a:spcPct val="0"/>
        </a:spcAft>
        <a:defRPr sz="3600" b="1">
          <a:solidFill>
            <a:srgbClr val="FF8D3E"/>
          </a:solidFill>
          <a:latin typeface="Verdana" pitchFamily="34" charset="0"/>
        </a:defRPr>
      </a:lvl6pPr>
      <a:lvl7pPr marL="914400" algn="l" rtl="0" fontAlgn="base">
        <a:spcBef>
          <a:spcPct val="0"/>
        </a:spcBef>
        <a:spcAft>
          <a:spcPct val="0"/>
        </a:spcAft>
        <a:defRPr sz="3600" b="1">
          <a:solidFill>
            <a:srgbClr val="FF8D3E"/>
          </a:solidFill>
          <a:latin typeface="Verdana" pitchFamily="34" charset="0"/>
        </a:defRPr>
      </a:lvl7pPr>
      <a:lvl8pPr marL="1371600" algn="l" rtl="0" fontAlgn="base">
        <a:spcBef>
          <a:spcPct val="0"/>
        </a:spcBef>
        <a:spcAft>
          <a:spcPct val="0"/>
        </a:spcAft>
        <a:defRPr sz="3600" b="1">
          <a:solidFill>
            <a:srgbClr val="FF8D3E"/>
          </a:solidFill>
          <a:latin typeface="Verdana" pitchFamily="34" charset="0"/>
        </a:defRPr>
      </a:lvl8pPr>
      <a:lvl9pPr marL="1828800" algn="l" rtl="0" fontAlgn="base">
        <a:spcBef>
          <a:spcPct val="0"/>
        </a:spcBef>
        <a:spcAft>
          <a:spcPct val="0"/>
        </a:spcAft>
        <a:defRPr sz="3600" b="1">
          <a:solidFill>
            <a:srgbClr val="FF8D3E"/>
          </a:solidFill>
          <a:latin typeface="Verdana" pitchFamily="34" charset="0"/>
        </a:defRPr>
      </a:lvl9pPr>
      <a:extLst/>
    </p:titleStyle>
    <p:bodyStyle>
      <a:lvl1pPr marL="265113" indent="-265113" algn="l" rtl="0" eaLnBrk="0" fontAlgn="base" hangingPunct="0">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eaLnBrk="0" fontAlgn="base" hangingPunct="0">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eaLnBrk="0" fontAlgn="base" hangingPunct="0">
        <a:spcBef>
          <a:spcPts val="250"/>
        </a:spcBef>
        <a:spcAft>
          <a:spcPct val="0"/>
        </a:spcAft>
        <a:buClr>
          <a:srgbClr val="ED3742"/>
        </a:buClr>
        <a:buSzPct val="100000"/>
        <a:buFont typeface="Wingdings 2" pitchFamily="18" charset="2"/>
        <a:buChar char=""/>
        <a:defRPr sz="2200" kern="1200">
          <a:solidFill>
            <a:schemeClr val="tx1"/>
          </a:solidFill>
          <a:latin typeface="+mn-lt"/>
          <a:ea typeface="+mn-ea"/>
          <a:cs typeface="+mn-cs"/>
        </a:defRPr>
      </a:lvl3pPr>
      <a:lvl4pPr marL="1023938" indent="-182563" algn="l" rtl="0" eaLnBrk="0" fontAlgn="base" hangingPunct="0">
        <a:spcBef>
          <a:spcPts val="225"/>
        </a:spcBef>
        <a:spcAft>
          <a:spcPct val="0"/>
        </a:spcAft>
        <a:buClr>
          <a:srgbClr val="ED3742"/>
        </a:buClr>
        <a:buSzPct val="112000"/>
        <a:buFont typeface="Verdana" pitchFamily="34" charset="0"/>
        <a:buChar char="◦"/>
        <a:defRPr sz="1900" kern="1200">
          <a:solidFill>
            <a:schemeClr val="tx1"/>
          </a:solidFill>
          <a:latin typeface="+mn-lt"/>
          <a:ea typeface="+mn-ea"/>
          <a:cs typeface="+mn-cs"/>
        </a:defRPr>
      </a:lvl4pPr>
      <a:lvl5pPr marL="1279525" indent="-182563" algn="l" rtl="0" eaLnBrk="0" fontAlgn="base" hangingPunct="0">
        <a:spcBef>
          <a:spcPts val="250"/>
        </a:spcBef>
        <a:spcAft>
          <a:spcPct val="0"/>
        </a:spcAft>
        <a:buClr>
          <a:srgbClr val="4A85BF"/>
        </a:buClr>
        <a:buSzPct val="100000"/>
        <a:buFont typeface="Wingdings 2" pitchFamily="18" charset="2"/>
        <a:buChar char=""/>
        <a:defRPr sz="20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250825" y="836613"/>
            <a:ext cx="8229600" cy="9366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hr-HR" smtClean="0"/>
              <a:t>Kliknite da biste uredili stil naslova matrice</a:t>
            </a:r>
          </a:p>
        </p:txBody>
      </p:sp>
      <p:sp>
        <p:nvSpPr>
          <p:cNvPr id="1027" name="Rectangle 3"/>
          <p:cNvSpPr>
            <a:spLocks noGrp="1" noChangeArrowheads="1"/>
          </p:cNvSpPr>
          <p:nvPr>
            <p:ph type="body" idx="1"/>
          </p:nvPr>
        </p:nvSpPr>
        <p:spPr bwMode="auto">
          <a:xfrm>
            <a:off x="663575" y="1916113"/>
            <a:ext cx="8229600" cy="4238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p>
        </p:txBody>
      </p:sp>
      <p:sp>
        <p:nvSpPr>
          <p:cNvPr id="7172" name="Rectangle 4"/>
          <p:cNvSpPr>
            <a:spLocks noGrp="1" noChangeArrowheads="1"/>
          </p:cNvSpPr>
          <p:nvPr>
            <p:ph type="sldNum" sz="quarter" idx="4"/>
          </p:nvPr>
        </p:nvSpPr>
        <p:spPr bwMode="auto">
          <a:xfrm>
            <a:off x="179388" y="6381750"/>
            <a:ext cx="576262" cy="331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fld id="{EF72BB7D-6057-4550-97F9-8C216D37F2C6}" type="slidenum">
              <a:rPr lang="hr-HR">
                <a:solidFill>
                  <a:srgbClr val="000000"/>
                </a:solidFill>
              </a:rPr>
              <a:pPr>
                <a:defRPr/>
              </a:pPr>
              <a:t>‹#›</a:t>
            </a:fld>
            <a:endParaRPr lang="hr-HR">
              <a:solidFill>
                <a:srgbClr val="000000"/>
              </a:solidFill>
            </a:endParaRPr>
          </a:p>
        </p:txBody>
      </p:sp>
      <p:pic>
        <p:nvPicPr>
          <p:cNvPr id="1029" name="Picture 7" descr="mf-en-gore"/>
          <p:cNvPicPr>
            <a:picLocks noChangeAspect="1" noChangeArrowheads="1"/>
          </p:cNvPicPr>
          <p:nvPr/>
        </p:nvPicPr>
        <p:blipFill>
          <a:blip r:embed="rId13" cstate="print"/>
          <a:srcRect/>
          <a:stretch>
            <a:fillRect/>
          </a:stretch>
        </p:blipFill>
        <p:spPr bwMode="auto">
          <a:xfrm>
            <a:off x="0" y="0"/>
            <a:ext cx="3924300" cy="787400"/>
          </a:xfrm>
          <a:prstGeom prst="rect">
            <a:avLst/>
          </a:prstGeom>
          <a:noFill/>
          <a:ln w="9525">
            <a:noFill/>
            <a:miter lim="800000"/>
            <a:headEnd/>
            <a:tailEnd/>
          </a:ln>
        </p:spPr>
      </p:pic>
      <p:pic>
        <p:nvPicPr>
          <p:cNvPr id="1030" name="Picture 8" descr="mf-en-dolje"/>
          <p:cNvPicPr>
            <a:picLocks noChangeAspect="1" noChangeArrowheads="1"/>
          </p:cNvPicPr>
          <p:nvPr/>
        </p:nvPicPr>
        <p:blipFill>
          <a:blip r:embed="rId14" cstate="print"/>
          <a:srcRect/>
          <a:stretch>
            <a:fillRect/>
          </a:stretch>
        </p:blipFill>
        <p:spPr bwMode="auto">
          <a:xfrm>
            <a:off x="6132513" y="8024813"/>
            <a:ext cx="3314700" cy="523875"/>
          </a:xfrm>
          <a:prstGeom prst="rect">
            <a:avLst/>
          </a:prstGeom>
          <a:noFill/>
          <a:ln w="9525">
            <a:noFill/>
            <a:miter lim="800000"/>
            <a:headEnd/>
            <a:tailEnd/>
          </a:ln>
        </p:spPr>
      </p:pic>
      <p:pic>
        <p:nvPicPr>
          <p:cNvPr id="1031" name="Picture 9" descr="mf-en-dolje"/>
          <p:cNvPicPr>
            <a:picLocks noChangeAspect="1" noChangeArrowheads="1"/>
          </p:cNvPicPr>
          <p:nvPr/>
        </p:nvPicPr>
        <p:blipFill>
          <a:blip r:embed="rId14" cstate="print"/>
          <a:srcRect/>
          <a:stretch>
            <a:fillRect/>
          </a:stretch>
        </p:blipFill>
        <p:spPr bwMode="auto">
          <a:xfrm>
            <a:off x="5829300" y="6334125"/>
            <a:ext cx="3314700" cy="523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rtl="0" eaLnBrk="0" fontAlgn="base" hangingPunct="0">
        <a:spcBef>
          <a:spcPct val="0"/>
        </a:spcBef>
        <a:spcAft>
          <a:spcPct val="0"/>
        </a:spcAft>
        <a:defRPr sz="3200">
          <a:solidFill>
            <a:schemeClr val="tx2"/>
          </a:solidFill>
          <a:effectLst>
            <a:outerShdw blurRad="38100" dist="38100" dir="2700000" algn="tl">
              <a:srgbClr val="C0C0C0"/>
            </a:outerShdw>
          </a:effectLst>
          <a:latin typeface="+mj-lt"/>
          <a:ea typeface="Arial" charset="0"/>
          <a:cs typeface="+mj-cs"/>
        </a:defRPr>
      </a:lvl1pPr>
      <a:lvl2pPr algn="l" rtl="0" eaLnBrk="0" fontAlgn="base" hangingPunct="0">
        <a:spcBef>
          <a:spcPct val="0"/>
        </a:spcBef>
        <a:spcAft>
          <a:spcPct val="0"/>
        </a:spcAft>
        <a:defRPr sz="3200">
          <a:solidFill>
            <a:schemeClr val="tx2"/>
          </a:solidFill>
          <a:effectLst>
            <a:outerShdw blurRad="38100" dist="38100" dir="2700000" algn="tl">
              <a:srgbClr val="C0C0C0"/>
            </a:outerShdw>
          </a:effectLst>
          <a:latin typeface="Arial" charset="0"/>
          <a:ea typeface="Arial" charset="0"/>
          <a:cs typeface="Arial" charset="0"/>
        </a:defRPr>
      </a:lvl2pPr>
      <a:lvl3pPr algn="l" rtl="0" eaLnBrk="0" fontAlgn="base" hangingPunct="0">
        <a:spcBef>
          <a:spcPct val="0"/>
        </a:spcBef>
        <a:spcAft>
          <a:spcPct val="0"/>
        </a:spcAft>
        <a:defRPr sz="3200">
          <a:solidFill>
            <a:schemeClr val="tx2"/>
          </a:solidFill>
          <a:effectLst>
            <a:outerShdw blurRad="38100" dist="38100" dir="2700000" algn="tl">
              <a:srgbClr val="C0C0C0"/>
            </a:outerShdw>
          </a:effectLst>
          <a:latin typeface="Arial" charset="0"/>
          <a:ea typeface="Arial" charset="0"/>
          <a:cs typeface="Arial" charset="0"/>
        </a:defRPr>
      </a:lvl3pPr>
      <a:lvl4pPr algn="l" rtl="0" eaLnBrk="0" fontAlgn="base" hangingPunct="0">
        <a:spcBef>
          <a:spcPct val="0"/>
        </a:spcBef>
        <a:spcAft>
          <a:spcPct val="0"/>
        </a:spcAft>
        <a:defRPr sz="3200">
          <a:solidFill>
            <a:schemeClr val="tx2"/>
          </a:solidFill>
          <a:effectLst>
            <a:outerShdw blurRad="38100" dist="38100" dir="2700000" algn="tl">
              <a:srgbClr val="C0C0C0"/>
            </a:outerShdw>
          </a:effectLst>
          <a:latin typeface="Arial" charset="0"/>
          <a:ea typeface="Arial" charset="0"/>
          <a:cs typeface="Arial" charset="0"/>
        </a:defRPr>
      </a:lvl4pPr>
      <a:lvl5pPr algn="l" rtl="0" eaLnBrk="0" fontAlgn="base" hangingPunct="0">
        <a:spcBef>
          <a:spcPct val="0"/>
        </a:spcBef>
        <a:spcAft>
          <a:spcPct val="0"/>
        </a:spcAft>
        <a:defRPr sz="3200">
          <a:solidFill>
            <a:schemeClr val="tx2"/>
          </a:solidFill>
          <a:effectLst>
            <a:outerShdw blurRad="38100" dist="38100" dir="2700000" algn="tl">
              <a:srgbClr val="C0C0C0"/>
            </a:outerShdw>
          </a:effectLst>
          <a:latin typeface="Arial" charset="0"/>
          <a:ea typeface="Arial" charset="0"/>
          <a:cs typeface="Arial" charset="0"/>
        </a:defRPr>
      </a:lvl5pPr>
      <a:lvl6pPr marL="457200" algn="l" rtl="0" fontAlgn="base">
        <a:spcBef>
          <a:spcPct val="0"/>
        </a:spcBef>
        <a:spcAft>
          <a:spcPct val="0"/>
        </a:spcAft>
        <a:defRPr sz="3200">
          <a:solidFill>
            <a:schemeClr val="tx2"/>
          </a:solidFill>
          <a:effectLst>
            <a:outerShdw blurRad="38100" dist="38100" dir="2700000" algn="tl">
              <a:srgbClr val="C0C0C0"/>
            </a:outerShdw>
          </a:effectLst>
          <a:latin typeface="Arial" charset="0"/>
          <a:cs typeface="Arial" charset="0"/>
        </a:defRPr>
      </a:lvl6pPr>
      <a:lvl7pPr marL="914400" algn="l" rtl="0" fontAlgn="base">
        <a:spcBef>
          <a:spcPct val="0"/>
        </a:spcBef>
        <a:spcAft>
          <a:spcPct val="0"/>
        </a:spcAft>
        <a:defRPr sz="3200">
          <a:solidFill>
            <a:schemeClr val="tx2"/>
          </a:solidFill>
          <a:effectLst>
            <a:outerShdw blurRad="38100" dist="38100" dir="2700000" algn="tl">
              <a:srgbClr val="C0C0C0"/>
            </a:outerShdw>
          </a:effectLst>
          <a:latin typeface="Arial" charset="0"/>
          <a:cs typeface="Arial" charset="0"/>
        </a:defRPr>
      </a:lvl7pPr>
      <a:lvl8pPr marL="1371600" algn="l" rtl="0" fontAlgn="base">
        <a:spcBef>
          <a:spcPct val="0"/>
        </a:spcBef>
        <a:spcAft>
          <a:spcPct val="0"/>
        </a:spcAft>
        <a:defRPr sz="3200">
          <a:solidFill>
            <a:schemeClr val="tx2"/>
          </a:solidFill>
          <a:effectLst>
            <a:outerShdw blurRad="38100" dist="38100" dir="2700000" algn="tl">
              <a:srgbClr val="C0C0C0"/>
            </a:outerShdw>
          </a:effectLst>
          <a:latin typeface="Arial" charset="0"/>
          <a:cs typeface="Arial" charset="0"/>
        </a:defRPr>
      </a:lvl8pPr>
      <a:lvl9pPr marL="1828800" algn="l" rtl="0" fontAlgn="base">
        <a:spcBef>
          <a:spcPct val="0"/>
        </a:spcBef>
        <a:spcAft>
          <a:spcPct val="0"/>
        </a:spcAft>
        <a:defRPr sz="3200">
          <a:solidFill>
            <a:schemeClr val="tx2"/>
          </a:solidFill>
          <a:effectLst>
            <a:outerShdw blurRad="38100" dist="38100" dir="2700000" algn="tl">
              <a:srgbClr val="C0C0C0"/>
            </a:outerShdw>
          </a:effectLst>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Arial"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4.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4213" y="1484313"/>
            <a:ext cx="7772400" cy="1470025"/>
          </a:xfrm>
        </p:spPr>
        <p:txBody>
          <a:bodyPr/>
          <a:lstStyle/>
          <a:p>
            <a:pPr algn="ctr" eaLnBrk="1" hangingPunct="1">
              <a:defRPr/>
            </a:pPr>
            <a:r>
              <a:rPr lang="sr-Latn-ME" dirty="0" smtClean="0">
                <a:ea typeface="+mj-ea"/>
              </a:rPr>
              <a:t>Praćenje napretka u vezi sa procenom rizika</a:t>
            </a:r>
            <a:r>
              <a:rPr lang="hr-HR" dirty="0" smtClean="0">
                <a:ea typeface="+mj-ea"/>
              </a:rPr>
              <a:t> </a:t>
            </a:r>
            <a:r>
              <a:rPr lang="nl-BE" dirty="0" smtClean="0">
                <a:ea typeface="+mj-ea"/>
              </a:rPr>
              <a:t/>
            </a:r>
            <a:br>
              <a:rPr lang="nl-BE" dirty="0" smtClean="0">
                <a:ea typeface="+mj-ea"/>
              </a:rPr>
            </a:br>
            <a:r>
              <a:rPr lang="nl-BE" dirty="0" smtClean="0">
                <a:ea typeface="+mj-ea"/>
              </a:rPr>
              <a:t/>
            </a:r>
            <a:br>
              <a:rPr lang="nl-BE" dirty="0" smtClean="0">
                <a:ea typeface="+mj-ea"/>
              </a:rPr>
            </a:br>
            <a:r>
              <a:rPr lang="nl-BE" dirty="0" smtClean="0">
                <a:ea typeface="+mj-ea"/>
              </a:rPr>
              <a:t>......</a:t>
            </a:r>
            <a:r>
              <a:rPr lang="sr-Latn-ME" dirty="0" smtClean="0">
                <a:ea typeface="+mj-ea"/>
              </a:rPr>
              <a:t>nastavak</a:t>
            </a:r>
            <a:endParaRPr lang="hr-HR" dirty="0" smtClean="0">
              <a:ea typeface="+mj-ea"/>
            </a:endParaRPr>
          </a:p>
        </p:txBody>
      </p:sp>
      <p:sp>
        <p:nvSpPr>
          <p:cNvPr id="18435" name="Rectangle 3"/>
          <p:cNvSpPr>
            <a:spLocks noGrp="1" noChangeArrowheads="1"/>
          </p:cNvSpPr>
          <p:nvPr>
            <p:ph type="subTitle" idx="1"/>
          </p:nvPr>
        </p:nvSpPr>
        <p:spPr>
          <a:xfrm>
            <a:off x="2051050" y="4076700"/>
            <a:ext cx="6400800" cy="1728788"/>
          </a:xfrm>
        </p:spPr>
        <p:txBody>
          <a:bodyPr/>
          <a:lstStyle/>
          <a:p>
            <a:pPr algn="ctr" eaLnBrk="1" hangingPunct="1">
              <a:lnSpc>
                <a:spcPct val="80000"/>
              </a:lnSpc>
            </a:pPr>
            <a:r>
              <a:rPr lang="nl-BE" sz="1800" dirty="0" smtClean="0"/>
              <a:t>Albana Gjinopulli, MPA</a:t>
            </a:r>
          </a:p>
          <a:p>
            <a:pPr algn="ctr" eaLnBrk="1" hangingPunct="1">
              <a:lnSpc>
                <a:spcPct val="80000"/>
              </a:lnSpc>
            </a:pPr>
            <a:r>
              <a:rPr lang="nl-BE" sz="1800" dirty="0" smtClean="0"/>
              <a:t>Stanislav Buchkov</a:t>
            </a:r>
            <a:endParaRPr lang="hr-HR" sz="1800" dirty="0" smtClean="0"/>
          </a:p>
          <a:p>
            <a:pPr algn="ctr" eaLnBrk="1" hangingPunct="1">
              <a:lnSpc>
                <a:spcPct val="80000"/>
              </a:lnSpc>
            </a:pPr>
            <a:endParaRPr lang="hr-HR" sz="1800" dirty="0" smtClean="0"/>
          </a:p>
        </p:txBody>
      </p:sp>
      <p:pic>
        <p:nvPicPr>
          <p:cNvPr id="18436" name="Picture 4" descr="pem-pal-logo.JPG"/>
          <p:cNvPicPr>
            <a:picLocks noChangeAspect="1" noChangeArrowheads="1"/>
          </p:cNvPicPr>
          <p:nvPr/>
        </p:nvPicPr>
        <p:blipFill>
          <a:blip r:embed="rId2" cstate="print"/>
          <a:srcRect/>
          <a:stretch>
            <a:fillRect/>
          </a:stretch>
        </p:blipFill>
        <p:spPr bwMode="auto">
          <a:xfrm>
            <a:off x="0" y="4652963"/>
            <a:ext cx="1724025" cy="2105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95288" y="260350"/>
            <a:ext cx="8229600" cy="936625"/>
          </a:xfrm>
        </p:spPr>
        <p:txBody>
          <a:bodyPr/>
          <a:lstStyle/>
          <a:p>
            <a:pPr eaLnBrk="1" hangingPunct="1">
              <a:defRPr/>
            </a:pPr>
            <a:r>
              <a:rPr lang="sr-Latn-ME" dirty="0" smtClean="0">
                <a:ea typeface="+mj-ea"/>
              </a:rPr>
              <a:t>Osnivanje i izbor članova Radne grupe za procenu rizika</a:t>
            </a:r>
            <a:endParaRPr lang="hr-HR" dirty="0" smtClean="0">
              <a:ea typeface="+mj-ea"/>
            </a:endParaRPr>
          </a:p>
        </p:txBody>
      </p:sp>
      <p:sp>
        <p:nvSpPr>
          <p:cNvPr id="20483" name="Rectangle 3"/>
          <p:cNvSpPr>
            <a:spLocks noGrp="1" noChangeArrowheads="1"/>
          </p:cNvSpPr>
          <p:nvPr>
            <p:ph type="body" idx="1"/>
          </p:nvPr>
        </p:nvSpPr>
        <p:spPr>
          <a:xfrm>
            <a:off x="395288" y="4581525"/>
            <a:ext cx="8497887" cy="1646238"/>
          </a:xfrm>
        </p:spPr>
        <p:txBody>
          <a:bodyPr/>
          <a:lstStyle/>
          <a:p>
            <a:pPr eaLnBrk="1" hangingPunct="1"/>
            <a:r>
              <a:rPr lang="nl-BE" sz="2400" dirty="0" smtClean="0">
                <a:ea typeface="宋体" pitchFamily="2" charset="-122"/>
              </a:rPr>
              <a:t>Albana Gjinopulli, l</a:t>
            </a:r>
            <a:r>
              <a:rPr lang="sr-Latn-ME" sz="2400" dirty="0" smtClean="0">
                <a:ea typeface="宋体" pitchFamily="2" charset="-122"/>
              </a:rPr>
              <a:t>ider</a:t>
            </a:r>
            <a:endParaRPr lang="nl-BE" sz="2400" dirty="0" smtClean="0">
              <a:ea typeface="宋体" pitchFamily="2" charset="-122"/>
            </a:endParaRPr>
          </a:p>
          <a:p>
            <a:pPr eaLnBrk="1" hangingPunct="1"/>
            <a:r>
              <a:rPr lang="nl-BE" sz="2400" dirty="0" smtClean="0">
                <a:ea typeface="宋体" pitchFamily="2" charset="-122"/>
              </a:rPr>
              <a:t>Stanislav Bychkov, </a:t>
            </a:r>
            <a:r>
              <a:rPr lang="sr-Latn-ME" sz="2400" dirty="0" smtClean="0">
                <a:ea typeface="宋体" pitchFamily="2" charset="-122"/>
              </a:rPr>
              <a:t>ko-lider</a:t>
            </a:r>
            <a:endParaRPr lang="nl-BE" sz="2400" dirty="0" smtClean="0">
              <a:ea typeface="宋体" pitchFamily="2" charset="-122"/>
            </a:endParaRPr>
          </a:p>
          <a:p>
            <a:pPr eaLnBrk="1" hangingPunct="1"/>
            <a:r>
              <a:rPr lang="nl-BE" sz="2400" dirty="0" smtClean="0">
                <a:ea typeface="宋体" pitchFamily="2" charset="-122"/>
              </a:rPr>
              <a:t>Joop Vrolijk, OECD/SIGMA</a:t>
            </a:r>
          </a:p>
          <a:p>
            <a:pPr eaLnBrk="1" hangingPunct="1"/>
            <a:r>
              <a:rPr lang="nl-BE" sz="2400" dirty="0" smtClean="0">
                <a:ea typeface="宋体" pitchFamily="2" charset="-122"/>
              </a:rPr>
              <a:t>Jean-Pierre Garitte, OECD/SIGMA </a:t>
            </a:r>
          </a:p>
          <a:p>
            <a:pPr eaLnBrk="1" hangingPunct="1"/>
            <a:r>
              <a:rPr lang="sr-Latn-ME" sz="2400" dirty="0" smtClean="0">
                <a:ea typeface="宋体" pitchFamily="2" charset="-122"/>
              </a:rPr>
              <a:t>Drugi članovi ZP interne revizije</a:t>
            </a:r>
            <a:endParaRPr lang="nl-BE" sz="2400" dirty="0" smtClean="0">
              <a:ea typeface="宋体" pitchFamily="2" charset="-122"/>
            </a:endParaRPr>
          </a:p>
          <a:p>
            <a:pPr eaLnBrk="1" hangingPunct="1"/>
            <a:endParaRPr lang="hr-HR" dirty="0" smtClean="0">
              <a:ea typeface="宋体" pitchFamily="2" charset="-122"/>
            </a:endParaRPr>
          </a:p>
        </p:txBody>
      </p:sp>
      <p:pic>
        <p:nvPicPr>
          <p:cNvPr id="20484" name="Picture 3" descr="E:\DSC_0671.JPG"/>
          <p:cNvPicPr>
            <a:picLocks noChangeAspect="1" noChangeArrowheads="1"/>
          </p:cNvPicPr>
          <p:nvPr/>
        </p:nvPicPr>
        <p:blipFill>
          <a:blip r:embed="rId2" cstate="print"/>
          <a:srcRect/>
          <a:stretch>
            <a:fillRect/>
          </a:stretch>
        </p:blipFill>
        <p:spPr bwMode="auto">
          <a:xfrm>
            <a:off x="323850" y="1341438"/>
            <a:ext cx="7848600" cy="32400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sr-Latn-ME" dirty="0" smtClean="0">
                <a:effectLst/>
              </a:rPr>
              <a:t>Ciljevi i rezultati koje želimo da ostvarimo</a:t>
            </a:r>
            <a:r>
              <a:rPr lang="nl-BE" dirty="0" smtClean="0">
                <a:effectLst/>
              </a:rPr>
              <a:t>..... </a:t>
            </a:r>
            <a:endParaRPr lang="hr-HR" dirty="0" smtClean="0">
              <a:effectLst/>
            </a:endParaRPr>
          </a:p>
        </p:txBody>
      </p:sp>
      <p:sp>
        <p:nvSpPr>
          <p:cNvPr id="21507" name="Rectangle 3"/>
          <p:cNvSpPr>
            <a:spLocks noGrp="1" noChangeArrowheads="1"/>
          </p:cNvSpPr>
          <p:nvPr>
            <p:ph type="body" idx="1"/>
          </p:nvPr>
        </p:nvSpPr>
        <p:spPr>
          <a:xfrm>
            <a:off x="1692275" y="1916113"/>
            <a:ext cx="7200900" cy="4238625"/>
          </a:xfrm>
        </p:spPr>
        <p:txBody>
          <a:bodyPr/>
          <a:lstStyle/>
          <a:p>
            <a:pPr eaLnBrk="1" hangingPunct="1"/>
            <a:r>
              <a:rPr lang="sr-Latn-ME" dirty="0" smtClean="0"/>
              <a:t>Identifikovanje </a:t>
            </a:r>
            <a:r>
              <a:rPr lang="sr-Latn-ME" dirty="0" smtClean="0"/>
              <a:t>postojećih praksi</a:t>
            </a:r>
            <a:endParaRPr lang="nl-BE" dirty="0" smtClean="0"/>
          </a:p>
          <a:p>
            <a:pPr eaLnBrk="1" hangingPunct="1"/>
            <a:r>
              <a:rPr lang="sr-Latn-ME" dirty="0" smtClean="0"/>
              <a:t>Razvoj modela dobre prakse</a:t>
            </a:r>
            <a:endParaRPr lang="nl-BE" dirty="0" smtClean="0"/>
          </a:p>
          <a:p>
            <a:pPr eaLnBrk="1" hangingPunct="1"/>
            <a:r>
              <a:rPr lang="sr-Latn-ME" dirty="0" smtClean="0"/>
              <a:t>Razvoj smernica dobre prakse, </a:t>
            </a:r>
            <a:r>
              <a:rPr lang="sr-Latn-ME" i="1" dirty="0" smtClean="0"/>
              <a:t>koje se mogu koristiti kao osnova za procenu rizika u različitim zemljama</a:t>
            </a:r>
            <a:endParaRPr lang="hr-HR" dirty="0" smtClean="0"/>
          </a:p>
        </p:txBody>
      </p:sp>
      <p:pic>
        <p:nvPicPr>
          <p:cNvPr id="21508" name="Picture 4" descr="pem-pal-logo.JPG"/>
          <p:cNvPicPr>
            <a:picLocks noChangeAspect="1" noChangeArrowheads="1"/>
          </p:cNvPicPr>
          <p:nvPr/>
        </p:nvPicPr>
        <p:blipFill>
          <a:blip r:embed="rId3" cstate="print"/>
          <a:srcRect/>
          <a:stretch>
            <a:fillRect/>
          </a:stretch>
        </p:blipFill>
        <p:spPr bwMode="auto">
          <a:xfrm>
            <a:off x="0" y="4752975"/>
            <a:ext cx="1724025" cy="2105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50825" y="404813"/>
            <a:ext cx="8229600" cy="936625"/>
          </a:xfrm>
        </p:spPr>
        <p:txBody>
          <a:bodyPr/>
          <a:lstStyle/>
          <a:p>
            <a:pPr eaLnBrk="1" hangingPunct="1">
              <a:defRPr/>
            </a:pPr>
            <a:r>
              <a:rPr lang="sr-Latn-ME" dirty="0" smtClean="0">
                <a:ea typeface="+mj-ea"/>
              </a:rPr>
              <a:t>Budući koraci</a:t>
            </a:r>
            <a:r>
              <a:rPr lang="nl-BE" dirty="0" smtClean="0">
                <a:ea typeface="+mj-ea"/>
              </a:rPr>
              <a:t>.......</a:t>
            </a:r>
            <a:r>
              <a:rPr lang="sr-Latn-ME" dirty="0" smtClean="0">
                <a:ea typeface="+mj-ea"/>
              </a:rPr>
              <a:t>šta je potrebno uraditi</a:t>
            </a:r>
            <a:endParaRPr lang="hr-HR" dirty="0" smtClean="0">
              <a:ea typeface="+mj-ea"/>
            </a:endParaRPr>
          </a:p>
        </p:txBody>
      </p:sp>
      <p:sp>
        <p:nvSpPr>
          <p:cNvPr id="25603" name="Rectangle 3"/>
          <p:cNvSpPr>
            <a:spLocks noGrp="1" noChangeArrowheads="1"/>
          </p:cNvSpPr>
          <p:nvPr>
            <p:ph type="body" idx="1"/>
          </p:nvPr>
        </p:nvSpPr>
        <p:spPr>
          <a:xfrm>
            <a:off x="1331913" y="1196975"/>
            <a:ext cx="7812087" cy="4598988"/>
          </a:xfrm>
        </p:spPr>
        <p:txBody>
          <a:bodyPr/>
          <a:lstStyle/>
          <a:p>
            <a:pPr eaLnBrk="1" hangingPunct="1"/>
            <a:r>
              <a:rPr lang="sr-Latn-ME" dirty="0" smtClean="0"/>
              <a:t>Razviti sadržaj </a:t>
            </a:r>
            <a:r>
              <a:rPr lang="sr-Latn-ME" dirty="0" smtClean="0"/>
              <a:t>za teme koje </a:t>
            </a:r>
            <a:r>
              <a:rPr lang="sr-Latn-ME" dirty="0" smtClean="0"/>
              <a:t>će biti </a:t>
            </a:r>
            <a:r>
              <a:rPr lang="sr-Latn-ME" dirty="0" smtClean="0"/>
              <a:t>sadržane </a:t>
            </a:r>
            <a:r>
              <a:rPr lang="sr-Latn-ME" dirty="0" smtClean="0"/>
              <a:t>u modelu</a:t>
            </a:r>
            <a:r>
              <a:rPr lang="nl-BE" dirty="0" smtClean="0"/>
              <a:t> </a:t>
            </a:r>
            <a:r>
              <a:rPr lang="nl-BE" sz="2800" dirty="0" smtClean="0"/>
              <a:t>(</a:t>
            </a:r>
            <a:r>
              <a:rPr lang="sr-Latn-ME" sz="2800" i="1" dirty="0" smtClean="0"/>
              <a:t>u periodu između juna i oktobra</a:t>
            </a:r>
            <a:r>
              <a:rPr lang="nl-BE" sz="2800" i="1" dirty="0" smtClean="0"/>
              <a:t> 2012)</a:t>
            </a:r>
          </a:p>
          <a:p>
            <a:pPr eaLnBrk="1" hangingPunct="1"/>
            <a:r>
              <a:rPr lang="sr-Latn-ME" dirty="0" smtClean="0"/>
              <a:t>Predstaviti </a:t>
            </a:r>
            <a:r>
              <a:rPr lang="sr-Latn-ME" dirty="0" smtClean="0"/>
              <a:t>nacrt modela članovima ZP interne revizije</a:t>
            </a:r>
            <a:r>
              <a:rPr lang="nl-BE" dirty="0" smtClean="0"/>
              <a:t> </a:t>
            </a:r>
            <a:r>
              <a:rPr lang="nl-BE" sz="2800" dirty="0" smtClean="0"/>
              <a:t>(</a:t>
            </a:r>
            <a:r>
              <a:rPr lang="sr-Latn-ME" sz="2800" dirty="0" smtClean="0"/>
              <a:t>oktobar</a:t>
            </a:r>
            <a:r>
              <a:rPr lang="nl-BE" sz="2800" dirty="0" smtClean="0"/>
              <a:t> 2012)</a:t>
            </a:r>
          </a:p>
          <a:p>
            <a:pPr eaLnBrk="1" hangingPunct="1"/>
            <a:r>
              <a:rPr lang="sr-Latn-ME" dirty="0" smtClean="0"/>
              <a:t>Razmotriti </a:t>
            </a:r>
            <a:r>
              <a:rPr lang="sr-Latn-ME" dirty="0" smtClean="0"/>
              <a:t>nacrt i prikupiti komentare na sledećem sastanku Radne grupe za procenu rizika</a:t>
            </a:r>
            <a:r>
              <a:rPr lang="nl-BE" dirty="0" smtClean="0"/>
              <a:t> </a:t>
            </a:r>
            <a:r>
              <a:rPr lang="nl-BE" sz="2800" dirty="0" smtClean="0"/>
              <a:t>(</a:t>
            </a:r>
            <a:r>
              <a:rPr lang="sr-Latn-ME" sz="2800" i="1" dirty="0" smtClean="0"/>
              <a:t>uz tekuće diskusije</a:t>
            </a:r>
            <a:r>
              <a:rPr lang="nl-BE" sz="2800" i="1" dirty="0" smtClean="0"/>
              <a:t>)</a:t>
            </a:r>
          </a:p>
          <a:p>
            <a:pPr eaLnBrk="1" hangingPunct="1"/>
            <a:r>
              <a:rPr lang="sr-Latn-ME" dirty="0" smtClean="0"/>
              <a:t>Izraditi obrazac modela dobre prakse za procenu rizika</a:t>
            </a:r>
            <a:r>
              <a:rPr lang="nl-BE" dirty="0" smtClean="0"/>
              <a:t> (</a:t>
            </a:r>
            <a:r>
              <a:rPr lang="sr-Latn-ME" sz="2000" i="1" dirty="0" smtClean="0"/>
              <a:t>j</a:t>
            </a:r>
            <a:r>
              <a:rPr lang="nl-BE" sz="2000" i="1" dirty="0" smtClean="0"/>
              <a:t>anuar</a:t>
            </a:r>
            <a:r>
              <a:rPr lang="sr-Latn-ME" sz="2000" i="1" dirty="0" smtClean="0"/>
              <a:t> - </a:t>
            </a:r>
            <a:r>
              <a:rPr lang="nl-BE" sz="2000" i="1" dirty="0" smtClean="0"/>
              <a:t> </a:t>
            </a:r>
            <a:r>
              <a:rPr lang="sr-Latn-ME" sz="2000" i="1" dirty="0" smtClean="0"/>
              <a:t>tekuća aktivnost</a:t>
            </a:r>
            <a:r>
              <a:rPr lang="nl-BE" sz="2000" i="1" dirty="0" smtClean="0"/>
              <a:t>)</a:t>
            </a:r>
            <a:endParaRPr lang="hr-HR" sz="2000" i="1" dirty="0" smtClean="0"/>
          </a:p>
        </p:txBody>
      </p:sp>
      <p:pic>
        <p:nvPicPr>
          <p:cNvPr id="25604" name="Picture 4" descr="pem-pal-logo.JPG"/>
          <p:cNvPicPr>
            <a:picLocks noChangeAspect="1" noChangeArrowheads="1"/>
          </p:cNvPicPr>
          <p:nvPr/>
        </p:nvPicPr>
        <p:blipFill>
          <a:blip r:embed="rId3" cstate="print"/>
          <a:srcRect/>
          <a:stretch>
            <a:fillRect/>
          </a:stretch>
        </p:blipFill>
        <p:spPr bwMode="auto">
          <a:xfrm>
            <a:off x="-180975" y="4752975"/>
            <a:ext cx="1724025" cy="2105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50825" y="188913"/>
            <a:ext cx="8229600" cy="936625"/>
          </a:xfrm>
        </p:spPr>
        <p:txBody>
          <a:bodyPr/>
          <a:lstStyle/>
          <a:p>
            <a:r>
              <a:rPr lang="sr-Latn-ME" altLang="zh-CN" dirty="0" smtClean="0">
                <a:effectLst/>
                <a:ea typeface="宋体" pitchFamily="2" charset="-122"/>
              </a:rPr>
              <a:t>Središnji rezultati, </a:t>
            </a:r>
            <a:r>
              <a:rPr lang="sr-Latn-ME" altLang="zh-CN" dirty="0" smtClean="0">
                <a:effectLst/>
                <a:ea typeface="宋体" pitchFamily="2" charset="-122"/>
              </a:rPr>
              <a:t>objedinjavanje </a:t>
            </a:r>
            <a:r>
              <a:rPr lang="sr-Latn-ME" altLang="zh-CN" dirty="0" smtClean="0">
                <a:effectLst/>
                <a:ea typeface="宋体" pitchFamily="2" charset="-122"/>
              </a:rPr>
              <a:t>inputa </a:t>
            </a:r>
            <a:endParaRPr lang="hr-HR" dirty="0" smtClean="0">
              <a:effectLst/>
            </a:endParaRPr>
          </a:p>
        </p:txBody>
      </p:sp>
      <p:graphicFrame>
        <p:nvGraphicFramePr>
          <p:cNvPr id="5" name="Table 4"/>
          <p:cNvGraphicFramePr>
            <a:graphicFrameLocks noGrp="1"/>
          </p:cNvGraphicFramePr>
          <p:nvPr/>
        </p:nvGraphicFramePr>
        <p:xfrm>
          <a:off x="179512" y="1196752"/>
          <a:ext cx="8784976" cy="5179783"/>
        </p:xfrm>
        <a:graphic>
          <a:graphicData uri="http://schemas.openxmlformats.org/drawingml/2006/table">
            <a:tbl>
              <a:tblPr>
                <a:tableStyleId>{08FB837D-C827-4EFA-A057-4D05807E0F7C}</a:tableStyleId>
              </a:tblPr>
              <a:tblGrid>
                <a:gridCol w="1155883"/>
                <a:gridCol w="356286"/>
                <a:gridCol w="3357954"/>
                <a:gridCol w="739766"/>
                <a:gridCol w="739766"/>
                <a:gridCol w="851145"/>
                <a:gridCol w="720080"/>
                <a:gridCol w="864096"/>
              </a:tblGrid>
              <a:tr h="648075">
                <a:tc gridSpan="2">
                  <a:txBody>
                    <a:bodyPr/>
                    <a:lstStyle/>
                    <a:p>
                      <a:pPr algn="l" fontAlgn="b"/>
                      <a:r>
                        <a:rPr lang="sr-Latn-ME" sz="1800" b="1" i="0" u="none" strike="noStrike" dirty="0" smtClean="0">
                          <a:solidFill>
                            <a:srgbClr val="000000"/>
                          </a:solidFill>
                          <a:latin typeface="+mn-lt"/>
                        </a:rPr>
                        <a:t>Komponente</a:t>
                      </a:r>
                      <a:endParaRPr lang="nl-BE" sz="1800" b="1" i="0" u="none" strike="noStrike" dirty="0">
                        <a:solidFill>
                          <a:srgbClr val="000000"/>
                        </a:solidFill>
                        <a:latin typeface="+mn-lt"/>
                      </a:endParaRPr>
                    </a:p>
                  </a:txBody>
                  <a:tcPr marL="8223" marR="8223" marT="8223" marB="0" anchor="b">
                    <a:lnL w="12700" cap="flat" cmpd="sng" algn="ctr">
                      <a:solidFill>
                        <a:schemeClr val="tx1"/>
                      </a:solidFill>
                      <a:prstDash val="solid"/>
                      <a:round/>
                      <a:headEnd type="none" w="med" len="med"/>
                      <a:tailEnd type="none" w="med" len="med"/>
                    </a:lnL>
                    <a:lnR w="9525" cap="flat" cmpd="sng" algn="ctr">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b"/>
                      <a:endParaRPr lang="nl-BE" sz="1800" b="0" i="0" u="none" strike="noStrike" dirty="0">
                        <a:solidFill>
                          <a:srgbClr val="000000"/>
                        </a:solidFill>
                        <a:latin typeface="Calibri"/>
                      </a:endParaRPr>
                    </a:p>
                  </a:txBody>
                  <a:tcPr marL="8223" marR="8223" marT="8223" marB="0" anchor="b">
                    <a:lnL w="9525" cap="flat" cmpd="sng" algn="ctr">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nl-BE" dirty="0"/>
                    </a:p>
                  </a:txBody>
                  <a:tcPr marL="8223" marR="8223" marT="8223" marB="0" anchor="b">
                    <a:lnL w="9525" cap="flat" cmpd="sng" algn="ctr">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r-Latn-ME" sz="1800" b="0" i="0" u="none" strike="noStrike" dirty="0" smtClean="0">
                          <a:solidFill>
                            <a:srgbClr val="000000"/>
                          </a:solidFill>
                          <a:latin typeface="Calibri"/>
                        </a:rPr>
                        <a:t>Ljubi</a:t>
                      </a:r>
                    </a:p>
                    <a:p>
                      <a:pPr algn="ctr" fontAlgn="b"/>
                      <a:r>
                        <a:rPr lang="sr-Latn-ME" sz="1800" b="0" i="0" u="none" strike="noStrike" dirty="0" smtClean="0">
                          <a:solidFill>
                            <a:srgbClr val="000000"/>
                          </a:solidFill>
                          <a:latin typeface="Calibri"/>
                        </a:rPr>
                        <a:t>často</a:t>
                      </a:r>
                      <a:endParaRPr lang="nl-BE" sz="1800" b="0" i="0" u="none" strike="noStrike" dirty="0">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tcPr>
                </a:tc>
                <a:tc>
                  <a:txBody>
                    <a:bodyPr/>
                    <a:lstStyle/>
                    <a:p>
                      <a:pPr algn="ctr" fontAlgn="b"/>
                      <a:r>
                        <a:rPr lang="sr-Latn-ME" sz="1800" b="0" i="0" u="none" strike="noStrike" dirty="0" smtClean="0">
                          <a:solidFill>
                            <a:srgbClr val="000000"/>
                          </a:solidFill>
                          <a:latin typeface="Calibri"/>
                        </a:rPr>
                        <a:t>Crveno</a:t>
                      </a:r>
                      <a:endParaRPr lang="nl-BE" sz="1800" b="0" i="0" u="none" strike="noStrike" dirty="0">
                        <a:solidFill>
                          <a:srgbClr val="000000"/>
                        </a:solidFill>
                        <a:latin typeface="Calibri"/>
                      </a:endParaRPr>
                    </a:p>
                  </a:txBody>
                  <a:tcPr marL="8223" marR="8223" marT="8223" marB="0" anchor="b"/>
                </a:tc>
                <a:tc>
                  <a:txBody>
                    <a:bodyPr/>
                    <a:lstStyle/>
                    <a:p>
                      <a:pPr algn="ctr" fontAlgn="b"/>
                      <a:r>
                        <a:rPr lang="sr-Latn-ME" sz="1800" b="0" i="0" u="none" strike="noStrike" dirty="0" smtClean="0">
                          <a:solidFill>
                            <a:srgbClr val="000000"/>
                          </a:solidFill>
                          <a:latin typeface="Calibri"/>
                        </a:rPr>
                        <a:t>Naran</a:t>
                      </a:r>
                    </a:p>
                    <a:p>
                      <a:pPr algn="ctr" fontAlgn="b"/>
                      <a:r>
                        <a:rPr lang="sr-Latn-ME" sz="1800" b="0" i="0" u="none" strike="noStrike" dirty="0" smtClean="0">
                          <a:solidFill>
                            <a:srgbClr val="000000"/>
                          </a:solidFill>
                          <a:latin typeface="Calibri"/>
                        </a:rPr>
                        <a:t>džasto</a:t>
                      </a:r>
                      <a:endParaRPr lang="nl-BE" sz="1800" b="0" i="0" u="none" strike="noStrike" dirty="0">
                        <a:solidFill>
                          <a:srgbClr val="000000"/>
                        </a:solidFill>
                        <a:latin typeface="Calibri"/>
                      </a:endParaRPr>
                    </a:p>
                  </a:txBody>
                  <a:tcPr marL="8223" marR="8223" marT="8223" marB="0" anchor="b"/>
                </a:tc>
                <a:tc>
                  <a:txBody>
                    <a:bodyPr/>
                    <a:lstStyle/>
                    <a:p>
                      <a:pPr algn="ctr" fontAlgn="b"/>
                      <a:r>
                        <a:rPr lang="sr-Latn-ME" sz="1800" b="0" u="none" strike="noStrike" dirty="0" smtClean="0"/>
                        <a:t>Zeleno</a:t>
                      </a:r>
                      <a:endParaRPr lang="nl-BE" sz="1800" b="0" i="0" u="none" strike="noStrike" dirty="0">
                        <a:solidFill>
                          <a:srgbClr val="000000"/>
                        </a:solidFill>
                        <a:latin typeface="Calibri"/>
                      </a:endParaRPr>
                    </a:p>
                  </a:txBody>
                  <a:tcPr marL="8223" marR="8223" marT="8223" marB="0" anchor="b"/>
                </a:tc>
                <a:tc>
                  <a:txBody>
                    <a:bodyPr/>
                    <a:lstStyle/>
                    <a:p>
                      <a:pPr algn="ctr" fontAlgn="b"/>
                      <a:r>
                        <a:rPr lang="sr-Latn-ME" sz="1800" b="0" i="0" u="none" strike="noStrike" dirty="0" smtClean="0">
                          <a:solidFill>
                            <a:srgbClr val="000000"/>
                          </a:solidFill>
                          <a:latin typeface="Calibri"/>
                        </a:rPr>
                        <a:t>Žuto</a:t>
                      </a:r>
                      <a:endParaRPr lang="nl-BE" sz="1800" b="0" i="0" u="none" strike="noStrike" dirty="0">
                        <a:solidFill>
                          <a:srgbClr val="000000"/>
                        </a:solidFill>
                        <a:latin typeface="Calibri"/>
                      </a:endParaRPr>
                    </a:p>
                  </a:txBody>
                  <a:tcPr marL="8223" marR="8223" marT="8223" marB="0" anchor="b"/>
                </a:tc>
              </a:tr>
              <a:tr h="288032">
                <a:tc gridSpan="3">
                  <a:txBody>
                    <a:bodyPr/>
                    <a:lstStyle/>
                    <a:p>
                      <a:pPr algn="l" fontAlgn="b"/>
                      <a:r>
                        <a:rPr lang="sr-Latn-ME" sz="1800" u="none" strike="noStrike" dirty="0" smtClean="0"/>
                        <a:t>Svrha</a:t>
                      </a:r>
                      <a:r>
                        <a:rPr lang="sr-Latn-ME" sz="1800" u="none" strike="noStrike" baseline="0" dirty="0" smtClean="0"/>
                        <a:t> procene rizika</a:t>
                      </a:r>
                      <a:endParaRPr lang="nl-BE" sz="1800" b="0" i="0" u="none" strike="noStrike" dirty="0">
                        <a:solidFill>
                          <a:srgbClr val="000000"/>
                        </a:solidFill>
                        <a:latin typeface="Calibri"/>
                      </a:endParaRPr>
                    </a:p>
                  </a:txBody>
                  <a:tcPr marL="8223" marR="8223" marT="8223"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nl-BE"/>
                    </a:p>
                  </a:txBody>
                  <a:tcPr/>
                </a:tc>
                <a:tc hMerge="1">
                  <a:txBody>
                    <a:bodyPr/>
                    <a:lstStyle/>
                    <a:p>
                      <a:endParaRPr lang="nl-BE"/>
                    </a:p>
                  </a:txBody>
                  <a:tcPr/>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r>
              <a:tr h="288032">
                <a:tc>
                  <a:txBody>
                    <a:bodyPr/>
                    <a:lstStyle/>
                    <a:p>
                      <a:pPr algn="l" fontAlgn="b"/>
                      <a:endParaRPr lang="nl-BE" sz="1800" b="0" i="0" u="none" strike="noStrike" dirty="0">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lnR w="9525" cap="flat" cmpd="sng" algn="ctr">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b"/>
                      <a:r>
                        <a:rPr lang="sr-Latn-ME" sz="1800" u="none" strike="noStrike" dirty="0" smtClean="0"/>
                        <a:t>Cilj obrasca</a:t>
                      </a:r>
                      <a:endParaRPr lang="nl-BE" sz="1800" b="0" i="0" u="none" strike="noStrike" dirty="0">
                        <a:solidFill>
                          <a:srgbClr val="000000"/>
                        </a:solidFill>
                        <a:latin typeface="Calibri"/>
                      </a:endParaRPr>
                    </a:p>
                  </a:txBody>
                  <a:tcPr marL="8223" marR="8223" marT="8223" marB="0" anchor="b">
                    <a:lnL w="9525" cap="flat" cmpd="sng" algn="ctr">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nl-BE"/>
                    </a:p>
                  </a:txBody>
                  <a:tcPr/>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tcPr>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ctr" fontAlgn="b"/>
                      <a:endParaRPr lang="nl-BE" sz="1800" b="0" i="0" u="none" strike="noStrike">
                        <a:solidFill>
                          <a:srgbClr val="000000"/>
                        </a:solidFill>
                        <a:latin typeface="Calibri"/>
                      </a:endParaRPr>
                    </a:p>
                  </a:txBody>
                  <a:tcPr marL="8223" marR="8223" marT="8223" marB="0" anchor="b"/>
                </a:tc>
                <a:tc>
                  <a:txBody>
                    <a:bodyPr/>
                    <a:lstStyle/>
                    <a:p>
                      <a:pPr algn="ctr" fontAlgn="b"/>
                      <a:endParaRPr lang="nl-BE" sz="1800" b="0" i="0" u="none" strike="noStrike">
                        <a:solidFill>
                          <a:srgbClr val="000000"/>
                        </a:solidFill>
                        <a:latin typeface="Calibri"/>
                      </a:endParaRPr>
                    </a:p>
                  </a:txBody>
                  <a:tcPr marL="8223" marR="8223" marT="8223" marB="0" anchor="b"/>
                </a:tc>
                <a:tc>
                  <a:txBody>
                    <a:bodyPr/>
                    <a:lstStyle/>
                    <a:p>
                      <a:pPr algn="l" fontAlgn="b"/>
                      <a:endParaRPr lang="nl-BE" sz="1800" b="0" i="0" u="none" strike="noStrike">
                        <a:solidFill>
                          <a:srgbClr val="000000"/>
                        </a:solidFill>
                        <a:latin typeface="Calibri"/>
                      </a:endParaRPr>
                    </a:p>
                  </a:txBody>
                  <a:tcPr marL="8223" marR="8223" marT="8223" marB="0" anchor="b"/>
                </a:tc>
              </a:tr>
              <a:tr h="288032">
                <a:tc>
                  <a:txBody>
                    <a:bodyPr/>
                    <a:lstStyle/>
                    <a:p>
                      <a:pPr algn="l" fontAlgn="b"/>
                      <a:r>
                        <a:rPr lang="nl-BE" sz="1800" u="none" strike="noStrike" dirty="0" smtClean="0"/>
                        <a:t>Standard</a:t>
                      </a:r>
                      <a:r>
                        <a:rPr lang="sr-Latn-ME" sz="1800" u="none" strike="noStrike" dirty="0" smtClean="0"/>
                        <a:t>i</a:t>
                      </a:r>
                      <a:endParaRPr lang="nl-BE" sz="1800" b="0" i="0" u="none" strike="noStrike" dirty="0">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b"/>
                      <a:endParaRPr lang="nl-BE" sz="1800" b="0" i="0" u="none" strike="noStrike" dirty="0">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nl-BE"/>
                    </a:p>
                  </a:txBody>
                  <a:tcPr/>
                </a:tc>
                <a:tc>
                  <a:txBody>
                    <a:bodyPr/>
                    <a:lstStyle/>
                    <a:p>
                      <a:pPr algn="l" fontAlgn="b"/>
                      <a:endParaRPr lang="nl-BE" sz="1800" b="0" i="0" u="none" strike="noStrike" dirty="0">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ctr" fontAlgn="b"/>
                      <a:endParaRPr lang="nl-BE" sz="1800" b="0" i="0" u="none" strike="noStrike">
                        <a:solidFill>
                          <a:srgbClr val="000000"/>
                        </a:solidFill>
                        <a:latin typeface="Calibri"/>
                      </a:endParaRPr>
                    </a:p>
                  </a:txBody>
                  <a:tcPr marL="8223" marR="8223" marT="8223" marB="0" anchor="b"/>
                </a:tc>
                <a:tc>
                  <a:txBody>
                    <a:bodyPr/>
                    <a:lstStyle/>
                    <a:p>
                      <a:pPr algn="ctr" fontAlgn="b"/>
                      <a:endParaRPr lang="nl-BE" sz="1800" b="0" i="0" u="none" strike="noStrike">
                        <a:solidFill>
                          <a:srgbClr val="000000"/>
                        </a:solidFill>
                        <a:latin typeface="Calibri"/>
                      </a:endParaRPr>
                    </a:p>
                  </a:txBody>
                  <a:tcPr marL="8223" marR="8223" marT="8223" marB="0" anchor="b"/>
                </a:tc>
                <a:tc>
                  <a:txBody>
                    <a:bodyPr/>
                    <a:lstStyle/>
                    <a:p>
                      <a:pPr algn="l" fontAlgn="b"/>
                      <a:endParaRPr lang="nl-BE" sz="1800" b="0" i="0" u="none" strike="noStrike">
                        <a:solidFill>
                          <a:srgbClr val="000000"/>
                        </a:solidFill>
                        <a:latin typeface="Calibri"/>
                      </a:endParaRPr>
                    </a:p>
                  </a:txBody>
                  <a:tcPr marL="8223" marR="8223" marT="8223" marB="0" anchor="b"/>
                </a:tc>
              </a:tr>
              <a:tr h="288032">
                <a:tc gridSpan="3">
                  <a:txBody>
                    <a:bodyPr/>
                    <a:lstStyle/>
                    <a:p>
                      <a:pPr algn="l" fontAlgn="b"/>
                      <a:r>
                        <a:rPr lang="sr-Latn-ME" sz="1800" u="none" strike="noStrike" dirty="0" smtClean="0"/>
                        <a:t>Ciljevi</a:t>
                      </a:r>
                      <a:r>
                        <a:rPr lang="sr-Latn-ME" sz="1800" u="none" strike="noStrike" baseline="0" dirty="0" smtClean="0"/>
                        <a:t> organizacije</a:t>
                      </a:r>
                      <a:endParaRPr lang="nl-BE" sz="1800" b="0" i="0" u="none" strike="noStrike" dirty="0">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nl-BE"/>
                    </a:p>
                  </a:txBody>
                  <a:tcPr/>
                </a:tc>
                <a:tc hMerge="1">
                  <a:txBody>
                    <a:bodyPr/>
                    <a:lstStyle/>
                    <a:p>
                      <a:endParaRPr lang="nl-BE"/>
                    </a:p>
                  </a:txBody>
                  <a:tcPr/>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tcPr>
                </a:tc>
                <a:tc>
                  <a:txBody>
                    <a:bodyPr/>
                    <a:lstStyle/>
                    <a:p>
                      <a:pPr algn="ctr" fontAlgn="b"/>
                      <a:r>
                        <a:rPr lang="nl-BE" sz="1800" u="none" strike="noStrike" dirty="0"/>
                        <a:t>√</a:t>
                      </a:r>
                      <a:endParaRPr lang="nl-BE" sz="1800" b="0" i="0" u="none" strike="noStrike" dirty="0">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r>
              <a:tr h="288032">
                <a:tc>
                  <a:txBody>
                    <a:bodyPr/>
                    <a:lstStyle/>
                    <a:p>
                      <a:pPr algn="l" fontAlgn="b"/>
                      <a:endParaRPr lang="nl-BE" sz="1800" b="0" i="0" u="none" strike="noStrike" dirty="0">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gridSpan="2">
                  <a:txBody>
                    <a:bodyPr/>
                    <a:lstStyle/>
                    <a:p>
                      <a:pPr algn="l" fontAlgn="b"/>
                      <a:r>
                        <a:rPr lang="nl-BE" sz="1800" u="none" strike="noStrike" dirty="0" smtClean="0"/>
                        <a:t>Strate</a:t>
                      </a:r>
                      <a:r>
                        <a:rPr lang="sr-Latn-ME" sz="1800" u="none" strike="noStrike" dirty="0" smtClean="0"/>
                        <a:t>ški</a:t>
                      </a:r>
                      <a:r>
                        <a:rPr lang="sr-Latn-ME" sz="1800" u="none" strike="noStrike" baseline="0" dirty="0" smtClean="0"/>
                        <a:t> ciljevi</a:t>
                      </a:r>
                      <a:endParaRPr lang="nl-BE" sz="1800" b="0" i="0" u="none" strike="noStrike" dirty="0">
                        <a:solidFill>
                          <a:srgbClr val="000000"/>
                        </a:solidFill>
                        <a:latin typeface="Calibri"/>
                      </a:endParaRPr>
                    </a:p>
                  </a:txBody>
                  <a:tcPr marL="8223" marR="8223" marT="8223" marB="0" anchor="b">
                    <a:lnL w="9525" cap="flat" cmpd="sng" algn="ctr">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hMerge="1">
                  <a:txBody>
                    <a:bodyPr/>
                    <a:lstStyle/>
                    <a:p>
                      <a:pPr algn="l" fontAlgn="b"/>
                      <a:endParaRPr lang="nl-BE" sz="1800" b="0" i="0" u="none" strike="noStrike" dirty="0">
                        <a:solidFill>
                          <a:srgbClr val="000000"/>
                        </a:solidFill>
                        <a:latin typeface="Calibri"/>
                      </a:endParaRPr>
                    </a:p>
                  </a:txBody>
                  <a:tcPr marL="8223" marR="8223" marT="8223" marB="0" anchor="b"/>
                </a:tc>
                <a:tc>
                  <a:txBody>
                    <a:bodyPr/>
                    <a:lstStyle/>
                    <a:p>
                      <a:pPr algn="l" fontAlgn="b"/>
                      <a:endParaRPr lang="nl-BE" sz="1800" b="0" i="0" u="none" strike="noStrike">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tcPr>
                </a:tc>
                <a:tc>
                  <a:txBody>
                    <a:bodyPr/>
                    <a:lstStyle/>
                    <a:p>
                      <a:pPr algn="l" fontAlgn="b"/>
                      <a:endParaRPr lang="nl-BE" sz="1800" b="0" i="0" u="none" strike="noStrike" dirty="0">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l" fontAlgn="b"/>
                      <a:endParaRPr lang="nl-BE" sz="1800" b="0" i="0" u="none" strike="noStrike">
                        <a:solidFill>
                          <a:srgbClr val="000000"/>
                        </a:solidFill>
                        <a:latin typeface="Calibri"/>
                      </a:endParaRPr>
                    </a:p>
                  </a:txBody>
                  <a:tcPr marL="8223" marR="8223" marT="8223" marB="0" anchor="b"/>
                </a:tc>
              </a:tr>
              <a:tr h="288032">
                <a:tc>
                  <a:txBody>
                    <a:bodyPr/>
                    <a:lstStyle/>
                    <a:p>
                      <a:pPr algn="l" fontAlgn="b"/>
                      <a:endParaRPr lang="nl-BE" sz="1800" b="0" i="0" u="none" strike="noStrike">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gridSpan="2">
                  <a:txBody>
                    <a:bodyPr/>
                    <a:lstStyle/>
                    <a:p>
                      <a:pPr algn="l" fontAlgn="b"/>
                      <a:r>
                        <a:rPr lang="nl-BE" sz="1800" u="none" strike="noStrike" dirty="0" smtClean="0"/>
                        <a:t>Specifi</a:t>
                      </a:r>
                      <a:r>
                        <a:rPr lang="sr-Latn-ME" sz="1800" u="none" strike="noStrike" dirty="0" smtClean="0"/>
                        <a:t>čni ciljevi</a:t>
                      </a:r>
                      <a:endParaRPr lang="nl-BE" sz="1800" b="0" i="0" u="none" strike="noStrike" dirty="0">
                        <a:solidFill>
                          <a:srgbClr val="000000"/>
                        </a:solidFill>
                        <a:latin typeface="Calibri"/>
                      </a:endParaRPr>
                    </a:p>
                  </a:txBody>
                  <a:tcPr marL="8223" marR="8223" marT="8223" marB="0" anchor="b">
                    <a:lnL w="9525" cap="flat" cmpd="sng" algn="ctr">
                      <a:noFill/>
                      <a:prstDash val="solid"/>
                    </a:lnL>
                    <a:lnR w="12700" cap="flat" cmpd="sng" algn="ctr">
                      <a:solidFill>
                        <a:schemeClr val="tx1"/>
                      </a:solidFill>
                      <a:prstDash val="solid"/>
                      <a:round/>
                      <a:headEnd type="none" w="med" len="med"/>
                      <a:tailEnd type="none" w="med" len="med"/>
                    </a:lnR>
                    <a:lnT w="9525" cap="flat" cmpd="sng" algn="ctr">
                      <a:noFill/>
                      <a:prstDash val="solid"/>
                    </a:lnT>
                    <a:lnB w="9525" cap="flat" cmpd="sng" algn="ctr">
                      <a:noFill/>
                      <a:prstDash val="solid"/>
                    </a:lnB>
                    <a:lnTlToBr w="12700" cmpd="sng">
                      <a:noFill/>
                      <a:prstDash val="solid"/>
                    </a:lnTlToBr>
                    <a:lnBlToTr w="12700" cmpd="sng">
                      <a:noFill/>
                      <a:prstDash val="solid"/>
                    </a:lnBlToTr>
                  </a:tcPr>
                </a:tc>
                <a:tc hMerge="1">
                  <a:txBody>
                    <a:bodyPr/>
                    <a:lstStyle/>
                    <a:p>
                      <a:pPr algn="l" fontAlgn="b"/>
                      <a:endParaRPr lang="nl-BE" sz="1800" b="0" i="0" u="none" strike="noStrike" dirty="0">
                        <a:solidFill>
                          <a:srgbClr val="000000"/>
                        </a:solidFill>
                        <a:latin typeface="Calibri"/>
                      </a:endParaRPr>
                    </a:p>
                  </a:txBody>
                  <a:tcPr marL="8223" marR="8223" marT="8223" marB="0" anchor="b"/>
                </a:tc>
                <a:tc>
                  <a:txBody>
                    <a:bodyPr/>
                    <a:lstStyle/>
                    <a:p>
                      <a:pPr algn="l" fontAlgn="b"/>
                      <a:endParaRPr lang="nl-BE" sz="1800" b="0" i="0" u="none" strike="noStrike">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tcPr>
                </a:tc>
                <a:tc>
                  <a:txBody>
                    <a:bodyPr/>
                    <a:lstStyle/>
                    <a:p>
                      <a:pPr algn="l" fontAlgn="b"/>
                      <a:endParaRPr lang="nl-BE" sz="1800" b="0" i="0" u="none" strike="noStrike" dirty="0">
                        <a:solidFill>
                          <a:srgbClr val="000000"/>
                        </a:solidFill>
                        <a:latin typeface="Calibri"/>
                      </a:endParaRPr>
                    </a:p>
                  </a:txBody>
                  <a:tcPr marL="8223" marR="8223" marT="8223" marB="0" anchor="b"/>
                </a:tc>
                <a:tc>
                  <a:txBody>
                    <a:bodyPr/>
                    <a:lstStyle/>
                    <a:p>
                      <a:pPr algn="ctr" fontAlgn="b"/>
                      <a:r>
                        <a:rPr lang="nl-BE" sz="1800" u="none" strike="noStrike" dirty="0"/>
                        <a:t>√</a:t>
                      </a:r>
                      <a:endParaRPr lang="nl-BE" sz="1800" b="0" i="0" u="none" strike="noStrike" dirty="0">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l" fontAlgn="b"/>
                      <a:endParaRPr lang="nl-BE" sz="1800" b="0" i="0" u="none" strike="noStrike">
                        <a:solidFill>
                          <a:srgbClr val="000000"/>
                        </a:solidFill>
                        <a:latin typeface="Calibri"/>
                      </a:endParaRPr>
                    </a:p>
                  </a:txBody>
                  <a:tcPr marL="8223" marR="8223" marT="8223" marB="0" anchor="b"/>
                </a:tc>
              </a:tr>
              <a:tr h="288032">
                <a:tc>
                  <a:txBody>
                    <a:bodyPr/>
                    <a:lstStyle/>
                    <a:p>
                      <a:pPr algn="l" fontAlgn="b"/>
                      <a:endParaRPr lang="nl-BE" sz="1800" b="0" i="0" u="none" strike="noStrike">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b"/>
                      <a:r>
                        <a:rPr lang="sr-Latn-ME" sz="1800" u="none" strike="noStrike" dirty="0" smtClean="0"/>
                        <a:t>Uloga</a:t>
                      </a:r>
                      <a:r>
                        <a:rPr lang="sr-Latn-ME" sz="1800" u="none" strike="noStrike" baseline="0" dirty="0" smtClean="0"/>
                        <a:t> nterne revizije u odnosu na ciljeve</a:t>
                      </a:r>
                      <a:endParaRPr lang="en-US" sz="1800" b="0" i="0" u="none" strike="noStrike" dirty="0">
                        <a:solidFill>
                          <a:srgbClr val="000000"/>
                        </a:solidFill>
                        <a:latin typeface="Calibri"/>
                      </a:endParaRPr>
                    </a:p>
                  </a:txBody>
                  <a:tcPr marL="8223" marR="8223" marT="8223" marB="0" anchor="b">
                    <a:lnL w="9525" cap="flat" cmpd="sng" algn="ctr">
                      <a:noFill/>
                      <a:prstDash val="solid"/>
                    </a:lnL>
                    <a:lnR w="12700" cap="flat" cmpd="sng" algn="ctr">
                      <a:solidFill>
                        <a:schemeClr val="tx1"/>
                      </a:solidFill>
                      <a:prstDash val="solid"/>
                      <a:round/>
                      <a:headEnd type="none" w="med" len="med"/>
                      <a:tailEnd type="none" w="med" len="med"/>
                    </a:lnR>
                    <a:lnT w="9525"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b"/>
                      <a:endParaRPr lang="en-US" sz="1800" b="0" i="0" u="none" strike="noStrike">
                        <a:solidFill>
                          <a:srgbClr val="000000"/>
                        </a:solidFill>
                        <a:latin typeface="Calibri"/>
                      </a:endParaRPr>
                    </a:p>
                  </a:txBody>
                  <a:tcPr marL="8223" marR="8223" marT="8223" marB="0" anchor="b"/>
                </a:tc>
                <a:tc>
                  <a:txBody>
                    <a:bodyPr/>
                    <a:lstStyle/>
                    <a:p>
                      <a:pPr algn="l" fontAlgn="b"/>
                      <a:endParaRPr lang="nl-BE" sz="1800" b="0" i="0" u="none" strike="noStrike">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tcPr>
                </a:tc>
                <a:tc>
                  <a:txBody>
                    <a:bodyPr/>
                    <a:lstStyle/>
                    <a:p>
                      <a:pPr algn="l" fontAlgn="b"/>
                      <a:endParaRPr lang="nl-BE" sz="1800" b="0" i="0" u="none" strike="noStrike">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ctr" fontAlgn="b"/>
                      <a:r>
                        <a:rPr lang="nl-BE" sz="1800" u="none" strike="noStrike" dirty="0"/>
                        <a:t>√</a:t>
                      </a:r>
                      <a:endParaRPr lang="nl-BE" sz="1800" b="0" i="0" u="none" strike="noStrike" dirty="0">
                        <a:solidFill>
                          <a:srgbClr val="000000"/>
                        </a:solidFill>
                        <a:latin typeface="Calibri"/>
                      </a:endParaRPr>
                    </a:p>
                  </a:txBody>
                  <a:tcPr marL="8223" marR="8223" marT="8223" marB="0" anchor="b"/>
                </a:tc>
                <a:tc>
                  <a:txBody>
                    <a:bodyPr/>
                    <a:lstStyle/>
                    <a:p>
                      <a:pPr algn="l" fontAlgn="b"/>
                      <a:endParaRPr lang="nl-BE" sz="1800" b="0" i="0" u="none" strike="noStrike">
                        <a:solidFill>
                          <a:srgbClr val="000000"/>
                        </a:solidFill>
                        <a:latin typeface="Calibri"/>
                      </a:endParaRPr>
                    </a:p>
                  </a:txBody>
                  <a:tcPr marL="8223" marR="8223" marT="8223" marB="0" anchor="b"/>
                </a:tc>
              </a:tr>
              <a:tr h="288032">
                <a:tc>
                  <a:txBody>
                    <a:bodyPr/>
                    <a:lstStyle/>
                    <a:p>
                      <a:pPr algn="l" fontAlgn="b"/>
                      <a:r>
                        <a:rPr lang="sr-Latn-ME" sz="1800" u="none" strike="noStrike" dirty="0" smtClean="0"/>
                        <a:t>Univerzum</a:t>
                      </a:r>
                      <a:r>
                        <a:rPr lang="sr-Latn-ME" sz="1800" u="none" strike="noStrike" baseline="0" dirty="0" smtClean="0"/>
                        <a:t> revizije</a:t>
                      </a:r>
                      <a:endParaRPr lang="nl-BE" sz="1800" b="0" i="0" u="none" strike="noStrike" dirty="0">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lnR w="9525" cap="flat" cmpd="sng" algn="ctr">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b"/>
                      <a:endParaRPr lang="nl-BE" sz="1800" b="0" i="0" u="none" strike="noStrike" dirty="0">
                        <a:solidFill>
                          <a:srgbClr val="000000"/>
                        </a:solidFill>
                        <a:latin typeface="Calibri"/>
                      </a:endParaRPr>
                    </a:p>
                  </a:txBody>
                  <a:tcPr marL="8223" marR="8223" marT="8223" marB="0" anchor="b">
                    <a:lnL w="9525" cap="flat" cmpd="sng" algn="ctr">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nl-BE"/>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tcPr>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ctr" fontAlgn="b"/>
                      <a:r>
                        <a:rPr lang="nl-BE" sz="1800" u="none" strike="noStrike" dirty="0"/>
                        <a:t>√</a:t>
                      </a:r>
                      <a:endParaRPr lang="nl-BE" sz="1800" b="0" i="0" u="none" strike="noStrike" dirty="0">
                        <a:solidFill>
                          <a:srgbClr val="000000"/>
                        </a:solidFill>
                        <a:latin typeface="Calibri"/>
                      </a:endParaRPr>
                    </a:p>
                  </a:txBody>
                  <a:tcPr marL="8223" marR="8223" marT="8223" marB="0" anchor="b"/>
                </a:tc>
                <a:tc>
                  <a:txBody>
                    <a:bodyPr/>
                    <a:lstStyle/>
                    <a:p>
                      <a:pPr algn="l" fontAlgn="b"/>
                      <a:endParaRPr lang="nl-BE" sz="1800" b="0" i="0" u="none" strike="noStrike">
                        <a:solidFill>
                          <a:srgbClr val="000000"/>
                        </a:solidFill>
                        <a:latin typeface="Calibri"/>
                      </a:endParaRPr>
                    </a:p>
                  </a:txBody>
                  <a:tcPr marL="8223" marR="8223" marT="8223" marB="0" anchor="b"/>
                </a:tc>
              </a:tr>
              <a:tr h="288032">
                <a:tc gridSpan="3">
                  <a:txBody>
                    <a:bodyPr/>
                    <a:lstStyle/>
                    <a:p>
                      <a:pPr algn="l" fontAlgn="b"/>
                      <a:r>
                        <a:rPr lang="nl-BE" sz="1800" u="none" strike="noStrike" dirty="0" smtClean="0"/>
                        <a:t>Proces</a:t>
                      </a:r>
                      <a:r>
                        <a:rPr lang="sr-Latn-ME" sz="1800" u="none" strike="noStrike" dirty="0" smtClean="0"/>
                        <a:t>i</a:t>
                      </a:r>
                      <a:r>
                        <a:rPr lang="nl-BE" sz="1800" u="none" strike="noStrike" dirty="0" smtClean="0"/>
                        <a:t> (</a:t>
                      </a:r>
                      <a:r>
                        <a:rPr lang="sr-Latn-ME" sz="1800" u="none" strike="noStrike" dirty="0" smtClean="0"/>
                        <a:t>vlasnici</a:t>
                      </a:r>
                      <a:r>
                        <a:rPr lang="nl-BE" sz="1800" u="none" strike="noStrike" dirty="0" smtClean="0"/>
                        <a:t>)</a:t>
                      </a:r>
                      <a:endParaRPr lang="nl-BE" sz="1800" b="0" i="0" u="none" strike="noStrike" dirty="0">
                        <a:solidFill>
                          <a:srgbClr val="000000"/>
                        </a:solidFill>
                        <a:latin typeface="Calibri"/>
                      </a:endParaRPr>
                    </a:p>
                  </a:txBody>
                  <a:tcPr marL="8223" marR="8223" marT="8223"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nl-BE"/>
                    </a:p>
                  </a:txBody>
                  <a:tcPr/>
                </a:tc>
                <a:tc hMerge="1">
                  <a:txBody>
                    <a:bodyPr/>
                    <a:lstStyle/>
                    <a:p>
                      <a:endParaRPr lang="nl-BE"/>
                    </a:p>
                  </a:txBody>
                  <a:tcPr/>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ctr" fontAlgn="b"/>
                      <a:endParaRPr lang="nl-BE" sz="1800" b="0" i="0" u="none" strike="noStrike" dirty="0">
                        <a:solidFill>
                          <a:srgbClr val="000000"/>
                        </a:solidFill>
                        <a:latin typeface="Calibri"/>
                      </a:endParaRPr>
                    </a:p>
                  </a:txBody>
                  <a:tcPr marL="8223" marR="8223" marT="8223" marB="0" anchor="b"/>
                </a:tc>
                <a:tc>
                  <a:txBody>
                    <a:bodyPr/>
                    <a:lstStyle/>
                    <a:p>
                      <a:pPr algn="l" fontAlgn="b"/>
                      <a:endParaRPr lang="nl-BE" sz="1800" b="0" i="0" u="none" strike="noStrike">
                        <a:solidFill>
                          <a:srgbClr val="000000"/>
                        </a:solidFill>
                        <a:latin typeface="Calibri"/>
                      </a:endParaRPr>
                    </a:p>
                  </a:txBody>
                  <a:tcPr marL="8223" marR="8223" marT="8223" marB="0" anchor="b"/>
                </a:tc>
              </a:tr>
              <a:tr h="288032">
                <a:tc>
                  <a:txBody>
                    <a:bodyPr/>
                    <a:lstStyle/>
                    <a:p>
                      <a:pPr algn="l" fontAlgn="b"/>
                      <a:endParaRPr lang="nl-BE" sz="1800" b="0" i="0" u="none" strike="noStrike" dirty="0">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gridSpan="2">
                  <a:txBody>
                    <a:bodyPr/>
                    <a:lstStyle/>
                    <a:p>
                      <a:pPr algn="l" fontAlgn="b"/>
                      <a:r>
                        <a:rPr lang="sr-Latn-ME" sz="1800" u="none" strike="noStrike" dirty="0" smtClean="0"/>
                        <a:t>Vlasnici</a:t>
                      </a:r>
                      <a:r>
                        <a:rPr lang="sr-Latn-ME" sz="1800" u="none" strike="noStrike" baseline="0" dirty="0" smtClean="0"/>
                        <a:t> rizika</a:t>
                      </a:r>
                      <a:endParaRPr lang="nl-BE" sz="1800" b="0" i="0" u="none" strike="noStrike" dirty="0">
                        <a:solidFill>
                          <a:srgbClr val="000000"/>
                        </a:solidFill>
                        <a:latin typeface="Calibri"/>
                      </a:endParaRPr>
                    </a:p>
                  </a:txBody>
                  <a:tcPr marL="8223" marR="8223" marT="8223" marB="0" anchor="b">
                    <a:lnL w="9525" cap="flat" cmpd="sng" algn="ctr">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hMerge="1">
                  <a:txBody>
                    <a:bodyPr/>
                    <a:lstStyle/>
                    <a:p>
                      <a:endParaRPr lang="nl-BE"/>
                    </a:p>
                  </a:txBody>
                  <a:tcPr/>
                </a:tc>
                <a:tc>
                  <a:txBody>
                    <a:bodyPr/>
                    <a:lstStyle/>
                    <a:p>
                      <a:pPr algn="ctr" fontAlgn="b"/>
                      <a:endParaRPr lang="nl-BE" sz="1800" b="0" i="0" u="none" strike="noStrike">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tcPr>
                </a:tc>
                <a:tc>
                  <a:txBody>
                    <a:bodyPr/>
                    <a:lstStyle/>
                    <a:p>
                      <a:pPr algn="ctr" fontAlgn="b"/>
                      <a:endParaRPr lang="nl-BE" sz="1800" b="0" i="0" u="none" strike="noStrike">
                        <a:solidFill>
                          <a:srgbClr val="000000"/>
                        </a:solidFill>
                        <a:latin typeface="Calibri"/>
                      </a:endParaRPr>
                    </a:p>
                  </a:txBody>
                  <a:tcPr marL="8223" marR="8223" marT="8223" marB="0" anchor="b"/>
                </a:tc>
                <a:tc>
                  <a:txBody>
                    <a:bodyPr/>
                    <a:lstStyle/>
                    <a:p>
                      <a:pPr algn="ctr" fontAlgn="b"/>
                      <a:endParaRPr lang="nl-BE" sz="1800" b="0" i="0" u="none" strike="noStrike">
                        <a:solidFill>
                          <a:srgbClr val="000000"/>
                        </a:solidFill>
                        <a:latin typeface="Calibri"/>
                      </a:endParaRPr>
                    </a:p>
                  </a:txBody>
                  <a:tcPr marL="8223" marR="8223" marT="8223" marB="0" anchor="b"/>
                </a:tc>
                <a:tc>
                  <a:txBody>
                    <a:bodyPr/>
                    <a:lstStyle/>
                    <a:p>
                      <a:pPr algn="ctr" fontAlgn="b"/>
                      <a:endParaRPr lang="nl-BE" sz="1800" b="0" i="0" u="none" strike="noStrike">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r>
              <a:tr h="288032">
                <a:tc>
                  <a:txBody>
                    <a:bodyPr/>
                    <a:lstStyle/>
                    <a:p>
                      <a:pPr algn="l" fontAlgn="b"/>
                      <a:endParaRPr lang="nl-BE" sz="1800" b="0" i="0" u="none" strike="noStrike">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b"/>
                      <a:r>
                        <a:rPr lang="en-US" sz="1800" u="none" strike="noStrike" dirty="0" err="1" smtClean="0"/>
                        <a:t>Priorit</a:t>
                      </a:r>
                      <a:r>
                        <a:rPr lang="sr-Latn-ME" sz="1800" u="none" strike="noStrike" dirty="0" smtClean="0"/>
                        <a:t>etni procesi koji će biti predmet revizije</a:t>
                      </a:r>
                      <a:endParaRPr lang="en-US" sz="1800" b="0" i="0" u="none" strike="noStrike" dirty="0">
                        <a:solidFill>
                          <a:srgbClr val="000000"/>
                        </a:solidFill>
                        <a:latin typeface="Calibri"/>
                      </a:endParaRPr>
                    </a:p>
                  </a:txBody>
                  <a:tcPr marL="8223" marR="8223" marT="8223" marB="0" anchor="b">
                    <a:lnL w="9525" cap="flat" cmpd="sng" algn="ctr">
                      <a:noFill/>
                      <a:prstDash val="solid"/>
                    </a:lnL>
                    <a:lnR w="12700" cap="flat" cmpd="sng" algn="ctr">
                      <a:solidFill>
                        <a:schemeClr val="tx1"/>
                      </a:solidFill>
                      <a:prstDash val="solid"/>
                      <a:round/>
                      <a:headEnd type="none" w="med" len="med"/>
                      <a:tailEnd type="none" w="med" len="med"/>
                    </a:lnR>
                    <a:lnT w="9525"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nl-BE"/>
                    </a:p>
                  </a:txBody>
                  <a:tcPr/>
                </a:tc>
                <a:tc>
                  <a:txBody>
                    <a:bodyPr/>
                    <a:lstStyle/>
                    <a:p>
                      <a:pPr algn="l" fontAlgn="b"/>
                      <a:endParaRPr lang="nl-BE" sz="1800" b="0" i="0" u="none" strike="noStrike">
                        <a:solidFill>
                          <a:srgbClr val="000000"/>
                        </a:solidFill>
                        <a:latin typeface="Calibri"/>
                      </a:endParaRPr>
                    </a:p>
                  </a:txBody>
                  <a:tcPr marL="8223" marR="8223" marT="8223" marB="0" anchor="b">
                    <a:lnL w="12700" cap="flat" cmpd="sng" algn="ctr">
                      <a:solidFill>
                        <a:schemeClr val="tx1"/>
                      </a:solidFill>
                      <a:prstDash val="solid"/>
                      <a:round/>
                      <a:headEnd type="none" w="med" len="med"/>
                      <a:tailEnd type="none" w="med" len="med"/>
                    </a:lnL>
                  </a:tcPr>
                </a:tc>
                <a:tc>
                  <a:txBody>
                    <a:bodyPr/>
                    <a:lstStyle/>
                    <a:p>
                      <a:pPr algn="l" fontAlgn="b"/>
                      <a:endParaRPr lang="nl-BE" sz="1800" b="0" i="0" u="none" strike="noStrike">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ctr" fontAlgn="b"/>
                      <a:endParaRPr lang="nl-BE" sz="1800" b="0" i="0" u="none" strike="noStrike">
                        <a:solidFill>
                          <a:srgbClr val="000000"/>
                        </a:solidFill>
                        <a:latin typeface="Calibri"/>
                      </a:endParaRPr>
                    </a:p>
                  </a:txBody>
                  <a:tcPr marL="8223" marR="8223" marT="8223" marB="0" anchor="b"/>
                </a:tc>
                <a:tc>
                  <a:txBody>
                    <a:bodyPr/>
                    <a:lstStyle/>
                    <a:p>
                      <a:pPr algn="l" fontAlgn="b"/>
                      <a:endParaRPr lang="nl-BE" sz="1800" b="0" i="0" u="none" strike="noStrike" dirty="0">
                        <a:solidFill>
                          <a:srgbClr val="000000"/>
                        </a:solidFill>
                        <a:latin typeface="Calibri"/>
                      </a:endParaRPr>
                    </a:p>
                  </a:txBody>
                  <a:tcPr marL="8223" marR="8223" marT="8223" marB="0" anchor="b"/>
                </a:tc>
              </a:tr>
              <a:tr h="288032">
                <a:tc>
                  <a:txBody>
                    <a:bodyPr/>
                    <a:lstStyle/>
                    <a:p>
                      <a:pPr algn="l" fontAlgn="b"/>
                      <a:r>
                        <a:rPr lang="sr-Latn-ME" sz="1800" u="none" strike="noStrike" dirty="0" smtClean="0"/>
                        <a:t>Definisanje</a:t>
                      </a:r>
                      <a:r>
                        <a:rPr lang="sr-Latn-ME" sz="1800" u="none" strike="noStrike" baseline="0" dirty="0" smtClean="0"/>
                        <a:t> rizika</a:t>
                      </a:r>
                      <a:endParaRPr lang="nl-BE" sz="1800" b="0" i="0" u="none" strike="noStrike" dirty="0">
                        <a:solidFill>
                          <a:srgbClr val="000000"/>
                        </a:solidFill>
                        <a:latin typeface="Calibri"/>
                      </a:endParaRPr>
                    </a:p>
                  </a:txBody>
                  <a:tcPr marL="8223" marR="8223" marT="8223" marB="0" anchor="b">
                    <a:lnT w="12700" cap="flat" cmpd="sng" algn="ctr">
                      <a:solidFill>
                        <a:schemeClr val="tx1"/>
                      </a:solidFill>
                      <a:prstDash val="solid"/>
                      <a:round/>
                      <a:headEnd type="none" w="med" len="med"/>
                      <a:tailEnd type="none" w="med" len="med"/>
                    </a:lnT>
                  </a:tcPr>
                </a:tc>
                <a:tc gridSpan="2">
                  <a:txBody>
                    <a:bodyPr/>
                    <a:lstStyle/>
                    <a:p>
                      <a:pPr algn="l" fontAlgn="b"/>
                      <a:endParaRPr lang="nl-BE" sz="1800" b="0" i="0" u="none" strike="noStrike" dirty="0">
                        <a:solidFill>
                          <a:srgbClr val="000000"/>
                        </a:solidFill>
                        <a:latin typeface="Calibri"/>
                      </a:endParaRPr>
                    </a:p>
                  </a:txBody>
                  <a:tcPr marL="8223" marR="8223" marT="8223" marB="0" anchor="b">
                    <a:lnT w="12700" cap="flat" cmpd="sng" algn="ctr">
                      <a:solidFill>
                        <a:schemeClr val="tx1"/>
                      </a:solidFill>
                      <a:prstDash val="solid"/>
                      <a:round/>
                      <a:headEnd type="none" w="med" len="med"/>
                      <a:tailEnd type="none" w="med" len="med"/>
                    </a:lnT>
                  </a:tcPr>
                </a:tc>
                <a:tc hMerge="1">
                  <a:txBody>
                    <a:bodyPr/>
                    <a:lstStyle/>
                    <a:p>
                      <a:endParaRPr lang="nl-BE"/>
                    </a:p>
                  </a:txBody>
                  <a:tcPr/>
                </a:tc>
                <a:tc>
                  <a:txBody>
                    <a:bodyPr/>
                    <a:lstStyle/>
                    <a:p>
                      <a:pPr algn="l" fontAlgn="b"/>
                      <a:endParaRPr lang="nl-BE" sz="1800" b="0" i="0" u="none" strike="noStrike">
                        <a:solidFill>
                          <a:srgbClr val="000000"/>
                        </a:solidFill>
                        <a:latin typeface="Calibri"/>
                      </a:endParaRPr>
                    </a:p>
                  </a:txBody>
                  <a:tcPr marL="8223" marR="8223" marT="8223" marB="0" anchor="b"/>
                </a:tc>
                <a:tc>
                  <a:txBody>
                    <a:bodyPr/>
                    <a:lstStyle/>
                    <a:p>
                      <a:pPr algn="l" fontAlgn="b"/>
                      <a:endParaRPr lang="nl-BE" sz="1800" b="0" i="0" u="none" strike="noStrike">
                        <a:solidFill>
                          <a:srgbClr val="000000"/>
                        </a:solidFill>
                        <a:latin typeface="Calibri"/>
                      </a:endParaRPr>
                    </a:p>
                  </a:txBody>
                  <a:tcPr marL="8223" marR="8223" marT="8223" marB="0" anchor="b"/>
                </a:tc>
                <a:tc>
                  <a:txBody>
                    <a:bodyPr/>
                    <a:lstStyle/>
                    <a:p>
                      <a:pPr algn="ctr" fontAlgn="b"/>
                      <a:r>
                        <a:rPr lang="nl-BE" sz="1800" u="none" strike="noStrike"/>
                        <a:t>√</a:t>
                      </a:r>
                      <a:endParaRPr lang="nl-BE" sz="1800" b="0" i="0" u="none" strike="noStrike">
                        <a:solidFill>
                          <a:srgbClr val="000000"/>
                        </a:solidFill>
                        <a:latin typeface="Calibri"/>
                      </a:endParaRPr>
                    </a:p>
                  </a:txBody>
                  <a:tcPr marL="8223" marR="8223" marT="8223" marB="0" anchor="b"/>
                </a:tc>
                <a:tc>
                  <a:txBody>
                    <a:bodyPr/>
                    <a:lstStyle/>
                    <a:p>
                      <a:pPr algn="ctr" fontAlgn="b"/>
                      <a:endParaRPr lang="nl-BE" sz="1800" b="0" i="0" u="none" strike="noStrike">
                        <a:solidFill>
                          <a:srgbClr val="000000"/>
                        </a:solidFill>
                        <a:latin typeface="Calibri"/>
                      </a:endParaRPr>
                    </a:p>
                  </a:txBody>
                  <a:tcPr marL="8223" marR="8223" marT="8223" marB="0" anchor="b"/>
                </a:tc>
                <a:tc>
                  <a:txBody>
                    <a:bodyPr/>
                    <a:lstStyle/>
                    <a:p>
                      <a:pPr algn="l" fontAlgn="b"/>
                      <a:endParaRPr lang="nl-BE" sz="1800" b="0" i="0" u="none" strike="noStrike" dirty="0">
                        <a:solidFill>
                          <a:srgbClr val="000000"/>
                        </a:solidFill>
                        <a:latin typeface="Calibri"/>
                      </a:endParaRPr>
                    </a:p>
                  </a:txBody>
                  <a:tcPr marL="8223" marR="8223" marT="8223" marB="0" anchor="b"/>
                </a:tc>
              </a:tr>
            </a:tbl>
          </a:graphicData>
        </a:graphic>
      </p:graphicFrame>
      <p:pic>
        <p:nvPicPr>
          <p:cNvPr id="23556" name="Picture 4" descr="pem-pal-logo.JPG"/>
          <p:cNvPicPr>
            <a:picLocks noChangeAspect="1" noChangeArrowheads="1"/>
          </p:cNvPicPr>
          <p:nvPr/>
        </p:nvPicPr>
        <p:blipFill>
          <a:blip r:embed="rId3" cstate="print"/>
          <a:srcRect/>
          <a:stretch>
            <a:fillRect/>
          </a:stretch>
        </p:blipFill>
        <p:spPr bwMode="auto">
          <a:xfrm>
            <a:off x="8316913" y="188913"/>
            <a:ext cx="827087" cy="1009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28625" y="500063"/>
          <a:ext cx="8358245" cy="6123432"/>
        </p:xfrm>
        <a:graphic>
          <a:graphicData uri="http://schemas.openxmlformats.org/drawingml/2006/table">
            <a:tbl>
              <a:tblPr/>
              <a:tblGrid>
                <a:gridCol w="2108635"/>
                <a:gridCol w="6249610"/>
              </a:tblGrid>
              <a:tr h="131775">
                <a:tc gridSpan="2">
                  <a:txBody>
                    <a:bodyPr/>
                    <a:lstStyle/>
                    <a:p>
                      <a:pPr algn="ctr">
                        <a:lnSpc>
                          <a:spcPct val="115000"/>
                        </a:lnSpc>
                        <a:spcAft>
                          <a:spcPts val="0"/>
                        </a:spcAft>
                      </a:pPr>
                      <a:r>
                        <a:rPr lang="sr-Latn-ME" sz="3200" b="1" i="1" dirty="0" smtClean="0">
                          <a:solidFill>
                            <a:srgbClr val="000000"/>
                          </a:solidFill>
                          <a:latin typeface="Times New Roman"/>
                          <a:ea typeface="Times New Roman"/>
                          <a:cs typeface="Times New Roman"/>
                        </a:rPr>
                        <a:t>Sadržaj</a:t>
                      </a:r>
                      <a:endParaRPr lang="en-US" sz="3200" dirty="0">
                        <a:latin typeface="Calibri"/>
                        <a:ea typeface="Times New Roman"/>
                        <a:cs typeface="Times New Roman"/>
                      </a:endParaRPr>
                    </a:p>
                  </a:txBody>
                  <a:tcPr marL="29478" marR="29478" marT="0" marB="0">
                    <a:lnL>
                      <a:noFill/>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hMerge="1">
                  <a:txBody>
                    <a:bodyPr/>
                    <a:lstStyle/>
                    <a:p>
                      <a:endParaRPr lang="en-US"/>
                    </a:p>
                  </a:txBody>
                  <a:tcPr/>
                </a:tc>
              </a:tr>
              <a:tr h="383217">
                <a:tc>
                  <a:txBody>
                    <a:bodyPr/>
                    <a:lstStyle/>
                    <a:p>
                      <a:pPr algn="l">
                        <a:lnSpc>
                          <a:spcPct val="115000"/>
                        </a:lnSpc>
                        <a:spcAft>
                          <a:spcPts val="0"/>
                        </a:spcAft>
                      </a:pPr>
                      <a:endParaRPr lang="en-US" sz="2000" dirty="0">
                        <a:latin typeface="Calibri"/>
                        <a:ea typeface="Times New Roman"/>
                        <a:cs typeface="Times New Roman"/>
                      </a:endParaRPr>
                    </a:p>
                    <a:p>
                      <a:pPr marL="342900" lvl="0" indent="-342900" algn="l">
                        <a:lnSpc>
                          <a:spcPct val="115000"/>
                        </a:lnSpc>
                        <a:spcAft>
                          <a:spcPts val="0"/>
                        </a:spcAft>
                        <a:buFont typeface="+mj-lt"/>
                        <a:buAutoNum type="romanUcPeriod"/>
                      </a:pPr>
                      <a:r>
                        <a:rPr lang="sr-Latn-ME" sz="2000" b="1" dirty="0" smtClean="0">
                          <a:solidFill>
                            <a:srgbClr val="000000"/>
                          </a:solidFill>
                          <a:latin typeface="Times New Roman"/>
                          <a:ea typeface="Times New Roman"/>
                          <a:cs typeface="Times New Roman"/>
                        </a:rPr>
                        <a:t>Uvod</a:t>
                      </a:r>
                      <a:endParaRPr lang="en-US" sz="2000" dirty="0">
                        <a:latin typeface="Calibri"/>
                        <a:ea typeface="Times New Roman"/>
                        <a:cs typeface="Times New Roman"/>
                      </a:endParaRPr>
                    </a:p>
                  </a:txBody>
                  <a:tcPr marL="29478" marR="29478" marT="0" marB="0">
                    <a:lnL>
                      <a:noFill/>
                    </a:lnL>
                    <a:lnR>
                      <a:noFill/>
                    </a:lnR>
                    <a:lnT w="12700" cap="flat" cmpd="sng" algn="ctr">
                      <a:solidFill>
                        <a:srgbClr val="4BACC6"/>
                      </a:solidFill>
                      <a:prstDash val="solid"/>
                      <a:round/>
                      <a:headEnd type="none" w="med" len="med"/>
                      <a:tailEnd type="none" w="med" len="med"/>
                    </a:lnT>
                    <a:lnB>
                      <a:noFill/>
                    </a:lnB>
                    <a:solidFill>
                      <a:srgbClr val="D2EAF1"/>
                    </a:solidFill>
                  </a:tcPr>
                </a:tc>
                <a:tc>
                  <a:txBody>
                    <a:bodyPr/>
                    <a:lstStyle/>
                    <a:p>
                      <a:pPr algn="l"/>
                      <a:endParaRPr lang="en-US" sz="2000">
                        <a:latin typeface="Calibri"/>
                        <a:cs typeface="Times New Roman"/>
                      </a:endParaRPr>
                    </a:p>
                  </a:txBody>
                  <a:tcPr marL="29478" marR="29478" marT="0" marB="0">
                    <a:lnL>
                      <a:noFill/>
                    </a:lnL>
                    <a:lnR>
                      <a:noFill/>
                    </a:lnR>
                    <a:lnT w="12700" cap="flat" cmpd="sng" algn="ctr">
                      <a:solidFill>
                        <a:srgbClr val="4BACC6"/>
                      </a:solidFill>
                      <a:prstDash val="solid"/>
                      <a:round/>
                      <a:headEnd type="none" w="med" len="med"/>
                      <a:tailEnd type="none" w="med" len="med"/>
                    </a:lnT>
                    <a:lnB>
                      <a:noFill/>
                    </a:lnB>
                    <a:solidFill>
                      <a:srgbClr val="D2EAF1"/>
                    </a:solidFill>
                  </a:tcPr>
                </a:tc>
              </a:tr>
              <a:tr h="255479">
                <a:tc gridSpan="2">
                  <a:txBody>
                    <a:bodyPr/>
                    <a:lstStyle/>
                    <a:p>
                      <a:pPr algn="l">
                        <a:lnSpc>
                          <a:spcPct val="115000"/>
                        </a:lnSpc>
                        <a:spcAft>
                          <a:spcPts val="0"/>
                        </a:spcAft>
                      </a:pPr>
                      <a:endParaRPr lang="en-US" sz="2000" dirty="0">
                        <a:latin typeface="Calibri"/>
                        <a:ea typeface="Times New Roman"/>
                        <a:cs typeface="Times New Roman"/>
                      </a:endParaRPr>
                    </a:p>
                    <a:p>
                      <a:pPr marL="342900" lvl="0" indent="-342900" algn="l">
                        <a:lnSpc>
                          <a:spcPct val="115000"/>
                        </a:lnSpc>
                        <a:spcAft>
                          <a:spcPts val="0"/>
                        </a:spcAft>
                        <a:buFont typeface="+mj-lt"/>
                        <a:buNone/>
                      </a:pPr>
                      <a:r>
                        <a:rPr lang="en-US" sz="2000" b="1" dirty="0" smtClean="0">
                          <a:solidFill>
                            <a:srgbClr val="000000"/>
                          </a:solidFill>
                          <a:latin typeface="Times New Roman"/>
                          <a:ea typeface="Times New Roman"/>
                          <a:cs typeface="Times New Roman"/>
                        </a:rPr>
                        <a:t>II.</a:t>
                      </a:r>
                      <a:r>
                        <a:rPr lang="sr-Latn-ME" sz="2000" b="1" dirty="0" smtClean="0">
                          <a:solidFill>
                            <a:srgbClr val="000000"/>
                          </a:solidFill>
                          <a:latin typeface="Times New Roman"/>
                          <a:ea typeface="Times New Roman"/>
                          <a:cs typeface="Times New Roman"/>
                        </a:rPr>
                        <a:t> Svrha i principi procene rizika</a:t>
                      </a:r>
                      <a:r>
                        <a:rPr lang="en-US" sz="2000" b="1" dirty="0" smtClean="0">
                          <a:solidFill>
                            <a:srgbClr val="000000"/>
                          </a:solidFill>
                          <a:latin typeface="Times New Roman"/>
                          <a:ea typeface="Times New Roman"/>
                          <a:cs typeface="Times New Roman"/>
                        </a:rPr>
                        <a:t> </a:t>
                      </a:r>
                      <a:endParaRPr lang="en-US" sz="2000" dirty="0">
                        <a:latin typeface="Calibri"/>
                        <a:ea typeface="Times New Roman"/>
                        <a:cs typeface="Times New Roman"/>
                      </a:endParaRPr>
                    </a:p>
                  </a:txBody>
                  <a:tcPr marL="29478" marR="29478" marT="0" marB="0">
                    <a:lnL>
                      <a:noFill/>
                    </a:lnL>
                    <a:lnR>
                      <a:noFill/>
                    </a:lnR>
                    <a:lnT>
                      <a:noFill/>
                    </a:lnT>
                    <a:lnB>
                      <a:noFill/>
                    </a:lnB>
                  </a:tcPr>
                </a:tc>
                <a:tc hMerge="1">
                  <a:txBody>
                    <a:bodyPr/>
                    <a:lstStyle/>
                    <a:p>
                      <a:endParaRPr lang="en-US"/>
                    </a:p>
                  </a:txBody>
                  <a:tcPr/>
                </a:tc>
              </a:tr>
              <a:tr h="255479">
                <a:tc gridSpan="2">
                  <a:txBody>
                    <a:bodyPr/>
                    <a:lstStyle/>
                    <a:p>
                      <a:pPr algn="l">
                        <a:lnSpc>
                          <a:spcPct val="115000"/>
                        </a:lnSpc>
                        <a:spcAft>
                          <a:spcPts val="0"/>
                        </a:spcAft>
                      </a:pPr>
                      <a:endParaRPr lang="en-US" sz="2000" dirty="0">
                        <a:latin typeface="Calibri"/>
                        <a:ea typeface="Times New Roman"/>
                        <a:cs typeface="Times New Roman"/>
                      </a:endParaRPr>
                    </a:p>
                    <a:p>
                      <a:pPr marL="342900" lvl="0" indent="-342900" algn="l">
                        <a:lnSpc>
                          <a:spcPct val="115000"/>
                        </a:lnSpc>
                        <a:spcAft>
                          <a:spcPts val="0"/>
                        </a:spcAft>
                        <a:buFont typeface="+mj-lt"/>
                        <a:buNone/>
                      </a:pPr>
                      <a:r>
                        <a:rPr lang="en-US" sz="2000" b="1" dirty="0" smtClean="0">
                          <a:solidFill>
                            <a:srgbClr val="000000"/>
                          </a:solidFill>
                          <a:latin typeface="Times New Roman"/>
                          <a:ea typeface="Times New Roman"/>
                          <a:cs typeface="Times New Roman"/>
                        </a:rPr>
                        <a:t>III.</a:t>
                      </a:r>
                      <a:r>
                        <a:rPr lang="sr-Latn-ME" sz="2000" b="1" dirty="0" smtClean="0">
                          <a:solidFill>
                            <a:srgbClr val="000000"/>
                          </a:solidFill>
                          <a:latin typeface="Times New Roman"/>
                          <a:ea typeface="Times New Roman"/>
                          <a:cs typeface="Times New Roman"/>
                        </a:rPr>
                        <a:t> Ciljevi organizacije</a:t>
                      </a:r>
                      <a:r>
                        <a:rPr lang="sr-Latn-ME" sz="2000" b="1" baseline="0" dirty="0" smtClean="0">
                          <a:solidFill>
                            <a:srgbClr val="000000"/>
                          </a:solidFill>
                          <a:latin typeface="Times New Roman"/>
                          <a:ea typeface="Times New Roman"/>
                          <a:cs typeface="Times New Roman"/>
                        </a:rPr>
                        <a:t> i univerzum revizije</a:t>
                      </a:r>
                      <a:endParaRPr lang="en-US" sz="2000" dirty="0">
                        <a:latin typeface="Calibri"/>
                        <a:ea typeface="Times New Roman"/>
                        <a:cs typeface="Times New Roman"/>
                      </a:endParaRPr>
                    </a:p>
                  </a:txBody>
                  <a:tcPr marL="29478" marR="29478" marT="0" marB="0">
                    <a:lnL>
                      <a:noFill/>
                    </a:lnL>
                    <a:lnR>
                      <a:noFill/>
                    </a:lnR>
                    <a:lnT>
                      <a:noFill/>
                    </a:lnT>
                    <a:lnB>
                      <a:noFill/>
                    </a:lnB>
                    <a:solidFill>
                      <a:srgbClr val="D2EAF1"/>
                    </a:solidFill>
                  </a:tcPr>
                </a:tc>
                <a:tc hMerge="1">
                  <a:txBody>
                    <a:bodyPr/>
                    <a:lstStyle/>
                    <a:p>
                      <a:endParaRPr lang="en-US"/>
                    </a:p>
                  </a:txBody>
                  <a:tcPr/>
                </a:tc>
              </a:tr>
              <a:tr h="131775">
                <a:tc>
                  <a:txBody>
                    <a:bodyPr/>
                    <a:lstStyle/>
                    <a:p>
                      <a:pPr algn="l"/>
                      <a:endParaRPr lang="en-US" sz="2000" dirty="0">
                        <a:latin typeface="Calibri"/>
                        <a:cs typeface="Times New Roman"/>
                      </a:endParaRPr>
                    </a:p>
                  </a:txBody>
                  <a:tcPr marL="29478" marR="29478" marT="0" marB="0">
                    <a:lnL>
                      <a:noFill/>
                    </a:lnL>
                    <a:lnR>
                      <a:noFill/>
                    </a:lnR>
                    <a:lnT>
                      <a:noFill/>
                    </a:lnT>
                    <a:lnB>
                      <a:noFill/>
                    </a:lnB>
                  </a:tcPr>
                </a:tc>
                <a:tc>
                  <a:txBody>
                    <a:bodyPr/>
                    <a:lstStyle/>
                    <a:p>
                      <a:pPr algn="l">
                        <a:lnSpc>
                          <a:spcPct val="115000"/>
                        </a:lnSpc>
                        <a:spcAft>
                          <a:spcPts val="0"/>
                        </a:spcAft>
                      </a:pPr>
                      <a:r>
                        <a:rPr lang="en-US" sz="2000" dirty="0" err="1" smtClean="0">
                          <a:solidFill>
                            <a:srgbClr val="000000"/>
                          </a:solidFill>
                          <a:latin typeface="Times New Roman"/>
                          <a:ea typeface="Times New Roman"/>
                          <a:cs typeface="Times New Roman"/>
                        </a:rPr>
                        <a:t>Strate</a:t>
                      </a:r>
                      <a:r>
                        <a:rPr lang="sr-Latn-ME" sz="2000" dirty="0" smtClean="0">
                          <a:solidFill>
                            <a:srgbClr val="000000"/>
                          </a:solidFill>
                          <a:latin typeface="Times New Roman"/>
                          <a:ea typeface="Times New Roman"/>
                          <a:cs typeface="Times New Roman"/>
                        </a:rPr>
                        <a:t>ški ciljevi</a:t>
                      </a:r>
                      <a:endParaRPr lang="en-US" sz="2000" dirty="0">
                        <a:latin typeface="Calibri"/>
                        <a:ea typeface="Times New Roman"/>
                        <a:cs typeface="Times New Roman"/>
                      </a:endParaRPr>
                    </a:p>
                  </a:txBody>
                  <a:tcPr marL="29478" marR="29478" marT="0" marB="0">
                    <a:lnL>
                      <a:noFill/>
                    </a:lnL>
                    <a:lnR>
                      <a:noFill/>
                    </a:lnR>
                    <a:lnT>
                      <a:noFill/>
                    </a:lnT>
                    <a:lnB>
                      <a:noFill/>
                    </a:lnB>
                  </a:tcPr>
                </a:tc>
              </a:tr>
              <a:tr h="131775">
                <a:tc>
                  <a:txBody>
                    <a:bodyPr/>
                    <a:lstStyle/>
                    <a:p>
                      <a:pPr algn="l"/>
                      <a:endParaRPr lang="en-US" sz="2000" dirty="0">
                        <a:latin typeface="Calibri"/>
                        <a:cs typeface="Times New Roman"/>
                      </a:endParaRPr>
                    </a:p>
                  </a:txBody>
                  <a:tcPr marL="29478" marR="29478" marT="0" marB="0">
                    <a:lnL>
                      <a:noFill/>
                    </a:lnL>
                    <a:lnR>
                      <a:noFill/>
                    </a:lnR>
                    <a:lnT>
                      <a:noFill/>
                    </a:lnT>
                    <a:lnB>
                      <a:noFill/>
                    </a:lnB>
                    <a:solidFill>
                      <a:srgbClr val="D2EAF1"/>
                    </a:solidFill>
                  </a:tcPr>
                </a:tc>
                <a:tc>
                  <a:txBody>
                    <a:bodyPr/>
                    <a:lstStyle/>
                    <a:p>
                      <a:pPr algn="l">
                        <a:lnSpc>
                          <a:spcPct val="115000"/>
                        </a:lnSpc>
                        <a:spcAft>
                          <a:spcPts val="0"/>
                        </a:spcAft>
                      </a:pPr>
                      <a:r>
                        <a:rPr lang="sr-Latn-ME" sz="2000" dirty="0" smtClean="0">
                          <a:solidFill>
                            <a:srgbClr val="000000"/>
                          </a:solidFill>
                          <a:latin typeface="Times New Roman"/>
                          <a:ea typeface="Times New Roman"/>
                          <a:cs typeface="Times New Roman"/>
                        </a:rPr>
                        <a:t>Zadaci</a:t>
                      </a:r>
                      <a:endParaRPr lang="en-US" sz="2000" dirty="0">
                        <a:latin typeface="Calibri"/>
                        <a:ea typeface="Times New Roman"/>
                        <a:cs typeface="Times New Roman"/>
                      </a:endParaRPr>
                    </a:p>
                  </a:txBody>
                  <a:tcPr marL="29478" marR="29478" marT="0" marB="0">
                    <a:lnL>
                      <a:noFill/>
                    </a:lnL>
                    <a:lnR>
                      <a:noFill/>
                    </a:lnR>
                    <a:lnT>
                      <a:noFill/>
                    </a:lnT>
                    <a:lnB>
                      <a:noFill/>
                    </a:lnB>
                    <a:solidFill>
                      <a:srgbClr val="D2EAF1"/>
                    </a:solidFill>
                  </a:tcPr>
                </a:tc>
              </a:tr>
              <a:tr h="131775">
                <a:tc>
                  <a:txBody>
                    <a:bodyPr/>
                    <a:lstStyle/>
                    <a:p>
                      <a:pPr algn="l"/>
                      <a:endParaRPr lang="en-US" sz="2000">
                        <a:latin typeface="Calibri"/>
                        <a:cs typeface="Times New Roman"/>
                      </a:endParaRPr>
                    </a:p>
                  </a:txBody>
                  <a:tcPr marL="29478" marR="29478" marT="0" marB="0">
                    <a:lnL>
                      <a:noFill/>
                    </a:lnL>
                    <a:lnR>
                      <a:noFill/>
                    </a:lnR>
                    <a:lnT>
                      <a:noFill/>
                    </a:lnT>
                    <a:lnB>
                      <a:noFill/>
                    </a:lnB>
                  </a:tcPr>
                </a:tc>
                <a:tc>
                  <a:txBody>
                    <a:bodyPr/>
                    <a:lstStyle/>
                    <a:p>
                      <a:pPr algn="l">
                        <a:lnSpc>
                          <a:spcPct val="115000"/>
                        </a:lnSpc>
                        <a:spcAft>
                          <a:spcPts val="0"/>
                        </a:spcAft>
                      </a:pPr>
                      <a:r>
                        <a:rPr lang="sr-Latn-ME" sz="2000" dirty="0" smtClean="0">
                          <a:solidFill>
                            <a:srgbClr val="000000"/>
                          </a:solidFill>
                          <a:latin typeface="Times New Roman"/>
                          <a:ea typeface="Times New Roman"/>
                          <a:cs typeface="Times New Roman"/>
                        </a:rPr>
                        <a:t>Uloga interne revizije u odnosu na ciljeve</a:t>
                      </a:r>
                      <a:endParaRPr lang="en-US" sz="2000" dirty="0">
                        <a:latin typeface="Calibri"/>
                        <a:ea typeface="Times New Roman"/>
                        <a:cs typeface="Times New Roman"/>
                      </a:endParaRPr>
                    </a:p>
                  </a:txBody>
                  <a:tcPr marL="29478" marR="29478" marT="0" marB="0">
                    <a:lnL>
                      <a:noFill/>
                    </a:lnL>
                    <a:lnR>
                      <a:noFill/>
                    </a:lnR>
                    <a:lnT>
                      <a:noFill/>
                    </a:lnT>
                    <a:lnB>
                      <a:noFill/>
                    </a:lnB>
                  </a:tcPr>
                </a:tc>
              </a:tr>
              <a:tr h="131775">
                <a:tc gridSpan="2">
                  <a:txBody>
                    <a:bodyPr/>
                    <a:lstStyle/>
                    <a:p>
                      <a:pPr marL="342900" lvl="0" indent="-342900" algn="l">
                        <a:lnSpc>
                          <a:spcPct val="115000"/>
                        </a:lnSpc>
                        <a:spcAft>
                          <a:spcPts val="0"/>
                        </a:spcAft>
                        <a:buFont typeface="+mj-lt"/>
                        <a:buNone/>
                      </a:pPr>
                      <a:r>
                        <a:rPr lang="en-US" sz="2000" b="1" dirty="0" smtClean="0">
                          <a:solidFill>
                            <a:srgbClr val="000000"/>
                          </a:solidFill>
                          <a:latin typeface="Times New Roman"/>
                          <a:ea typeface="Times New Roman"/>
                          <a:cs typeface="Times New Roman"/>
                        </a:rPr>
                        <a:t>IV. </a:t>
                      </a:r>
                      <a:r>
                        <a:rPr lang="en-US" sz="2000" b="1" dirty="0" err="1" smtClean="0">
                          <a:solidFill>
                            <a:srgbClr val="000000"/>
                          </a:solidFill>
                          <a:latin typeface="Times New Roman"/>
                          <a:ea typeface="Times New Roman"/>
                          <a:cs typeface="Times New Roman"/>
                        </a:rPr>
                        <a:t>Proces</a:t>
                      </a:r>
                      <a:r>
                        <a:rPr lang="sr-Latn-ME" sz="2000" b="1" dirty="0" smtClean="0">
                          <a:solidFill>
                            <a:srgbClr val="000000"/>
                          </a:solidFill>
                          <a:latin typeface="Times New Roman"/>
                          <a:ea typeface="Times New Roman"/>
                          <a:cs typeface="Times New Roman"/>
                        </a:rPr>
                        <a:t> procene rizika</a:t>
                      </a:r>
                      <a:endParaRPr lang="en-US" sz="2000" dirty="0">
                        <a:latin typeface="Calibri"/>
                        <a:ea typeface="Times New Roman"/>
                        <a:cs typeface="Times New Roman"/>
                      </a:endParaRPr>
                    </a:p>
                  </a:txBody>
                  <a:tcPr marL="29478" marR="29478" marT="0" marB="0">
                    <a:lnL>
                      <a:noFill/>
                    </a:lnL>
                    <a:lnR>
                      <a:noFill/>
                    </a:lnR>
                    <a:lnT>
                      <a:noFill/>
                    </a:lnT>
                    <a:lnB>
                      <a:noFill/>
                    </a:lnB>
                    <a:solidFill>
                      <a:srgbClr val="D2EAF1"/>
                    </a:solidFill>
                  </a:tcPr>
                </a:tc>
                <a:tc hMerge="1">
                  <a:txBody>
                    <a:bodyPr/>
                    <a:lstStyle/>
                    <a:p>
                      <a:endParaRPr lang="en-US"/>
                    </a:p>
                  </a:txBody>
                  <a:tcPr/>
                </a:tc>
              </a:tr>
              <a:tr h="101457">
                <a:tc gridSpan="2">
                  <a:txBody>
                    <a:bodyPr/>
                    <a:lstStyle/>
                    <a:p>
                      <a:pPr algn="l"/>
                      <a:endParaRPr lang="en-US" sz="2000" dirty="0">
                        <a:latin typeface="Calibri"/>
                        <a:cs typeface="Times New Roman"/>
                      </a:endParaRPr>
                    </a:p>
                  </a:txBody>
                  <a:tcPr marL="29478" marR="29478" marT="0" marB="0">
                    <a:lnL>
                      <a:noFill/>
                    </a:lnL>
                    <a:lnR>
                      <a:noFill/>
                    </a:lnR>
                    <a:lnT>
                      <a:noFill/>
                    </a:lnT>
                    <a:lnB>
                      <a:noFill/>
                    </a:lnB>
                  </a:tcPr>
                </a:tc>
                <a:tc hMerge="1">
                  <a:txBody>
                    <a:bodyPr/>
                    <a:lstStyle/>
                    <a:p>
                      <a:endParaRPr lang="en-US"/>
                    </a:p>
                  </a:txBody>
                  <a:tcPr/>
                </a:tc>
              </a:tr>
              <a:tr h="131775">
                <a:tc gridSpan="2">
                  <a:txBody>
                    <a:bodyPr/>
                    <a:lstStyle/>
                    <a:p>
                      <a:pPr algn="l">
                        <a:lnSpc>
                          <a:spcPct val="115000"/>
                        </a:lnSpc>
                        <a:spcAft>
                          <a:spcPts val="0"/>
                        </a:spcAft>
                      </a:pPr>
                      <a:r>
                        <a:rPr lang="en-US" sz="2000" dirty="0">
                          <a:solidFill>
                            <a:srgbClr val="000000"/>
                          </a:solidFill>
                          <a:latin typeface="Times New Roman"/>
                          <a:ea typeface="Times New Roman"/>
                          <a:cs typeface="Times New Roman"/>
                        </a:rPr>
                        <a:t>                       </a:t>
                      </a:r>
                      <a:r>
                        <a:rPr lang="en-US" sz="2000" dirty="0" err="1" smtClean="0">
                          <a:solidFill>
                            <a:srgbClr val="000000"/>
                          </a:solidFill>
                          <a:latin typeface="Times New Roman"/>
                          <a:ea typeface="Times New Roman"/>
                          <a:cs typeface="Times New Roman"/>
                        </a:rPr>
                        <a:t>IV.1</a:t>
                      </a:r>
                      <a:r>
                        <a:rPr lang="en-US" sz="2000" dirty="0" smtClean="0">
                          <a:solidFill>
                            <a:srgbClr val="000000"/>
                          </a:solidFill>
                          <a:latin typeface="Times New Roman"/>
                          <a:ea typeface="Times New Roman"/>
                          <a:cs typeface="Times New Roman"/>
                        </a:rPr>
                        <a:t>   </a:t>
                      </a:r>
                      <a:r>
                        <a:rPr lang="en-US" sz="2000" dirty="0" err="1" smtClean="0">
                          <a:solidFill>
                            <a:srgbClr val="000000"/>
                          </a:solidFill>
                          <a:latin typeface="Times New Roman"/>
                          <a:ea typeface="Times New Roman"/>
                          <a:cs typeface="Times New Roman"/>
                        </a:rPr>
                        <a:t>Defini</a:t>
                      </a:r>
                      <a:r>
                        <a:rPr lang="sr-Latn-ME" sz="2000" dirty="0" smtClean="0">
                          <a:solidFill>
                            <a:srgbClr val="000000"/>
                          </a:solidFill>
                          <a:latin typeface="Times New Roman"/>
                          <a:ea typeface="Times New Roman"/>
                          <a:cs typeface="Times New Roman"/>
                        </a:rPr>
                        <a:t>sanje</a:t>
                      </a:r>
                      <a:r>
                        <a:rPr lang="sr-Latn-ME" sz="2000" baseline="0" dirty="0" smtClean="0">
                          <a:solidFill>
                            <a:srgbClr val="000000"/>
                          </a:solidFill>
                          <a:latin typeface="Times New Roman"/>
                          <a:ea typeface="Times New Roman"/>
                          <a:cs typeface="Times New Roman"/>
                        </a:rPr>
                        <a:t> rizika</a:t>
                      </a:r>
                      <a:r>
                        <a:rPr lang="en-US" sz="2000" dirty="0" smtClean="0">
                          <a:solidFill>
                            <a:srgbClr val="000000"/>
                          </a:solidFill>
                          <a:latin typeface="Times New Roman"/>
                          <a:ea typeface="Times New Roman"/>
                          <a:cs typeface="Times New Roman"/>
                        </a:rPr>
                        <a:t> </a:t>
                      </a:r>
                      <a:endParaRPr lang="en-US" sz="2000" dirty="0">
                        <a:latin typeface="Calibri"/>
                        <a:ea typeface="Times New Roman"/>
                        <a:cs typeface="Times New Roman"/>
                      </a:endParaRPr>
                    </a:p>
                  </a:txBody>
                  <a:tcPr marL="29478" marR="29478" marT="0" marB="0">
                    <a:lnL>
                      <a:noFill/>
                    </a:lnL>
                    <a:lnR>
                      <a:noFill/>
                    </a:lnR>
                    <a:lnT>
                      <a:noFill/>
                    </a:lnT>
                    <a:lnB>
                      <a:noFill/>
                    </a:lnB>
                    <a:solidFill>
                      <a:srgbClr val="D2EAF1"/>
                    </a:solidFill>
                  </a:tcPr>
                </a:tc>
                <a:tc hMerge="1">
                  <a:txBody>
                    <a:bodyPr/>
                    <a:lstStyle/>
                    <a:p>
                      <a:endParaRPr lang="en-US"/>
                    </a:p>
                  </a:txBody>
                  <a:tcPr/>
                </a:tc>
              </a:tr>
              <a:tr h="395324">
                <a:tc gridSpan="2">
                  <a:txBody>
                    <a:bodyPr/>
                    <a:lstStyle/>
                    <a:p>
                      <a:pPr algn="l">
                        <a:lnSpc>
                          <a:spcPct val="115000"/>
                        </a:lnSpc>
                        <a:spcAft>
                          <a:spcPts val="0"/>
                        </a:spcAft>
                      </a:pPr>
                      <a:r>
                        <a:rPr lang="en-US" sz="2000" dirty="0">
                          <a:solidFill>
                            <a:srgbClr val="000000"/>
                          </a:solidFill>
                          <a:latin typeface="Times New Roman"/>
                          <a:ea typeface="Times New Roman"/>
                          <a:cs typeface="Times New Roman"/>
                        </a:rPr>
                        <a:t>                       </a:t>
                      </a:r>
                      <a:r>
                        <a:rPr lang="en-US" sz="2000" dirty="0" err="1" smtClean="0">
                          <a:solidFill>
                            <a:srgbClr val="000000"/>
                          </a:solidFill>
                          <a:latin typeface="Times New Roman"/>
                          <a:ea typeface="Times New Roman"/>
                          <a:cs typeface="Times New Roman"/>
                        </a:rPr>
                        <a:t>IV.2</a:t>
                      </a:r>
                      <a:r>
                        <a:rPr lang="en-US" sz="2000" dirty="0" smtClean="0">
                          <a:solidFill>
                            <a:srgbClr val="000000"/>
                          </a:solidFill>
                          <a:latin typeface="Times New Roman"/>
                          <a:ea typeface="Times New Roman"/>
                          <a:cs typeface="Times New Roman"/>
                        </a:rPr>
                        <a:t>  </a:t>
                      </a:r>
                      <a:r>
                        <a:rPr lang="sr-Latn-ME" sz="2000" dirty="0" smtClean="0">
                          <a:solidFill>
                            <a:srgbClr val="000000"/>
                          </a:solidFill>
                          <a:latin typeface="Times New Roman"/>
                          <a:ea typeface="Times New Roman"/>
                          <a:cs typeface="Times New Roman"/>
                        </a:rPr>
                        <a:t> Ciljevi procene rizika</a:t>
                      </a:r>
                      <a:endParaRPr lang="en-US" sz="2000" dirty="0">
                        <a:latin typeface="Calibri"/>
                        <a:ea typeface="Times New Roman"/>
                        <a:cs typeface="Times New Roman"/>
                      </a:endParaRPr>
                    </a:p>
                    <a:p>
                      <a:pPr algn="l">
                        <a:lnSpc>
                          <a:spcPct val="115000"/>
                        </a:lnSpc>
                        <a:spcAft>
                          <a:spcPts val="0"/>
                        </a:spcAft>
                      </a:pPr>
                      <a:r>
                        <a:rPr lang="en-US" sz="2000" dirty="0">
                          <a:solidFill>
                            <a:srgbClr val="000000"/>
                          </a:solidFill>
                          <a:latin typeface="Times New Roman"/>
                          <a:ea typeface="Times New Roman"/>
                          <a:cs typeface="Times New Roman"/>
                        </a:rPr>
                        <a:t>                       </a:t>
                      </a:r>
                      <a:r>
                        <a:rPr lang="en-US" sz="2000" dirty="0" smtClean="0">
                          <a:solidFill>
                            <a:srgbClr val="000000"/>
                          </a:solidFill>
                          <a:latin typeface="Times New Roman"/>
                          <a:ea typeface="Times New Roman"/>
                          <a:cs typeface="Times New Roman"/>
                        </a:rPr>
                        <a:t>IV</a:t>
                      </a:r>
                      <a:r>
                        <a:rPr lang="en-US" sz="2000" dirty="0">
                          <a:solidFill>
                            <a:srgbClr val="000000"/>
                          </a:solidFill>
                          <a:latin typeface="Times New Roman"/>
                          <a:ea typeface="Times New Roman"/>
                          <a:cs typeface="Times New Roman"/>
                        </a:rPr>
                        <a:t>. 3  </a:t>
                      </a:r>
                      <a:r>
                        <a:rPr lang="sr-Latn-ME" sz="2000" dirty="0" smtClean="0">
                          <a:solidFill>
                            <a:srgbClr val="000000"/>
                          </a:solidFill>
                          <a:latin typeface="Times New Roman"/>
                          <a:ea typeface="Times New Roman"/>
                          <a:cs typeface="Times New Roman"/>
                        </a:rPr>
                        <a:t>Proces</a:t>
                      </a:r>
                      <a:endParaRPr lang="en-US" sz="2000" dirty="0">
                        <a:latin typeface="Calibri"/>
                        <a:ea typeface="Times New Roman"/>
                        <a:cs typeface="Times New Roman"/>
                      </a:endParaRPr>
                    </a:p>
                    <a:p>
                      <a:pPr algn="l">
                        <a:lnSpc>
                          <a:spcPct val="115000"/>
                        </a:lnSpc>
                        <a:spcAft>
                          <a:spcPts val="0"/>
                        </a:spcAft>
                      </a:pPr>
                      <a:r>
                        <a:rPr lang="en-US" sz="2000" dirty="0">
                          <a:solidFill>
                            <a:srgbClr val="FF0000"/>
                          </a:solidFill>
                          <a:latin typeface="Times New Roman"/>
                          <a:ea typeface="Times New Roman"/>
                          <a:cs typeface="Times New Roman"/>
                        </a:rPr>
                        <a:t>                       </a:t>
                      </a:r>
                      <a:r>
                        <a:rPr lang="en-US" sz="2000" dirty="0" err="1" smtClean="0">
                          <a:solidFill>
                            <a:srgbClr val="FF0000"/>
                          </a:solidFill>
                          <a:latin typeface="Times New Roman"/>
                          <a:ea typeface="Times New Roman"/>
                          <a:cs typeface="Times New Roman"/>
                        </a:rPr>
                        <a:t>IV.4</a:t>
                      </a:r>
                      <a:r>
                        <a:rPr lang="en-US" sz="2000" dirty="0" smtClean="0">
                          <a:solidFill>
                            <a:srgbClr val="FF0000"/>
                          </a:solidFill>
                          <a:latin typeface="Times New Roman"/>
                          <a:ea typeface="Times New Roman"/>
                          <a:cs typeface="Times New Roman"/>
                        </a:rPr>
                        <a:t>   </a:t>
                      </a:r>
                      <a:r>
                        <a:rPr lang="sr-Latn-ME" sz="2000" dirty="0" smtClean="0">
                          <a:solidFill>
                            <a:srgbClr val="FF0000"/>
                          </a:solidFill>
                          <a:latin typeface="Times New Roman"/>
                          <a:ea typeface="Times New Roman"/>
                          <a:cs typeface="Times New Roman"/>
                        </a:rPr>
                        <a:t>Faktori</a:t>
                      </a:r>
                      <a:r>
                        <a:rPr lang="sr-Latn-ME" sz="2000" baseline="0" dirty="0" smtClean="0">
                          <a:solidFill>
                            <a:srgbClr val="FF0000"/>
                          </a:solidFill>
                          <a:latin typeface="Times New Roman"/>
                          <a:ea typeface="Times New Roman"/>
                          <a:cs typeface="Times New Roman"/>
                        </a:rPr>
                        <a:t> rizika</a:t>
                      </a:r>
                      <a:endParaRPr lang="en-US" sz="2000" dirty="0">
                        <a:solidFill>
                          <a:srgbClr val="FF0000"/>
                        </a:solidFill>
                        <a:latin typeface="Calibri"/>
                        <a:ea typeface="Times New Roman"/>
                        <a:cs typeface="Times New Roman"/>
                      </a:endParaRPr>
                    </a:p>
                  </a:txBody>
                  <a:tcPr marL="29478" marR="29478" marT="0" marB="0">
                    <a:lnL>
                      <a:noFill/>
                    </a:lnL>
                    <a:lnR>
                      <a:noFill/>
                    </a:lnR>
                    <a:lnT>
                      <a:noFill/>
                    </a:lnT>
                    <a:lnB>
                      <a:noFill/>
                    </a:lnB>
                  </a:tcPr>
                </a:tc>
                <a:tc hMerge="1">
                  <a:txBody>
                    <a:bodyPr/>
                    <a:lstStyle/>
                    <a:p>
                      <a:endParaRPr lang="en-US"/>
                    </a:p>
                  </a:txBody>
                  <a:tcPr/>
                </a:tc>
              </a:tr>
              <a:tr h="131775">
                <a:tc gridSpan="2">
                  <a:txBody>
                    <a:bodyPr/>
                    <a:lstStyle/>
                    <a:p>
                      <a:pPr algn="l">
                        <a:lnSpc>
                          <a:spcPct val="115000"/>
                        </a:lnSpc>
                        <a:spcAft>
                          <a:spcPts val="0"/>
                        </a:spcAft>
                      </a:pPr>
                      <a:r>
                        <a:rPr lang="en-US" sz="2000" dirty="0">
                          <a:solidFill>
                            <a:srgbClr val="000000"/>
                          </a:solidFill>
                          <a:latin typeface="Times New Roman"/>
                          <a:ea typeface="Times New Roman"/>
                          <a:cs typeface="Times New Roman"/>
                        </a:rPr>
                        <a:t>                       </a:t>
                      </a:r>
                      <a:endParaRPr lang="en-US" sz="2000" dirty="0">
                        <a:latin typeface="Calibri"/>
                        <a:ea typeface="Times New Roman"/>
                        <a:cs typeface="Times New Roman"/>
                      </a:endParaRPr>
                    </a:p>
                  </a:txBody>
                  <a:tcPr marL="29478" marR="29478" marT="0" marB="0">
                    <a:lnL>
                      <a:noFill/>
                    </a:lnL>
                    <a:lnR>
                      <a:noFill/>
                    </a:lnR>
                    <a:lnT>
                      <a:noFill/>
                    </a:lnT>
                    <a:lnB>
                      <a:noFill/>
                    </a:lnB>
                    <a:solidFill>
                      <a:srgbClr val="D2EAF1"/>
                    </a:solidFill>
                  </a:tcPr>
                </a:tc>
                <a:tc hMerge="1">
                  <a:txBody>
                    <a:bodyPr/>
                    <a:lstStyle/>
                    <a:p>
                      <a:endParaRPr lang="en-US"/>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71500" y="571500"/>
          <a:ext cx="8001055" cy="5715039"/>
        </p:xfrm>
        <a:graphic>
          <a:graphicData uri="http://schemas.openxmlformats.org/drawingml/2006/table">
            <a:tbl>
              <a:tblPr/>
              <a:tblGrid>
                <a:gridCol w="1852483"/>
                <a:gridCol w="166039"/>
                <a:gridCol w="5982533"/>
              </a:tblGrid>
              <a:tr h="519549">
                <a:tc gridSpan="3">
                  <a:txBody>
                    <a:bodyPr/>
                    <a:lstStyle/>
                    <a:p>
                      <a:pPr marL="342900" lvl="0" indent="-342900" algn="l">
                        <a:lnSpc>
                          <a:spcPct val="115000"/>
                        </a:lnSpc>
                        <a:spcAft>
                          <a:spcPts val="0"/>
                        </a:spcAft>
                        <a:buFont typeface="+mj-lt"/>
                        <a:buNone/>
                      </a:pPr>
                      <a:r>
                        <a:rPr lang="en-US" sz="2000" b="1" dirty="0" smtClean="0">
                          <a:solidFill>
                            <a:srgbClr val="FF0000"/>
                          </a:solidFill>
                          <a:latin typeface="Times New Roman"/>
                          <a:ea typeface="Times New Roman"/>
                          <a:cs typeface="Times New Roman"/>
                        </a:rPr>
                        <a:t>V. </a:t>
                      </a:r>
                      <a:r>
                        <a:rPr lang="sr-Latn-ME" sz="2000" b="1" baseline="0" dirty="0" smtClean="0">
                          <a:solidFill>
                            <a:srgbClr val="FF0000"/>
                          </a:solidFill>
                          <a:latin typeface="Times New Roman"/>
                          <a:ea typeface="Times New Roman"/>
                          <a:cs typeface="Times New Roman"/>
                        </a:rPr>
                        <a:t> Vrste rizika </a:t>
                      </a:r>
                      <a:r>
                        <a:rPr lang="en-US" sz="2000" b="1" dirty="0" smtClean="0">
                          <a:solidFill>
                            <a:srgbClr val="FF0000"/>
                          </a:solidFill>
                          <a:latin typeface="Times New Roman"/>
                          <a:ea typeface="Times New Roman"/>
                          <a:cs typeface="Times New Roman"/>
                        </a:rPr>
                        <a:t>(</a:t>
                      </a:r>
                      <a:r>
                        <a:rPr lang="sr-Latn-ME" sz="2000" b="1" dirty="0" smtClean="0">
                          <a:solidFill>
                            <a:srgbClr val="FF0000"/>
                          </a:solidFill>
                          <a:latin typeface="Times New Roman"/>
                          <a:ea typeface="Times New Roman"/>
                          <a:cs typeface="Times New Roman"/>
                        </a:rPr>
                        <a:t>kategorije</a:t>
                      </a:r>
                      <a:r>
                        <a:rPr lang="en-US" sz="2000" b="1" dirty="0" smtClean="0">
                          <a:solidFill>
                            <a:srgbClr val="FF0000"/>
                          </a:solidFill>
                          <a:latin typeface="Times New Roman"/>
                          <a:ea typeface="Times New Roman"/>
                          <a:cs typeface="Times New Roman"/>
                        </a:rPr>
                        <a:t>)</a:t>
                      </a:r>
                      <a:endParaRPr lang="en-US" sz="2000" dirty="0">
                        <a:solidFill>
                          <a:srgbClr val="FF0000"/>
                        </a:solidFill>
                        <a:latin typeface="Calibri"/>
                        <a:ea typeface="Times New Roman"/>
                        <a:cs typeface="Times New Roman"/>
                      </a:endParaRPr>
                    </a:p>
                  </a:txBody>
                  <a:tcPr marL="29478" marR="29478" marT="0" marB="0">
                    <a:lnL>
                      <a:noFill/>
                    </a:lnL>
                    <a:lnR>
                      <a:noFill/>
                    </a:lnR>
                    <a:lnT>
                      <a:noFill/>
                    </a:lnT>
                    <a:lnB>
                      <a:noFill/>
                    </a:lnB>
                  </a:tcPr>
                </a:tc>
                <a:tc hMerge="1">
                  <a:txBody>
                    <a:bodyPr/>
                    <a:lstStyle/>
                    <a:p>
                      <a:endParaRPr lang="en-US"/>
                    </a:p>
                  </a:txBody>
                  <a:tcPr/>
                </a:tc>
                <a:tc hMerge="1">
                  <a:txBody>
                    <a:bodyPr/>
                    <a:lstStyle/>
                    <a:p>
                      <a:endParaRPr lang="en-US"/>
                    </a:p>
                  </a:txBody>
                  <a:tcPr/>
                </a:tc>
              </a:tr>
              <a:tr h="519549">
                <a:tc gridSpan="3">
                  <a:txBody>
                    <a:bodyPr/>
                    <a:lstStyle/>
                    <a:p>
                      <a:pPr marL="342900" lvl="0" indent="-342900" algn="l">
                        <a:lnSpc>
                          <a:spcPct val="115000"/>
                        </a:lnSpc>
                        <a:spcAft>
                          <a:spcPts val="0"/>
                        </a:spcAft>
                        <a:buFont typeface="+mj-lt"/>
                        <a:buNone/>
                      </a:pPr>
                      <a:r>
                        <a:rPr lang="en-US" sz="2000" b="1" dirty="0" smtClean="0">
                          <a:solidFill>
                            <a:srgbClr val="000000"/>
                          </a:solidFill>
                          <a:latin typeface="Times New Roman"/>
                          <a:ea typeface="Times New Roman"/>
                          <a:cs typeface="Times New Roman"/>
                        </a:rPr>
                        <a:t>VI.</a:t>
                      </a:r>
                      <a:r>
                        <a:rPr lang="sr-Latn-ME" sz="2000" b="1" dirty="0" smtClean="0">
                          <a:solidFill>
                            <a:srgbClr val="000000"/>
                          </a:solidFill>
                          <a:latin typeface="Times New Roman"/>
                          <a:ea typeface="Times New Roman"/>
                          <a:cs typeface="Times New Roman"/>
                        </a:rPr>
                        <a:t> Identifikacija rizika</a:t>
                      </a:r>
                      <a:endParaRPr lang="en-US" sz="2000" dirty="0">
                        <a:latin typeface="Calibri"/>
                        <a:ea typeface="Times New Roman"/>
                        <a:cs typeface="Times New Roman"/>
                      </a:endParaRPr>
                    </a:p>
                  </a:txBody>
                  <a:tcPr marL="29478" marR="29478" marT="0" marB="0">
                    <a:lnL>
                      <a:noFill/>
                    </a:lnL>
                    <a:lnR>
                      <a:noFill/>
                    </a:lnR>
                    <a:lnT>
                      <a:noFill/>
                    </a:lnT>
                    <a:lnB>
                      <a:noFill/>
                    </a:lnB>
                  </a:tcPr>
                </a:tc>
                <a:tc hMerge="1">
                  <a:txBody>
                    <a:bodyPr/>
                    <a:lstStyle/>
                    <a:p>
                      <a:endParaRPr lang="en-US"/>
                    </a:p>
                  </a:txBody>
                  <a:tcPr/>
                </a:tc>
                <a:tc hMerge="1">
                  <a:txBody>
                    <a:bodyPr/>
                    <a:lstStyle/>
                    <a:p>
                      <a:endParaRPr lang="en-US"/>
                    </a:p>
                  </a:txBody>
                  <a:tcPr/>
                </a:tc>
              </a:tr>
              <a:tr h="519549">
                <a:tc>
                  <a:txBody>
                    <a:bodyPr/>
                    <a:lstStyle/>
                    <a:p>
                      <a:pPr algn="l"/>
                      <a:endParaRPr lang="en-US" sz="2000" dirty="0">
                        <a:latin typeface="Calibri"/>
                        <a:cs typeface="Times New Roman"/>
                      </a:endParaRPr>
                    </a:p>
                  </a:txBody>
                  <a:tcPr marL="29478" marR="29478" marT="0" marB="0">
                    <a:lnL>
                      <a:noFill/>
                    </a:lnL>
                    <a:lnR>
                      <a:noFill/>
                    </a:lnR>
                    <a:lnT>
                      <a:noFill/>
                    </a:lnT>
                    <a:lnB>
                      <a:noFill/>
                    </a:lnB>
                    <a:solidFill>
                      <a:srgbClr val="D2EAF1"/>
                    </a:solidFill>
                  </a:tcPr>
                </a:tc>
                <a:tc gridSpan="2">
                  <a:txBody>
                    <a:bodyPr/>
                    <a:lstStyle/>
                    <a:p>
                      <a:pPr algn="l">
                        <a:lnSpc>
                          <a:spcPct val="115000"/>
                        </a:lnSpc>
                        <a:spcAft>
                          <a:spcPts val="0"/>
                        </a:spcAft>
                      </a:pPr>
                      <a:r>
                        <a:rPr lang="en-US" sz="2000" dirty="0" err="1">
                          <a:solidFill>
                            <a:srgbClr val="000000"/>
                          </a:solidFill>
                          <a:latin typeface="Times New Roman"/>
                          <a:ea typeface="Times New Roman"/>
                          <a:cs typeface="Times New Roman"/>
                        </a:rPr>
                        <a:t>VI.1</a:t>
                      </a:r>
                      <a:r>
                        <a:rPr lang="en-US" sz="2000" dirty="0">
                          <a:solidFill>
                            <a:srgbClr val="000000"/>
                          </a:solidFill>
                          <a:latin typeface="Times New Roman"/>
                          <a:ea typeface="Times New Roman"/>
                          <a:cs typeface="Times New Roman"/>
                        </a:rPr>
                        <a:t>    </a:t>
                      </a:r>
                      <a:r>
                        <a:rPr lang="sr-Latn-ME" sz="2000" dirty="0" smtClean="0">
                          <a:solidFill>
                            <a:srgbClr val="000000"/>
                          </a:solidFill>
                          <a:latin typeface="Times New Roman"/>
                          <a:ea typeface="Times New Roman"/>
                          <a:cs typeface="Times New Roman"/>
                        </a:rPr>
                        <a:t>Izvor</a:t>
                      </a:r>
                      <a:r>
                        <a:rPr lang="sr-Latn-ME" sz="2000" baseline="0" dirty="0" smtClean="0">
                          <a:solidFill>
                            <a:srgbClr val="000000"/>
                          </a:solidFill>
                          <a:latin typeface="Times New Roman"/>
                          <a:ea typeface="Times New Roman"/>
                          <a:cs typeface="Times New Roman"/>
                        </a:rPr>
                        <a:t> informacija</a:t>
                      </a:r>
                      <a:endParaRPr lang="en-US" sz="2000" dirty="0">
                        <a:latin typeface="Calibri"/>
                        <a:ea typeface="Times New Roman"/>
                        <a:cs typeface="Times New Roman"/>
                      </a:endParaRPr>
                    </a:p>
                  </a:txBody>
                  <a:tcPr marL="29478" marR="29478" marT="0" marB="0">
                    <a:lnL>
                      <a:noFill/>
                    </a:lnL>
                    <a:lnR>
                      <a:noFill/>
                    </a:lnR>
                    <a:lnT>
                      <a:noFill/>
                    </a:lnT>
                    <a:lnB>
                      <a:noFill/>
                    </a:lnB>
                    <a:solidFill>
                      <a:srgbClr val="D2EAF1"/>
                    </a:solidFill>
                  </a:tcPr>
                </a:tc>
                <a:tc hMerge="1">
                  <a:txBody>
                    <a:bodyPr/>
                    <a:lstStyle/>
                    <a:p>
                      <a:endParaRPr lang="en-US"/>
                    </a:p>
                  </a:txBody>
                  <a:tcPr/>
                </a:tc>
              </a:tr>
              <a:tr h="519549">
                <a:tc>
                  <a:txBody>
                    <a:bodyPr/>
                    <a:lstStyle/>
                    <a:p>
                      <a:pPr algn="l"/>
                      <a:endParaRPr lang="en-US" sz="2000" dirty="0">
                        <a:latin typeface="Calibri"/>
                        <a:cs typeface="Times New Roman"/>
                      </a:endParaRPr>
                    </a:p>
                  </a:txBody>
                  <a:tcPr marL="29478" marR="29478" marT="0" marB="0">
                    <a:lnL>
                      <a:noFill/>
                    </a:lnL>
                    <a:lnR>
                      <a:noFill/>
                    </a:lnR>
                    <a:lnT>
                      <a:noFill/>
                    </a:lnT>
                    <a:lnB>
                      <a:noFill/>
                    </a:lnB>
                  </a:tcPr>
                </a:tc>
                <a:tc gridSpan="2">
                  <a:txBody>
                    <a:bodyPr/>
                    <a:lstStyle/>
                    <a:p>
                      <a:pPr algn="l">
                        <a:lnSpc>
                          <a:spcPct val="115000"/>
                        </a:lnSpc>
                        <a:spcAft>
                          <a:spcPts val="0"/>
                        </a:spcAft>
                      </a:pPr>
                      <a:r>
                        <a:rPr lang="en-US" sz="2000" dirty="0" err="1">
                          <a:solidFill>
                            <a:srgbClr val="000000"/>
                          </a:solidFill>
                          <a:latin typeface="Times New Roman"/>
                          <a:ea typeface="Times New Roman"/>
                          <a:cs typeface="Times New Roman"/>
                        </a:rPr>
                        <a:t>VI.2</a:t>
                      </a:r>
                      <a:r>
                        <a:rPr lang="en-US" sz="2000" dirty="0">
                          <a:solidFill>
                            <a:srgbClr val="000000"/>
                          </a:solidFill>
                          <a:latin typeface="Times New Roman"/>
                          <a:ea typeface="Times New Roman"/>
                          <a:cs typeface="Times New Roman"/>
                        </a:rPr>
                        <a:t>   </a:t>
                      </a:r>
                      <a:r>
                        <a:rPr lang="en-US" sz="2000" dirty="0" smtClean="0">
                          <a:solidFill>
                            <a:srgbClr val="000000"/>
                          </a:solidFill>
                          <a:latin typeface="Times New Roman"/>
                          <a:ea typeface="Times New Roman"/>
                          <a:cs typeface="Times New Roman"/>
                        </a:rPr>
                        <a:t>Te</a:t>
                      </a:r>
                      <a:r>
                        <a:rPr lang="sr-Latn-ME" sz="2000" dirty="0" smtClean="0">
                          <a:solidFill>
                            <a:srgbClr val="000000"/>
                          </a:solidFill>
                          <a:latin typeface="Times New Roman"/>
                          <a:ea typeface="Times New Roman"/>
                          <a:cs typeface="Times New Roman"/>
                        </a:rPr>
                        <a:t>hnike za prikupljanje informacija</a:t>
                      </a:r>
                      <a:endParaRPr lang="en-US" sz="2000" dirty="0">
                        <a:latin typeface="Calibri"/>
                        <a:ea typeface="Times New Roman"/>
                        <a:cs typeface="Times New Roman"/>
                      </a:endParaRPr>
                    </a:p>
                  </a:txBody>
                  <a:tcPr marL="29478" marR="29478" marT="0" marB="0">
                    <a:lnL>
                      <a:noFill/>
                    </a:lnL>
                    <a:lnR>
                      <a:noFill/>
                    </a:lnR>
                    <a:lnT>
                      <a:noFill/>
                    </a:lnT>
                    <a:lnB>
                      <a:noFill/>
                    </a:lnB>
                  </a:tcPr>
                </a:tc>
                <a:tc hMerge="1">
                  <a:txBody>
                    <a:bodyPr/>
                    <a:lstStyle/>
                    <a:p>
                      <a:endParaRPr lang="en-US"/>
                    </a:p>
                  </a:txBody>
                  <a:tcPr/>
                </a:tc>
              </a:tr>
              <a:tr h="519549">
                <a:tc gridSpan="3">
                  <a:txBody>
                    <a:bodyPr/>
                    <a:lstStyle/>
                    <a:p>
                      <a:pPr marL="342900" lvl="0" indent="-342900" algn="l">
                        <a:lnSpc>
                          <a:spcPct val="115000"/>
                        </a:lnSpc>
                        <a:spcAft>
                          <a:spcPts val="0"/>
                        </a:spcAft>
                        <a:buFont typeface="+mj-lt"/>
                        <a:buNone/>
                      </a:pPr>
                      <a:r>
                        <a:rPr lang="en-US" sz="2000" b="1" dirty="0" smtClean="0">
                          <a:solidFill>
                            <a:srgbClr val="000000"/>
                          </a:solidFill>
                          <a:latin typeface="Times New Roman"/>
                          <a:ea typeface="Times New Roman"/>
                          <a:cs typeface="Times New Roman"/>
                        </a:rPr>
                        <a:t>VII.</a:t>
                      </a:r>
                      <a:r>
                        <a:rPr lang="en-US" sz="2000" b="1" baseline="0" dirty="0" smtClean="0">
                          <a:solidFill>
                            <a:srgbClr val="000000"/>
                          </a:solidFill>
                          <a:latin typeface="Times New Roman"/>
                          <a:ea typeface="Times New Roman"/>
                          <a:cs typeface="Times New Roman"/>
                        </a:rPr>
                        <a:t> P</a:t>
                      </a:r>
                      <a:r>
                        <a:rPr lang="sr-Latn-ME" sz="2000" b="1" baseline="0" dirty="0" smtClean="0">
                          <a:solidFill>
                            <a:srgbClr val="000000"/>
                          </a:solidFill>
                          <a:latin typeface="Times New Roman"/>
                          <a:ea typeface="Times New Roman"/>
                          <a:cs typeface="Times New Roman"/>
                        </a:rPr>
                        <a:t>rocena rizika</a:t>
                      </a:r>
                      <a:endParaRPr lang="en-US" sz="2000" dirty="0">
                        <a:latin typeface="Calibri"/>
                        <a:ea typeface="Times New Roman"/>
                        <a:cs typeface="Times New Roman"/>
                      </a:endParaRPr>
                    </a:p>
                  </a:txBody>
                  <a:tcPr marL="29478" marR="29478" marT="0" marB="0">
                    <a:lnL>
                      <a:noFill/>
                    </a:lnL>
                    <a:lnR>
                      <a:noFill/>
                    </a:lnR>
                    <a:lnT>
                      <a:noFill/>
                    </a:lnT>
                    <a:lnB>
                      <a:noFill/>
                    </a:lnB>
                    <a:solidFill>
                      <a:srgbClr val="D2EAF1"/>
                    </a:solidFill>
                  </a:tcPr>
                </a:tc>
                <a:tc hMerge="1">
                  <a:txBody>
                    <a:bodyPr/>
                    <a:lstStyle/>
                    <a:p>
                      <a:endParaRPr lang="en-US"/>
                    </a:p>
                  </a:txBody>
                  <a:tcPr/>
                </a:tc>
                <a:tc hMerge="1">
                  <a:txBody>
                    <a:bodyPr/>
                    <a:lstStyle/>
                    <a:p>
                      <a:endParaRPr lang="en-US"/>
                    </a:p>
                  </a:txBody>
                  <a:tcPr/>
                </a:tc>
              </a:tr>
              <a:tr h="519549">
                <a:tc>
                  <a:txBody>
                    <a:bodyPr/>
                    <a:lstStyle/>
                    <a:p>
                      <a:pPr algn="l"/>
                      <a:endParaRPr lang="en-US" sz="2000">
                        <a:latin typeface="Calibri"/>
                        <a:cs typeface="Times New Roman"/>
                      </a:endParaRPr>
                    </a:p>
                  </a:txBody>
                  <a:tcPr marL="29478" marR="29478" marT="0" marB="0">
                    <a:lnL>
                      <a:noFill/>
                    </a:lnL>
                    <a:lnR>
                      <a:noFill/>
                    </a:lnR>
                    <a:lnT>
                      <a:noFill/>
                    </a:lnT>
                    <a:lnB>
                      <a:noFill/>
                    </a:lnB>
                  </a:tcPr>
                </a:tc>
                <a:tc gridSpan="2">
                  <a:txBody>
                    <a:bodyPr/>
                    <a:lstStyle/>
                    <a:p>
                      <a:pPr algn="l">
                        <a:lnSpc>
                          <a:spcPct val="115000"/>
                        </a:lnSpc>
                        <a:spcAft>
                          <a:spcPts val="0"/>
                        </a:spcAft>
                      </a:pPr>
                      <a:r>
                        <a:rPr lang="en-US" sz="2000" dirty="0">
                          <a:solidFill>
                            <a:srgbClr val="000000"/>
                          </a:solidFill>
                          <a:latin typeface="Times New Roman"/>
                          <a:ea typeface="Times New Roman"/>
                          <a:cs typeface="Times New Roman"/>
                        </a:rPr>
                        <a:t>VII.1.  </a:t>
                      </a:r>
                      <a:r>
                        <a:rPr lang="en-US" sz="2000" dirty="0" smtClean="0">
                          <a:solidFill>
                            <a:srgbClr val="FF0000"/>
                          </a:solidFill>
                          <a:latin typeface="Times New Roman"/>
                          <a:ea typeface="Times New Roman"/>
                          <a:cs typeface="Times New Roman"/>
                        </a:rPr>
                        <a:t>Inherent</a:t>
                      </a:r>
                      <a:r>
                        <a:rPr lang="sr-Latn-ME" sz="2000" dirty="0" smtClean="0">
                          <a:solidFill>
                            <a:srgbClr val="FF0000"/>
                          </a:solidFill>
                          <a:latin typeface="Times New Roman"/>
                          <a:ea typeface="Times New Roman"/>
                          <a:cs typeface="Times New Roman"/>
                        </a:rPr>
                        <a:t>ni rizik, rezidualni rizik</a:t>
                      </a:r>
                      <a:endParaRPr lang="en-US" sz="2000" dirty="0">
                        <a:solidFill>
                          <a:srgbClr val="FF0000"/>
                        </a:solidFill>
                        <a:latin typeface="Calibri"/>
                        <a:ea typeface="Times New Roman"/>
                        <a:cs typeface="Times New Roman"/>
                      </a:endParaRPr>
                    </a:p>
                  </a:txBody>
                  <a:tcPr marL="29478" marR="29478" marT="0" marB="0">
                    <a:lnL>
                      <a:noFill/>
                    </a:lnL>
                    <a:lnR>
                      <a:noFill/>
                    </a:lnR>
                    <a:lnT>
                      <a:noFill/>
                    </a:lnT>
                    <a:lnB>
                      <a:noFill/>
                    </a:lnB>
                  </a:tcPr>
                </a:tc>
                <a:tc hMerge="1">
                  <a:txBody>
                    <a:bodyPr/>
                    <a:lstStyle/>
                    <a:p>
                      <a:endParaRPr lang="en-US"/>
                    </a:p>
                  </a:txBody>
                  <a:tcPr/>
                </a:tc>
              </a:tr>
              <a:tr h="519549">
                <a:tc>
                  <a:txBody>
                    <a:bodyPr/>
                    <a:lstStyle/>
                    <a:p>
                      <a:pPr algn="l"/>
                      <a:endParaRPr lang="en-US" sz="2000" dirty="0">
                        <a:latin typeface="Calibri"/>
                        <a:cs typeface="Times New Roman"/>
                      </a:endParaRPr>
                    </a:p>
                  </a:txBody>
                  <a:tcPr marL="29478" marR="29478" marT="0" marB="0">
                    <a:lnL>
                      <a:noFill/>
                    </a:lnL>
                    <a:lnR>
                      <a:noFill/>
                    </a:lnR>
                    <a:lnT>
                      <a:noFill/>
                    </a:lnT>
                    <a:lnB>
                      <a:noFill/>
                    </a:lnB>
                    <a:solidFill>
                      <a:srgbClr val="D2EAF1"/>
                    </a:solidFill>
                  </a:tcPr>
                </a:tc>
                <a:tc gridSpan="2">
                  <a:txBody>
                    <a:bodyPr/>
                    <a:lstStyle/>
                    <a:p>
                      <a:pPr algn="l">
                        <a:lnSpc>
                          <a:spcPct val="115000"/>
                        </a:lnSpc>
                        <a:spcAft>
                          <a:spcPts val="0"/>
                        </a:spcAft>
                      </a:pPr>
                      <a:r>
                        <a:rPr lang="en-US" sz="2000" dirty="0">
                          <a:solidFill>
                            <a:srgbClr val="000000"/>
                          </a:solidFill>
                          <a:latin typeface="Times New Roman"/>
                          <a:ea typeface="Times New Roman"/>
                          <a:cs typeface="Times New Roman"/>
                        </a:rPr>
                        <a:t>VII.2.  </a:t>
                      </a:r>
                      <a:r>
                        <a:rPr lang="sr-Latn-ME" sz="2000" dirty="0" smtClean="0">
                          <a:solidFill>
                            <a:srgbClr val="FF0000"/>
                          </a:solidFill>
                          <a:latin typeface="Times New Roman"/>
                          <a:ea typeface="Times New Roman"/>
                          <a:cs typeface="Times New Roman"/>
                        </a:rPr>
                        <a:t>Kriterijumi za procenu rizika</a:t>
                      </a:r>
                      <a:endParaRPr lang="en-US" sz="2000" dirty="0">
                        <a:solidFill>
                          <a:srgbClr val="FF0000"/>
                        </a:solidFill>
                        <a:latin typeface="Calibri"/>
                        <a:ea typeface="Times New Roman"/>
                        <a:cs typeface="Times New Roman"/>
                      </a:endParaRPr>
                    </a:p>
                  </a:txBody>
                  <a:tcPr marL="29478" marR="29478" marT="0" marB="0">
                    <a:lnL>
                      <a:noFill/>
                    </a:lnL>
                    <a:lnR>
                      <a:noFill/>
                    </a:lnR>
                    <a:lnT>
                      <a:noFill/>
                    </a:lnT>
                    <a:lnB>
                      <a:noFill/>
                    </a:lnB>
                    <a:solidFill>
                      <a:srgbClr val="D2EAF1"/>
                    </a:solidFill>
                  </a:tcPr>
                </a:tc>
                <a:tc hMerge="1">
                  <a:txBody>
                    <a:bodyPr/>
                    <a:lstStyle/>
                    <a:p>
                      <a:endParaRPr lang="en-US"/>
                    </a:p>
                  </a:txBody>
                  <a:tcPr/>
                </a:tc>
              </a:tr>
              <a:tr h="519549">
                <a:tc>
                  <a:txBody>
                    <a:bodyPr/>
                    <a:lstStyle/>
                    <a:p>
                      <a:pPr algn="l"/>
                      <a:endParaRPr lang="en-US" sz="2000">
                        <a:latin typeface="Calibri"/>
                        <a:cs typeface="Times New Roman"/>
                      </a:endParaRPr>
                    </a:p>
                  </a:txBody>
                  <a:tcPr marL="29478" marR="29478" marT="0" marB="0">
                    <a:lnL>
                      <a:noFill/>
                    </a:lnL>
                    <a:lnR>
                      <a:noFill/>
                    </a:lnR>
                    <a:lnT>
                      <a:noFill/>
                    </a:lnT>
                    <a:lnB>
                      <a:noFill/>
                    </a:lnB>
                  </a:tcPr>
                </a:tc>
                <a:tc gridSpan="2">
                  <a:txBody>
                    <a:bodyPr/>
                    <a:lstStyle/>
                    <a:p>
                      <a:pPr algn="l">
                        <a:lnSpc>
                          <a:spcPct val="115000"/>
                        </a:lnSpc>
                        <a:spcAft>
                          <a:spcPts val="0"/>
                        </a:spcAft>
                      </a:pPr>
                      <a:r>
                        <a:rPr lang="en-US" sz="2000" dirty="0">
                          <a:solidFill>
                            <a:srgbClr val="000000"/>
                          </a:solidFill>
                          <a:latin typeface="Times New Roman"/>
                          <a:ea typeface="Times New Roman"/>
                          <a:cs typeface="Times New Roman"/>
                        </a:rPr>
                        <a:t>VII.3.  </a:t>
                      </a:r>
                      <a:r>
                        <a:rPr lang="sr-Latn-ME" sz="2000" dirty="0" smtClean="0">
                          <a:solidFill>
                            <a:srgbClr val="FF0000"/>
                          </a:solidFill>
                          <a:latin typeface="Times New Roman"/>
                          <a:ea typeface="Times New Roman"/>
                          <a:cs typeface="Times New Roman"/>
                        </a:rPr>
                        <a:t>Klasifikovanje</a:t>
                      </a:r>
                      <a:r>
                        <a:rPr lang="sr-Latn-ME" sz="2000" baseline="0" dirty="0" smtClean="0">
                          <a:solidFill>
                            <a:srgbClr val="FF0000"/>
                          </a:solidFill>
                          <a:latin typeface="Times New Roman"/>
                          <a:ea typeface="Times New Roman"/>
                          <a:cs typeface="Times New Roman"/>
                        </a:rPr>
                        <a:t> rizika</a:t>
                      </a:r>
                      <a:endParaRPr lang="en-US" sz="2000" dirty="0">
                        <a:solidFill>
                          <a:srgbClr val="FF0000"/>
                        </a:solidFill>
                        <a:latin typeface="Calibri"/>
                        <a:ea typeface="Times New Roman"/>
                        <a:cs typeface="Times New Roman"/>
                      </a:endParaRPr>
                    </a:p>
                  </a:txBody>
                  <a:tcPr marL="29478" marR="29478" marT="0" marB="0">
                    <a:lnL>
                      <a:noFill/>
                    </a:lnL>
                    <a:lnR>
                      <a:noFill/>
                    </a:lnR>
                    <a:lnT>
                      <a:noFill/>
                    </a:lnT>
                    <a:lnB>
                      <a:noFill/>
                    </a:lnB>
                  </a:tcPr>
                </a:tc>
                <a:tc hMerge="1">
                  <a:txBody>
                    <a:bodyPr/>
                    <a:lstStyle/>
                    <a:p>
                      <a:endParaRPr lang="en-US"/>
                    </a:p>
                  </a:txBody>
                  <a:tcPr/>
                </a:tc>
              </a:tr>
              <a:tr h="519549">
                <a:tc>
                  <a:txBody>
                    <a:bodyPr/>
                    <a:lstStyle/>
                    <a:p>
                      <a:pPr algn="l"/>
                      <a:endParaRPr lang="en-US" sz="2000" dirty="0">
                        <a:latin typeface="Calibri"/>
                        <a:cs typeface="Times New Roman"/>
                      </a:endParaRPr>
                    </a:p>
                  </a:txBody>
                  <a:tcPr marL="29478" marR="29478" marT="0" marB="0">
                    <a:lnL>
                      <a:noFill/>
                    </a:lnL>
                    <a:lnR>
                      <a:noFill/>
                    </a:lnR>
                    <a:lnT>
                      <a:noFill/>
                    </a:lnT>
                    <a:lnB>
                      <a:noFill/>
                    </a:lnB>
                    <a:solidFill>
                      <a:srgbClr val="D2EAF1"/>
                    </a:solidFill>
                  </a:tcPr>
                </a:tc>
                <a:tc gridSpan="2">
                  <a:txBody>
                    <a:bodyPr/>
                    <a:lstStyle/>
                    <a:p>
                      <a:pPr algn="l">
                        <a:lnSpc>
                          <a:spcPct val="115000"/>
                        </a:lnSpc>
                        <a:spcAft>
                          <a:spcPts val="0"/>
                        </a:spcAft>
                      </a:pPr>
                      <a:r>
                        <a:rPr lang="en-US" sz="2000" dirty="0" err="1">
                          <a:solidFill>
                            <a:srgbClr val="000000"/>
                          </a:solidFill>
                          <a:latin typeface="Times New Roman"/>
                          <a:ea typeface="Times New Roman"/>
                          <a:cs typeface="Times New Roman"/>
                        </a:rPr>
                        <a:t>VII.4</a:t>
                      </a:r>
                      <a:r>
                        <a:rPr lang="en-US" sz="2000" dirty="0">
                          <a:solidFill>
                            <a:srgbClr val="000000"/>
                          </a:solidFill>
                          <a:latin typeface="Times New Roman"/>
                          <a:ea typeface="Times New Roman"/>
                          <a:cs typeface="Times New Roman"/>
                        </a:rPr>
                        <a:t>    </a:t>
                      </a:r>
                      <a:r>
                        <a:rPr lang="sr-Latn-ME" sz="2000" dirty="0" smtClean="0">
                          <a:solidFill>
                            <a:srgbClr val="FF0000"/>
                          </a:solidFill>
                          <a:latin typeface="Times New Roman"/>
                          <a:ea typeface="Times New Roman"/>
                          <a:cs typeface="Times New Roman"/>
                        </a:rPr>
                        <a:t>Bodovanje</a:t>
                      </a:r>
                      <a:r>
                        <a:rPr lang="sr-Latn-ME" sz="2000" baseline="0" dirty="0" smtClean="0">
                          <a:solidFill>
                            <a:srgbClr val="FF0000"/>
                          </a:solidFill>
                          <a:latin typeface="Times New Roman"/>
                          <a:ea typeface="Times New Roman"/>
                          <a:cs typeface="Times New Roman"/>
                        </a:rPr>
                        <a:t> rizika</a:t>
                      </a:r>
                      <a:endParaRPr lang="en-US" sz="2000" dirty="0">
                        <a:solidFill>
                          <a:srgbClr val="FF0000"/>
                        </a:solidFill>
                        <a:latin typeface="Calibri"/>
                        <a:ea typeface="Times New Roman"/>
                        <a:cs typeface="Times New Roman"/>
                      </a:endParaRPr>
                    </a:p>
                  </a:txBody>
                  <a:tcPr marL="29478" marR="29478" marT="0" marB="0">
                    <a:lnL>
                      <a:noFill/>
                    </a:lnL>
                    <a:lnR>
                      <a:noFill/>
                    </a:lnR>
                    <a:lnT>
                      <a:noFill/>
                    </a:lnT>
                    <a:lnB>
                      <a:noFill/>
                    </a:lnB>
                    <a:solidFill>
                      <a:srgbClr val="D2EAF1"/>
                    </a:solidFill>
                  </a:tcPr>
                </a:tc>
                <a:tc hMerge="1">
                  <a:txBody>
                    <a:bodyPr/>
                    <a:lstStyle/>
                    <a:p>
                      <a:endParaRPr lang="en-US"/>
                    </a:p>
                  </a:txBody>
                  <a:tcPr/>
                </a:tc>
              </a:tr>
              <a:tr h="519549">
                <a:tc>
                  <a:txBody>
                    <a:bodyPr/>
                    <a:lstStyle/>
                    <a:p>
                      <a:pPr algn="l"/>
                      <a:endParaRPr lang="en-US" sz="2000">
                        <a:latin typeface="Calibri"/>
                        <a:cs typeface="Times New Roman"/>
                      </a:endParaRPr>
                    </a:p>
                  </a:txBody>
                  <a:tcPr marL="29478" marR="29478" marT="0" marB="0">
                    <a:lnL>
                      <a:noFill/>
                    </a:lnL>
                    <a:lnR>
                      <a:noFill/>
                    </a:lnR>
                    <a:lnT>
                      <a:noFill/>
                    </a:lnT>
                    <a:lnB>
                      <a:noFill/>
                    </a:lnB>
                  </a:tcPr>
                </a:tc>
                <a:tc gridSpan="2">
                  <a:txBody>
                    <a:bodyPr/>
                    <a:lstStyle/>
                    <a:p>
                      <a:pPr algn="l">
                        <a:lnSpc>
                          <a:spcPct val="115000"/>
                        </a:lnSpc>
                        <a:spcAft>
                          <a:spcPts val="0"/>
                        </a:spcAft>
                      </a:pPr>
                      <a:r>
                        <a:rPr lang="en-US" sz="2000" dirty="0" err="1">
                          <a:solidFill>
                            <a:srgbClr val="000000"/>
                          </a:solidFill>
                          <a:latin typeface="Times New Roman"/>
                          <a:ea typeface="Times New Roman"/>
                          <a:cs typeface="Times New Roman"/>
                        </a:rPr>
                        <a:t>VII.5</a:t>
                      </a:r>
                      <a:r>
                        <a:rPr lang="en-US" sz="2000" dirty="0">
                          <a:solidFill>
                            <a:srgbClr val="000000"/>
                          </a:solidFill>
                          <a:latin typeface="Times New Roman"/>
                          <a:ea typeface="Times New Roman"/>
                          <a:cs typeface="Times New Roman"/>
                        </a:rPr>
                        <a:t>    </a:t>
                      </a:r>
                      <a:r>
                        <a:rPr lang="sr-Latn-ME" sz="2000" dirty="0" smtClean="0">
                          <a:solidFill>
                            <a:srgbClr val="FF0000"/>
                          </a:solidFill>
                          <a:latin typeface="Times New Roman"/>
                          <a:ea typeface="Times New Roman"/>
                          <a:cs typeface="Times New Roman"/>
                        </a:rPr>
                        <a:t>Rangiranje rizika</a:t>
                      </a:r>
                      <a:endParaRPr lang="en-US" sz="2000" dirty="0">
                        <a:solidFill>
                          <a:srgbClr val="FF0000"/>
                        </a:solidFill>
                        <a:latin typeface="Calibri"/>
                        <a:ea typeface="Times New Roman"/>
                        <a:cs typeface="Times New Roman"/>
                      </a:endParaRPr>
                    </a:p>
                  </a:txBody>
                  <a:tcPr marL="29478" marR="29478" marT="0" marB="0">
                    <a:lnL>
                      <a:noFill/>
                    </a:lnL>
                    <a:lnR>
                      <a:noFill/>
                    </a:lnR>
                    <a:lnT>
                      <a:noFill/>
                    </a:lnT>
                    <a:lnB>
                      <a:noFill/>
                    </a:lnB>
                  </a:tcPr>
                </a:tc>
                <a:tc hMerge="1">
                  <a:txBody>
                    <a:bodyPr/>
                    <a:lstStyle/>
                    <a:p>
                      <a:endParaRPr lang="en-US"/>
                    </a:p>
                  </a:txBody>
                  <a:tcPr/>
                </a:tc>
              </a:tr>
              <a:tr h="519549">
                <a:tc>
                  <a:txBody>
                    <a:bodyPr/>
                    <a:lstStyle/>
                    <a:p>
                      <a:pPr algn="l"/>
                      <a:endParaRPr lang="en-US" sz="2000" dirty="0">
                        <a:latin typeface="Calibri"/>
                        <a:cs typeface="Times New Roman"/>
                      </a:endParaRPr>
                    </a:p>
                  </a:txBody>
                  <a:tcPr marL="29478" marR="29478" marT="0" marB="0">
                    <a:lnL>
                      <a:noFill/>
                    </a:lnL>
                    <a:lnR>
                      <a:noFill/>
                    </a:lnR>
                    <a:lnT>
                      <a:noFill/>
                    </a:lnT>
                    <a:lnB>
                      <a:noFill/>
                    </a:lnB>
                    <a:solidFill>
                      <a:srgbClr val="D2EAF1"/>
                    </a:solidFill>
                  </a:tcPr>
                </a:tc>
                <a:tc gridSpan="2">
                  <a:txBody>
                    <a:bodyPr/>
                    <a:lstStyle/>
                    <a:p>
                      <a:pPr algn="l">
                        <a:lnSpc>
                          <a:spcPct val="115000"/>
                        </a:lnSpc>
                        <a:spcAft>
                          <a:spcPts val="0"/>
                        </a:spcAft>
                      </a:pPr>
                      <a:r>
                        <a:rPr lang="en-US" sz="2000" dirty="0" err="1">
                          <a:solidFill>
                            <a:srgbClr val="000000"/>
                          </a:solidFill>
                          <a:latin typeface="Times New Roman"/>
                          <a:ea typeface="Times New Roman"/>
                          <a:cs typeface="Times New Roman"/>
                        </a:rPr>
                        <a:t>VII.6</a:t>
                      </a:r>
                      <a:r>
                        <a:rPr lang="en-US" sz="2000" dirty="0">
                          <a:solidFill>
                            <a:srgbClr val="000000"/>
                          </a:solidFill>
                          <a:latin typeface="Times New Roman"/>
                          <a:ea typeface="Times New Roman"/>
                          <a:cs typeface="Times New Roman"/>
                        </a:rPr>
                        <a:t>    </a:t>
                      </a:r>
                      <a:r>
                        <a:rPr lang="sr-Latn-ME" sz="2000" dirty="0" smtClean="0">
                          <a:solidFill>
                            <a:srgbClr val="FF0000"/>
                          </a:solidFill>
                          <a:latin typeface="Times New Roman"/>
                          <a:ea typeface="Times New Roman"/>
                          <a:cs typeface="Times New Roman"/>
                        </a:rPr>
                        <a:t>Tabela</a:t>
                      </a:r>
                      <a:r>
                        <a:rPr lang="sr-Latn-ME" sz="2000" baseline="0" dirty="0" smtClean="0">
                          <a:solidFill>
                            <a:srgbClr val="FF0000"/>
                          </a:solidFill>
                          <a:latin typeface="Times New Roman"/>
                          <a:ea typeface="Times New Roman"/>
                          <a:cs typeface="Times New Roman"/>
                        </a:rPr>
                        <a:t> rizika</a:t>
                      </a:r>
                      <a:endParaRPr lang="en-US" sz="2000" dirty="0">
                        <a:solidFill>
                          <a:srgbClr val="FF0000"/>
                        </a:solidFill>
                        <a:latin typeface="Calibri"/>
                        <a:ea typeface="Times New Roman"/>
                        <a:cs typeface="Times New Roman"/>
                      </a:endParaRPr>
                    </a:p>
                  </a:txBody>
                  <a:tcPr marL="29478" marR="29478" marT="0" marB="0">
                    <a:lnL>
                      <a:noFill/>
                    </a:lnL>
                    <a:lnR>
                      <a:noFill/>
                    </a:lnR>
                    <a:lnT>
                      <a:noFill/>
                    </a:lnT>
                    <a:lnB>
                      <a:noFill/>
                    </a:lnB>
                    <a:solidFill>
                      <a:srgbClr val="D2EAF1"/>
                    </a:solidFill>
                  </a:tcPr>
                </a:tc>
                <a:tc hMerge="1">
                  <a:txBody>
                    <a:bodyPr/>
                    <a:lstStyle/>
                    <a:p>
                      <a:endParaRPr lang="en-US"/>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28625" y="500063"/>
          <a:ext cx="8358245" cy="5471593"/>
        </p:xfrm>
        <a:graphic>
          <a:graphicData uri="http://schemas.openxmlformats.org/drawingml/2006/table">
            <a:tbl>
              <a:tblPr/>
              <a:tblGrid>
                <a:gridCol w="1935183"/>
                <a:gridCol w="173452"/>
                <a:gridCol w="6249610"/>
              </a:tblGrid>
              <a:tr h="500045">
                <a:tc gridSpan="3">
                  <a:txBody>
                    <a:bodyPr/>
                    <a:lstStyle/>
                    <a:p>
                      <a:pPr marL="342900" lvl="0" indent="-342900" algn="l">
                        <a:lnSpc>
                          <a:spcPct val="115000"/>
                        </a:lnSpc>
                        <a:spcAft>
                          <a:spcPts val="0"/>
                        </a:spcAft>
                        <a:buFont typeface="+mj-lt"/>
                        <a:buNone/>
                      </a:pPr>
                      <a:r>
                        <a:rPr lang="en-US" sz="2000" b="1" dirty="0" smtClean="0">
                          <a:solidFill>
                            <a:srgbClr val="000000"/>
                          </a:solidFill>
                          <a:latin typeface="Times New Roman"/>
                          <a:ea typeface="Times New Roman"/>
                          <a:cs typeface="Times New Roman"/>
                        </a:rPr>
                        <a:t>VII.</a:t>
                      </a:r>
                      <a:r>
                        <a:rPr lang="en-US" sz="2000" b="1" baseline="0" dirty="0" smtClean="0">
                          <a:solidFill>
                            <a:srgbClr val="000000"/>
                          </a:solidFill>
                          <a:latin typeface="Times New Roman"/>
                          <a:ea typeface="Times New Roman"/>
                          <a:cs typeface="Times New Roman"/>
                        </a:rPr>
                        <a:t> </a:t>
                      </a:r>
                      <a:r>
                        <a:rPr lang="en-US" sz="2000" b="1" dirty="0" smtClean="0">
                          <a:solidFill>
                            <a:srgbClr val="000000"/>
                          </a:solidFill>
                          <a:latin typeface="Times New Roman"/>
                          <a:ea typeface="Times New Roman"/>
                          <a:cs typeface="Times New Roman"/>
                        </a:rPr>
                        <a:t>Proc</a:t>
                      </a:r>
                      <a:r>
                        <a:rPr lang="sr-Latn-ME" sz="2000" b="1" dirty="0" smtClean="0">
                          <a:solidFill>
                            <a:srgbClr val="000000"/>
                          </a:solidFill>
                          <a:latin typeface="Times New Roman"/>
                          <a:ea typeface="Times New Roman"/>
                          <a:cs typeface="Times New Roman"/>
                        </a:rPr>
                        <a:t>esi</a:t>
                      </a:r>
                      <a:r>
                        <a:rPr lang="en-US" sz="2000" b="1" dirty="0" smtClean="0">
                          <a:solidFill>
                            <a:srgbClr val="000000"/>
                          </a:solidFill>
                          <a:latin typeface="Times New Roman"/>
                          <a:ea typeface="Times New Roman"/>
                          <a:cs typeface="Times New Roman"/>
                        </a:rPr>
                        <a:t> (</a:t>
                      </a:r>
                      <a:r>
                        <a:rPr lang="sr-Latn-ME" sz="2000" b="1" dirty="0" smtClean="0">
                          <a:solidFill>
                            <a:srgbClr val="000000"/>
                          </a:solidFill>
                          <a:latin typeface="Times New Roman"/>
                          <a:ea typeface="Times New Roman"/>
                          <a:cs typeface="Times New Roman"/>
                        </a:rPr>
                        <a:t>vlasnici</a:t>
                      </a:r>
                      <a:r>
                        <a:rPr lang="en-US" sz="2000" b="1" dirty="0" smtClean="0">
                          <a:solidFill>
                            <a:srgbClr val="000000"/>
                          </a:solidFill>
                          <a:latin typeface="Times New Roman"/>
                          <a:ea typeface="Times New Roman"/>
                          <a:cs typeface="Times New Roman"/>
                        </a:rPr>
                        <a:t>)</a:t>
                      </a:r>
                      <a:endParaRPr lang="en-US" sz="2000" dirty="0">
                        <a:latin typeface="Calibri"/>
                        <a:ea typeface="Times New Roman"/>
                        <a:cs typeface="Times New Roman"/>
                      </a:endParaRPr>
                    </a:p>
                  </a:txBody>
                  <a:tcPr marL="29478" marR="29478" marT="0" marB="0">
                    <a:lnL>
                      <a:noFill/>
                    </a:lnL>
                    <a:lnR>
                      <a:noFill/>
                    </a:lnR>
                    <a:lnT>
                      <a:noFill/>
                    </a:lnT>
                    <a:lnB>
                      <a:noFill/>
                    </a:lnB>
                  </a:tcPr>
                </a:tc>
                <a:tc hMerge="1">
                  <a:txBody>
                    <a:bodyPr/>
                    <a:lstStyle/>
                    <a:p>
                      <a:endParaRPr lang="en-US"/>
                    </a:p>
                  </a:txBody>
                  <a:tcPr/>
                </a:tc>
                <a:tc hMerge="1">
                  <a:txBody>
                    <a:bodyPr/>
                    <a:lstStyle/>
                    <a:p>
                      <a:endParaRPr lang="en-US"/>
                    </a:p>
                  </a:txBody>
                  <a:tcPr/>
                </a:tc>
              </a:tr>
              <a:tr h="386303">
                <a:tc gridSpan="3">
                  <a:txBody>
                    <a:bodyPr/>
                    <a:lstStyle/>
                    <a:p>
                      <a:pPr algn="l">
                        <a:lnSpc>
                          <a:spcPct val="115000"/>
                        </a:lnSpc>
                        <a:spcAft>
                          <a:spcPts val="0"/>
                        </a:spcAft>
                      </a:pPr>
                      <a:r>
                        <a:rPr lang="en-US" sz="2000" dirty="0">
                          <a:solidFill>
                            <a:srgbClr val="000000"/>
                          </a:solidFill>
                          <a:latin typeface="Times New Roman"/>
                          <a:ea typeface="Times New Roman"/>
                          <a:cs typeface="Times New Roman"/>
                        </a:rPr>
                        <a:t>                                           </a:t>
                      </a:r>
                      <a:r>
                        <a:rPr lang="sr-Latn-ME" sz="2000" dirty="0" smtClean="0">
                          <a:solidFill>
                            <a:srgbClr val="000000"/>
                          </a:solidFill>
                          <a:latin typeface="Times New Roman"/>
                          <a:ea typeface="Times New Roman"/>
                          <a:cs typeface="Times New Roman"/>
                        </a:rPr>
                        <a:t>Vlasnici rizika</a:t>
                      </a:r>
                      <a:endParaRPr lang="en-US" sz="2000" dirty="0">
                        <a:latin typeface="Calibri"/>
                        <a:ea typeface="Times New Roman"/>
                        <a:cs typeface="Times New Roman"/>
                      </a:endParaRPr>
                    </a:p>
                  </a:txBody>
                  <a:tcPr marL="29478" marR="29478" marT="0" marB="0">
                    <a:lnL>
                      <a:noFill/>
                    </a:lnL>
                    <a:lnR>
                      <a:noFill/>
                    </a:lnR>
                    <a:lnT>
                      <a:noFill/>
                    </a:lnT>
                    <a:lnB>
                      <a:noFill/>
                    </a:lnB>
                  </a:tcPr>
                </a:tc>
                <a:tc hMerge="1">
                  <a:txBody>
                    <a:bodyPr/>
                    <a:lstStyle/>
                    <a:p>
                      <a:endParaRPr lang="en-US"/>
                    </a:p>
                  </a:txBody>
                  <a:tcPr/>
                </a:tc>
                <a:tc hMerge="1">
                  <a:txBody>
                    <a:bodyPr/>
                    <a:lstStyle/>
                    <a:p>
                      <a:endParaRPr lang="en-US"/>
                    </a:p>
                  </a:txBody>
                  <a:tcPr/>
                </a:tc>
              </a:tr>
              <a:tr h="386303">
                <a:tc gridSpan="3">
                  <a:txBody>
                    <a:bodyPr/>
                    <a:lstStyle/>
                    <a:p>
                      <a:pPr algn="l">
                        <a:lnSpc>
                          <a:spcPct val="115000"/>
                        </a:lnSpc>
                        <a:spcAft>
                          <a:spcPts val="0"/>
                        </a:spcAft>
                      </a:pPr>
                      <a:r>
                        <a:rPr lang="en-US" sz="2000" dirty="0">
                          <a:solidFill>
                            <a:srgbClr val="000000"/>
                          </a:solidFill>
                          <a:latin typeface="Times New Roman"/>
                          <a:ea typeface="Times New Roman"/>
                          <a:cs typeface="Times New Roman"/>
                        </a:rPr>
                        <a:t>                                           </a:t>
                      </a:r>
                      <a:r>
                        <a:rPr lang="en-US" sz="2000" dirty="0" err="1" smtClean="0">
                          <a:solidFill>
                            <a:srgbClr val="000000"/>
                          </a:solidFill>
                          <a:latin typeface="Times New Roman"/>
                          <a:ea typeface="Times New Roman"/>
                          <a:cs typeface="Times New Roman"/>
                        </a:rPr>
                        <a:t>Priorit</a:t>
                      </a:r>
                      <a:r>
                        <a:rPr lang="sr-Latn-ME" sz="2000" dirty="0" smtClean="0">
                          <a:solidFill>
                            <a:srgbClr val="000000"/>
                          </a:solidFill>
                          <a:latin typeface="Times New Roman"/>
                          <a:ea typeface="Times New Roman"/>
                          <a:cs typeface="Times New Roman"/>
                        </a:rPr>
                        <a:t>etni procesi koji se prvi moraju revidirati</a:t>
                      </a:r>
                      <a:endParaRPr lang="en-US" sz="2000" dirty="0">
                        <a:latin typeface="Calibri"/>
                        <a:ea typeface="Times New Roman"/>
                        <a:cs typeface="Times New Roman"/>
                      </a:endParaRPr>
                    </a:p>
                  </a:txBody>
                  <a:tcPr marL="29478" marR="29478" marT="0" marB="0">
                    <a:lnL>
                      <a:noFill/>
                    </a:lnL>
                    <a:lnR>
                      <a:noFill/>
                    </a:lnR>
                    <a:lnT>
                      <a:noFill/>
                    </a:lnT>
                    <a:lnB>
                      <a:noFill/>
                    </a:lnB>
                  </a:tcPr>
                </a:tc>
                <a:tc hMerge="1">
                  <a:txBody>
                    <a:bodyPr/>
                    <a:lstStyle/>
                    <a:p>
                      <a:endParaRPr lang="en-US"/>
                    </a:p>
                  </a:txBody>
                  <a:tcPr/>
                </a:tc>
                <a:tc hMerge="1">
                  <a:txBody>
                    <a:bodyPr/>
                    <a:lstStyle/>
                    <a:p>
                      <a:endParaRPr lang="en-US"/>
                    </a:p>
                  </a:txBody>
                  <a:tcPr/>
                </a:tc>
              </a:tr>
              <a:tr h="335915">
                <a:tc gridSpan="3">
                  <a:txBody>
                    <a:bodyPr/>
                    <a:lstStyle/>
                    <a:p>
                      <a:pPr algn="l"/>
                      <a:endParaRPr lang="en-US" sz="2000" dirty="0">
                        <a:latin typeface="Calibri"/>
                        <a:cs typeface="Times New Roman"/>
                      </a:endParaRPr>
                    </a:p>
                  </a:txBody>
                  <a:tcPr marL="29478" marR="29478" marT="0" marB="0">
                    <a:lnL>
                      <a:noFill/>
                    </a:lnL>
                    <a:lnR>
                      <a:noFill/>
                    </a:lnR>
                    <a:lnT>
                      <a:noFill/>
                    </a:lnT>
                    <a:lnB>
                      <a:noFill/>
                    </a:lnB>
                  </a:tcPr>
                </a:tc>
                <a:tc hMerge="1">
                  <a:txBody>
                    <a:bodyPr/>
                    <a:lstStyle/>
                    <a:p>
                      <a:endParaRPr lang="en-US"/>
                    </a:p>
                  </a:txBody>
                  <a:tcPr/>
                </a:tc>
                <a:tc hMerge="1">
                  <a:txBody>
                    <a:bodyPr/>
                    <a:lstStyle/>
                    <a:p>
                      <a:endParaRPr lang="en-US"/>
                    </a:p>
                  </a:txBody>
                  <a:tcPr/>
                </a:tc>
              </a:tr>
              <a:tr h="386303">
                <a:tc gridSpan="3">
                  <a:txBody>
                    <a:bodyPr/>
                    <a:lstStyle/>
                    <a:p>
                      <a:pPr marL="342900" lvl="0" indent="-342900" algn="l">
                        <a:lnSpc>
                          <a:spcPct val="115000"/>
                        </a:lnSpc>
                        <a:spcAft>
                          <a:spcPts val="0"/>
                        </a:spcAft>
                        <a:buFont typeface="+mj-lt"/>
                        <a:buNone/>
                      </a:pPr>
                      <a:r>
                        <a:rPr lang="en-US" sz="2000" b="1" dirty="0" smtClean="0">
                          <a:solidFill>
                            <a:srgbClr val="000000"/>
                          </a:solidFill>
                          <a:latin typeface="Times New Roman"/>
                          <a:ea typeface="Times New Roman"/>
                          <a:cs typeface="Times New Roman"/>
                        </a:rPr>
                        <a:t>VIII.</a:t>
                      </a:r>
                      <a:r>
                        <a:rPr lang="en-US" sz="2000" b="1" baseline="0" dirty="0" smtClean="0">
                          <a:solidFill>
                            <a:srgbClr val="000000"/>
                          </a:solidFill>
                          <a:latin typeface="Times New Roman"/>
                          <a:ea typeface="Times New Roman"/>
                          <a:cs typeface="Times New Roman"/>
                        </a:rPr>
                        <a:t> </a:t>
                      </a:r>
                      <a:r>
                        <a:rPr lang="sr-Latn-ME" sz="2000" b="1" baseline="0" dirty="0" smtClean="0">
                          <a:solidFill>
                            <a:srgbClr val="000000"/>
                          </a:solidFill>
                          <a:latin typeface="Times New Roman"/>
                          <a:ea typeface="Times New Roman"/>
                          <a:cs typeface="Times New Roman"/>
                        </a:rPr>
                        <a:t> Postupak procene rizika</a:t>
                      </a:r>
                      <a:endParaRPr lang="en-US" sz="2000" dirty="0">
                        <a:latin typeface="Calibri"/>
                        <a:ea typeface="Times New Roman"/>
                        <a:cs typeface="Times New Roman"/>
                      </a:endParaRPr>
                    </a:p>
                  </a:txBody>
                  <a:tcPr marL="29478" marR="29478" marT="0" marB="0">
                    <a:lnL>
                      <a:noFill/>
                    </a:lnL>
                    <a:lnR>
                      <a:noFill/>
                    </a:lnR>
                    <a:lnT>
                      <a:noFill/>
                    </a:lnT>
                    <a:lnB>
                      <a:noFill/>
                    </a:lnB>
                  </a:tcPr>
                </a:tc>
                <a:tc hMerge="1">
                  <a:txBody>
                    <a:bodyPr/>
                    <a:lstStyle/>
                    <a:p>
                      <a:endParaRPr lang="en-US"/>
                    </a:p>
                  </a:txBody>
                  <a:tcPr/>
                </a:tc>
                <a:tc hMerge="1">
                  <a:txBody>
                    <a:bodyPr/>
                    <a:lstStyle/>
                    <a:p>
                      <a:endParaRPr lang="en-US"/>
                    </a:p>
                  </a:txBody>
                  <a:tcPr/>
                </a:tc>
              </a:tr>
              <a:tr h="386303">
                <a:tc>
                  <a:txBody>
                    <a:bodyPr/>
                    <a:lstStyle/>
                    <a:p>
                      <a:pPr algn="l"/>
                      <a:endParaRPr lang="en-US" sz="2000" dirty="0">
                        <a:latin typeface="Calibri"/>
                        <a:cs typeface="Times New Roman"/>
                      </a:endParaRPr>
                    </a:p>
                  </a:txBody>
                  <a:tcPr marL="29478" marR="29478" marT="0" marB="0">
                    <a:lnL>
                      <a:noFill/>
                    </a:lnL>
                    <a:lnR>
                      <a:noFill/>
                    </a:lnR>
                    <a:lnT>
                      <a:noFill/>
                    </a:lnT>
                    <a:lnB>
                      <a:noFill/>
                    </a:lnB>
                    <a:solidFill>
                      <a:srgbClr val="D2EAF1"/>
                    </a:solidFill>
                  </a:tcPr>
                </a:tc>
                <a:tc gridSpan="2">
                  <a:txBody>
                    <a:bodyPr/>
                    <a:lstStyle/>
                    <a:p>
                      <a:pPr algn="l">
                        <a:lnSpc>
                          <a:spcPct val="115000"/>
                        </a:lnSpc>
                        <a:spcAft>
                          <a:spcPts val="0"/>
                        </a:spcAft>
                      </a:pPr>
                      <a:r>
                        <a:rPr lang="en-US" sz="2000" dirty="0">
                          <a:solidFill>
                            <a:srgbClr val="000000"/>
                          </a:solidFill>
                          <a:latin typeface="Times New Roman"/>
                          <a:ea typeface="Times New Roman"/>
                          <a:cs typeface="Times New Roman"/>
                        </a:rPr>
                        <a:t>VIII.1.   </a:t>
                      </a:r>
                      <a:r>
                        <a:rPr lang="en-US" sz="2000" dirty="0" smtClean="0">
                          <a:solidFill>
                            <a:srgbClr val="000000"/>
                          </a:solidFill>
                          <a:latin typeface="Times New Roman"/>
                          <a:ea typeface="Times New Roman"/>
                          <a:cs typeface="Times New Roman"/>
                        </a:rPr>
                        <a:t>P</a:t>
                      </a:r>
                      <a:r>
                        <a:rPr lang="sr-Latn-ME" sz="2000" dirty="0" smtClean="0">
                          <a:solidFill>
                            <a:srgbClr val="000000"/>
                          </a:solidFill>
                          <a:latin typeface="Times New Roman"/>
                          <a:ea typeface="Times New Roman"/>
                          <a:cs typeface="Times New Roman"/>
                        </a:rPr>
                        <a:t>ostavljanje</a:t>
                      </a:r>
                      <a:r>
                        <a:rPr lang="sr-Latn-ME" sz="2000" baseline="0" dirty="0" smtClean="0">
                          <a:solidFill>
                            <a:srgbClr val="000000"/>
                          </a:solidFill>
                          <a:latin typeface="Times New Roman"/>
                          <a:ea typeface="Times New Roman"/>
                          <a:cs typeface="Times New Roman"/>
                        </a:rPr>
                        <a:t> prema prioritetima</a:t>
                      </a:r>
                      <a:endParaRPr lang="en-US" sz="2000" dirty="0">
                        <a:latin typeface="Calibri"/>
                        <a:ea typeface="Times New Roman"/>
                        <a:cs typeface="Times New Roman"/>
                      </a:endParaRPr>
                    </a:p>
                  </a:txBody>
                  <a:tcPr marL="29478" marR="29478" marT="0" marB="0">
                    <a:lnL>
                      <a:noFill/>
                    </a:lnL>
                    <a:lnR>
                      <a:noFill/>
                    </a:lnR>
                    <a:lnT>
                      <a:noFill/>
                    </a:lnT>
                    <a:lnB>
                      <a:noFill/>
                    </a:lnB>
                    <a:solidFill>
                      <a:srgbClr val="D2EAF1"/>
                    </a:solidFill>
                  </a:tcPr>
                </a:tc>
                <a:tc hMerge="1">
                  <a:txBody>
                    <a:bodyPr/>
                    <a:lstStyle/>
                    <a:p>
                      <a:endParaRPr lang="en-US"/>
                    </a:p>
                  </a:txBody>
                  <a:tcPr/>
                </a:tc>
              </a:tr>
              <a:tr h="386303">
                <a:tc>
                  <a:txBody>
                    <a:bodyPr/>
                    <a:lstStyle/>
                    <a:p>
                      <a:pPr algn="l"/>
                      <a:endParaRPr lang="en-US" sz="2000" dirty="0">
                        <a:latin typeface="Calibri"/>
                        <a:cs typeface="Times New Roman"/>
                      </a:endParaRPr>
                    </a:p>
                  </a:txBody>
                  <a:tcPr marL="29478" marR="29478" marT="0" marB="0">
                    <a:lnL>
                      <a:noFill/>
                    </a:lnL>
                    <a:lnR>
                      <a:noFill/>
                    </a:lnR>
                    <a:lnT>
                      <a:noFill/>
                    </a:lnT>
                    <a:lnB>
                      <a:noFill/>
                    </a:lnB>
                  </a:tcPr>
                </a:tc>
                <a:tc gridSpan="2">
                  <a:txBody>
                    <a:bodyPr/>
                    <a:lstStyle/>
                    <a:p>
                      <a:pPr algn="l">
                        <a:lnSpc>
                          <a:spcPct val="115000"/>
                        </a:lnSpc>
                        <a:spcAft>
                          <a:spcPts val="0"/>
                        </a:spcAft>
                      </a:pPr>
                      <a:r>
                        <a:rPr lang="en-US" sz="2000" dirty="0" err="1">
                          <a:solidFill>
                            <a:srgbClr val="000000"/>
                          </a:solidFill>
                          <a:latin typeface="Times New Roman"/>
                          <a:ea typeface="Times New Roman"/>
                          <a:cs typeface="Times New Roman"/>
                        </a:rPr>
                        <a:t>VIII.2</a:t>
                      </a:r>
                      <a:r>
                        <a:rPr lang="en-US" sz="2000" dirty="0">
                          <a:solidFill>
                            <a:srgbClr val="000000"/>
                          </a:solidFill>
                          <a:latin typeface="Times New Roman"/>
                          <a:ea typeface="Times New Roman"/>
                          <a:cs typeface="Times New Roman"/>
                        </a:rPr>
                        <a:t>    </a:t>
                      </a:r>
                      <a:r>
                        <a:rPr lang="sr-Latn-ME" sz="2000" dirty="0" smtClean="0">
                          <a:solidFill>
                            <a:srgbClr val="000000"/>
                          </a:solidFill>
                          <a:latin typeface="Times New Roman"/>
                          <a:ea typeface="Times New Roman"/>
                          <a:cs typeface="Times New Roman"/>
                        </a:rPr>
                        <a:t>Učestalost revizija</a:t>
                      </a:r>
                      <a:endParaRPr lang="en-US" sz="2000" dirty="0">
                        <a:latin typeface="Calibri"/>
                        <a:ea typeface="Times New Roman"/>
                        <a:cs typeface="Times New Roman"/>
                      </a:endParaRPr>
                    </a:p>
                  </a:txBody>
                  <a:tcPr marL="29478" marR="29478" marT="0" marB="0">
                    <a:lnL>
                      <a:noFill/>
                    </a:lnL>
                    <a:lnR>
                      <a:noFill/>
                    </a:lnR>
                    <a:lnT>
                      <a:noFill/>
                    </a:lnT>
                    <a:lnB>
                      <a:noFill/>
                    </a:lnB>
                  </a:tcPr>
                </a:tc>
                <a:tc hMerge="1">
                  <a:txBody>
                    <a:bodyPr/>
                    <a:lstStyle/>
                    <a:p>
                      <a:endParaRPr lang="en-US"/>
                    </a:p>
                  </a:txBody>
                  <a:tcPr/>
                </a:tc>
              </a:tr>
              <a:tr h="386303">
                <a:tc>
                  <a:txBody>
                    <a:bodyPr/>
                    <a:lstStyle/>
                    <a:p>
                      <a:pPr algn="l"/>
                      <a:endParaRPr lang="en-US" sz="2000" dirty="0">
                        <a:latin typeface="Calibri"/>
                        <a:cs typeface="Times New Roman"/>
                      </a:endParaRPr>
                    </a:p>
                  </a:txBody>
                  <a:tcPr marL="29478" marR="29478" marT="0" marB="0">
                    <a:lnL>
                      <a:noFill/>
                    </a:lnL>
                    <a:lnR>
                      <a:noFill/>
                    </a:lnR>
                    <a:lnT>
                      <a:noFill/>
                    </a:lnT>
                    <a:lnB>
                      <a:noFill/>
                    </a:lnB>
                    <a:solidFill>
                      <a:srgbClr val="D2EAF1"/>
                    </a:solidFill>
                  </a:tcPr>
                </a:tc>
                <a:tc gridSpan="2">
                  <a:txBody>
                    <a:bodyPr/>
                    <a:lstStyle/>
                    <a:p>
                      <a:pPr algn="l">
                        <a:lnSpc>
                          <a:spcPct val="115000"/>
                        </a:lnSpc>
                        <a:spcAft>
                          <a:spcPts val="0"/>
                        </a:spcAft>
                      </a:pPr>
                      <a:r>
                        <a:rPr lang="en-US" sz="2000" dirty="0" err="1">
                          <a:solidFill>
                            <a:srgbClr val="000000"/>
                          </a:solidFill>
                          <a:latin typeface="Times New Roman"/>
                          <a:ea typeface="Times New Roman"/>
                          <a:cs typeface="Times New Roman"/>
                        </a:rPr>
                        <a:t>VIII.3</a:t>
                      </a:r>
                      <a:r>
                        <a:rPr lang="en-US" sz="2000" dirty="0">
                          <a:solidFill>
                            <a:srgbClr val="000000"/>
                          </a:solidFill>
                          <a:latin typeface="Times New Roman"/>
                          <a:ea typeface="Times New Roman"/>
                          <a:cs typeface="Times New Roman"/>
                        </a:rPr>
                        <a:t>    </a:t>
                      </a:r>
                      <a:r>
                        <a:rPr lang="sr-Latn-ME" sz="2000" dirty="0" smtClean="0">
                          <a:solidFill>
                            <a:srgbClr val="000000"/>
                          </a:solidFill>
                          <a:latin typeface="Times New Roman"/>
                          <a:ea typeface="Times New Roman"/>
                          <a:cs typeface="Times New Roman"/>
                        </a:rPr>
                        <a:t>Dostupnost</a:t>
                      </a:r>
                      <a:r>
                        <a:rPr lang="sr-Latn-ME" sz="2000" baseline="0" dirty="0" smtClean="0">
                          <a:solidFill>
                            <a:srgbClr val="000000"/>
                          </a:solidFill>
                          <a:latin typeface="Times New Roman"/>
                          <a:ea typeface="Times New Roman"/>
                          <a:cs typeface="Times New Roman"/>
                        </a:rPr>
                        <a:t> resursa</a:t>
                      </a:r>
                      <a:endParaRPr lang="en-US" sz="2000" dirty="0">
                        <a:latin typeface="Calibri"/>
                        <a:ea typeface="Times New Roman"/>
                        <a:cs typeface="Times New Roman"/>
                      </a:endParaRPr>
                    </a:p>
                  </a:txBody>
                  <a:tcPr marL="29478" marR="29478" marT="0" marB="0">
                    <a:lnL>
                      <a:noFill/>
                    </a:lnL>
                    <a:lnR>
                      <a:noFill/>
                    </a:lnR>
                    <a:lnT>
                      <a:noFill/>
                    </a:lnT>
                    <a:lnB>
                      <a:noFill/>
                    </a:lnB>
                    <a:solidFill>
                      <a:srgbClr val="D2EAF1"/>
                    </a:solidFill>
                  </a:tcPr>
                </a:tc>
                <a:tc hMerge="1">
                  <a:txBody>
                    <a:bodyPr/>
                    <a:lstStyle/>
                    <a:p>
                      <a:endParaRPr lang="en-US"/>
                    </a:p>
                  </a:txBody>
                  <a:tcPr/>
                </a:tc>
              </a:tr>
              <a:tr h="772605">
                <a:tc gridSpan="3">
                  <a:txBody>
                    <a:bodyPr/>
                    <a:lstStyle/>
                    <a:p>
                      <a:pPr marL="228600" algn="l">
                        <a:lnSpc>
                          <a:spcPct val="115000"/>
                        </a:lnSpc>
                        <a:spcAft>
                          <a:spcPts val="0"/>
                        </a:spcAft>
                      </a:pPr>
                      <a:endParaRPr lang="en-US" sz="2000" dirty="0">
                        <a:latin typeface="Calibri"/>
                        <a:ea typeface="Times New Roman"/>
                        <a:cs typeface="Times New Roman"/>
                      </a:endParaRPr>
                    </a:p>
                    <a:p>
                      <a:pPr marL="342900" lvl="0" indent="-342900" algn="l">
                        <a:lnSpc>
                          <a:spcPct val="115000"/>
                        </a:lnSpc>
                        <a:spcAft>
                          <a:spcPts val="0"/>
                        </a:spcAft>
                        <a:buFont typeface="+mj-lt"/>
                        <a:buNone/>
                      </a:pPr>
                      <a:r>
                        <a:rPr lang="en-US" sz="2000" b="1" dirty="0" smtClean="0">
                          <a:solidFill>
                            <a:srgbClr val="000000"/>
                          </a:solidFill>
                          <a:latin typeface="Times New Roman"/>
                          <a:ea typeface="Times New Roman"/>
                          <a:cs typeface="Times New Roman"/>
                        </a:rPr>
                        <a:t>IX. </a:t>
                      </a:r>
                      <a:r>
                        <a:rPr lang="sr-Latn-ME" sz="2000" b="1" dirty="0" smtClean="0">
                          <a:solidFill>
                            <a:srgbClr val="000000"/>
                          </a:solidFill>
                          <a:latin typeface="Times New Roman"/>
                          <a:ea typeface="Times New Roman"/>
                          <a:cs typeface="Times New Roman"/>
                        </a:rPr>
                        <a:t> Vrednovanje rezultata procene rizika</a:t>
                      </a:r>
                      <a:endParaRPr lang="en-US" sz="2000" dirty="0">
                        <a:latin typeface="Calibri"/>
                        <a:ea typeface="Times New Roman"/>
                        <a:cs typeface="Times New Roman"/>
                      </a:endParaRPr>
                    </a:p>
                  </a:txBody>
                  <a:tcPr marL="29478" marR="29478" marT="0" marB="0">
                    <a:lnL>
                      <a:noFill/>
                    </a:lnL>
                    <a:lnR>
                      <a:noFill/>
                    </a:lnR>
                    <a:lnT>
                      <a:noFill/>
                    </a:lnT>
                    <a:lnB>
                      <a:noFill/>
                    </a:lnB>
                    <a:solidFill>
                      <a:srgbClr val="D2EAF1"/>
                    </a:solidFill>
                  </a:tcPr>
                </a:tc>
                <a:tc hMerge="1">
                  <a:txBody>
                    <a:bodyPr/>
                    <a:lstStyle/>
                    <a:p>
                      <a:endParaRPr lang="en-US"/>
                    </a:p>
                  </a:txBody>
                  <a:tcPr/>
                </a:tc>
                <a:tc hMerge="1">
                  <a:txBody>
                    <a:bodyPr/>
                    <a:lstStyle/>
                    <a:p>
                      <a:endParaRPr lang="en-US"/>
                    </a:p>
                  </a:txBody>
                  <a:tcPr/>
                </a:tc>
              </a:tr>
              <a:tr h="772605">
                <a:tc gridSpan="3">
                  <a:txBody>
                    <a:bodyPr/>
                    <a:lstStyle/>
                    <a:p>
                      <a:pPr marL="228600" algn="l">
                        <a:lnSpc>
                          <a:spcPct val="115000"/>
                        </a:lnSpc>
                        <a:spcAft>
                          <a:spcPts val="0"/>
                        </a:spcAft>
                      </a:pPr>
                      <a:endParaRPr lang="en-US" sz="2000" dirty="0">
                        <a:latin typeface="Calibri"/>
                        <a:ea typeface="Times New Roman"/>
                        <a:cs typeface="Times New Roman"/>
                      </a:endParaRPr>
                    </a:p>
                    <a:p>
                      <a:pPr marL="342900" lvl="0" indent="-342900" algn="l">
                        <a:lnSpc>
                          <a:spcPct val="115000"/>
                        </a:lnSpc>
                        <a:spcAft>
                          <a:spcPts val="0"/>
                        </a:spcAft>
                        <a:buFont typeface="+mj-lt"/>
                        <a:buNone/>
                      </a:pPr>
                      <a:r>
                        <a:rPr lang="en-US" sz="2000" b="1" dirty="0" smtClean="0">
                          <a:solidFill>
                            <a:srgbClr val="000000"/>
                          </a:solidFill>
                          <a:latin typeface="Times New Roman"/>
                          <a:ea typeface="Times New Roman"/>
                          <a:cs typeface="Times New Roman"/>
                        </a:rPr>
                        <a:t>X. </a:t>
                      </a:r>
                      <a:r>
                        <a:rPr lang="en-US" sz="2000" b="1" dirty="0" smtClean="0">
                          <a:solidFill>
                            <a:srgbClr val="000000"/>
                          </a:solidFill>
                          <a:latin typeface="Times New Roman"/>
                          <a:ea typeface="Times New Roman"/>
                          <a:cs typeface="Times New Roman"/>
                        </a:rPr>
                        <a:t>Do</a:t>
                      </a:r>
                      <a:r>
                        <a:rPr lang="sr-Latn-ME" sz="2000" b="1" dirty="0" smtClean="0">
                          <a:solidFill>
                            <a:srgbClr val="000000"/>
                          </a:solidFill>
                          <a:latin typeface="Times New Roman"/>
                          <a:ea typeface="Times New Roman"/>
                          <a:cs typeface="Times New Roman"/>
                        </a:rPr>
                        <a:t>k</a:t>
                      </a:r>
                      <a:r>
                        <a:rPr lang="en-US" sz="2000" b="1" dirty="0" err="1" smtClean="0">
                          <a:solidFill>
                            <a:srgbClr val="000000"/>
                          </a:solidFill>
                          <a:latin typeface="Times New Roman"/>
                          <a:ea typeface="Times New Roman"/>
                          <a:cs typeface="Times New Roman"/>
                        </a:rPr>
                        <a:t>umen</a:t>
                      </a:r>
                      <a:r>
                        <a:rPr lang="sr-Latn-ME" sz="2000" b="1" dirty="0" smtClean="0">
                          <a:solidFill>
                            <a:srgbClr val="000000"/>
                          </a:solidFill>
                          <a:latin typeface="Times New Roman"/>
                          <a:ea typeface="Times New Roman"/>
                          <a:cs typeface="Times New Roman"/>
                        </a:rPr>
                        <a:t>tovanje procene rizika u planu revizije</a:t>
                      </a:r>
                      <a:endParaRPr lang="en-US" sz="2000" dirty="0">
                        <a:latin typeface="Calibri"/>
                        <a:ea typeface="Times New Roman"/>
                        <a:cs typeface="Times New Roman"/>
                      </a:endParaRPr>
                    </a:p>
                  </a:txBody>
                  <a:tcPr marL="29478" marR="29478" marT="0" marB="0">
                    <a:lnL>
                      <a:noFill/>
                    </a:lnL>
                    <a:lnR>
                      <a:noFill/>
                    </a:lnR>
                    <a:lnT>
                      <a:noFill/>
                    </a:lnT>
                    <a:lnB>
                      <a:noFill/>
                    </a:lnB>
                  </a:tcPr>
                </a:tc>
                <a:tc hMerge="1">
                  <a:txBody>
                    <a:bodyPr/>
                    <a:lstStyle/>
                    <a:p>
                      <a:endParaRPr lang="en-US"/>
                    </a:p>
                  </a:txBody>
                  <a:tcPr/>
                </a:tc>
                <a:tc hMerge="1">
                  <a:txBody>
                    <a:bodyPr/>
                    <a:lstStyle/>
                    <a:p>
                      <a:endParaRPr lang="en-US"/>
                    </a:p>
                  </a:txBody>
                  <a:tcPr/>
                </a:tc>
              </a:tr>
              <a:tr h="772605">
                <a:tc gridSpan="3">
                  <a:txBody>
                    <a:bodyPr/>
                    <a:lstStyle/>
                    <a:p>
                      <a:pPr marL="228600" algn="l">
                        <a:lnSpc>
                          <a:spcPct val="115000"/>
                        </a:lnSpc>
                        <a:spcAft>
                          <a:spcPts val="0"/>
                        </a:spcAft>
                      </a:pPr>
                      <a:endParaRPr lang="en-US" sz="2000" dirty="0">
                        <a:latin typeface="Calibri"/>
                        <a:ea typeface="Times New Roman"/>
                        <a:cs typeface="Times New Roman"/>
                      </a:endParaRPr>
                    </a:p>
                    <a:p>
                      <a:pPr marL="342900" lvl="0" indent="-342900" algn="l">
                        <a:lnSpc>
                          <a:spcPct val="115000"/>
                        </a:lnSpc>
                        <a:spcAft>
                          <a:spcPts val="0"/>
                        </a:spcAft>
                        <a:buFont typeface="+mj-lt"/>
                        <a:buNone/>
                      </a:pPr>
                      <a:r>
                        <a:rPr lang="en-US" sz="2000" b="1" dirty="0" smtClean="0">
                          <a:solidFill>
                            <a:srgbClr val="000000"/>
                          </a:solidFill>
                          <a:latin typeface="Times New Roman"/>
                          <a:ea typeface="Times New Roman"/>
                          <a:cs typeface="Times New Roman"/>
                        </a:rPr>
                        <a:t>XI.</a:t>
                      </a:r>
                      <a:r>
                        <a:rPr lang="en-US" sz="2000" b="1" baseline="0" dirty="0" smtClean="0">
                          <a:solidFill>
                            <a:srgbClr val="000000"/>
                          </a:solidFill>
                          <a:latin typeface="Times New Roman"/>
                          <a:ea typeface="Times New Roman"/>
                          <a:cs typeface="Times New Roman"/>
                        </a:rPr>
                        <a:t> </a:t>
                      </a:r>
                      <a:r>
                        <a:rPr lang="sr-Latn-ME" sz="2000" b="1" baseline="0" dirty="0" smtClean="0">
                          <a:solidFill>
                            <a:srgbClr val="000000"/>
                          </a:solidFill>
                          <a:latin typeface="Times New Roman"/>
                          <a:ea typeface="Times New Roman"/>
                          <a:cs typeface="Times New Roman"/>
                        </a:rPr>
                        <a:t> </a:t>
                      </a:r>
                      <a:r>
                        <a:rPr lang="en-US" sz="2000" b="1" baseline="0" dirty="0" smtClean="0">
                          <a:solidFill>
                            <a:srgbClr val="000000"/>
                          </a:solidFill>
                          <a:latin typeface="Times New Roman"/>
                          <a:ea typeface="Times New Roman"/>
                          <a:cs typeface="Times New Roman"/>
                        </a:rPr>
                        <a:t>P</a:t>
                      </a:r>
                      <a:r>
                        <a:rPr lang="sr-Latn-ME" sz="2000" b="1" baseline="0" dirty="0" smtClean="0">
                          <a:solidFill>
                            <a:srgbClr val="000000"/>
                          </a:solidFill>
                          <a:latin typeface="Times New Roman"/>
                          <a:ea typeface="Times New Roman"/>
                          <a:cs typeface="Times New Roman"/>
                        </a:rPr>
                        <a:t>roces praćenja procene rizika</a:t>
                      </a:r>
                      <a:endParaRPr lang="en-US" sz="2000" dirty="0">
                        <a:latin typeface="Calibri"/>
                        <a:ea typeface="Times New Roman"/>
                        <a:cs typeface="Times New Roman"/>
                      </a:endParaRPr>
                    </a:p>
                  </a:txBody>
                  <a:tcPr marL="29478" marR="29478" marT="0" marB="0">
                    <a:lnL>
                      <a:noFill/>
                    </a:lnL>
                    <a:lnR>
                      <a:noFill/>
                    </a:lnR>
                    <a:lnT>
                      <a:noFill/>
                    </a:lnT>
                    <a:lnB>
                      <a:noFill/>
                    </a:lnB>
                    <a:solidFill>
                      <a:srgbClr val="D2EAF1"/>
                    </a:solidFill>
                  </a:tcPr>
                </a:tc>
                <a:tc hMerge="1">
                  <a:txBody>
                    <a:bodyPr/>
                    <a:lstStyle/>
                    <a:p>
                      <a:endParaRPr lang="en-US"/>
                    </a:p>
                  </a:txBody>
                  <a:tcPr/>
                </a:tc>
                <a:tc hMerge="1">
                  <a:txBody>
                    <a:bodyPr/>
                    <a:lstStyle/>
                    <a:p>
                      <a:endParaRPr lang="en-US"/>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14375" y="2071688"/>
          <a:ext cx="7286676" cy="3214711"/>
        </p:xfrm>
        <a:graphic>
          <a:graphicData uri="http://schemas.openxmlformats.org/drawingml/2006/table">
            <a:tbl>
              <a:tblPr/>
              <a:tblGrid>
                <a:gridCol w="1838298"/>
                <a:gridCol w="5448378"/>
              </a:tblGrid>
              <a:tr h="1607355">
                <a:tc gridSpan="2">
                  <a:txBody>
                    <a:bodyPr/>
                    <a:lstStyle/>
                    <a:p>
                      <a:pPr algn="l">
                        <a:lnSpc>
                          <a:spcPct val="115000"/>
                        </a:lnSpc>
                        <a:spcAft>
                          <a:spcPts val="0"/>
                        </a:spcAft>
                      </a:pPr>
                      <a:endParaRPr lang="en-US" sz="2000" dirty="0">
                        <a:latin typeface="Calibri"/>
                        <a:ea typeface="Times New Roman"/>
                        <a:cs typeface="Times New Roman"/>
                      </a:endParaRPr>
                    </a:p>
                    <a:p>
                      <a:pPr algn="l">
                        <a:lnSpc>
                          <a:spcPct val="115000"/>
                        </a:lnSpc>
                        <a:spcAft>
                          <a:spcPts val="0"/>
                        </a:spcAft>
                      </a:pPr>
                      <a:r>
                        <a:rPr lang="en-US" sz="2000" b="1" dirty="0" smtClean="0">
                          <a:solidFill>
                            <a:srgbClr val="000000"/>
                          </a:solidFill>
                          <a:latin typeface="Times New Roman"/>
                          <a:ea typeface="Times New Roman"/>
                          <a:cs typeface="Times New Roman"/>
                        </a:rPr>
                        <a:t>An</a:t>
                      </a:r>
                      <a:r>
                        <a:rPr lang="sr-Latn-ME" sz="2000" b="1" dirty="0" smtClean="0">
                          <a:solidFill>
                            <a:srgbClr val="000000"/>
                          </a:solidFill>
                          <a:latin typeface="Times New Roman"/>
                          <a:ea typeface="Times New Roman"/>
                          <a:cs typeface="Times New Roman"/>
                        </a:rPr>
                        <a:t>eks</a:t>
                      </a:r>
                      <a:r>
                        <a:rPr lang="en-US" sz="2000" b="1" dirty="0" smtClean="0">
                          <a:solidFill>
                            <a:srgbClr val="000000"/>
                          </a:solidFill>
                          <a:latin typeface="Times New Roman"/>
                          <a:ea typeface="Times New Roman"/>
                          <a:cs typeface="Times New Roman"/>
                        </a:rPr>
                        <a:t> </a:t>
                      </a:r>
                      <a:r>
                        <a:rPr lang="en-US" sz="2000" b="1" dirty="0">
                          <a:solidFill>
                            <a:srgbClr val="000000"/>
                          </a:solidFill>
                          <a:latin typeface="Times New Roman"/>
                          <a:ea typeface="Times New Roman"/>
                          <a:cs typeface="Times New Roman"/>
                        </a:rPr>
                        <a:t>1: </a:t>
                      </a:r>
                      <a:r>
                        <a:rPr lang="sr-Latn-ME" sz="2000" b="1" dirty="0" smtClean="0">
                          <a:solidFill>
                            <a:srgbClr val="000000"/>
                          </a:solidFill>
                          <a:latin typeface="Times New Roman"/>
                          <a:ea typeface="Times New Roman"/>
                          <a:cs typeface="Times New Roman"/>
                        </a:rPr>
                        <a:t> Upitnik za procenu rizika</a:t>
                      </a:r>
                      <a:endParaRPr lang="en-US" sz="2000" dirty="0">
                        <a:latin typeface="Calibri"/>
                        <a:ea typeface="Times New Roman"/>
                        <a:cs typeface="Times New Roman"/>
                      </a:endParaRPr>
                    </a:p>
                  </a:txBody>
                  <a:tcPr marL="29478" marR="29478" marT="0" marB="0">
                    <a:lnL>
                      <a:noFill/>
                    </a:lnL>
                    <a:lnR>
                      <a:noFill/>
                    </a:lnR>
                    <a:lnT>
                      <a:noFill/>
                    </a:lnT>
                    <a:lnB>
                      <a:noFill/>
                    </a:lnB>
                  </a:tcPr>
                </a:tc>
                <a:tc hMerge="1">
                  <a:txBody>
                    <a:bodyPr/>
                    <a:lstStyle/>
                    <a:p>
                      <a:endParaRPr lang="en-US"/>
                    </a:p>
                  </a:txBody>
                  <a:tcPr/>
                </a:tc>
              </a:tr>
              <a:tr h="803678">
                <a:tc gridSpan="2">
                  <a:txBody>
                    <a:bodyPr/>
                    <a:lstStyle/>
                    <a:p>
                      <a:pPr algn="l">
                        <a:lnSpc>
                          <a:spcPct val="115000"/>
                        </a:lnSpc>
                        <a:spcAft>
                          <a:spcPts val="0"/>
                        </a:spcAft>
                      </a:pPr>
                      <a:r>
                        <a:rPr lang="en-US" sz="2000" b="1" dirty="0" smtClean="0">
                          <a:solidFill>
                            <a:srgbClr val="000000"/>
                          </a:solidFill>
                          <a:latin typeface="Times New Roman"/>
                          <a:ea typeface="Times New Roman"/>
                          <a:cs typeface="Times New Roman"/>
                        </a:rPr>
                        <a:t>An</a:t>
                      </a:r>
                      <a:r>
                        <a:rPr lang="sr-Latn-ME" sz="2000" b="1" dirty="0" smtClean="0">
                          <a:solidFill>
                            <a:srgbClr val="000000"/>
                          </a:solidFill>
                          <a:latin typeface="Times New Roman"/>
                          <a:ea typeface="Times New Roman"/>
                          <a:cs typeface="Times New Roman"/>
                        </a:rPr>
                        <a:t>eks</a:t>
                      </a:r>
                      <a:r>
                        <a:rPr lang="en-US" sz="2000" b="1" dirty="0" smtClean="0">
                          <a:solidFill>
                            <a:srgbClr val="000000"/>
                          </a:solidFill>
                          <a:latin typeface="Times New Roman"/>
                          <a:ea typeface="Times New Roman"/>
                          <a:cs typeface="Times New Roman"/>
                        </a:rPr>
                        <a:t> </a:t>
                      </a:r>
                      <a:r>
                        <a:rPr lang="en-US" sz="2000" b="1" dirty="0">
                          <a:solidFill>
                            <a:srgbClr val="000000"/>
                          </a:solidFill>
                          <a:latin typeface="Times New Roman"/>
                          <a:ea typeface="Times New Roman"/>
                          <a:cs typeface="Times New Roman"/>
                        </a:rPr>
                        <a:t>2: </a:t>
                      </a:r>
                      <a:r>
                        <a:rPr lang="en-US" sz="2000" b="1" dirty="0" err="1" smtClean="0">
                          <a:solidFill>
                            <a:srgbClr val="000000"/>
                          </a:solidFill>
                          <a:latin typeface="Times New Roman"/>
                          <a:ea typeface="Times New Roman"/>
                          <a:cs typeface="Times New Roman"/>
                        </a:rPr>
                        <a:t>Pra</a:t>
                      </a:r>
                      <a:r>
                        <a:rPr lang="sr-Latn-ME" sz="2000" b="1" dirty="0" smtClean="0">
                          <a:solidFill>
                            <a:srgbClr val="000000"/>
                          </a:solidFill>
                          <a:latin typeface="Times New Roman"/>
                          <a:ea typeface="Times New Roman"/>
                          <a:cs typeface="Times New Roman"/>
                        </a:rPr>
                        <a:t>ktični </a:t>
                      </a:r>
                      <a:r>
                        <a:rPr lang="sr-Latn-ME" sz="2000" b="1" dirty="0" smtClean="0">
                          <a:solidFill>
                            <a:srgbClr val="000000"/>
                          </a:solidFill>
                          <a:latin typeface="Times New Roman"/>
                          <a:ea typeface="Times New Roman"/>
                          <a:cs typeface="Times New Roman"/>
                        </a:rPr>
                        <a:t>primeri  ocena i </a:t>
                      </a:r>
                      <a:r>
                        <a:rPr lang="sr-Latn-ME" sz="2000" b="1" dirty="0" smtClean="0">
                          <a:solidFill>
                            <a:srgbClr val="000000"/>
                          </a:solidFill>
                          <a:latin typeface="Times New Roman"/>
                          <a:ea typeface="Times New Roman"/>
                          <a:cs typeface="Times New Roman"/>
                        </a:rPr>
                        <a:t>koeficijenata</a:t>
                      </a:r>
                      <a:r>
                        <a:rPr lang="sr-Latn-ME" sz="2000" b="1" baseline="0" dirty="0" smtClean="0">
                          <a:solidFill>
                            <a:srgbClr val="000000"/>
                          </a:solidFill>
                          <a:latin typeface="Times New Roman"/>
                          <a:ea typeface="Times New Roman"/>
                          <a:cs typeface="Times New Roman"/>
                        </a:rPr>
                        <a:t> </a:t>
                      </a:r>
                      <a:r>
                        <a:rPr lang="sr-Latn-ME" sz="2000" b="1" baseline="0" dirty="0" smtClean="0">
                          <a:solidFill>
                            <a:srgbClr val="000000"/>
                          </a:solidFill>
                          <a:latin typeface="Times New Roman"/>
                          <a:ea typeface="Times New Roman"/>
                          <a:cs typeface="Times New Roman"/>
                        </a:rPr>
                        <a:t>faktora rizika </a:t>
                      </a:r>
                      <a:endParaRPr lang="en-US" sz="2000" dirty="0">
                        <a:latin typeface="Calibri"/>
                        <a:ea typeface="Times New Roman"/>
                        <a:cs typeface="Times New Roman"/>
                      </a:endParaRPr>
                    </a:p>
                  </a:txBody>
                  <a:tcPr marL="29478" marR="29478" marT="0" marB="0">
                    <a:lnL>
                      <a:noFill/>
                    </a:lnL>
                    <a:lnR>
                      <a:noFill/>
                    </a:lnR>
                    <a:lnT>
                      <a:noFill/>
                    </a:lnT>
                    <a:lnB>
                      <a:noFill/>
                    </a:lnB>
                    <a:solidFill>
                      <a:srgbClr val="D2EAF1"/>
                    </a:solidFill>
                  </a:tcPr>
                </a:tc>
                <a:tc hMerge="1">
                  <a:txBody>
                    <a:bodyPr/>
                    <a:lstStyle/>
                    <a:p>
                      <a:endParaRPr lang="en-US"/>
                    </a:p>
                  </a:txBody>
                  <a:tcPr/>
                </a:tc>
              </a:tr>
              <a:tr h="803678">
                <a:tc gridSpan="2">
                  <a:txBody>
                    <a:bodyPr/>
                    <a:lstStyle/>
                    <a:p>
                      <a:pPr algn="l">
                        <a:lnSpc>
                          <a:spcPct val="115000"/>
                        </a:lnSpc>
                        <a:spcAft>
                          <a:spcPts val="0"/>
                        </a:spcAft>
                      </a:pPr>
                      <a:r>
                        <a:rPr lang="en-US" sz="2000" b="1" dirty="0" smtClean="0">
                          <a:solidFill>
                            <a:srgbClr val="000000"/>
                          </a:solidFill>
                          <a:latin typeface="Times New Roman"/>
                          <a:ea typeface="Times New Roman"/>
                          <a:cs typeface="Times New Roman"/>
                        </a:rPr>
                        <a:t>An</a:t>
                      </a:r>
                      <a:r>
                        <a:rPr lang="sr-Latn-ME" sz="2000" b="1" dirty="0" smtClean="0">
                          <a:solidFill>
                            <a:srgbClr val="000000"/>
                          </a:solidFill>
                          <a:latin typeface="Times New Roman"/>
                          <a:ea typeface="Times New Roman"/>
                          <a:cs typeface="Times New Roman"/>
                        </a:rPr>
                        <a:t>eks</a:t>
                      </a:r>
                      <a:r>
                        <a:rPr lang="en-US" sz="2000" b="1" dirty="0" smtClean="0">
                          <a:solidFill>
                            <a:srgbClr val="000000"/>
                          </a:solidFill>
                          <a:latin typeface="Times New Roman"/>
                          <a:ea typeface="Times New Roman"/>
                          <a:cs typeface="Times New Roman"/>
                        </a:rPr>
                        <a:t> </a:t>
                      </a:r>
                      <a:r>
                        <a:rPr lang="en-US" sz="2000" b="1" dirty="0">
                          <a:solidFill>
                            <a:srgbClr val="000000"/>
                          </a:solidFill>
                          <a:latin typeface="Times New Roman"/>
                          <a:ea typeface="Times New Roman"/>
                          <a:cs typeface="Times New Roman"/>
                        </a:rPr>
                        <a:t>2</a:t>
                      </a:r>
                      <a:r>
                        <a:rPr lang="en-US" sz="2000" b="1" dirty="0" smtClean="0">
                          <a:solidFill>
                            <a:srgbClr val="000000"/>
                          </a:solidFill>
                          <a:latin typeface="Times New Roman"/>
                          <a:ea typeface="Times New Roman"/>
                          <a:cs typeface="Times New Roman"/>
                        </a:rPr>
                        <a:t>:</a:t>
                      </a:r>
                      <a:r>
                        <a:rPr lang="sr-Latn-ME" sz="2000" b="1" dirty="0" smtClean="0">
                          <a:solidFill>
                            <a:srgbClr val="000000"/>
                          </a:solidFill>
                          <a:latin typeface="Times New Roman"/>
                          <a:ea typeface="Times New Roman"/>
                          <a:cs typeface="Times New Roman"/>
                        </a:rPr>
                        <a:t> Rečnik pojmova</a:t>
                      </a:r>
                      <a:endParaRPr lang="en-US" sz="2000" dirty="0">
                        <a:latin typeface="Calibri"/>
                        <a:ea typeface="Times New Roman"/>
                        <a:cs typeface="Times New Roman"/>
                      </a:endParaRPr>
                    </a:p>
                  </a:txBody>
                  <a:tcPr marL="29478" marR="29478" marT="0" marB="0">
                    <a:lnL>
                      <a:noFill/>
                    </a:lnL>
                    <a:lnR>
                      <a:noFill/>
                    </a:lnR>
                    <a:lnT>
                      <a:noFill/>
                    </a:lnT>
                    <a:lnB w="12700" cap="flat" cmpd="sng" algn="ctr">
                      <a:solidFill>
                        <a:srgbClr val="4BACC6"/>
                      </a:solidFill>
                      <a:prstDash val="solid"/>
                      <a:round/>
                      <a:headEnd type="none" w="med" len="med"/>
                      <a:tailEnd type="none" w="med" len="med"/>
                    </a:lnB>
                  </a:tcPr>
                </a:tc>
                <a:tc hMerge="1">
                  <a:txBody>
                    <a:bodyPr/>
                    <a:lstStyle/>
                    <a:p>
                      <a:endParaRPr lang="en-US"/>
                    </a:p>
                  </a:txBody>
                  <a:tcPr/>
                </a:tc>
              </a:tr>
            </a:tbl>
          </a:graphicData>
        </a:graphic>
      </p:graphicFrame>
      <p:sp>
        <p:nvSpPr>
          <p:cNvPr id="3" name="Title 2"/>
          <p:cNvSpPr>
            <a:spLocks noGrp="1"/>
          </p:cNvSpPr>
          <p:nvPr>
            <p:ph type="title"/>
          </p:nvPr>
        </p:nvSpPr>
        <p:spPr>
          <a:xfrm>
            <a:off x="500063" y="285750"/>
            <a:ext cx="8229600" cy="936625"/>
          </a:xfrm>
        </p:spPr>
        <p:txBody>
          <a:bodyPr/>
          <a:lstStyle/>
          <a:p>
            <a:pPr>
              <a:defRPr/>
            </a:pPr>
            <a:r>
              <a:rPr lang="en-US" dirty="0" smtClean="0"/>
              <a:t>AN</a:t>
            </a:r>
            <a:r>
              <a:rPr lang="sr-Latn-ME" dirty="0" smtClean="0"/>
              <a:t>EKSI</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03238" y="4983163"/>
            <a:ext cx="8183562" cy="1052512"/>
          </a:xfrm>
        </p:spPr>
        <p:txBody>
          <a:bodyPr>
            <a:normAutofit/>
          </a:bodyPr>
          <a:lstStyle/>
          <a:p>
            <a:pPr>
              <a:defRPr/>
            </a:pPr>
            <a:r>
              <a:rPr lang="sr-Latn-ME" dirty="0" smtClean="0"/>
              <a:t>Hvala na pažnji</a:t>
            </a:r>
            <a:r>
              <a:rPr lang="en-GB" dirty="0" smtClean="0"/>
              <a:t>....</a:t>
            </a:r>
            <a:endParaRPr lang="en-US" dirty="0"/>
          </a:p>
        </p:txBody>
      </p:sp>
      <p:pic>
        <p:nvPicPr>
          <p:cNvPr id="38915" name="Picture 8" descr="j0174020"/>
          <p:cNvPicPr>
            <a:picLocks noGrp="1" noChangeAspect="1" noChangeArrowheads="1" noCrop="1"/>
          </p:cNvPicPr>
          <p:nvPr>
            <p:ph idx="1"/>
          </p:nvPr>
        </p:nvPicPr>
        <p:blipFill>
          <a:blip r:embed="rId2" cstate="print"/>
          <a:srcRect/>
          <a:stretch>
            <a:fillRect/>
          </a:stretch>
        </p:blipFill>
        <p:spPr>
          <a:xfrm>
            <a:off x="827088" y="1125538"/>
            <a:ext cx="7129462" cy="4257675"/>
          </a:xfr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8" y="4983163"/>
            <a:ext cx="8183562" cy="1052512"/>
          </a:xfrm>
        </p:spPr>
        <p:txBody>
          <a:bodyPr>
            <a:normAutofit/>
          </a:bodyPr>
          <a:lstStyle/>
          <a:p>
            <a:pPr>
              <a:defRPr/>
            </a:pPr>
            <a:r>
              <a:rPr lang="sr-Latn-ME" dirty="0" smtClean="0"/>
              <a:t>Šta je potrebno uraditi</a:t>
            </a:r>
            <a:r>
              <a:rPr lang="en-US" dirty="0" smtClean="0"/>
              <a:t>?</a:t>
            </a:r>
            <a:endParaRPr lang="en-US" dirty="0"/>
          </a:p>
        </p:txBody>
      </p:sp>
      <p:sp>
        <p:nvSpPr>
          <p:cNvPr id="39939" name="Content Placeholder 2"/>
          <p:cNvSpPr>
            <a:spLocks noGrp="1"/>
          </p:cNvSpPr>
          <p:nvPr>
            <p:ph idx="1"/>
          </p:nvPr>
        </p:nvSpPr>
        <p:spPr>
          <a:xfrm>
            <a:off x="503238" y="530225"/>
            <a:ext cx="8183562" cy="4187825"/>
          </a:xfrm>
        </p:spPr>
        <p:txBody>
          <a:bodyPr/>
          <a:lstStyle/>
          <a:p>
            <a:r>
              <a:rPr lang="sr-Latn-ME" dirty="0" smtClean="0"/>
              <a:t>Uronite</a:t>
            </a:r>
            <a:r>
              <a:rPr lang="sr-Latn-ME" dirty="0" smtClean="0"/>
              <a:t> </a:t>
            </a:r>
            <a:r>
              <a:rPr lang="sr-Latn-ME" dirty="0" smtClean="0"/>
              <a:t>duboko u proces</a:t>
            </a:r>
            <a:r>
              <a:rPr lang="nl-BE" dirty="0" smtClean="0"/>
              <a:t>: i</a:t>
            </a:r>
            <a:r>
              <a:rPr lang="sr-Latn-ME" dirty="0" smtClean="0"/>
              <a:t>dentifikujte pod-procese</a:t>
            </a:r>
            <a:r>
              <a:rPr lang="nl-BE" dirty="0" smtClean="0"/>
              <a:t>.</a:t>
            </a:r>
          </a:p>
          <a:p>
            <a:r>
              <a:rPr lang="nl-BE" dirty="0" smtClean="0"/>
              <a:t>Identif</a:t>
            </a:r>
            <a:r>
              <a:rPr lang="sr-Latn-ME" dirty="0" smtClean="0"/>
              <a:t>ikujte kategorije rizika za ministarstvo finansija</a:t>
            </a:r>
            <a:endParaRPr lang="nl-BE" dirty="0" smtClean="0"/>
          </a:p>
          <a:p>
            <a:r>
              <a:rPr lang="nl-BE" dirty="0" smtClean="0"/>
              <a:t>Identif</a:t>
            </a:r>
            <a:r>
              <a:rPr lang="sr-Latn-ME" dirty="0" smtClean="0"/>
              <a:t>ikujte kriterijume rizika za posledice i verovatnoću</a:t>
            </a:r>
            <a:r>
              <a:rPr lang="nl-BE" dirty="0" smtClean="0"/>
              <a:t> (</a:t>
            </a:r>
            <a:r>
              <a:rPr lang="sr-Latn-ME" dirty="0" smtClean="0"/>
              <a:t>ili podložnost riziku</a:t>
            </a:r>
            <a:r>
              <a:rPr lang="nl-BE" dirty="0" smtClean="0"/>
              <a:t>).</a:t>
            </a:r>
          </a:p>
          <a:p>
            <a:r>
              <a:rPr lang="nl-BE" dirty="0" smtClean="0"/>
              <a:t>Identif</a:t>
            </a:r>
            <a:r>
              <a:rPr lang="sr-Latn-ME" dirty="0" smtClean="0"/>
              <a:t>ikujte ocene rizika</a:t>
            </a:r>
            <a:r>
              <a:rPr lang="nl-BE" dirty="0" smtClean="0"/>
              <a:t> (</a:t>
            </a:r>
            <a:r>
              <a:rPr lang="sr-Latn-ME" dirty="0" smtClean="0"/>
              <a:t>uz objašnjenja</a:t>
            </a:r>
            <a:r>
              <a:rPr lang="nl-BE" dirty="0" smtClean="0"/>
              <a:t>) </a:t>
            </a:r>
            <a:r>
              <a:rPr lang="sr-Latn-ME" dirty="0" smtClean="0"/>
              <a:t>za odabrane pod-procese</a:t>
            </a:r>
            <a:r>
              <a:rPr lang="nl-BE" dirty="0" smtClean="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836613"/>
            <a:ext cx="8229600" cy="449262"/>
          </a:xfrm>
        </p:spPr>
        <p:txBody>
          <a:bodyPr/>
          <a:lstStyle/>
          <a:p>
            <a:pPr>
              <a:defRPr/>
            </a:pPr>
            <a:r>
              <a:rPr lang="sr-Latn-ME" b="1" dirty="0" smtClean="0"/>
              <a:t>Uvod</a:t>
            </a:r>
            <a:r>
              <a:rPr lang="en-US" dirty="0" smtClean="0"/>
              <a:t/>
            </a:r>
            <a:br>
              <a:rPr lang="en-US" dirty="0" smtClean="0"/>
            </a:br>
            <a:endParaRPr lang="en-US" dirty="0"/>
          </a:p>
        </p:txBody>
      </p:sp>
      <p:sp>
        <p:nvSpPr>
          <p:cNvPr id="24579" name="Content Placeholder 2"/>
          <p:cNvSpPr>
            <a:spLocks noGrp="1"/>
          </p:cNvSpPr>
          <p:nvPr>
            <p:ph idx="1"/>
          </p:nvPr>
        </p:nvSpPr>
        <p:spPr>
          <a:xfrm>
            <a:off x="663575" y="1214438"/>
            <a:ext cx="8229600" cy="4940300"/>
          </a:xfrm>
        </p:spPr>
        <p:txBody>
          <a:bodyPr/>
          <a:lstStyle/>
          <a:p>
            <a:r>
              <a:rPr lang="sr-Latn-ME" sz="2800" dirty="0" smtClean="0"/>
              <a:t>U modelu Priručnika dobre prakse interne revizije koji je razvijen u okviru ZP interne revizije, definisan je značaj i uticaj koji mogu imati delotvorna strategija i plan revizije na </a:t>
            </a:r>
            <a:r>
              <a:rPr lang="sr-Latn-ME" sz="2800" dirty="0" smtClean="0"/>
              <a:t>ostvarivanje </a:t>
            </a:r>
            <a:r>
              <a:rPr lang="sr-Latn-ME" sz="2800" dirty="0" smtClean="0"/>
              <a:t>opštih ciljeva, zadataka i misije jedinice za internu reviziju</a:t>
            </a:r>
            <a:r>
              <a:rPr lang="en-US" sz="2800" dirty="0" smtClean="0"/>
              <a:t>. </a:t>
            </a:r>
          </a:p>
          <a:p>
            <a:r>
              <a:rPr lang="en-US" sz="2800" dirty="0" smtClean="0"/>
              <a:t>Plan</a:t>
            </a:r>
            <a:r>
              <a:rPr lang="sr-Latn-ME" sz="2800" dirty="0" smtClean="0"/>
              <a:t>iranjem se obezbeđuje sistematski pristup </a:t>
            </a:r>
            <a:r>
              <a:rPr lang="sr-Latn-ME" sz="2800" dirty="0" smtClean="0"/>
              <a:t>funkciji</a:t>
            </a:r>
            <a:r>
              <a:rPr lang="sr-Latn-ME" sz="2800" dirty="0" smtClean="0"/>
              <a:t> </a:t>
            </a:r>
            <a:r>
              <a:rPr lang="sr-Latn-ME" sz="2800" dirty="0" smtClean="0"/>
              <a:t>interne revizije. Delotvorno planiranje podrazumeva znanje i kompetencije </a:t>
            </a:r>
            <a:r>
              <a:rPr lang="sr-Latn-ME" sz="2800" dirty="0" smtClean="0"/>
              <a:t>u </a:t>
            </a:r>
            <a:r>
              <a:rPr lang="sr-Latn-ME" sz="2800" dirty="0" smtClean="0"/>
              <a:t>širokom nizu oblasti, kao što </a:t>
            </a:r>
            <a:r>
              <a:rPr lang="sr-Latn-ME" sz="2800" dirty="0" smtClean="0"/>
              <a:t>je</a:t>
            </a:r>
            <a:r>
              <a:rPr lang="sr-Latn-ME" sz="2800" dirty="0" smtClean="0"/>
              <a:t> procena </a:t>
            </a:r>
            <a:r>
              <a:rPr lang="sr-Latn-ME" sz="2800" dirty="0" smtClean="0"/>
              <a:t>rizika i </a:t>
            </a:r>
            <a:r>
              <a:rPr lang="sr-Latn-ME" sz="2800" dirty="0" smtClean="0"/>
              <a:t>interna kontrola. </a:t>
            </a:r>
            <a:endParaRPr lang="ru-RU" dirty="0" smtClean="0"/>
          </a:p>
          <a:p>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a:xfrm>
            <a:off x="663575" y="500063"/>
            <a:ext cx="8229600" cy="5654675"/>
          </a:xfrm>
        </p:spPr>
        <p:txBody>
          <a:bodyPr/>
          <a:lstStyle/>
          <a:p>
            <a:r>
              <a:rPr lang="sr-Latn-ME" sz="2800" dirty="0" smtClean="0"/>
              <a:t>Procena rizika je proces koji se zasniva na </a:t>
            </a:r>
            <a:r>
              <a:rPr lang="sr-Latn-ME" sz="2800" dirty="0" smtClean="0"/>
              <a:t>vrednovanju</a:t>
            </a:r>
            <a:r>
              <a:rPr lang="sr-Latn-ME" sz="2800" dirty="0" smtClean="0"/>
              <a:t> </a:t>
            </a:r>
            <a:r>
              <a:rPr lang="sr-Latn-ME" sz="2800" dirty="0" smtClean="0"/>
              <a:t>ili bodovanju potencijalnih oblasti rizika, korišćenjem specifičnih faktora rizika vezanih za poslovanje i internu kontrolu subjekta revizije, odnosno odgovornost prema organizaciji</a:t>
            </a:r>
            <a:r>
              <a:rPr lang="en-US" sz="2800" dirty="0" smtClean="0"/>
              <a:t>.</a:t>
            </a:r>
          </a:p>
          <a:p>
            <a:r>
              <a:rPr lang="sr-Latn-ME" sz="2800" dirty="0" smtClean="0"/>
              <a:t>Primeri specifičnih faktora rizika koji se koriste za formulisanje modela za procenu rizika uključuju iznos budžetiranih rashoda, složenost transakcija, vreme proteklo od poslednje revizije, usklađenost  sa zakonima i propisima</a:t>
            </a:r>
            <a:r>
              <a:rPr lang="en-US" sz="2800" dirty="0" smtClean="0"/>
              <a:t>.</a:t>
            </a:r>
          </a:p>
          <a:p>
            <a:r>
              <a:rPr lang="sr-Latn-ME" sz="2800" i="1" dirty="0" smtClean="0">
                <a:solidFill>
                  <a:srgbClr val="FF0000"/>
                </a:solidFill>
              </a:rPr>
              <a:t>Kompletan spisak faktora rizika i proces procene rizika će biti detaljno objašnjen </a:t>
            </a:r>
            <a:r>
              <a:rPr lang="sr-Latn-ME" sz="2800" i="1" dirty="0" smtClean="0">
                <a:solidFill>
                  <a:srgbClr val="FF0000"/>
                </a:solidFill>
              </a:rPr>
              <a:t>u </a:t>
            </a:r>
            <a:r>
              <a:rPr lang="sr-Latn-ME" sz="2800" i="1" dirty="0" smtClean="0">
                <a:solidFill>
                  <a:srgbClr val="FF0000"/>
                </a:solidFill>
              </a:rPr>
              <a:t>metodologiji</a:t>
            </a:r>
            <a:r>
              <a:rPr lang="en-US" sz="2800" i="1" dirty="0" smtClean="0">
                <a:solidFill>
                  <a:srgbClr val="FF0000"/>
                </a:solidFill>
              </a:rPr>
              <a:t>.</a:t>
            </a:r>
            <a:r>
              <a:rPr lang="en-US" sz="2800" dirty="0" smtClean="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663575" y="571500"/>
            <a:ext cx="8229600" cy="5583238"/>
          </a:xfrm>
        </p:spPr>
        <p:txBody>
          <a:bodyPr/>
          <a:lstStyle/>
          <a:p>
            <a:r>
              <a:rPr lang="sr-Latn-ME" dirty="0" smtClean="0"/>
              <a:t>Razvoj plana interne revizije korišćenjem modela za procenu rizika kao integralne </a:t>
            </a:r>
            <a:r>
              <a:rPr lang="sr-Latn-ME" dirty="0" smtClean="0"/>
              <a:t>komponente </a:t>
            </a:r>
            <a:r>
              <a:rPr lang="sr-Latn-ME" dirty="0" smtClean="0"/>
              <a:t>predstavlja dinamičan proces</a:t>
            </a:r>
            <a:r>
              <a:rPr lang="en-US" dirty="0" smtClean="0"/>
              <a:t>.</a:t>
            </a:r>
          </a:p>
          <a:p>
            <a:r>
              <a:rPr lang="sr-Latn-ME" dirty="0" smtClean="0"/>
              <a:t>Jedinica za internu reviziju mora da ima </a:t>
            </a:r>
            <a:r>
              <a:rPr lang="sr-Latn-ME" dirty="0" smtClean="0"/>
              <a:t>bezuslovno pravo </a:t>
            </a:r>
            <a:r>
              <a:rPr lang="sr-Latn-ME" dirty="0" smtClean="0"/>
              <a:t>pristupa informacijama i podacima </a:t>
            </a:r>
            <a:r>
              <a:rPr lang="sr-Latn-ME" dirty="0" smtClean="0"/>
              <a:t>odeljenja </a:t>
            </a:r>
            <a:r>
              <a:rPr lang="sr-Latn-ME" dirty="0" smtClean="0"/>
              <a:t>koje </a:t>
            </a:r>
            <a:r>
              <a:rPr lang="sr-Latn-ME" dirty="0" smtClean="0"/>
              <a:t>se koriste </a:t>
            </a:r>
            <a:r>
              <a:rPr lang="sr-Latn-ME" dirty="0" smtClean="0"/>
              <a:t>za </a:t>
            </a:r>
            <a:r>
              <a:rPr lang="sr-Latn-ME" dirty="0" smtClean="0"/>
              <a:t>procenu </a:t>
            </a:r>
            <a:r>
              <a:rPr lang="sr-Latn-ME" dirty="0" smtClean="0"/>
              <a:t>rizika </a:t>
            </a:r>
            <a:r>
              <a:rPr lang="sr-Latn-ME" dirty="0" smtClean="0"/>
              <a:t>koja predstavlja</a:t>
            </a:r>
            <a:r>
              <a:rPr lang="sr-Latn-ME" dirty="0" smtClean="0"/>
              <a:t> </a:t>
            </a:r>
            <a:r>
              <a:rPr lang="sr-Latn-ME" dirty="0" smtClean="0"/>
              <a:t>kontinuiran proces</a:t>
            </a:r>
            <a:r>
              <a:rPr lang="en-US" dirty="0" smtClean="0"/>
              <a:t>.</a:t>
            </a:r>
          </a:p>
          <a:p>
            <a:r>
              <a:rPr lang="sr-Latn-ME" dirty="0" smtClean="0"/>
              <a:t>Faktori rizika i proces bodovanja se prema potrebi mogu povremeno proveravati i podešavati</a:t>
            </a:r>
            <a:r>
              <a:rPr lang="en-US" dirty="0" smtClean="0"/>
              <a:t>. </a:t>
            </a:r>
          </a:p>
          <a:p>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63" y="285750"/>
            <a:ext cx="8229600" cy="936625"/>
          </a:xfrm>
        </p:spPr>
        <p:txBody>
          <a:bodyPr/>
          <a:lstStyle/>
          <a:p>
            <a:pPr>
              <a:defRPr/>
            </a:pPr>
            <a:r>
              <a:rPr lang="sr-Latn-ME" b="1" dirty="0" smtClean="0"/>
              <a:t>Svrha </a:t>
            </a:r>
            <a:r>
              <a:rPr lang="sr-Latn-ME" b="1" dirty="0" smtClean="0"/>
              <a:t>metodologije </a:t>
            </a:r>
            <a:r>
              <a:rPr lang="sr-Latn-ME" b="1" dirty="0" smtClean="0"/>
              <a:t>za procenu </a:t>
            </a:r>
            <a:r>
              <a:rPr lang="sr-Latn-ME" b="1" dirty="0" smtClean="0"/>
              <a:t>rizika</a:t>
            </a:r>
            <a:r>
              <a:rPr lang="en-US" b="1" dirty="0" smtClean="0"/>
              <a:t> </a:t>
            </a:r>
            <a:endParaRPr lang="en-US" dirty="0"/>
          </a:p>
        </p:txBody>
      </p:sp>
      <p:sp>
        <p:nvSpPr>
          <p:cNvPr id="27651" name="Content Placeholder 2"/>
          <p:cNvSpPr>
            <a:spLocks noGrp="1"/>
          </p:cNvSpPr>
          <p:nvPr>
            <p:ph idx="1"/>
          </p:nvPr>
        </p:nvSpPr>
        <p:spPr>
          <a:xfrm>
            <a:off x="663575" y="1428750"/>
            <a:ext cx="8229600" cy="4725988"/>
          </a:xfrm>
        </p:spPr>
        <p:txBody>
          <a:bodyPr/>
          <a:lstStyle/>
          <a:p>
            <a:r>
              <a:rPr lang="sr-Latn-ME" dirty="0" smtClean="0"/>
              <a:t>Osnovna svrha </a:t>
            </a:r>
            <a:r>
              <a:rPr lang="sr-Latn-ME" dirty="0" smtClean="0"/>
              <a:t>metodologije </a:t>
            </a:r>
            <a:r>
              <a:rPr lang="sr-Latn-ME" dirty="0" smtClean="0"/>
              <a:t>za procenu rizika je da </a:t>
            </a:r>
            <a:r>
              <a:rPr lang="sr-Latn-ME" dirty="0" smtClean="0">
                <a:solidFill>
                  <a:srgbClr val="FF0000"/>
                </a:solidFill>
              </a:rPr>
              <a:t>obezbedi</a:t>
            </a:r>
            <a:r>
              <a:rPr lang="en-US" dirty="0" smtClean="0">
                <a:solidFill>
                  <a:srgbClr val="FF0000"/>
                </a:solidFill>
              </a:rPr>
              <a:t> </a:t>
            </a:r>
            <a:r>
              <a:rPr lang="sr-Latn-ME" dirty="0" smtClean="0"/>
              <a:t>cilj </a:t>
            </a:r>
            <a:r>
              <a:rPr lang="sr-Latn-ME" dirty="0" smtClean="0"/>
              <a:t>i transparentnu osnovu za pripremu plana revizije</a:t>
            </a:r>
            <a:r>
              <a:rPr lang="en-US" dirty="0" smtClean="0"/>
              <a:t>.</a:t>
            </a:r>
          </a:p>
          <a:p>
            <a:r>
              <a:rPr lang="sr-Latn-ME" dirty="0" smtClean="0"/>
              <a:t>Svrha procene rizika je </a:t>
            </a:r>
            <a:r>
              <a:rPr lang="sr-Latn-ME" dirty="0" smtClean="0"/>
              <a:t>da </a:t>
            </a:r>
            <a:r>
              <a:rPr lang="sr-Latn-ME" dirty="0" smtClean="0"/>
              <a:t>utvrdi </a:t>
            </a:r>
            <a:r>
              <a:rPr lang="sr-Latn-ME" dirty="0" smtClean="0"/>
              <a:t>prioritetne oblasti ključnih </a:t>
            </a:r>
            <a:r>
              <a:rPr lang="sr-Latn-ME" dirty="0" smtClean="0"/>
              <a:t>rizika </a:t>
            </a:r>
            <a:r>
              <a:rPr lang="sr-Latn-ME" dirty="0" smtClean="0"/>
              <a:t>organizacije, za internu </a:t>
            </a:r>
            <a:r>
              <a:rPr lang="sr-Latn-ME" dirty="0" smtClean="0"/>
              <a:t>reviziju</a:t>
            </a:r>
            <a:r>
              <a:rPr lang="en-US" dirty="0" smtClean="0"/>
              <a:t>.</a:t>
            </a:r>
            <a:endParaRPr lang="en-US" dirty="0" smtClean="0"/>
          </a:p>
          <a:p>
            <a:r>
              <a:rPr lang="sr-Latn-ME" i="1" dirty="0" smtClean="0">
                <a:solidFill>
                  <a:srgbClr val="FF0000"/>
                </a:solidFill>
              </a:rPr>
              <a:t>Stoga, metodologija za procenu rizika predstavlja kamen temeljac za aktivnosti interne revizije</a:t>
            </a:r>
            <a:r>
              <a:rPr lang="en-US" i="1" dirty="0" smtClean="0">
                <a:solidFill>
                  <a:srgbClr val="FF0000"/>
                </a:solidFill>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1"/>
          </p:nvPr>
        </p:nvSpPr>
        <p:spPr>
          <a:xfrm>
            <a:off x="663575" y="571500"/>
            <a:ext cx="8229600" cy="5583238"/>
          </a:xfrm>
        </p:spPr>
        <p:txBody>
          <a:bodyPr/>
          <a:lstStyle/>
          <a:p>
            <a:r>
              <a:rPr lang="sr-Latn-ME" dirty="0" smtClean="0"/>
              <a:t>Proces procene rizika je potrebno detaljno objasniti i uključiti sledeće</a:t>
            </a:r>
            <a:r>
              <a:rPr lang="en-US" dirty="0" smtClean="0"/>
              <a:t>:</a:t>
            </a:r>
          </a:p>
          <a:p>
            <a:pPr lvl="1"/>
            <a:r>
              <a:rPr lang="en-US" dirty="0" err="1" smtClean="0"/>
              <a:t>Identifi</a:t>
            </a:r>
            <a:r>
              <a:rPr lang="sr-Latn-ME" dirty="0" smtClean="0"/>
              <a:t>kacija i definisanje odgovarajućih kategorija rizika</a:t>
            </a:r>
            <a:r>
              <a:rPr lang="en-US" dirty="0" smtClean="0"/>
              <a:t>;</a:t>
            </a:r>
          </a:p>
          <a:p>
            <a:pPr lvl="1"/>
            <a:r>
              <a:rPr lang="en-US" dirty="0" err="1" smtClean="0"/>
              <a:t>Identifi</a:t>
            </a:r>
            <a:r>
              <a:rPr lang="sr-Latn-ME" dirty="0" smtClean="0"/>
              <a:t>kacija i definisanje kriterijuma za procenu posledica i verovatnoće nastanka rizika</a:t>
            </a:r>
            <a:r>
              <a:rPr lang="en-US" dirty="0" smtClean="0"/>
              <a:t>;</a:t>
            </a:r>
          </a:p>
          <a:p>
            <a:pPr lvl="1"/>
            <a:r>
              <a:rPr lang="en-US" dirty="0" err="1" smtClean="0"/>
              <a:t>Defini</a:t>
            </a:r>
            <a:r>
              <a:rPr lang="sr-Latn-ME" dirty="0" smtClean="0"/>
              <a:t>sanje kriterijuma za ocenjivanje rizika i objašnjenje za svrstavanje određenog rizika u kategoriju visokog, srednjeg ili malog </a:t>
            </a:r>
            <a:r>
              <a:rPr lang="sr-Latn-ME" dirty="0" smtClean="0"/>
              <a:t>rizika.</a:t>
            </a:r>
            <a:endParaRPr lang="en-US" dirty="0" smtClean="0"/>
          </a:p>
          <a:p>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313" y="285750"/>
            <a:ext cx="8229600" cy="500063"/>
          </a:xfrm>
        </p:spPr>
        <p:txBody>
          <a:bodyPr/>
          <a:lstStyle/>
          <a:p>
            <a:pPr>
              <a:defRPr/>
            </a:pPr>
            <a:r>
              <a:rPr lang="en-US" dirty="0" err="1" smtClean="0"/>
              <a:t>Defini</a:t>
            </a:r>
            <a:r>
              <a:rPr lang="sr-Latn-ME" dirty="0" smtClean="0"/>
              <a:t>cije procene rizika</a:t>
            </a:r>
            <a:endParaRPr lang="en-US" dirty="0"/>
          </a:p>
        </p:txBody>
      </p:sp>
      <p:sp>
        <p:nvSpPr>
          <p:cNvPr id="32771" name="Content Placeholder 2"/>
          <p:cNvSpPr>
            <a:spLocks noGrp="1"/>
          </p:cNvSpPr>
          <p:nvPr>
            <p:ph idx="1"/>
          </p:nvPr>
        </p:nvSpPr>
        <p:spPr>
          <a:xfrm>
            <a:off x="663575" y="857250"/>
            <a:ext cx="8229600" cy="5297488"/>
          </a:xfrm>
        </p:spPr>
        <p:txBody>
          <a:bodyPr/>
          <a:lstStyle/>
          <a:p>
            <a:r>
              <a:rPr lang="en-US" dirty="0" err="1" smtClean="0"/>
              <a:t>Rizik</a:t>
            </a:r>
            <a:r>
              <a:rPr lang="en-US" dirty="0" smtClean="0"/>
              <a:t> se </a:t>
            </a:r>
            <a:r>
              <a:rPr lang="en-US" dirty="0" err="1" smtClean="0"/>
              <a:t>definiše</a:t>
            </a:r>
            <a:r>
              <a:rPr lang="en-US" dirty="0" smtClean="0"/>
              <a:t> </a:t>
            </a:r>
            <a:r>
              <a:rPr lang="en-US" dirty="0" err="1" smtClean="0"/>
              <a:t>kao</a:t>
            </a:r>
            <a:r>
              <a:rPr lang="en-US" dirty="0" smtClean="0"/>
              <a:t> </a:t>
            </a:r>
            <a:r>
              <a:rPr lang="en-US" dirty="0" err="1" smtClean="0"/>
              <a:t>neizvesnost</a:t>
            </a:r>
            <a:r>
              <a:rPr lang="en-US" dirty="0" smtClean="0"/>
              <a:t> u </a:t>
            </a:r>
            <a:r>
              <a:rPr lang="en-US" dirty="0" err="1" smtClean="0"/>
              <a:t>pogledu</a:t>
            </a:r>
            <a:r>
              <a:rPr lang="en-US" dirty="0" smtClean="0"/>
              <a:t> </a:t>
            </a:r>
            <a:r>
              <a:rPr lang="en-US" dirty="0" err="1" smtClean="0"/>
              <a:t>ostvarivanja</a:t>
            </a:r>
            <a:r>
              <a:rPr lang="en-US" dirty="0" smtClean="0"/>
              <a:t> </a:t>
            </a:r>
            <a:r>
              <a:rPr lang="en-US" dirty="0" err="1" smtClean="0"/>
              <a:t>nekog</a:t>
            </a:r>
            <a:r>
              <a:rPr lang="en-US" dirty="0" smtClean="0"/>
              <a:t> </a:t>
            </a:r>
            <a:r>
              <a:rPr lang="en-US" dirty="0" err="1" smtClean="0"/>
              <a:t>budućeg</a:t>
            </a:r>
            <a:r>
              <a:rPr lang="en-US" dirty="0" smtClean="0"/>
              <a:t> </a:t>
            </a:r>
            <a:r>
              <a:rPr lang="en-US" dirty="0" err="1" smtClean="0"/>
              <a:t>događaja</a:t>
            </a:r>
            <a:r>
              <a:rPr lang="sr-Latn-ME" dirty="0" smtClean="0"/>
              <a:t> koji bi mogao negativno da utiče na ostvarenje ciljeva organizacije.</a:t>
            </a:r>
            <a:endParaRPr lang="en-US" dirty="0" smtClean="0"/>
          </a:p>
          <a:p>
            <a:r>
              <a:rPr lang="vi-VN" dirty="0" smtClean="0"/>
              <a:t>Verovatnoća</a:t>
            </a:r>
            <a:r>
              <a:rPr lang="sr-Latn-ME" dirty="0" smtClean="0"/>
              <a:t> rizika predstavlja verovatnoću </a:t>
            </a:r>
            <a:r>
              <a:rPr lang="sr-Latn-ME" dirty="0" smtClean="0"/>
              <a:t>nastanka</a:t>
            </a:r>
            <a:r>
              <a:rPr lang="sr-Latn-ME" dirty="0" smtClean="0"/>
              <a:t> </a:t>
            </a:r>
            <a:r>
              <a:rPr lang="sr-Latn-ME" dirty="0" smtClean="0"/>
              <a:t>određenog rizika. Faktori koje treba uzeti u obzir prilikom određivanja verovatnoće rizika su</a:t>
            </a:r>
            <a:r>
              <a:rPr lang="en-US" dirty="0" smtClean="0"/>
              <a:t>: </a:t>
            </a:r>
            <a:r>
              <a:rPr lang="sr-Latn-ME" dirty="0" smtClean="0"/>
              <a:t>izvor pretnje, sposobnosti izvora pretnje, karakteristike </a:t>
            </a:r>
            <a:r>
              <a:rPr lang="sr-Latn-ME" dirty="0" smtClean="0"/>
              <a:t>ranjivosti, postojanje </a:t>
            </a:r>
            <a:r>
              <a:rPr lang="sr-Latn-ME" dirty="0" smtClean="0"/>
              <a:t>i delotvornost postojećih kontrola</a:t>
            </a:r>
            <a:r>
              <a:rPr lang="en-US" dirty="0" smtClean="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p:cNvSpPr>
            <a:spLocks noGrp="1"/>
          </p:cNvSpPr>
          <p:nvPr>
            <p:ph idx="1"/>
          </p:nvPr>
        </p:nvSpPr>
        <p:spPr>
          <a:xfrm>
            <a:off x="285750" y="285750"/>
            <a:ext cx="8607425" cy="5868988"/>
          </a:xfrm>
        </p:spPr>
        <p:txBody>
          <a:bodyPr/>
          <a:lstStyle/>
          <a:p>
            <a:r>
              <a:rPr lang="sr-Latn-ME" sz="2800" dirty="0" smtClean="0"/>
              <a:t>Verovatnoća </a:t>
            </a:r>
            <a:r>
              <a:rPr lang="sr-Latn-ME" sz="2800" dirty="0" smtClean="0"/>
              <a:t>može biti</a:t>
            </a:r>
            <a:r>
              <a:rPr lang="en-US" sz="2800" dirty="0" smtClean="0"/>
              <a:t>: </a:t>
            </a:r>
            <a:r>
              <a:rPr lang="sr-Latn-ME" sz="2800" dirty="0" smtClean="0"/>
              <a:t>visoka </a:t>
            </a:r>
            <a:r>
              <a:rPr lang="en-US" sz="2800" dirty="0" smtClean="0"/>
              <a:t>– </a:t>
            </a:r>
            <a:r>
              <a:rPr lang="sr-Latn-ME" sz="2800" dirty="0" smtClean="0"/>
              <a:t>izvesno je da će se neželjeni događaj desiti u većini okolnosti</a:t>
            </a:r>
            <a:r>
              <a:rPr lang="en-US" sz="2800" dirty="0" smtClean="0"/>
              <a:t>; </a:t>
            </a:r>
            <a:r>
              <a:rPr lang="sr-Latn-ME" sz="2800" dirty="0" smtClean="0"/>
              <a:t>srednja </a:t>
            </a:r>
            <a:r>
              <a:rPr lang="en-US" sz="2800" dirty="0" smtClean="0"/>
              <a:t>–</a:t>
            </a:r>
            <a:r>
              <a:rPr lang="sr-Latn-ME" sz="2800" dirty="0" smtClean="0"/>
              <a:t> neželjeni događaj će se verovatno desiti u mnogim okolnostima i mala </a:t>
            </a:r>
            <a:r>
              <a:rPr lang="en-US" sz="2800" dirty="0" smtClean="0"/>
              <a:t>– </a:t>
            </a:r>
            <a:r>
              <a:rPr lang="sr-Latn-ME" sz="2800" dirty="0" smtClean="0"/>
              <a:t>neželjeni događaj se može desiti u određenim okolnostima</a:t>
            </a:r>
            <a:r>
              <a:rPr lang="en-US" sz="2800" dirty="0" smtClean="0"/>
              <a:t>;</a:t>
            </a:r>
            <a:endParaRPr lang="en-US" sz="2800" dirty="0" smtClean="0"/>
          </a:p>
          <a:p>
            <a:r>
              <a:rPr lang="sr-Latn-BA" sz="2800" dirty="0" smtClean="0"/>
              <a:t>Uticaj </a:t>
            </a:r>
            <a:r>
              <a:rPr lang="sr-Latn-BA" sz="2800" dirty="0" smtClean="0"/>
              <a:t>rizika, tj. efekat ili posledice koje nastaju usled nastanka rizika. </a:t>
            </a:r>
            <a:r>
              <a:rPr lang="sr-Latn-ME" sz="2800" dirty="0" smtClean="0"/>
              <a:t>Uticaj može biti</a:t>
            </a:r>
            <a:r>
              <a:rPr lang="en-US" sz="2800" dirty="0" smtClean="0"/>
              <a:t>:</a:t>
            </a:r>
            <a:r>
              <a:rPr lang="sr-Latn-ME" sz="2800" dirty="0" smtClean="0"/>
              <a:t> visok </a:t>
            </a:r>
            <a:r>
              <a:rPr lang="en-US" sz="2800" dirty="0" smtClean="0"/>
              <a:t>– </a:t>
            </a:r>
            <a:r>
              <a:rPr lang="sr-Latn-ME" sz="2800" dirty="0" smtClean="0"/>
              <a:t>veoma značajan</a:t>
            </a:r>
            <a:r>
              <a:rPr lang="sr-Latn-ME" sz="2800" dirty="0" smtClean="0"/>
              <a:t> uticaj na poslovanje, reputaciju ili finansijsku situaciju organizacije</a:t>
            </a:r>
            <a:r>
              <a:rPr lang="en-US" sz="2800" dirty="0" smtClean="0"/>
              <a:t>; </a:t>
            </a:r>
            <a:r>
              <a:rPr lang="sr-Latn-ME" sz="2800" dirty="0" smtClean="0"/>
              <a:t>srednji </a:t>
            </a:r>
            <a:r>
              <a:rPr lang="en-US" sz="2800" dirty="0" smtClean="0"/>
              <a:t>– </a:t>
            </a:r>
            <a:r>
              <a:rPr lang="sr-Latn-ME" sz="2800" dirty="0" smtClean="0"/>
              <a:t>priličan</a:t>
            </a:r>
            <a:r>
              <a:rPr lang="sr-Latn-ME" sz="2800" dirty="0" smtClean="0"/>
              <a:t> uticaj na poslovanje, reputaciju ili finansijsku situaciju organizacije; nizak </a:t>
            </a:r>
            <a:r>
              <a:rPr lang="en-US" sz="2800" dirty="0" smtClean="0"/>
              <a:t>– </a:t>
            </a:r>
            <a:r>
              <a:rPr lang="sr-Latn-ME" sz="2800" dirty="0" smtClean="0"/>
              <a:t>beznačajan uticaj na poslovanje, reputaciju ili finansijsku situaciju organizacije</a:t>
            </a:r>
            <a:r>
              <a:rPr lang="en-US" sz="2800" dirty="0" smtClean="0"/>
              <a:t>.</a:t>
            </a:r>
            <a:endParaRPr lang="en-US" sz="2800" dirty="0" smtClean="0"/>
          </a:p>
          <a:p>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sr-Latn-ME" altLang="zh-CN" dirty="0" smtClean="0">
                <a:effectLst/>
                <a:ea typeface="宋体" pitchFamily="2" charset="-122"/>
              </a:rPr>
              <a:t>Dosadašnji koraci</a:t>
            </a:r>
            <a:endParaRPr lang="hr-HR" dirty="0" smtClean="0">
              <a:effectLst/>
            </a:endParaRPr>
          </a:p>
        </p:txBody>
      </p:sp>
      <p:sp>
        <p:nvSpPr>
          <p:cNvPr id="22531" name="Rectangle 3"/>
          <p:cNvSpPr>
            <a:spLocks noGrp="1" noChangeArrowheads="1"/>
          </p:cNvSpPr>
          <p:nvPr>
            <p:ph type="body" idx="1"/>
          </p:nvPr>
        </p:nvSpPr>
        <p:spPr>
          <a:xfrm>
            <a:off x="971550" y="2492375"/>
            <a:ext cx="7921625" cy="3662363"/>
          </a:xfrm>
        </p:spPr>
        <p:txBody>
          <a:bodyPr/>
          <a:lstStyle/>
          <a:p>
            <a:pPr eaLnBrk="1" hangingPunct="1">
              <a:lnSpc>
                <a:spcPct val="90000"/>
              </a:lnSpc>
            </a:pPr>
            <a:r>
              <a:rPr lang="sr-Latn-ME" altLang="zh-CN" dirty="0" smtClean="0">
                <a:ea typeface="宋体" pitchFamily="2" charset="-122"/>
              </a:rPr>
              <a:t>Formiranje radne grupe u Ohridu</a:t>
            </a:r>
            <a:endParaRPr lang="nl-BE" altLang="zh-CN" dirty="0" smtClean="0">
              <a:ea typeface="宋体" pitchFamily="2" charset="-122"/>
            </a:endParaRPr>
          </a:p>
          <a:p>
            <a:pPr eaLnBrk="1" hangingPunct="1">
              <a:lnSpc>
                <a:spcPct val="90000"/>
              </a:lnSpc>
            </a:pPr>
            <a:r>
              <a:rPr lang="sr-Latn-ME" altLang="zh-CN" dirty="0" smtClean="0">
                <a:ea typeface="宋体" pitchFamily="2" charset="-122"/>
              </a:rPr>
              <a:t>Sprovođenje ankete</a:t>
            </a:r>
            <a:endParaRPr lang="nl-BE" altLang="zh-CN" dirty="0" smtClean="0">
              <a:ea typeface="宋体" pitchFamily="2" charset="-122"/>
            </a:endParaRPr>
          </a:p>
          <a:p>
            <a:pPr eaLnBrk="1" hangingPunct="1">
              <a:lnSpc>
                <a:spcPct val="90000"/>
              </a:lnSpc>
            </a:pPr>
            <a:r>
              <a:rPr lang="nl-BE" altLang="zh-CN" dirty="0" smtClean="0">
                <a:ea typeface="宋体" pitchFamily="2" charset="-122"/>
              </a:rPr>
              <a:t>Anal</a:t>
            </a:r>
            <a:r>
              <a:rPr lang="sr-Latn-ME" altLang="zh-CN" dirty="0" smtClean="0">
                <a:ea typeface="宋体" pitchFamily="2" charset="-122"/>
              </a:rPr>
              <a:t>iza rezultata ankete</a:t>
            </a:r>
            <a:endParaRPr lang="nl-BE" altLang="zh-CN" dirty="0" smtClean="0">
              <a:ea typeface="宋体" pitchFamily="2" charset="-122"/>
            </a:endParaRPr>
          </a:p>
          <a:p>
            <a:pPr eaLnBrk="1" hangingPunct="1">
              <a:lnSpc>
                <a:spcPct val="90000"/>
              </a:lnSpc>
            </a:pPr>
            <a:r>
              <a:rPr lang="sr-Latn-ME" altLang="zh-CN" dirty="0" smtClean="0">
                <a:ea typeface="宋体" pitchFamily="2" charset="-122"/>
              </a:rPr>
              <a:t>Utvrđivanje konačnih ciljeva radne grupe</a:t>
            </a:r>
            <a:endParaRPr lang="nl-BE" altLang="zh-CN" dirty="0" smtClean="0">
              <a:ea typeface="宋体" pitchFamily="2" charset="-122"/>
            </a:endParaRPr>
          </a:p>
          <a:p>
            <a:pPr eaLnBrk="1" hangingPunct="1">
              <a:lnSpc>
                <a:spcPct val="90000"/>
              </a:lnSpc>
            </a:pPr>
            <a:r>
              <a:rPr lang="sr-Latn-ME" altLang="zh-CN" dirty="0" smtClean="0">
                <a:ea typeface="宋体" pitchFamily="2" charset="-122"/>
              </a:rPr>
              <a:t>Izrada akcionog plana</a:t>
            </a:r>
            <a:endParaRPr lang="hr-HR" altLang="zh-CN" dirty="0" smtClean="0"/>
          </a:p>
          <a:p>
            <a:pPr eaLnBrk="1" hangingPunct="1">
              <a:lnSpc>
                <a:spcPct val="90000"/>
              </a:lnSpc>
            </a:pPr>
            <a:endParaRPr lang="hr-HR" dirty="0" smtClean="0"/>
          </a:p>
        </p:txBody>
      </p:sp>
      <p:pic>
        <p:nvPicPr>
          <p:cNvPr id="22532" name="Picture 4" descr="pem-pal-logo.JPG"/>
          <p:cNvPicPr>
            <a:picLocks noChangeAspect="1" noChangeArrowheads="1"/>
          </p:cNvPicPr>
          <p:nvPr/>
        </p:nvPicPr>
        <p:blipFill>
          <a:blip r:embed="rId3" cstate="print"/>
          <a:srcRect/>
          <a:stretch>
            <a:fillRect/>
          </a:stretch>
        </p:blipFill>
        <p:spPr bwMode="auto">
          <a:xfrm>
            <a:off x="0" y="5219700"/>
            <a:ext cx="1258888" cy="1538288"/>
          </a:xfrm>
          <a:prstGeom prst="rect">
            <a:avLst/>
          </a:prstGeom>
          <a:noFill/>
          <a:ln w="9525">
            <a:noFill/>
            <a:miter lim="800000"/>
            <a:headEnd/>
            <a:tailEnd/>
          </a:ln>
        </p:spPr>
      </p:pic>
      <p:pic>
        <p:nvPicPr>
          <p:cNvPr id="22533" name="Picture 2" descr="E:\_MG_8914-001.JPG"/>
          <p:cNvPicPr>
            <a:picLocks noChangeAspect="1" noChangeArrowheads="1"/>
          </p:cNvPicPr>
          <p:nvPr/>
        </p:nvPicPr>
        <p:blipFill>
          <a:blip r:embed="rId4" cstate="print"/>
          <a:srcRect/>
          <a:stretch>
            <a:fillRect/>
          </a:stretch>
        </p:blipFill>
        <p:spPr bwMode="auto">
          <a:xfrm>
            <a:off x="4356100" y="0"/>
            <a:ext cx="4246563" cy="24971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MoF-predložak1">
  <a:themeElements>
    <a:clrScheme name="MoF-predložak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F-predložak1">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Narrow"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Narrow" pitchFamily="34" charset="0"/>
            <a:cs typeface="Arial" charset="0"/>
          </a:defRPr>
        </a:defPPr>
      </a:lstStyle>
    </a:lnDef>
  </a:objectDefaults>
  <a:extraClrSchemeLst>
    <a:extraClrScheme>
      <a:clrScheme name="MoF-predložak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F-predložak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F-predložak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F-predložak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F-predložak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F-predložak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F-predložak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F-predložak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F-predložak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F-predložak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F-predložak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F-predložak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3.xml><?xml version="1.0" encoding="utf-8"?>
<a:theme xmlns:a="http://schemas.openxmlformats.org/drawingml/2006/main" name="1_MoF-predložak1">
  <a:themeElements>
    <a:clrScheme name="MoF-predložak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F-predložak1">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Narrow"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Narrow" pitchFamily="34" charset="0"/>
            <a:cs typeface="Arial" charset="0"/>
          </a:defRPr>
        </a:defPPr>
      </a:lstStyle>
    </a:lnDef>
  </a:objectDefaults>
  <a:extraClrSchemeLst>
    <a:extraClrScheme>
      <a:clrScheme name="MoF-predložak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F-predložak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F-predložak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F-predložak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F-predložak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F-predložak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F-predložak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F-predložak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F-predložak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F-predložak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F-predložak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F-predložak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874</TotalTime>
  <Words>1107</Words>
  <Application>Microsoft Office PowerPoint</Application>
  <PresentationFormat>On-screen Show (4:3)</PresentationFormat>
  <Paragraphs>162</Paragraphs>
  <Slides>19</Slides>
  <Notes>10</Notes>
  <HiddenSlides>0</HiddenSlides>
  <MMClips>0</MMClips>
  <ScaleCrop>false</ScaleCrop>
  <HeadingPairs>
    <vt:vector size="4" baseType="variant">
      <vt:variant>
        <vt:lpstr>Theme</vt:lpstr>
      </vt:variant>
      <vt:variant>
        <vt:i4>3</vt:i4>
      </vt:variant>
      <vt:variant>
        <vt:lpstr>Slide Titles</vt:lpstr>
      </vt:variant>
      <vt:variant>
        <vt:i4>19</vt:i4>
      </vt:variant>
    </vt:vector>
  </HeadingPairs>
  <TitlesOfParts>
    <vt:vector size="22" baseType="lpstr">
      <vt:lpstr>MoF-predložak1</vt:lpstr>
      <vt:lpstr>Aspect</vt:lpstr>
      <vt:lpstr>1_MoF-predložak1</vt:lpstr>
      <vt:lpstr>Praćenje napretka u vezi sa procenom rizika   ......nastavak</vt:lpstr>
      <vt:lpstr>Uvod </vt:lpstr>
      <vt:lpstr>Slide 3</vt:lpstr>
      <vt:lpstr>Slide 4</vt:lpstr>
      <vt:lpstr>Svrha metodologije za procenu rizika </vt:lpstr>
      <vt:lpstr>Slide 6</vt:lpstr>
      <vt:lpstr>Definicije procene rizika</vt:lpstr>
      <vt:lpstr>Slide 8</vt:lpstr>
      <vt:lpstr>Dosadašnji koraci</vt:lpstr>
      <vt:lpstr>Osnivanje i izbor članova Radne grupe za procenu rizika</vt:lpstr>
      <vt:lpstr>Ciljevi i rezultati koje želimo da ostvarimo..... </vt:lpstr>
      <vt:lpstr>Budući koraci.......šta je potrebno uraditi</vt:lpstr>
      <vt:lpstr>Središnji rezultati, objedinjavanje inputa </vt:lpstr>
      <vt:lpstr>Slide 14</vt:lpstr>
      <vt:lpstr>Slide 15</vt:lpstr>
      <vt:lpstr>Slide 16</vt:lpstr>
      <vt:lpstr>ANEKSI</vt:lpstr>
      <vt:lpstr>Hvala na pažnji....</vt:lpstr>
      <vt:lpstr>Šta je potrebno uraditi?</vt:lpstr>
    </vt:vector>
  </TitlesOfParts>
  <Company>Ministarstvo Financija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Tomislav Mičetić</dc:creator>
  <cp:lastModifiedBy>dell</cp:lastModifiedBy>
  <cp:revision>141</cp:revision>
  <dcterms:created xsi:type="dcterms:W3CDTF">2011-09-13T07:13:15Z</dcterms:created>
  <dcterms:modified xsi:type="dcterms:W3CDTF">2012-10-21T17:32:54Z</dcterms:modified>
</cp:coreProperties>
</file>