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1153" r:id="rId2"/>
    <p:sldId id="1184" r:id="rId3"/>
    <p:sldId id="1188" r:id="rId4"/>
    <p:sldId id="1189" r:id="rId5"/>
    <p:sldId id="1199" r:id="rId6"/>
    <p:sldId id="1201" r:id="rId7"/>
    <p:sldId id="1196" r:id="rId8"/>
    <p:sldId id="1202" r:id="rId9"/>
    <p:sldId id="1197" r:id="rId10"/>
    <p:sldId id="1203" r:id="rId11"/>
    <p:sldId id="1198" r:id="rId12"/>
    <p:sldId id="1194" r:id="rId13"/>
    <p:sldId id="1200" r:id="rId14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тандартный раздел" id="{31754463-30FA-824E-9681-17E0926DDDD5}">
          <p14:sldIdLst>
            <p14:sldId id="1153"/>
            <p14:sldId id="1184"/>
            <p14:sldId id="1188"/>
            <p14:sldId id="1189"/>
            <p14:sldId id="1199"/>
            <p14:sldId id="1201"/>
            <p14:sldId id="1196"/>
            <p14:sldId id="1202"/>
            <p14:sldId id="1197"/>
            <p14:sldId id="1203"/>
            <p14:sldId id="1198"/>
            <p14:sldId id="1194"/>
            <p14:sldId id="120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dwa, Boaz" initials="NB" lastIdx="10" clrIdx="0"/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F5CB"/>
    <a:srgbClr val="F8BFBE"/>
    <a:srgbClr val="FFB7B7"/>
    <a:srgbClr val="AEEFAB"/>
    <a:srgbClr val="F3EBF9"/>
    <a:srgbClr val="D3E1ED"/>
    <a:srgbClr val="C3D6E7"/>
    <a:srgbClr val="D8F8E3"/>
    <a:srgbClr val="ED7D31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BBFAF-BF3B-44DB-A305-1D5DB4FF8B95}" v="20" dt="2021-06-09T07:47:21.576"/>
    <p1510:client id="{31DA7A7B-DFD3-494C-9394-8E4A0F307563}" v="7" dt="2021-06-09T06:02:38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9" autoAdjust="0"/>
    <p:restoredTop sz="90429" autoAdjust="0"/>
  </p:normalViewPr>
  <p:slideViewPr>
    <p:cSldViewPr snapToGrid="0">
      <p:cViewPr varScale="1">
        <p:scale>
          <a:sx n="53" d="100"/>
          <a:sy n="53" d="100"/>
        </p:scale>
        <p:origin x="140" y="52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yana Ossennikova" userId="e0388720-9774-471c-ad60-52e2072014ae" providerId="ADAL" clId="{31DA7A7B-DFD3-494C-9394-8E4A0F307563}"/>
    <pc:docChg chg="modSld">
      <pc:chgData name="Tatyana Ossennikova" userId="e0388720-9774-471c-ad60-52e2072014ae" providerId="ADAL" clId="{31DA7A7B-DFD3-494C-9394-8E4A0F307563}" dt="2021-06-09T06:03:40.799" v="185" actId="20577"/>
      <pc:docMkLst>
        <pc:docMk/>
      </pc:docMkLst>
      <pc:sldChg chg="modSp mod">
        <pc:chgData name="Tatyana Ossennikova" userId="e0388720-9774-471c-ad60-52e2072014ae" providerId="ADAL" clId="{31DA7A7B-DFD3-494C-9394-8E4A0F307563}" dt="2021-06-09T05:56:11.553" v="107" actId="20577"/>
        <pc:sldMkLst>
          <pc:docMk/>
          <pc:sldMk cId="4236935447" sldId="1184"/>
        </pc:sldMkLst>
        <pc:spChg chg="mod">
          <ac:chgData name="Tatyana Ossennikova" userId="e0388720-9774-471c-ad60-52e2072014ae" providerId="ADAL" clId="{31DA7A7B-DFD3-494C-9394-8E4A0F307563}" dt="2021-06-09T05:56:11.553" v="107" actId="20577"/>
          <ac:spMkLst>
            <pc:docMk/>
            <pc:sldMk cId="4236935447" sldId="1184"/>
            <ac:spMk id="5" creationId="{4FF02233-45BF-4E65-8098-96AD65CACB83}"/>
          </ac:spMkLst>
        </pc:spChg>
      </pc:sldChg>
      <pc:sldChg chg="modSp mod">
        <pc:chgData name="Tatyana Ossennikova" userId="e0388720-9774-471c-ad60-52e2072014ae" providerId="ADAL" clId="{31DA7A7B-DFD3-494C-9394-8E4A0F307563}" dt="2021-06-09T05:51:15.114" v="43" actId="20577"/>
        <pc:sldMkLst>
          <pc:docMk/>
          <pc:sldMk cId="2205545032" sldId="1188"/>
        </pc:sldMkLst>
        <pc:spChg chg="mod">
          <ac:chgData name="Tatyana Ossennikova" userId="e0388720-9774-471c-ad60-52e2072014ae" providerId="ADAL" clId="{31DA7A7B-DFD3-494C-9394-8E4A0F307563}" dt="2021-06-09T05:51:15.114" v="43" actId="20577"/>
          <ac:spMkLst>
            <pc:docMk/>
            <pc:sldMk cId="2205545032" sldId="1188"/>
            <ac:spMk id="3" creationId="{AA4038CA-2215-4BCC-A6F0-6EBA5A3119B4}"/>
          </ac:spMkLst>
        </pc:spChg>
      </pc:sldChg>
      <pc:sldChg chg="modSp mod">
        <pc:chgData name="Tatyana Ossennikova" userId="e0388720-9774-471c-ad60-52e2072014ae" providerId="ADAL" clId="{31DA7A7B-DFD3-494C-9394-8E4A0F307563}" dt="2021-06-09T06:03:40.799" v="185" actId="20577"/>
        <pc:sldMkLst>
          <pc:docMk/>
          <pc:sldMk cId="1989851766" sldId="1194"/>
        </pc:sldMkLst>
        <pc:graphicFrameChg chg="modGraphic">
          <ac:chgData name="Tatyana Ossennikova" userId="e0388720-9774-471c-ad60-52e2072014ae" providerId="ADAL" clId="{31DA7A7B-DFD3-494C-9394-8E4A0F307563}" dt="2021-06-09T06:03:40.799" v="185" actId="20577"/>
          <ac:graphicFrameMkLst>
            <pc:docMk/>
            <pc:sldMk cId="1989851766" sldId="1194"/>
            <ac:graphicFrameMk id="6" creationId="{0C34595D-B1A0-4EA8-A11C-DF8E8E49E1A2}"/>
          </ac:graphicFrameMkLst>
        </pc:graphicFrameChg>
      </pc:sldChg>
      <pc:sldChg chg="modSp mod">
        <pc:chgData name="Tatyana Ossennikova" userId="e0388720-9774-471c-ad60-52e2072014ae" providerId="ADAL" clId="{31DA7A7B-DFD3-494C-9394-8E4A0F307563}" dt="2021-06-09T05:58:37.193" v="138" actId="20577"/>
        <pc:sldMkLst>
          <pc:docMk/>
          <pc:sldMk cId="1966944769" sldId="1196"/>
        </pc:sldMkLst>
        <pc:spChg chg="mod">
          <ac:chgData name="Tatyana Ossennikova" userId="e0388720-9774-471c-ad60-52e2072014ae" providerId="ADAL" clId="{31DA7A7B-DFD3-494C-9394-8E4A0F307563}" dt="2021-06-09T05:58:37.193" v="138" actId="20577"/>
          <ac:spMkLst>
            <pc:docMk/>
            <pc:sldMk cId="1966944769" sldId="1196"/>
            <ac:spMk id="10" creationId="{F2BF8B17-65CD-42C1-A18D-F8CB383C5E04}"/>
          </ac:spMkLst>
        </pc:spChg>
      </pc:sldChg>
      <pc:sldChg chg="modSp mod">
        <pc:chgData name="Tatyana Ossennikova" userId="e0388720-9774-471c-ad60-52e2072014ae" providerId="ADAL" clId="{31DA7A7B-DFD3-494C-9394-8E4A0F307563}" dt="2021-06-09T06:00:22.049" v="154" actId="20577"/>
        <pc:sldMkLst>
          <pc:docMk/>
          <pc:sldMk cId="918770078" sldId="1197"/>
        </pc:sldMkLst>
        <pc:spChg chg="mod">
          <ac:chgData name="Tatyana Ossennikova" userId="e0388720-9774-471c-ad60-52e2072014ae" providerId="ADAL" clId="{31DA7A7B-DFD3-494C-9394-8E4A0F307563}" dt="2021-06-09T06:00:22.049" v="154" actId="20577"/>
          <ac:spMkLst>
            <pc:docMk/>
            <pc:sldMk cId="918770078" sldId="1197"/>
            <ac:spMk id="4" creationId="{7C324DD3-4825-4173-8194-5DE7E27C25FD}"/>
          </ac:spMkLst>
        </pc:spChg>
      </pc:sldChg>
      <pc:sldChg chg="modSp">
        <pc:chgData name="Tatyana Ossennikova" userId="e0388720-9774-471c-ad60-52e2072014ae" providerId="ADAL" clId="{31DA7A7B-DFD3-494C-9394-8E4A0F307563}" dt="2021-06-09T06:02:38.514" v="183" actId="20577"/>
        <pc:sldMkLst>
          <pc:docMk/>
          <pc:sldMk cId="1751791348" sldId="1198"/>
        </pc:sldMkLst>
        <pc:graphicFrameChg chg="mod">
          <ac:chgData name="Tatyana Ossennikova" userId="e0388720-9774-471c-ad60-52e2072014ae" providerId="ADAL" clId="{31DA7A7B-DFD3-494C-9394-8E4A0F307563}" dt="2021-06-09T06:02:38.514" v="183" actId="20577"/>
          <ac:graphicFrameMkLst>
            <pc:docMk/>
            <pc:sldMk cId="1751791348" sldId="1198"/>
            <ac:graphicFrameMk id="5" creationId="{18B96C57-BE51-4CE1-844F-D9015F0B1274}"/>
          </ac:graphicFrameMkLst>
        </pc:graphicFrameChg>
      </pc:sldChg>
      <pc:sldChg chg="modSp mod">
        <pc:chgData name="Tatyana Ossennikova" userId="e0388720-9774-471c-ad60-52e2072014ae" providerId="ADAL" clId="{31DA7A7B-DFD3-494C-9394-8E4A0F307563}" dt="2021-06-09T05:55:53.887" v="103" actId="20577"/>
        <pc:sldMkLst>
          <pc:docMk/>
          <pc:sldMk cId="517907490" sldId="1199"/>
        </pc:sldMkLst>
        <pc:spChg chg="mod">
          <ac:chgData name="Tatyana Ossennikova" userId="e0388720-9774-471c-ad60-52e2072014ae" providerId="ADAL" clId="{31DA7A7B-DFD3-494C-9394-8E4A0F307563}" dt="2021-06-09T05:55:53.887" v="103" actId="20577"/>
          <ac:spMkLst>
            <pc:docMk/>
            <pc:sldMk cId="517907490" sldId="1199"/>
            <ac:spMk id="2" creationId="{9E972DEF-1130-4978-9B34-59C173F11A50}"/>
          </ac:spMkLst>
        </pc:spChg>
        <pc:spChg chg="mod">
          <ac:chgData name="Tatyana Ossennikova" userId="e0388720-9774-471c-ad60-52e2072014ae" providerId="ADAL" clId="{31DA7A7B-DFD3-494C-9394-8E4A0F307563}" dt="2021-06-09T05:54:46.073" v="84" actId="14100"/>
          <ac:spMkLst>
            <pc:docMk/>
            <pc:sldMk cId="517907490" sldId="1199"/>
            <ac:spMk id="4" creationId="{450911DD-C8DA-40EB-8EBA-427F5C2807CE}"/>
          </ac:spMkLst>
        </pc:spChg>
      </pc:sldChg>
      <pc:sldChg chg="modSp mod">
        <pc:chgData name="Tatyana Ossennikova" userId="e0388720-9774-471c-ad60-52e2072014ae" providerId="ADAL" clId="{31DA7A7B-DFD3-494C-9394-8E4A0F307563}" dt="2021-06-09T05:56:57.459" v="110" actId="20577"/>
        <pc:sldMkLst>
          <pc:docMk/>
          <pc:sldMk cId="2631994603" sldId="1201"/>
        </pc:sldMkLst>
        <pc:spChg chg="mod">
          <ac:chgData name="Tatyana Ossennikova" userId="e0388720-9774-471c-ad60-52e2072014ae" providerId="ADAL" clId="{31DA7A7B-DFD3-494C-9394-8E4A0F307563}" dt="2021-06-09T05:56:57.459" v="110" actId="20577"/>
          <ac:spMkLst>
            <pc:docMk/>
            <pc:sldMk cId="2631994603" sldId="1201"/>
            <ac:spMk id="3" creationId="{AA4038CA-2215-4BCC-A6F0-6EBA5A3119B4}"/>
          </ac:spMkLst>
        </pc:spChg>
      </pc:sldChg>
      <pc:sldChg chg="modSp mod">
        <pc:chgData name="Tatyana Ossennikova" userId="e0388720-9774-471c-ad60-52e2072014ae" providerId="ADAL" clId="{31DA7A7B-DFD3-494C-9394-8E4A0F307563}" dt="2021-06-09T06:02:15.389" v="178" actId="20577"/>
        <pc:sldMkLst>
          <pc:docMk/>
          <pc:sldMk cId="3789334391" sldId="1203"/>
        </pc:sldMkLst>
        <pc:spChg chg="mod">
          <ac:chgData name="Tatyana Ossennikova" userId="e0388720-9774-471c-ad60-52e2072014ae" providerId="ADAL" clId="{31DA7A7B-DFD3-494C-9394-8E4A0F307563}" dt="2021-06-09T06:02:15.389" v="178" actId="20577"/>
          <ac:spMkLst>
            <pc:docMk/>
            <pc:sldMk cId="3789334391" sldId="1203"/>
            <ac:spMk id="4" creationId="{7C324DD3-4825-4173-8194-5DE7E27C25FD}"/>
          </ac:spMkLst>
        </pc:spChg>
      </pc:sldChg>
    </pc:docChg>
  </pc:docChgLst>
  <pc:docChgLst>
    <pc:chgData name="Yelena Slizhevskaya" userId="c31c118f-cc09-4814-95e2-f268a72c0a23" providerId="ADAL" clId="{1E5BBFAF-BF3B-44DB-A305-1D5DB4FF8B95}"/>
    <pc:docChg chg="custSel modSld">
      <pc:chgData name="Yelena Slizhevskaya" userId="c31c118f-cc09-4814-95e2-f268a72c0a23" providerId="ADAL" clId="{1E5BBFAF-BF3B-44DB-A305-1D5DB4FF8B95}" dt="2021-06-09T07:48:28.935" v="894" actId="6549"/>
      <pc:docMkLst>
        <pc:docMk/>
      </pc:docMkLst>
      <pc:sldChg chg="modSp mod">
        <pc:chgData name="Yelena Slizhevskaya" userId="c31c118f-cc09-4814-95e2-f268a72c0a23" providerId="ADAL" clId="{1E5BBFAF-BF3B-44DB-A305-1D5DB4FF8B95}" dt="2021-06-09T07:29:38.154" v="157" actId="6549"/>
        <pc:sldMkLst>
          <pc:docMk/>
          <pc:sldMk cId="3289714482" sldId="1153"/>
        </pc:sldMkLst>
        <pc:spChg chg="mod">
          <ac:chgData name="Yelena Slizhevskaya" userId="c31c118f-cc09-4814-95e2-f268a72c0a23" providerId="ADAL" clId="{1E5BBFAF-BF3B-44DB-A305-1D5DB4FF8B95}" dt="2021-06-09T07:28:43.984" v="48" actId="6549"/>
          <ac:spMkLst>
            <pc:docMk/>
            <pc:sldMk cId="3289714482" sldId="1153"/>
            <ac:spMk id="3" creationId="{AE34567D-8DF8-2F4C-807C-947F097BF330}"/>
          </ac:spMkLst>
        </pc:spChg>
        <pc:spChg chg="mod">
          <ac:chgData name="Yelena Slizhevskaya" userId="c31c118f-cc09-4814-95e2-f268a72c0a23" providerId="ADAL" clId="{1E5BBFAF-BF3B-44DB-A305-1D5DB4FF8B95}" dt="2021-06-09T07:29:38.154" v="157" actId="6549"/>
          <ac:spMkLst>
            <pc:docMk/>
            <pc:sldMk cId="3289714482" sldId="1153"/>
            <ac:spMk id="4" creationId="{EF2EA944-E770-B641-8381-99B0FD277FBC}"/>
          </ac:spMkLst>
        </pc:spChg>
      </pc:sldChg>
      <pc:sldChg chg="modSp mod">
        <pc:chgData name="Yelena Slizhevskaya" userId="c31c118f-cc09-4814-95e2-f268a72c0a23" providerId="ADAL" clId="{1E5BBFAF-BF3B-44DB-A305-1D5DB4FF8B95}" dt="2021-06-09T07:46:33.440" v="845" actId="20577"/>
        <pc:sldMkLst>
          <pc:docMk/>
          <pc:sldMk cId="4236935447" sldId="1184"/>
        </pc:sldMkLst>
        <pc:spChg chg="mod">
          <ac:chgData name="Yelena Slizhevskaya" userId="c31c118f-cc09-4814-95e2-f268a72c0a23" providerId="ADAL" clId="{1E5BBFAF-BF3B-44DB-A305-1D5DB4FF8B95}" dt="2021-06-09T07:46:33.440" v="845" actId="20577"/>
          <ac:spMkLst>
            <pc:docMk/>
            <pc:sldMk cId="4236935447" sldId="1184"/>
            <ac:spMk id="5" creationId="{4FF02233-45BF-4E65-8098-96AD65CACB83}"/>
          </ac:spMkLst>
        </pc:spChg>
      </pc:sldChg>
      <pc:sldChg chg="modSp mod">
        <pc:chgData name="Yelena Slizhevskaya" userId="c31c118f-cc09-4814-95e2-f268a72c0a23" providerId="ADAL" clId="{1E5BBFAF-BF3B-44DB-A305-1D5DB4FF8B95}" dt="2021-06-09T07:33:43.471" v="408" actId="20577"/>
        <pc:sldMkLst>
          <pc:docMk/>
          <pc:sldMk cId="2205545032" sldId="1188"/>
        </pc:sldMkLst>
        <pc:spChg chg="mod">
          <ac:chgData name="Yelena Slizhevskaya" userId="c31c118f-cc09-4814-95e2-f268a72c0a23" providerId="ADAL" clId="{1E5BBFAF-BF3B-44DB-A305-1D5DB4FF8B95}" dt="2021-06-09T07:33:43.471" v="408" actId="20577"/>
          <ac:spMkLst>
            <pc:docMk/>
            <pc:sldMk cId="2205545032" sldId="1188"/>
            <ac:spMk id="3" creationId="{AA4038CA-2215-4BCC-A6F0-6EBA5A3119B4}"/>
          </ac:spMkLst>
        </pc:spChg>
      </pc:sldChg>
      <pc:sldChg chg="modSp mod">
        <pc:chgData name="Yelena Slizhevskaya" userId="c31c118f-cc09-4814-95e2-f268a72c0a23" providerId="ADAL" clId="{1E5BBFAF-BF3B-44DB-A305-1D5DB4FF8B95}" dt="2021-06-09T07:34:35.436" v="463" actId="6549"/>
        <pc:sldMkLst>
          <pc:docMk/>
          <pc:sldMk cId="345377875" sldId="1189"/>
        </pc:sldMkLst>
        <pc:spChg chg="mod">
          <ac:chgData name="Yelena Slizhevskaya" userId="c31c118f-cc09-4814-95e2-f268a72c0a23" providerId="ADAL" clId="{1E5BBFAF-BF3B-44DB-A305-1D5DB4FF8B95}" dt="2021-06-09T07:34:35.436" v="463" actId="6549"/>
          <ac:spMkLst>
            <pc:docMk/>
            <pc:sldMk cId="345377875" sldId="1189"/>
            <ac:spMk id="2" creationId="{4FF51210-E59C-4EF7-8A51-0637430523FB}"/>
          </ac:spMkLst>
        </pc:spChg>
      </pc:sldChg>
      <pc:sldChg chg="modSp mod">
        <pc:chgData name="Yelena Slizhevskaya" userId="c31c118f-cc09-4814-95e2-f268a72c0a23" providerId="ADAL" clId="{1E5BBFAF-BF3B-44DB-A305-1D5DB4FF8B95}" dt="2021-06-09T07:40:57.831" v="636" actId="20577"/>
        <pc:sldMkLst>
          <pc:docMk/>
          <pc:sldMk cId="1966944769" sldId="1196"/>
        </pc:sldMkLst>
        <pc:spChg chg="mod">
          <ac:chgData name="Yelena Slizhevskaya" userId="c31c118f-cc09-4814-95e2-f268a72c0a23" providerId="ADAL" clId="{1E5BBFAF-BF3B-44DB-A305-1D5DB4FF8B95}" dt="2021-06-09T07:40:57.831" v="636" actId="20577"/>
          <ac:spMkLst>
            <pc:docMk/>
            <pc:sldMk cId="1966944769" sldId="1196"/>
            <ac:spMk id="10" creationId="{F2BF8B17-65CD-42C1-A18D-F8CB383C5E04}"/>
          </ac:spMkLst>
        </pc:spChg>
      </pc:sldChg>
      <pc:sldChg chg="modSp mod">
        <pc:chgData name="Yelena Slizhevskaya" userId="c31c118f-cc09-4814-95e2-f268a72c0a23" providerId="ADAL" clId="{1E5BBFAF-BF3B-44DB-A305-1D5DB4FF8B95}" dt="2021-06-09T07:48:28.935" v="894" actId="6549"/>
        <pc:sldMkLst>
          <pc:docMk/>
          <pc:sldMk cId="918770078" sldId="1197"/>
        </pc:sldMkLst>
        <pc:spChg chg="mod">
          <ac:chgData name="Yelena Slizhevskaya" userId="c31c118f-cc09-4814-95e2-f268a72c0a23" providerId="ADAL" clId="{1E5BBFAF-BF3B-44DB-A305-1D5DB4FF8B95}" dt="2021-06-09T07:48:28.935" v="894" actId="6549"/>
          <ac:spMkLst>
            <pc:docMk/>
            <pc:sldMk cId="918770078" sldId="1197"/>
            <ac:spMk id="4" creationId="{7C324DD3-4825-4173-8194-5DE7E27C25FD}"/>
          </ac:spMkLst>
        </pc:spChg>
      </pc:sldChg>
      <pc:sldChg chg="modSp">
        <pc:chgData name="Yelena Slizhevskaya" userId="c31c118f-cc09-4814-95e2-f268a72c0a23" providerId="ADAL" clId="{1E5BBFAF-BF3B-44DB-A305-1D5DB4FF8B95}" dt="2021-06-09T07:47:21.576" v="865" actId="20577"/>
        <pc:sldMkLst>
          <pc:docMk/>
          <pc:sldMk cId="1751791348" sldId="1198"/>
        </pc:sldMkLst>
        <pc:graphicFrameChg chg="mod">
          <ac:chgData name="Yelena Slizhevskaya" userId="c31c118f-cc09-4814-95e2-f268a72c0a23" providerId="ADAL" clId="{1E5BBFAF-BF3B-44DB-A305-1D5DB4FF8B95}" dt="2021-06-09T07:47:21.576" v="865" actId="20577"/>
          <ac:graphicFrameMkLst>
            <pc:docMk/>
            <pc:sldMk cId="1751791348" sldId="1198"/>
            <ac:graphicFrameMk id="5" creationId="{18B96C57-BE51-4CE1-844F-D9015F0B1274}"/>
          </ac:graphicFrameMkLst>
        </pc:graphicFrameChg>
      </pc:sldChg>
      <pc:sldChg chg="modSp mod">
        <pc:chgData name="Yelena Slizhevskaya" userId="c31c118f-cc09-4814-95e2-f268a72c0a23" providerId="ADAL" clId="{1E5BBFAF-BF3B-44DB-A305-1D5DB4FF8B95}" dt="2021-06-09T07:41:17.745" v="665" actId="6549"/>
        <pc:sldMkLst>
          <pc:docMk/>
          <pc:sldMk cId="3299816368" sldId="1202"/>
        </pc:sldMkLst>
        <pc:spChg chg="mod">
          <ac:chgData name="Yelena Slizhevskaya" userId="c31c118f-cc09-4814-95e2-f268a72c0a23" providerId="ADAL" clId="{1E5BBFAF-BF3B-44DB-A305-1D5DB4FF8B95}" dt="2021-06-09T07:41:17.745" v="665" actId="6549"/>
          <ac:spMkLst>
            <pc:docMk/>
            <pc:sldMk cId="3299816368" sldId="1202"/>
            <ac:spMk id="10" creationId="{F2BF8B17-65CD-42C1-A18D-F8CB383C5E04}"/>
          </ac:spMkLst>
        </pc:spChg>
      </pc:sldChg>
      <pc:sldChg chg="modSp mod">
        <pc:chgData name="Yelena Slizhevskaya" userId="c31c118f-cc09-4814-95e2-f268a72c0a23" providerId="ADAL" clId="{1E5BBFAF-BF3B-44DB-A305-1D5DB4FF8B95}" dt="2021-06-09T07:45:54.408" v="835" actId="6549"/>
        <pc:sldMkLst>
          <pc:docMk/>
          <pc:sldMk cId="3789334391" sldId="1203"/>
        </pc:sldMkLst>
        <pc:spChg chg="mod">
          <ac:chgData name="Yelena Slizhevskaya" userId="c31c118f-cc09-4814-95e2-f268a72c0a23" providerId="ADAL" clId="{1E5BBFAF-BF3B-44DB-A305-1D5DB4FF8B95}" dt="2021-06-09T07:45:54.408" v="835" actId="6549"/>
          <ac:spMkLst>
            <pc:docMk/>
            <pc:sldMk cId="3789334391" sldId="1203"/>
            <ac:spMk id="4" creationId="{7C324DD3-4825-4173-8194-5DE7E27C25F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48280-649C-470D-A228-4D270721271F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26E5BC-7101-408C-9E34-2057A35DC36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200" b="1" dirty="0"/>
            <a:t>Разработка пакета по поддержке </a:t>
          </a:r>
        </a:p>
      </dgm:t>
    </dgm:pt>
    <dgm:pt modelId="{44CDF5B7-CFE1-40A9-A949-1119E0E8688B}" type="parTrans" cxnId="{90E3A69B-6DBD-4B6A-8CF5-2362D9B14FCB}">
      <dgm:prSet/>
      <dgm:spPr/>
      <dgm:t>
        <a:bodyPr/>
        <a:lstStyle/>
        <a:p>
          <a:endParaRPr lang="en-US"/>
        </a:p>
      </dgm:t>
    </dgm:pt>
    <dgm:pt modelId="{00525D26-8C06-4041-99D3-50CD820E0E72}" type="sibTrans" cxnId="{90E3A69B-6DBD-4B6A-8CF5-2362D9B14FCB}">
      <dgm:prSet/>
      <dgm:spPr/>
      <dgm:t>
        <a:bodyPr/>
        <a:lstStyle/>
        <a:p>
          <a:endParaRPr lang="en-US"/>
        </a:p>
      </dgm:t>
    </dgm:pt>
    <dgm:pt modelId="{DD884215-AD08-4F20-9F90-957E5192E1B7}">
      <dgm:prSet custT="1"/>
      <dgm:spPr/>
      <dgm:t>
        <a:bodyPr/>
        <a:lstStyle/>
        <a:p>
          <a:r>
            <a:rPr lang="ru-RU" sz="1200" b="1" dirty="0"/>
            <a:t>Реализация пакета по поддержке</a:t>
          </a:r>
        </a:p>
      </dgm:t>
    </dgm:pt>
    <dgm:pt modelId="{5196BEED-1406-43E3-A5E5-639F1FD13793}" type="parTrans" cxnId="{B71A55F1-DF80-4B63-BA60-48039A8CB7EE}">
      <dgm:prSet/>
      <dgm:spPr/>
      <dgm:t>
        <a:bodyPr/>
        <a:lstStyle/>
        <a:p>
          <a:endParaRPr lang="en-US"/>
        </a:p>
      </dgm:t>
    </dgm:pt>
    <dgm:pt modelId="{D56C68B9-31D8-482C-B506-02B6DFA7B624}" type="sibTrans" cxnId="{B71A55F1-DF80-4B63-BA60-48039A8CB7EE}">
      <dgm:prSet/>
      <dgm:spPr/>
      <dgm:t>
        <a:bodyPr/>
        <a:lstStyle/>
        <a:p>
          <a:endParaRPr lang="en-US"/>
        </a:p>
      </dgm:t>
    </dgm:pt>
    <dgm:pt modelId="{3632C237-BFA8-4867-A3FF-15C6AC79A795}">
      <dgm:prSet custT="1"/>
      <dgm:spPr>
        <a:solidFill>
          <a:srgbClr val="C00000"/>
        </a:solidFill>
      </dgm:spPr>
      <dgm:t>
        <a:bodyPr/>
        <a:lstStyle/>
        <a:p>
          <a:r>
            <a:rPr lang="ru-RU" sz="1200" b="1" dirty="0"/>
            <a:t>Контроль пакета по поддержке</a:t>
          </a:r>
        </a:p>
      </dgm:t>
    </dgm:pt>
    <dgm:pt modelId="{D2D42FDA-423B-48BC-8AB8-80AF97F415B2}" type="parTrans" cxnId="{FC1000A0-BE64-4B40-9764-392D485E8290}">
      <dgm:prSet/>
      <dgm:spPr/>
      <dgm:t>
        <a:bodyPr/>
        <a:lstStyle/>
        <a:p>
          <a:endParaRPr lang="en-US"/>
        </a:p>
      </dgm:t>
    </dgm:pt>
    <dgm:pt modelId="{195340D0-2648-4E1F-972B-5BF22D0489DE}" type="sibTrans" cxnId="{FC1000A0-BE64-4B40-9764-392D485E8290}">
      <dgm:prSet/>
      <dgm:spPr/>
      <dgm:t>
        <a:bodyPr/>
        <a:lstStyle/>
        <a:p>
          <a:endParaRPr lang="en-US"/>
        </a:p>
      </dgm:t>
    </dgm:pt>
    <dgm:pt modelId="{03F9FD95-FD05-441F-A581-F9C259F02B72}" type="pres">
      <dgm:prSet presAssocID="{26148280-649C-470D-A228-4D270721271F}" presName="compositeShape" presStyleCnt="0">
        <dgm:presLayoutVars>
          <dgm:chMax val="7"/>
          <dgm:dir/>
          <dgm:resizeHandles val="exact"/>
        </dgm:presLayoutVars>
      </dgm:prSet>
      <dgm:spPr/>
    </dgm:pt>
    <dgm:pt modelId="{C8583B5D-205C-4167-B790-2EF94BECB448}" type="pres">
      <dgm:prSet presAssocID="{26148280-649C-470D-A228-4D270721271F}" presName="wedge1" presStyleLbl="node1" presStyleIdx="0" presStyleCnt="3"/>
      <dgm:spPr/>
    </dgm:pt>
    <dgm:pt modelId="{BAF6A4A3-DB38-4812-90DF-615540AD9C7B}" type="pres">
      <dgm:prSet presAssocID="{26148280-649C-470D-A228-4D270721271F}" presName="dummy1a" presStyleCnt="0"/>
      <dgm:spPr/>
    </dgm:pt>
    <dgm:pt modelId="{D7D86540-6F00-4FA5-8971-5128513492EF}" type="pres">
      <dgm:prSet presAssocID="{26148280-649C-470D-A228-4D270721271F}" presName="dummy1b" presStyleCnt="0"/>
      <dgm:spPr/>
    </dgm:pt>
    <dgm:pt modelId="{533BC7E7-4BF7-4ADF-AC51-B51738793F30}" type="pres">
      <dgm:prSet presAssocID="{26148280-649C-470D-A228-4D270721271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0FAB813-8A6D-40A5-8470-D734C900D9C8}" type="pres">
      <dgm:prSet presAssocID="{26148280-649C-470D-A228-4D270721271F}" presName="wedge2" presStyleLbl="node1" presStyleIdx="1" presStyleCnt="3"/>
      <dgm:spPr/>
    </dgm:pt>
    <dgm:pt modelId="{CA7B7555-D639-4BD0-8CF8-D649D43AFB4C}" type="pres">
      <dgm:prSet presAssocID="{26148280-649C-470D-A228-4D270721271F}" presName="dummy2a" presStyleCnt="0"/>
      <dgm:spPr/>
    </dgm:pt>
    <dgm:pt modelId="{17B17F3A-B268-4AF3-9961-1699C40E06E0}" type="pres">
      <dgm:prSet presAssocID="{26148280-649C-470D-A228-4D270721271F}" presName="dummy2b" presStyleCnt="0"/>
      <dgm:spPr/>
    </dgm:pt>
    <dgm:pt modelId="{DAFE99EE-9035-41EF-82A7-E0E28F5BC62C}" type="pres">
      <dgm:prSet presAssocID="{26148280-649C-470D-A228-4D270721271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A9EEA94-85E6-469C-AE26-F53A57310983}" type="pres">
      <dgm:prSet presAssocID="{26148280-649C-470D-A228-4D270721271F}" presName="wedge3" presStyleLbl="node1" presStyleIdx="2" presStyleCnt="3"/>
      <dgm:spPr/>
    </dgm:pt>
    <dgm:pt modelId="{31830DCB-DA83-407C-9CF2-03D984ACB895}" type="pres">
      <dgm:prSet presAssocID="{26148280-649C-470D-A228-4D270721271F}" presName="dummy3a" presStyleCnt="0"/>
      <dgm:spPr/>
    </dgm:pt>
    <dgm:pt modelId="{DFEC086B-18AE-4B4C-A2B1-7F48895450F4}" type="pres">
      <dgm:prSet presAssocID="{26148280-649C-470D-A228-4D270721271F}" presName="dummy3b" presStyleCnt="0"/>
      <dgm:spPr/>
    </dgm:pt>
    <dgm:pt modelId="{3705B2A1-C83B-44AE-B9AC-9BD5C447075C}" type="pres">
      <dgm:prSet presAssocID="{26148280-649C-470D-A228-4D270721271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4814AD3-2E75-4A72-892F-90D1BAD5985F}" type="pres">
      <dgm:prSet presAssocID="{00525D26-8C06-4041-99D3-50CD820E0E72}" presName="arrowWedge1" presStyleLbl="fgSibTrans2D1" presStyleIdx="0" presStyleCnt="3"/>
      <dgm:spPr>
        <a:solidFill>
          <a:schemeClr val="accent5">
            <a:lumMod val="40000"/>
            <a:lumOff val="60000"/>
          </a:schemeClr>
        </a:solidFill>
      </dgm:spPr>
    </dgm:pt>
    <dgm:pt modelId="{4C98E8E3-114B-4DFC-BEA2-3FCDA98BD935}" type="pres">
      <dgm:prSet presAssocID="{D56C68B9-31D8-482C-B506-02B6DFA7B624}" presName="arrowWedge2" presStyleLbl="fgSibTrans2D1" presStyleIdx="1" presStyleCnt="3"/>
      <dgm:spPr/>
    </dgm:pt>
    <dgm:pt modelId="{A8B8220D-8934-4112-A78D-CB408CFFE3D7}" type="pres">
      <dgm:prSet presAssocID="{195340D0-2648-4E1F-972B-5BF22D0489DE}" presName="arrowWedge3" presStyleLbl="fgSibTrans2D1" presStyleIdx="2" presStyleCnt="3"/>
      <dgm:spPr>
        <a:solidFill>
          <a:schemeClr val="accent4">
            <a:lumMod val="40000"/>
            <a:lumOff val="60000"/>
          </a:schemeClr>
        </a:solidFill>
      </dgm:spPr>
    </dgm:pt>
  </dgm:ptLst>
  <dgm:cxnLst>
    <dgm:cxn modelId="{C8217B1B-1C6F-417C-B83F-210D10C459DF}" type="presOf" srcId="{3632C237-BFA8-4867-A3FF-15C6AC79A795}" destId="{EA9EEA94-85E6-469C-AE26-F53A57310983}" srcOrd="0" destOrd="0" presId="urn:microsoft.com/office/officeart/2005/8/layout/cycle8"/>
    <dgm:cxn modelId="{C25C3960-F444-4817-A5E6-FE722794593C}" type="presOf" srcId="{4926E5BC-7101-408C-9E34-2057A35DC36E}" destId="{C8583B5D-205C-4167-B790-2EF94BECB448}" srcOrd="0" destOrd="0" presId="urn:microsoft.com/office/officeart/2005/8/layout/cycle8"/>
    <dgm:cxn modelId="{C63C7341-FBC5-43C3-8DB7-968E62A72F85}" type="presOf" srcId="{DD884215-AD08-4F20-9F90-957E5192E1B7}" destId="{30FAB813-8A6D-40A5-8470-D734C900D9C8}" srcOrd="0" destOrd="0" presId="urn:microsoft.com/office/officeart/2005/8/layout/cycle8"/>
    <dgm:cxn modelId="{6C99BF76-CE3B-4E05-8758-A4C72C290F15}" type="presOf" srcId="{4926E5BC-7101-408C-9E34-2057A35DC36E}" destId="{533BC7E7-4BF7-4ADF-AC51-B51738793F30}" srcOrd="1" destOrd="0" presId="urn:microsoft.com/office/officeart/2005/8/layout/cycle8"/>
    <dgm:cxn modelId="{90E3A69B-6DBD-4B6A-8CF5-2362D9B14FCB}" srcId="{26148280-649C-470D-A228-4D270721271F}" destId="{4926E5BC-7101-408C-9E34-2057A35DC36E}" srcOrd="0" destOrd="0" parTransId="{44CDF5B7-CFE1-40A9-A949-1119E0E8688B}" sibTransId="{00525D26-8C06-4041-99D3-50CD820E0E72}"/>
    <dgm:cxn modelId="{FC1000A0-BE64-4B40-9764-392D485E8290}" srcId="{26148280-649C-470D-A228-4D270721271F}" destId="{3632C237-BFA8-4867-A3FF-15C6AC79A795}" srcOrd="2" destOrd="0" parTransId="{D2D42FDA-423B-48BC-8AB8-80AF97F415B2}" sibTransId="{195340D0-2648-4E1F-972B-5BF22D0489DE}"/>
    <dgm:cxn modelId="{EAAD70C8-FF44-4F26-9EE7-E9B934671F74}" type="presOf" srcId="{3632C237-BFA8-4867-A3FF-15C6AC79A795}" destId="{3705B2A1-C83B-44AE-B9AC-9BD5C447075C}" srcOrd="1" destOrd="0" presId="urn:microsoft.com/office/officeart/2005/8/layout/cycle8"/>
    <dgm:cxn modelId="{07DA64CC-3A07-427D-BAAC-E49DCE0EA45E}" type="presOf" srcId="{26148280-649C-470D-A228-4D270721271F}" destId="{03F9FD95-FD05-441F-A581-F9C259F02B72}" srcOrd="0" destOrd="0" presId="urn:microsoft.com/office/officeart/2005/8/layout/cycle8"/>
    <dgm:cxn modelId="{4E9C70D3-8FBF-4E7F-B3F8-54D8B977719D}" type="presOf" srcId="{DD884215-AD08-4F20-9F90-957E5192E1B7}" destId="{DAFE99EE-9035-41EF-82A7-E0E28F5BC62C}" srcOrd="1" destOrd="0" presId="urn:microsoft.com/office/officeart/2005/8/layout/cycle8"/>
    <dgm:cxn modelId="{B71A55F1-DF80-4B63-BA60-48039A8CB7EE}" srcId="{26148280-649C-470D-A228-4D270721271F}" destId="{DD884215-AD08-4F20-9F90-957E5192E1B7}" srcOrd="1" destOrd="0" parTransId="{5196BEED-1406-43E3-A5E5-639F1FD13793}" sibTransId="{D56C68B9-31D8-482C-B506-02B6DFA7B624}"/>
    <dgm:cxn modelId="{2454141D-E899-45F2-B1A8-32B37FED81C2}" type="presParOf" srcId="{03F9FD95-FD05-441F-A581-F9C259F02B72}" destId="{C8583B5D-205C-4167-B790-2EF94BECB448}" srcOrd="0" destOrd="0" presId="urn:microsoft.com/office/officeart/2005/8/layout/cycle8"/>
    <dgm:cxn modelId="{ED729ECD-BCC7-451A-A4B2-1299B71FB4E1}" type="presParOf" srcId="{03F9FD95-FD05-441F-A581-F9C259F02B72}" destId="{BAF6A4A3-DB38-4812-90DF-615540AD9C7B}" srcOrd="1" destOrd="0" presId="urn:microsoft.com/office/officeart/2005/8/layout/cycle8"/>
    <dgm:cxn modelId="{E2FA7604-6755-48A9-A066-695422BB007C}" type="presParOf" srcId="{03F9FD95-FD05-441F-A581-F9C259F02B72}" destId="{D7D86540-6F00-4FA5-8971-5128513492EF}" srcOrd="2" destOrd="0" presId="urn:microsoft.com/office/officeart/2005/8/layout/cycle8"/>
    <dgm:cxn modelId="{6E3788BC-065A-4A6C-899C-7158081648D6}" type="presParOf" srcId="{03F9FD95-FD05-441F-A581-F9C259F02B72}" destId="{533BC7E7-4BF7-4ADF-AC51-B51738793F30}" srcOrd="3" destOrd="0" presId="urn:microsoft.com/office/officeart/2005/8/layout/cycle8"/>
    <dgm:cxn modelId="{BF200ED3-8F0D-4E1E-8DBD-2B58DF9BD501}" type="presParOf" srcId="{03F9FD95-FD05-441F-A581-F9C259F02B72}" destId="{30FAB813-8A6D-40A5-8470-D734C900D9C8}" srcOrd="4" destOrd="0" presId="urn:microsoft.com/office/officeart/2005/8/layout/cycle8"/>
    <dgm:cxn modelId="{8AC6DA24-8552-4945-BD4A-B41090F6D900}" type="presParOf" srcId="{03F9FD95-FD05-441F-A581-F9C259F02B72}" destId="{CA7B7555-D639-4BD0-8CF8-D649D43AFB4C}" srcOrd="5" destOrd="0" presId="urn:microsoft.com/office/officeart/2005/8/layout/cycle8"/>
    <dgm:cxn modelId="{FEE6C8FA-7114-425A-926B-FF865268561F}" type="presParOf" srcId="{03F9FD95-FD05-441F-A581-F9C259F02B72}" destId="{17B17F3A-B268-4AF3-9961-1699C40E06E0}" srcOrd="6" destOrd="0" presId="urn:microsoft.com/office/officeart/2005/8/layout/cycle8"/>
    <dgm:cxn modelId="{AA00A8FF-466A-4B54-9119-205E3FEDE0AA}" type="presParOf" srcId="{03F9FD95-FD05-441F-A581-F9C259F02B72}" destId="{DAFE99EE-9035-41EF-82A7-E0E28F5BC62C}" srcOrd="7" destOrd="0" presId="urn:microsoft.com/office/officeart/2005/8/layout/cycle8"/>
    <dgm:cxn modelId="{2545423D-4C33-4047-A145-6B9EA925F6CC}" type="presParOf" srcId="{03F9FD95-FD05-441F-A581-F9C259F02B72}" destId="{EA9EEA94-85E6-469C-AE26-F53A57310983}" srcOrd="8" destOrd="0" presId="urn:microsoft.com/office/officeart/2005/8/layout/cycle8"/>
    <dgm:cxn modelId="{B9CCA9CA-1F69-4F41-ABD5-215BFA497083}" type="presParOf" srcId="{03F9FD95-FD05-441F-A581-F9C259F02B72}" destId="{31830DCB-DA83-407C-9CF2-03D984ACB895}" srcOrd="9" destOrd="0" presId="urn:microsoft.com/office/officeart/2005/8/layout/cycle8"/>
    <dgm:cxn modelId="{DFD9974B-1DD4-415C-9398-63F3BDBA6B70}" type="presParOf" srcId="{03F9FD95-FD05-441F-A581-F9C259F02B72}" destId="{DFEC086B-18AE-4B4C-A2B1-7F48895450F4}" srcOrd="10" destOrd="0" presId="urn:microsoft.com/office/officeart/2005/8/layout/cycle8"/>
    <dgm:cxn modelId="{A594FB24-52A9-4639-ABE9-597DEC239B4C}" type="presParOf" srcId="{03F9FD95-FD05-441F-A581-F9C259F02B72}" destId="{3705B2A1-C83B-44AE-B9AC-9BD5C447075C}" srcOrd="11" destOrd="0" presId="urn:microsoft.com/office/officeart/2005/8/layout/cycle8"/>
    <dgm:cxn modelId="{A8884CEA-CD62-4DB2-A556-FB123A5F82C1}" type="presParOf" srcId="{03F9FD95-FD05-441F-A581-F9C259F02B72}" destId="{C4814AD3-2E75-4A72-892F-90D1BAD5985F}" srcOrd="12" destOrd="0" presId="urn:microsoft.com/office/officeart/2005/8/layout/cycle8"/>
    <dgm:cxn modelId="{012D8A29-9817-4B2B-8BAC-39B4E1812FD1}" type="presParOf" srcId="{03F9FD95-FD05-441F-A581-F9C259F02B72}" destId="{4C98E8E3-114B-4DFC-BEA2-3FCDA98BD935}" srcOrd="13" destOrd="0" presId="urn:microsoft.com/office/officeart/2005/8/layout/cycle8"/>
    <dgm:cxn modelId="{0BEF61B2-973E-4412-9A81-E6A4A511054A}" type="presParOf" srcId="{03F9FD95-FD05-441F-A581-F9C259F02B72}" destId="{A8B8220D-8934-4112-A78D-CB408CFFE3D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86670D-6F3A-4598-AAFD-7F68FFDF427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0E21C4-7736-47AC-BDC7-CA9BA9D35275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/>
            <a:t>Проведение парламентской оценки и обеспечение получения необходимого согласования </a:t>
          </a:r>
        </a:p>
      </dgm:t>
    </dgm:pt>
    <dgm:pt modelId="{562EC4BD-FB83-4526-808B-3AED3A7965A1}" type="parTrans" cxnId="{56140680-6D04-40F9-9D49-89169C2D7705}">
      <dgm:prSet/>
      <dgm:spPr/>
      <dgm:t>
        <a:bodyPr/>
        <a:lstStyle/>
        <a:p>
          <a:endParaRPr lang="en-US"/>
        </a:p>
      </dgm:t>
    </dgm:pt>
    <dgm:pt modelId="{C169091A-0FB2-4A0D-B368-9C741144CDBD}" type="sibTrans" cxnId="{56140680-6D04-40F9-9D49-89169C2D7705}">
      <dgm:prSet/>
      <dgm:spPr/>
      <dgm:t>
        <a:bodyPr/>
        <a:lstStyle/>
        <a:p>
          <a:endParaRPr lang="en-US"/>
        </a:p>
      </dgm:t>
    </dgm:pt>
    <dgm:pt modelId="{C11FB9C9-DFA9-4AC1-8624-46B8C6A93E54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/>
            <a:t>Определение бюджетных мер по преодолению кризиса с четкими  критериями выбора</a:t>
          </a:r>
        </a:p>
      </dgm:t>
    </dgm:pt>
    <dgm:pt modelId="{072AC956-1D2D-4C28-8AF1-60C3B1DF5C19}" type="parTrans" cxnId="{3BCB4C6C-542A-49A4-B8EF-1A739A2B981B}">
      <dgm:prSet/>
      <dgm:spPr/>
      <dgm:t>
        <a:bodyPr/>
        <a:lstStyle/>
        <a:p>
          <a:endParaRPr lang="en-US"/>
        </a:p>
      </dgm:t>
    </dgm:pt>
    <dgm:pt modelId="{739277B9-4DDC-4456-A295-E8E17ABAE782}" type="sibTrans" cxnId="{3BCB4C6C-542A-49A4-B8EF-1A739A2B981B}">
      <dgm:prSet/>
      <dgm:spPr/>
      <dgm:t>
        <a:bodyPr/>
        <a:lstStyle/>
        <a:p>
          <a:endParaRPr lang="en-US"/>
        </a:p>
      </dgm:t>
    </dgm:pt>
    <dgm:pt modelId="{26174C01-9DDC-4F9E-B95E-2B7DBB3820A3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/>
            <a:t>Определение понятных целей политики и показателей эффективности с целью упрощения последующей оценки последствий </a:t>
          </a:r>
        </a:p>
      </dgm:t>
    </dgm:pt>
    <dgm:pt modelId="{DD9AD945-019B-4BA8-9CED-F6EC1398AB73}" type="parTrans" cxnId="{1B352727-57D7-4B41-A613-39CC7F75BCCB}">
      <dgm:prSet/>
      <dgm:spPr/>
      <dgm:t>
        <a:bodyPr/>
        <a:lstStyle/>
        <a:p>
          <a:endParaRPr lang="en-US"/>
        </a:p>
      </dgm:t>
    </dgm:pt>
    <dgm:pt modelId="{1AD56788-7D1B-4A77-B235-DAC67B0F94DA}" type="sibTrans" cxnId="{1B352727-57D7-4B41-A613-39CC7F75BCCB}">
      <dgm:prSet/>
      <dgm:spPr/>
      <dgm:t>
        <a:bodyPr/>
        <a:lstStyle/>
        <a:p>
          <a:endParaRPr lang="en-US"/>
        </a:p>
      </dgm:t>
    </dgm:pt>
    <dgm:pt modelId="{C6E68565-D2E8-41A5-8E12-0D1F71489361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/>
            <a:t>Оценка и предоставление информации о последствиях кризиса для государственных финансов и экономики </a:t>
          </a:r>
        </a:p>
      </dgm:t>
    </dgm:pt>
    <dgm:pt modelId="{3385E734-07EC-42E5-BC9C-52AF036DBA05}" type="parTrans" cxnId="{98EE828E-6228-438C-A841-D284F5B86F91}">
      <dgm:prSet/>
      <dgm:spPr/>
      <dgm:t>
        <a:bodyPr/>
        <a:lstStyle/>
        <a:p>
          <a:endParaRPr lang="en-US"/>
        </a:p>
      </dgm:t>
    </dgm:pt>
    <dgm:pt modelId="{8032059D-8622-47FF-8F3D-B8ED44767148}" type="sibTrans" cxnId="{98EE828E-6228-438C-A841-D284F5B86F91}">
      <dgm:prSet/>
      <dgm:spPr/>
      <dgm:t>
        <a:bodyPr/>
        <a:lstStyle/>
        <a:p>
          <a:endParaRPr lang="en-US"/>
        </a:p>
      </dgm:t>
    </dgm:pt>
    <dgm:pt modelId="{48B32FC3-0435-48FC-AF26-71DD78FB4D8C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/>
            <a:t>Консультации с ключевыми заинтересованными сторонами с целью обеспечения надлежащей разработки и адресного применения мер, предусмотренных политикой </a:t>
          </a:r>
        </a:p>
      </dgm:t>
    </dgm:pt>
    <dgm:pt modelId="{96AE6FDD-9D9C-4822-A082-07CC94A98CDA}" type="parTrans" cxnId="{4F8AB5E7-D89E-4D57-820F-8AB73CCEDDDC}">
      <dgm:prSet/>
      <dgm:spPr/>
      <dgm:t>
        <a:bodyPr/>
        <a:lstStyle/>
        <a:p>
          <a:endParaRPr lang="en-US"/>
        </a:p>
      </dgm:t>
    </dgm:pt>
    <dgm:pt modelId="{1ABB0298-0EA5-400A-A63F-5E0E7713CEAF}" type="sibTrans" cxnId="{4F8AB5E7-D89E-4D57-820F-8AB73CCEDDDC}">
      <dgm:prSet/>
      <dgm:spPr/>
      <dgm:t>
        <a:bodyPr/>
        <a:lstStyle/>
        <a:p>
          <a:endParaRPr lang="en-US"/>
        </a:p>
      </dgm:t>
    </dgm:pt>
    <dgm:pt modelId="{53DFEE45-3882-4ABE-AD77-5BBC3D940018}" type="pres">
      <dgm:prSet presAssocID="{6186670D-6F3A-4598-AAFD-7F68FFDF4271}" presName="linear" presStyleCnt="0">
        <dgm:presLayoutVars>
          <dgm:animLvl val="lvl"/>
          <dgm:resizeHandles val="exact"/>
        </dgm:presLayoutVars>
      </dgm:prSet>
      <dgm:spPr/>
    </dgm:pt>
    <dgm:pt modelId="{0E847DC7-0B1C-4E16-A7F3-4276B0AADB50}" type="pres">
      <dgm:prSet presAssocID="{710E21C4-7736-47AC-BDC7-CA9BA9D3527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F84687F-17C6-40E9-AF9D-52948A6E7BB0}" type="pres">
      <dgm:prSet presAssocID="{C169091A-0FB2-4A0D-B368-9C741144CDBD}" presName="spacer" presStyleCnt="0"/>
      <dgm:spPr/>
    </dgm:pt>
    <dgm:pt modelId="{28FAE58C-6D64-4722-8A02-15C87E710955}" type="pres">
      <dgm:prSet presAssocID="{C11FB9C9-DFA9-4AC1-8624-46B8C6A93E5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5C55941-9850-4B38-9525-A110BAE4B133}" type="pres">
      <dgm:prSet presAssocID="{739277B9-4DDC-4456-A295-E8E17ABAE782}" presName="spacer" presStyleCnt="0"/>
      <dgm:spPr/>
    </dgm:pt>
    <dgm:pt modelId="{DA39AA3A-F392-40DB-A0A1-09E851A475C4}" type="pres">
      <dgm:prSet presAssocID="{26174C01-9DDC-4F9E-B95E-2B7DBB3820A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3B7815D-3C40-4C7C-BF55-69331CF28A63}" type="pres">
      <dgm:prSet presAssocID="{1AD56788-7D1B-4A77-B235-DAC67B0F94DA}" presName="spacer" presStyleCnt="0"/>
      <dgm:spPr/>
    </dgm:pt>
    <dgm:pt modelId="{F60E6340-191F-4C1D-8C6C-6F72AAEF2E02}" type="pres">
      <dgm:prSet presAssocID="{C6E68565-D2E8-41A5-8E12-0D1F7148936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3CAC4D3-D8FE-4D52-8DAE-DBF654982656}" type="pres">
      <dgm:prSet presAssocID="{8032059D-8622-47FF-8F3D-B8ED44767148}" presName="spacer" presStyleCnt="0"/>
      <dgm:spPr/>
    </dgm:pt>
    <dgm:pt modelId="{C1AC40D5-4207-4718-BE2E-B54B3408AC9C}" type="pres">
      <dgm:prSet presAssocID="{48B32FC3-0435-48FC-AF26-71DD78FB4D8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DB33523-E6A5-4B6C-91BF-855CD33038EC}" type="presOf" srcId="{C11FB9C9-DFA9-4AC1-8624-46B8C6A93E54}" destId="{28FAE58C-6D64-4722-8A02-15C87E710955}" srcOrd="0" destOrd="0" presId="urn:microsoft.com/office/officeart/2005/8/layout/vList2"/>
    <dgm:cxn modelId="{1B352727-57D7-4B41-A613-39CC7F75BCCB}" srcId="{6186670D-6F3A-4598-AAFD-7F68FFDF4271}" destId="{26174C01-9DDC-4F9E-B95E-2B7DBB3820A3}" srcOrd="2" destOrd="0" parTransId="{DD9AD945-019B-4BA8-9CED-F6EC1398AB73}" sibTransId="{1AD56788-7D1B-4A77-B235-DAC67B0F94DA}"/>
    <dgm:cxn modelId="{A964522A-7A64-43D7-9107-C5388178F8F6}" type="presOf" srcId="{26174C01-9DDC-4F9E-B95E-2B7DBB3820A3}" destId="{DA39AA3A-F392-40DB-A0A1-09E851A475C4}" srcOrd="0" destOrd="0" presId="urn:microsoft.com/office/officeart/2005/8/layout/vList2"/>
    <dgm:cxn modelId="{3ACEF834-1354-44BD-B10B-12022D1718F9}" type="presOf" srcId="{710E21C4-7736-47AC-BDC7-CA9BA9D35275}" destId="{0E847DC7-0B1C-4E16-A7F3-4276B0AADB50}" srcOrd="0" destOrd="0" presId="urn:microsoft.com/office/officeart/2005/8/layout/vList2"/>
    <dgm:cxn modelId="{0F2C4867-D9FE-45C6-AE27-92319257164E}" type="presOf" srcId="{C6E68565-D2E8-41A5-8E12-0D1F71489361}" destId="{F60E6340-191F-4C1D-8C6C-6F72AAEF2E02}" srcOrd="0" destOrd="0" presId="urn:microsoft.com/office/officeart/2005/8/layout/vList2"/>
    <dgm:cxn modelId="{3BCB4C6C-542A-49A4-B8EF-1A739A2B981B}" srcId="{6186670D-6F3A-4598-AAFD-7F68FFDF4271}" destId="{C11FB9C9-DFA9-4AC1-8624-46B8C6A93E54}" srcOrd="1" destOrd="0" parTransId="{072AC956-1D2D-4C28-8AF1-60C3B1DF5C19}" sibTransId="{739277B9-4DDC-4456-A295-E8E17ABAE782}"/>
    <dgm:cxn modelId="{3C26FC52-AB5F-4D1E-B54A-ECFA730C07A2}" type="presOf" srcId="{48B32FC3-0435-48FC-AF26-71DD78FB4D8C}" destId="{C1AC40D5-4207-4718-BE2E-B54B3408AC9C}" srcOrd="0" destOrd="0" presId="urn:microsoft.com/office/officeart/2005/8/layout/vList2"/>
    <dgm:cxn modelId="{56140680-6D04-40F9-9D49-89169C2D7705}" srcId="{6186670D-6F3A-4598-AAFD-7F68FFDF4271}" destId="{710E21C4-7736-47AC-BDC7-CA9BA9D35275}" srcOrd="0" destOrd="0" parTransId="{562EC4BD-FB83-4526-808B-3AED3A7965A1}" sibTransId="{C169091A-0FB2-4A0D-B368-9C741144CDBD}"/>
    <dgm:cxn modelId="{98EE828E-6228-438C-A841-D284F5B86F91}" srcId="{6186670D-6F3A-4598-AAFD-7F68FFDF4271}" destId="{C6E68565-D2E8-41A5-8E12-0D1F71489361}" srcOrd="3" destOrd="0" parTransId="{3385E734-07EC-42E5-BC9C-52AF036DBA05}" sibTransId="{8032059D-8622-47FF-8F3D-B8ED44767148}"/>
    <dgm:cxn modelId="{BBF195D8-15EC-45C8-B4E5-79EE7B36688E}" type="presOf" srcId="{6186670D-6F3A-4598-AAFD-7F68FFDF4271}" destId="{53DFEE45-3882-4ABE-AD77-5BBC3D940018}" srcOrd="0" destOrd="0" presId="urn:microsoft.com/office/officeart/2005/8/layout/vList2"/>
    <dgm:cxn modelId="{4F8AB5E7-D89E-4D57-820F-8AB73CCEDDDC}" srcId="{6186670D-6F3A-4598-AAFD-7F68FFDF4271}" destId="{48B32FC3-0435-48FC-AF26-71DD78FB4D8C}" srcOrd="4" destOrd="0" parTransId="{96AE6FDD-9D9C-4822-A082-07CC94A98CDA}" sibTransId="{1ABB0298-0EA5-400A-A63F-5E0E7713CEAF}"/>
    <dgm:cxn modelId="{6382DE43-8B6B-4732-A4AA-3A5D1930BE5F}" type="presParOf" srcId="{53DFEE45-3882-4ABE-AD77-5BBC3D940018}" destId="{0E847DC7-0B1C-4E16-A7F3-4276B0AADB50}" srcOrd="0" destOrd="0" presId="urn:microsoft.com/office/officeart/2005/8/layout/vList2"/>
    <dgm:cxn modelId="{B8FAD794-41C5-430C-84A6-4C1762D2C400}" type="presParOf" srcId="{53DFEE45-3882-4ABE-AD77-5BBC3D940018}" destId="{3F84687F-17C6-40E9-AF9D-52948A6E7BB0}" srcOrd="1" destOrd="0" presId="urn:microsoft.com/office/officeart/2005/8/layout/vList2"/>
    <dgm:cxn modelId="{ACA33570-755E-411C-A85B-96F602A062C9}" type="presParOf" srcId="{53DFEE45-3882-4ABE-AD77-5BBC3D940018}" destId="{28FAE58C-6D64-4722-8A02-15C87E710955}" srcOrd="2" destOrd="0" presId="urn:microsoft.com/office/officeart/2005/8/layout/vList2"/>
    <dgm:cxn modelId="{C480ECCB-219E-4AEA-B0E0-22A0F3DEC150}" type="presParOf" srcId="{53DFEE45-3882-4ABE-AD77-5BBC3D940018}" destId="{45C55941-9850-4B38-9525-A110BAE4B133}" srcOrd="3" destOrd="0" presId="urn:microsoft.com/office/officeart/2005/8/layout/vList2"/>
    <dgm:cxn modelId="{FDFD4781-4D3E-4419-9F40-A546C6B4B984}" type="presParOf" srcId="{53DFEE45-3882-4ABE-AD77-5BBC3D940018}" destId="{DA39AA3A-F392-40DB-A0A1-09E851A475C4}" srcOrd="4" destOrd="0" presId="urn:microsoft.com/office/officeart/2005/8/layout/vList2"/>
    <dgm:cxn modelId="{B471F01C-6E99-49D5-AA90-13C78678F50B}" type="presParOf" srcId="{53DFEE45-3882-4ABE-AD77-5BBC3D940018}" destId="{53B7815D-3C40-4C7C-BF55-69331CF28A63}" srcOrd="5" destOrd="0" presId="urn:microsoft.com/office/officeart/2005/8/layout/vList2"/>
    <dgm:cxn modelId="{13CACBEF-6855-4AF7-A418-09A68AD67E29}" type="presParOf" srcId="{53DFEE45-3882-4ABE-AD77-5BBC3D940018}" destId="{F60E6340-191F-4C1D-8C6C-6F72AAEF2E02}" srcOrd="6" destOrd="0" presId="urn:microsoft.com/office/officeart/2005/8/layout/vList2"/>
    <dgm:cxn modelId="{2FB604C1-DDE8-4DE4-B566-24C1D7A2A6DE}" type="presParOf" srcId="{53DFEE45-3882-4ABE-AD77-5BBC3D940018}" destId="{33CAC4D3-D8FE-4D52-8DAE-DBF654982656}" srcOrd="7" destOrd="0" presId="urn:microsoft.com/office/officeart/2005/8/layout/vList2"/>
    <dgm:cxn modelId="{F526AFC2-0934-4054-8682-FA7EA6D86E0C}" type="presParOf" srcId="{53DFEE45-3882-4ABE-AD77-5BBC3D940018}" destId="{C1AC40D5-4207-4718-BE2E-B54B3408AC9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7DCEA8-DB77-44AD-8957-5D7A5791CC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16C098-881C-4DCB-A83A-DE574816D74A}">
      <dgm:prSet custT="1"/>
      <dgm:spPr/>
      <dgm:t>
        <a:bodyPr/>
        <a:lstStyle/>
        <a:p>
          <a:r>
            <a:rPr lang="ru-RU" sz="1200" dirty="0"/>
            <a:t>Отслеживание дополнительных расходов, производимых в связи с COVID-19 в рамках специальных программ</a:t>
          </a:r>
        </a:p>
      </dgm:t>
    </dgm:pt>
    <dgm:pt modelId="{F624F560-E420-4F29-8072-5067AE48DF4B}" type="parTrans" cxnId="{6BC29491-1806-4123-8EF7-E4EE6E9114C3}">
      <dgm:prSet/>
      <dgm:spPr/>
      <dgm:t>
        <a:bodyPr/>
        <a:lstStyle/>
        <a:p>
          <a:endParaRPr lang="en-US"/>
        </a:p>
      </dgm:t>
    </dgm:pt>
    <dgm:pt modelId="{528327A1-99DA-48F2-A673-CCA1722324F8}" type="sibTrans" cxnId="{6BC29491-1806-4123-8EF7-E4EE6E9114C3}">
      <dgm:prSet/>
      <dgm:spPr/>
      <dgm:t>
        <a:bodyPr/>
        <a:lstStyle/>
        <a:p>
          <a:endParaRPr lang="en-US"/>
        </a:p>
      </dgm:t>
    </dgm:pt>
    <dgm:pt modelId="{28160072-DDE3-4B4D-BD60-674B8C9FB806}">
      <dgm:prSet custT="1"/>
      <dgm:spPr/>
      <dgm:t>
        <a:bodyPr/>
        <a:lstStyle/>
        <a:p>
          <a:r>
            <a:rPr lang="ru-RU" sz="1400" dirty="0"/>
            <a:t>Полностью прозрачное распределение донорских средств в рамках бюджета</a:t>
          </a:r>
        </a:p>
      </dgm:t>
    </dgm:pt>
    <dgm:pt modelId="{700266EB-22ED-4EAB-AFDA-3A5E67E89D28}" type="parTrans" cxnId="{F23FE2DC-0F81-413B-9EB4-873EB8E938E7}">
      <dgm:prSet/>
      <dgm:spPr/>
      <dgm:t>
        <a:bodyPr/>
        <a:lstStyle/>
        <a:p>
          <a:endParaRPr lang="en-US"/>
        </a:p>
      </dgm:t>
    </dgm:pt>
    <dgm:pt modelId="{C0DA4F56-DB4B-47B6-ACCD-93204F6ECF7D}" type="sibTrans" cxnId="{F23FE2DC-0F81-413B-9EB4-873EB8E938E7}">
      <dgm:prSet/>
      <dgm:spPr/>
      <dgm:t>
        <a:bodyPr/>
        <a:lstStyle/>
        <a:p>
          <a:endParaRPr lang="en-US"/>
        </a:p>
      </dgm:t>
    </dgm:pt>
    <dgm:pt modelId="{E973B410-0B81-459F-B1AA-11F0A95AF634}">
      <dgm:prSet custT="1"/>
      <dgm:spPr/>
      <dgm:t>
        <a:bodyPr/>
        <a:lstStyle/>
        <a:p>
          <a:r>
            <a:rPr lang="ru-RU" sz="1400"/>
            <a:t>Применение международных стандартов прозрачности в рамках реализации внебюджетных мер</a:t>
          </a:r>
          <a:r>
            <a:rPr lang="ru-RU" sz="500"/>
            <a:t> </a:t>
          </a:r>
        </a:p>
      </dgm:t>
    </dgm:pt>
    <dgm:pt modelId="{8079AB7F-524A-4783-9E4D-43CC485051D1}" type="parTrans" cxnId="{45641CCC-C9D1-49F5-8AD0-2A78BAFDAAF2}">
      <dgm:prSet/>
      <dgm:spPr/>
      <dgm:t>
        <a:bodyPr/>
        <a:lstStyle/>
        <a:p>
          <a:endParaRPr lang="en-US"/>
        </a:p>
      </dgm:t>
    </dgm:pt>
    <dgm:pt modelId="{AF90089D-E356-46D4-8CA1-63A81B221BB4}" type="sibTrans" cxnId="{45641CCC-C9D1-49F5-8AD0-2A78BAFDAAF2}">
      <dgm:prSet/>
      <dgm:spPr/>
      <dgm:t>
        <a:bodyPr/>
        <a:lstStyle/>
        <a:p>
          <a:endParaRPr lang="en-US"/>
        </a:p>
      </dgm:t>
    </dgm:pt>
    <dgm:pt modelId="{C31B95FF-E940-4768-BB9B-9F6EA84699FA}">
      <dgm:prSet custT="1"/>
      <dgm:spPr/>
      <dgm:t>
        <a:bodyPr/>
        <a:lstStyle/>
        <a:p>
          <a:r>
            <a:rPr lang="ru-RU" sz="1400"/>
            <a:t>Усиление последующего контроля</a:t>
          </a:r>
        </a:p>
      </dgm:t>
    </dgm:pt>
    <dgm:pt modelId="{02D506BF-BB32-464E-8668-9594DF07DCEC}" type="parTrans" cxnId="{A2AC688E-78C4-4D40-82E5-3D86B696E3CF}">
      <dgm:prSet/>
      <dgm:spPr/>
      <dgm:t>
        <a:bodyPr/>
        <a:lstStyle/>
        <a:p>
          <a:endParaRPr lang="en-US"/>
        </a:p>
      </dgm:t>
    </dgm:pt>
    <dgm:pt modelId="{ABF40EA5-22C6-4E08-9D8A-3F2AE569DD84}" type="sibTrans" cxnId="{A2AC688E-78C4-4D40-82E5-3D86B696E3CF}">
      <dgm:prSet/>
      <dgm:spPr/>
      <dgm:t>
        <a:bodyPr/>
        <a:lstStyle/>
        <a:p>
          <a:endParaRPr lang="en-US"/>
        </a:p>
      </dgm:t>
    </dgm:pt>
    <dgm:pt modelId="{660A5F19-62CF-4DDF-84AF-7CF3C1B001AB}">
      <dgm:prSet custT="1"/>
      <dgm:spPr/>
      <dgm:t>
        <a:bodyPr/>
        <a:lstStyle/>
        <a:p>
          <a:r>
            <a:rPr lang="ru-RU" sz="1400"/>
            <a:t>Информирование граждан о мерах, принимаемых в рамках политики</a:t>
          </a:r>
        </a:p>
      </dgm:t>
    </dgm:pt>
    <dgm:pt modelId="{55DE3E43-084E-4A02-8D4E-6A0939E0CDDE}" type="parTrans" cxnId="{FB27526A-9D6A-4DFC-AF9C-1C25949100DE}">
      <dgm:prSet/>
      <dgm:spPr/>
      <dgm:t>
        <a:bodyPr/>
        <a:lstStyle/>
        <a:p>
          <a:endParaRPr lang="en-US"/>
        </a:p>
      </dgm:t>
    </dgm:pt>
    <dgm:pt modelId="{6457820F-F716-46A4-8752-43A4D65B4AE1}" type="sibTrans" cxnId="{FB27526A-9D6A-4DFC-AF9C-1C25949100DE}">
      <dgm:prSet/>
      <dgm:spPr/>
      <dgm:t>
        <a:bodyPr/>
        <a:lstStyle/>
        <a:p>
          <a:endParaRPr lang="en-US"/>
        </a:p>
      </dgm:t>
    </dgm:pt>
    <dgm:pt modelId="{DBFDD224-BC05-4ECA-9E42-17A549A297B0}" type="pres">
      <dgm:prSet presAssocID="{F07DCEA8-DB77-44AD-8957-5D7A5791CC14}" presName="linear" presStyleCnt="0">
        <dgm:presLayoutVars>
          <dgm:animLvl val="lvl"/>
          <dgm:resizeHandles val="exact"/>
        </dgm:presLayoutVars>
      </dgm:prSet>
      <dgm:spPr/>
    </dgm:pt>
    <dgm:pt modelId="{58BC9917-8A9F-4A62-8674-792C649A7CF2}" type="pres">
      <dgm:prSet presAssocID="{3516C098-881C-4DCB-A83A-DE574816D74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6A9A919-4CF6-4DB8-82DD-FBFDAE86F85F}" type="pres">
      <dgm:prSet presAssocID="{528327A1-99DA-48F2-A673-CCA1722324F8}" presName="spacer" presStyleCnt="0"/>
      <dgm:spPr/>
    </dgm:pt>
    <dgm:pt modelId="{9C7F0816-1F79-41E4-BC9A-7D83F5B896B8}" type="pres">
      <dgm:prSet presAssocID="{28160072-DDE3-4B4D-BD60-674B8C9FB80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73C8448-40AC-45FC-912E-C51281002D20}" type="pres">
      <dgm:prSet presAssocID="{C0DA4F56-DB4B-47B6-ACCD-93204F6ECF7D}" presName="spacer" presStyleCnt="0"/>
      <dgm:spPr/>
    </dgm:pt>
    <dgm:pt modelId="{FEFB0396-49CA-4320-819F-A6635536BAE3}" type="pres">
      <dgm:prSet presAssocID="{E973B410-0B81-459F-B1AA-11F0A95AF63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51DE737-4339-4CE9-BC2F-0D83373528D7}" type="pres">
      <dgm:prSet presAssocID="{AF90089D-E356-46D4-8CA1-63A81B221BB4}" presName="spacer" presStyleCnt="0"/>
      <dgm:spPr/>
    </dgm:pt>
    <dgm:pt modelId="{F18F9F10-B140-47C5-A64A-2C613071AC20}" type="pres">
      <dgm:prSet presAssocID="{C31B95FF-E940-4768-BB9B-9F6EA84699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508C687-71C4-4BB8-A6B6-CD60E37421B7}" type="pres">
      <dgm:prSet presAssocID="{ABF40EA5-22C6-4E08-9D8A-3F2AE569DD84}" presName="spacer" presStyleCnt="0"/>
      <dgm:spPr/>
    </dgm:pt>
    <dgm:pt modelId="{4529614D-6D26-43D3-86C7-468E6B418BCA}" type="pres">
      <dgm:prSet presAssocID="{660A5F19-62CF-4DDF-84AF-7CF3C1B001A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CBBF806-D73C-45F0-B33D-E7A4C8ECBF9E}" type="presOf" srcId="{660A5F19-62CF-4DDF-84AF-7CF3C1B001AB}" destId="{4529614D-6D26-43D3-86C7-468E6B418BCA}" srcOrd="0" destOrd="0" presId="urn:microsoft.com/office/officeart/2005/8/layout/vList2"/>
    <dgm:cxn modelId="{C68CAD18-477F-4717-B71E-F1CEFBFD687A}" type="presOf" srcId="{C31B95FF-E940-4768-BB9B-9F6EA84699FA}" destId="{F18F9F10-B140-47C5-A64A-2C613071AC20}" srcOrd="0" destOrd="0" presId="urn:microsoft.com/office/officeart/2005/8/layout/vList2"/>
    <dgm:cxn modelId="{72BBC01C-B4FA-4F87-B5A8-E69636CF886A}" type="presOf" srcId="{E973B410-0B81-459F-B1AA-11F0A95AF634}" destId="{FEFB0396-49CA-4320-819F-A6635536BAE3}" srcOrd="0" destOrd="0" presId="urn:microsoft.com/office/officeart/2005/8/layout/vList2"/>
    <dgm:cxn modelId="{10D5FD60-666B-4CF0-A6A5-E33398E9FFBE}" type="presOf" srcId="{3516C098-881C-4DCB-A83A-DE574816D74A}" destId="{58BC9917-8A9F-4A62-8674-792C649A7CF2}" srcOrd="0" destOrd="0" presId="urn:microsoft.com/office/officeart/2005/8/layout/vList2"/>
    <dgm:cxn modelId="{FB27526A-9D6A-4DFC-AF9C-1C25949100DE}" srcId="{F07DCEA8-DB77-44AD-8957-5D7A5791CC14}" destId="{660A5F19-62CF-4DDF-84AF-7CF3C1B001AB}" srcOrd="4" destOrd="0" parTransId="{55DE3E43-084E-4A02-8D4E-6A0939E0CDDE}" sibTransId="{6457820F-F716-46A4-8752-43A4D65B4AE1}"/>
    <dgm:cxn modelId="{A2AC688E-78C4-4D40-82E5-3D86B696E3CF}" srcId="{F07DCEA8-DB77-44AD-8957-5D7A5791CC14}" destId="{C31B95FF-E940-4768-BB9B-9F6EA84699FA}" srcOrd="3" destOrd="0" parTransId="{02D506BF-BB32-464E-8668-9594DF07DCEC}" sibTransId="{ABF40EA5-22C6-4E08-9D8A-3F2AE569DD84}"/>
    <dgm:cxn modelId="{6BC29491-1806-4123-8EF7-E4EE6E9114C3}" srcId="{F07DCEA8-DB77-44AD-8957-5D7A5791CC14}" destId="{3516C098-881C-4DCB-A83A-DE574816D74A}" srcOrd="0" destOrd="0" parTransId="{F624F560-E420-4F29-8072-5067AE48DF4B}" sibTransId="{528327A1-99DA-48F2-A673-CCA1722324F8}"/>
    <dgm:cxn modelId="{45F6C891-2C65-4DFE-833A-3A84E5076A71}" type="presOf" srcId="{28160072-DDE3-4B4D-BD60-674B8C9FB806}" destId="{9C7F0816-1F79-41E4-BC9A-7D83F5B896B8}" srcOrd="0" destOrd="0" presId="urn:microsoft.com/office/officeart/2005/8/layout/vList2"/>
    <dgm:cxn modelId="{45641CCC-C9D1-49F5-8AD0-2A78BAFDAAF2}" srcId="{F07DCEA8-DB77-44AD-8957-5D7A5791CC14}" destId="{E973B410-0B81-459F-B1AA-11F0A95AF634}" srcOrd="2" destOrd="0" parTransId="{8079AB7F-524A-4783-9E4D-43CC485051D1}" sibTransId="{AF90089D-E356-46D4-8CA1-63A81B221BB4}"/>
    <dgm:cxn modelId="{74F8F2D5-E47A-408F-B20F-365C40F17490}" type="presOf" srcId="{F07DCEA8-DB77-44AD-8957-5D7A5791CC14}" destId="{DBFDD224-BC05-4ECA-9E42-17A549A297B0}" srcOrd="0" destOrd="0" presId="urn:microsoft.com/office/officeart/2005/8/layout/vList2"/>
    <dgm:cxn modelId="{F23FE2DC-0F81-413B-9EB4-873EB8E938E7}" srcId="{F07DCEA8-DB77-44AD-8957-5D7A5791CC14}" destId="{28160072-DDE3-4B4D-BD60-674B8C9FB806}" srcOrd="1" destOrd="0" parTransId="{700266EB-22ED-4EAB-AFDA-3A5E67E89D28}" sibTransId="{C0DA4F56-DB4B-47B6-ACCD-93204F6ECF7D}"/>
    <dgm:cxn modelId="{D9537643-6281-43FD-B3A1-EDD8DE9438CE}" type="presParOf" srcId="{DBFDD224-BC05-4ECA-9E42-17A549A297B0}" destId="{58BC9917-8A9F-4A62-8674-792C649A7CF2}" srcOrd="0" destOrd="0" presId="urn:microsoft.com/office/officeart/2005/8/layout/vList2"/>
    <dgm:cxn modelId="{DCE66CC3-1956-4EEE-AFE3-84AB1092A433}" type="presParOf" srcId="{DBFDD224-BC05-4ECA-9E42-17A549A297B0}" destId="{A6A9A919-4CF6-4DB8-82DD-FBFDAE86F85F}" srcOrd="1" destOrd="0" presId="urn:microsoft.com/office/officeart/2005/8/layout/vList2"/>
    <dgm:cxn modelId="{9697B233-CDEB-4186-8E50-393DBA6653C7}" type="presParOf" srcId="{DBFDD224-BC05-4ECA-9E42-17A549A297B0}" destId="{9C7F0816-1F79-41E4-BC9A-7D83F5B896B8}" srcOrd="2" destOrd="0" presId="urn:microsoft.com/office/officeart/2005/8/layout/vList2"/>
    <dgm:cxn modelId="{751893D3-512A-4DCC-BBCF-0EE7A6620441}" type="presParOf" srcId="{DBFDD224-BC05-4ECA-9E42-17A549A297B0}" destId="{B73C8448-40AC-45FC-912E-C51281002D20}" srcOrd="3" destOrd="0" presId="urn:microsoft.com/office/officeart/2005/8/layout/vList2"/>
    <dgm:cxn modelId="{EED668D4-2DC7-4557-AE92-C90597174478}" type="presParOf" srcId="{DBFDD224-BC05-4ECA-9E42-17A549A297B0}" destId="{FEFB0396-49CA-4320-819F-A6635536BAE3}" srcOrd="4" destOrd="0" presId="urn:microsoft.com/office/officeart/2005/8/layout/vList2"/>
    <dgm:cxn modelId="{1CEE7150-038E-4848-B86D-EE17381FE183}" type="presParOf" srcId="{DBFDD224-BC05-4ECA-9E42-17A549A297B0}" destId="{951DE737-4339-4CE9-BC2F-0D83373528D7}" srcOrd="5" destOrd="0" presId="urn:microsoft.com/office/officeart/2005/8/layout/vList2"/>
    <dgm:cxn modelId="{8D95416B-5E8F-4834-A202-CF75AC301740}" type="presParOf" srcId="{DBFDD224-BC05-4ECA-9E42-17A549A297B0}" destId="{F18F9F10-B140-47C5-A64A-2C613071AC20}" srcOrd="6" destOrd="0" presId="urn:microsoft.com/office/officeart/2005/8/layout/vList2"/>
    <dgm:cxn modelId="{FFD74C26-C453-4984-AF5C-A92A4443E2F9}" type="presParOf" srcId="{DBFDD224-BC05-4ECA-9E42-17A549A297B0}" destId="{B508C687-71C4-4BB8-A6B6-CD60E37421B7}" srcOrd="7" destOrd="0" presId="urn:microsoft.com/office/officeart/2005/8/layout/vList2"/>
    <dgm:cxn modelId="{3A80FA29-2B5E-40A5-9192-087A89D4F97E}" type="presParOf" srcId="{DBFDD224-BC05-4ECA-9E42-17A549A297B0}" destId="{4529614D-6D26-43D3-86C7-468E6B418BC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ACFAF2-28D8-4B9F-B1E1-FE140F9174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CE1BD6-7723-46BB-904A-73369F5B7987}">
      <dgm:prSet/>
      <dgm:spPr>
        <a:solidFill>
          <a:schemeClr val="accent4"/>
        </a:solidFill>
      </dgm:spPr>
      <dgm:t>
        <a:bodyPr/>
        <a:lstStyle/>
        <a:p>
          <a:r>
            <a:rPr lang="ru-RU"/>
            <a:t>Предоставление на регулярной основе отчетности о ходе реализации пакета по поддержке в отношении как бюджетных, так и внебюджетных операций </a:t>
          </a:r>
        </a:p>
      </dgm:t>
    </dgm:pt>
    <dgm:pt modelId="{138A9A32-2B6E-4AEB-9EBB-964E0FB8643F}" type="parTrans" cxnId="{D76A27AF-AF81-4951-B5A8-6F96C6F36D63}">
      <dgm:prSet/>
      <dgm:spPr/>
      <dgm:t>
        <a:bodyPr/>
        <a:lstStyle/>
        <a:p>
          <a:endParaRPr lang="en-US"/>
        </a:p>
      </dgm:t>
    </dgm:pt>
    <dgm:pt modelId="{77BD2206-90ED-4760-AA19-FFA533F401F2}" type="sibTrans" cxnId="{D76A27AF-AF81-4951-B5A8-6F96C6F36D63}">
      <dgm:prSet/>
      <dgm:spPr/>
      <dgm:t>
        <a:bodyPr/>
        <a:lstStyle/>
        <a:p>
          <a:endParaRPr lang="en-US"/>
        </a:p>
      </dgm:t>
    </dgm:pt>
    <dgm:pt modelId="{A0DB5F83-6645-448C-BB3F-7684B16C029C}">
      <dgm:prSet/>
      <dgm:spPr>
        <a:solidFill>
          <a:schemeClr val="accent4"/>
        </a:solidFill>
      </dgm:spPr>
      <dgm:t>
        <a:bodyPr/>
        <a:lstStyle/>
        <a:p>
          <a:r>
            <a:rPr lang="ru-RU"/>
            <a:t>Обеспечение парламентского контроля за ходом реализации традиционных или специальных мер </a:t>
          </a:r>
        </a:p>
      </dgm:t>
    </dgm:pt>
    <dgm:pt modelId="{25888499-9FB5-4721-A615-30D1D2B5215A}" type="parTrans" cxnId="{26061304-E1D6-4FAD-8EC7-987A922C5C34}">
      <dgm:prSet/>
      <dgm:spPr/>
      <dgm:t>
        <a:bodyPr/>
        <a:lstStyle/>
        <a:p>
          <a:endParaRPr lang="en-US"/>
        </a:p>
      </dgm:t>
    </dgm:pt>
    <dgm:pt modelId="{3F5AF036-3C59-4002-869C-EA4A13ABF6E7}" type="sibTrans" cxnId="{26061304-E1D6-4FAD-8EC7-987A922C5C34}">
      <dgm:prSet/>
      <dgm:spPr/>
      <dgm:t>
        <a:bodyPr/>
        <a:lstStyle/>
        <a:p>
          <a:endParaRPr lang="en-US"/>
        </a:p>
      </dgm:t>
    </dgm:pt>
    <dgm:pt modelId="{7A6FA923-02A4-40B3-928C-8A2787346091}">
      <dgm:prSet/>
      <dgm:spPr>
        <a:solidFill>
          <a:schemeClr val="accent4"/>
        </a:solidFill>
      </dgm:spPr>
      <dgm:t>
        <a:bodyPr/>
        <a:lstStyle/>
        <a:p>
          <a:r>
            <a:rPr lang="ru-RU"/>
            <a:t>Привлечение организаций гражданского общества к участию в мониторинге и проведении последующих оценок </a:t>
          </a:r>
        </a:p>
      </dgm:t>
    </dgm:pt>
    <dgm:pt modelId="{F9BBE8BE-2812-4680-82DD-5979BE67EDD4}" type="parTrans" cxnId="{A9A80D1F-6177-40A0-AC7E-4F1F451662EC}">
      <dgm:prSet/>
      <dgm:spPr/>
      <dgm:t>
        <a:bodyPr/>
        <a:lstStyle/>
        <a:p>
          <a:endParaRPr lang="en-US"/>
        </a:p>
      </dgm:t>
    </dgm:pt>
    <dgm:pt modelId="{DE76AFEA-44C9-439E-A595-E1B1469A4676}" type="sibTrans" cxnId="{A9A80D1F-6177-40A0-AC7E-4F1F451662EC}">
      <dgm:prSet/>
      <dgm:spPr/>
      <dgm:t>
        <a:bodyPr/>
        <a:lstStyle/>
        <a:p>
          <a:endParaRPr lang="en-US"/>
        </a:p>
      </dgm:t>
    </dgm:pt>
    <dgm:pt modelId="{6576A14C-6DB2-4D1E-A7C6-6F42017F8DE7}" type="pres">
      <dgm:prSet presAssocID="{55ACFAF2-28D8-4B9F-B1E1-FE140F917472}" presName="linear" presStyleCnt="0">
        <dgm:presLayoutVars>
          <dgm:animLvl val="lvl"/>
          <dgm:resizeHandles val="exact"/>
        </dgm:presLayoutVars>
      </dgm:prSet>
      <dgm:spPr/>
    </dgm:pt>
    <dgm:pt modelId="{E3DC6E10-E49B-42ED-A1D5-979E6369CB75}" type="pres">
      <dgm:prSet presAssocID="{DFCE1BD6-7723-46BB-904A-73369F5B798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3AE7204-991B-47D5-B7B6-457C54AC9CCF}" type="pres">
      <dgm:prSet presAssocID="{77BD2206-90ED-4760-AA19-FFA533F401F2}" presName="spacer" presStyleCnt="0"/>
      <dgm:spPr/>
    </dgm:pt>
    <dgm:pt modelId="{047631AB-6078-444F-BFAD-ABCB67E6C4A9}" type="pres">
      <dgm:prSet presAssocID="{A0DB5F83-6645-448C-BB3F-7684B16C029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04C0909-262D-44BB-A733-FC439D664BB5}" type="pres">
      <dgm:prSet presAssocID="{3F5AF036-3C59-4002-869C-EA4A13ABF6E7}" presName="spacer" presStyleCnt="0"/>
      <dgm:spPr/>
    </dgm:pt>
    <dgm:pt modelId="{0DD75F3B-E6EE-4CD5-BC99-A75E1F425185}" type="pres">
      <dgm:prSet presAssocID="{7A6FA923-02A4-40B3-928C-8A278734609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6061304-E1D6-4FAD-8EC7-987A922C5C34}" srcId="{55ACFAF2-28D8-4B9F-B1E1-FE140F917472}" destId="{A0DB5F83-6645-448C-BB3F-7684B16C029C}" srcOrd="1" destOrd="0" parTransId="{25888499-9FB5-4721-A615-30D1D2B5215A}" sibTransId="{3F5AF036-3C59-4002-869C-EA4A13ABF6E7}"/>
    <dgm:cxn modelId="{08169619-9256-458C-957A-47336F244E06}" type="presOf" srcId="{A0DB5F83-6645-448C-BB3F-7684B16C029C}" destId="{047631AB-6078-444F-BFAD-ABCB67E6C4A9}" srcOrd="0" destOrd="0" presId="urn:microsoft.com/office/officeart/2005/8/layout/vList2"/>
    <dgm:cxn modelId="{A9A80D1F-6177-40A0-AC7E-4F1F451662EC}" srcId="{55ACFAF2-28D8-4B9F-B1E1-FE140F917472}" destId="{7A6FA923-02A4-40B3-928C-8A2787346091}" srcOrd="2" destOrd="0" parTransId="{F9BBE8BE-2812-4680-82DD-5979BE67EDD4}" sibTransId="{DE76AFEA-44C9-439E-A595-E1B1469A4676}"/>
    <dgm:cxn modelId="{B2C8876F-64C1-41C3-AB7F-DC1644916D4D}" type="presOf" srcId="{55ACFAF2-28D8-4B9F-B1E1-FE140F917472}" destId="{6576A14C-6DB2-4D1E-A7C6-6F42017F8DE7}" srcOrd="0" destOrd="0" presId="urn:microsoft.com/office/officeart/2005/8/layout/vList2"/>
    <dgm:cxn modelId="{D76A27AF-AF81-4951-B5A8-6F96C6F36D63}" srcId="{55ACFAF2-28D8-4B9F-B1E1-FE140F917472}" destId="{DFCE1BD6-7723-46BB-904A-73369F5B7987}" srcOrd="0" destOrd="0" parTransId="{138A9A32-2B6E-4AEB-9EBB-964E0FB8643F}" sibTransId="{77BD2206-90ED-4760-AA19-FFA533F401F2}"/>
    <dgm:cxn modelId="{C2440EC0-B81E-4748-99DE-02AD4B516B58}" type="presOf" srcId="{DFCE1BD6-7723-46BB-904A-73369F5B7987}" destId="{E3DC6E10-E49B-42ED-A1D5-979E6369CB75}" srcOrd="0" destOrd="0" presId="urn:microsoft.com/office/officeart/2005/8/layout/vList2"/>
    <dgm:cxn modelId="{A82D59E4-D370-43FA-B0C4-0D3396139FCD}" type="presOf" srcId="{7A6FA923-02A4-40B3-928C-8A2787346091}" destId="{0DD75F3B-E6EE-4CD5-BC99-A75E1F425185}" srcOrd="0" destOrd="0" presId="urn:microsoft.com/office/officeart/2005/8/layout/vList2"/>
    <dgm:cxn modelId="{1E0A579C-F11D-442C-BDB3-A312C6E5FE76}" type="presParOf" srcId="{6576A14C-6DB2-4D1E-A7C6-6F42017F8DE7}" destId="{E3DC6E10-E49B-42ED-A1D5-979E6369CB75}" srcOrd="0" destOrd="0" presId="urn:microsoft.com/office/officeart/2005/8/layout/vList2"/>
    <dgm:cxn modelId="{0076675B-53B4-4FF3-81FC-6BF121B9A624}" type="presParOf" srcId="{6576A14C-6DB2-4D1E-A7C6-6F42017F8DE7}" destId="{63AE7204-991B-47D5-B7B6-457C54AC9CCF}" srcOrd="1" destOrd="0" presId="urn:microsoft.com/office/officeart/2005/8/layout/vList2"/>
    <dgm:cxn modelId="{82F7F2FE-A151-4423-B335-4C1513074136}" type="presParOf" srcId="{6576A14C-6DB2-4D1E-A7C6-6F42017F8DE7}" destId="{047631AB-6078-444F-BFAD-ABCB67E6C4A9}" srcOrd="2" destOrd="0" presId="urn:microsoft.com/office/officeart/2005/8/layout/vList2"/>
    <dgm:cxn modelId="{284BAC00-C830-4756-B646-9BE71EFF84A4}" type="presParOf" srcId="{6576A14C-6DB2-4D1E-A7C6-6F42017F8DE7}" destId="{D04C0909-262D-44BB-A733-FC439D664BB5}" srcOrd="3" destOrd="0" presId="urn:microsoft.com/office/officeart/2005/8/layout/vList2"/>
    <dgm:cxn modelId="{3280B61F-217D-496B-AA8E-8C1027E21BAC}" type="presParOf" srcId="{6576A14C-6DB2-4D1E-A7C6-6F42017F8DE7}" destId="{0DD75F3B-E6EE-4CD5-BC99-A75E1F4251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C03477-9A69-468D-A600-C5CE434E28F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32D713-367B-4D2E-81E2-C8E6FEE27207}">
      <dgm:prSet custT="1"/>
      <dgm:spPr>
        <a:solidFill>
          <a:srgbClr val="C00000"/>
        </a:solidFill>
      </dgm:spPr>
      <dgm:t>
        <a:bodyPr/>
        <a:lstStyle/>
        <a:p>
          <a:r>
            <a:rPr lang="ru-RU" sz="3000" dirty="0"/>
            <a:t>Цель и покрытия </a:t>
          </a:r>
        </a:p>
      </dgm:t>
    </dgm:pt>
    <dgm:pt modelId="{EEC4A700-A194-4F54-9520-8869FEC27345}" type="parTrans" cxnId="{3906F54A-0292-475E-8202-B465DE410CC7}">
      <dgm:prSet/>
      <dgm:spPr/>
      <dgm:t>
        <a:bodyPr/>
        <a:lstStyle/>
        <a:p>
          <a:endParaRPr lang="en-US"/>
        </a:p>
      </dgm:t>
    </dgm:pt>
    <dgm:pt modelId="{1C717041-C42D-4050-8D7E-D2121625B7D4}" type="sibTrans" cxnId="{3906F54A-0292-475E-8202-B465DE410CC7}">
      <dgm:prSet/>
      <dgm:spPr/>
      <dgm:t>
        <a:bodyPr/>
        <a:lstStyle/>
        <a:p>
          <a:endParaRPr lang="en-US"/>
        </a:p>
      </dgm:t>
    </dgm:pt>
    <dgm:pt modelId="{2A6735E2-4E56-48D7-8337-E987FDBAA246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Цель</a:t>
          </a:r>
          <a:r>
            <a: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: извлечение уроков с целью более эффективного реагирования правительств в случае чрезвычайных ситуаций, в том числе в рамках текущей ситуации, связанной с COVID-19.</a:t>
          </a:r>
        </a:p>
      </dgm:t>
    </dgm:pt>
    <dgm:pt modelId="{AF799D89-078D-4E6B-ADC1-234E9FBF2903}" type="parTrans" cxnId="{198411D6-76A7-4D3E-8AFC-8706A3FF654E}">
      <dgm:prSet/>
      <dgm:spPr/>
      <dgm:t>
        <a:bodyPr/>
        <a:lstStyle/>
        <a:p>
          <a:endParaRPr lang="en-US"/>
        </a:p>
      </dgm:t>
    </dgm:pt>
    <dgm:pt modelId="{57977AE1-5739-4A14-835A-3C2094418D12}" type="sibTrans" cxnId="{198411D6-76A7-4D3E-8AFC-8706A3FF654E}">
      <dgm:prSet/>
      <dgm:spPr/>
      <dgm:t>
        <a:bodyPr/>
        <a:lstStyle/>
        <a:p>
          <a:endParaRPr lang="en-US"/>
        </a:p>
      </dgm:t>
    </dgm:pt>
    <dgm:pt modelId="{A17583C3-A67F-42EF-8C0E-A488EFB46C7C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3000" dirty="0"/>
            <a:t>Основные результаты </a:t>
          </a:r>
        </a:p>
      </dgm:t>
    </dgm:pt>
    <dgm:pt modelId="{E6A908ED-5B89-4F68-9A1F-0763636BBD6C}" type="parTrans" cxnId="{E7E090DD-D5D2-4D51-9DD4-FDC838FFFE01}">
      <dgm:prSet/>
      <dgm:spPr/>
      <dgm:t>
        <a:bodyPr/>
        <a:lstStyle/>
        <a:p>
          <a:endParaRPr lang="en-US"/>
        </a:p>
      </dgm:t>
    </dgm:pt>
    <dgm:pt modelId="{416791F1-B19C-4A59-A4C9-513C744A0336}" type="sibTrans" cxnId="{E7E090DD-D5D2-4D51-9DD4-FDC838FFFE01}">
      <dgm:prSet/>
      <dgm:spPr/>
      <dgm:t>
        <a:bodyPr/>
        <a:lstStyle/>
        <a:p>
          <a:endParaRPr lang="en-US"/>
        </a:p>
      </dgm:t>
    </dgm:pt>
    <dgm:pt modelId="{ECFFF5C0-17D2-41D1-833F-CCD6D5EB329F}">
      <dgm:prSet custT="1"/>
      <dgm:spPr>
        <a:solidFill>
          <a:srgbClr val="CDF5CB">
            <a:alpha val="89804"/>
          </a:srgbClr>
        </a:solidFill>
      </dgm:spPr>
      <dgm:t>
        <a:bodyPr/>
        <a:lstStyle/>
        <a:p>
          <a:r>
            <a:rPr lang="ru-RU" sz="1600" b="1" dirty="0"/>
            <a:t>Отчетность по результатам исполнения: </a:t>
          </a:r>
          <a:r>
            <a:rPr lang="ru-RU" sz="1600" dirty="0"/>
            <a:t>Существенная нехватка государственной отчетности о реализации инициатив, предусмотренных политикой; лишь некоторые правительства обеспечили доступ к отчетности на надлежащем уровне. </a:t>
          </a:r>
        </a:p>
      </dgm:t>
    </dgm:pt>
    <dgm:pt modelId="{A94C5C21-4500-43A0-94DC-3C42E588A6B0}" type="parTrans" cxnId="{1509E2C6-D17B-4B37-A8B5-14A14DE2B5D2}">
      <dgm:prSet/>
      <dgm:spPr/>
      <dgm:t>
        <a:bodyPr/>
        <a:lstStyle/>
        <a:p>
          <a:endParaRPr lang="en-US"/>
        </a:p>
      </dgm:t>
    </dgm:pt>
    <dgm:pt modelId="{446A654D-4C2B-4C7C-A21F-BA640CBCC098}" type="sibTrans" cxnId="{1509E2C6-D17B-4B37-A8B5-14A14DE2B5D2}">
      <dgm:prSet/>
      <dgm:spPr/>
      <dgm:t>
        <a:bodyPr/>
        <a:lstStyle/>
        <a:p>
          <a:endParaRPr lang="en-US"/>
        </a:p>
      </dgm:t>
    </dgm:pt>
    <dgm:pt modelId="{23981BBC-532B-4120-AB74-5ED28AFD7CF5}">
      <dgm:prSet custT="1"/>
      <dgm:spPr>
        <a:solidFill>
          <a:srgbClr val="CDF5CB">
            <a:alpha val="89804"/>
          </a:srgbClr>
        </a:solidFill>
      </dgm:spPr>
      <dgm:t>
        <a:bodyPr/>
        <a:lstStyle/>
        <a:p>
          <a:r>
            <a:rPr lang="ru-RU" sz="1600" b="1" dirty="0"/>
            <a:t>Прозрачность закупок: </a:t>
          </a:r>
          <a:r>
            <a:rPr lang="ru-RU" sz="1600" dirty="0"/>
            <a:t>Около одной трети стран, принявших участие в исследовании,  в очень ограниченном объеме опубликовали информацию о внедрении и использовании упрощенных процедур по закупкам в связи с пандемией.</a:t>
          </a:r>
        </a:p>
      </dgm:t>
    </dgm:pt>
    <dgm:pt modelId="{4B08FF42-F595-46C7-BB25-919C4BF82ABB}" type="parTrans" cxnId="{3B1160E7-5FA1-4C1E-9EAA-3E540FB44967}">
      <dgm:prSet/>
      <dgm:spPr/>
      <dgm:t>
        <a:bodyPr/>
        <a:lstStyle/>
        <a:p>
          <a:endParaRPr lang="en-US"/>
        </a:p>
      </dgm:t>
    </dgm:pt>
    <dgm:pt modelId="{08AA8FAC-32BD-4A3C-AC38-6D0472FE9097}" type="sibTrans" cxnId="{3B1160E7-5FA1-4C1E-9EAA-3E540FB44967}">
      <dgm:prSet/>
      <dgm:spPr/>
      <dgm:t>
        <a:bodyPr/>
        <a:lstStyle/>
        <a:p>
          <a:endParaRPr lang="en-US"/>
        </a:p>
      </dgm:t>
    </dgm:pt>
    <dgm:pt modelId="{FA04C2E5-E4BF-4007-AE34-EAF1FC428F24}">
      <dgm:prSet custT="1"/>
      <dgm:spPr>
        <a:solidFill>
          <a:srgbClr val="CDF5CB">
            <a:alpha val="89804"/>
          </a:srgbClr>
        </a:solidFill>
      </dgm:spPr>
      <dgm:t>
        <a:bodyPr/>
        <a:lstStyle/>
        <a:p>
          <a:r>
            <a:rPr lang="ru-RU" sz="1600" b="1" dirty="0"/>
            <a:t>Своевременные аудиты: </a:t>
          </a:r>
          <a:r>
            <a:rPr lang="ru-RU" sz="1600" dirty="0"/>
            <a:t>Лишь в четверти стран, участвовавших в исследовании, государственные аудиторы смогли представить и опубликовать отчеты до конца 2020 г., в срок, позволяющий провести независимую оценку расходов, произведенных в связи с COVID-19. </a:t>
          </a:r>
        </a:p>
      </dgm:t>
    </dgm:pt>
    <dgm:pt modelId="{C0F04BFF-E1AA-49CD-B748-A7FC7A56BC3A}" type="parTrans" cxnId="{13F04815-43C9-412F-AB2E-2D3C477E97C6}">
      <dgm:prSet/>
      <dgm:spPr/>
      <dgm:t>
        <a:bodyPr/>
        <a:lstStyle/>
        <a:p>
          <a:endParaRPr lang="en-US"/>
        </a:p>
      </dgm:t>
    </dgm:pt>
    <dgm:pt modelId="{12A40DB5-737B-4662-9036-AC32F13871B9}" type="sibTrans" cxnId="{13F04815-43C9-412F-AB2E-2D3C477E97C6}">
      <dgm:prSet/>
      <dgm:spPr/>
      <dgm:t>
        <a:bodyPr/>
        <a:lstStyle/>
        <a:p>
          <a:endParaRPr lang="en-US"/>
        </a:p>
      </dgm:t>
    </dgm:pt>
    <dgm:pt modelId="{B8ACF018-C716-414F-B86B-6764029D60CD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Охват: </a:t>
          </a:r>
          <a:r>
            <a: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Оценка 120 ответных мер бюджетного характера, принятых государствами в связи с COVID-19, почти 400 чрезвычайных пакетов мер бюджетной политики в период с марта по сентябрь 2020 г. на основе трех основных критериев:</a:t>
          </a:r>
        </a:p>
      </dgm:t>
    </dgm:pt>
    <dgm:pt modelId="{52B885B9-42A3-4DB8-81F1-FD4FBA3BC66B}" type="parTrans" cxnId="{B9BD2B93-FFF3-45B0-B322-A38028507AB4}">
      <dgm:prSet/>
      <dgm:spPr/>
      <dgm:t>
        <a:bodyPr/>
        <a:lstStyle/>
        <a:p>
          <a:endParaRPr lang="en-US"/>
        </a:p>
      </dgm:t>
    </dgm:pt>
    <dgm:pt modelId="{951BD412-4387-413B-A2D5-A527E87B9AD0}" type="sibTrans" cxnId="{B9BD2B93-FFF3-45B0-B322-A38028507AB4}">
      <dgm:prSet/>
      <dgm:spPr/>
      <dgm:t>
        <a:bodyPr/>
        <a:lstStyle/>
        <a:p>
          <a:endParaRPr lang="en-US"/>
        </a:p>
      </dgm:t>
    </dgm:pt>
    <dgm:pt modelId="{24CF5D03-0698-4019-82AA-7E759249115A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Доступ общественности к соответствующей информации</a:t>
          </a:r>
        </a:p>
      </dgm:t>
    </dgm:pt>
    <dgm:pt modelId="{8F72A9E3-0B19-4684-9092-9B520050A348}" type="parTrans" cxnId="{E5F319A5-5C57-4C30-93AA-5F6A5E4EBDFB}">
      <dgm:prSet/>
      <dgm:spPr/>
      <dgm:t>
        <a:bodyPr/>
        <a:lstStyle/>
        <a:p>
          <a:endParaRPr lang="en-US"/>
        </a:p>
      </dgm:t>
    </dgm:pt>
    <dgm:pt modelId="{A91228DE-0658-46F7-9846-950B15E1CF31}" type="sibTrans" cxnId="{E5F319A5-5C57-4C30-93AA-5F6A5E4EBDFB}">
      <dgm:prSet/>
      <dgm:spPr/>
      <dgm:t>
        <a:bodyPr/>
        <a:lstStyle/>
        <a:p>
          <a:endParaRPr lang="en-US"/>
        </a:p>
      </dgm:t>
    </dgm:pt>
    <dgm:pt modelId="{D0815DD2-1BE0-4AEB-991C-0D6D7484AEF7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Надлежащие меры контроля</a:t>
          </a:r>
        </a:p>
      </dgm:t>
    </dgm:pt>
    <dgm:pt modelId="{2E4F6385-9FFC-4A4B-A0DB-BA4A3B442820}" type="parTrans" cxnId="{B2BFA1E1-DB1E-4F84-8D42-E89C1D91E08F}">
      <dgm:prSet/>
      <dgm:spPr/>
      <dgm:t>
        <a:bodyPr/>
        <a:lstStyle/>
        <a:p>
          <a:endParaRPr lang="en-US"/>
        </a:p>
      </dgm:t>
    </dgm:pt>
    <dgm:pt modelId="{ED8AF2EB-3526-467E-AF20-9D5A3AFE2999}" type="sibTrans" cxnId="{B2BFA1E1-DB1E-4F84-8D42-E89C1D91E08F}">
      <dgm:prSet/>
      <dgm:spPr/>
      <dgm:t>
        <a:bodyPr/>
        <a:lstStyle/>
        <a:p>
          <a:endParaRPr lang="en-US"/>
        </a:p>
      </dgm:t>
    </dgm:pt>
    <dgm:pt modelId="{BF5CCA9B-068B-4571-A750-816347434E3F}">
      <dgm:prSet custT="1"/>
      <dgm:spPr>
        <a:solidFill>
          <a:srgbClr val="F8BFBE">
            <a:alpha val="89804"/>
          </a:srgbClr>
        </a:solidFill>
      </dgm:spPr>
      <dgm:t>
        <a:bodyPr/>
        <a:lstStyle/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Возможности для участия граждан</a:t>
          </a:r>
        </a:p>
        <a:p>
          <a:pPr marL="117475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endParaRPr lang="en-US" sz="1400" kern="1200" dirty="0"/>
        </a:p>
      </dgm:t>
    </dgm:pt>
    <dgm:pt modelId="{F77CC0C7-2B9B-49D9-B987-6FA1D939AFBC}" type="parTrans" cxnId="{62BABC8A-C082-4257-AEB2-B9B6FB623232}">
      <dgm:prSet/>
      <dgm:spPr/>
      <dgm:t>
        <a:bodyPr/>
        <a:lstStyle/>
        <a:p>
          <a:endParaRPr lang="en-US"/>
        </a:p>
      </dgm:t>
    </dgm:pt>
    <dgm:pt modelId="{5A5F5D5F-A765-4F49-A6FC-AE28308240EA}" type="sibTrans" cxnId="{62BABC8A-C082-4257-AEB2-B9B6FB623232}">
      <dgm:prSet/>
      <dgm:spPr/>
      <dgm:t>
        <a:bodyPr/>
        <a:lstStyle/>
        <a:p>
          <a:endParaRPr lang="en-US"/>
        </a:p>
      </dgm:t>
    </dgm:pt>
    <dgm:pt modelId="{F1FBC457-06A7-40B2-8D9A-5BFE0A6963F1}" type="pres">
      <dgm:prSet presAssocID="{B5C03477-9A69-468D-A600-C5CE434E28FD}" presName="Name0" presStyleCnt="0">
        <dgm:presLayoutVars>
          <dgm:dir/>
          <dgm:animLvl val="lvl"/>
          <dgm:resizeHandles val="exact"/>
        </dgm:presLayoutVars>
      </dgm:prSet>
      <dgm:spPr/>
    </dgm:pt>
    <dgm:pt modelId="{25F342A6-CF44-43B8-B7B8-3461C71D9003}" type="pres">
      <dgm:prSet presAssocID="{5132D713-367B-4D2E-81E2-C8E6FEE27207}" presName="composite" presStyleCnt="0"/>
      <dgm:spPr/>
    </dgm:pt>
    <dgm:pt modelId="{681318A4-69E3-4C55-871D-39F9CCD75E78}" type="pres">
      <dgm:prSet presAssocID="{5132D713-367B-4D2E-81E2-C8E6FEE27207}" presName="parTx" presStyleLbl="alignNode1" presStyleIdx="0" presStyleCnt="2" custScaleX="126412" custScaleY="97676" custLinFactY="-96135" custLinFactNeighborX="-185" custLinFactNeighborY="-100000">
        <dgm:presLayoutVars>
          <dgm:chMax val="0"/>
          <dgm:chPref val="0"/>
          <dgm:bulletEnabled val="1"/>
        </dgm:presLayoutVars>
      </dgm:prSet>
      <dgm:spPr/>
    </dgm:pt>
    <dgm:pt modelId="{1DCA320C-2853-4BB9-8075-8960BCC1F54F}" type="pres">
      <dgm:prSet presAssocID="{5132D713-367B-4D2E-81E2-C8E6FEE27207}" presName="desTx" presStyleLbl="alignAccFollowNode1" presStyleIdx="0" presStyleCnt="2" custScaleX="126434" custScaleY="93023" custLinFactNeighborX="-122" custLinFactNeighborY="-12075">
        <dgm:presLayoutVars>
          <dgm:bulletEnabled val="1"/>
        </dgm:presLayoutVars>
      </dgm:prSet>
      <dgm:spPr/>
    </dgm:pt>
    <dgm:pt modelId="{EBAED844-8B55-4C2D-905F-CBAF9FE6F1D7}" type="pres">
      <dgm:prSet presAssocID="{1C717041-C42D-4050-8D7E-D2121625B7D4}" presName="space" presStyleCnt="0"/>
      <dgm:spPr/>
    </dgm:pt>
    <dgm:pt modelId="{87BE0794-5EFC-4FC2-906F-CC47EB381AC7}" type="pres">
      <dgm:prSet presAssocID="{A17583C3-A67F-42EF-8C0E-A488EFB46C7C}" presName="composite" presStyleCnt="0"/>
      <dgm:spPr/>
    </dgm:pt>
    <dgm:pt modelId="{64774AD3-01A6-408C-B1D7-8453331EF15D}" type="pres">
      <dgm:prSet presAssocID="{A17583C3-A67F-42EF-8C0E-A488EFB46C7C}" presName="parTx" presStyleLbl="alignNode1" presStyleIdx="1" presStyleCnt="2" custScaleX="107807" custScaleY="90920" custLinFactY="-100000" custLinFactNeighborX="-3648" custLinFactNeighborY="-100973">
        <dgm:presLayoutVars>
          <dgm:chMax val="0"/>
          <dgm:chPref val="0"/>
          <dgm:bulletEnabled val="1"/>
        </dgm:presLayoutVars>
      </dgm:prSet>
      <dgm:spPr/>
    </dgm:pt>
    <dgm:pt modelId="{F22FE874-09EC-4D56-ACD8-F2BE010E86C1}" type="pres">
      <dgm:prSet presAssocID="{A17583C3-A67F-42EF-8C0E-A488EFB46C7C}" presName="desTx" presStyleLbl="alignAccFollowNode1" presStyleIdx="1" presStyleCnt="2" custScaleX="106855" custLinFactNeighborX="-3916" custLinFactNeighborY="-2777">
        <dgm:presLayoutVars>
          <dgm:bulletEnabled val="1"/>
        </dgm:presLayoutVars>
      </dgm:prSet>
      <dgm:spPr/>
    </dgm:pt>
  </dgm:ptLst>
  <dgm:cxnLst>
    <dgm:cxn modelId="{A5805E0B-C9D1-4750-A32D-0CC8F130AECE}" type="presOf" srcId="{A17583C3-A67F-42EF-8C0E-A488EFB46C7C}" destId="{64774AD3-01A6-408C-B1D7-8453331EF15D}" srcOrd="0" destOrd="0" presId="urn:microsoft.com/office/officeart/2005/8/layout/hList1"/>
    <dgm:cxn modelId="{13F04815-43C9-412F-AB2E-2D3C477E97C6}" srcId="{A17583C3-A67F-42EF-8C0E-A488EFB46C7C}" destId="{FA04C2E5-E4BF-4007-AE34-EAF1FC428F24}" srcOrd="2" destOrd="0" parTransId="{C0F04BFF-E1AA-49CD-B748-A7FC7A56BC3A}" sibTransId="{12A40DB5-737B-4662-9036-AC32F13871B9}"/>
    <dgm:cxn modelId="{DB518128-ED67-4B2E-B41C-A656CBBAFF80}" type="presOf" srcId="{B5C03477-9A69-468D-A600-C5CE434E28FD}" destId="{F1FBC457-06A7-40B2-8D9A-5BFE0A6963F1}" srcOrd="0" destOrd="0" presId="urn:microsoft.com/office/officeart/2005/8/layout/hList1"/>
    <dgm:cxn modelId="{E140535D-CF48-4187-B5B1-5FF64D48A42B}" type="presOf" srcId="{5132D713-367B-4D2E-81E2-C8E6FEE27207}" destId="{681318A4-69E3-4C55-871D-39F9CCD75E78}" srcOrd="0" destOrd="0" presId="urn:microsoft.com/office/officeart/2005/8/layout/hList1"/>
    <dgm:cxn modelId="{B9525A48-2C5D-44D1-B799-67C29DEBF1E2}" type="presOf" srcId="{BF5CCA9B-068B-4571-A750-816347434E3F}" destId="{1DCA320C-2853-4BB9-8075-8960BCC1F54F}" srcOrd="0" destOrd="4" presId="urn:microsoft.com/office/officeart/2005/8/layout/hList1"/>
    <dgm:cxn modelId="{3B32AC68-0EA7-4B6F-9E9C-2ED974ADB9BD}" type="presOf" srcId="{B8ACF018-C716-414F-B86B-6764029D60CD}" destId="{1DCA320C-2853-4BB9-8075-8960BCC1F54F}" srcOrd="0" destOrd="1" presId="urn:microsoft.com/office/officeart/2005/8/layout/hList1"/>
    <dgm:cxn modelId="{3906F54A-0292-475E-8202-B465DE410CC7}" srcId="{B5C03477-9A69-468D-A600-C5CE434E28FD}" destId="{5132D713-367B-4D2E-81E2-C8E6FEE27207}" srcOrd="0" destOrd="0" parTransId="{EEC4A700-A194-4F54-9520-8869FEC27345}" sibTransId="{1C717041-C42D-4050-8D7E-D2121625B7D4}"/>
    <dgm:cxn modelId="{5C6D0D4E-AC99-4855-B4A7-F0A07B9C9B85}" type="presOf" srcId="{24CF5D03-0698-4019-82AA-7E759249115A}" destId="{1DCA320C-2853-4BB9-8075-8960BCC1F54F}" srcOrd="0" destOrd="2" presId="urn:microsoft.com/office/officeart/2005/8/layout/hList1"/>
    <dgm:cxn modelId="{E84D3276-089D-42AF-A159-87A5FE921D31}" type="presOf" srcId="{FA04C2E5-E4BF-4007-AE34-EAF1FC428F24}" destId="{F22FE874-09EC-4D56-ACD8-F2BE010E86C1}" srcOrd="0" destOrd="2" presId="urn:microsoft.com/office/officeart/2005/8/layout/hList1"/>
    <dgm:cxn modelId="{62BABC8A-C082-4257-AEB2-B9B6FB623232}" srcId="{D0815DD2-1BE0-4AEB-991C-0D6D7484AEF7}" destId="{BF5CCA9B-068B-4571-A750-816347434E3F}" srcOrd="0" destOrd="0" parTransId="{F77CC0C7-2B9B-49D9-B987-6FA1D939AFBC}" sibTransId="{5A5F5D5F-A765-4F49-A6FC-AE28308240EA}"/>
    <dgm:cxn modelId="{00A74291-894C-41B4-8C46-2578278FD817}" type="presOf" srcId="{ECFFF5C0-17D2-41D1-833F-CCD6D5EB329F}" destId="{F22FE874-09EC-4D56-ACD8-F2BE010E86C1}" srcOrd="0" destOrd="0" presId="urn:microsoft.com/office/officeart/2005/8/layout/hList1"/>
    <dgm:cxn modelId="{B9BD2B93-FFF3-45B0-B322-A38028507AB4}" srcId="{5132D713-367B-4D2E-81E2-C8E6FEE27207}" destId="{B8ACF018-C716-414F-B86B-6764029D60CD}" srcOrd="1" destOrd="0" parTransId="{52B885B9-42A3-4DB8-81F1-FD4FBA3BC66B}" sibTransId="{951BD412-4387-413B-A2D5-A527E87B9AD0}"/>
    <dgm:cxn modelId="{E5F319A5-5C57-4C30-93AA-5F6A5E4EBDFB}" srcId="{B8ACF018-C716-414F-B86B-6764029D60CD}" destId="{24CF5D03-0698-4019-82AA-7E759249115A}" srcOrd="0" destOrd="0" parTransId="{8F72A9E3-0B19-4684-9092-9B520050A348}" sibTransId="{A91228DE-0658-46F7-9846-950B15E1CF31}"/>
    <dgm:cxn modelId="{1509E2C6-D17B-4B37-A8B5-14A14DE2B5D2}" srcId="{A17583C3-A67F-42EF-8C0E-A488EFB46C7C}" destId="{ECFFF5C0-17D2-41D1-833F-CCD6D5EB329F}" srcOrd="0" destOrd="0" parTransId="{A94C5C21-4500-43A0-94DC-3C42E588A6B0}" sibTransId="{446A654D-4C2B-4C7C-A21F-BA640CBCC098}"/>
    <dgm:cxn modelId="{198411D6-76A7-4D3E-8AFC-8706A3FF654E}" srcId="{5132D713-367B-4D2E-81E2-C8E6FEE27207}" destId="{2A6735E2-4E56-48D7-8337-E987FDBAA246}" srcOrd="0" destOrd="0" parTransId="{AF799D89-078D-4E6B-ADC1-234E9FBF2903}" sibTransId="{57977AE1-5739-4A14-835A-3C2094418D12}"/>
    <dgm:cxn modelId="{AC0C4BD7-8228-4D50-8518-7070E63AE850}" type="presOf" srcId="{23981BBC-532B-4120-AB74-5ED28AFD7CF5}" destId="{F22FE874-09EC-4D56-ACD8-F2BE010E86C1}" srcOrd="0" destOrd="1" presId="urn:microsoft.com/office/officeart/2005/8/layout/hList1"/>
    <dgm:cxn modelId="{E7E090DD-D5D2-4D51-9DD4-FDC838FFFE01}" srcId="{B5C03477-9A69-468D-A600-C5CE434E28FD}" destId="{A17583C3-A67F-42EF-8C0E-A488EFB46C7C}" srcOrd="1" destOrd="0" parTransId="{E6A908ED-5B89-4F68-9A1F-0763636BBD6C}" sibTransId="{416791F1-B19C-4A59-A4C9-513C744A0336}"/>
    <dgm:cxn modelId="{B2BFA1E1-DB1E-4F84-8D42-E89C1D91E08F}" srcId="{24CF5D03-0698-4019-82AA-7E759249115A}" destId="{D0815DD2-1BE0-4AEB-991C-0D6D7484AEF7}" srcOrd="0" destOrd="0" parTransId="{2E4F6385-9FFC-4A4B-A0DB-BA4A3B442820}" sibTransId="{ED8AF2EB-3526-467E-AF20-9D5A3AFE2999}"/>
    <dgm:cxn modelId="{3B1160E7-5FA1-4C1E-9EAA-3E540FB44967}" srcId="{A17583C3-A67F-42EF-8C0E-A488EFB46C7C}" destId="{23981BBC-532B-4120-AB74-5ED28AFD7CF5}" srcOrd="1" destOrd="0" parTransId="{4B08FF42-F595-46C7-BB25-919C4BF82ABB}" sibTransId="{08AA8FAC-32BD-4A3C-AC38-6D0472FE9097}"/>
    <dgm:cxn modelId="{218B74E7-7090-4E91-996B-D8F1B3045E9B}" type="presOf" srcId="{D0815DD2-1BE0-4AEB-991C-0D6D7484AEF7}" destId="{1DCA320C-2853-4BB9-8075-8960BCC1F54F}" srcOrd="0" destOrd="3" presId="urn:microsoft.com/office/officeart/2005/8/layout/hList1"/>
    <dgm:cxn modelId="{9B4372EE-79D5-4EBB-9A90-A2C708EEB780}" type="presOf" srcId="{2A6735E2-4E56-48D7-8337-E987FDBAA246}" destId="{1DCA320C-2853-4BB9-8075-8960BCC1F54F}" srcOrd="0" destOrd="0" presId="urn:microsoft.com/office/officeart/2005/8/layout/hList1"/>
    <dgm:cxn modelId="{2F40B55C-FC23-458E-97FD-4BA4F6A7DF67}" type="presParOf" srcId="{F1FBC457-06A7-40B2-8D9A-5BFE0A6963F1}" destId="{25F342A6-CF44-43B8-B7B8-3461C71D9003}" srcOrd="0" destOrd="0" presId="urn:microsoft.com/office/officeart/2005/8/layout/hList1"/>
    <dgm:cxn modelId="{FA592C7D-361A-4220-B4B0-C3B9389BA529}" type="presParOf" srcId="{25F342A6-CF44-43B8-B7B8-3461C71D9003}" destId="{681318A4-69E3-4C55-871D-39F9CCD75E78}" srcOrd="0" destOrd="0" presId="urn:microsoft.com/office/officeart/2005/8/layout/hList1"/>
    <dgm:cxn modelId="{74BD0054-3734-4CAF-953E-6B4A05A57897}" type="presParOf" srcId="{25F342A6-CF44-43B8-B7B8-3461C71D9003}" destId="{1DCA320C-2853-4BB9-8075-8960BCC1F54F}" srcOrd="1" destOrd="0" presId="urn:microsoft.com/office/officeart/2005/8/layout/hList1"/>
    <dgm:cxn modelId="{6DA509EA-9A09-4450-A3B9-A6A3A88421AC}" type="presParOf" srcId="{F1FBC457-06A7-40B2-8D9A-5BFE0A6963F1}" destId="{EBAED844-8B55-4C2D-905F-CBAF9FE6F1D7}" srcOrd="1" destOrd="0" presId="urn:microsoft.com/office/officeart/2005/8/layout/hList1"/>
    <dgm:cxn modelId="{DBE9815D-A812-42E3-8822-D286185AE98A}" type="presParOf" srcId="{F1FBC457-06A7-40B2-8D9A-5BFE0A6963F1}" destId="{87BE0794-5EFC-4FC2-906F-CC47EB381AC7}" srcOrd="2" destOrd="0" presId="urn:microsoft.com/office/officeart/2005/8/layout/hList1"/>
    <dgm:cxn modelId="{509D5267-1A99-44B6-BE14-90A8695046A9}" type="presParOf" srcId="{87BE0794-5EFC-4FC2-906F-CC47EB381AC7}" destId="{64774AD3-01A6-408C-B1D7-8453331EF15D}" srcOrd="0" destOrd="0" presId="urn:microsoft.com/office/officeart/2005/8/layout/hList1"/>
    <dgm:cxn modelId="{821FFCFB-46AF-4C99-8E6E-00E66A018ACA}" type="presParOf" srcId="{87BE0794-5EFC-4FC2-906F-CC47EB381AC7}" destId="{F22FE874-09EC-4D56-ACD8-F2BE010E86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83B5D-205C-4167-B790-2EF94BECB448}">
      <dsp:nvSpPr>
        <dsp:cNvPr id="0" name=""/>
        <dsp:cNvSpPr/>
      </dsp:nvSpPr>
      <dsp:spPr>
        <a:xfrm>
          <a:off x="3043018" y="194517"/>
          <a:ext cx="2513759" cy="2513759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Разработка пакета по поддержке </a:t>
          </a:r>
        </a:p>
      </dsp:txBody>
      <dsp:txXfrm>
        <a:off x="4367829" y="727194"/>
        <a:ext cx="897771" cy="748142"/>
      </dsp:txXfrm>
    </dsp:sp>
    <dsp:sp modelId="{30FAB813-8A6D-40A5-8470-D734C900D9C8}">
      <dsp:nvSpPr>
        <dsp:cNvPr id="0" name=""/>
        <dsp:cNvSpPr/>
      </dsp:nvSpPr>
      <dsp:spPr>
        <a:xfrm>
          <a:off x="2991246" y="284294"/>
          <a:ext cx="2513759" cy="2513759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Реализация пакета по поддержке</a:t>
          </a:r>
        </a:p>
      </dsp:txBody>
      <dsp:txXfrm>
        <a:off x="3589760" y="1915245"/>
        <a:ext cx="1346656" cy="658365"/>
      </dsp:txXfrm>
    </dsp:sp>
    <dsp:sp modelId="{EA9EEA94-85E6-469C-AE26-F53A57310983}">
      <dsp:nvSpPr>
        <dsp:cNvPr id="0" name=""/>
        <dsp:cNvSpPr/>
      </dsp:nvSpPr>
      <dsp:spPr>
        <a:xfrm>
          <a:off x="2939475" y="194517"/>
          <a:ext cx="2513759" cy="2513759"/>
        </a:xfrm>
        <a:prstGeom prst="pie">
          <a:avLst>
            <a:gd name="adj1" fmla="val 9000000"/>
            <a:gd name="adj2" fmla="val 1620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Контроль пакета по поддержке</a:t>
          </a:r>
        </a:p>
      </dsp:txBody>
      <dsp:txXfrm>
        <a:off x="3230652" y="727194"/>
        <a:ext cx="897771" cy="748142"/>
      </dsp:txXfrm>
    </dsp:sp>
    <dsp:sp modelId="{C4814AD3-2E75-4A72-892F-90D1BAD5985F}">
      <dsp:nvSpPr>
        <dsp:cNvPr id="0" name=""/>
        <dsp:cNvSpPr/>
      </dsp:nvSpPr>
      <dsp:spPr>
        <a:xfrm>
          <a:off x="2887611" y="38903"/>
          <a:ext cx="2824987" cy="282498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8E8E3-114B-4DFC-BEA2-3FCDA98BD935}">
      <dsp:nvSpPr>
        <dsp:cNvPr id="0" name=""/>
        <dsp:cNvSpPr/>
      </dsp:nvSpPr>
      <dsp:spPr>
        <a:xfrm>
          <a:off x="2835632" y="128521"/>
          <a:ext cx="2824987" cy="282498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8220D-8934-4112-A78D-CB408CFFE3D7}">
      <dsp:nvSpPr>
        <dsp:cNvPr id="0" name=""/>
        <dsp:cNvSpPr/>
      </dsp:nvSpPr>
      <dsp:spPr>
        <a:xfrm>
          <a:off x="2783654" y="38903"/>
          <a:ext cx="2824987" cy="282498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47DC7-0B1C-4E16-A7F3-4276B0AADB50}">
      <dsp:nvSpPr>
        <dsp:cNvPr id="0" name=""/>
        <dsp:cNvSpPr/>
      </dsp:nvSpPr>
      <dsp:spPr>
        <a:xfrm>
          <a:off x="0" y="111467"/>
          <a:ext cx="4509044" cy="530887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Проведение парламентской оценки и обеспечение получения необходимого согласования </a:t>
          </a:r>
        </a:p>
      </dsp:txBody>
      <dsp:txXfrm>
        <a:off x="25916" y="137383"/>
        <a:ext cx="4457212" cy="479055"/>
      </dsp:txXfrm>
    </dsp:sp>
    <dsp:sp modelId="{28FAE58C-6D64-4722-8A02-15C87E710955}">
      <dsp:nvSpPr>
        <dsp:cNvPr id="0" name=""/>
        <dsp:cNvSpPr/>
      </dsp:nvSpPr>
      <dsp:spPr>
        <a:xfrm>
          <a:off x="0" y="671154"/>
          <a:ext cx="4509044" cy="530887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Определение бюджетных мер по преодолению кризиса с четкими  критериями выбора</a:t>
          </a:r>
        </a:p>
      </dsp:txBody>
      <dsp:txXfrm>
        <a:off x="25916" y="697070"/>
        <a:ext cx="4457212" cy="479055"/>
      </dsp:txXfrm>
    </dsp:sp>
    <dsp:sp modelId="{DA39AA3A-F392-40DB-A0A1-09E851A475C4}">
      <dsp:nvSpPr>
        <dsp:cNvPr id="0" name=""/>
        <dsp:cNvSpPr/>
      </dsp:nvSpPr>
      <dsp:spPr>
        <a:xfrm>
          <a:off x="0" y="1230842"/>
          <a:ext cx="4509044" cy="530887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Определение понятных целей политики и показателей эффективности с целью упрощения последующей оценки последствий </a:t>
          </a:r>
        </a:p>
      </dsp:txBody>
      <dsp:txXfrm>
        <a:off x="25916" y="1256758"/>
        <a:ext cx="4457212" cy="479055"/>
      </dsp:txXfrm>
    </dsp:sp>
    <dsp:sp modelId="{F60E6340-191F-4C1D-8C6C-6F72AAEF2E02}">
      <dsp:nvSpPr>
        <dsp:cNvPr id="0" name=""/>
        <dsp:cNvSpPr/>
      </dsp:nvSpPr>
      <dsp:spPr>
        <a:xfrm>
          <a:off x="0" y="1790529"/>
          <a:ext cx="4509044" cy="530887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Оценка и предоставление информации о последствиях кризиса для государственных финансов и экономики </a:t>
          </a:r>
        </a:p>
      </dsp:txBody>
      <dsp:txXfrm>
        <a:off x="25916" y="1816445"/>
        <a:ext cx="4457212" cy="479055"/>
      </dsp:txXfrm>
    </dsp:sp>
    <dsp:sp modelId="{C1AC40D5-4207-4718-BE2E-B54B3408AC9C}">
      <dsp:nvSpPr>
        <dsp:cNvPr id="0" name=""/>
        <dsp:cNvSpPr/>
      </dsp:nvSpPr>
      <dsp:spPr>
        <a:xfrm>
          <a:off x="0" y="2350217"/>
          <a:ext cx="4509044" cy="530887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Консультации с ключевыми заинтересованными сторонами с целью обеспечения надлежащей разработки и адресного применения мер, предусмотренных политикой </a:t>
          </a:r>
        </a:p>
      </dsp:txBody>
      <dsp:txXfrm>
        <a:off x="25916" y="2376133"/>
        <a:ext cx="4457212" cy="479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C9917-8A9F-4A62-8674-792C649A7CF2}">
      <dsp:nvSpPr>
        <dsp:cNvPr id="0" name=""/>
        <dsp:cNvSpPr/>
      </dsp:nvSpPr>
      <dsp:spPr>
        <a:xfrm>
          <a:off x="0" y="725"/>
          <a:ext cx="4766267" cy="4843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Отслеживание дополнительных расходов, производимых в связи с COVID-19 в рамках специальных программ</a:t>
          </a:r>
        </a:p>
      </dsp:txBody>
      <dsp:txXfrm>
        <a:off x="23642" y="24367"/>
        <a:ext cx="4718983" cy="437033"/>
      </dsp:txXfrm>
    </dsp:sp>
    <dsp:sp modelId="{9C7F0816-1F79-41E4-BC9A-7D83F5B896B8}">
      <dsp:nvSpPr>
        <dsp:cNvPr id="0" name=""/>
        <dsp:cNvSpPr/>
      </dsp:nvSpPr>
      <dsp:spPr>
        <a:xfrm>
          <a:off x="0" y="498261"/>
          <a:ext cx="4766267" cy="4843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Полностью прозрачное распределение донорских средств в рамках бюджета</a:t>
          </a:r>
        </a:p>
      </dsp:txBody>
      <dsp:txXfrm>
        <a:off x="23642" y="521903"/>
        <a:ext cx="4718983" cy="437033"/>
      </dsp:txXfrm>
    </dsp:sp>
    <dsp:sp modelId="{FEFB0396-49CA-4320-819F-A6635536BAE3}">
      <dsp:nvSpPr>
        <dsp:cNvPr id="0" name=""/>
        <dsp:cNvSpPr/>
      </dsp:nvSpPr>
      <dsp:spPr>
        <a:xfrm>
          <a:off x="0" y="995797"/>
          <a:ext cx="4766267" cy="4843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Применение международных стандартов прозрачности в рамках реализации внебюджетных мер</a:t>
          </a:r>
          <a:r>
            <a:rPr lang="ru-RU" sz="500" kern="1200"/>
            <a:t> </a:t>
          </a:r>
        </a:p>
      </dsp:txBody>
      <dsp:txXfrm>
        <a:off x="23642" y="1019439"/>
        <a:ext cx="4718983" cy="437033"/>
      </dsp:txXfrm>
    </dsp:sp>
    <dsp:sp modelId="{F18F9F10-B140-47C5-A64A-2C613071AC20}">
      <dsp:nvSpPr>
        <dsp:cNvPr id="0" name=""/>
        <dsp:cNvSpPr/>
      </dsp:nvSpPr>
      <dsp:spPr>
        <a:xfrm>
          <a:off x="0" y="1493333"/>
          <a:ext cx="4766267" cy="4843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Усиление последующего контроля</a:t>
          </a:r>
        </a:p>
      </dsp:txBody>
      <dsp:txXfrm>
        <a:off x="23642" y="1516975"/>
        <a:ext cx="4718983" cy="437033"/>
      </dsp:txXfrm>
    </dsp:sp>
    <dsp:sp modelId="{4529614D-6D26-43D3-86C7-468E6B418BCA}">
      <dsp:nvSpPr>
        <dsp:cNvPr id="0" name=""/>
        <dsp:cNvSpPr/>
      </dsp:nvSpPr>
      <dsp:spPr>
        <a:xfrm>
          <a:off x="0" y="1990870"/>
          <a:ext cx="4766267" cy="4843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Информирование граждан о мерах, принимаемых в рамках политики</a:t>
          </a:r>
        </a:p>
      </dsp:txBody>
      <dsp:txXfrm>
        <a:off x="23642" y="2014512"/>
        <a:ext cx="4718983" cy="437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C6E10-E49B-42ED-A1D5-979E6369CB75}">
      <dsp:nvSpPr>
        <dsp:cNvPr id="0" name=""/>
        <dsp:cNvSpPr/>
      </dsp:nvSpPr>
      <dsp:spPr>
        <a:xfrm>
          <a:off x="0" y="71157"/>
          <a:ext cx="3066840" cy="814319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Предоставление на регулярной основе отчетности о ходе реализации пакета по поддержке в отношении как бюджетных, так и внебюджетных операций </a:t>
          </a:r>
        </a:p>
      </dsp:txBody>
      <dsp:txXfrm>
        <a:off x="39752" y="110909"/>
        <a:ext cx="2987336" cy="734815"/>
      </dsp:txXfrm>
    </dsp:sp>
    <dsp:sp modelId="{047631AB-6078-444F-BFAD-ABCB67E6C4A9}">
      <dsp:nvSpPr>
        <dsp:cNvPr id="0" name=""/>
        <dsp:cNvSpPr/>
      </dsp:nvSpPr>
      <dsp:spPr>
        <a:xfrm>
          <a:off x="0" y="920037"/>
          <a:ext cx="3066840" cy="814319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Обеспечение парламентского контроля за ходом реализации традиционных или специальных мер </a:t>
          </a:r>
        </a:p>
      </dsp:txBody>
      <dsp:txXfrm>
        <a:off x="39752" y="959789"/>
        <a:ext cx="2987336" cy="734815"/>
      </dsp:txXfrm>
    </dsp:sp>
    <dsp:sp modelId="{0DD75F3B-E6EE-4CD5-BC99-A75E1F425185}">
      <dsp:nvSpPr>
        <dsp:cNvPr id="0" name=""/>
        <dsp:cNvSpPr/>
      </dsp:nvSpPr>
      <dsp:spPr>
        <a:xfrm>
          <a:off x="0" y="1768917"/>
          <a:ext cx="3066840" cy="814319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Привлечение организаций гражданского общества к участию в мониторинге и проведении последующих оценок </a:t>
          </a:r>
        </a:p>
      </dsp:txBody>
      <dsp:txXfrm>
        <a:off x="39752" y="1808669"/>
        <a:ext cx="2987336" cy="734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318A4-69E3-4C55-871D-39F9CCD75E78}">
      <dsp:nvSpPr>
        <dsp:cNvPr id="0" name=""/>
        <dsp:cNvSpPr/>
      </dsp:nvSpPr>
      <dsp:spPr>
        <a:xfrm>
          <a:off x="0" y="0"/>
          <a:ext cx="5560563" cy="47971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Цель и покрытия </a:t>
          </a:r>
        </a:p>
      </dsp:txBody>
      <dsp:txXfrm>
        <a:off x="0" y="0"/>
        <a:ext cx="5560563" cy="479716"/>
      </dsp:txXfrm>
    </dsp:sp>
    <dsp:sp modelId="{1DCA320C-2853-4BB9-8075-8960BCC1F54F}">
      <dsp:nvSpPr>
        <dsp:cNvPr id="0" name=""/>
        <dsp:cNvSpPr/>
      </dsp:nvSpPr>
      <dsp:spPr>
        <a:xfrm>
          <a:off x="1" y="472844"/>
          <a:ext cx="5561530" cy="3718408"/>
        </a:xfrm>
        <a:prstGeom prst="rect">
          <a:avLst/>
        </a:prstGeom>
        <a:solidFill>
          <a:srgbClr val="F8BFBE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Цель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: извлечение уроков с целью более эффективного реагирования правительств в случае чрезвычайных ситуаций, в том числе в рамках текущей ситуации, связанной с COVID-19.</a:t>
          </a:r>
        </a:p>
        <a:p>
          <a:pPr marL="171450" marR="0" lvl="1" indent="-17145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Охват: 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Оценка 120 ответных мер бюджетного характера, принятых государствами в связи с COVID-19, почти 400 чрезвычайных пакетов мер бюджетной политики в период с марта по сентябрь 2020 г. на основе трех основных критериев:</a:t>
          </a:r>
        </a:p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Доступ общественности к соответствующей информации</a:t>
          </a:r>
        </a:p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Надлежащие меры контроля</a:t>
          </a:r>
        </a:p>
        <a:p>
          <a:pPr marL="171450" marR="0" lvl="1" indent="338138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6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	Возможности для участия граждан</a:t>
          </a:r>
        </a:p>
        <a:p>
          <a:pPr marL="1174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endParaRPr lang="en-US" sz="1400" kern="1200" dirty="0"/>
        </a:p>
      </dsp:txBody>
      <dsp:txXfrm>
        <a:off x="1" y="472844"/>
        <a:ext cx="5561530" cy="3718408"/>
      </dsp:txXfrm>
    </dsp:sp>
    <dsp:sp modelId="{64774AD3-01A6-408C-B1D7-8453331EF15D}">
      <dsp:nvSpPr>
        <dsp:cNvPr id="0" name=""/>
        <dsp:cNvSpPr/>
      </dsp:nvSpPr>
      <dsp:spPr>
        <a:xfrm>
          <a:off x="6022259" y="0"/>
          <a:ext cx="4742173" cy="377908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Основные результаты </a:t>
          </a:r>
        </a:p>
      </dsp:txBody>
      <dsp:txXfrm>
        <a:off x="6022259" y="0"/>
        <a:ext cx="4742173" cy="377908"/>
      </dsp:txXfrm>
    </dsp:sp>
    <dsp:sp modelId="{F22FE874-09EC-4D56-ACD8-F2BE010E86C1}">
      <dsp:nvSpPr>
        <dsp:cNvPr id="0" name=""/>
        <dsp:cNvSpPr/>
      </dsp:nvSpPr>
      <dsp:spPr>
        <a:xfrm>
          <a:off x="6031408" y="419628"/>
          <a:ext cx="4700297" cy="4297109"/>
        </a:xfrm>
        <a:prstGeom prst="rect">
          <a:avLst/>
        </a:prstGeom>
        <a:solidFill>
          <a:srgbClr val="CDF5CB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/>
            <a:t>Отчетность по результатам исполнения: </a:t>
          </a:r>
          <a:r>
            <a:rPr lang="ru-RU" sz="1600" kern="1200" dirty="0"/>
            <a:t>Существенная нехватка государственной отчетности о реализации инициатив, предусмотренных политикой; лишь некоторые правительства обеспечили доступ к отчетности на надлежащем уровне.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/>
            <a:t>Прозрачность закупок: </a:t>
          </a:r>
          <a:r>
            <a:rPr lang="ru-RU" sz="1600" kern="1200" dirty="0"/>
            <a:t>Около одной трети стран, принявших участие в исследовании,  в очень ограниченном объеме опубликовали информацию о внедрении и использовании упрощенных процедур по закупкам в связи с пандемией.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/>
            <a:t>Своевременные аудиты: </a:t>
          </a:r>
          <a:r>
            <a:rPr lang="ru-RU" sz="1600" kern="1200" dirty="0"/>
            <a:t>Лишь в четверти стран, участвовавших в исследовании, государственные аудиторы смогли представить и опубликовать отчеты до конца 2020 г., в срок, позволяющий провести независимую оценку расходов, произведенных в связи с COVID-19. </a:t>
          </a:r>
        </a:p>
      </dsp:txBody>
      <dsp:txXfrm>
        <a:off x="6031408" y="419628"/>
        <a:ext cx="4700297" cy="4297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61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47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20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71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4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32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04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62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04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65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97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40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0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1048" y="1940930"/>
            <a:ext cx="6050902" cy="1384161"/>
          </a:xfrm>
        </p:spPr>
        <p:txBody>
          <a:bodyPr>
            <a:noAutofit/>
          </a:bodyPr>
          <a:lstStyle/>
          <a:p>
            <a:r>
              <a:rPr lang="ru-RU" sz="2800" b="1" dirty="0"/>
              <a:t>Прозрачность ответных мер, принимаемых в связи с COVID, и отчетность по ним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1339" y="3589888"/>
            <a:ext cx="5515284" cy="1119021"/>
          </a:xfrm>
        </p:spPr>
        <p:txBody>
          <a:bodyPr>
            <a:normAutofit/>
          </a:bodyPr>
          <a:lstStyle/>
          <a:p>
            <a:r>
              <a:rPr lang="ru-RU" dirty="0"/>
              <a:t>Казначейское сообщество PEMPAL</a:t>
            </a:r>
          </a:p>
          <a:p>
            <a:r>
              <a:rPr lang="ru-RU" dirty="0"/>
              <a:t>9 июня 2021 г.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1048" y="4708909"/>
            <a:ext cx="5515284" cy="1384160"/>
          </a:xfrm>
        </p:spPr>
        <p:txBody>
          <a:bodyPr>
            <a:normAutofit/>
          </a:bodyPr>
          <a:lstStyle/>
          <a:p>
            <a:r>
              <a:rPr lang="ru-RU" dirty="0"/>
              <a:t>Нино </a:t>
            </a:r>
            <a:r>
              <a:rPr lang="ru-RU" dirty="0" err="1"/>
              <a:t>Челишвили</a:t>
            </a:r>
            <a:endParaRPr lang="ru-RU" dirty="0"/>
          </a:p>
          <a:p>
            <a:r>
              <a:rPr lang="ru-RU" dirty="0"/>
              <a:t>Отдел управления государственными финансами I</a:t>
            </a:r>
          </a:p>
          <a:p>
            <a:r>
              <a:rPr lang="ru-RU" dirty="0"/>
              <a:t>Бюджетно-налоговый департамент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phic 10">
            <a:extLst>
              <a:ext uri="{FF2B5EF4-FFF2-40B4-BE49-F238E27FC236}">
                <a16:creationId xmlns:a16="http://schemas.microsoft.com/office/drawing/2014/main" id="{943EE7E6-E9DD-464D-93A2-D7CA7C97CB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39" y="764930"/>
            <a:ext cx="3995447" cy="117599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74E4969-2F76-4FDF-B3F3-E745304CF1E7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5" r="40915"/>
          <a:stretch>
            <a:fillRect/>
          </a:stretch>
        </p:blipFill>
        <p:spPr bwMode="auto">
          <a:xfrm>
            <a:off x="-1" y="-1"/>
            <a:ext cx="4891089" cy="685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4.4 Год спустя: аудит и контроль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/>
              <a:t>Источник: Бюджетный вестник, МВФ, апрель 2021 г.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324DD3-4825-4173-8194-5DE7E27C25FD}"/>
              </a:ext>
            </a:extLst>
          </p:cNvPr>
          <p:cNvSpPr/>
          <p:nvPr/>
        </p:nvSpPr>
        <p:spPr>
          <a:xfrm>
            <a:off x="1080349" y="1078643"/>
            <a:ext cx="10205272" cy="5007129"/>
          </a:xfrm>
          <a:prstGeom prst="rect">
            <a:avLst/>
          </a:prstGeom>
        </p:spPr>
        <p:txBody>
          <a:bodyPr/>
          <a:lstStyle/>
          <a:p>
            <a:pPr marL="114257" lvl="1">
              <a:lnSpc>
                <a:spcPct val="80000"/>
              </a:lnSpc>
            </a:pPr>
            <a:endParaRPr lang="en-US" sz="20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Для минимизации негативных последствий ослабления мер предварительного контроля высшие органы финансового контроля стали играть б</a:t>
            </a:r>
            <a:r>
              <a:rPr lang="ru-RU" sz="2000" i="1" dirty="0">
                <a:solidFill>
                  <a:schemeClr val="tx2"/>
                </a:solidFill>
              </a:rPr>
              <a:t>о</a:t>
            </a:r>
            <a:r>
              <a:rPr lang="ru-RU" sz="2000" dirty="0">
                <a:solidFill>
                  <a:schemeClr val="tx2"/>
                </a:solidFill>
              </a:rPr>
              <a:t>льшую роль в обеспечении более надежного и своевременного последующего контроля.</a:t>
            </a:r>
          </a:p>
          <a:p>
            <a:pPr marL="914400" lvl="3" indent="-342900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Для обнаружения нарушений и устранения слабых мест были проведены промежуточные аудиты (Гондурас, Перу, Сьерра-Леоне и Южная Африка). </a:t>
            </a:r>
          </a:p>
          <a:p>
            <a:pPr marL="914400" lvl="3" indent="-342900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В январе 2021 г. Европейская счетная палата опубликовала первый отчет об ответных мерах, принятых в ЕС до середины 2020 г. </a:t>
            </a: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Парламентские бюджетные комитеты и Антикоррупционные комиссии участвовали в мероприятиях по государственному контролю (Австрия, Кения).</a:t>
            </a: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Гражданское общество и средства массовой информации оказали содействие в обеспечении внешнего контроля. </a:t>
            </a:r>
          </a:p>
          <a:p>
            <a:pPr marL="571414" lvl="2">
              <a:lnSpc>
                <a:spcPct val="80000"/>
              </a:lnSpc>
              <a:buClr>
                <a:schemeClr val="bg2">
                  <a:lumMod val="50000"/>
                </a:schemeClr>
              </a:buClr>
            </a:pPr>
            <a:endParaRPr lang="en-US" dirty="0">
              <a:solidFill>
                <a:schemeClr val="tx2"/>
              </a:solidFill>
            </a:endParaRPr>
          </a:p>
          <a:p>
            <a:pPr lvl="2" indent="-342900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В Южной Африке добровольцы распространили данные о закупках, предоставив их на платформе под названием «Сохраняем квитанции».</a:t>
            </a:r>
          </a:p>
          <a:p>
            <a:pPr lvl="2" indent="-342900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Журналистская сеть Латинской Америки </a:t>
            </a:r>
            <a:r>
              <a:rPr lang="ru-RU" dirty="0" err="1">
                <a:solidFill>
                  <a:schemeClr val="tx2"/>
                </a:solidFill>
              </a:rPr>
              <a:t>Red</a:t>
            </a:r>
            <a:r>
              <a:rPr lang="ru-RU" dirty="0">
                <a:solidFill>
                  <a:schemeClr val="tx2"/>
                </a:solidFill>
              </a:rPr>
              <a:t> PALTA, выступающая за прозрачность и противодействие коррупции, опубликовала статьи, касающиеся случаев завышения цен и коррупции, имевших место в ходе закупок медицинского оборудования в семи странах.</a:t>
            </a:r>
          </a:p>
        </p:txBody>
      </p:sp>
    </p:spTree>
    <p:extLst>
      <p:ext uri="{BB962C8B-B14F-4D97-AF65-F5344CB8AC3E}">
        <p14:creationId xmlns:p14="http://schemas.microsoft.com/office/powerpoint/2010/main" val="378933439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124" y="307271"/>
            <a:ext cx="10745402" cy="97848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5.1 Управление средствами, выделенными в связи с COVID: расхождения в отчетности и быстрая оценка IBP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52083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/>
              <a:t>Источник: Управление средствами, выделенными в связи с COVID: расхождения в отчетности, IBP, май 2021 г.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B96C57-BE51-4CE1-844F-D9015F0B12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8160201"/>
              </p:ext>
            </p:extLst>
          </p:nvPr>
        </p:nvGraphicFramePr>
        <p:xfrm>
          <a:off x="885124" y="1299987"/>
          <a:ext cx="10930268" cy="501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179134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6B7BC-39BF-4D63-AE42-5E7ABD98F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271" y="254610"/>
            <a:ext cx="9859704" cy="978486"/>
          </a:xfrm>
        </p:spPr>
        <p:txBody>
          <a:bodyPr>
            <a:noAutofit/>
          </a:bodyPr>
          <a:lstStyle/>
          <a:p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>
                <a:solidFill>
                  <a:schemeClr val="tx2"/>
                </a:solidFill>
              </a:rPr>
              <a:t>5.2 Уровень прозрачности ответных мер, принятых в связи с COVID, в рамках бюджетной политики в различных странах</a:t>
            </a:r>
            <a:br>
              <a:rPr lang="ru-RU" sz="2000" dirty="0">
                <a:solidFill>
                  <a:schemeClr val="tx2"/>
                </a:solidFill>
              </a:rPr>
            </a:br>
            <a:br>
              <a:rPr lang="ru-RU" sz="2000" dirty="0">
                <a:solidFill>
                  <a:schemeClr val="tx2"/>
                </a:solidFill>
              </a:rPr>
            </a:b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C8CD5E-CB97-458F-A048-ACFDCEAD86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9838" y="1469871"/>
            <a:ext cx="7213046" cy="5024335"/>
          </a:xfrm>
        </p:spPr>
        <p:txBody>
          <a:bodyPr>
            <a:normAutofit fontScale="92500" lnSpcReduction="10000"/>
          </a:bodyPr>
          <a:lstStyle/>
          <a:p>
            <a:r>
              <a:rPr lang="ru-RU" sz="1400" b="1"/>
              <a:t>Ls	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ru-RU" sz="1200">
                <a:solidFill>
                  <a:schemeClr val="tx1"/>
                </a:solidFill>
              </a:rPr>
              <a:t>      </a:t>
            </a:r>
          </a:p>
          <a:p>
            <a:r>
              <a:rPr lang="ru-RU" sz="1200">
                <a:solidFill>
                  <a:schemeClr val="tx1"/>
                </a:solidFill>
              </a:rPr>
              <a:t>       </a:t>
            </a:r>
          </a:p>
          <a:p>
            <a:r>
              <a:rPr lang="ru-RU" sz="1200">
                <a:solidFill>
                  <a:schemeClr val="tx1"/>
                </a:solidFill>
              </a:rPr>
              <a:t>Источник: Управление средствами, выделенными в связи с COVID: расхождения в отчетности, IBP, май 2021 г. </a:t>
            </a:r>
            <a:r>
              <a:rPr lang="ru-RU" sz="1200"/>
              <a:t>(ответные меры бюджетного характера, принятые на ранних этапах пандемии </a:t>
            </a:r>
            <a:r>
              <a:rPr lang="ru-RU"/>
              <a:t>COVID*)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297FB3CB-F575-4CF0-B23D-EEDD670463B2}"/>
              </a:ext>
            </a:extLst>
          </p:cNvPr>
          <p:cNvSpPr txBox="1">
            <a:spLocks/>
          </p:cNvSpPr>
          <p:nvPr/>
        </p:nvSpPr>
        <p:spPr>
          <a:xfrm>
            <a:off x="8842742" y="1342280"/>
            <a:ext cx="2895602" cy="4516254"/>
          </a:xfrm>
          <a:prstGeom prst="rect">
            <a:avLst/>
          </a:prstGeom>
        </p:spPr>
        <p:txBody>
          <a:bodyPr vert="horz" lIns="0" tIns="137160" rIns="0" bIns="0" rtlCol="0">
            <a:normAutofit fontScale="62500" lnSpcReduction="20000"/>
          </a:bodyPr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tx2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458788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tx2">
                  <a:lumMod val="40000"/>
                  <a:lumOff val="60000"/>
                </a:schemeClr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>
                <a:solidFill>
                  <a:schemeClr val="tx2"/>
                </a:solidFill>
              </a:rPr>
              <a:t>Примеры добросовестной практики при подготовке отчетов: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>
                <a:solidFill>
                  <a:schemeClr val="tx2"/>
                </a:solidFill>
              </a:rPr>
              <a:t>Австралия и Бангладеш</a:t>
            </a:r>
            <a:r>
              <a:rPr lang="ru-RU" sz="1800">
                <a:solidFill>
                  <a:schemeClr val="tx2"/>
                </a:solidFill>
              </a:rPr>
              <a:t> - содержательные отчеты о реализации конкретных мер политики, а также их влиянии на различные незащищенные группы населения, включая женщин.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>
                <a:solidFill>
                  <a:schemeClr val="tx2"/>
                </a:solidFill>
              </a:rPr>
              <a:t>США</a:t>
            </a:r>
            <a:r>
              <a:rPr lang="ru-RU" sz="1800">
                <a:solidFill>
                  <a:schemeClr val="tx2"/>
                </a:solidFill>
              </a:rPr>
              <a:t> запустили веб-сайт «Отследим деньги», где представлены данные по реализации программ ответных мер в связи с COVID-19.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>
                <a:solidFill>
                  <a:schemeClr val="tx2"/>
                </a:solidFill>
              </a:rPr>
              <a:t>В </a:t>
            </a:r>
            <a:r>
              <a:rPr lang="ru-RU" sz="1800" b="1">
                <a:solidFill>
                  <a:schemeClr val="tx2"/>
                </a:solidFill>
              </a:rPr>
              <a:t>Перу</a:t>
            </a:r>
            <a:r>
              <a:rPr lang="ru-RU" sz="1800">
                <a:solidFill>
                  <a:schemeClr val="tx2"/>
                </a:solidFill>
              </a:rPr>
              <a:t> рабочая группа, включающая представителей гражданского общества и правительственных органов, опубликовала отчет о влиянии ответных мер, принимаемых в связи с COVID-19, на различные группы. Порталы с открытыми данными предоставляют актуальную информацию об уровне исполнения конкретных программ.</a:t>
            </a:r>
          </a:p>
          <a:p>
            <a:endParaRPr lang="en-US" sz="1400" b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C34595D-B1A0-4EA8-A11C-DF8E8E49E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397172"/>
              </p:ext>
            </p:extLst>
          </p:nvPr>
        </p:nvGraphicFramePr>
        <p:xfrm>
          <a:off x="981075" y="1011374"/>
          <a:ext cx="7610475" cy="5363548"/>
        </p:xfrm>
        <a:graphic>
          <a:graphicData uri="http://schemas.openxmlformats.org/drawingml/2006/table">
            <a:tbl>
              <a:tblPr/>
              <a:tblGrid>
                <a:gridCol w="1251854">
                  <a:extLst>
                    <a:ext uri="{9D8B030D-6E8A-4147-A177-3AD203B41FA5}">
                      <a16:colId xmlns:a16="http://schemas.microsoft.com/office/drawing/2014/main" val="3776826996"/>
                    </a:ext>
                  </a:extLst>
                </a:gridCol>
                <a:gridCol w="1053147">
                  <a:extLst>
                    <a:ext uri="{9D8B030D-6E8A-4147-A177-3AD203B41FA5}">
                      <a16:colId xmlns:a16="http://schemas.microsoft.com/office/drawing/2014/main" val="155046926"/>
                    </a:ext>
                  </a:extLst>
                </a:gridCol>
                <a:gridCol w="5305474">
                  <a:extLst>
                    <a:ext uri="{9D8B030D-6E8A-4147-A177-3AD203B41FA5}">
                      <a16:colId xmlns:a16="http://schemas.microsoft.com/office/drawing/2014/main" val="1521613645"/>
                    </a:ext>
                  </a:extLst>
                </a:gridCol>
              </a:tblGrid>
              <a:tr h="35242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Уровень прозрачности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Количество стран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Страны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44716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Значительный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78268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Достаточный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Австралия, Норвегия, Перу, Филиппины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3170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Некоторый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Бангладеш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Бразилия,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Болгария</a:t>
                      </a:r>
                      <a:r>
                        <a:rPr lang="ru-RU" sz="1100" b="1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,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Канада, Чили, Колумбия, Коста-Рика,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81563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latin typeface="Arial" panose="020B0604020202020204" pitchFamily="34" charset="0"/>
                        </a:rPr>
                        <a:t>Хорватия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Фиджи, Франция, Германия, Индонезия, Италия, Ямайка, </a:t>
                      </a:r>
                      <a:r>
                        <a:rPr lang="ru-RU" sz="1100" b="1" i="0" u="none" strike="noStrike" dirty="0">
                          <a:latin typeface="Arial" panose="020B0604020202020204" pitchFamily="34" charset="0"/>
                        </a:rPr>
                        <a:t>Япония</a:t>
                      </a:r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Кыргызская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463607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Республика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Монголия, Новая Зеландия, Нигерия, Парагвай, Польша,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403245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Португалия, Сьерра-Леоне, Словакия, Словения, Южная Африка, Швеция,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18315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Соединенное Королевство, Соединенные Штаты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975604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Ограниченный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Афганистан, Ангола, Аргентина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Армения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Азербайджан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Боливия,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Босния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0986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и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Герцеговина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Ботсвана, Камерун, Китай, Код-д’Ивуар, Чешская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88229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Республика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Доминиканская Республика, Эквадор, Сальвадор,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Грузия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Гана,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70492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Гватемала, Гондурас, Иордания,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Казахстан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Кения, Лесото, Либерия,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57855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Северная Македония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Мадагаскар, Малайзия, Мали, Мексика,  </a:t>
                      </a:r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Молдова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6178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Мозамбик, Намибия, Непал, Никарагуа, Нигер, Пакистан, Папуа-Новая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339139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Гвинея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Румыния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Россия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Руанда, Сенегал,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Сербия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Сомали, Южная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856786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Корея, Испания, Шри-Ланка, Сан-Томе и Принсипи, Таиланд, Восточный Тимор,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64520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Того, Тринидад и Тобаго, Уганда, Украина, Вьетнам, Замбия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34033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Минимальный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Албания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Алжир, Бенин, Буркина-Фасо, Бурунди, Камбоджа, Чад,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69837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Коморские Острова, Демократическая Республика Конго, Египет, Экваториальная Гвинея, Эсватини,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40121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Эфиопия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Венгрия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Индия, Ирак, Ливан, Малави, Марокко, Мьянма,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34592"/>
                  </a:ext>
                </a:extLst>
              </a:tr>
              <a:tr h="2138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latin typeface="Arial" panose="020B0604020202020204" pitchFamily="34" charset="0"/>
                        </a:rPr>
                        <a:t>Катар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Саудовская Аравия, Южный Судан, Судан, </a:t>
                      </a:r>
                      <a:r>
                        <a:rPr lang="ru-RU" sz="1100" b="1" i="0" u="none" strike="noStrike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Таджикистан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Танзания,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60508"/>
                  </a:ext>
                </a:extLst>
              </a:tr>
              <a:tr h="218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latin typeface="Arial" panose="020B0604020202020204" pitchFamily="34" charset="0"/>
                        </a:rPr>
                        <a:t>Гамбия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Тунис, </a:t>
                      </a:r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Турция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Венесуэла, Йемен, Зимбабве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02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85176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004" y="2428176"/>
            <a:ext cx="9715500" cy="978486"/>
          </a:xfrm>
        </p:spPr>
        <p:txBody>
          <a:bodyPr/>
          <a:lstStyle/>
          <a:p>
            <a:pPr algn="ctr"/>
            <a:r>
              <a:rPr lang="ru-RU">
                <a:solidFill>
                  <a:schemeClr val="tx2"/>
                </a:solidFill>
              </a:rPr>
              <a:t>Спасибо!</a:t>
            </a:r>
          </a:p>
        </p:txBody>
      </p:sp>
    </p:spTree>
    <p:extLst>
      <p:ext uri="{BB962C8B-B14F-4D97-AF65-F5344CB8AC3E}">
        <p14:creationId xmlns:p14="http://schemas.microsoft.com/office/powerpoint/2010/main" val="18324106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50976D-78E9-40DE-9D91-1B7A8634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tx2"/>
                </a:solidFill>
              </a:rPr>
              <a:t>Содержание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02233-45BF-4E65-8098-96AD65CACB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Бюджетная прозрачность и государственная отчетность  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«Сохраняем квитанции»: разработка, внедрение и контроль реализации пакета поддержки 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Управление факторами уязвимости, возникающими в связи с расходованием средств при чрезвычайных обстоятельствах  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Год спустя: адаптация существующих и/или внедрение новых подходов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Управление средствами, выделенными в связи с COVID: расхождения в отчетности и быстрая оценка Международного бюджетного партнерства (</a:t>
            </a:r>
            <a:r>
              <a:rPr lang="en-US" dirty="0">
                <a:solidFill>
                  <a:schemeClr val="tx2"/>
                </a:solidFill>
              </a:rPr>
              <a:t>International Budget Partnership, </a:t>
            </a:r>
            <a:r>
              <a:rPr lang="ru-RU" dirty="0">
                <a:solidFill>
                  <a:schemeClr val="tx2"/>
                </a:solidFill>
              </a:rPr>
              <a:t>IBP)</a:t>
            </a:r>
          </a:p>
        </p:txBody>
      </p:sp>
    </p:spTree>
    <p:extLst>
      <p:ext uri="{BB962C8B-B14F-4D97-AF65-F5344CB8AC3E}">
        <p14:creationId xmlns:p14="http://schemas.microsoft.com/office/powerpoint/2010/main" val="423693544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2DEF-1130-4978-9B34-59C173F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>
                <a:solidFill>
                  <a:schemeClr val="tx2"/>
                </a:solidFill>
              </a:rPr>
              <a:t>1. Бюджетная прозрачность и государственная отчетность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038CA-2215-4BCC-A6F0-6EBA5A311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Предоставление гражданам и экономическим субъектам информации о целях, размерах и стоимости пакета мер политики и влиянии, оказываемом на них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Меры по сохранению широкой поддержки общего пакета мер политики и поддержанию уверенности в недопустимости злоупотреблений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Получение ясной картины о средне- и долгосрочных рисках, связанных с государственными мерами, принимаемыми в целях минимизации последствий; и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Укрепление доверия участников рынка, в частности, путем привлечения внимания к сильным сторонам краткосрочных мер реагирования и их соответствию долгосрочной политике финансовой осмотрительности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450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09" y="240842"/>
            <a:ext cx="10544268" cy="97848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/>
                </a:solidFill>
              </a:rPr>
              <a:t>2. «Сохраняем квитанции»: разработка, внедрение и контроль реализации мер по преодолению кризиса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F131E2-1E41-41A4-992B-18C6C843438A}"/>
              </a:ext>
            </a:extLst>
          </p:cNvPr>
          <p:cNvSpPr/>
          <p:nvPr/>
        </p:nvSpPr>
        <p:spPr>
          <a:xfrm>
            <a:off x="643923" y="6385670"/>
            <a:ext cx="78277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/>
              <a:t>Департамент по бюджетным вопросам МВФ, Специальная серия по COVID-19: Учет поступлений: прозрачность, отчетность и легитимность мер реагирования в случае чрезвычайных ситуаций 1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80C1674-6588-4B46-9F12-6AB0DAC556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8063603"/>
              </p:ext>
            </p:extLst>
          </p:nvPr>
        </p:nvGraphicFramePr>
        <p:xfrm>
          <a:off x="1200641" y="1019973"/>
          <a:ext cx="8496253" cy="299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4F61FAA7-5FD3-46A6-96D8-674A8A0B2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6177642"/>
              </p:ext>
            </p:extLst>
          </p:nvPr>
        </p:nvGraphicFramePr>
        <p:xfrm>
          <a:off x="7272671" y="1312316"/>
          <a:ext cx="4509044" cy="299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C01B09B-A5F2-4C7D-9664-FB164AE050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8457273"/>
              </p:ext>
            </p:extLst>
          </p:nvPr>
        </p:nvGraphicFramePr>
        <p:xfrm>
          <a:off x="2407988" y="3911283"/>
          <a:ext cx="4766267" cy="247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BEB463D-E2BE-4BB5-BE7E-D65336A484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058975"/>
              </p:ext>
            </p:extLst>
          </p:nvPr>
        </p:nvGraphicFramePr>
        <p:xfrm>
          <a:off x="643923" y="1237121"/>
          <a:ext cx="3066840" cy="2654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3453778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2DEF-1130-4978-9B34-59C173F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3.1. Управление факторами уязвимости при исполнении бюджета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038CA-2215-4BCC-A6F0-6EBA5A311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2"/>
                </a:solidFill>
              </a:rPr>
              <a:t>Расходование средств в связи с чрезвычайными ситуациями часто связано со злоупотреблениями и коррупцией.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2"/>
                </a:solidFill>
              </a:rPr>
              <a:t>Средства контроля исполнения бюджета для снижения рисков коррупции в связи с расходованием средств в рамках пандемии включают: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2"/>
                </a:solidFill>
              </a:rPr>
              <a:t>Сохранение целостности системы закупок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2"/>
                </a:solidFill>
              </a:rPr>
              <a:t>Поддержка надлежащих средств контроля расходов с целью предотвращения несанкционированных расходов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2"/>
                </a:solidFill>
              </a:rPr>
              <a:t>Поддержка каналов поставок и управление запасами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2"/>
                </a:solidFill>
              </a:rPr>
              <a:t>Проверка операций, связанных с пандемией, путем проведения внутренних и внешних аудитов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0911DD-C8DA-40EB-8EBA-427F5C2807CE}"/>
              </a:ext>
            </a:extLst>
          </p:cNvPr>
          <p:cNvSpPr/>
          <p:nvPr/>
        </p:nvSpPr>
        <p:spPr>
          <a:xfrm>
            <a:off x="885123" y="5988206"/>
            <a:ext cx="109240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Департамент по бюджетным вопросам МВФ, Специальная серия по COVID-19: Средства контроля исполнения бюджета для снижения рисков коррупции в связи с расходованием средств в рамках пандемии </a:t>
            </a:r>
          </a:p>
        </p:txBody>
      </p:sp>
    </p:spTree>
    <p:extLst>
      <p:ext uri="{BB962C8B-B14F-4D97-AF65-F5344CB8AC3E}">
        <p14:creationId xmlns:p14="http://schemas.microsoft.com/office/powerpoint/2010/main" val="51790749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2DEF-1130-4978-9B34-59C173F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>
                <a:solidFill>
                  <a:schemeClr val="tx2"/>
                </a:solidFill>
              </a:rPr>
              <a:t>3.2 Более эффективное управление при более высоком уровне прозрачности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038CA-2215-4BCC-A6F0-6EBA5A311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Конкретные управленческие меры для стран, получающих финансирование от МВФ в ходе кризиса, включают следующее: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Публикация контрактов на закупки в связи с пандемией и сведений о владельцах-бенефициарах компаний, с которыми заключаются такие контракты. 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Публикация отчетов о расходах в связи с COVID-19. 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Публикация результатов аудита.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Меры адаптируются в зависимости от обстоятельств в соответствующей стране и значительности коррупционных рисков. </a:t>
            </a:r>
          </a:p>
        </p:txBody>
      </p:sp>
    </p:spTree>
    <p:extLst>
      <p:ext uri="{BB962C8B-B14F-4D97-AF65-F5344CB8AC3E}">
        <p14:creationId xmlns:p14="http://schemas.microsoft.com/office/powerpoint/2010/main" val="26319946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260777"/>
            <a:ext cx="9715500" cy="978486"/>
          </a:xfrm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4.1 Год спустя: отслеживание COVID-19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/>
              <a:t>Источник: Бюджетный вестник, МВФ, апрель 2021 г.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F8B17-65CD-42C1-A18D-F8CB383C5E04}"/>
              </a:ext>
            </a:extLst>
          </p:cNvPr>
          <p:cNvSpPr/>
          <p:nvPr/>
        </p:nvSpPr>
        <p:spPr>
          <a:xfrm>
            <a:off x="1080348" y="1078643"/>
            <a:ext cx="10289493" cy="5007129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2"/>
                </a:solidFill>
              </a:rPr>
              <a:t>Некоторые страны реализовали свои меры, воспользовавшись обычными бюджетными каналами, адаптировав бюджетную классификацию и программы, а также информационную систему управления финансами (ИСУФ).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</a:endParaRPr>
          </a:p>
          <a:p>
            <a:pPr marL="742907" lvl="1" indent="-18288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Буркина-Фасо и Франция: в связи с СOVID-19 были внедрены конкретные программы или меры, направленные на сокращение расходов министерств и ведомств.</a:t>
            </a:r>
          </a:p>
          <a:p>
            <a:pPr marL="742907" lvl="1" indent="-18288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Страны с современными планами счетов и ИСУГФ, включая страны Европы и Центральной Азии (ЕЦА), ввели маркировку расходов, связанных с COVID-19, в своих информационных системах.  </a:t>
            </a:r>
          </a:p>
          <a:p>
            <a:pPr marL="742907" lvl="1" indent="-18288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Страны, в которых исполняющие организации являются внебюджетными структурами, например, национальные банки развития (как в Бенине), реализовали более комплексный подход к мониторингу за счет инновационных механизмов отслеживания, выходящих за рамки ИСУФ</a:t>
            </a:r>
          </a:p>
          <a:p>
            <a:pPr lvl="1">
              <a:buClr>
                <a:schemeClr val="bg2">
                  <a:lumMod val="50000"/>
                </a:schemeClr>
              </a:buClr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94476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/>
          <a:lstStyle/>
          <a:p>
            <a:r>
              <a:rPr lang="ru-RU">
                <a:solidFill>
                  <a:schemeClr val="tx2"/>
                </a:solidFill>
              </a:rPr>
              <a:t>4.2 Год спустя: средства, выделенные в связи с COVID-19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/>
              <a:t>Источник: Бюджетный вестник, МВФ, апрель 2021 г.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F8B17-65CD-42C1-A18D-F8CB383C5E04}"/>
              </a:ext>
            </a:extLst>
          </p:cNvPr>
          <p:cNvSpPr/>
          <p:nvPr/>
        </p:nvSpPr>
        <p:spPr>
          <a:xfrm>
            <a:off x="1080349" y="1156133"/>
            <a:ext cx="9715500" cy="5007129"/>
          </a:xfrm>
          <a:prstGeom prst="rect">
            <a:avLst/>
          </a:prstGeom>
        </p:spPr>
        <p:txBody>
          <a:bodyPr/>
          <a:lstStyle/>
          <a:p>
            <a:pPr lvl="1">
              <a:buClr>
                <a:schemeClr val="bg2">
                  <a:lumMod val="50000"/>
                </a:schemeClr>
              </a:buClr>
            </a:pPr>
            <a:endParaRPr lang="en-US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2"/>
                </a:solidFill>
              </a:rPr>
              <a:t>Более 40 стран сформировали специальные фонды для целей, связанных с COVID-19, для централизации чрезвычайных мер реагирования и обеспечения аудиторского следа.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2"/>
              </a:solidFill>
            </a:endParaRP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Некоторые страны (такие как Ботсвана) также воспользовались подобными фондами для объединения и отслеживания государственной и частной поддержки.</a:t>
            </a: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При наличии надежных защитных мер соответствующий фонд может стать прагматичным подходом в странах с более слабыми системами УГФ. </a:t>
            </a:r>
          </a:p>
          <a:p>
            <a:pPr marL="742907" lvl="1" indent="-28575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К числу подобных защитных мер относятся серьезная юридическая поддержка, понятная «оговорка об ограничении срока действия», надлежащим образом определенные процессы управления государственными финансами и надлежащие стандарты бухгалтерского учета и отчетности. </a:t>
            </a:r>
          </a:p>
        </p:txBody>
      </p:sp>
    </p:spTree>
    <p:extLst>
      <p:ext uri="{BB962C8B-B14F-4D97-AF65-F5344CB8AC3E}">
        <p14:creationId xmlns:p14="http://schemas.microsoft.com/office/powerpoint/2010/main" val="329981636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1210-E59C-4EF7-8A51-0637430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07271"/>
            <a:ext cx="9715500" cy="978486"/>
          </a:xfrm>
        </p:spPr>
        <p:txBody>
          <a:bodyPr/>
          <a:lstStyle/>
          <a:p>
            <a:r>
              <a:rPr lang="ru-RU">
                <a:solidFill>
                  <a:schemeClr val="tx2"/>
                </a:solidFill>
              </a:rPr>
              <a:t>4.3 Год спустя: Прозрачность ответных мер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954F4-5543-46E4-BFF8-47D538B866E5}"/>
              </a:ext>
            </a:extLst>
          </p:cNvPr>
          <p:cNvSpPr/>
          <p:nvPr/>
        </p:nvSpPr>
        <p:spPr>
          <a:xfrm>
            <a:off x="885124" y="6273730"/>
            <a:ext cx="2780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/>
              <a:t>Источник: Бюджетный вестник, МВФ, апрель 2021 г.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324DD3-4825-4173-8194-5DE7E27C25FD}"/>
              </a:ext>
            </a:extLst>
          </p:cNvPr>
          <p:cNvSpPr/>
          <p:nvPr/>
        </p:nvSpPr>
        <p:spPr>
          <a:xfrm>
            <a:off x="1080348" y="1156133"/>
            <a:ext cx="10256133" cy="5007129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2"/>
                </a:solidFill>
              </a:rPr>
              <a:t>Обеспечение прозрачности ответных мер, применяемых в связи с COVID-19, в том числе применительно к контрактам на закупки 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Информация, касающаяся COVID-19, обычно включается в регулярно составляемые отчеты об исполнении бюджета (например, Австрия включает сведения о расходах в связи с COVID-19 и соответствующие гарантии в свои ежемесячные отчеты и отчеты о расходах (государственных </a:t>
            </a:r>
            <a:r>
              <a:rPr lang="ru-RU" dirty="0" err="1">
                <a:solidFill>
                  <a:schemeClr val="tx2"/>
                </a:solidFill>
              </a:rPr>
              <a:t>редприятий</a:t>
            </a:r>
            <a:r>
              <a:rPr lang="ru-RU" dirty="0">
                <a:solidFill>
                  <a:schemeClr val="tx2"/>
                </a:solidFill>
              </a:rPr>
              <a:t>)) или специальные отчеты. 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Франция, Гондурас, Перу и другие публикуют и обновляют информацию о расходовании средств в связи с COVID на специальных порталах, призванных обеспечить прозрачность соответствующих процессов.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Обзор ответных мер, связанных с COVID, включая внебюджетные меры, публикуется на порталах прозрачности (Филиппины, Бразилия, США).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Страны публикуют сведения о закупках, а некоторые даже требуют сбора информации о соответствующих владельцах-бенефициарах (Кыргызская Республика). </a:t>
            </a:r>
          </a:p>
          <a:p>
            <a:pPr lvl="2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/>
                </a:solidFill>
              </a:rPr>
              <a:t>Некоторые страны (Колумбия, Украина) добавили особый модуль в свои платформы электронных закупок, который предоставляет информацию о закупках, осуществляемых в условиях чрезвычайной ситуации. </a:t>
            </a:r>
          </a:p>
        </p:txBody>
      </p:sp>
    </p:spTree>
    <p:extLst>
      <p:ext uri="{BB962C8B-B14F-4D97-AF65-F5344CB8AC3E}">
        <p14:creationId xmlns:p14="http://schemas.microsoft.com/office/powerpoint/2010/main" val="91877007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12324</TotalTime>
  <Words>1868</Words>
  <Application>Microsoft Office PowerPoint</Application>
  <PresentationFormat>Widescreen</PresentationFormat>
  <Paragraphs>207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.HelveticaNeueDeskInterface-Regular</vt:lpstr>
      <vt:lpstr>Arial</vt:lpstr>
      <vt:lpstr>Arial Black</vt:lpstr>
      <vt:lpstr>ArialMT</vt:lpstr>
      <vt:lpstr>Calibri</vt:lpstr>
      <vt:lpstr>LucidaGrande</vt:lpstr>
      <vt:lpstr>Wingdings</vt:lpstr>
      <vt:lpstr>Custom Design</vt:lpstr>
      <vt:lpstr>Прозрачность ответных мер, принимаемых в связи с COVID, и отчетность по ним</vt:lpstr>
      <vt:lpstr>Содержание</vt:lpstr>
      <vt:lpstr>1. Бюджетная прозрачность и государственная отчетность</vt:lpstr>
      <vt:lpstr>2. «Сохраняем квитанции»: разработка, внедрение и контроль реализации мер по преодолению кризиса</vt:lpstr>
      <vt:lpstr>3.1. Управление факторами уязвимости при исполнении бюджета</vt:lpstr>
      <vt:lpstr>3.2 Более эффективное управление при более высоком уровне прозрачности </vt:lpstr>
      <vt:lpstr>4.1 Год спустя: отслеживание COVID-19 </vt:lpstr>
      <vt:lpstr>4.2 Год спустя: средства, выделенные в связи с COVID-19  </vt:lpstr>
      <vt:lpstr>4.3 Год спустя: Прозрачность ответных мер</vt:lpstr>
      <vt:lpstr>4.4 Год спустя: аудит и контроль</vt:lpstr>
      <vt:lpstr>5.1 Управление средствами, выделенными в связи с COVID: расхождения в отчетности и быстрая оценка IBP</vt:lpstr>
      <vt:lpstr> 5.2 Уровень прозрачности ответных мер, принятых в связи с COVID, в рамках бюджетной политики в различных странах  </vt:lpstr>
      <vt:lpstr>Спасибо!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Yelena Slizhevskaya</cp:lastModifiedBy>
  <cp:revision>126</cp:revision>
  <cp:lastPrinted>2017-12-21T20:31:56Z</cp:lastPrinted>
  <dcterms:created xsi:type="dcterms:W3CDTF">2018-03-12T18:37:20Z</dcterms:created>
  <dcterms:modified xsi:type="dcterms:W3CDTF">2021-06-09T07:48:33Z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eDOCS AutoSave">
    <vt:lpwstr/>
  </property>
</Properties>
</file>