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9144000" cy="6858000" type="screen4x3"/>
  <p:notesSz cx="7010400" cy="9296400"/>
  <p:defaultText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822" autoAdjust="0"/>
  </p:normalViewPr>
  <p:slideViewPr>
    <p:cSldViewPr>
      <p:cViewPr varScale="1">
        <p:scale>
          <a:sx n="77" d="100"/>
          <a:sy n="77" d="100"/>
        </p:scale>
        <p:origin x="-1349" y="-6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F2B2AB-7685-44F2-A43C-A9E093A1BDDD}"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en-US"/>
        </a:p>
      </dgm:t>
    </dgm:pt>
    <dgm:pt modelId="{E06B5BD5-0C63-41BF-8C03-AA0CD1CBFF94}">
      <dgm:prSet phldrT="[Text]"/>
      <dgm:spPr>
        <a:solidFill>
          <a:schemeClr val="bg1">
            <a:lumMod val="85000"/>
          </a:schemeClr>
        </a:solidFill>
        <a:scene3d>
          <a:camera prst="orthographicFront"/>
          <a:lightRig rig="threePt" dir="t"/>
        </a:scene3d>
        <a:sp3d>
          <a:bevelT w="114300" prst="artDeco"/>
          <a:bevelB prst="angle"/>
        </a:sp3d>
      </dgm:spPr>
      <dgm:t>
        <a:bodyPr/>
        <a:lstStyle/>
        <a:p>
          <a:r>
            <a:rPr lang="en-US" dirty="0" smtClean="0"/>
            <a:t>    </a:t>
          </a:r>
          <a:endParaRPr lang="en-US" dirty="0"/>
        </a:p>
      </dgm:t>
    </dgm:pt>
    <dgm:pt modelId="{936182C4-88AD-4268-B738-1C16695BDC3B}" type="parTrans" cxnId="{D3748BDE-A22E-4E46-93D3-CD928B30153E}">
      <dgm:prSet/>
      <dgm:spPr/>
      <dgm:t>
        <a:bodyPr/>
        <a:lstStyle/>
        <a:p>
          <a:endParaRPr lang="en-US"/>
        </a:p>
      </dgm:t>
    </dgm:pt>
    <dgm:pt modelId="{F3502AF1-6B7E-4B18-B61F-C203A97FBB86}" type="sibTrans" cxnId="{D3748BDE-A22E-4E46-93D3-CD928B30153E}">
      <dgm:prSet/>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 modelId="{5F5A9BF9-4A7C-4BFD-9E0F-32F5AEB06920}" type="pres">
      <dgm:prSet presAssocID="{E06B5BD5-0C63-41BF-8C03-AA0CD1CBFF94}" presName="comp" presStyleCnt="0"/>
      <dgm:spPr/>
    </dgm:pt>
    <dgm:pt modelId="{22D1CE22-2CF4-4AC2-938F-1977E897C3AA}" type="pres">
      <dgm:prSet presAssocID="{E06B5BD5-0C63-41BF-8C03-AA0CD1CBFF94}" presName="box" presStyleLbl="node1" presStyleIdx="0" presStyleCnt="1" custLinFactNeighborX="1635"/>
      <dgm:spPr/>
      <dgm:t>
        <a:bodyPr/>
        <a:lstStyle/>
        <a:p>
          <a:endParaRPr lang="sq-AL"/>
        </a:p>
      </dgm:t>
    </dgm:pt>
    <dgm:pt modelId="{85A28250-EC4A-4111-98A6-1835F66B6E11}" type="pres">
      <dgm:prSet presAssocID="{E06B5BD5-0C63-41BF-8C03-AA0CD1CBFF94}" presName="img" presStyleLbl="fgImgPlace1" presStyleIdx="0" presStyleCnt="1" custScaleX="148059" custLinFactNeighborX="9065" custLinFactNeighborY="12"/>
      <dgm:spPr>
        <a:solidFill>
          <a:srgbClr val="E06B0A"/>
        </a:solidFill>
        <a:scene3d>
          <a:camera prst="orthographicFront"/>
          <a:lightRig rig="threePt" dir="t"/>
        </a:scene3d>
        <a:sp3d>
          <a:bevelT w="114300" prst="artDeco"/>
          <a:bevelB prst="angle"/>
        </a:sp3d>
      </dgm:spPr>
    </dgm:pt>
    <dgm:pt modelId="{41ACCEB1-51E5-467F-946D-D530A648419B}" type="pres">
      <dgm:prSet presAssocID="{E06B5BD5-0C63-41BF-8C03-AA0CD1CBFF94}" presName="text" presStyleLbl="node1" presStyleIdx="0" presStyleCnt="1">
        <dgm:presLayoutVars>
          <dgm:bulletEnabled val="1"/>
        </dgm:presLayoutVars>
      </dgm:prSet>
      <dgm:spPr/>
      <dgm:t>
        <a:bodyPr/>
        <a:lstStyle/>
        <a:p>
          <a:endParaRPr lang="sq-AL"/>
        </a:p>
      </dgm:t>
    </dgm:pt>
  </dgm:ptLst>
  <dgm:cxnLst>
    <dgm:cxn modelId="{4A78DC05-C71E-4B93-B8A3-B7997BB3EA53}" type="presOf" srcId="{E06B5BD5-0C63-41BF-8C03-AA0CD1CBFF94}" destId="{22D1CE22-2CF4-4AC2-938F-1977E897C3AA}" srcOrd="0" destOrd="0" presId="urn:microsoft.com/office/officeart/2005/8/layout/vList4#1"/>
    <dgm:cxn modelId="{D3748BDE-A22E-4E46-93D3-CD928B30153E}" srcId="{63F2B2AB-7685-44F2-A43C-A9E093A1BDDD}" destId="{E06B5BD5-0C63-41BF-8C03-AA0CD1CBFF94}" srcOrd="0" destOrd="0" parTransId="{936182C4-88AD-4268-B738-1C16695BDC3B}" sibTransId="{F3502AF1-6B7E-4B18-B61F-C203A97FBB86}"/>
    <dgm:cxn modelId="{62198C03-E02C-4D29-8BC5-2B1898BA44C1}" type="presOf" srcId="{E06B5BD5-0C63-41BF-8C03-AA0CD1CBFF94}" destId="{41ACCEB1-51E5-467F-946D-D530A648419B}" srcOrd="1" destOrd="0" presId="urn:microsoft.com/office/officeart/2005/8/layout/vList4#1"/>
    <dgm:cxn modelId="{5262BB46-ADE7-49DD-B372-06A28C47D417}" type="presOf" srcId="{63F2B2AB-7685-44F2-A43C-A9E093A1BDDD}" destId="{4B880061-3B86-4474-BAF3-8219B53DFE6E}" srcOrd="0" destOrd="0" presId="urn:microsoft.com/office/officeart/2005/8/layout/vList4#1"/>
    <dgm:cxn modelId="{62258449-F9BA-4C08-ADB9-8A60B603BBE6}" type="presParOf" srcId="{4B880061-3B86-4474-BAF3-8219B53DFE6E}" destId="{5F5A9BF9-4A7C-4BFD-9E0F-32F5AEB06920}" srcOrd="0" destOrd="0" presId="urn:microsoft.com/office/officeart/2005/8/layout/vList4#1"/>
    <dgm:cxn modelId="{8CBDD380-41D6-483A-8185-B8225B85E17E}" type="presParOf" srcId="{5F5A9BF9-4A7C-4BFD-9E0F-32F5AEB06920}" destId="{22D1CE22-2CF4-4AC2-938F-1977E897C3AA}" srcOrd="0" destOrd="0" presId="urn:microsoft.com/office/officeart/2005/8/layout/vList4#1"/>
    <dgm:cxn modelId="{4ED789DF-33F5-45C5-AB8F-91B4A6A1EC56}" type="presParOf" srcId="{5F5A9BF9-4A7C-4BFD-9E0F-32F5AEB06920}" destId="{85A28250-EC4A-4111-98A6-1835F66B6E11}" srcOrd="1" destOrd="0" presId="urn:microsoft.com/office/officeart/2005/8/layout/vList4#1"/>
    <dgm:cxn modelId="{3973B949-BD43-47CC-817A-2CD145C24CE7}" type="presParOf" srcId="{5F5A9BF9-4A7C-4BFD-9E0F-32F5AEB06920}" destId="{41ACCEB1-51E5-467F-946D-D530A648419B}" srcOrd="2" destOrd="0" presId="urn:microsoft.com/office/officeart/2005/8/layout/vList4#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3F2B2AB-7685-44F2-A43C-A9E093A1BDDD}" type="doc">
      <dgm:prSet loTypeId="urn:microsoft.com/office/officeart/2005/8/layout/vList4#3" loCatId="list" qsTypeId="urn:microsoft.com/office/officeart/2005/8/quickstyle/simple1" qsCatId="simple" csTypeId="urn:microsoft.com/office/officeart/2005/8/colors/accent1_2" csCatId="accent1" phldr="1"/>
      <dgm:spPr/>
      <dgm:t>
        <a:bodyPr/>
        <a:lstStyle/>
        <a:p>
          <a:endParaRPr lang="en-US"/>
        </a:p>
      </dgm:t>
    </dgm:pt>
    <dgm:pt modelId="{E06B5BD5-0C63-41BF-8C03-AA0CD1CBFF94}">
      <dgm:prSet phldrT="[Text]"/>
      <dgm:spPr>
        <a:solidFill>
          <a:schemeClr val="bg1">
            <a:lumMod val="85000"/>
          </a:schemeClr>
        </a:solidFill>
        <a:scene3d>
          <a:camera prst="orthographicFront"/>
          <a:lightRig rig="threePt" dir="t"/>
        </a:scene3d>
        <a:sp3d>
          <a:bevelT w="114300" prst="artDeco"/>
          <a:bevelB prst="angle"/>
        </a:sp3d>
      </dgm:spPr>
      <dgm:t>
        <a:bodyPr/>
        <a:lstStyle/>
        <a:p>
          <a:r>
            <a:rPr lang="en-US" dirty="0" smtClean="0"/>
            <a:t>   </a:t>
          </a:r>
          <a:endParaRPr lang="en-US" dirty="0"/>
        </a:p>
      </dgm:t>
    </dgm:pt>
    <dgm:pt modelId="{936182C4-88AD-4268-B738-1C16695BDC3B}" type="parTrans" cxnId="{D3748BDE-A22E-4E46-93D3-CD928B30153E}">
      <dgm:prSet/>
      <dgm:spPr/>
      <dgm:t>
        <a:bodyPr/>
        <a:lstStyle/>
        <a:p>
          <a:endParaRPr lang="en-US"/>
        </a:p>
      </dgm:t>
    </dgm:pt>
    <dgm:pt modelId="{F3502AF1-6B7E-4B18-B61F-C203A97FBB86}" type="sibTrans" cxnId="{D3748BDE-A22E-4E46-93D3-CD928B30153E}">
      <dgm:prSet/>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 modelId="{5F5A9BF9-4A7C-4BFD-9E0F-32F5AEB06920}" type="pres">
      <dgm:prSet presAssocID="{E06B5BD5-0C63-41BF-8C03-AA0CD1CBFF94}" presName="comp" presStyleCnt="0"/>
      <dgm:spPr/>
    </dgm:pt>
    <dgm:pt modelId="{22D1CE22-2CF4-4AC2-938F-1977E897C3AA}" type="pres">
      <dgm:prSet presAssocID="{E06B5BD5-0C63-41BF-8C03-AA0CD1CBFF94}" presName="box" presStyleLbl="node1" presStyleIdx="0" presStyleCnt="1" custScaleY="100098" custLinFactNeighborX="-2440" custLinFactNeighborY="-95697"/>
      <dgm:spPr/>
      <dgm:t>
        <a:bodyPr/>
        <a:lstStyle/>
        <a:p>
          <a:endParaRPr lang="sq-AL"/>
        </a:p>
      </dgm:t>
    </dgm:pt>
    <dgm:pt modelId="{85A28250-EC4A-4111-98A6-1835F66B6E11}" type="pres">
      <dgm:prSet presAssocID="{E06B5BD5-0C63-41BF-8C03-AA0CD1CBFF94}" presName="img" presStyleLbl="fgImgPlace1" presStyleIdx="0" presStyleCnt="1" custScaleX="148059" custLinFactNeighborX="9065" custLinFactNeighborY="12"/>
      <dgm:spPr>
        <a:solidFill>
          <a:srgbClr val="E06B0A"/>
        </a:solidFill>
        <a:scene3d>
          <a:camera prst="orthographicFront"/>
          <a:lightRig rig="threePt" dir="t"/>
        </a:scene3d>
        <a:sp3d>
          <a:bevelT w="114300" prst="artDeco"/>
          <a:bevelB prst="angle"/>
        </a:sp3d>
      </dgm:spPr>
      <dgm:t>
        <a:bodyPr/>
        <a:lstStyle/>
        <a:p>
          <a:endParaRPr lang="sq-AL"/>
        </a:p>
      </dgm:t>
    </dgm:pt>
    <dgm:pt modelId="{41ACCEB1-51E5-467F-946D-D530A648419B}" type="pres">
      <dgm:prSet presAssocID="{E06B5BD5-0C63-41BF-8C03-AA0CD1CBFF94}" presName="text" presStyleLbl="node1" presStyleIdx="0" presStyleCnt="1">
        <dgm:presLayoutVars>
          <dgm:bulletEnabled val="1"/>
        </dgm:presLayoutVars>
      </dgm:prSet>
      <dgm:spPr/>
      <dgm:t>
        <a:bodyPr/>
        <a:lstStyle/>
        <a:p>
          <a:endParaRPr lang="sq-AL"/>
        </a:p>
      </dgm:t>
    </dgm:pt>
  </dgm:ptLst>
  <dgm:cxnLst>
    <dgm:cxn modelId="{77895200-4FD9-4349-98DA-0E37AA05F127}" type="presOf" srcId="{E06B5BD5-0C63-41BF-8C03-AA0CD1CBFF94}" destId="{41ACCEB1-51E5-467F-946D-D530A648419B}" srcOrd="1" destOrd="0" presId="urn:microsoft.com/office/officeart/2005/8/layout/vList4#3"/>
    <dgm:cxn modelId="{2374A8A9-6B72-4252-8C9E-B459B66B10DA}" type="presOf" srcId="{E06B5BD5-0C63-41BF-8C03-AA0CD1CBFF94}" destId="{22D1CE22-2CF4-4AC2-938F-1977E897C3AA}" srcOrd="0" destOrd="0" presId="urn:microsoft.com/office/officeart/2005/8/layout/vList4#3"/>
    <dgm:cxn modelId="{D3748BDE-A22E-4E46-93D3-CD928B30153E}" srcId="{63F2B2AB-7685-44F2-A43C-A9E093A1BDDD}" destId="{E06B5BD5-0C63-41BF-8C03-AA0CD1CBFF94}" srcOrd="0" destOrd="0" parTransId="{936182C4-88AD-4268-B738-1C16695BDC3B}" sibTransId="{F3502AF1-6B7E-4B18-B61F-C203A97FBB86}"/>
    <dgm:cxn modelId="{F5FFA521-BD9C-40A8-B6F9-0E1572AF278D}" type="presOf" srcId="{63F2B2AB-7685-44F2-A43C-A9E093A1BDDD}" destId="{4B880061-3B86-4474-BAF3-8219B53DFE6E}" srcOrd="0" destOrd="0" presId="urn:microsoft.com/office/officeart/2005/8/layout/vList4#3"/>
    <dgm:cxn modelId="{ED7FFF34-A6B8-4221-AD2B-2E421E5D838B}" type="presParOf" srcId="{4B880061-3B86-4474-BAF3-8219B53DFE6E}" destId="{5F5A9BF9-4A7C-4BFD-9E0F-32F5AEB06920}" srcOrd="0" destOrd="0" presId="urn:microsoft.com/office/officeart/2005/8/layout/vList4#3"/>
    <dgm:cxn modelId="{F40481C6-F3E6-4F83-879E-D3A5C846C629}" type="presParOf" srcId="{5F5A9BF9-4A7C-4BFD-9E0F-32F5AEB06920}" destId="{22D1CE22-2CF4-4AC2-938F-1977E897C3AA}" srcOrd="0" destOrd="0" presId="urn:microsoft.com/office/officeart/2005/8/layout/vList4#3"/>
    <dgm:cxn modelId="{86FFBCDB-493A-4338-BF54-490B92E0B4AD}" type="presParOf" srcId="{5F5A9BF9-4A7C-4BFD-9E0F-32F5AEB06920}" destId="{85A28250-EC4A-4111-98A6-1835F66B6E11}" srcOrd="1" destOrd="0" presId="urn:microsoft.com/office/officeart/2005/8/layout/vList4#3"/>
    <dgm:cxn modelId="{82D0C547-AA12-48E3-96AB-6FFE9009FB07}" type="presParOf" srcId="{5F5A9BF9-4A7C-4BFD-9E0F-32F5AEB06920}" destId="{41ACCEB1-51E5-467F-946D-D530A648419B}" srcOrd="2" destOrd="0" presId="urn:microsoft.com/office/officeart/2005/8/layout/vList4#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3F2B2AB-7685-44F2-A43C-A9E093A1BDDD}" type="doc">
      <dgm:prSet loTypeId="urn:microsoft.com/office/officeart/2005/8/layout/vList4#4" loCatId="list" qsTypeId="urn:microsoft.com/office/officeart/2005/8/quickstyle/simple1" qsCatId="simple" csTypeId="urn:microsoft.com/office/officeart/2005/8/colors/accent1_2" csCatId="accent1" phldr="1"/>
      <dgm:spPr/>
      <dgm:t>
        <a:bodyPr/>
        <a:lstStyle/>
        <a:p>
          <a:endParaRPr lang="en-US"/>
        </a:p>
      </dgm:t>
    </dgm:pt>
    <dgm:pt modelId="{E06B5BD5-0C63-41BF-8C03-AA0CD1CBFF94}">
      <dgm:prSet phldrT="[Text]"/>
      <dgm:spPr>
        <a:solidFill>
          <a:schemeClr val="bg1">
            <a:lumMod val="85000"/>
          </a:schemeClr>
        </a:solidFill>
        <a:scene3d>
          <a:camera prst="orthographicFront"/>
          <a:lightRig rig="threePt" dir="t"/>
        </a:scene3d>
        <a:sp3d>
          <a:bevelT w="114300" prst="artDeco"/>
          <a:bevelB prst="angle"/>
        </a:sp3d>
      </dgm:spPr>
      <dgm:t>
        <a:bodyPr/>
        <a:lstStyle/>
        <a:p>
          <a:r>
            <a:rPr lang="en-US" dirty="0" smtClean="0"/>
            <a:t>   </a:t>
          </a:r>
          <a:endParaRPr lang="en-US" dirty="0"/>
        </a:p>
      </dgm:t>
    </dgm:pt>
    <dgm:pt modelId="{936182C4-88AD-4268-B738-1C16695BDC3B}" type="parTrans" cxnId="{D3748BDE-A22E-4E46-93D3-CD928B30153E}">
      <dgm:prSet/>
      <dgm:spPr/>
      <dgm:t>
        <a:bodyPr/>
        <a:lstStyle/>
        <a:p>
          <a:endParaRPr lang="en-US"/>
        </a:p>
      </dgm:t>
    </dgm:pt>
    <dgm:pt modelId="{F3502AF1-6B7E-4B18-B61F-C203A97FBB86}" type="sibTrans" cxnId="{D3748BDE-A22E-4E46-93D3-CD928B30153E}">
      <dgm:prSet/>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 modelId="{5F5A9BF9-4A7C-4BFD-9E0F-32F5AEB06920}" type="pres">
      <dgm:prSet presAssocID="{E06B5BD5-0C63-41BF-8C03-AA0CD1CBFF94}" presName="comp" presStyleCnt="0"/>
      <dgm:spPr/>
    </dgm:pt>
    <dgm:pt modelId="{22D1CE22-2CF4-4AC2-938F-1977E897C3AA}" type="pres">
      <dgm:prSet presAssocID="{E06B5BD5-0C63-41BF-8C03-AA0CD1CBFF94}" presName="box" presStyleLbl="node1" presStyleIdx="0" presStyleCnt="1" custScaleY="100098" custLinFactNeighborX="-41" custLinFactNeighborY="-6913"/>
      <dgm:spPr/>
      <dgm:t>
        <a:bodyPr/>
        <a:lstStyle/>
        <a:p>
          <a:endParaRPr lang="sq-AL"/>
        </a:p>
      </dgm:t>
    </dgm:pt>
    <dgm:pt modelId="{85A28250-EC4A-4111-98A6-1835F66B6E11}" type="pres">
      <dgm:prSet presAssocID="{E06B5BD5-0C63-41BF-8C03-AA0CD1CBFF94}" presName="img" presStyleLbl="fgImgPlace1" presStyleIdx="0" presStyleCnt="1" custScaleX="148059" custLinFactNeighborX="13768" custLinFactNeighborY="-2511"/>
      <dgm:spPr>
        <a:solidFill>
          <a:srgbClr val="E06B0A"/>
        </a:solidFill>
        <a:scene3d>
          <a:camera prst="orthographicFront"/>
          <a:lightRig rig="threePt" dir="t"/>
        </a:scene3d>
        <a:sp3d>
          <a:bevelT w="114300" prst="artDeco"/>
          <a:bevelB prst="angle"/>
        </a:sp3d>
      </dgm:spPr>
    </dgm:pt>
    <dgm:pt modelId="{41ACCEB1-51E5-467F-946D-D530A648419B}" type="pres">
      <dgm:prSet presAssocID="{E06B5BD5-0C63-41BF-8C03-AA0CD1CBFF94}" presName="text" presStyleLbl="node1" presStyleIdx="0" presStyleCnt="1">
        <dgm:presLayoutVars>
          <dgm:bulletEnabled val="1"/>
        </dgm:presLayoutVars>
      </dgm:prSet>
      <dgm:spPr/>
      <dgm:t>
        <a:bodyPr/>
        <a:lstStyle/>
        <a:p>
          <a:endParaRPr lang="sq-AL"/>
        </a:p>
      </dgm:t>
    </dgm:pt>
  </dgm:ptLst>
  <dgm:cxnLst>
    <dgm:cxn modelId="{A4DA197E-73C7-409D-96D3-8110B7A7683E}" type="presOf" srcId="{E06B5BD5-0C63-41BF-8C03-AA0CD1CBFF94}" destId="{22D1CE22-2CF4-4AC2-938F-1977E897C3AA}" srcOrd="0" destOrd="0" presId="urn:microsoft.com/office/officeart/2005/8/layout/vList4#4"/>
    <dgm:cxn modelId="{1E50D6F5-A0C5-4DE8-85FA-D0CD774C7B94}" type="presOf" srcId="{E06B5BD5-0C63-41BF-8C03-AA0CD1CBFF94}" destId="{41ACCEB1-51E5-467F-946D-D530A648419B}" srcOrd="1" destOrd="0" presId="urn:microsoft.com/office/officeart/2005/8/layout/vList4#4"/>
    <dgm:cxn modelId="{D3748BDE-A22E-4E46-93D3-CD928B30153E}" srcId="{63F2B2AB-7685-44F2-A43C-A9E093A1BDDD}" destId="{E06B5BD5-0C63-41BF-8C03-AA0CD1CBFF94}" srcOrd="0" destOrd="0" parTransId="{936182C4-88AD-4268-B738-1C16695BDC3B}" sibTransId="{F3502AF1-6B7E-4B18-B61F-C203A97FBB86}"/>
    <dgm:cxn modelId="{A4B9596C-3709-410C-832F-E6C639D1E675}" type="presOf" srcId="{63F2B2AB-7685-44F2-A43C-A9E093A1BDDD}" destId="{4B880061-3B86-4474-BAF3-8219B53DFE6E}" srcOrd="0" destOrd="0" presId="urn:microsoft.com/office/officeart/2005/8/layout/vList4#4"/>
    <dgm:cxn modelId="{16D5C6F8-4C3F-43AD-A7D3-469D7C6BE314}" type="presParOf" srcId="{4B880061-3B86-4474-BAF3-8219B53DFE6E}" destId="{5F5A9BF9-4A7C-4BFD-9E0F-32F5AEB06920}" srcOrd="0" destOrd="0" presId="urn:microsoft.com/office/officeart/2005/8/layout/vList4#4"/>
    <dgm:cxn modelId="{973EFE1B-093C-417F-83FF-DA0D3A084366}" type="presParOf" srcId="{5F5A9BF9-4A7C-4BFD-9E0F-32F5AEB06920}" destId="{22D1CE22-2CF4-4AC2-938F-1977E897C3AA}" srcOrd="0" destOrd="0" presId="urn:microsoft.com/office/officeart/2005/8/layout/vList4#4"/>
    <dgm:cxn modelId="{8F46A0BC-98D5-45DD-851E-8E697DC7C079}" type="presParOf" srcId="{5F5A9BF9-4A7C-4BFD-9E0F-32F5AEB06920}" destId="{85A28250-EC4A-4111-98A6-1835F66B6E11}" srcOrd="1" destOrd="0" presId="urn:microsoft.com/office/officeart/2005/8/layout/vList4#4"/>
    <dgm:cxn modelId="{4021CEAF-EF74-439A-AC63-383CE9720E9F}" type="presParOf" srcId="{5F5A9BF9-4A7C-4BFD-9E0F-32F5AEB06920}" destId="{41ACCEB1-51E5-467F-946D-D530A648419B}" srcOrd="2" destOrd="0" presId="urn:microsoft.com/office/officeart/2005/8/layout/vList4#4"/>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F2B2AB-7685-44F2-A43C-A9E093A1BDDD}" type="doc">
      <dgm:prSet loTypeId="urn:microsoft.com/office/officeart/2005/8/layout/vList4#2" loCatId="list" qsTypeId="urn:microsoft.com/office/officeart/2005/8/quickstyle/simple1" qsCatId="simple" csTypeId="urn:microsoft.com/office/officeart/2005/8/colors/accent1_2" csCatId="accent1" phldr="0"/>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Lst>
  <dgm:cxnLst>
    <dgm:cxn modelId="{9471E846-1F5F-4D82-BFA5-D1BD5D4469DE}" type="presOf" srcId="{63F2B2AB-7685-44F2-A43C-A9E093A1BDDD}" destId="{4B880061-3B86-4474-BAF3-8219B53DFE6E}" srcOrd="0" destOrd="0" presId="urn:microsoft.com/office/officeart/2005/8/layout/vList4#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F2B2AB-7685-44F2-A43C-A9E093A1BDDD}" type="doc">
      <dgm:prSet loTypeId="urn:microsoft.com/office/officeart/2005/8/layout/vList4#3" loCatId="list" qsTypeId="urn:microsoft.com/office/officeart/2005/8/quickstyle/simple1" qsCatId="simple" csTypeId="urn:microsoft.com/office/officeart/2005/8/colors/accent1_2" csCatId="accent1" phldr="1"/>
      <dgm:spPr/>
      <dgm:t>
        <a:bodyPr/>
        <a:lstStyle/>
        <a:p>
          <a:endParaRPr lang="en-US"/>
        </a:p>
      </dgm:t>
    </dgm:pt>
    <dgm:pt modelId="{E06B5BD5-0C63-41BF-8C03-AA0CD1CBFF94}">
      <dgm:prSet phldrT="[Text]"/>
      <dgm:spPr>
        <a:solidFill>
          <a:schemeClr val="bg1">
            <a:lumMod val="85000"/>
          </a:schemeClr>
        </a:solidFill>
        <a:scene3d>
          <a:camera prst="orthographicFront"/>
          <a:lightRig rig="threePt" dir="t"/>
        </a:scene3d>
        <a:sp3d>
          <a:bevelT w="114300" prst="artDeco"/>
          <a:bevelB prst="angle"/>
        </a:sp3d>
      </dgm:spPr>
      <dgm:t>
        <a:bodyPr/>
        <a:lstStyle/>
        <a:p>
          <a:r>
            <a:rPr lang="en-US" dirty="0" smtClean="0"/>
            <a:t>  </a:t>
          </a:r>
          <a:endParaRPr lang="en-US" dirty="0"/>
        </a:p>
      </dgm:t>
    </dgm:pt>
    <dgm:pt modelId="{936182C4-88AD-4268-B738-1C16695BDC3B}" type="parTrans" cxnId="{D3748BDE-A22E-4E46-93D3-CD928B30153E}">
      <dgm:prSet/>
      <dgm:spPr/>
      <dgm:t>
        <a:bodyPr/>
        <a:lstStyle/>
        <a:p>
          <a:endParaRPr lang="en-US"/>
        </a:p>
      </dgm:t>
    </dgm:pt>
    <dgm:pt modelId="{F3502AF1-6B7E-4B18-B61F-C203A97FBB86}" type="sibTrans" cxnId="{D3748BDE-A22E-4E46-93D3-CD928B30153E}">
      <dgm:prSet/>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 modelId="{5F5A9BF9-4A7C-4BFD-9E0F-32F5AEB06920}" type="pres">
      <dgm:prSet presAssocID="{E06B5BD5-0C63-41BF-8C03-AA0CD1CBFF94}" presName="comp" presStyleCnt="0"/>
      <dgm:spPr/>
    </dgm:pt>
    <dgm:pt modelId="{22D1CE22-2CF4-4AC2-938F-1977E897C3AA}" type="pres">
      <dgm:prSet presAssocID="{E06B5BD5-0C63-41BF-8C03-AA0CD1CBFF94}" presName="box" presStyleLbl="node1" presStyleIdx="0" presStyleCnt="1" custScaleY="100098" custLinFactNeighborX="2789"/>
      <dgm:spPr/>
      <dgm:t>
        <a:bodyPr/>
        <a:lstStyle/>
        <a:p>
          <a:endParaRPr lang="sq-AL"/>
        </a:p>
      </dgm:t>
    </dgm:pt>
    <dgm:pt modelId="{85A28250-EC4A-4111-98A6-1835F66B6E11}" type="pres">
      <dgm:prSet presAssocID="{E06B5BD5-0C63-41BF-8C03-AA0CD1CBFF94}" presName="img" presStyleLbl="fgImgPlace1" presStyleIdx="0" presStyleCnt="1" custScaleX="148059" custLinFactNeighborX="9065" custLinFactNeighborY="12"/>
      <dgm:spPr>
        <a:solidFill>
          <a:srgbClr val="E06B0A"/>
        </a:solidFill>
        <a:scene3d>
          <a:camera prst="orthographicFront"/>
          <a:lightRig rig="threePt" dir="t"/>
        </a:scene3d>
        <a:sp3d>
          <a:bevelT w="114300" prst="artDeco"/>
          <a:bevelB prst="angle"/>
        </a:sp3d>
      </dgm:spPr>
    </dgm:pt>
    <dgm:pt modelId="{41ACCEB1-51E5-467F-946D-D530A648419B}" type="pres">
      <dgm:prSet presAssocID="{E06B5BD5-0C63-41BF-8C03-AA0CD1CBFF94}" presName="text" presStyleLbl="node1" presStyleIdx="0" presStyleCnt="1">
        <dgm:presLayoutVars>
          <dgm:bulletEnabled val="1"/>
        </dgm:presLayoutVars>
      </dgm:prSet>
      <dgm:spPr/>
      <dgm:t>
        <a:bodyPr/>
        <a:lstStyle/>
        <a:p>
          <a:endParaRPr lang="sq-AL"/>
        </a:p>
      </dgm:t>
    </dgm:pt>
  </dgm:ptLst>
  <dgm:cxnLst>
    <dgm:cxn modelId="{D3748BDE-A22E-4E46-93D3-CD928B30153E}" srcId="{63F2B2AB-7685-44F2-A43C-A9E093A1BDDD}" destId="{E06B5BD5-0C63-41BF-8C03-AA0CD1CBFF94}" srcOrd="0" destOrd="0" parTransId="{936182C4-88AD-4268-B738-1C16695BDC3B}" sibTransId="{F3502AF1-6B7E-4B18-B61F-C203A97FBB86}"/>
    <dgm:cxn modelId="{4FF62409-24EA-425E-939D-3B2E4CC84409}" type="presOf" srcId="{63F2B2AB-7685-44F2-A43C-A9E093A1BDDD}" destId="{4B880061-3B86-4474-BAF3-8219B53DFE6E}" srcOrd="0" destOrd="0" presId="urn:microsoft.com/office/officeart/2005/8/layout/vList4#3"/>
    <dgm:cxn modelId="{FF9ABE0B-D4A4-410B-AB25-0D5DA56A5F85}" type="presOf" srcId="{E06B5BD5-0C63-41BF-8C03-AA0CD1CBFF94}" destId="{41ACCEB1-51E5-467F-946D-D530A648419B}" srcOrd="1" destOrd="0" presId="urn:microsoft.com/office/officeart/2005/8/layout/vList4#3"/>
    <dgm:cxn modelId="{D746CE79-58E0-41D3-AC98-BC5D6E774722}" type="presOf" srcId="{E06B5BD5-0C63-41BF-8C03-AA0CD1CBFF94}" destId="{22D1CE22-2CF4-4AC2-938F-1977E897C3AA}" srcOrd="0" destOrd="0" presId="urn:microsoft.com/office/officeart/2005/8/layout/vList4#3"/>
    <dgm:cxn modelId="{192B3B2B-ABCB-42DE-8CC8-28825DA1EBC6}" type="presParOf" srcId="{4B880061-3B86-4474-BAF3-8219B53DFE6E}" destId="{5F5A9BF9-4A7C-4BFD-9E0F-32F5AEB06920}" srcOrd="0" destOrd="0" presId="urn:microsoft.com/office/officeart/2005/8/layout/vList4#3"/>
    <dgm:cxn modelId="{450B6962-5F88-4CEE-ACE6-331AA13E4FDD}" type="presParOf" srcId="{5F5A9BF9-4A7C-4BFD-9E0F-32F5AEB06920}" destId="{22D1CE22-2CF4-4AC2-938F-1977E897C3AA}" srcOrd="0" destOrd="0" presId="urn:microsoft.com/office/officeart/2005/8/layout/vList4#3"/>
    <dgm:cxn modelId="{5E99D633-FB7E-4105-935C-71F703654DAF}" type="presParOf" srcId="{5F5A9BF9-4A7C-4BFD-9E0F-32F5AEB06920}" destId="{85A28250-EC4A-4111-98A6-1835F66B6E11}" srcOrd="1" destOrd="0" presId="urn:microsoft.com/office/officeart/2005/8/layout/vList4#3"/>
    <dgm:cxn modelId="{AA6A4341-B7A2-4716-8AD5-712AE903FD09}" type="presParOf" srcId="{5F5A9BF9-4A7C-4BFD-9E0F-32F5AEB06920}" destId="{41ACCEB1-51E5-467F-946D-D530A648419B}" srcOrd="2" destOrd="0" presId="urn:microsoft.com/office/officeart/2005/8/layout/vList4#3"/>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F2B2AB-7685-44F2-A43C-A9E093A1BDDD}" type="doc">
      <dgm:prSet loTypeId="urn:microsoft.com/office/officeart/2005/8/layout/vList4#4" loCatId="list" qsTypeId="urn:microsoft.com/office/officeart/2005/8/quickstyle/simple1" qsCatId="simple" csTypeId="urn:microsoft.com/office/officeart/2005/8/colors/accent1_2" csCatId="accent1" phldr="1"/>
      <dgm:spPr/>
      <dgm:t>
        <a:bodyPr/>
        <a:lstStyle/>
        <a:p>
          <a:endParaRPr lang="en-US"/>
        </a:p>
      </dgm:t>
    </dgm:pt>
    <dgm:pt modelId="{E06B5BD5-0C63-41BF-8C03-AA0CD1CBFF94}">
      <dgm:prSet phldrT="[Text]"/>
      <dgm:spPr>
        <a:solidFill>
          <a:schemeClr val="bg1">
            <a:lumMod val="85000"/>
          </a:schemeClr>
        </a:solidFill>
        <a:scene3d>
          <a:camera prst="orthographicFront"/>
          <a:lightRig rig="threePt" dir="t"/>
        </a:scene3d>
        <a:sp3d>
          <a:bevelT w="114300" prst="artDeco"/>
          <a:bevelB prst="angle"/>
        </a:sp3d>
      </dgm:spPr>
      <dgm:t>
        <a:bodyPr/>
        <a:lstStyle/>
        <a:p>
          <a:r>
            <a:rPr lang="en-US" dirty="0" smtClean="0"/>
            <a:t>   </a:t>
          </a:r>
          <a:endParaRPr lang="en-US" dirty="0"/>
        </a:p>
      </dgm:t>
    </dgm:pt>
    <dgm:pt modelId="{F3502AF1-6B7E-4B18-B61F-C203A97FBB86}" type="sibTrans" cxnId="{D3748BDE-A22E-4E46-93D3-CD928B30153E}">
      <dgm:prSet/>
      <dgm:spPr/>
      <dgm:t>
        <a:bodyPr/>
        <a:lstStyle/>
        <a:p>
          <a:endParaRPr lang="en-US"/>
        </a:p>
      </dgm:t>
    </dgm:pt>
    <dgm:pt modelId="{936182C4-88AD-4268-B738-1C16695BDC3B}" type="parTrans" cxnId="{D3748BDE-A22E-4E46-93D3-CD928B30153E}">
      <dgm:prSet/>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 modelId="{5F5A9BF9-4A7C-4BFD-9E0F-32F5AEB06920}" type="pres">
      <dgm:prSet presAssocID="{E06B5BD5-0C63-41BF-8C03-AA0CD1CBFF94}" presName="comp" presStyleCnt="0"/>
      <dgm:spPr/>
    </dgm:pt>
    <dgm:pt modelId="{22D1CE22-2CF4-4AC2-938F-1977E897C3AA}" type="pres">
      <dgm:prSet presAssocID="{E06B5BD5-0C63-41BF-8C03-AA0CD1CBFF94}" presName="box" presStyleLbl="node1" presStyleIdx="0" presStyleCnt="1" custLinFactNeighborX="-543" custLinFactNeighborY="21819"/>
      <dgm:spPr/>
      <dgm:t>
        <a:bodyPr/>
        <a:lstStyle/>
        <a:p>
          <a:endParaRPr lang="sq-AL"/>
        </a:p>
      </dgm:t>
    </dgm:pt>
    <dgm:pt modelId="{85A28250-EC4A-4111-98A6-1835F66B6E11}" type="pres">
      <dgm:prSet presAssocID="{E06B5BD5-0C63-41BF-8C03-AA0CD1CBFF94}" presName="img" presStyleLbl="fgImgPlace1" presStyleIdx="0" presStyleCnt="1" custScaleX="148059" custLinFactNeighborX="9065" custLinFactNeighborY="12"/>
      <dgm:spPr>
        <a:solidFill>
          <a:srgbClr val="E06B0A"/>
        </a:solidFill>
        <a:scene3d>
          <a:camera prst="orthographicFront"/>
          <a:lightRig rig="threePt" dir="t"/>
        </a:scene3d>
        <a:sp3d>
          <a:bevelT w="114300" prst="artDeco"/>
          <a:bevelB prst="angle"/>
        </a:sp3d>
      </dgm:spPr>
      <dgm:t>
        <a:bodyPr/>
        <a:lstStyle/>
        <a:p>
          <a:endParaRPr lang="sq-AL"/>
        </a:p>
      </dgm:t>
    </dgm:pt>
    <dgm:pt modelId="{41ACCEB1-51E5-467F-946D-D530A648419B}" type="pres">
      <dgm:prSet presAssocID="{E06B5BD5-0C63-41BF-8C03-AA0CD1CBFF94}" presName="text" presStyleLbl="node1" presStyleIdx="0" presStyleCnt="1">
        <dgm:presLayoutVars>
          <dgm:bulletEnabled val="1"/>
        </dgm:presLayoutVars>
      </dgm:prSet>
      <dgm:spPr/>
      <dgm:t>
        <a:bodyPr/>
        <a:lstStyle/>
        <a:p>
          <a:endParaRPr lang="sq-AL"/>
        </a:p>
      </dgm:t>
    </dgm:pt>
  </dgm:ptLst>
  <dgm:cxnLst>
    <dgm:cxn modelId="{6F3DAA61-0072-4E67-A4B0-94BB5A93F726}" type="presOf" srcId="{E06B5BD5-0C63-41BF-8C03-AA0CD1CBFF94}" destId="{41ACCEB1-51E5-467F-946D-D530A648419B}" srcOrd="1" destOrd="0" presId="urn:microsoft.com/office/officeart/2005/8/layout/vList4#4"/>
    <dgm:cxn modelId="{090D1F1A-8F5A-4397-9A28-B6FBB8F65128}" type="presOf" srcId="{E06B5BD5-0C63-41BF-8C03-AA0CD1CBFF94}" destId="{22D1CE22-2CF4-4AC2-938F-1977E897C3AA}" srcOrd="0" destOrd="0" presId="urn:microsoft.com/office/officeart/2005/8/layout/vList4#4"/>
    <dgm:cxn modelId="{D3748BDE-A22E-4E46-93D3-CD928B30153E}" srcId="{63F2B2AB-7685-44F2-A43C-A9E093A1BDDD}" destId="{E06B5BD5-0C63-41BF-8C03-AA0CD1CBFF94}" srcOrd="0" destOrd="0" parTransId="{936182C4-88AD-4268-B738-1C16695BDC3B}" sibTransId="{F3502AF1-6B7E-4B18-B61F-C203A97FBB86}"/>
    <dgm:cxn modelId="{1A524FB2-BCE7-4352-81B7-5822AF3CADBD}" type="presOf" srcId="{63F2B2AB-7685-44F2-A43C-A9E093A1BDDD}" destId="{4B880061-3B86-4474-BAF3-8219B53DFE6E}" srcOrd="0" destOrd="0" presId="urn:microsoft.com/office/officeart/2005/8/layout/vList4#4"/>
    <dgm:cxn modelId="{AF876812-6E3A-4085-8090-6CFE0E95861E}" type="presParOf" srcId="{4B880061-3B86-4474-BAF3-8219B53DFE6E}" destId="{5F5A9BF9-4A7C-4BFD-9E0F-32F5AEB06920}" srcOrd="0" destOrd="0" presId="urn:microsoft.com/office/officeart/2005/8/layout/vList4#4"/>
    <dgm:cxn modelId="{5BAA75A0-F9BC-4A52-9435-5E64DED2FC2B}" type="presParOf" srcId="{5F5A9BF9-4A7C-4BFD-9E0F-32F5AEB06920}" destId="{22D1CE22-2CF4-4AC2-938F-1977E897C3AA}" srcOrd="0" destOrd="0" presId="urn:microsoft.com/office/officeart/2005/8/layout/vList4#4"/>
    <dgm:cxn modelId="{74FD7883-B679-4703-AC80-6B3E531C7D69}" type="presParOf" srcId="{5F5A9BF9-4A7C-4BFD-9E0F-32F5AEB06920}" destId="{85A28250-EC4A-4111-98A6-1835F66B6E11}" srcOrd="1" destOrd="0" presId="urn:microsoft.com/office/officeart/2005/8/layout/vList4#4"/>
    <dgm:cxn modelId="{6D2F2DEA-6B2B-4428-9194-1CDA3CD72C6F}" type="presParOf" srcId="{5F5A9BF9-4A7C-4BFD-9E0F-32F5AEB06920}" destId="{41ACCEB1-51E5-467F-946D-D530A648419B}" srcOrd="2" destOrd="0" presId="urn:microsoft.com/office/officeart/2005/8/layout/vList4#4"/>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F2B2AB-7685-44F2-A43C-A9E093A1BDDD}" type="doc">
      <dgm:prSet loTypeId="urn:microsoft.com/office/officeart/2005/8/layout/vList4#1" loCatId="list" qsTypeId="urn:microsoft.com/office/officeart/2005/8/quickstyle/simple1" qsCatId="simple" csTypeId="urn:microsoft.com/office/officeart/2005/8/colors/accent1_2" csCatId="accent1" phldr="1"/>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Lst>
  <dgm:cxnLst>
    <dgm:cxn modelId="{D584FECA-1FBD-455B-8152-B68BD8246242}" type="presOf" srcId="{63F2B2AB-7685-44F2-A43C-A9E093A1BDDD}" destId="{4B880061-3B86-4474-BAF3-8219B53DFE6E}" srcOrd="0" destOrd="0" presId="urn:microsoft.com/office/officeart/2005/8/layout/vList4#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3F2B2AB-7685-44F2-A43C-A9E093A1BDDD}" type="doc">
      <dgm:prSet loTypeId="urn:microsoft.com/office/officeart/2005/8/layout/vList4#2" loCatId="list" qsTypeId="urn:microsoft.com/office/officeart/2005/8/quickstyle/simple1" qsCatId="simple" csTypeId="urn:microsoft.com/office/officeart/2005/8/colors/accent1_2" csCatId="accent1" phldr="0"/>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Lst>
  <dgm:cxnLst>
    <dgm:cxn modelId="{5E8E59AA-A695-4198-84F3-5772F3459CD7}" type="presOf" srcId="{63F2B2AB-7685-44F2-A43C-A9E093A1BDDD}" destId="{4B880061-3B86-4474-BAF3-8219B53DFE6E}" srcOrd="0" destOrd="0" presId="urn:microsoft.com/office/officeart/2005/8/layout/vList4#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F2B2AB-7685-44F2-A43C-A9E093A1BDDD}" type="doc">
      <dgm:prSet loTypeId="urn:microsoft.com/office/officeart/2005/8/layout/vList4#3" loCatId="list" qsTypeId="urn:microsoft.com/office/officeart/2005/8/quickstyle/simple1" qsCatId="simple" csTypeId="urn:microsoft.com/office/officeart/2005/8/colors/accent1_2" csCatId="accent1" phldr="1"/>
      <dgm:spPr/>
      <dgm:t>
        <a:bodyPr/>
        <a:lstStyle/>
        <a:p>
          <a:endParaRPr lang="en-US"/>
        </a:p>
      </dgm:t>
    </dgm:pt>
    <dgm:pt modelId="{E06B5BD5-0C63-41BF-8C03-AA0CD1CBFF94}">
      <dgm:prSet phldrT="[Text]"/>
      <dgm:spPr>
        <a:solidFill>
          <a:schemeClr val="bg1">
            <a:lumMod val="85000"/>
          </a:schemeClr>
        </a:solidFill>
        <a:scene3d>
          <a:camera prst="orthographicFront"/>
          <a:lightRig rig="threePt" dir="t"/>
        </a:scene3d>
        <a:sp3d>
          <a:bevelT w="114300" prst="artDeco"/>
          <a:bevelB prst="angle"/>
        </a:sp3d>
      </dgm:spPr>
      <dgm:t>
        <a:bodyPr/>
        <a:lstStyle/>
        <a:p>
          <a:r>
            <a:rPr lang="en-US" dirty="0" smtClean="0"/>
            <a:t>  </a:t>
          </a:r>
          <a:endParaRPr lang="en-US" dirty="0"/>
        </a:p>
      </dgm:t>
    </dgm:pt>
    <dgm:pt modelId="{936182C4-88AD-4268-B738-1C16695BDC3B}" type="parTrans" cxnId="{D3748BDE-A22E-4E46-93D3-CD928B30153E}">
      <dgm:prSet/>
      <dgm:spPr/>
      <dgm:t>
        <a:bodyPr/>
        <a:lstStyle/>
        <a:p>
          <a:endParaRPr lang="en-US"/>
        </a:p>
      </dgm:t>
    </dgm:pt>
    <dgm:pt modelId="{F3502AF1-6B7E-4B18-B61F-C203A97FBB86}" type="sibTrans" cxnId="{D3748BDE-A22E-4E46-93D3-CD928B30153E}">
      <dgm:prSet/>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 modelId="{5F5A9BF9-4A7C-4BFD-9E0F-32F5AEB06920}" type="pres">
      <dgm:prSet presAssocID="{E06B5BD5-0C63-41BF-8C03-AA0CD1CBFF94}" presName="comp" presStyleCnt="0"/>
      <dgm:spPr/>
    </dgm:pt>
    <dgm:pt modelId="{22D1CE22-2CF4-4AC2-938F-1977E897C3AA}" type="pres">
      <dgm:prSet presAssocID="{E06B5BD5-0C63-41BF-8C03-AA0CD1CBFF94}" presName="box" presStyleLbl="node1" presStyleIdx="0" presStyleCnt="1" custScaleY="100098" custLinFactNeighborX="2789"/>
      <dgm:spPr/>
      <dgm:t>
        <a:bodyPr/>
        <a:lstStyle/>
        <a:p>
          <a:endParaRPr lang="sq-AL"/>
        </a:p>
      </dgm:t>
    </dgm:pt>
    <dgm:pt modelId="{85A28250-EC4A-4111-98A6-1835F66B6E11}" type="pres">
      <dgm:prSet presAssocID="{E06B5BD5-0C63-41BF-8C03-AA0CD1CBFF94}" presName="img" presStyleLbl="fgImgPlace1" presStyleIdx="0" presStyleCnt="1" custScaleX="148059" custLinFactNeighborX="9065" custLinFactNeighborY="12"/>
      <dgm:spPr>
        <a:solidFill>
          <a:srgbClr val="E06B0A"/>
        </a:solidFill>
        <a:scene3d>
          <a:camera prst="orthographicFront"/>
          <a:lightRig rig="threePt" dir="t"/>
        </a:scene3d>
        <a:sp3d>
          <a:bevelT w="114300" prst="artDeco"/>
          <a:bevelB prst="angle"/>
        </a:sp3d>
      </dgm:spPr>
    </dgm:pt>
    <dgm:pt modelId="{41ACCEB1-51E5-467F-946D-D530A648419B}" type="pres">
      <dgm:prSet presAssocID="{E06B5BD5-0C63-41BF-8C03-AA0CD1CBFF94}" presName="text" presStyleLbl="node1" presStyleIdx="0" presStyleCnt="1">
        <dgm:presLayoutVars>
          <dgm:bulletEnabled val="1"/>
        </dgm:presLayoutVars>
      </dgm:prSet>
      <dgm:spPr/>
      <dgm:t>
        <a:bodyPr/>
        <a:lstStyle/>
        <a:p>
          <a:endParaRPr lang="sq-AL"/>
        </a:p>
      </dgm:t>
    </dgm:pt>
  </dgm:ptLst>
  <dgm:cxnLst>
    <dgm:cxn modelId="{B088375F-820B-4288-9D30-3A94AFA0F660}" type="presOf" srcId="{E06B5BD5-0C63-41BF-8C03-AA0CD1CBFF94}" destId="{41ACCEB1-51E5-467F-946D-D530A648419B}" srcOrd="1" destOrd="0" presId="urn:microsoft.com/office/officeart/2005/8/layout/vList4#3"/>
    <dgm:cxn modelId="{D3748BDE-A22E-4E46-93D3-CD928B30153E}" srcId="{63F2B2AB-7685-44F2-A43C-A9E093A1BDDD}" destId="{E06B5BD5-0C63-41BF-8C03-AA0CD1CBFF94}" srcOrd="0" destOrd="0" parTransId="{936182C4-88AD-4268-B738-1C16695BDC3B}" sibTransId="{F3502AF1-6B7E-4B18-B61F-C203A97FBB86}"/>
    <dgm:cxn modelId="{E2A742C3-34FE-4A62-86A7-3EBA3485EA59}" type="presOf" srcId="{63F2B2AB-7685-44F2-A43C-A9E093A1BDDD}" destId="{4B880061-3B86-4474-BAF3-8219B53DFE6E}" srcOrd="0" destOrd="0" presId="urn:microsoft.com/office/officeart/2005/8/layout/vList4#3"/>
    <dgm:cxn modelId="{1FCB2874-9E12-4A80-AEC1-80A073FFFC4F}" type="presOf" srcId="{E06B5BD5-0C63-41BF-8C03-AA0CD1CBFF94}" destId="{22D1CE22-2CF4-4AC2-938F-1977E897C3AA}" srcOrd="0" destOrd="0" presId="urn:microsoft.com/office/officeart/2005/8/layout/vList4#3"/>
    <dgm:cxn modelId="{427F633C-52C8-48E8-8114-A2C419FEFD1D}" type="presParOf" srcId="{4B880061-3B86-4474-BAF3-8219B53DFE6E}" destId="{5F5A9BF9-4A7C-4BFD-9E0F-32F5AEB06920}" srcOrd="0" destOrd="0" presId="urn:microsoft.com/office/officeart/2005/8/layout/vList4#3"/>
    <dgm:cxn modelId="{B671645E-7DCA-44AA-A91F-8E67B7793F08}" type="presParOf" srcId="{5F5A9BF9-4A7C-4BFD-9E0F-32F5AEB06920}" destId="{22D1CE22-2CF4-4AC2-938F-1977E897C3AA}" srcOrd="0" destOrd="0" presId="urn:microsoft.com/office/officeart/2005/8/layout/vList4#3"/>
    <dgm:cxn modelId="{D31978B4-B3E0-450F-A03F-459EABEA7004}" type="presParOf" srcId="{5F5A9BF9-4A7C-4BFD-9E0F-32F5AEB06920}" destId="{85A28250-EC4A-4111-98A6-1835F66B6E11}" srcOrd="1" destOrd="0" presId="urn:microsoft.com/office/officeart/2005/8/layout/vList4#3"/>
    <dgm:cxn modelId="{D95EA5E4-9ED3-45DB-BA8D-DDCE1F44E80A}" type="presParOf" srcId="{5F5A9BF9-4A7C-4BFD-9E0F-32F5AEB06920}" destId="{41ACCEB1-51E5-467F-946D-D530A648419B}" srcOrd="2" destOrd="0" presId="urn:microsoft.com/office/officeart/2005/8/layout/vList4#3"/>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3F2B2AB-7685-44F2-A43C-A9E093A1BDDD}" type="doc">
      <dgm:prSet loTypeId="urn:microsoft.com/office/officeart/2005/8/layout/vList4#5" loCatId="list" qsTypeId="urn:microsoft.com/office/officeart/2005/8/quickstyle/simple1" qsCatId="simple" csTypeId="urn:microsoft.com/office/officeart/2005/8/colors/accent1_2" csCatId="accent1" phldr="1"/>
      <dgm:spPr/>
      <dgm:t>
        <a:bodyPr/>
        <a:lstStyle/>
        <a:p>
          <a:endParaRPr lang="en-US"/>
        </a:p>
      </dgm:t>
    </dgm:pt>
    <dgm:pt modelId="{E06B5BD5-0C63-41BF-8C03-AA0CD1CBFF94}">
      <dgm:prSet phldrT="[Text]"/>
      <dgm:spPr>
        <a:solidFill>
          <a:schemeClr val="bg1">
            <a:lumMod val="85000"/>
          </a:schemeClr>
        </a:solidFill>
        <a:scene3d>
          <a:camera prst="orthographicFront"/>
          <a:lightRig rig="threePt" dir="t"/>
        </a:scene3d>
        <a:sp3d>
          <a:bevelT w="114300" prst="artDeco"/>
          <a:bevelB prst="angle"/>
        </a:sp3d>
      </dgm:spPr>
      <dgm:t>
        <a:bodyPr/>
        <a:lstStyle/>
        <a:p>
          <a:r>
            <a:rPr lang="en-US" dirty="0" smtClean="0"/>
            <a:t>   </a:t>
          </a:r>
          <a:endParaRPr lang="en-US" dirty="0"/>
        </a:p>
      </dgm:t>
    </dgm:pt>
    <dgm:pt modelId="{936182C4-88AD-4268-B738-1C16695BDC3B}" type="parTrans" cxnId="{D3748BDE-A22E-4E46-93D3-CD928B30153E}">
      <dgm:prSet/>
      <dgm:spPr/>
      <dgm:t>
        <a:bodyPr/>
        <a:lstStyle/>
        <a:p>
          <a:endParaRPr lang="en-US"/>
        </a:p>
      </dgm:t>
    </dgm:pt>
    <dgm:pt modelId="{F3502AF1-6B7E-4B18-B61F-C203A97FBB86}" type="sibTrans" cxnId="{D3748BDE-A22E-4E46-93D3-CD928B30153E}">
      <dgm:prSet/>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 modelId="{5F5A9BF9-4A7C-4BFD-9E0F-32F5AEB06920}" type="pres">
      <dgm:prSet presAssocID="{E06B5BD5-0C63-41BF-8C03-AA0CD1CBFF94}" presName="comp" presStyleCnt="0"/>
      <dgm:spPr/>
    </dgm:pt>
    <dgm:pt modelId="{22D1CE22-2CF4-4AC2-938F-1977E897C3AA}" type="pres">
      <dgm:prSet presAssocID="{E06B5BD5-0C63-41BF-8C03-AA0CD1CBFF94}" presName="box" presStyleLbl="node1" presStyleIdx="0" presStyleCnt="1" custScaleY="100098" custLinFactNeighborX="-2552" custLinFactNeighborY="1425"/>
      <dgm:spPr/>
      <dgm:t>
        <a:bodyPr/>
        <a:lstStyle/>
        <a:p>
          <a:endParaRPr lang="sq-AL"/>
        </a:p>
      </dgm:t>
    </dgm:pt>
    <dgm:pt modelId="{85A28250-EC4A-4111-98A6-1835F66B6E11}" type="pres">
      <dgm:prSet presAssocID="{E06B5BD5-0C63-41BF-8C03-AA0CD1CBFF94}" presName="img" presStyleLbl="fgImgPlace1" presStyleIdx="0" presStyleCnt="1" custScaleX="148059" custLinFactNeighborX="9065" custLinFactNeighborY="12"/>
      <dgm:spPr>
        <a:solidFill>
          <a:srgbClr val="E06B0A"/>
        </a:solidFill>
        <a:scene3d>
          <a:camera prst="orthographicFront"/>
          <a:lightRig rig="threePt" dir="t"/>
        </a:scene3d>
        <a:sp3d>
          <a:bevelT w="114300" prst="artDeco"/>
          <a:bevelB prst="angle"/>
        </a:sp3d>
      </dgm:spPr>
    </dgm:pt>
    <dgm:pt modelId="{41ACCEB1-51E5-467F-946D-D530A648419B}" type="pres">
      <dgm:prSet presAssocID="{E06B5BD5-0C63-41BF-8C03-AA0CD1CBFF94}" presName="text" presStyleLbl="node1" presStyleIdx="0" presStyleCnt="1">
        <dgm:presLayoutVars>
          <dgm:bulletEnabled val="1"/>
        </dgm:presLayoutVars>
      </dgm:prSet>
      <dgm:spPr/>
      <dgm:t>
        <a:bodyPr/>
        <a:lstStyle/>
        <a:p>
          <a:endParaRPr lang="sq-AL"/>
        </a:p>
      </dgm:t>
    </dgm:pt>
  </dgm:ptLst>
  <dgm:cxnLst>
    <dgm:cxn modelId="{5AA39655-25EB-47B6-94AF-A9BFB7824D8F}" type="presOf" srcId="{E06B5BD5-0C63-41BF-8C03-AA0CD1CBFF94}" destId="{22D1CE22-2CF4-4AC2-938F-1977E897C3AA}" srcOrd="0" destOrd="0" presId="urn:microsoft.com/office/officeart/2005/8/layout/vList4#5"/>
    <dgm:cxn modelId="{D3748BDE-A22E-4E46-93D3-CD928B30153E}" srcId="{63F2B2AB-7685-44F2-A43C-A9E093A1BDDD}" destId="{E06B5BD5-0C63-41BF-8C03-AA0CD1CBFF94}" srcOrd="0" destOrd="0" parTransId="{936182C4-88AD-4268-B738-1C16695BDC3B}" sibTransId="{F3502AF1-6B7E-4B18-B61F-C203A97FBB86}"/>
    <dgm:cxn modelId="{E4CD994D-CBC1-479B-A9A7-06A8607A6914}" type="presOf" srcId="{63F2B2AB-7685-44F2-A43C-A9E093A1BDDD}" destId="{4B880061-3B86-4474-BAF3-8219B53DFE6E}" srcOrd="0" destOrd="0" presId="urn:microsoft.com/office/officeart/2005/8/layout/vList4#5"/>
    <dgm:cxn modelId="{2EE0A6B2-FF72-4FCD-8B5A-305AF9E2661D}" type="presOf" srcId="{E06B5BD5-0C63-41BF-8C03-AA0CD1CBFF94}" destId="{41ACCEB1-51E5-467F-946D-D530A648419B}" srcOrd="1" destOrd="0" presId="urn:microsoft.com/office/officeart/2005/8/layout/vList4#5"/>
    <dgm:cxn modelId="{ECF53198-CAB6-4F61-918D-07A1E5A56A4C}" type="presParOf" srcId="{4B880061-3B86-4474-BAF3-8219B53DFE6E}" destId="{5F5A9BF9-4A7C-4BFD-9E0F-32F5AEB06920}" srcOrd="0" destOrd="0" presId="urn:microsoft.com/office/officeart/2005/8/layout/vList4#5"/>
    <dgm:cxn modelId="{D781413B-5D91-444E-A399-C30D9BB85604}" type="presParOf" srcId="{5F5A9BF9-4A7C-4BFD-9E0F-32F5AEB06920}" destId="{22D1CE22-2CF4-4AC2-938F-1977E897C3AA}" srcOrd="0" destOrd="0" presId="urn:microsoft.com/office/officeart/2005/8/layout/vList4#5"/>
    <dgm:cxn modelId="{F5506D71-1656-417E-8CC9-714D783AE5A0}" type="presParOf" srcId="{5F5A9BF9-4A7C-4BFD-9E0F-32F5AEB06920}" destId="{85A28250-EC4A-4111-98A6-1835F66B6E11}" srcOrd="1" destOrd="0" presId="urn:microsoft.com/office/officeart/2005/8/layout/vList4#5"/>
    <dgm:cxn modelId="{EF7E4063-001B-49A5-873A-22FBA7BF26EF}" type="presParOf" srcId="{5F5A9BF9-4A7C-4BFD-9E0F-32F5AEB06920}" destId="{41ACCEB1-51E5-467F-946D-D530A648419B}" srcOrd="2" destOrd="0" presId="urn:microsoft.com/office/officeart/2005/8/layout/vList4#5"/>
  </dgm:cxnLst>
  <dgm:bg/>
  <dgm:whole/>
  <dgm:extLst>
    <a:ext uri="http://schemas.microsoft.com/office/drawing/2008/diagram">
      <dsp:dataModelExt xmlns:dsp="http://schemas.microsoft.com/office/drawing/2008/diagram" relId="rId24"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3F2B2AB-7685-44F2-A43C-A9E093A1BDDD}" type="doc">
      <dgm:prSet loTypeId="urn:microsoft.com/office/officeart/2005/8/layout/vList4#6" loCatId="list" qsTypeId="urn:microsoft.com/office/officeart/2005/8/quickstyle/simple1" qsCatId="simple" csTypeId="urn:microsoft.com/office/officeart/2005/8/colors/accent1_2" csCatId="accent1" phldr="1"/>
      <dgm:spPr/>
      <dgm:t>
        <a:bodyPr/>
        <a:lstStyle/>
        <a:p>
          <a:endParaRPr lang="en-US"/>
        </a:p>
      </dgm:t>
    </dgm:pt>
    <dgm:pt modelId="{E06B5BD5-0C63-41BF-8C03-AA0CD1CBFF94}">
      <dgm:prSet phldrT="[Text]"/>
      <dgm:spPr>
        <a:solidFill>
          <a:schemeClr val="bg1">
            <a:lumMod val="85000"/>
          </a:schemeClr>
        </a:solidFill>
        <a:scene3d>
          <a:camera prst="orthographicFront"/>
          <a:lightRig rig="threePt" dir="t"/>
        </a:scene3d>
        <a:sp3d>
          <a:bevelT w="114300" prst="artDeco"/>
          <a:bevelB prst="angle"/>
        </a:sp3d>
      </dgm:spPr>
      <dgm:t>
        <a:bodyPr/>
        <a:lstStyle/>
        <a:p>
          <a:r>
            <a:rPr lang="en-US" dirty="0" smtClean="0"/>
            <a:t>   </a:t>
          </a:r>
          <a:endParaRPr lang="en-US" dirty="0"/>
        </a:p>
      </dgm:t>
    </dgm:pt>
    <dgm:pt modelId="{936182C4-88AD-4268-B738-1C16695BDC3B}" type="parTrans" cxnId="{D3748BDE-A22E-4E46-93D3-CD928B30153E}">
      <dgm:prSet/>
      <dgm:spPr/>
      <dgm:t>
        <a:bodyPr/>
        <a:lstStyle/>
        <a:p>
          <a:endParaRPr lang="en-US"/>
        </a:p>
      </dgm:t>
    </dgm:pt>
    <dgm:pt modelId="{F3502AF1-6B7E-4B18-B61F-C203A97FBB86}" type="sibTrans" cxnId="{D3748BDE-A22E-4E46-93D3-CD928B30153E}">
      <dgm:prSet/>
      <dgm:spPr/>
      <dgm:t>
        <a:bodyPr/>
        <a:lstStyle/>
        <a:p>
          <a:endParaRPr lang="en-US"/>
        </a:p>
      </dgm:t>
    </dgm:pt>
    <dgm:pt modelId="{4B880061-3B86-4474-BAF3-8219B53DFE6E}" type="pres">
      <dgm:prSet presAssocID="{63F2B2AB-7685-44F2-A43C-A9E093A1BDDD}" presName="linear" presStyleCnt="0">
        <dgm:presLayoutVars>
          <dgm:dir/>
          <dgm:resizeHandles val="exact"/>
        </dgm:presLayoutVars>
      </dgm:prSet>
      <dgm:spPr/>
      <dgm:t>
        <a:bodyPr/>
        <a:lstStyle/>
        <a:p>
          <a:endParaRPr lang="sq-AL"/>
        </a:p>
      </dgm:t>
    </dgm:pt>
    <dgm:pt modelId="{5F5A9BF9-4A7C-4BFD-9E0F-32F5AEB06920}" type="pres">
      <dgm:prSet presAssocID="{E06B5BD5-0C63-41BF-8C03-AA0CD1CBFF94}" presName="comp" presStyleCnt="0"/>
      <dgm:spPr/>
    </dgm:pt>
    <dgm:pt modelId="{22D1CE22-2CF4-4AC2-938F-1977E897C3AA}" type="pres">
      <dgm:prSet presAssocID="{E06B5BD5-0C63-41BF-8C03-AA0CD1CBFF94}" presName="box" presStyleLbl="node1" presStyleIdx="0" presStyleCnt="1" custLinFactNeighborX="-5998" custLinFactNeighborY="3582"/>
      <dgm:spPr/>
      <dgm:t>
        <a:bodyPr/>
        <a:lstStyle/>
        <a:p>
          <a:endParaRPr lang="sq-AL"/>
        </a:p>
      </dgm:t>
    </dgm:pt>
    <dgm:pt modelId="{85A28250-EC4A-4111-98A6-1835F66B6E11}" type="pres">
      <dgm:prSet presAssocID="{E06B5BD5-0C63-41BF-8C03-AA0CD1CBFF94}" presName="img" presStyleLbl="fgImgPlace1" presStyleIdx="0" presStyleCnt="1" custScaleX="148059" custLinFactNeighborX="9065" custLinFactNeighborY="12"/>
      <dgm:spPr>
        <a:solidFill>
          <a:srgbClr val="E06B0A"/>
        </a:solidFill>
        <a:scene3d>
          <a:camera prst="orthographicFront"/>
          <a:lightRig rig="threePt" dir="t"/>
        </a:scene3d>
        <a:sp3d>
          <a:bevelT w="114300" prst="artDeco"/>
          <a:bevelB prst="angle"/>
        </a:sp3d>
      </dgm:spPr>
    </dgm:pt>
    <dgm:pt modelId="{41ACCEB1-51E5-467F-946D-D530A648419B}" type="pres">
      <dgm:prSet presAssocID="{E06B5BD5-0C63-41BF-8C03-AA0CD1CBFF94}" presName="text" presStyleLbl="node1" presStyleIdx="0" presStyleCnt="1">
        <dgm:presLayoutVars>
          <dgm:bulletEnabled val="1"/>
        </dgm:presLayoutVars>
      </dgm:prSet>
      <dgm:spPr/>
      <dgm:t>
        <a:bodyPr/>
        <a:lstStyle/>
        <a:p>
          <a:endParaRPr lang="sq-AL"/>
        </a:p>
      </dgm:t>
    </dgm:pt>
  </dgm:ptLst>
  <dgm:cxnLst>
    <dgm:cxn modelId="{B6E59D8B-A3E6-46AE-8DBB-55F64195DF49}" type="presOf" srcId="{E06B5BD5-0C63-41BF-8C03-AA0CD1CBFF94}" destId="{22D1CE22-2CF4-4AC2-938F-1977E897C3AA}" srcOrd="0" destOrd="0" presId="urn:microsoft.com/office/officeart/2005/8/layout/vList4#6"/>
    <dgm:cxn modelId="{D3748BDE-A22E-4E46-93D3-CD928B30153E}" srcId="{63F2B2AB-7685-44F2-A43C-A9E093A1BDDD}" destId="{E06B5BD5-0C63-41BF-8C03-AA0CD1CBFF94}" srcOrd="0" destOrd="0" parTransId="{936182C4-88AD-4268-B738-1C16695BDC3B}" sibTransId="{F3502AF1-6B7E-4B18-B61F-C203A97FBB86}"/>
    <dgm:cxn modelId="{F708AF46-7B37-44C8-B9C7-7DC22E3C63AB}" type="presOf" srcId="{E06B5BD5-0C63-41BF-8C03-AA0CD1CBFF94}" destId="{41ACCEB1-51E5-467F-946D-D530A648419B}" srcOrd="1" destOrd="0" presId="urn:microsoft.com/office/officeart/2005/8/layout/vList4#6"/>
    <dgm:cxn modelId="{70B48D8B-2234-4047-9136-60266704C37D}" type="presOf" srcId="{63F2B2AB-7685-44F2-A43C-A9E093A1BDDD}" destId="{4B880061-3B86-4474-BAF3-8219B53DFE6E}" srcOrd="0" destOrd="0" presId="urn:microsoft.com/office/officeart/2005/8/layout/vList4#6"/>
    <dgm:cxn modelId="{612D97B5-17F5-4923-A8E7-F521457B040E}" type="presParOf" srcId="{4B880061-3B86-4474-BAF3-8219B53DFE6E}" destId="{5F5A9BF9-4A7C-4BFD-9E0F-32F5AEB06920}" srcOrd="0" destOrd="0" presId="urn:microsoft.com/office/officeart/2005/8/layout/vList4#6"/>
    <dgm:cxn modelId="{C0346F7E-7B84-4747-926D-D95AFA05F454}" type="presParOf" srcId="{5F5A9BF9-4A7C-4BFD-9E0F-32F5AEB06920}" destId="{22D1CE22-2CF4-4AC2-938F-1977E897C3AA}" srcOrd="0" destOrd="0" presId="urn:microsoft.com/office/officeart/2005/8/layout/vList4#6"/>
    <dgm:cxn modelId="{7C556B48-CC75-433D-9F28-5162BAE6A915}" type="presParOf" srcId="{5F5A9BF9-4A7C-4BFD-9E0F-32F5AEB06920}" destId="{85A28250-EC4A-4111-98A6-1835F66B6E11}" srcOrd="1" destOrd="0" presId="urn:microsoft.com/office/officeart/2005/8/layout/vList4#6"/>
    <dgm:cxn modelId="{E6285868-3803-45DF-8DE3-56A6A49E6528}" type="presParOf" srcId="{5F5A9BF9-4A7C-4BFD-9E0F-32F5AEB06920}" destId="{41ACCEB1-51E5-467F-946D-D530A648419B}" srcOrd="2" destOrd="0" presId="urn:microsoft.com/office/officeart/2005/8/layout/vList4#6"/>
  </dgm:cxnLst>
  <dgm:bg/>
  <dgm:whole/>
  <dgm:extLst>
    <a:ext uri="http://schemas.microsoft.com/office/drawing/2008/diagram">
      <dsp:dataModelExt xmlns:dsp="http://schemas.microsoft.com/office/drawing/2008/diagram" relId="rId2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1CE22-2CF4-4AC2-938F-1977E897C3AA}">
      <dsp:nvSpPr>
        <dsp:cNvPr id="0" name=""/>
        <dsp:cNvSpPr/>
      </dsp:nvSpPr>
      <dsp:spPr>
        <a:xfrm>
          <a:off x="77321" y="0"/>
          <a:ext cx="6246740" cy="1455685"/>
        </a:xfrm>
        <a:prstGeom prst="roundRect">
          <a:avLst>
            <a:gd name="adj" fmla="val 10000"/>
          </a:avLst>
        </a:prstGeom>
        <a:solidFill>
          <a:schemeClr val="bg1">
            <a:lumMod val="8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kern="1200" dirty="0" smtClean="0"/>
            <a:t>    </a:t>
          </a:r>
          <a:endParaRPr lang="en-US" sz="6500" kern="1200" dirty="0"/>
        </a:p>
      </dsp:txBody>
      <dsp:txXfrm>
        <a:off x="1472238" y="0"/>
        <a:ext cx="4851823" cy="1455685"/>
      </dsp:txXfrm>
    </dsp:sp>
    <dsp:sp modelId="{85A28250-EC4A-4111-98A6-1835F66B6E11}">
      <dsp:nvSpPr>
        <dsp:cNvPr id="0" name=""/>
        <dsp:cNvSpPr/>
      </dsp:nvSpPr>
      <dsp:spPr>
        <a:xfrm>
          <a:off x="35931" y="145708"/>
          <a:ext cx="1849772" cy="1164548"/>
        </a:xfrm>
        <a:prstGeom prst="roundRect">
          <a:avLst>
            <a:gd name="adj" fmla="val 10000"/>
          </a:avLst>
        </a:prstGeom>
        <a:solidFill>
          <a:srgbClr val="E06B0A"/>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1CE22-2CF4-4AC2-938F-1977E897C3AA}">
      <dsp:nvSpPr>
        <dsp:cNvPr id="0" name=""/>
        <dsp:cNvSpPr/>
      </dsp:nvSpPr>
      <dsp:spPr>
        <a:xfrm>
          <a:off x="0" y="0"/>
          <a:ext cx="6290391" cy="1442763"/>
        </a:xfrm>
        <a:prstGeom prst="roundRect">
          <a:avLst>
            <a:gd name="adj" fmla="val 10000"/>
          </a:avLst>
        </a:prstGeom>
        <a:solidFill>
          <a:schemeClr val="bg1">
            <a:lumMod val="8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kern="1200" dirty="0" smtClean="0"/>
            <a:t>   </a:t>
          </a:r>
          <a:endParaRPr lang="en-US" sz="6500" kern="1200" dirty="0"/>
        </a:p>
      </dsp:txBody>
      <dsp:txXfrm>
        <a:off x="1402213" y="0"/>
        <a:ext cx="4888178" cy="1442763"/>
      </dsp:txXfrm>
    </dsp:sp>
    <dsp:sp modelId="{85A28250-EC4A-4111-98A6-1835F66B6E11}">
      <dsp:nvSpPr>
        <dsp:cNvPr id="0" name=""/>
        <dsp:cNvSpPr/>
      </dsp:nvSpPr>
      <dsp:spPr>
        <a:xfrm>
          <a:off x="34957" y="144979"/>
          <a:ext cx="1862698" cy="1153081"/>
        </a:xfrm>
        <a:prstGeom prst="roundRect">
          <a:avLst>
            <a:gd name="adj" fmla="val 10000"/>
          </a:avLst>
        </a:prstGeom>
        <a:solidFill>
          <a:srgbClr val="E06B0A"/>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1CE22-2CF4-4AC2-938F-1977E897C3AA}">
      <dsp:nvSpPr>
        <dsp:cNvPr id="0" name=""/>
        <dsp:cNvSpPr/>
      </dsp:nvSpPr>
      <dsp:spPr>
        <a:xfrm>
          <a:off x="84308" y="0"/>
          <a:ext cx="6313979" cy="1297762"/>
        </a:xfrm>
        <a:prstGeom prst="roundRect">
          <a:avLst>
            <a:gd name="adj" fmla="val 10000"/>
          </a:avLst>
        </a:prstGeom>
        <a:solidFill>
          <a:schemeClr val="bg1">
            <a:lumMod val="8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bodyPr>
        <a:lstStyle/>
        <a:p>
          <a:pPr lvl="0" algn="l" defTabSz="2667000">
            <a:lnSpc>
              <a:spcPct val="90000"/>
            </a:lnSpc>
            <a:spcBef>
              <a:spcPct val="0"/>
            </a:spcBef>
            <a:spcAft>
              <a:spcPct val="35000"/>
            </a:spcAft>
          </a:pPr>
          <a:r>
            <a:rPr lang="en-US" sz="6000" kern="1200" dirty="0" smtClean="0"/>
            <a:t>   </a:t>
          </a:r>
          <a:endParaRPr lang="en-US" sz="6000" kern="1200" dirty="0"/>
        </a:p>
      </dsp:txBody>
      <dsp:txXfrm>
        <a:off x="1476753" y="0"/>
        <a:ext cx="4921534" cy="1297762"/>
      </dsp:txXfrm>
    </dsp:sp>
    <dsp:sp modelId="{85A28250-EC4A-4111-98A6-1835F66B6E11}">
      <dsp:nvSpPr>
        <dsp:cNvPr id="0" name=""/>
        <dsp:cNvSpPr/>
      </dsp:nvSpPr>
      <dsp:spPr>
        <a:xfrm>
          <a:off x="86964" y="104240"/>
          <a:ext cx="1869682" cy="1037193"/>
        </a:xfrm>
        <a:prstGeom prst="roundRect">
          <a:avLst>
            <a:gd name="adj" fmla="val 10000"/>
          </a:avLst>
        </a:prstGeom>
        <a:solidFill>
          <a:srgbClr val="E06B0A"/>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1CE22-2CF4-4AC2-938F-1977E897C3AA}">
      <dsp:nvSpPr>
        <dsp:cNvPr id="0" name=""/>
        <dsp:cNvSpPr/>
      </dsp:nvSpPr>
      <dsp:spPr>
        <a:xfrm>
          <a:off x="83043" y="0"/>
          <a:ext cx="6247387" cy="1342878"/>
        </a:xfrm>
        <a:prstGeom prst="roundRect">
          <a:avLst>
            <a:gd name="adj" fmla="val 10000"/>
          </a:avLst>
        </a:prstGeom>
        <a:solidFill>
          <a:schemeClr val="bg1">
            <a:lumMod val="8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lvl="0" algn="l" defTabSz="2755900">
            <a:lnSpc>
              <a:spcPct val="90000"/>
            </a:lnSpc>
            <a:spcBef>
              <a:spcPct val="0"/>
            </a:spcBef>
            <a:spcAft>
              <a:spcPct val="35000"/>
            </a:spcAft>
          </a:pPr>
          <a:r>
            <a:rPr lang="en-US" sz="6200" kern="1200" dirty="0" smtClean="0"/>
            <a:t>  </a:t>
          </a:r>
          <a:endParaRPr lang="en-US" sz="6200" kern="1200" dirty="0"/>
        </a:p>
      </dsp:txBody>
      <dsp:txXfrm>
        <a:off x="1466677" y="0"/>
        <a:ext cx="4863753" cy="1342878"/>
      </dsp:txXfrm>
    </dsp:sp>
    <dsp:sp modelId="{85A28250-EC4A-4111-98A6-1835F66B6E11}">
      <dsp:nvSpPr>
        <dsp:cNvPr id="0" name=""/>
        <dsp:cNvSpPr/>
      </dsp:nvSpPr>
      <dsp:spPr>
        <a:xfrm>
          <a:off x="30221" y="134942"/>
          <a:ext cx="1849963" cy="1073250"/>
        </a:xfrm>
        <a:prstGeom prst="roundRect">
          <a:avLst>
            <a:gd name="adj" fmla="val 10000"/>
          </a:avLst>
        </a:prstGeom>
        <a:solidFill>
          <a:srgbClr val="E06B0A"/>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1CE22-2CF4-4AC2-938F-1977E897C3AA}">
      <dsp:nvSpPr>
        <dsp:cNvPr id="0" name=""/>
        <dsp:cNvSpPr/>
      </dsp:nvSpPr>
      <dsp:spPr>
        <a:xfrm>
          <a:off x="57385" y="1133"/>
          <a:ext cx="6203735" cy="1160009"/>
        </a:xfrm>
        <a:prstGeom prst="roundRect">
          <a:avLst>
            <a:gd name="adj" fmla="val 10000"/>
          </a:avLst>
        </a:prstGeom>
        <a:solidFill>
          <a:schemeClr val="bg1">
            <a:lumMod val="8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a:lnSpc>
              <a:spcPct val="90000"/>
            </a:lnSpc>
            <a:spcBef>
              <a:spcPct val="0"/>
            </a:spcBef>
            <a:spcAft>
              <a:spcPct val="35000"/>
            </a:spcAft>
          </a:pPr>
          <a:r>
            <a:rPr lang="en-US" sz="5300" kern="1200" dirty="0" smtClean="0"/>
            <a:t>   </a:t>
          </a:r>
          <a:endParaRPr lang="en-US" sz="5300" kern="1200" dirty="0"/>
        </a:p>
      </dsp:txBody>
      <dsp:txXfrm>
        <a:off x="1414133" y="1133"/>
        <a:ext cx="4846987" cy="1160009"/>
      </dsp:txXfrm>
    </dsp:sp>
    <dsp:sp modelId="{85A28250-EC4A-4111-98A6-1835F66B6E11}">
      <dsp:nvSpPr>
        <dsp:cNvPr id="0" name=""/>
        <dsp:cNvSpPr/>
      </dsp:nvSpPr>
      <dsp:spPr>
        <a:xfrm>
          <a:off x="21401" y="116112"/>
          <a:ext cx="1837037" cy="928007"/>
        </a:xfrm>
        <a:prstGeom prst="roundRect">
          <a:avLst>
            <a:gd name="adj" fmla="val 10000"/>
          </a:avLst>
        </a:prstGeom>
        <a:solidFill>
          <a:srgbClr val="E06B0A"/>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1CE22-2CF4-4AC2-938F-1977E897C3AA}">
      <dsp:nvSpPr>
        <dsp:cNvPr id="0" name=""/>
        <dsp:cNvSpPr/>
      </dsp:nvSpPr>
      <dsp:spPr>
        <a:xfrm>
          <a:off x="73836" y="0"/>
          <a:ext cx="6239794" cy="1523552"/>
        </a:xfrm>
        <a:prstGeom prst="roundRect">
          <a:avLst>
            <a:gd name="adj" fmla="val 10000"/>
          </a:avLst>
        </a:prstGeom>
        <a:solidFill>
          <a:schemeClr val="bg1">
            <a:lumMod val="8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kern="1200" dirty="0" smtClean="0"/>
            <a:t>  </a:t>
          </a:r>
          <a:endParaRPr lang="en-US" sz="6500" kern="1200" dirty="0"/>
        </a:p>
      </dsp:txBody>
      <dsp:txXfrm>
        <a:off x="1474000" y="0"/>
        <a:ext cx="4839629" cy="1523552"/>
      </dsp:txXfrm>
    </dsp:sp>
    <dsp:sp modelId="{85A28250-EC4A-4111-98A6-1835F66B6E11}">
      <dsp:nvSpPr>
        <dsp:cNvPr id="0" name=""/>
        <dsp:cNvSpPr/>
      </dsp:nvSpPr>
      <dsp:spPr>
        <a:xfrm>
          <a:off x="39291" y="153097"/>
          <a:ext cx="1847715" cy="1217648"/>
        </a:xfrm>
        <a:prstGeom prst="roundRect">
          <a:avLst>
            <a:gd name="adj" fmla="val 10000"/>
          </a:avLst>
        </a:prstGeom>
        <a:solidFill>
          <a:srgbClr val="E06B0A"/>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1CE22-2CF4-4AC2-938F-1977E897C3AA}">
      <dsp:nvSpPr>
        <dsp:cNvPr id="0" name=""/>
        <dsp:cNvSpPr/>
      </dsp:nvSpPr>
      <dsp:spPr>
        <a:xfrm>
          <a:off x="0" y="1448"/>
          <a:ext cx="6262464" cy="1484092"/>
        </a:xfrm>
        <a:prstGeom prst="roundRect">
          <a:avLst>
            <a:gd name="adj" fmla="val 10000"/>
          </a:avLst>
        </a:prstGeom>
        <a:solidFill>
          <a:schemeClr val="bg1">
            <a:lumMod val="8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kern="1200" dirty="0" smtClean="0"/>
            <a:t>   </a:t>
          </a:r>
          <a:endParaRPr lang="en-US" sz="6500" kern="1200" dirty="0"/>
        </a:p>
      </dsp:txBody>
      <dsp:txXfrm>
        <a:off x="1400756" y="1448"/>
        <a:ext cx="4861707" cy="1484092"/>
      </dsp:txXfrm>
    </dsp:sp>
    <dsp:sp modelId="{85A28250-EC4A-4111-98A6-1835F66B6E11}">
      <dsp:nvSpPr>
        <dsp:cNvPr id="0" name=""/>
        <dsp:cNvSpPr/>
      </dsp:nvSpPr>
      <dsp:spPr>
        <a:xfrm>
          <a:off x="37186" y="149132"/>
          <a:ext cx="1854428" cy="1186111"/>
        </a:xfrm>
        <a:prstGeom prst="roundRect">
          <a:avLst>
            <a:gd name="adj" fmla="val 10000"/>
          </a:avLst>
        </a:prstGeom>
        <a:solidFill>
          <a:srgbClr val="E06B0A"/>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1CE22-2CF4-4AC2-938F-1977E897C3AA}">
      <dsp:nvSpPr>
        <dsp:cNvPr id="0" name=""/>
        <dsp:cNvSpPr/>
      </dsp:nvSpPr>
      <dsp:spPr>
        <a:xfrm>
          <a:off x="0" y="1204"/>
          <a:ext cx="6275818" cy="1232343"/>
        </a:xfrm>
        <a:prstGeom prst="roundRect">
          <a:avLst>
            <a:gd name="adj" fmla="val 10000"/>
          </a:avLst>
        </a:prstGeom>
        <a:solidFill>
          <a:schemeClr val="bg1">
            <a:lumMod val="8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lvl="0" algn="l" defTabSz="2533650">
            <a:lnSpc>
              <a:spcPct val="90000"/>
            </a:lnSpc>
            <a:spcBef>
              <a:spcPct val="0"/>
            </a:spcBef>
            <a:spcAft>
              <a:spcPct val="35000"/>
            </a:spcAft>
          </a:pPr>
          <a:r>
            <a:rPr lang="en-US" sz="5700" kern="1200" dirty="0" smtClean="0"/>
            <a:t>   </a:t>
          </a:r>
          <a:endParaRPr lang="en-US" sz="5700" kern="1200" dirty="0"/>
        </a:p>
      </dsp:txBody>
      <dsp:txXfrm>
        <a:off x="1378398" y="1204"/>
        <a:ext cx="4897420" cy="1232343"/>
      </dsp:txXfrm>
    </dsp:sp>
    <dsp:sp modelId="{85A28250-EC4A-4111-98A6-1835F66B6E11}">
      <dsp:nvSpPr>
        <dsp:cNvPr id="0" name=""/>
        <dsp:cNvSpPr/>
      </dsp:nvSpPr>
      <dsp:spPr>
        <a:xfrm>
          <a:off x="24592" y="123352"/>
          <a:ext cx="1858382" cy="985874"/>
        </a:xfrm>
        <a:prstGeom prst="roundRect">
          <a:avLst>
            <a:gd name="adj" fmla="val 10000"/>
          </a:avLst>
        </a:prstGeom>
        <a:solidFill>
          <a:srgbClr val="E06B0A"/>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prst="angle"/>
        </a:sp3d>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4#3">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4#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3">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4#3">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4#5">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4#6">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sq-AL"/>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95B0935-F902-4B04-B881-DA6BC41D6802}" type="datetimeFigureOut">
              <a:rPr lang="sq-AL" smtClean="0"/>
              <a:t>2018-05-11</a:t>
            </a:fld>
            <a:endParaRPr lang="sq-AL"/>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sq-AL"/>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sq-AL"/>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F2FBB88-C92E-4785-BAC5-49C40F1AE3B2}" type="slidenum">
              <a:rPr lang="sq-AL" smtClean="0"/>
              <a:t>‹#›</a:t>
            </a:fld>
            <a:endParaRPr lang="sq-AL"/>
          </a:p>
        </p:txBody>
      </p:sp>
    </p:spTree>
    <p:extLst>
      <p:ext uri="{BB962C8B-B14F-4D97-AF65-F5344CB8AC3E}">
        <p14:creationId xmlns:p14="http://schemas.microsoft.com/office/powerpoint/2010/main" val="59483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sq-AL" b="1" dirty="0" smtClean="0"/>
              <a:t>Drejtoria e Menaxhimit të Reformave në Fushën e Menaxhimit Financiar Publik</a:t>
            </a:r>
          </a:p>
          <a:p>
            <a:endParaRPr lang="en-US" b="1" dirty="0" smtClean="0"/>
          </a:p>
          <a:p>
            <a:r>
              <a:rPr lang="sq-AL" b="1" dirty="0" smtClean="0"/>
              <a:t>Misioni</a:t>
            </a:r>
            <a:endParaRPr lang="sq-AL" dirty="0" smtClean="0"/>
          </a:p>
          <a:p>
            <a:r>
              <a:rPr lang="sq-AL" dirty="0" smtClean="0"/>
              <a:t>Strategjia e Menaxhimit të Financave Publike (MFP) synon të garantojë një sistem të financave publike që nxit transparencën, përgjegjshmërinë, disiplinën fiskale dhe efiçiencën në menaxhimin dhe përdorimin e burimeve publike për përmirësimin e cilësisë së ofrimit të shërbimeve dhe zhvillimin ekonomik.</a:t>
            </a:r>
          </a:p>
          <a:p>
            <a:r>
              <a:rPr lang="sq-AL" b="1" dirty="0" smtClean="0"/>
              <a:t>Funksionet</a:t>
            </a:r>
            <a:endParaRPr lang="sq-AL" dirty="0" smtClean="0"/>
          </a:p>
          <a:p>
            <a:r>
              <a:rPr lang="sq-AL" dirty="0" smtClean="0">
                <a:effectLst/>
              </a:rPr>
              <a:t>1.Monitorimi i implementimit të Strategjisë së Menaxhimit të Financave Publike (MFP) duke koordinuar përpjekjet ndërministeriale dhe ndërinstitucionale me ato të Ministrisë së Financave;                            </a:t>
            </a:r>
          </a:p>
          <a:p>
            <a:r>
              <a:rPr lang="sq-AL" dirty="0" smtClean="0">
                <a:effectLst/>
              </a:rPr>
              <a:t>2.Përgatitja e Raportit të Progresit të Strategjisë së MFP-së për t'ia paraqitur Komitetit Drejtues si dhe donatorëve të ndryshëm;                                                              </a:t>
            </a:r>
          </a:p>
          <a:p>
            <a:r>
              <a:rPr lang="sq-AL" dirty="0" smtClean="0">
                <a:effectLst/>
              </a:rPr>
              <a:t>3.Përgatitja e  raporteve periodike për planet e punës dhe progresin e bërë tek Komiteti Drejtues i MFP-së; </a:t>
            </a:r>
          </a:p>
          <a:p>
            <a:r>
              <a:rPr lang="sq-AL" dirty="0" smtClean="0">
                <a:effectLst/>
              </a:rPr>
              <a:t>4.Bashkëpunimi me strukturat brenda Ministrisë së Financave dhe insitucionet që janë të përfshira në Strategjinë e MFP-së;</a:t>
            </a:r>
          </a:p>
          <a:p>
            <a:r>
              <a:rPr lang="sq-AL" dirty="0" smtClean="0">
                <a:effectLst/>
              </a:rPr>
              <a:t>5.Koordinimi me strukturat brenda Ministrisë së Finanacave dhe jashtë saj për mbledhjen e informacionit për vlerësimin e Reformës në Administratën Publike nga OECD/SIGMA;</a:t>
            </a:r>
          </a:p>
          <a:p>
            <a:r>
              <a:rPr lang="sq-AL" dirty="0" smtClean="0">
                <a:effectLst/>
              </a:rPr>
              <a:t>6.Monitorimi i PEFA-s (Public Expenditure and Financial Accountability) dhe koordinimi i përpjekjeve ndërinstitucionale në sigurimin e të dhënave të nevojshme. </a:t>
            </a:r>
          </a:p>
          <a:p>
            <a:r>
              <a:rPr lang="sq-AL" b="1" dirty="0" smtClean="0"/>
              <a:t>Drejtoria e Përgjithshme e Harmonizimit të Kontrollit të Brendshëm Financiar Publik</a:t>
            </a:r>
            <a:endParaRPr lang="en-US" b="1" dirty="0" smtClean="0"/>
          </a:p>
          <a:p>
            <a:r>
              <a:rPr lang="sq-AL" b="1" dirty="0" smtClean="0"/>
              <a:t>Misioni</a:t>
            </a:r>
            <a:endParaRPr lang="sq-AL" dirty="0" smtClean="0"/>
          </a:p>
          <a:p>
            <a:r>
              <a:rPr lang="sq-AL" dirty="0" smtClean="0">
                <a:effectLst/>
              </a:rPr>
              <a:t>Drejtoria e Përgjithshme e Harmonizimit të Kontrollit të Brendshëm Financiar Publik ka për qëllim të harmonizojë standardet, rregullat dhe procedurat në kryerjen, monitorimin dhe raportimin e veprimtarisë së auditimit të brendshëm dhe të menaxhimit e kontrollit financiar në sektorin publik.</a:t>
            </a:r>
          </a:p>
          <a:p>
            <a:r>
              <a:rPr lang="sq-AL" b="1" dirty="0" smtClean="0"/>
              <a:t>Funksionet</a:t>
            </a:r>
            <a:endParaRPr lang="sq-AL" dirty="0" smtClean="0"/>
          </a:p>
          <a:p>
            <a:r>
              <a:rPr lang="sq-AL" dirty="0" smtClean="0">
                <a:effectLst/>
              </a:rPr>
              <a:t>Funksionet kryesore të saj janë: rregullimi, monitorimi, dhe raportimi mbi veprimtarinë e auditimit në përgjithësi dhe të menaxhimit financiar dhe kontrollit në veçanti, si dhe kualifikimi dhe certifikimi i profesionistëve auditues.</a:t>
            </a:r>
          </a:p>
          <a:p>
            <a:pPr defTabSz="931774">
              <a:defRPr/>
            </a:pPr>
            <a:endParaRPr lang="en-US" b="1" dirty="0" smtClean="0"/>
          </a:p>
          <a:p>
            <a:pPr defTabSz="931774">
              <a:defRPr/>
            </a:pPr>
            <a:endParaRPr lang="sq-AL" b="1" dirty="0" smtClean="0"/>
          </a:p>
          <a:p>
            <a:endParaRPr lang="sq-AL" dirty="0"/>
          </a:p>
        </p:txBody>
      </p:sp>
      <p:sp>
        <p:nvSpPr>
          <p:cNvPr id="4" name="Slide Number Placeholder 3"/>
          <p:cNvSpPr>
            <a:spLocks noGrp="1"/>
          </p:cNvSpPr>
          <p:nvPr>
            <p:ph type="sldNum" sz="quarter" idx="10"/>
          </p:nvPr>
        </p:nvSpPr>
        <p:spPr/>
        <p:txBody>
          <a:bodyPr/>
          <a:lstStyle/>
          <a:p>
            <a:fld id="{AF2FBB88-C92E-4785-BAC5-49C40F1AE3B2}" type="slidenum">
              <a:rPr lang="sq-AL" smtClean="0"/>
              <a:t>1</a:t>
            </a:fld>
            <a:endParaRPr lang="sq-AL"/>
          </a:p>
        </p:txBody>
      </p:sp>
    </p:spTree>
    <p:extLst>
      <p:ext uri="{BB962C8B-B14F-4D97-AF65-F5344CB8AC3E}">
        <p14:creationId xmlns:p14="http://schemas.microsoft.com/office/powerpoint/2010/main" val="2361328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q-AL" b="1" dirty="0" smtClean="0"/>
              <a:t>Drejtorinë e Harmonizimit të Menaxhimit Financiar dhe Kontrollit</a:t>
            </a:r>
          </a:p>
          <a:p>
            <a:r>
              <a:rPr lang="sq-AL" b="1" dirty="0" smtClean="0"/>
              <a:t>Funksionet</a:t>
            </a:r>
            <a:endParaRPr lang="sq-AL" dirty="0" smtClean="0"/>
          </a:p>
          <a:p>
            <a:r>
              <a:rPr lang="sq-AL" dirty="0" smtClean="0"/>
              <a:t>Funksionet e saj janë;</a:t>
            </a:r>
          </a:p>
          <a:p>
            <a:r>
              <a:rPr lang="sq-AL" dirty="0" smtClean="0"/>
              <a:t>1.Përgatitjen e ligjeve, udhëzimeve, metodikave për fushën e menaxhimit financiar dhe kontrollit në institucionet e sektorit publik;</a:t>
            </a:r>
            <a:br>
              <a:rPr lang="sq-AL" dirty="0" smtClean="0"/>
            </a:br>
            <a:r>
              <a:rPr lang="sq-AL" dirty="0" smtClean="0"/>
              <a:t>2.Përgatitjen, shpërndarjen dhe azhornimin e strategjive dhe udhëzimeve metodologjike për menaxhimin financiar dhe kontrollin në pajtim me standardet ndërkombëtare të pranuara për kontrollin e brendshëm, rregulloret e zbatueshme dhe praktikat e mira të Bashkimit Evropian;</a:t>
            </a:r>
            <a:br>
              <a:rPr lang="sq-AL" dirty="0" smtClean="0"/>
            </a:br>
            <a:r>
              <a:rPr lang="sq-AL" dirty="0" smtClean="0"/>
              <a:t>3.Organizimin e seminareve të ndërgjegjësimit dhe trajnimeve në vijueshmëri në fushën e menaxhimit financiar dhe kontrollit dhe të përgjegjshmërisë menaxheriale në institucionet e sektorit publik;</a:t>
            </a:r>
            <a:br>
              <a:rPr lang="sq-AL" dirty="0" smtClean="0"/>
            </a:br>
            <a:r>
              <a:rPr lang="sq-AL" dirty="0" smtClean="0"/>
              <a:t>4.Koordinimin e ngritjes dhe zhvillimit të sistemit të kontrollit të brendshëm financiar publik në institucionet e sektorit publik;</a:t>
            </a:r>
            <a:br>
              <a:rPr lang="sq-AL" dirty="0" smtClean="0"/>
            </a:br>
            <a:r>
              <a:rPr lang="sq-AL" dirty="0" smtClean="0"/>
              <a:t>5.Drejtoria e Harmonizimit siguron monitorimin sistematik të sistemeve të menaxhimit financiar dhe kontrollit në njësitë e sektorit publik me qëllim mbledhjen e informacionit për të përmirësuar metodologjinë dhe standardet e punës.</a:t>
            </a:r>
            <a:br>
              <a:rPr lang="sq-AL" dirty="0" smtClean="0"/>
            </a:br>
            <a:r>
              <a:rPr lang="sq-AL" dirty="0" smtClean="0"/>
              <a:t>6.Drejtoria e Harmonizimit të Menaxhimit Financiar dhe Kontrollit (MFK) ndihmon Nëpunësin e Parë Autorizues dhe Ministrin e Financave për monitorimin e sistemeve të MFK dhe për përgatitjen e raportit vjetor për gjendjen e menaxhimit financiar dhe kontrollit në sektorin publik.</a:t>
            </a:r>
            <a:br>
              <a:rPr lang="sq-AL" dirty="0" smtClean="0"/>
            </a:br>
            <a:r>
              <a:rPr lang="sq-AL" dirty="0" smtClean="0"/>
              <a:t>7.Drejtoria e Harmonizimit të Menaxhimit Financiar dhe Kontrollit, bashkëpunon me Drejtorinë e Harmonizimit për Auditimin e Brendshëm gjatë përgatitjes së raportit për Kontrollin e Brendshëm Financiar Publik (KBFP).</a:t>
            </a:r>
            <a:br>
              <a:rPr lang="sq-AL" dirty="0" smtClean="0"/>
            </a:br>
            <a:r>
              <a:rPr lang="sq-AL" dirty="0" smtClean="0"/>
              <a:t>8.Përgjigjet për azhornimin e metodologjisë së kontabilitetit publik me zhvillimet bashkëkohore dhe ndjekjen e procesit të zbatimit të strategjisë së qeverisë për implementimin e standardeve të kontabilitetit publik. </a:t>
            </a:r>
          </a:p>
          <a:p>
            <a:r>
              <a:rPr lang="sq-AL" dirty="0" smtClean="0"/>
              <a:t> </a:t>
            </a:r>
          </a:p>
          <a:p>
            <a:pPr defTabSz="931774">
              <a:defRPr/>
            </a:pPr>
            <a:r>
              <a:rPr lang="sq-AL" b="1" dirty="0"/>
              <a:t>Drejtoria e Përgjithshme e Borxhit Publik</a:t>
            </a:r>
            <a:endParaRPr lang="sq-AL" dirty="0"/>
          </a:p>
          <a:p>
            <a:r>
              <a:rPr lang="sq-AL" b="1" dirty="0"/>
              <a:t>Misioni</a:t>
            </a:r>
            <a:endParaRPr lang="sq-AL" dirty="0"/>
          </a:p>
          <a:p>
            <a:r>
              <a:rPr lang="sq-AL" dirty="0"/>
              <a:t>Misioni i kësaj drejtorie është realizimi  i huamarrjes publike në tregun e brendshëm dhe në tregun ndërkombëtar, nëpërmjet instrumenteve financiare dhe marrëveshjeve të huasë,  për të financuar deficitin buxhetor të shtetit, mungesën e përkohshme të likuiditetit, rifinancimin e borxhit shtetëror, për të paguar garancitë shtetërore, koston e emetimit të borxhit shtetëror, për të përballuar koston e shkaktuar nga fatkeqesitë natyrore si për financimin e projekteve të miratuara nga Kuvendi i Republikës së Shqipërisë, si dhe menaxhimi i borxhit publik me objektivin e minimizimit të riskut dhe të kostos totale efektive të financimit, si dhe zhvillimin e mëtejshëm të tregut të instrumenteve të financimit.</a:t>
            </a:r>
          </a:p>
          <a:p>
            <a:r>
              <a:rPr lang="sq-AL" b="1" dirty="0"/>
              <a:t>Funksionet</a:t>
            </a:r>
            <a:endParaRPr lang="sq-AL" dirty="0"/>
          </a:p>
          <a:p>
            <a:r>
              <a:rPr lang="sq-AL" dirty="0"/>
              <a:t>Funksionet kryesore të saj janë: </a:t>
            </a:r>
          </a:p>
          <a:p>
            <a:r>
              <a:rPr lang="sq-AL" dirty="0"/>
              <a:t>1.Realizimi i huamarrjes në tregun e brendshëm dhe atë ndërkombëtar, nëpërmjet instrumenteve financiarë, në përputhje me buxhetin vjetor,;</a:t>
            </a:r>
            <a:br>
              <a:rPr lang="sq-AL" dirty="0"/>
            </a:br>
            <a:r>
              <a:rPr lang="sq-AL" dirty="0"/>
              <a:t>2.Realizimi i huamarrjes nëpërmjet marrëveshjeve dypalëshe ose shumëpalëshe për financimin e projekteve dhe për nevoja të tjera të buxhetit, në përputhje me buxhetin vjetor.</a:t>
            </a:r>
            <a:br>
              <a:rPr lang="sq-AL" dirty="0"/>
            </a:br>
            <a:r>
              <a:rPr lang="sq-AL" dirty="0"/>
              <a:t>3.Sigurimi i financimeve me fonde grant nëpërmjet marrëveshjeve përkatëse të grantit. </a:t>
            </a:r>
            <a:br>
              <a:rPr lang="sq-AL" dirty="0"/>
            </a:br>
            <a:r>
              <a:rPr lang="sq-AL" dirty="0"/>
              <a:t>4.Ndjekja procedurave ligjore deri në bërjen efektive të marrëveshjeve të huave dhe granteve.  </a:t>
            </a:r>
            <a:br>
              <a:rPr lang="sq-AL" dirty="0"/>
            </a:br>
            <a:r>
              <a:rPr lang="sq-AL" dirty="0"/>
              <a:t>5.Bashkepunimi me kreditorët/donatorët për ndryshimin e marrëveshjeve përkatëse të financimit dhe ndjek procedurat përkatëse ligjore deri në bërjen efektive të tyre. </a:t>
            </a:r>
            <a:br>
              <a:rPr lang="sq-AL" dirty="0"/>
            </a:br>
            <a:r>
              <a:rPr lang="sq-AL" dirty="0"/>
              <a:t>6.Mbështet zhvillimin e tregut të borxhit të brendshëm.</a:t>
            </a:r>
            <a:br>
              <a:rPr lang="sq-AL" dirty="0"/>
            </a:br>
            <a:r>
              <a:rPr lang="sq-AL" dirty="0"/>
              <a:t>7.Monitoron zhvillimet në tregun ndërkombetar të kapitaleve dhe kujdeset për të realizuar humarrjen në kohë në këto tregje, në respekt të kufizimeve buxhetore.</a:t>
            </a:r>
            <a:br>
              <a:rPr lang="sq-AL" dirty="0"/>
            </a:br>
            <a:r>
              <a:rPr lang="sq-AL" dirty="0"/>
              <a:t>8.Koordinon aktivitetet e menaxhimit të borxhit me politikat monetare dhe ato fiskale.</a:t>
            </a:r>
            <a:br>
              <a:rPr lang="sq-AL" dirty="0"/>
            </a:br>
            <a:r>
              <a:rPr lang="sq-AL" dirty="0"/>
              <a:t>9.Përgatit strategjinë afatmesme të menaxhimit të borxhit, në përputhje me qëllimin për të arritur objektivat e synuara dhe përditëson strategjinë çdo vit.</a:t>
            </a:r>
            <a:br>
              <a:rPr lang="sq-AL" dirty="0"/>
            </a:br>
            <a:r>
              <a:rPr lang="sq-AL" dirty="0"/>
              <a:t>10.Punon për të minimizuar riskun operacional të borxhit.  </a:t>
            </a:r>
            <a:br>
              <a:rPr lang="sq-AL" dirty="0"/>
            </a:br>
            <a:r>
              <a:rPr lang="sq-AL" dirty="0"/>
              <a:t>11.Vlerëson riskun e kreditit dhe emetimin e garancive të huasë si dhe menaxhon ato, duke respektuar parametrat e përcaktuara në legjislacionin për huammarrjen vendore.  </a:t>
            </a:r>
            <a:br>
              <a:rPr lang="sq-AL" dirty="0"/>
            </a:br>
            <a:r>
              <a:rPr lang="sq-AL" dirty="0"/>
              <a:t>12.Miraton dhe monitoron zbatimin e nënhuave. </a:t>
            </a:r>
            <a:br>
              <a:rPr lang="sq-AL" dirty="0"/>
            </a:br>
            <a:r>
              <a:rPr lang="sq-AL" dirty="0"/>
              <a:t>13.Mban databazën e borxhit publik si dhe mban rekorde të garancive dhe huamarrjes aktive. Mban rekorde të kontratave të huave.</a:t>
            </a:r>
            <a:br>
              <a:rPr lang="sq-AL" dirty="0"/>
            </a:br>
            <a:r>
              <a:rPr lang="sq-AL" dirty="0"/>
              <a:t>14.Kryerjen në kohë të shërbimit të borxhit. </a:t>
            </a:r>
            <a:br>
              <a:rPr lang="sq-AL" dirty="0"/>
            </a:br>
            <a:r>
              <a:rPr lang="sq-AL" dirty="0"/>
              <a:t>15.Përgatit dhe siguron publikimin e rregullt të buletineve të statistikave të borxhit. </a:t>
            </a:r>
            <a:br>
              <a:rPr lang="sq-AL" dirty="0"/>
            </a:br>
            <a:r>
              <a:rPr lang="sq-AL" dirty="0"/>
              <a:t>16.I përgjigjet detyrimeve raportuese me natyrë statutore dhe kontraktuale të borxhit te qeverisë ndaj insitucioneve të huaja dhe të brendshme.</a:t>
            </a:r>
          </a:p>
          <a:p>
            <a:endParaRPr lang="sq-AL" dirty="0"/>
          </a:p>
        </p:txBody>
      </p:sp>
      <p:sp>
        <p:nvSpPr>
          <p:cNvPr id="4" name="Slide Number Placeholder 3"/>
          <p:cNvSpPr>
            <a:spLocks noGrp="1"/>
          </p:cNvSpPr>
          <p:nvPr>
            <p:ph type="sldNum" sz="quarter" idx="10"/>
          </p:nvPr>
        </p:nvSpPr>
        <p:spPr/>
        <p:txBody>
          <a:bodyPr/>
          <a:lstStyle/>
          <a:p>
            <a:fld id="{AF2FBB88-C92E-4785-BAC5-49C40F1AE3B2}" type="slidenum">
              <a:rPr lang="sq-AL" smtClean="0"/>
              <a:t>3</a:t>
            </a:fld>
            <a:endParaRPr lang="sq-AL"/>
          </a:p>
        </p:txBody>
      </p:sp>
    </p:spTree>
    <p:extLst>
      <p:ext uri="{BB962C8B-B14F-4D97-AF65-F5344CB8AC3E}">
        <p14:creationId xmlns:p14="http://schemas.microsoft.com/office/powerpoint/2010/main" val="2284427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q-A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q-AL"/>
          </a:p>
        </p:txBody>
      </p:sp>
      <p:sp>
        <p:nvSpPr>
          <p:cNvPr id="4" name="Date Placeholder 3"/>
          <p:cNvSpPr>
            <a:spLocks noGrp="1"/>
          </p:cNvSpPr>
          <p:nvPr>
            <p:ph type="dt" sz="half" idx="10"/>
          </p:nvPr>
        </p:nvSpPr>
        <p:spPr/>
        <p:txBody>
          <a:bodyPr/>
          <a:lstStyle/>
          <a:p>
            <a:fld id="{A2D347B9-5CB2-4B47-8093-F7FFABF7009D}" type="datetimeFigureOut">
              <a:rPr lang="sq-AL" smtClean="0"/>
              <a:t>2018-05-11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41608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10"/>
          </p:nvPr>
        </p:nvSpPr>
        <p:spPr/>
        <p:txBody>
          <a:bodyPr/>
          <a:lstStyle/>
          <a:p>
            <a:fld id="{A2D347B9-5CB2-4B47-8093-F7FFABF7009D}" type="datetimeFigureOut">
              <a:rPr lang="sq-AL" smtClean="0"/>
              <a:t>2018-05-11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3446528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q-A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10"/>
          </p:nvPr>
        </p:nvSpPr>
        <p:spPr/>
        <p:txBody>
          <a:bodyPr/>
          <a:lstStyle/>
          <a:p>
            <a:fld id="{A2D347B9-5CB2-4B47-8093-F7FFABF7009D}" type="datetimeFigureOut">
              <a:rPr lang="sq-AL" smtClean="0"/>
              <a:t>2018-05-11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271617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10"/>
          </p:nvPr>
        </p:nvSpPr>
        <p:spPr/>
        <p:txBody>
          <a:bodyPr/>
          <a:lstStyle/>
          <a:p>
            <a:fld id="{A2D347B9-5CB2-4B47-8093-F7FFABF7009D}" type="datetimeFigureOut">
              <a:rPr lang="sq-AL" smtClean="0"/>
              <a:t>2018-05-11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4085572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q-A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D347B9-5CB2-4B47-8093-F7FFABF7009D}" type="datetimeFigureOut">
              <a:rPr lang="sq-AL" smtClean="0"/>
              <a:t>2018-05-11</a:t>
            </a:fld>
            <a:endParaRPr lang="sq-AL"/>
          </a:p>
        </p:txBody>
      </p:sp>
      <p:sp>
        <p:nvSpPr>
          <p:cNvPr id="5" name="Footer Placeholder 4"/>
          <p:cNvSpPr>
            <a:spLocks noGrp="1"/>
          </p:cNvSpPr>
          <p:nvPr>
            <p:ph type="ftr" sz="quarter" idx="11"/>
          </p:nvPr>
        </p:nvSpPr>
        <p:spPr/>
        <p:txBody>
          <a:bodyPr/>
          <a:lstStyle/>
          <a:p>
            <a:endParaRPr lang="sq-AL"/>
          </a:p>
        </p:txBody>
      </p:sp>
      <p:sp>
        <p:nvSpPr>
          <p:cNvPr id="6" name="Slide Number Placeholder 5"/>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3515712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5" name="Date Placeholder 4"/>
          <p:cNvSpPr>
            <a:spLocks noGrp="1"/>
          </p:cNvSpPr>
          <p:nvPr>
            <p:ph type="dt" sz="half" idx="10"/>
          </p:nvPr>
        </p:nvSpPr>
        <p:spPr/>
        <p:txBody>
          <a:bodyPr/>
          <a:lstStyle/>
          <a:p>
            <a:fld id="{A2D347B9-5CB2-4B47-8093-F7FFABF7009D}" type="datetimeFigureOut">
              <a:rPr lang="sq-AL" smtClean="0"/>
              <a:t>2018-05-11</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208731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q-A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7" name="Date Placeholder 6"/>
          <p:cNvSpPr>
            <a:spLocks noGrp="1"/>
          </p:cNvSpPr>
          <p:nvPr>
            <p:ph type="dt" sz="half" idx="10"/>
          </p:nvPr>
        </p:nvSpPr>
        <p:spPr/>
        <p:txBody>
          <a:bodyPr/>
          <a:lstStyle/>
          <a:p>
            <a:fld id="{A2D347B9-5CB2-4B47-8093-F7FFABF7009D}" type="datetimeFigureOut">
              <a:rPr lang="sq-AL" smtClean="0"/>
              <a:t>2018-05-11</a:t>
            </a:fld>
            <a:endParaRPr lang="sq-AL"/>
          </a:p>
        </p:txBody>
      </p:sp>
      <p:sp>
        <p:nvSpPr>
          <p:cNvPr id="8" name="Footer Placeholder 7"/>
          <p:cNvSpPr>
            <a:spLocks noGrp="1"/>
          </p:cNvSpPr>
          <p:nvPr>
            <p:ph type="ftr" sz="quarter" idx="11"/>
          </p:nvPr>
        </p:nvSpPr>
        <p:spPr/>
        <p:txBody>
          <a:bodyPr/>
          <a:lstStyle/>
          <a:p>
            <a:endParaRPr lang="sq-AL"/>
          </a:p>
        </p:txBody>
      </p:sp>
      <p:sp>
        <p:nvSpPr>
          <p:cNvPr id="9" name="Slide Number Placeholder 8"/>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3814956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q-AL"/>
          </a:p>
        </p:txBody>
      </p:sp>
      <p:sp>
        <p:nvSpPr>
          <p:cNvPr id="3" name="Date Placeholder 2"/>
          <p:cNvSpPr>
            <a:spLocks noGrp="1"/>
          </p:cNvSpPr>
          <p:nvPr>
            <p:ph type="dt" sz="half" idx="10"/>
          </p:nvPr>
        </p:nvSpPr>
        <p:spPr/>
        <p:txBody>
          <a:bodyPr/>
          <a:lstStyle/>
          <a:p>
            <a:fld id="{A2D347B9-5CB2-4B47-8093-F7FFABF7009D}" type="datetimeFigureOut">
              <a:rPr lang="sq-AL" smtClean="0"/>
              <a:t>2018-05-11</a:t>
            </a:fld>
            <a:endParaRPr lang="sq-AL"/>
          </a:p>
        </p:txBody>
      </p:sp>
      <p:sp>
        <p:nvSpPr>
          <p:cNvPr id="4" name="Footer Placeholder 3"/>
          <p:cNvSpPr>
            <a:spLocks noGrp="1"/>
          </p:cNvSpPr>
          <p:nvPr>
            <p:ph type="ftr" sz="quarter" idx="11"/>
          </p:nvPr>
        </p:nvSpPr>
        <p:spPr/>
        <p:txBody>
          <a:bodyPr/>
          <a:lstStyle/>
          <a:p>
            <a:endParaRPr lang="sq-AL"/>
          </a:p>
        </p:txBody>
      </p:sp>
      <p:sp>
        <p:nvSpPr>
          <p:cNvPr id="5" name="Slide Number Placeholder 4"/>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2953357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D347B9-5CB2-4B47-8093-F7FFABF7009D}" type="datetimeFigureOut">
              <a:rPr lang="sq-AL" smtClean="0"/>
              <a:t>2018-05-11</a:t>
            </a:fld>
            <a:endParaRPr lang="sq-AL"/>
          </a:p>
        </p:txBody>
      </p:sp>
      <p:sp>
        <p:nvSpPr>
          <p:cNvPr id="3" name="Footer Placeholder 2"/>
          <p:cNvSpPr>
            <a:spLocks noGrp="1"/>
          </p:cNvSpPr>
          <p:nvPr>
            <p:ph type="ftr" sz="quarter" idx="11"/>
          </p:nvPr>
        </p:nvSpPr>
        <p:spPr/>
        <p:txBody>
          <a:bodyPr/>
          <a:lstStyle/>
          <a:p>
            <a:endParaRPr lang="sq-AL"/>
          </a:p>
        </p:txBody>
      </p:sp>
      <p:sp>
        <p:nvSpPr>
          <p:cNvPr id="4" name="Slide Number Placeholder 3"/>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3185566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q-A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D347B9-5CB2-4B47-8093-F7FFABF7009D}" type="datetimeFigureOut">
              <a:rPr lang="sq-AL" smtClean="0"/>
              <a:t>2018-05-11</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31328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q-A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q-A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D347B9-5CB2-4B47-8093-F7FFABF7009D}" type="datetimeFigureOut">
              <a:rPr lang="sq-AL" smtClean="0"/>
              <a:t>2018-05-11</a:t>
            </a:fld>
            <a:endParaRPr lang="sq-AL"/>
          </a:p>
        </p:txBody>
      </p:sp>
      <p:sp>
        <p:nvSpPr>
          <p:cNvPr id="6" name="Footer Placeholder 5"/>
          <p:cNvSpPr>
            <a:spLocks noGrp="1"/>
          </p:cNvSpPr>
          <p:nvPr>
            <p:ph type="ftr" sz="quarter" idx="11"/>
          </p:nvPr>
        </p:nvSpPr>
        <p:spPr/>
        <p:txBody>
          <a:bodyPr/>
          <a:lstStyle/>
          <a:p>
            <a:endParaRPr lang="sq-AL"/>
          </a:p>
        </p:txBody>
      </p:sp>
      <p:sp>
        <p:nvSpPr>
          <p:cNvPr id="7" name="Slide Number Placeholder 6"/>
          <p:cNvSpPr>
            <a:spLocks noGrp="1"/>
          </p:cNvSpPr>
          <p:nvPr>
            <p:ph type="sldNum" sz="quarter" idx="12"/>
          </p:nvPr>
        </p:nvSpPr>
        <p:spPr/>
        <p:txBody>
          <a:bodyPr/>
          <a:lstStyle/>
          <a:p>
            <a:fld id="{65187886-3BD7-44DB-A4F7-D376B2E5B10D}" type="slidenum">
              <a:rPr lang="sq-AL" smtClean="0"/>
              <a:t>‹#›</a:t>
            </a:fld>
            <a:endParaRPr lang="sq-AL"/>
          </a:p>
        </p:txBody>
      </p:sp>
    </p:spTree>
    <p:extLst>
      <p:ext uri="{BB962C8B-B14F-4D97-AF65-F5344CB8AC3E}">
        <p14:creationId xmlns:p14="http://schemas.microsoft.com/office/powerpoint/2010/main" val="137961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q-A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q-A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D347B9-5CB2-4B47-8093-F7FFABF7009D}" type="datetimeFigureOut">
              <a:rPr lang="sq-AL" smtClean="0"/>
              <a:t>2018-05-11</a:t>
            </a:fld>
            <a:endParaRPr lang="sq-A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q-A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187886-3BD7-44DB-A4F7-D376B2E5B10D}" type="slidenum">
              <a:rPr lang="sq-AL" smtClean="0"/>
              <a:t>‹#›</a:t>
            </a:fld>
            <a:endParaRPr lang="sq-AL"/>
          </a:p>
        </p:txBody>
      </p:sp>
    </p:spTree>
    <p:extLst>
      <p:ext uri="{BB962C8B-B14F-4D97-AF65-F5344CB8AC3E}">
        <p14:creationId xmlns:p14="http://schemas.microsoft.com/office/powerpoint/2010/main" val="141601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18" Type="http://schemas.microsoft.com/office/2007/relationships/diagramDrawing" Target="../diagrams/drawing3.xml"/><Relationship Id="rId26" Type="http://schemas.openxmlformats.org/officeDocument/2006/relationships/image" Target="../media/image4.png"/><Relationship Id="rId3" Type="http://schemas.openxmlformats.org/officeDocument/2006/relationships/image" Target="../media/image1.png"/><Relationship Id="rId21" Type="http://schemas.openxmlformats.org/officeDocument/2006/relationships/diagramQuickStyle" Target="../diagrams/quickStyle4.xml"/><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diagramColors" Target="../diagrams/colors3.xml"/><Relationship Id="rId25" Type="http://schemas.openxmlformats.org/officeDocument/2006/relationships/image" Target="../media/image3.jpeg"/><Relationship Id="rId2" Type="http://schemas.openxmlformats.org/officeDocument/2006/relationships/notesSlide" Target="../notesSlides/notesSlide1.xml"/><Relationship Id="rId16" Type="http://schemas.openxmlformats.org/officeDocument/2006/relationships/diagramQuickStyle" Target="../diagrams/quickStyle3.xml"/><Relationship Id="rId20" Type="http://schemas.openxmlformats.org/officeDocument/2006/relationships/diagramLayout" Target="../diagrams/layout4.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24" Type="http://schemas.openxmlformats.org/officeDocument/2006/relationships/image" Target="../media/image2.png"/><Relationship Id="rId5" Type="http://schemas.openxmlformats.org/officeDocument/2006/relationships/diagramLayout" Target="../diagrams/layout1.xml"/><Relationship Id="rId15" Type="http://schemas.openxmlformats.org/officeDocument/2006/relationships/diagramLayout" Target="../diagrams/layout3.xml"/><Relationship Id="rId23" Type="http://schemas.microsoft.com/office/2007/relationships/diagramDrawing" Target="../diagrams/drawing4.xml"/><Relationship Id="rId10" Type="http://schemas.openxmlformats.org/officeDocument/2006/relationships/diagramLayout" Target="../diagrams/layout2.xml"/><Relationship Id="rId19" Type="http://schemas.openxmlformats.org/officeDocument/2006/relationships/diagramData" Target="../diagrams/data4.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diagramData" Target="../diagrams/data3.xml"/><Relationship Id="rId22" Type="http://schemas.openxmlformats.org/officeDocument/2006/relationships/diagramColors" Target="../diagrams/colors4.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5.xml"/><Relationship Id="rId13" Type="http://schemas.openxmlformats.org/officeDocument/2006/relationships/diagramColors" Target="../diagrams/colors6.xml"/><Relationship Id="rId18" Type="http://schemas.openxmlformats.org/officeDocument/2006/relationships/diagramColors" Target="../diagrams/colors7.xml"/><Relationship Id="rId26" Type="http://schemas.openxmlformats.org/officeDocument/2006/relationships/diagramLayout" Target="../diagrams/layout9.xml"/><Relationship Id="rId3" Type="http://schemas.openxmlformats.org/officeDocument/2006/relationships/image" Target="../media/image5.png"/><Relationship Id="rId21" Type="http://schemas.openxmlformats.org/officeDocument/2006/relationships/diagramLayout" Target="../diagrams/layout8.xml"/><Relationship Id="rId7" Type="http://schemas.openxmlformats.org/officeDocument/2006/relationships/diagramQuickStyle" Target="../diagrams/quickStyle5.xml"/><Relationship Id="rId12" Type="http://schemas.openxmlformats.org/officeDocument/2006/relationships/diagramQuickStyle" Target="../diagrams/quickStyle6.xml"/><Relationship Id="rId17" Type="http://schemas.openxmlformats.org/officeDocument/2006/relationships/diagramQuickStyle" Target="../diagrams/quickStyle7.xml"/><Relationship Id="rId25" Type="http://schemas.openxmlformats.org/officeDocument/2006/relationships/diagramData" Target="../diagrams/data9.xml"/><Relationship Id="rId2" Type="http://schemas.openxmlformats.org/officeDocument/2006/relationships/image" Target="../media/image1.png"/><Relationship Id="rId16" Type="http://schemas.openxmlformats.org/officeDocument/2006/relationships/diagramLayout" Target="../diagrams/layout7.xml"/><Relationship Id="rId20" Type="http://schemas.openxmlformats.org/officeDocument/2006/relationships/diagramData" Target="../diagrams/data8.xml"/><Relationship Id="rId29" Type="http://schemas.microsoft.com/office/2007/relationships/diagramDrawing" Target="../diagrams/drawing9.xml"/><Relationship Id="rId1" Type="http://schemas.openxmlformats.org/officeDocument/2006/relationships/slideLayout" Target="../slideLayouts/slideLayout2.xml"/><Relationship Id="rId6" Type="http://schemas.openxmlformats.org/officeDocument/2006/relationships/diagramLayout" Target="../diagrams/layout5.xml"/><Relationship Id="rId11" Type="http://schemas.openxmlformats.org/officeDocument/2006/relationships/diagramLayout" Target="../diagrams/layout6.xml"/><Relationship Id="rId24" Type="http://schemas.microsoft.com/office/2007/relationships/diagramDrawing" Target="../diagrams/drawing8.xml"/><Relationship Id="rId5" Type="http://schemas.openxmlformats.org/officeDocument/2006/relationships/diagramData" Target="../diagrams/data5.xml"/><Relationship Id="rId15" Type="http://schemas.openxmlformats.org/officeDocument/2006/relationships/diagramData" Target="../diagrams/data7.xml"/><Relationship Id="rId23" Type="http://schemas.openxmlformats.org/officeDocument/2006/relationships/diagramColors" Target="../diagrams/colors8.xml"/><Relationship Id="rId28" Type="http://schemas.openxmlformats.org/officeDocument/2006/relationships/diagramColors" Target="../diagrams/colors9.xml"/><Relationship Id="rId10" Type="http://schemas.openxmlformats.org/officeDocument/2006/relationships/diagramData" Target="../diagrams/data6.xml"/><Relationship Id="rId19" Type="http://schemas.microsoft.com/office/2007/relationships/diagramDrawing" Target="../diagrams/drawing7.xml"/><Relationship Id="rId4" Type="http://schemas.openxmlformats.org/officeDocument/2006/relationships/image" Target="../media/image6.png"/><Relationship Id="rId9" Type="http://schemas.microsoft.com/office/2007/relationships/diagramDrawing" Target="../diagrams/drawing5.xml"/><Relationship Id="rId14" Type="http://schemas.microsoft.com/office/2007/relationships/diagramDrawing" Target="../diagrams/drawing6.xml"/><Relationship Id="rId22" Type="http://schemas.openxmlformats.org/officeDocument/2006/relationships/diagramQuickStyle" Target="../diagrams/quickStyle8.xml"/><Relationship Id="rId27" Type="http://schemas.openxmlformats.org/officeDocument/2006/relationships/diagramQuickStyle" Target="../diagrams/quickStyle9.xml"/><Relationship Id="rId30"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10.xml"/><Relationship Id="rId13" Type="http://schemas.openxmlformats.org/officeDocument/2006/relationships/diagramColors" Target="../diagrams/colors11.xml"/><Relationship Id="rId3" Type="http://schemas.openxmlformats.org/officeDocument/2006/relationships/image" Target="../media/image1.png"/><Relationship Id="rId7" Type="http://schemas.openxmlformats.org/officeDocument/2006/relationships/diagramQuickStyle" Target="../diagrams/quickStyle10.xml"/><Relationship Id="rId12" Type="http://schemas.openxmlformats.org/officeDocument/2006/relationships/diagramQuickStyle" Target="../diagrams/quickStyle1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Layout" Target="../diagrams/layout10.xml"/><Relationship Id="rId11" Type="http://schemas.openxmlformats.org/officeDocument/2006/relationships/diagramLayout" Target="../diagrams/layout11.xml"/><Relationship Id="rId5" Type="http://schemas.openxmlformats.org/officeDocument/2006/relationships/diagramData" Target="../diagrams/data10.xml"/><Relationship Id="rId15" Type="http://schemas.openxmlformats.org/officeDocument/2006/relationships/image" Target="../media/image9.png"/><Relationship Id="rId10" Type="http://schemas.openxmlformats.org/officeDocument/2006/relationships/diagramData" Target="../diagrams/data11.xml"/><Relationship Id="rId4" Type="http://schemas.openxmlformats.org/officeDocument/2006/relationships/image" Target="../media/image8.png"/><Relationship Id="rId9" Type="http://schemas.microsoft.com/office/2007/relationships/diagramDrawing" Target="../diagrams/drawing10.xml"/><Relationship Id="rId14" Type="http://schemas.microsoft.com/office/2007/relationships/diagramDrawing" Target="../diagrams/drawin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0"/>
            <a:ext cx="9131457" cy="6858000"/>
          </a:xfrm>
          <a:noFill/>
        </p:spPr>
      </p:pic>
      <p:sp>
        <p:nvSpPr>
          <p:cNvPr id="8" name="TextBox 7"/>
          <p:cNvSpPr txBox="1"/>
          <p:nvPr/>
        </p:nvSpPr>
        <p:spPr>
          <a:xfrm>
            <a:off x="179512" y="0"/>
            <a:ext cx="2016224" cy="369330"/>
          </a:xfrm>
          <a:prstGeom prst="rect">
            <a:avLst/>
          </a:prstGeom>
          <a:noFill/>
        </p:spPr>
        <p:txBody>
          <a:bodyPr lIns="91437" tIns="45719" rIns="91437" bIns="45719">
            <a:spAutoFit/>
          </a:bodyPr>
          <a:lstStyle/>
          <a:p>
            <a:pPr>
              <a:defRPr/>
            </a:pPr>
            <a:r>
              <a:rPr lang="en-US"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rPr>
              <a:t>I n t r o d u c t </a:t>
            </a:r>
            <a:r>
              <a:rPr lang="en-US" b="1" dirty="0" err="1">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rPr>
              <a:t>i</a:t>
            </a:r>
            <a:r>
              <a:rPr lang="en-US"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rPr>
              <a:t> o n</a:t>
            </a:r>
          </a:p>
        </p:txBody>
      </p:sp>
      <p:sp>
        <p:nvSpPr>
          <p:cNvPr id="9" name="TextBox 8"/>
          <p:cNvSpPr txBox="1"/>
          <p:nvPr/>
        </p:nvSpPr>
        <p:spPr>
          <a:xfrm>
            <a:off x="3563888" y="6093297"/>
            <a:ext cx="3416408" cy="461663"/>
          </a:xfrm>
          <a:prstGeom prst="rect">
            <a:avLst/>
          </a:prstGeom>
          <a:noFill/>
        </p:spPr>
        <p:txBody>
          <a:bodyPr lIns="91437" tIns="45719" rIns="91437" bIns="45719">
            <a:spAutoFit/>
          </a:bodyPr>
          <a:lstStyle/>
          <a:p>
            <a:pPr>
              <a:defRPr/>
            </a:pPr>
            <a:r>
              <a:rPr lang="en-US" sz="2400" b="1" dirty="0">
                <a:ln w="1905"/>
                <a:solidFill>
                  <a:srgbClr val="FF6600"/>
                </a:solidFill>
                <a:effectLst>
                  <a:innerShdw blurRad="69850" dist="43180" dir="5400000">
                    <a:srgbClr val="000000">
                      <a:alpha val="65000"/>
                    </a:srgbClr>
                  </a:innerShdw>
                </a:effectLst>
              </a:rPr>
              <a:t>Albanian presenters</a:t>
            </a:r>
          </a:p>
        </p:txBody>
      </p:sp>
      <p:graphicFrame>
        <p:nvGraphicFramePr>
          <p:cNvPr id="27" name="Diagram 26"/>
          <p:cNvGraphicFramePr/>
          <p:nvPr>
            <p:extLst>
              <p:ext uri="{D42A27DB-BD31-4B8C-83A1-F6EECF244321}">
                <p14:modId xmlns:p14="http://schemas.microsoft.com/office/powerpoint/2010/main" val="1280585910"/>
              </p:ext>
            </p:extLst>
          </p:nvPr>
        </p:nvGraphicFramePr>
        <p:xfrm>
          <a:off x="2195958" y="838200"/>
          <a:ext cx="6246740" cy="14571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43" name="Diagram 42"/>
          <p:cNvGraphicFramePr/>
          <p:nvPr/>
        </p:nvGraphicFramePr>
        <p:xfrm>
          <a:off x="2267744" y="4437113"/>
          <a:ext cx="6096000" cy="72008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21515" name="TextBox 43"/>
          <p:cNvSpPr txBox="1">
            <a:spLocks noChangeArrowheads="1"/>
          </p:cNvSpPr>
          <p:nvPr/>
        </p:nvSpPr>
        <p:spPr bwMode="auto">
          <a:xfrm>
            <a:off x="2188618" y="1065429"/>
            <a:ext cx="1873642" cy="923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7" tIns="45719" rIns="91437" bIns="45719">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en-US" sz="1400" b="1" dirty="0" smtClean="0">
                <a:solidFill>
                  <a:schemeClr val="bg1"/>
                </a:solidFill>
              </a:rPr>
              <a:t>Vanina Jakupi</a:t>
            </a:r>
          </a:p>
          <a:p>
            <a:pPr algn="ctr" eaLnBrk="1" hangingPunct="1"/>
            <a:endParaRPr lang="en-US" sz="400" b="1" dirty="0" smtClean="0">
              <a:solidFill>
                <a:schemeClr val="bg1"/>
              </a:solidFill>
            </a:endParaRPr>
          </a:p>
          <a:p>
            <a:pPr algn="ctr" eaLnBrk="1" hangingPunct="1"/>
            <a:r>
              <a:rPr lang="en-US" sz="1200" b="1" dirty="0" smtClean="0">
                <a:solidFill>
                  <a:schemeClr val="bg1"/>
                </a:solidFill>
              </a:rPr>
              <a:t>Director of Reform </a:t>
            </a:r>
            <a:r>
              <a:rPr lang="en-US" sz="1200" b="1" dirty="0">
                <a:solidFill>
                  <a:schemeClr val="bg1"/>
                </a:solidFill>
              </a:rPr>
              <a:t>M</a:t>
            </a:r>
            <a:r>
              <a:rPr lang="en-US" sz="1200" b="1" dirty="0" smtClean="0">
                <a:solidFill>
                  <a:schemeClr val="bg1"/>
                </a:solidFill>
              </a:rPr>
              <a:t>anagement in Public Finance</a:t>
            </a:r>
            <a:endParaRPr lang="en-US" sz="1200" b="1" dirty="0">
              <a:solidFill>
                <a:schemeClr val="bg1"/>
              </a:solidFill>
            </a:endParaRPr>
          </a:p>
        </p:txBody>
      </p:sp>
      <p:graphicFrame>
        <p:nvGraphicFramePr>
          <p:cNvPr id="45" name="Diagram 44"/>
          <p:cNvGraphicFramePr/>
          <p:nvPr>
            <p:extLst>
              <p:ext uri="{D42A27DB-BD31-4B8C-83A1-F6EECF244321}">
                <p14:modId xmlns:p14="http://schemas.microsoft.com/office/powerpoint/2010/main" val="2539413277"/>
              </p:ext>
            </p:extLst>
          </p:nvPr>
        </p:nvGraphicFramePr>
        <p:xfrm>
          <a:off x="2195736" y="2469637"/>
          <a:ext cx="6247387" cy="1344189"/>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21517" name="TextBox 45"/>
          <p:cNvSpPr txBox="1">
            <a:spLocks noChangeArrowheads="1"/>
          </p:cNvSpPr>
          <p:nvPr/>
        </p:nvSpPr>
        <p:spPr bwMode="auto">
          <a:xfrm>
            <a:off x="2165967" y="2565071"/>
            <a:ext cx="1873836" cy="104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7" tIns="45719" rIns="91437" bIns="45719">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en-US" sz="1400" b="1" dirty="0" smtClean="0">
                <a:solidFill>
                  <a:schemeClr val="bg1"/>
                </a:solidFill>
              </a:rPr>
              <a:t>Kesjana Halili</a:t>
            </a:r>
            <a:endParaRPr lang="en-US" sz="1200" b="1" dirty="0" smtClean="0">
              <a:solidFill>
                <a:schemeClr val="bg1"/>
              </a:solidFill>
            </a:endParaRPr>
          </a:p>
          <a:p>
            <a:pPr algn="ctr" eaLnBrk="1" hangingPunct="1"/>
            <a:r>
              <a:rPr lang="sq-AL" sz="1200" b="1" dirty="0">
                <a:solidFill>
                  <a:schemeClr val="bg1"/>
                </a:solidFill>
              </a:rPr>
              <a:t>General Director of Harmonization of Internal Public Financial </a:t>
            </a:r>
            <a:r>
              <a:rPr lang="sq-AL" sz="1200" b="1" dirty="0" smtClean="0">
                <a:solidFill>
                  <a:schemeClr val="bg1"/>
                </a:solidFill>
              </a:rPr>
              <a:t>Control</a:t>
            </a:r>
            <a:endParaRPr lang="sq-AL" sz="1200" b="1" dirty="0">
              <a:solidFill>
                <a:schemeClr val="bg1"/>
              </a:solidFill>
            </a:endParaRPr>
          </a:p>
        </p:txBody>
      </p:sp>
      <p:graphicFrame>
        <p:nvGraphicFramePr>
          <p:cNvPr id="47" name="Diagram 46"/>
          <p:cNvGraphicFramePr/>
          <p:nvPr>
            <p:extLst>
              <p:ext uri="{D42A27DB-BD31-4B8C-83A1-F6EECF244321}">
                <p14:modId xmlns:p14="http://schemas.microsoft.com/office/powerpoint/2010/main" val="753052774"/>
              </p:ext>
            </p:extLst>
          </p:nvPr>
        </p:nvGraphicFramePr>
        <p:xfrm>
          <a:off x="2219156" y="3976598"/>
          <a:ext cx="6203735" cy="1161143"/>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
        <p:nvSpPr>
          <p:cNvPr id="21521" name="TextBox 49"/>
          <p:cNvSpPr txBox="1">
            <a:spLocks noChangeArrowheads="1"/>
          </p:cNvSpPr>
          <p:nvPr/>
        </p:nvSpPr>
        <p:spPr bwMode="auto">
          <a:xfrm>
            <a:off x="2173965" y="4204275"/>
            <a:ext cx="1872522" cy="769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7" tIns="45719" rIns="91437" bIns="45719">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en-US" sz="1400" b="1" dirty="0" smtClean="0">
                <a:solidFill>
                  <a:schemeClr val="bg1"/>
                </a:solidFill>
              </a:rPr>
              <a:t>Lavdrim Sahitaj</a:t>
            </a:r>
          </a:p>
          <a:p>
            <a:pPr algn="ctr" eaLnBrk="1" hangingPunct="1"/>
            <a:endParaRPr lang="en-US" sz="400" b="1" dirty="0" smtClean="0">
              <a:solidFill>
                <a:schemeClr val="bg1"/>
              </a:solidFill>
            </a:endParaRPr>
          </a:p>
          <a:p>
            <a:pPr algn="ctr" eaLnBrk="1" hangingPunct="1"/>
            <a:r>
              <a:rPr lang="en-US" sz="1300" b="1" dirty="0" smtClean="0">
                <a:solidFill>
                  <a:schemeClr val="bg1"/>
                </a:solidFill>
              </a:rPr>
              <a:t>General </a:t>
            </a:r>
            <a:r>
              <a:rPr lang="en-US" sz="1300" b="1" dirty="0">
                <a:solidFill>
                  <a:schemeClr val="bg1"/>
                </a:solidFill>
              </a:rPr>
              <a:t>Director of Treasury</a:t>
            </a:r>
          </a:p>
        </p:txBody>
      </p:sp>
      <p:sp>
        <p:nvSpPr>
          <p:cNvPr id="2" name="TextBox 1"/>
          <p:cNvSpPr txBox="1"/>
          <p:nvPr/>
        </p:nvSpPr>
        <p:spPr>
          <a:xfrm>
            <a:off x="4068480" y="4093986"/>
            <a:ext cx="4388378" cy="990015"/>
          </a:xfrm>
          <a:prstGeom prst="rect">
            <a:avLst/>
          </a:prstGeom>
          <a:noFill/>
        </p:spPr>
        <p:txBody>
          <a:bodyPr wrap="square" rtlCol="0">
            <a:spAutoFit/>
          </a:bodyPr>
          <a:lstStyle/>
          <a:p>
            <a:pPr>
              <a:lnSpc>
                <a:spcPts val="1400"/>
              </a:lnSpc>
            </a:pPr>
            <a:r>
              <a:rPr lang="en-US" sz="1500" dirty="0">
                <a:latin typeface="Verdana" pitchFamily="34" charset="0"/>
                <a:ea typeface="Verdana" pitchFamily="34" charset="0"/>
                <a:cs typeface="Verdana" pitchFamily="34" charset="0"/>
              </a:rPr>
              <a:t>Responsible for realizing the financial services of general government and the effective execution of its </a:t>
            </a:r>
            <a:r>
              <a:rPr lang="en-US" sz="1500" dirty="0" smtClean="0">
                <a:latin typeface="Verdana" pitchFamily="34" charset="0"/>
                <a:ea typeface="Verdana" pitchFamily="34" charset="0"/>
                <a:cs typeface="Verdana" pitchFamily="34" charset="0"/>
              </a:rPr>
              <a:t>budget, </a:t>
            </a:r>
            <a:r>
              <a:rPr lang="en-US" sz="1500" dirty="0">
                <a:latin typeface="Verdana" pitchFamily="34" charset="0"/>
                <a:ea typeface="Verdana" pitchFamily="34" charset="0"/>
                <a:cs typeface="Verdana" pitchFamily="34" charset="0"/>
              </a:rPr>
              <a:t>guaranteeing the cash for the payment of government transactions.</a:t>
            </a:r>
            <a:endParaRPr lang="sq-AL" sz="1500" dirty="0">
              <a:latin typeface="Verdana" pitchFamily="34" charset="0"/>
              <a:ea typeface="Verdana" pitchFamily="34" charset="0"/>
              <a:cs typeface="Verdana" pitchFamily="34" charset="0"/>
            </a:endParaRPr>
          </a:p>
        </p:txBody>
      </p:sp>
      <p:pic>
        <p:nvPicPr>
          <p:cNvPr id="1026" name="Picture 2"/>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1358019" y="3929484"/>
            <a:ext cx="807948" cy="13190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086752" y="914400"/>
            <a:ext cx="4355721" cy="1349087"/>
          </a:xfrm>
          <a:prstGeom prst="rect">
            <a:avLst/>
          </a:prstGeom>
          <a:noFill/>
        </p:spPr>
        <p:txBody>
          <a:bodyPr wrap="square" rtlCol="0">
            <a:spAutoFit/>
          </a:bodyPr>
          <a:lstStyle/>
          <a:p>
            <a:pPr algn="just">
              <a:lnSpc>
                <a:spcPts val="1400"/>
              </a:lnSpc>
            </a:pPr>
            <a:r>
              <a:rPr lang="en-US" sz="1500" dirty="0" smtClean="0">
                <a:latin typeface="Verdana" pitchFamily="34" charset="0"/>
                <a:ea typeface="Verdana" pitchFamily="34" charset="0"/>
                <a:cs typeface="Verdana" pitchFamily="34" charset="0"/>
              </a:rPr>
              <a:t>Responsible for preparing the Progress Report of the PFM Strategy to donors; periodic reporting of work plans by coordinating the stakeholders of PFM Strategy, providing the necessary data for PEFA monitoring and OECD/SIGMA Public Administration Reform Assessment.</a:t>
            </a:r>
            <a:endParaRPr lang="sq-AL" sz="1500" dirty="0">
              <a:latin typeface="Verdana" pitchFamily="34" charset="0"/>
              <a:ea typeface="Verdana" pitchFamily="34" charset="0"/>
              <a:cs typeface="Verdana" pitchFamily="34" charset="0"/>
            </a:endParaRPr>
          </a:p>
        </p:txBody>
      </p:sp>
      <p:sp>
        <p:nvSpPr>
          <p:cNvPr id="4" name="TextBox 3"/>
          <p:cNvSpPr txBox="1"/>
          <p:nvPr/>
        </p:nvSpPr>
        <p:spPr>
          <a:xfrm>
            <a:off x="4101137" y="2518485"/>
            <a:ext cx="4417054" cy="1246495"/>
          </a:xfrm>
          <a:prstGeom prst="rect">
            <a:avLst/>
          </a:prstGeom>
          <a:noFill/>
        </p:spPr>
        <p:txBody>
          <a:bodyPr wrap="square" rtlCol="0">
            <a:spAutoFit/>
          </a:bodyPr>
          <a:lstStyle/>
          <a:p>
            <a:r>
              <a:rPr lang="en-US" sz="1500" dirty="0">
                <a:latin typeface="Verdana" pitchFamily="34" charset="0"/>
                <a:ea typeface="Verdana" pitchFamily="34" charset="0"/>
                <a:cs typeface="Verdana" pitchFamily="34" charset="0"/>
              </a:rPr>
              <a:t>Responsible for regulation, monitoring and reporting on the audit activity in general and financial management and control in particular, as well as the qualification and certification of audit professionals </a:t>
            </a:r>
            <a:endParaRPr lang="sq-AL" sz="1500" dirty="0">
              <a:latin typeface="Verdana" pitchFamily="34" charset="0"/>
              <a:ea typeface="Verdana" pitchFamily="34" charset="0"/>
              <a:cs typeface="Verdana" pitchFamily="34" charset="0"/>
            </a:endParaRPr>
          </a:p>
        </p:txBody>
      </p:sp>
      <p:pic>
        <p:nvPicPr>
          <p:cNvPr id="5" name="Picture 4"/>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1358019" y="888953"/>
            <a:ext cx="830599" cy="1374534"/>
          </a:xfrm>
          <a:prstGeom prst="rect">
            <a:avLst/>
          </a:prstGeom>
        </p:spPr>
      </p:pic>
      <p:pic>
        <p:nvPicPr>
          <p:cNvPr id="6" name="Picture 2"/>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1374889" y="2418113"/>
            <a:ext cx="791078" cy="1340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0918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8280" y="7856"/>
            <a:ext cx="9131457" cy="6858000"/>
          </a:xfrm>
          <a:noFill/>
        </p:spPr>
      </p:pic>
      <p:sp>
        <p:nvSpPr>
          <p:cNvPr id="8" name="TextBox 7"/>
          <p:cNvSpPr txBox="1"/>
          <p:nvPr/>
        </p:nvSpPr>
        <p:spPr>
          <a:xfrm>
            <a:off x="179512" y="0"/>
            <a:ext cx="2016224" cy="369330"/>
          </a:xfrm>
          <a:prstGeom prst="rect">
            <a:avLst/>
          </a:prstGeom>
          <a:noFill/>
        </p:spPr>
        <p:txBody>
          <a:bodyPr lIns="91437" tIns="45719" rIns="91437" bIns="45719">
            <a:spAutoFit/>
          </a:bodyPr>
          <a:lstStyle/>
          <a:p>
            <a:pPr>
              <a:defRPr/>
            </a:pPr>
            <a:r>
              <a:rPr lang="en-US"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rPr>
              <a:t>I n t r o d u c t </a:t>
            </a:r>
            <a:r>
              <a:rPr lang="en-US" b="1" dirty="0" err="1">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rPr>
              <a:t>i</a:t>
            </a:r>
            <a:r>
              <a:rPr lang="en-US"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rPr>
              <a:t> o n</a:t>
            </a:r>
          </a:p>
        </p:txBody>
      </p:sp>
      <p:sp>
        <p:nvSpPr>
          <p:cNvPr id="9" name="TextBox 8"/>
          <p:cNvSpPr txBox="1"/>
          <p:nvPr/>
        </p:nvSpPr>
        <p:spPr>
          <a:xfrm>
            <a:off x="3563888" y="6093297"/>
            <a:ext cx="3416408" cy="461663"/>
          </a:xfrm>
          <a:prstGeom prst="rect">
            <a:avLst/>
          </a:prstGeom>
          <a:noFill/>
        </p:spPr>
        <p:txBody>
          <a:bodyPr lIns="91437" tIns="45719" rIns="91437" bIns="45719">
            <a:spAutoFit/>
          </a:bodyPr>
          <a:lstStyle/>
          <a:p>
            <a:pPr>
              <a:defRPr/>
            </a:pPr>
            <a:r>
              <a:rPr lang="en-US" sz="2400" b="1" dirty="0">
                <a:ln w="1905"/>
                <a:solidFill>
                  <a:srgbClr val="FF6600"/>
                </a:solidFill>
                <a:effectLst>
                  <a:innerShdw blurRad="69850" dist="43180" dir="5400000">
                    <a:srgbClr val="000000">
                      <a:alpha val="65000"/>
                    </a:srgbClr>
                  </a:innerShdw>
                </a:effectLst>
              </a:rPr>
              <a:t>Albanian presenters</a:t>
            </a:r>
          </a:p>
        </p:txBody>
      </p:sp>
      <p:pic>
        <p:nvPicPr>
          <p:cNvPr id="2151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6485" y="2539251"/>
            <a:ext cx="661664" cy="1293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1" y="1010253"/>
            <a:ext cx="663088" cy="1319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7" name="Diagram 26"/>
          <p:cNvGraphicFramePr/>
          <p:nvPr>
            <p:extLst>
              <p:ext uri="{D42A27DB-BD31-4B8C-83A1-F6EECF244321}">
                <p14:modId xmlns:p14="http://schemas.microsoft.com/office/powerpoint/2010/main" val="1124174329"/>
              </p:ext>
            </p:extLst>
          </p:nvPr>
        </p:nvGraphicFramePr>
        <p:xfrm>
          <a:off x="2195736" y="908720"/>
          <a:ext cx="6240016" cy="72008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43" name="Diagram 42"/>
          <p:cNvGraphicFramePr/>
          <p:nvPr/>
        </p:nvGraphicFramePr>
        <p:xfrm>
          <a:off x="2267744" y="4437113"/>
          <a:ext cx="6096000" cy="72008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45" name="Diagram 44"/>
          <p:cNvGraphicFramePr/>
          <p:nvPr>
            <p:extLst>
              <p:ext uri="{D42A27DB-BD31-4B8C-83A1-F6EECF244321}">
                <p14:modId xmlns:p14="http://schemas.microsoft.com/office/powerpoint/2010/main" val="3120874307"/>
              </p:ext>
            </p:extLst>
          </p:nvPr>
        </p:nvGraphicFramePr>
        <p:xfrm>
          <a:off x="2112131" y="873302"/>
          <a:ext cx="6239794" cy="1525039"/>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21517" name="TextBox 45"/>
          <p:cNvSpPr txBox="1">
            <a:spLocks noChangeArrowheads="1"/>
          </p:cNvSpPr>
          <p:nvPr/>
        </p:nvSpPr>
        <p:spPr bwMode="auto">
          <a:xfrm>
            <a:off x="2112131" y="1151075"/>
            <a:ext cx="1871626" cy="96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7" tIns="45719" rIns="91437" bIns="45719">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en-US" sz="1400" b="1" dirty="0" smtClean="0">
                <a:solidFill>
                  <a:schemeClr val="bg1"/>
                </a:solidFill>
              </a:rPr>
              <a:t>Mimoza Pilkati</a:t>
            </a:r>
          </a:p>
          <a:p>
            <a:pPr algn="ctr" eaLnBrk="1" hangingPunct="1"/>
            <a:endParaRPr lang="en-US" sz="400" b="1" dirty="0" smtClean="0">
              <a:solidFill>
                <a:schemeClr val="bg1"/>
              </a:solidFill>
            </a:endParaRPr>
          </a:p>
          <a:p>
            <a:pPr algn="ctr" eaLnBrk="1" hangingPunct="1"/>
            <a:r>
              <a:rPr lang="en-US" sz="1300" b="1" dirty="0" smtClean="0">
                <a:solidFill>
                  <a:schemeClr val="bg1"/>
                </a:solidFill>
              </a:rPr>
              <a:t>Director </a:t>
            </a:r>
            <a:r>
              <a:rPr lang="en-US" sz="1300" b="1" dirty="0">
                <a:solidFill>
                  <a:schemeClr val="bg1"/>
                </a:solidFill>
              </a:rPr>
              <a:t>of Treasury Operations</a:t>
            </a:r>
          </a:p>
        </p:txBody>
      </p:sp>
      <p:sp>
        <p:nvSpPr>
          <p:cNvPr id="21519" name="TextBox 47"/>
          <p:cNvSpPr txBox="1">
            <a:spLocks noChangeArrowheads="1"/>
          </p:cNvSpPr>
          <p:nvPr/>
        </p:nvSpPr>
        <p:spPr bwMode="auto">
          <a:xfrm>
            <a:off x="2267634" y="2780696"/>
            <a:ext cx="1872522" cy="7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7" tIns="45719" rIns="91437" bIns="45719">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en-US" sz="1400" b="1">
                <a:solidFill>
                  <a:schemeClr val="bg1"/>
                </a:solidFill>
              </a:rPr>
              <a:t>Director of  Business Processing</a:t>
            </a:r>
          </a:p>
        </p:txBody>
      </p:sp>
      <p:graphicFrame>
        <p:nvGraphicFramePr>
          <p:cNvPr id="49" name="Diagram 48"/>
          <p:cNvGraphicFramePr/>
          <p:nvPr>
            <p:extLst>
              <p:ext uri="{D42A27DB-BD31-4B8C-83A1-F6EECF244321}">
                <p14:modId xmlns:p14="http://schemas.microsoft.com/office/powerpoint/2010/main" val="189362311"/>
              </p:ext>
            </p:extLst>
          </p:nvPr>
        </p:nvGraphicFramePr>
        <p:xfrm>
          <a:off x="2195736" y="2476858"/>
          <a:ext cx="6262464" cy="1485541"/>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sp>
        <p:nvSpPr>
          <p:cNvPr id="21521" name="TextBox 49"/>
          <p:cNvSpPr txBox="1">
            <a:spLocks noChangeArrowheads="1"/>
          </p:cNvSpPr>
          <p:nvPr/>
        </p:nvSpPr>
        <p:spPr bwMode="auto">
          <a:xfrm>
            <a:off x="2195736" y="2731246"/>
            <a:ext cx="1879008" cy="769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7" tIns="45719" rIns="91437" bIns="45719">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en-US" sz="1400" b="1" dirty="0" smtClean="0">
                <a:solidFill>
                  <a:schemeClr val="bg1"/>
                </a:solidFill>
              </a:rPr>
              <a:t>Irena Rista</a:t>
            </a:r>
          </a:p>
          <a:p>
            <a:pPr algn="ctr" eaLnBrk="1" hangingPunct="1"/>
            <a:endParaRPr lang="en-US" sz="400" b="1" dirty="0" smtClean="0">
              <a:solidFill>
                <a:schemeClr val="bg1"/>
              </a:solidFill>
            </a:endParaRPr>
          </a:p>
          <a:p>
            <a:pPr algn="ctr" eaLnBrk="1" hangingPunct="1"/>
            <a:r>
              <a:rPr lang="en-US" sz="1300" b="1" dirty="0" smtClean="0">
                <a:solidFill>
                  <a:schemeClr val="bg1"/>
                </a:solidFill>
              </a:rPr>
              <a:t>Head of </a:t>
            </a:r>
          </a:p>
          <a:p>
            <a:pPr algn="ctr" eaLnBrk="1" hangingPunct="1"/>
            <a:r>
              <a:rPr lang="en-US" sz="1300" b="1" dirty="0" smtClean="0">
                <a:solidFill>
                  <a:schemeClr val="bg1"/>
                </a:solidFill>
              </a:rPr>
              <a:t>TSA </a:t>
            </a:r>
            <a:r>
              <a:rPr lang="en-US" sz="1300" b="1" dirty="0">
                <a:solidFill>
                  <a:schemeClr val="bg1"/>
                </a:solidFill>
              </a:rPr>
              <a:t>Management</a:t>
            </a:r>
          </a:p>
        </p:txBody>
      </p:sp>
      <p:graphicFrame>
        <p:nvGraphicFramePr>
          <p:cNvPr id="51" name="Diagram 50"/>
          <p:cNvGraphicFramePr/>
          <p:nvPr>
            <p:extLst>
              <p:ext uri="{D42A27DB-BD31-4B8C-83A1-F6EECF244321}">
                <p14:modId xmlns:p14="http://schemas.microsoft.com/office/powerpoint/2010/main" val="42769689"/>
              </p:ext>
            </p:extLst>
          </p:nvPr>
        </p:nvGraphicFramePr>
        <p:xfrm>
          <a:off x="2182381" y="4057484"/>
          <a:ext cx="6275819" cy="1233548"/>
        </p:xfrm>
        <a:graphic>
          <a:graphicData uri="http://schemas.openxmlformats.org/drawingml/2006/diagram">
            <dgm:relIds xmlns:dgm="http://schemas.openxmlformats.org/drawingml/2006/diagram" xmlns:r="http://schemas.openxmlformats.org/officeDocument/2006/relationships" r:dm="rId25" r:lo="rId26" r:qs="rId27" r:cs="rId28"/>
          </a:graphicData>
        </a:graphic>
      </p:graphicFrame>
      <p:sp>
        <p:nvSpPr>
          <p:cNvPr id="21523" name="TextBox 51"/>
          <p:cNvSpPr txBox="1">
            <a:spLocks noChangeArrowheads="1"/>
          </p:cNvSpPr>
          <p:nvPr/>
        </p:nvSpPr>
        <p:spPr bwMode="auto">
          <a:xfrm>
            <a:off x="2195736" y="4194083"/>
            <a:ext cx="1872522" cy="923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7" tIns="45719" rIns="91437" bIns="45719">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en-US" sz="1400" b="1" dirty="0" smtClean="0">
                <a:solidFill>
                  <a:schemeClr val="bg1"/>
                </a:solidFill>
              </a:rPr>
              <a:t>Alketa </a:t>
            </a:r>
            <a:r>
              <a:rPr lang="en-US" sz="1400" b="1" dirty="0" err="1" smtClean="0">
                <a:solidFill>
                  <a:schemeClr val="bg1"/>
                </a:solidFill>
              </a:rPr>
              <a:t>Braçe</a:t>
            </a:r>
            <a:endParaRPr lang="en-US" sz="1400" b="1" dirty="0" smtClean="0">
              <a:solidFill>
                <a:schemeClr val="bg1"/>
              </a:solidFill>
            </a:endParaRPr>
          </a:p>
          <a:p>
            <a:pPr algn="ctr" eaLnBrk="1" hangingPunct="1"/>
            <a:endParaRPr lang="en-US" sz="400" b="1" dirty="0" smtClean="0">
              <a:solidFill>
                <a:schemeClr val="bg1"/>
              </a:solidFill>
            </a:endParaRPr>
          </a:p>
          <a:p>
            <a:pPr algn="ctr" eaLnBrk="1" hangingPunct="1"/>
            <a:r>
              <a:rPr lang="en-US" sz="1200" b="1" dirty="0" smtClean="0">
                <a:solidFill>
                  <a:schemeClr val="bg1"/>
                </a:solidFill>
              </a:rPr>
              <a:t>Head </a:t>
            </a:r>
            <a:r>
              <a:rPr lang="en-US" sz="1200" b="1" dirty="0">
                <a:solidFill>
                  <a:schemeClr val="bg1"/>
                </a:solidFill>
              </a:rPr>
              <a:t>of Financial </a:t>
            </a:r>
            <a:r>
              <a:rPr lang="en-US" sz="1200" b="1" dirty="0" smtClean="0">
                <a:solidFill>
                  <a:schemeClr val="bg1"/>
                </a:solidFill>
              </a:rPr>
              <a:t>Reporting &amp; Accounting</a:t>
            </a:r>
            <a:endParaRPr lang="en-US" sz="1200" b="1" dirty="0">
              <a:solidFill>
                <a:schemeClr val="bg1"/>
              </a:solidFill>
            </a:endParaRPr>
          </a:p>
        </p:txBody>
      </p:sp>
      <p:pic>
        <p:nvPicPr>
          <p:cNvPr id="1026" name="Picture 2"/>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1396485" y="4009417"/>
            <a:ext cx="664419" cy="128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027695" y="961279"/>
            <a:ext cx="4430505" cy="1349087"/>
          </a:xfrm>
          <a:prstGeom prst="rect">
            <a:avLst/>
          </a:prstGeom>
          <a:noFill/>
        </p:spPr>
        <p:txBody>
          <a:bodyPr wrap="square" rtlCol="0">
            <a:spAutoFit/>
          </a:bodyPr>
          <a:lstStyle/>
          <a:p>
            <a:pPr>
              <a:lnSpc>
                <a:spcPts val="1400"/>
              </a:lnSpc>
            </a:pPr>
            <a:r>
              <a:rPr lang="en-US" dirty="0"/>
              <a:t>Responsible to improve Treasury financial services in line with ongoing changes, perform centralized payment execution within the cash limit, managing the daily cash projections updating and establishing of the database for monthly/annual financial reporting and accounting.</a:t>
            </a:r>
            <a:endParaRPr lang="sq-AL" dirty="0"/>
          </a:p>
        </p:txBody>
      </p:sp>
      <p:sp>
        <p:nvSpPr>
          <p:cNvPr id="3" name="TextBox 2"/>
          <p:cNvSpPr txBox="1"/>
          <p:nvPr/>
        </p:nvSpPr>
        <p:spPr>
          <a:xfrm>
            <a:off x="4068258" y="2639735"/>
            <a:ext cx="4549126" cy="1169551"/>
          </a:xfrm>
          <a:prstGeom prst="rect">
            <a:avLst/>
          </a:prstGeom>
          <a:noFill/>
        </p:spPr>
        <p:txBody>
          <a:bodyPr wrap="square" rtlCol="0">
            <a:spAutoFit/>
          </a:bodyPr>
          <a:lstStyle/>
          <a:p>
            <a:pPr>
              <a:lnSpc>
                <a:spcPts val="1350"/>
              </a:lnSpc>
            </a:pPr>
            <a:r>
              <a:rPr lang="sq-AL" sz="1500" dirty="0">
                <a:latin typeface="Verdana" pitchFamily="34" charset="0"/>
                <a:ea typeface="Verdana" pitchFamily="34" charset="0"/>
                <a:cs typeface="Verdana" pitchFamily="34" charset="0"/>
              </a:rPr>
              <a:t>Responsible for carrying out the government’s central transactions from budget funds, foreign and special financing outside the TSA in accordance with the applicable legal basis; their timely and due quality consolidated financial reporting.</a:t>
            </a:r>
          </a:p>
        </p:txBody>
      </p:sp>
      <p:sp>
        <p:nvSpPr>
          <p:cNvPr id="4" name="TextBox 3"/>
          <p:cNvSpPr txBox="1"/>
          <p:nvPr/>
        </p:nvSpPr>
        <p:spPr>
          <a:xfrm>
            <a:off x="4065402" y="4197894"/>
            <a:ext cx="4459656" cy="1092607"/>
          </a:xfrm>
          <a:prstGeom prst="rect">
            <a:avLst/>
          </a:prstGeom>
          <a:noFill/>
        </p:spPr>
        <p:txBody>
          <a:bodyPr wrap="square" rtlCol="0">
            <a:spAutoFit/>
          </a:bodyPr>
          <a:lstStyle/>
          <a:p>
            <a:pPr>
              <a:lnSpc>
                <a:spcPts val="1300"/>
              </a:lnSpc>
            </a:pPr>
            <a:r>
              <a:rPr lang="en-US" sz="1500" dirty="0" smtClean="0">
                <a:latin typeface="Verdana" pitchFamily="34" charset="0"/>
                <a:ea typeface="Verdana" pitchFamily="34" charset="0"/>
                <a:cs typeface="Verdana" pitchFamily="34" charset="0"/>
              </a:rPr>
              <a:t>Responsible for</a:t>
            </a:r>
            <a:r>
              <a:rPr lang="sq-AL" sz="1500" dirty="0">
                <a:latin typeface="Verdana" pitchFamily="34" charset="0"/>
                <a:ea typeface="Verdana" pitchFamily="34" charset="0"/>
                <a:cs typeface="Verdana" pitchFamily="34" charset="0"/>
              </a:rPr>
              <a:t> </a:t>
            </a:r>
            <a:r>
              <a:rPr lang="sq-AL" sz="1500" dirty="0" smtClean="0">
                <a:latin typeface="Verdana" pitchFamily="34" charset="0"/>
                <a:ea typeface="Verdana" pitchFamily="34" charset="0"/>
                <a:cs typeface="Verdana" pitchFamily="34" charset="0"/>
              </a:rPr>
              <a:t>the </a:t>
            </a:r>
            <a:r>
              <a:rPr lang="sq-AL" sz="1500" dirty="0">
                <a:latin typeface="Verdana" pitchFamily="34" charset="0"/>
                <a:ea typeface="Verdana" pitchFamily="34" charset="0"/>
                <a:cs typeface="Verdana" pitchFamily="34" charset="0"/>
              </a:rPr>
              <a:t>process of recording, accounting and reconciliation of data on </a:t>
            </a:r>
            <a:r>
              <a:rPr lang="sq-AL" sz="1500" dirty="0" smtClean="0">
                <a:latin typeface="Verdana" pitchFamily="34" charset="0"/>
                <a:ea typeface="Verdana" pitchFamily="34" charset="0"/>
                <a:cs typeface="Verdana" pitchFamily="34" charset="0"/>
              </a:rPr>
              <a:t>expenditures</a:t>
            </a:r>
            <a:r>
              <a:rPr lang="en-US" sz="1500" dirty="0" smtClean="0">
                <a:latin typeface="Verdana" pitchFamily="34" charset="0"/>
                <a:ea typeface="Verdana" pitchFamily="34" charset="0"/>
                <a:cs typeface="Verdana" pitchFamily="34" charset="0"/>
              </a:rPr>
              <a:t> </a:t>
            </a:r>
            <a:r>
              <a:rPr lang="sq-AL" sz="1500" dirty="0" smtClean="0">
                <a:latin typeface="Verdana" pitchFamily="34" charset="0"/>
                <a:ea typeface="Verdana" pitchFamily="34" charset="0"/>
                <a:cs typeface="Verdana" pitchFamily="34" charset="0"/>
              </a:rPr>
              <a:t>/</a:t>
            </a:r>
            <a:r>
              <a:rPr lang="en-US" sz="1500" dirty="0" smtClean="0">
                <a:latin typeface="Verdana" pitchFamily="34" charset="0"/>
                <a:ea typeface="Verdana" pitchFamily="34" charset="0"/>
                <a:cs typeface="Verdana" pitchFamily="34" charset="0"/>
              </a:rPr>
              <a:t> </a:t>
            </a:r>
            <a:r>
              <a:rPr lang="sq-AL" sz="1500" dirty="0" smtClean="0">
                <a:latin typeface="Verdana" pitchFamily="34" charset="0"/>
                <a:ea typeface="Verdana" pitchFamily="34" charset="0"/>
                <a:cs typeface="Verdana" pitchFamily="34" charset="0"/>
              </a:rPr>
              <a:t>revenues </a:t>
            </a:r>
            <a:r>
              <a:rPr lang="sq-AL" sz="1500" dirty="0">
                <a:latin typeface="Verdana" pitchFamily="34" charset="0"/>
                <a:ea typeface="Verdana" pitchFamily="34" charset="0"/>
                <a:cs typeface="Verdana" pitchFamily="34" charset="0"/>
              </a:rPr>
              <a:t>transactions; general government financial information compiling for the </a:t>
            </a:r>
            <a:r>
              <a:rPr lang="sq-AL" sz="1500" dirty="0" smtClean="0">
                <a:latin typeface="Verdana" pitchFamily="34" charset="0"/>
                <a:ea typeface="Verdana" pitchFamily="34" charset="0"/>
                <a:cs typeface="Verdana" pitchFamily="34" charset="0"/>
              </a:rPr>
              <a:t>periodic</a:t>
            </a:r>
            <a:r>
              <a:rPr lang="en-US" sz="1500" dirty="0" smtClean="0">
                <a:latin typeface="Verdana" pitchFamily="34" charset="0"/>
                <a:ea typeface="Verdana" pitchFamily="34" charset="0"/>
                <a:cs typeface="Verdana" pitchFamily="34" charset="0"/>
              </a:rPr>
              <a:t> </a:t>
            </a:r>
            <a:r>
              <a:rPr lang="sq-AL" sz="1500" dirty="0" smtClean="0">
                <a:latin typeface="Verdana" pitchFamily="34" charset="0"/>
                <a:ea typeface="Verdana" pitchFamily="34" charset="0"/>
                <a:cs typeface="Verdana" pitchFamily="34" charset="0"/>
              </a:rPr>
              <a:t>/</a:t>
            </a:r>
            <a:r>
              <a:rPr lang="en-US" sz="1500" dirty="0" smtClean="0">
                <a:latin typeface="Verdana" pitchFamily="34" charset="0"/>
                <a:ea typeface="Verdana" pitchFamily="34" charset="0"/>
                <a:cs typeface="Verdana" pitchFamily="34" charset="0"/>
              </a:rPr>
              <a:t> </a:t>
            </a:r>
            <a:r>
              <a:rPr lang="sq-AL" sz="1500" dirty="0" smtClean="0">
                <a:latin typeface="Verdana" pitchFamily="34" charset="0"/>
                <a:ea typeface="Verdana" pitchFamily="34" charset="0"/>
                <a:cs typeface="Verdana" pitchFamily="34" charset="0"/>
              </a:rPr>
              <a:t>annual </a:t>
            </a:r>
            <a:r>
              <a:rPr lang="sq-AL" sz="1500" dirty="0">
                <a:latin typeface="Verdana" pitchFamily="34" charset="0"/>
                <a:ea typeface="Verdana" pitchFamily="34" charset="0"/>
                <a:cs typeface="Verdana" pitchFamily="34" charset="0"/>
              </a:rPr>
              <a:t>reporting of the government's financial position.</a:t>
            </a:r>
            <a:r>
              <a:rPr lang="en-US" sz="1500" dirty="0" smtClean="0">
                <a:latin typeface="Verdana" pitchFamily="34" charset="0"/>
                <a:ea typeface="Verdana" pitchFamily="34" charset="0"/>
                <a:cs typeface="Verdana" pitchFamily="34" charset="0"/>
              </a:rPr>
              <a:t> </a:t>
            </a:r>
            <a:endParaRPr lang="sq-AL" sz="15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98787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0"/>
            <a:ext cx="9131457" cy="6858000"/>
          </a:xfrm>
          <a:noFill/>
        </p:spPr>
      </p:pic>
      <p:sp>
        <p:nvSpPr>
          <p:cNvPr id="8" name="TextBox 7"/>
          <p:cNvSpPr txBox="1"/>
          <p:nvPr/>
        </p:nvSpPr>
        <p:spPr>
          <a:xfrm>
            <a:off x="179512" y="0"/>
            <a:ext cx="2016224" cy="369330"/>
          </a:xfrm>
          <a:prstGeom prst="rect">
            <a:avLst/>
          </a:prstGeom>
          <a:noFill/>
        </p:spPr>
        <p:txBody>
          <a:bodyPr lIns="91437" tIns="45719" rIns="91437" bIns="45719">
            <a:spAutoFit/>
          </a:bodyPr>
          <a:lstStyle/>
          <a:p>
            <a:pPr>
              <a:defRPr/>
            </a:pPr>
            <a:r>
              <a:rPr lang="en-US"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rPr>
              <a:t>I n t r o d u c t </a:t>
            </a:r>
            <a:r>
              <a:rPr lang="en-US" b="1" dirty="0" err="1">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rPr>
              <a:t>i</a:t>
            </a:r>
            <a:r>
              <a:rPr lang="en-US"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rPr>
              <a:t> o n</a:t>
            </a:r>
          </a:p>
        </p:txBody>
      </p:sp>
      <p:sp>
        <p:nvSpPr>
          <p:cNvPr id="9" name="TextBox 8"/>
          <p:cNvSpPr txBox="1"/>
          <p:nvPr/>
        </p:nvSpPr>
        <p:spPr>
          <a:xfrm>
            <a:off x="3563888" y="6093297"/>
            <a:ext cx="3416408" cy="461663"/>
          </a:xfrm>
          <a:prstGeom prst="rect">
            <a:avLst/>
          </a:prstGeom>
          <a:noFill/>
        </p:spPr>
        <p:txBody>
          <a:bodyPr lIns="91437" tIns="45719" rIns="91437" bIns="45719">
            <a:spAutoFit/>
          </a:bodyPr>
          <a:lstStyle/>
          <a:p>
            <a:pPr>
              <a:defRPr/>
            </a:pPr>
            <a:r>
              <a:rPr lang="en-US" sz="2400" b="1" dirty="0">
                <a:ln w="1905"/>
                <a:solidFill>
                  <a:srgbClr val="FF6600"/>
                </a:solidFill>
                <a:effectLst>
                  <a:innerShdw blurRad="69850" dist="43180" dir="5400000">
                    <a:srgbClr val="000000">
                      <a:alpha val="65000"/>
                    </a:srgbClr>
                  </a:innerShdw>
                </a:effectLst>
              </a:rPr>
              <a:t>Albanian presenters</a:t>
            </a:r>
          </a:p>
        </p:txBody>
      </p:sp>
      <p:pic>
        <p:nvPicPr>
          <p:cNvPr id="2151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6969" y="3466379"/>
            <a:ext cx="768192" cy="1253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5" name="Diagram 44"/>
          <p:cNvGraphicFramePr/>
          <p:nvPr>
            <p:extLst>
              <p:ext uri="{D42A27DB-BD31-4B8C-83A1-F6EECF244321}">
                <p14:modId xmlns:p14="http://schemas.microsoft.com/office/powerpoint/2010/main" val="3704557712"/>
              </p:ext>
            </p:extLst>
          </p:nvPr>
        </p:nvGraphicFramePr>
        <p:xfrm>
          <a:off x="1981200" y="1447800"/>
          <a:ext cx="6290392" cy="144417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1517" name="TextBox 45"/>
          <p:cNvSpPr txBox="1">
            <a:spLocks noChangeArrowheads="1"/>
          </p:cNvSpPr>
          <p:nvPr/>
        </p:nvSpPr>
        <p:spPr bwMode="auto">
          <a:xfrm>
            <a:off x="2011980" y="1644633"/>
            <a:ext cx="1886736" cy="1138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7" tIns="45719" rIns="91437" bIns="45719">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en-US" sz="1400" b="1" dirty="0" smtClean="0">
                <a:solidFill>
                  <a:schemeClr val="bg1"/>
                </a:solidFill>
              </a:rPr>
              <a:t>Marjus </a:t>
            </a:r>
            <a:r>
              <a:rPr lang="sq-AL" sz="1400" b="1" dirty="0" smtClean="0">
                <a:solidFill>
                  <a:schemeClr val="bg1"/>
                </a:solidFill>
              </a:rPr>
              <a:t>Borokoçi</a:t>
            </a:r>
          </a:p>
          <a:p>
            <a:pPr algn="ctr" eaLnBrk="1" hangingPunct="1"/>
            <a:endParaRPr lang="en-US" sz="400" b="1" dirty="0" smtClean="0">
              <a:solidFill>
                <a:schemeClr val="bg1"/>
              </a:solidFill>
            </a:endParaRPr>
          </a:p>
          <a:p>
            <a:pPr algn="ctr" fontAlgn="base"/>
            <a:r>
              <a:rPr lang="en-GB" sz="1200" b="1" dirty="0">
                <a:solidFill>
                  <a:schemeClr val="bg1"/>
                </a:solidFill>
              </a:rPr>
              <a:t>Head of Strategy &amp; Risk Unit</a:t>
            </a:r>
            <a:endParaRPr lang="sq-AL" sz="1200" dirty="0">
              <a:solidFill>
                <a:schemeClr val="bg1"/>
              </a:solidFill>
            </a:endParaRPr>
          </a:p>
          <a:p>
            <a:pPr algn="ctr" fontAlgn="base"/>
            <a:r>
              <a:rPr lang="en-GB" sz="1200" b="1" dirty="0" smtClean="0">
                <a:solidFill>
                  <a:schemeClr val="bg1"/>
                </a:solidFill>
              </a:rPr>
              <a:t>GPDM Directorate</a:t>
            </a:r>
            <a:endParaRPr lang="sq-AL" sz="1200" dirty="0">
              <a:solidFill>
                <a:schemeClr val="bg1"/>
              </a:solidFill>
            </a:endParaRPr>
          </a:p>
          <a:p>
            <a:pPr algn="ctr" eaLnBrk="1" hangingPunct="1"/>
            <a:endParaRPr lang="en-US" sz="1400" b="1" dirty="0">
              <a:solidFill>
                <a:schemeClr val="bg1"/>
              </a:solidFill>
            </a:endParaRPr>
          </a:p>
        </p:txBody>
      </p:sp>
      <p:graphicFrame>
        <p:nvGraphicFramePr>
          <p:cNvPr id="47" name="Diagram 46"/>
          <p:cNvGraphicFramePr/>
          <p:nvPr>
            <p:extLst>
              <p:ext uri="{D42A27DB-BD31-4B8C-83A1-F6EECF244321}">
                <p14:modId xmlns:p14="http://schemas.microsoft.com/office/powerpoint/2010/main" val="3382997478"/>
              </p:ext>
            </p:extLst>
          </p:nvPr>
        </p:nvGraphicFramePr>
        <p:xfrm>
          <a:off x="1959428" y="3470431"/>
          <a:ext cx="6313979" cy="1299029"/>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
        <p:nvSpPr>
          <p:cNvPr id="21519" name="TextBox 47"/>
          <p:cNvSpPr txBox="1">
            <a:spLocks noChangeArrowheads="1"/>
          </p:cNvSpPr>
          <p:nvPr/>
        </p:nvSpPr>
        <p:spPr bwMode="auto">
          <a:xfrm>
            <a:off x="1923089" y="3631606"/>
            <a:ext cx="1822115" cy="923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7" tIns="45719" rIns="91437" bIns="45719">
            <a:spAutoFit/>
          </a:bodyPr>
          <a:lstStyle>
            <a:lvl1pPr eaLnBrk="0" hangingPunct="0">
              <a:defRPr>
                <a:solidFill>
                  <a:schemeClr val="tx1"/>
                </a:solidFill>
                <a:latin typeface="Verdana" pitchFamily="34" charset="0"/>
                <a:cs typeface="Arial" pitchFamily="34" charset="0"/>
              </a:defRPr>
            </a:lvl1pPr>
            <a:lvl2pPr marL="742950" indent="-285750" eaLnBrk="0" hangingPunct="0">
              <a:defRPr>
                <a:solidFill>
                  <a:schemeClr val="tx1"/>
                </a:solidFill>
                <a:latin typeface="Verdana" pitchFamily="34" charset="0"/>
                <a:cs typeface="Arial" pitchFamily="34" charset="0"/>
              </a:defRPr>
            </a:lvl2pPr>
            <a:lvl3pPr marL="1143000" indent="-228600" eaLnBrk="0" hangingPunct="0">
              <a:defRPr>
                <a:solidFill>
                  <a:schemeClr val="tx1"/>
                </a:solidFill>
                <a:latin typeface="Verdana" pitchFamily="34" charset="0"/>
                <a:cs typeface="Arial" pitchFamily="34" charset="0"/>
              </a:defRPr>
            </a:lvl3pPr>
            <a:lvl4pPr marL="1600200" indent="-228600" eaLnBrk="0" hangingPunct="0">
              <a:defRPr>
                <a:solidFill>
                  <a:schemeClr val="tx1"/>
                </a:solidFill>
                <a:latin typeface="Verdana" pitchFamily="34" charset="0"/>
                <a:cs typeface="Arial" pitchFamily="34" charset="0"/>
              </a:defRPr>
            </a:lvl4pPr>
            <a:lvl5pPr marL="2057400" indent="-228600" eaLnBrk="0" hangingPunct="0">
              <a:defRPr>
                <a:solidFill>
                  <a:schemeClr val="tx1"/>
                </a:solidFill>
                <a:latin typeface="Verdana" pitchFamily="34" charset="0"/>
                <a:cs typeface="Arial" pitchFamily="34" charset="0"/>
              </a:defRPr>
            </a:lvl5pPr>
            <a:lvl6pPr marL="2514600" indent="-2286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eaLnBrk="0" fontAlgn="base" hangingPunct="0">
              <a:spcBef>
                <a:spcPct val="0"/>
              </a:spcBef>
              <a:spcAft>
                <a:spcPct val="0"/>
              </a:spcAft>
              <a:defRPr>
                <a:solidFill>
                  <a:schemeClr val="tx1"/>
                </a:solidFill>
                <a:latin typeface="Verdana" pitchFamily="34" charset="0"/>
                <a:cs typeface="Arial" pitchFamily="34" charset="0"/>
              </a:defRPr>
            </a:lvl9pPr>
          </a:lstStyle>
          <a:p>
            <a:pPr algn="ctr" eaLnBrk="1" hangingPunct="1"/>
            <a:r>
              <a:rPr lang="en-US" sz="1400" b="1" dirty="0" smtClean="0">
                <a:solidFill>
                  <a:schemeClr val="bg1"/>
                </a:solidFill>
              </a:rPr>
              <a:t>Aurela Velo</a:t>
            </a:r>
          </a:p>
          <a:p>
            <a:pPr algn="ctr" eaLnBrk="1" hangingPunct="1"/>
            <a:endParaRPr lang="en-US" sz="400" b="1" dirty="0" smtClean="0">
              <a:solidFill>
                <a:schemeClr val="bg1"/>
              </a:solidFill>
            </a:endParaRPr>
          </a:p>
          <a:p>
            <a:pPr algn="ctr" eaLnBrk="1" hangingPunct="1"/>
            <a:r>
              <a:rPr lang="en-US" sz="1200" b="1" dirty="0" smtClean="0">
                <a:solidFill>
                  <a:schemeClr val="bg1"/>
                </a:solidFill>
              </a:rPr>
              <a:t>Director </a:t>
            </a:r>
            <a:r>
              <a:rPr lang="en-US" sz="1200" b="1" dirty="0">
                <a:solidFill>
                  <a:schemeClr val="bg1"/>
                </a:solidFill>
              </a:rPr>
              <a:t>of  Business Processing</a:t>
            </a:r>
          </a:p>
        </p:txBody>
      </p:sp>
      <p:sp>
        <p:nvSpPr>
          <p:cNvPr id="2" name="TextBox 1"/>
          <p:cNvSpPr txBox="1"/>
          <p:nvPr/>
        </p:nvSpPr>
        <p:spPr>
          <a:xfrm>
            <a:off x="3872918" y="1601821"/>
            <a:ext cx="4426700" cy="1169551"/>
          </a:xfrm>
          <a:prstGeom prst="rect">
            <a:avLst/>
          </a:prstGeom>
          <a:noFill/>
        </p:spPr>
        <p:txBody>
          <a:bodyPr wrap="square" rtlCol="0">
            <a:spAutoFit/>
          </a:bodyPr>
          <a:lstStyle/>
          <a:p>
            <a:pPr>
              <a:lnSpc>
                <a:spcPts val="1400"/>
              </a:lnSpc>
            </a:pPr>
            <a:r>
              <a:rPr lang="sq-AL" sz="1500" dirty="0" smtClean="0">
                <a:latin typeface="Verdana" pitchFamily="34" charset="0"/>
                <a:ea typeface="Verdana" pitchFamily="34" charset="0"/>
                <a:cs typeface="Verdana" pitchFamily="34" charset="0"/>
              </a:rPr>
              <a:t>Responsible to minimize the operational risk of debt, to coordinate debt management activities with monetary and fiscal policies, to prepare and improve the medium-term debt management strategy in line with the goal of achieving targeted objectives</a:t>
            </a:r>
            <a:r>
              <a:rPr lang="en-US" sz="1500" dirty="0" smtClean="0">
                <a:latin typeface="Verdana" pitchFamily="34" charset="0"/>
                <a:ea typeface="Verdana" pitchFamily="34" charset="0"/>
                <a:cs typeface="Verdana" pitchFamily="34" charset="0"/>
              </a:rPr>
              <a:t>.</a:t>
            </a:r>
            <a:endParaRPr lang="sq-AL" sz="1500" dirty="0">
              <a:latin typeface="Verdana" pitchFamily="34" charset="0"/>
              <a:ea typeface="Verdana" pitchFamily="34" charset="0"/>
              <a:cs typeface="Verdana" pitchFamily="34" charset="0"/>
            </a:endParaRPr>
          </a:p>
        </p:txBody>
      </p:sp>
      <p:pic>
        <p:nvPicPr>
          <p:cNvPr id="1028" name="Picture 4"/>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54167" y="1500796"/>
            <a:ext cx="760994"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925537" y="3554662"/>
            <a:ext cx="4426700" cy="1169551"/>
          </a:xfrm>
          <a:prstGeom prst="rect">
            <a:avLst/>
          </a:prstGeom>
          <a:noFill/>
        </p:spPr>
        <p:txBody>
          <a:bodyPr wrap="square" rtlCol="0">
            <a:spAutoFit/>
          </a:bodyPr>
          <a:lstStyle/>
          <a:p>
            <a:pPr>
              <a:lnSpc>
                <a:spcPts val="1350"/>
              </a:lnSpc>
            </a:pPr>
            <a:r>
              <a:rPr lang="sq-AL" sz="1500" dirty="0">
                <a:latin typeface="Verdana" pitchFamily="34" charset="0"/>
                <a:ea typeface="Verdana" pitchFamily="34" charset="0"/>
                <a:cs typeface="Verdana" pitchFamily="34" charset="0"/>
              </a:rPr>
              <a:t>Responsible for functional management of the government financial informatics system (AGFIS) in compliance with the applicable legal framework for the process of central/local government budget execution and financial reporting</a:t>
            </a:r>
            <a:r>
              <a:rPr lang="sq-AL" sz="1600" dirty="0" smtClean="0">
                <a:latin typeface="Verdana" pitchFamily="34" charset="0"/>
                <a:ea typeface="Verdana" pitchFamily="34" charset="0"/>
                <a:cs typeface="Verdana" pitchFamily="34" charset="0"/>
              </a:rPr>
              <a:t>.</a:t>
            </a:r>
            <a:endParaRPr lang="sq-AL" sz="16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484000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1189</TotalTime>
  <Words>516</Words>
  <Application>Microsoft Office PowerPoint</Application>
  <PresentationFormat>On-screen Show (4:3)</PresentationFormat>
  <Paragraphs>78</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Mimoza Peco</dc:creator>
  <cp:lastModifiedBy>Mimoza Peco</cp:lastModifiedBy>
  <cp:revision>48</cp:revision>
  <cp:lastPrinted>2018-05-11T20:34:00Z</cp:lastPrinted>
  <dcterms:created xsi:type="dcterms:W3CDTF">2018-02-12T08:35:45Z</dcterms:created>
  <dcterms:modified xsi:type="dcterms:W3CDTF">2018-05-11T20:39:18Z</dcterms:modified>
</cp:coreProperties>
</file>