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Lst>
  <p:notesMasterIdLst>
    <p:notesMasterId r:id="rId38"/>
  </p:notesMasterIdLst>
  <p:handoutMasterIdLst>
    <p:handoutMasterId r:id="rId39"/>
  </p:handoutMasterIdLst>
  <p:sldIdLst>
    <p:sldId id="338" r:id="rId3"/>
    <p:sldId id="341" r:id="rId4"/>
    <p:sldId id="342" r:id="rId5"/>
    <p:sldId id="407" r:id="rId6"/>
    <p:sldId id="374" r:id="rId7"/>
    <p:sldId id="382" r:id="rId8"/>
    <p:sldId id="375" r:id="rId9"/>
    <p:sldId id="376" r:id="rId10"/>
    <p:sldId id="373" r:id="rId11"/>
    <p:sldId id="378" r:id="rId12"/>
    <p:sldId id="352" r:id="rId13"/>
    <p:sldId id="399" r:id="rId14"/>
    <p:sldId id="395" r:id="rId15"/>
    <p:sldId id="396" r:id="rId16"/>
    <p:sldId id="397" r:id="rId17"/>
    <p:sldId id="381" r:id="rId18"/>
    <p:sldId id="401" r:id="rId19"/>
    <p:sldId id="402" r:id="rId20"/>
    <p:sldId id="398" r:id="rId21"/>
    <p:sldId id="403" r:id="rId22"/>
    <p:sldId id="379" r:id="rId23"/>
    <p:sldId id="380" r:id="rId24"/>
    <p:sldId id="404" r:id="rId25"/>
    <p:sldId id="405" r:id="rId26"/>
    <p:sldId id="356" r:id="rId27"/>
    <p:sldId id="406" r:id="rId28"/>
    <p:sldId id="385" r:id="rId29"/>
    <p:sldId id="388" r:id="rId30"/>
    <p:sldId id="389" r:id="rId31"/>
    <p:sldId id="386" r:id="rId32"/>
    <p:sldId id="387" r:id="rId33"/>
    <p:sldId id="391" r:id="rId34"/>
    <p:sldId id="393" r:id="rId35"/>
    <p:sldId id="394" r:id="rId36"/>
    <p:sldId id="366" r:id="rId37"/>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na Samchynska" initials="Inna" lastIdx="1" clrIdx="0">
    <p:extLst/>
  </p:cmAuthor>
  <p:cmAuthor id="2"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6A05"/>
    <a:srgbClr val="6666FF"/>
    <a:srgbClr val="666699"/>
    <a:srgbClr val="ADEA00"/>
    <a:srgbClr val="82B000"/>
    <a:srgbClr val="94C800"/>
    <a:srgbClr val="99E600"/>
    <a:srgbClr val="CCFF33"/>
    <a:srgbClr val="9B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9AD215-7057-4CEC-BA89-091B9106779C}" v="28348" dt="2019-03-15T09:07:28.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2261" autoAdjust="0"/>
  </p:normalViewPr>
  <p:slideViewPr>
    <p:cSldViewPr snapToGrid="0" snapToObjects="1" showGuides="1">
      <p:cViewPr>
        <p:scale>
          <a:sx n="80" d="100"/>
          <a:sy n="80" d="100"/>
        </p:scale>
        <p:origin x="1002" y="-678"/>
      </p:cViewPr>
      <p:guideLst>
        <p:guide orient="horz" pos="2160"/>
        <p:guide pos="2880"/>
      </p:guideLst>
    </p:cSldViewPr>
  </p:slideViewPr>
  <p:outlineViewPr>
    <p:cViewPr>
      <p:scale>
        <a:sx n="33" d="100"/>
        <a:sy n="33" d="100"/>
      </p:scale>
      <p:origin x="0" y="-105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na Anatolievna Davidova" userId="615709de-f45c-42cb-8bad-60412f98c39f" providerId="ADAL" clId="{EE31EDC8-FD80-46B1-BF8A-981B9DF84667}"/>
    <pc:docChg chg="undo redo custSel addSld delSld modSld">
      <pc:chgData name="Inna Anatolievna Davidova" userId="615709de-f45c-42cb-8bad-60412f98c39f" providerId="ADAL" clId="{EE31EDC8-FD80-46B1-BF8A-981B9DF84667}" dt="2019-03-14T14:21:38.935" v="25851" actId="6549"/>
      <pc:docMkLst>
        <pc:docMk/>
      </pc:docMkLst>
      <pc:sldChg chg="modSp">
        <pc:chgData name="Inna Anatolievna Davidova" userId="615709de-f45c-42cb-8bad-60412f98c39f" providerId="ADAL" clId="{EE31EDC8-FD80-46B1-BF8A-981B9DF84667}" dt="2019-03-14T13:57:12.447" v="24861" actId="20577"/>
        <pc:sldMkLst>
          <pc:docMk/>
          <pc:sldMk cId="2485789331" sldId="341"/>
        </pc:sldMkLst>
        <pc:spChg chg="mod">
          <ac:chgData name="Inna Anatolievna Davidova" userId="615709de-f45c-42cb-8bad-60412f98c39f" providerId="ADAL" clId="{EE31EDC8-FD80-46B1-BF8A-981B9DF84667}" dt="2019-03-14T13:57:12.447" v="24861" actId="20577"/>
          <ac:spMkLst>
            <pc:docMk/>
            <pc:sldMk cId="2485789331" sldId="341"/>
            <ac:spMk id="6" creationId="{00000000-0000-0000-0000-000000000000}"/>
          </ac:spMkLst>
        </pc:spChg>
      </pc:sldChg>
      <pc:sldChg chg="modSp">
        <pc:chgData name="Inna Anatolievna Davidova" userId="615709de-f45c-42cb-8bad-60412f98c39f" providerId="ADAL" clId="{EE31EDC8-FD80-46B1-BF8A-981B9DF84667}" dt="2019-03-14T13:57:18.963" v="24867" actId="20577"/>
        <pc:sldMkLst>
          <pc:docMk/>
          <pc:sldMk cId="3935584285" sldId="342"/>
        </pc:sldMkLst>
        <pc:spChg chg="mod">
          <ac:chgData name="Inna Anatolievna Davidova" userId="615709de-f45c-42cb-8bad-60412f98c39f" providerId="ADAL" clId="{EE31EDC8-FD80-46B1-BF8A-981B9DF84667}" dt="2019-03-14T13:57:18.963" v="24867" actId="20577"/>
          <ac:spMkLst>
            <pc:docMk/>
            <pc:sldMk cId="3935584285" sldId="342"/>
            <ac:spMk id="5" creationId="{00000000-0000-0000-0000-000000000000}"/>
          </ac:spMkLst>
        </pc:spChg>
      </pc:sldChg>
      <pc:sldChg chg="modSp">
        <pc:chgData name="Inna Anatolievna Davidova" userId="615709de-f45c-42cb-8bad-60412f98c39f" providerId="ADAL" clId="{EE31EDC8-FD80-46B1-BF8A-981B9DF84667}" dt="2019-03-14T09:44:12.734" v="5440" actId="20577"/>
        <pc:sldMkLst>
          <pc:docMk/>
          <pc:sldMk cId="2857575721" sldId="352"/>
        </pc:sldMkLst>
        <pc:spChg chg="mod">
          <ac:chgData name="Inna Anatolievna Davidova" userId="615709de-f45c-42cb-8bad-60412f98c39f" providerId="ADAL" clId="{EE31EDC8-FD80-46B1-BF8A-981B9DF84667}" dt="2019-03-14T09:44:12.734" v="5440" actId="20577"/>
          <ac:spMkLst>
            <pc:docMk/>
            <pc:sldMk cId="2857575721" sldId="352"/>
            <ac:spMk id="5" creationId="{00000000-0000-0000-0000-000000000000}"/>
          </ac:spMkLst>
        </pc:spChg>
      </pc:sldChg>
      <pc:sldChg chg="modSp">
        <pc:chgData name="Inna Anatolievna Davidova" userId="615709de-f45c-42cb-8bad-60412f98c39f" providerId="ADAL" clId="{EE31EDC8-FD80-46B1-BF8A-981B9DF84667}" dt="2019-03-14T14:14:41.958" v="25551" actId="20577"/>
        <pc:sldMkLst>
          <pc:docMk/>
          <pc:sldMk cId="50535172" sldId="356"/>
        </pc:sldMkLst>
        <pc:spChg chg="mod">
          <ac:chgData name="Inna Anatolievna Davidova" userId="615709de-f45c-42cb-8bad-60412f98c39f" providerId="ADAL" clId="{EE31EDC8-FD80-46B1-BF8A-981B9DF84667}" dt="2019-03-14T14:14:41.958" v="25551" actId="20577"/>
          <ac:spMkLst>
            <pc:docMk/>
            <pc:sldMk cId="50535172" sldId="356"/>
            <ac:spMk id="4" creationId="{929E59E0-CCF2-4A0B-8628-8750D9009113}"/>
          </ac:spMkLst>
        </pc:spChg>
        <pc:spChg chg="mod">
          <ac:chgData name="Inna Anatolievna Davidova" userId="615709de-f45c-42cb-8bad-60412f98c39f" providerId="ADAL" clId="{EE31EDC8-FD80-46B1-BF8A-981B9DF84667}" dt="2019-03-14T11:22:06.810" v="16846" actId="313"/>
          <ac:spMkLst>
            <pc:docMk/>
            <pc:sldMk cId="50535172" sldId="356"/>
            <ac:spMk id="5" creationId="{00000000-0000-0000-0000-000000000000}"/>
          </ac:spMkLst>
        </pc:spChg>
      </pc:sldChg>
      <pc:sldChg chg="modSp">
        <pc:chgData name="Inna Anatolievna Davidova" userId="615709de-f45c-42cb-8bad-60412f98c39f" providerId="ADAL" clId="{EE31EDC8-FD80-46B1-BF8A-981B9DF84667}" dt="2019-03-14T12:09:50.052" v="24243" actId="20577"/>
        <pc:sldMkLst>
          <pc:docMk/>
          <pc:sldMk cId="2970239843" sldId="366"/>
        </pc:sldMkLst>
        <pc:spChg chg="mod">
          <ac:chgData name="Inna Anatolievna Davidova" userId="615709de-f45c-42cb-8bad-60412f98c39f" providerId="ADAL" clId="{EE31EDC8-FD80-46B1-BF8A-981B9DF84667}" dt="2019-03-14T12:09:50.052" v="24243" actId="20577"/>
          <ac:spMkLst>
            <pc:docMk/>
            <pc:sldMk cId="2970239843" sldId="366"/>
            <ac:spMk id="2" creationId="{0EADD9FC-11B3-4EF2-BE83-8FFED61046B2}"/>
          </ac:spMkLst>
        </pc:spChg>
        <pc:spChg chg="mod">
          <ac:chgData name="Inna Anatolievna Davidova" userId="615709de-f45c-42cb-8bad-60412f98c39f" providerId="ADAL" clId="{EE31EDC8-FD80-46B1-BF8A-981B9DF84667}" dt="2019-03-14T12:09:23.689" v="24187" actId="6549"/>
          <ac:spMkLst>
            <pc:docMk/>
            <pc:sldMk cId="2970239843" sldId="366"/>
            <ac:spMk id="5" creationId="{00000000-0000-0000-0000-000000000000}"/>
          </ac:spMkLst>
        </pc:spChg>
      </pc:sldChg>
      <pc:sldChg chg="modSp del">
        <pc:chgData name="Inna Anatolievna Davidova" userId="615709de-f45c-42cb-8bad-60412f98c39f" providerId="ADAL" clId="{EE31EDC8-FD80-46B1-BF8A-981B9DF84667}" dt="2019-03-14T08:36:26.133" v="882" actId="2696"/>
        <pc:sldMkLst>
          <pc:docMk/>
          <pc:sldMk cId="3717473774" sldId="371"/>
        </pc:sldMkLst>
        <pc:spChg chg="mod">
          <ac:chgData name="Inna Anatolievna Davidova" userId="615709de-f45c-42cb-8bad-60412f98c39f" providerId="ADAL" clId="{EE31EDC8-FD80-46B1-BF8A-981B9DF84667}" dt="2019-03-14T08:34:31.838" v="870" actId="255"/>
          <ac:spMkLst>
            <pc:docMk/>
            <pc:sldMk cId="3717473774" sldId="371"/>
            <ac:spMk id="2" creationId="{00000000-0000-0000-0000-000000000000}"/>
          </ac:spMkLst>
        </pc:spChg>
        <pc:spChg chg="mod">
          <ac:chgData name="Inna Anatolievna Davidova" userId="615709de-f45c-42cb-8bad-60412f98c39f" providerId="ADAL" clId="{EE31EDC8-FD80-46B1-BF8A-981B9DF84667}" dt="2019-03-14T08:35:03.121" v="880" actId="313"/>
          <ac:spMkLst>
            <pc:docMk/>
            <pc:sldMk cId="3717473774" sldId="371"/>
            <ac:spMk id="10" creationId="{00000000-0000-0000-0000-000000000000}"/>
          </ac:spMkLst>
        </pc:spChg>
        <pc:spChg chg="mod">
          <ac:chgData name="Inna Anatolievna Davidova" userId="615709de-f45c-42cb-8bad-60412f98c39f" providerId="ADAL" clId="{EE31EDC8-FD80-46B1-BF8A-981B9DF84667}" dt="2019-03-14T08:32:20.120" v="789" actId="6549"/>
          <ac:spMkLst>
            <pc:docMk/>
            <pc:sldMk cId="3717473774" sldId="371"/>
            <ac:spMk id="11" creationId="{00000000-0000-0000-0000-000000000000}"/>
          </ac:spMkLst>
        </pc:spChg>
        <pc:picChg chg="mod">
          <ac:chgData name="Inna Anatolievna Davidova" userId="615709de-f45c-42cb-8bad-60412f98c39f" providerId="ADAL" clId="{EE31EDC8-FD80-46B1-BF8A-981B9DF84667}" dt="2019-03-14T08:32:14.557" v="772" actId="1076"/>
          <ac:picMkLst>
            <pc:docMk/>
            <pc:sldMk cId="3717473774" sldId="371"/>
            <ac:picMk id="9" creationId="{00000000-0000-0000-0000-000000000000}"/>
          </ac:picMkLst>
        </pc:picChg>
      </pc:sldChg>
      <pc:sldChg chg="modSp">
        <pc:chgData name="Inna Anatolievna Davidova" userId="615709de-f45c-42cb-8bad-60412f98c39f" providerId="ADAL" clId="{EE31EDC8-FD80-46B1-BF8A-981B9DF84667}" dt="2019-03-14T13:49:36.254" v="24299" actId="313"/>
        <pc:sldMkLst>
          <pc:docMk/>
          <pc:sldMk cId="645101228" sldId="373"/>
        </pc:sldMkLst>
        <pc:spChg chg="mod">
          <ac:chgData name="Inna Anatolievna Davidova" userId="615709de-f45c-42cb-8bad-60412f98c39f" providerId="ADAL" clId="{EE31EDC8-FD80-46B1-BF8A-981B9DF84667}" dt="2019-03-14T09:17:30.934" v="4042" actId="20577"/>
          <ac:spMkLst>
            <pc:docMk/>
            <pc:sldMk cId="645101228" sldId="373"/>
            <ac:spMk id="2" creationId="{00000000-0000-0000-0000-000000000000}"/>
          </ac:spMkLst>
        </pc:spChg>
        <pc:spChg chg="mod">
          <ac:chgData name="Inna Anatolievna Davidova" userId="615709de-f45c-42cb-8bad-60412f98c39f" providerId="ADAL" clId="{EE31EDC8-FD80-46B1-BF8A-981B9DF84667}" dt="2019-03-14T09:18:09.591" v="4109" actId="255"/>
          <ac:spMkLst>
            <pc:docMk/>
            <pc:sldMk cId="645101228" sldId="373"/>
            <ac:spMk id="3" creationId="{00000000-0000-0000-0000-000000000000}"/>
          </ac:spMkLst>
        </pc:spChg>
        <pc:spChg chg="mod">
          <ac:chgData name="Inna Anatolievna Davidova" userId="615709de-f45c-42cb-8bad-60412f98c39f" providerId="ADAL" clId="{EE31EDC8-FD80-46B1-BF8A-981B9DF84667}" dt="2019-03-14T09:17:44.871" v="4068" actId="6549"/>
          <ac:spMkLst>
            <pc:docMk/>
            <pc:sldMk cId="645101228" sldId="373"/>
            <ac:spMk id="7" creationId="{00000000-0000-0000-0000-000000000000}"/>
          </ac:spMkLst>
        </pc:spChg>
        <pc:spChg chg="mod">
          <ac:chgData name="Inna Anatolievna Davidova" userId="615709de-f45c-42cb-8bad-60412f98c39f" providerId="ADAL" clId="{EE31EDC8-FD80-46B1-BF8A-981B9DF84667}" dt="2019-03-14T09:23:44.614" v="4809" actId="6549"/>
          <ac:spMkLst>
            <pc:docMk/>
            <pc:sldMk cId="645101228" sldId="373"/>
            <ac:spMk id="8" creationId="{00000000-0000-0000-0000-000000000000}"/>
          </ac:spMkLst>
        </pc:spChg>
        <pc:spChg chg="mod">
          <ac:chgData name="Inna Anatolievna Davidova" userId="615709de-f45c-42cb-8bad-60412f98c39f" providerId="ADAL" clId="{EE31EDC8-FD80-46B1-BF8A-981B9DF84667}" dt="2019-03-14T09:18:21.809" v="4127" actId="313"/>
          <ac:spMkLst>
            <pc:docMk/>
            <pc:sldMk cId="645101228" sldId="373"/>
            <ac:spMk id="12" creationId="{00000000-0000-0000-0000-000000000000}"/>
          </ac:spMkLst>
        </pc:spChg>
        <pc:spChg chg="mod">
          <ac:chgData name="Inna Anatolievna Davidova" userId="615709de-f45c-42cb-8bad-60412f98c39f" providerId="ADAL" clId="{EE31EDC8-FD80-46B1-BF8A-981B9DF84667}" dt="2019-03-14T09:18:24.824" v="4137" actId="6549"/>
          <ac:spMkLst>
            <pc:docMk/>
            <pc:sldMk cId="645101228" sldId="373"/>
            <ac:spMk id="13" creationId="{00000000-0000-0000-0000-000000000000}"/>
          </ac:spMkLst>
        </pc:spChg>
        <pc:spChg chg="mod">
          <ac:chgData name="Inna Anatolievna Davidova" userId="615709de-f45c-42cb-8bad-60412f98c39f" providerId="ADAL" clId="{EE31EDC8-FD80-46B1-BF8A-981B9DF84667}" dt="2019-03-14T09:18:33.731" v="4160" actId="313"/>
          <ac:spMkLst>
            <pc:docMk/>
            <pc:sldMk cId="645101228" sldId="373"/>
            <ac:spMk id="18" creationId="{00000000-0000-0000-0000-000000000000}"/>
          </ac:spMkLst>
        </pc:spChg>
        <pc:spChg chg="mod">
          <ac:chgData name="Inna Anatolievna Davidova" userId="615709de-f45c-42cb-8bad-60412f98c39f" providerId="ADAL" clId="{EE31EDC8-FD80-46B1-BF8A-981B9DF84667}" dt="2019-03-14T09:18:39.887" v="4167" actId="6549"/>
          <ac:spMkLst>
            <pc:docMk/>
            <pc:sldMk cId="645101228" sldId="373"/>
            <ac:spMk id="20" creationId="{00000000-0000-0000-0000-000000000000}"/>
          </ac:spMkLst>
        </pc:spChg>
        <pc:spChg chg="mod">
          <ac:chgData name="Inna Anatolievna Davidova" userId="615709de-f45c-42cb-8bad-60412f98c39f" providerId="ADAL" clId="{EE31EDC8-FD80-46B1-BF8A-981B9DF84667}" dt="2019-03-14T09:18:45.107" v="4189" actId="6549"/>
          <ac:spMkLst>
            <pc:docMk/>
            <pc:sldMk cId="645101228" sldId="373"/>
            <ac:spMk id="24" creationId="{00000000-0000-0000-0000-000000000000}"/>
          </ac:spMkLst>
        </pc:spChg>
        <pc:spChg chg="mod">
          <ac:chgData name="Inna Anatolievna Davidova" userId="615709de-f45c-42cb-8bad-60412f98c39f" providerId="ADAL" clId="{EE31EDC8-FD80-46B1-BF8A-981B9DF84667}" dt="2019-03-14T13:49:22.609" v="24288" actId="313"/>
          <ac:spMkLst>
            <pc:docMk/>
            <pc:sldMk cId="645101228" sldId="373"/>
            <ac:spMk id="27" creationId="{00000000-0000-0000-0000-000000000000}"/>
          </ac:spMkLst>
        </pc:spChg>
        <pc:spChg chg="mod">
          <ac:chgData name="Inna Anatolievna Davidova" userId="615709de-f45c-42cb-8bad-60412f98c39f" providerId="ADAL" clId="{EE31EDC8-FD80-46B1-BF8A-981B9DF84667}" dt="2019-03-14T09:20:51.928" v="4284" actId="6549"/>
          <ac:spMkLst>
            <pc:docMk/>
            <pc:sldMk cId="645101228" sldId="373"/>
            <ac:spMk id="29" creationId="{00000000-0000-0000-0000-000000000000}"/>
          </ac:spMkLst>
        </pc:spChg>
        <pc:spChg chg="mod">
          <ac:chgData name="Inna Anatolievna Davidova" userId="615709de-f45c-42cb-8bad-60412f98c39f" providerId="ADAL" clId="{EE31EDC8-FD80-46B1-BF8A-981B9DF84667}" dt="2019-03-14T09:21:02.760" v="4321" actId="313"/>
          <ac:spMkLst>
            <pc:docMk/>
            <pc:sldMk cId="645101228" sldId="373"/>
            <ac:spMk id="31" creationId="{00000000-0000-0000-0000-000000000000}"/>
          </ac:spMkLst>
        </pc:spChg>
        <pc:spChg chg="mod">
          <ac:chgData name="Inna Anatolievna Davidova" userId="615709de-f45c-42cb-8bad-60412f98c39f" providerId="ADAL" clId="{EE31EDC8-FD80-46B1-BF8A-981B9DF84667}" dt="2019-03-14T09:21:16.931" v="4361" actId="20577"/>
          <ac:spMkLst>
            <pc:docMk/>
            <pc:sldMk cId="645101228" sldId="373"/>
            <ac:spMk id="33" creationId="{00000000-0000-0000-0000-000000000000}"/>
          </ac:spMkLst>
        </pc:spChg>
        <pc:spChg chg="mod">
          <ac:chgData name="Inna Anatolievna Davidova" userId="615709de-f45c-42cb-8bad-60412f98c39f" providerId="ADAL" clId="{EE31EDC8-FD80-46B1-BF8A-981B9DF84667}" dt="2019-03-14T09:21:22.465" v="4379" actId="6549"/>
          <ac:spMkLst>
            <pc:docMk/>
            <pc:sldMk cId="645101228" sldId="373"/>
            <ac:spMk id="35" creationId="{00000000-0000-0000-0000-000000000000}"/>
          </ac:spMkLst>
        </pc:spChg>
        <pc:spChg chg="mod">
          <ac:chgData name="Inna Anatolievna Davidova" userId="615709de-f45c-42cb-8bad-60412f98c39f" providerId="ADAL" clId="{EE31EDC8-FD80-46B1-BF8A-981B9DF84667}" dt="2019-03-14T13:49:36.254" v="24299" actId="313"/>
          <ac:spMkLst>
            <pc:docMk/>
            <pc:sldMk cId="645101228" sldId="373"/>
            <ac:spMk id="39" creationId="{00000000-0000-0000-0000-000000000000}"/>
          </ac:spMkLst>
        </pc:spChg>
        <pc:spChg chg="mod">
          <ac:chgData name="Inna Anatolievna Davidova" userId="615709de-f45c-42cb-8bad-60412f98c39f" providerId="ADAL" clId="{EE31EDC8-FD80-46B1-BF8A-981B9DF84667}" dt="2019-03-14T09:21:50.045" v="4476" actId="6549"/>
          <ac:spMkLst>
            <pc:docMk/>
            <pc:sldMk cId="645101228" sldId="373"/>
            <ac:spMk id="41" creationId="{00000000-0000-0000-0000-000000000000}"/>
          </ac:spMkLst>
        </pc:spChg>
        <pc:spChg chg="mod">
          <ac:chgData name="Inna Anatolievna Davidova" userId="615709de-f45c-42cb-8bad-60412f98c39f" providerId="ADAL" clId="{EE31EDC8-FD80-46B1-BF8A-981B9DF84667}" dt="2019-03-14T09:23:20.210" v="4769" actId="313"/>
          <ac:spMkLst>
            <pc:docMk/>
            <pc:sldMk cId="645101228" sldId="373"/>
            <ac:spMk id="43" creationId="{00000000-0000-0000-0000-000000000000}"/>
          </ac:spMkLst>
        </pc:spChg>
        <pc:spChg chg="mod">
          <ac:chgData name="Inna Anatolievna Davidova" userId="615709de-f45c-42cb-8bad-60412f98c39f" providerId="ADAL" clId="{EE31EDC8-FD80-46B1-BF8A-981B9DF84667}" dt="2019-03-14T09:21:59.603" v="4509" actId="6549"/>
          <ac:spMkLst>
            <pc:docMk/>
            <pc:sldMk cId="645101228" sldId="373"/>
            <ac:spMk id="45" creationId="{00000000-0000-0000-0000-000000000000}"/>
          </ac:spMkLst>
        </pc:spChg>
        <pc:spChg chg="mod">
          <ac:chgData name="Inna Anatolievna Davidova" userId="615709de-f45c-42cb-8bad-60412f98c39f" providerId="ADAL" clId="{EE31EDC8-FD80-46B1-BF8A-981B9DF84667}" dt="2019-03-14T09:22:10.496" v="4547" actId="6549"/>
          <ac:spMkLst>
            <pc:docMk/>
            <pc:sldMk cId="645101228" sldId="373"/>
            <ac:spMk id="47" creationId="{00000000-0000-0000-0000-000000000000}"/>
          </ac:spMkLst>
        </pc:spChg>
        <pc:spChg chg="mod">
          <ac:chgData name="Inna Anatolievna Davidova" userId="615709de-f45c-42cb-8bad-60412f98c39f" providerId="ADAL" clId="{EE31EDC8-FD80-46B1-BF8A-981B9DF84667}" dt="2019-03-14T09:23:23.205" v="4770" actId="313"/>
          <ac:spMkLst>
            <pc:docMk/>
            <pc:sldMk cId="645101228" sldId="373"/>
            <ac:spMk id="49" creationId="{00000000-0000-0000-0000-000000000000}"/>
          </ac:spMkLst>
        </pc:spChg>
        <pc:spChg chg="mod">
          <ac:chgData name="Inna Anatolievna Davidova" userId="615709de-f45c-42cb-8bad-60412f98c39f" providerId="ADAL" clId="{EE31EDC8-FD80-46B1-BF8A-981B9DF84667}" dt="2019-03-14T09:22:39.185" v="4660" actId="313"/>
          <ac:spMkLst>
            <pc:docMk/>
            <pc:sldMk cId="645101228" sldId="373"/>
            <ac:spMk id="51" creationId="{00000000-0000-0000-0000-000000000000}"/>
          </ac:spMkLst>
        </pc:spChg>
        <pc:spChg chg="mod">
          <ac:chgData name="Inna Anatolievna Davidova" userId="615709de-f45c-42cb-8bad-60412f98c39f" providerId="ADAL" clId="{EE31EDC8-FD80-46B1-BF8A-981B9DF84667}" dt="2019-03-14T09:22:51.742" v="4674" actId="313"/>
          <ac:spMkLst>
            <pc:docMk/>
            <pc:sldMk cId="645101228" sldId="373"/>
            <ac:spMk id="53" creationId="{00000000-0000-0000-0000-000000000000}"/>
          </ac:spMkLst>
        </pc:spChg>
        <pc:spChg chg="mod">
          <ac:chgData name="Inna Anatolievna Davidova" userId="615709de-f45c-42cb-8bad-60412f98c39f" providerId="ADAL" clId="{EE31EDC8-FD80-46B1-BF8A-981B9DF84667}" dt="2019-03-14T09:23:24.580" v="4771" actId="313"/>
          <ac:spMkLst>
            <pc:docMk/>
            <pc:sldMk cId="645101228" sldId="373"/>
            <ac:spMk id="57" creationId="{00000000-0000-0000-0000-000000000000}"/>
          </ac:spMkLst>
        </pc:spChg>
        <pc:spChg chg="mod">
          <ac:chgData name="Inna Anatolievna Davidova" userId="615709de-f45c-42cb-8bad-60412f98c39f" providerId="ADAL" clId="{EE31EDC8-FD80-46B1-BF8A-981B9DF84667}" dt="2019-03-14T09:23:02.006" v="4727" actId="6549"/>
          <ac:spMkLst>
            <pc:docMk/>
            <pc:sldMk cId="645101228" sldId="373"/>
            <ac:spMk id="58" creationId="{00000000-0000-0000-0000-000000000000}"/>
          </ac:spMkLst>
        </pc:spChg>
        <pc:spChg chg="mod">
          <ac:chgData name="Inna Anatolievna Davidova" userId="615709de-f45c-42cb-8bad-60412f98c39f" providerId="ADAL" clId="{EE31EDC8-FD80-46B1-BF8A-981B9DF84667}" dt="2019-03-14T09:23:26.698" v="4772" actId="313"/>
          <ac:spMkLst>
            <pc:docMk/>
            <pc:sldMk cId="645101228" sldId="373"/>
            <ac:spMk id="61" creationId="{00000000-0000-0000-0000-000000000000}"/>
          </ac:spMkLst>
        </pc:spChg>
      </pc:sldChg>
      <pc:sldChg chg="modSp">
        <pc:chgData name="Inna Anatolievna Davidova" userId="615709de-f45c-42cb-8bad-60412f98c39f" providerId="ADAL" clId="{EE31EDC8-FD80-46B1-BF8A-981B9DF84667}" dt="2019-03-14T14:00:21.107" v="24988" actId="20577"/>
        <pc:sldMkLst>
          <pc:docMk/>
          <pc:sldMk cId="759597771" sldId="374"/>
        </pc:sldMkLst>
        <pc:spChg chg="mod">
          <ac:chgData name="Inna Anatolievna Davidova" userId="615709de-f45c-42cb-8bad-60412f98c39f" providerId="ADAL" clId="{EE31EDC8-FD80-46B1-BF8A-981B9DF84667}" dt="2019-03-14T13:59:56.135" v="24963" actId="20577"/>
          <ac:spMkLst>
            <pc:docMk/>
            <pc:sldMk cId="759597771" sldId="374"/>
            <ac:spMk id="2" creationId="{00000000-0000-0000-0000-000000000000}"/>
          </ac:spMkLst>
        </pc:spChg>
        <pc:spChg chg="mod">
          <ac:chgData name="Inna Anatolievna Davidova" userId="615709de-f45c-42cb-8bad-60412f98c39f" providerId="ADAL" clId="{EE31EDC8-FD80-46B1-BF8A-981B9DF84667}" dt="2019-03-14T14:00:21.107" v="24988" actId="20577"/>
          <ac:spMkLst>
            <pc:docMk/>
            <pc:sldMk cId="759597771" sldId="374"/>
            <ac:spMk id="3" creationId="{00000000-0000-0000-0000-000000000000}"/>
          </ac:spMkLst>
        </pc:spChg>
      </pc:sldChg>
      <pc:sldChg chg="modSp">
        <pc:chgData name="Inna Anatolievna Davidova" userId="615709de-f45c-42cb-8bad-60412f98c39f" providerId="ADAL" clId="{EE31EDC8-FD80-46B1-BF8A-981B9DF84667}" dt="2019-03-14T14:03:07.352" v="25137" actId="20577"/>
        <pc:sldMkLst>
          <pc:docMk/>
          <pc:sldMk cId="3910693218" sldId="375"/>
        </pc:sldMkLst>
        <pc:spChg chg="mod">
          <ac:chgData name="Inna Anatolievna Davidova" userId="615709de-f45c-42cb-8bad-60412f98c39f" providerId="ADAL" clId="{EE31EDC8-FD80-46B1-BF8A-981B9DF84667}" dt="2019-03-14T14:03:07.352" v="25137" actId="20577"/>
          <ac:spMkLst>
            <pc:docMk/>
            <pc:sldMk cId="3910693218" sldId="375"/>
            <ac:spMk id="2" creationId="{00000000-0000-0000-0000-000000000000}"/>
          </ac:spMkLst>
        </pc:spChg>
        <pc:spChg chg="mod">
          <ac:chgData name="Inna Anatolievna Davidova" userId="615709de-f45c-42cb-8bad-60412f98c39f" providerId="ADAL" clId="{EE31EDC8-FD80-46B1-BF8A-981B9DF84667}" dt="2019-03-14T08:58:46.225" v="2935" actId="313"/>
          <ac:spMkLst>
            <pc:docMk/>
            <pc:sldMk cId="3910693218" sldId="375"/>
            <ac:spMk id="10" creationId="{00000000-0000-0000-0000-000000000000}"/>
          </ac:spMkLst>
        </pc:spChg>
        <pc:spChg chg="mod">
          <ac:chgData name="Inna Anatolievna Davidova" userId="615709de-f45c-42cb-8bad-60412f98c39f" providerId="ADAL" clId="{EE31EDC8-FD80-46B1-BF8A-981B9DF84667}" dt="2019-03-14T09:01:43.803" v="3325" actId="6549"/>
          <ac:spMkLst>
            <pc:docMk/>
            <pc:sldMk cId="3910693218" sldId="375"/>
            <ac:spMk id="12" creationId="{00000000-0000-0000-0000-000000000000}"/>
          </ac:spMkLst>
        </pc:spChg>
        <pc:spChg chg="mod">
          <ac:chgData name="Inna Anatolievna Davidova" userId="615709de-f45c-42cb-8bad-60412f98c39f" providerId="ADAL" clId="{EE31EDC8-FD80-46B1-BF8A-981B9DF84667}" dt="2019-03-14T08:58:37.606" v="2919" actId="6549"/>
          <ac:spMkLst>
            <pc:docMk/>
            <pc:sldMk cId="3910693218" sldId="375"/>
            <ac:spMk id="13" creationId="{00000000-0000-0000-0000-000000000000}"/>
          </ac:spMkLst>
        </pc:spChg>
        <pc:spChg chg="mod">
          <ac:chgData name="Inna Anatolievna Davidova" userId="615709de-f45c-42cb-8bad-60412f98c39f" providerId="ADAL" clId="{EE31EDC8-FD80-46B1-BF8A-981B9DF84667}" dt="2019-03-14T09:12:37.622" v="3570" actId="6549"/>
          <ac:spMkLst>
            <pc:docMk/>
            <pc:sldMk cId="3910693218" sldId="375"/>
            <ac:spMk id="14" creationId="{00000000-0000-0000-0000-000000000000}"/>
          </ac:spMkLst>
        </pc:spChg>
        <pc:spChg chg="mod">
          <ac:chgData name="Inna Anatolievna Davidova" userId="615709de-f45c-42cb-8bad-60412f98c39f" providerId="ADAL" clId="{EE31EDC8-FD80-46B1-BF8A-981B9DF84667}" dt="2019-03-14T13:49:18.374" v="24287" actId="313"/>
          <ac:spMkLst>
            <pc:docMk/>
            <pc:sldMk cId="3910693218" sldId="375"/>
            <ac:spMk id="16" creationId="{00000000-0000-0000-0000-000000000000}"/>
          </ac:spMkLst>
        </pc:spChg>
        <pc:spChg chg="mod">
          <ac:chgData name="Inna Anatolievna Davidova" userId="615709de-f45c-42cb-8bad-60412f98c39f" providerId="ADAL" clId="{EE31EDC8-FD80-46B1-BF8A-981B9DF84667}" dt="2019-03-14T09:01:23.963" v="3266" actId="313"/>
          <ac:spMkLst>
            <pc:docMk/>
            <pc:sldMk cId="3910693218" sldId="375"/>
            <ac:spMk id="17" creationId="{00000000-0000-0000-0000-000000000000}"/>
          </ac:spMkLst>
        </pc:spChg>
        <pc:picChg chg="mod">
          <ac:chgData name="Inna Anatolievna Davidova" userId="615709de-f45c-42cb-8bad-60412f98c39f" providerId="ADAL" clId="{EE31EDC8-FD80-46B1-BF8A-981B9DF84667}" dt="2019-03-14T09:01:21.989" v="3265" actId="1076"/>
          <ac:picMkLst>
            <pc:docMk/>
            <pc:sldMk cId="3910693218" sldId="375"/>
            <ac:picMk id="15" creationId="{00000000-0000-0000-0000-000000000000}"/>
          </ac:picMkLst>
        </pc:picChg>
      </pc:sldChg>
      <pc:sldChg chg="modSp">
        <pc:chgData name="Inna Anatolievna Davidova" userId="615709de-f45c-42cb-8bad-60412f98c39f" providerId="ADAL" clId="{EE31EDC8-FD80-46B1-BF8A-981B9DF84667}" dt="2019-03-14T09:16:07.122" v="3879"/>
        <pc:sldMkLst>
          <pc:docMk/>
          <pc:sldMk cId="3961555184" sldId="376"/>
        </pc:sldMkLst>
        <pc:spChg chg="mod">
          <ac:chgData name="Inna Anatolievna Davidova" userId="615709de-f45c-42cb-8bad-60412f98c39f" providerId="ADAL" clId="{EE31EDC8-FD80-46B1-BF8A-981B9DF84667}" dt="2019-03-14T09:11:53.200" v="3454" actId="20577"/>
          <ac:spMkLst>
            <pc:docMk/>
            <pc:sldMk cId="3961555184" sldId="376"/>
            <ac:spMk id="2" creationId="{00000000-0000-0000-0000-000000000000}"/>
          </ac:spMkLst>
        </pc:spChg>
        <pc:spChg chg="mod">
          <ac:chgData name="Inna Anatolievna Davidova" userId="615709de-f45c-42cb-8bad-60412f98c39f" providerId="ADAL" clId="{EE31EDC8-FD80-46B1-BF8A-981B9DF84667}" dt="2019-03-14T09:12:22.217" v="3529" actId="20577"/>
          <ac:spMkLst>
            <pc:docMk/>
            <pc:sldMk cId="3961555184" sldId="376"/>
            <ac:spMk id="7" creationId="{00000000-0000-0000-0000-000000000000}"/>
          </ac:spMkLst>
        </pc:spChg>
        <pc:spChg chg="mod">
          <ac:chgData name="Inna Anatolievna Davidova" userId="615709de-f45c-42cb-8bad-60412f98c39f" providerId="ADAL" clId="{EE31EDC8-FD80-46B1-BF8A-981B9DF84667}" dt="2019-03-14T09:16:07.122" v="3879"/>
          <ac:spMkLst>
            <pc:docMk/>
            <pc:sldMk cId="3961555184" sldId="376"/>
            <ac:spMk id="11" creationId="{00000000-0000-0000-0000-000000000000}"/>
          </ac:spMkLst>
        </pc:spChg>
        <pc:spChg chg="mod">
          <ac:chgData name="Inna Anatolievna Davidova" userId="615709de-f45c-42cb-8bad-60412f98c39f" providerId="ADAL" clId="{EE31EDC8-FD80-46B1-BF8A-981B9DF84667}" dt="2019-03-14T09:14:37.903" v="3716" actId="313"/>
          <ac:spMkLst>
            <pc:docMk/>
            <pc:sldMk cId="3961555184" sldId="376"/>
            <ac:spMk id="16" creationId="{00000000-0000-0000-0000-000000000000}"/>
          </ac:spMkLst>
        </pc:spChg>
        <pc:spChg chg="mod">
          <ac:chgData name="Inna Anatolievna Davidova" userId="615709de-f45c-42cb-8bad-60412f98c39f" providerId="ADAL" clId="{EE31EDC8-FD80-46B1-BF8A-981B9DF84667}" dt="2019-03-14T09:15:57.435" v="3878" actId="20577"/>
          <ac:spMkLst>
            <pc:docMk/>
            <pc:sldMk cId="3961555184" sldId="376"/>
            <ac:spMk id="17" creationId="{00000000-0000-0000-0000-000000000000}"/>
          </ac:spMkLst>
        </pc:spChg>
        <pc:graphicFrameChg chg="modGraphic">
          <ac:chgData name="Inna Anatolievna Davidova" userId="615709de-f45c-42cb-8bad-60412f98c39f" providerId="ADAL" clId="{EE31EDC8-FD80-46B1-BF8A-981B9DF84667}" dt="2019-03-14T09:12:32.372" v="3560" actId="6549"/>
          <ac:graphicFrameMkLst>
            <pc:docMk/>
            <pc:sldMk cId="3961555184" sldId="376"/>
            <ac:graphicFrameMk id="15" creationId="{00000000-0000-0000-0000-000000000000}"/>
          </ac:graphicFrameMkLst>
        </pc:graphicFrameChg>
      </pc:sldChg>
      <pc:sldChg chg="modSp">
        <pc:chgData name="Inna Anatolievna Davidova" userId="615709de-f45c-42cb-8bad-60412f98c39f" providerId="ADAL" clId="{EE31EDC8-FD80-46B1-BF8A-981B9DF84667}" dt="2019-03-14T14:03:15.887" v="25139" actId="6549"/>
        <pc:sldMkLst>
          <pc:docMk/>
          <pc:sldMk cId="788637066" sldId="378"/>
        </pc:sldMkLst>
        <pc:spChg chg="mod">
          <ac:chgData name="Inna Anatolievna Davidova" userId="615709de-f45c-42cb-8bad-60412f98c39f" providerId="ADAL" clId="{EE31EDC8-FD80-46B1-BF8A-981B9DF84667}" dt="2019-03-14T09:39:24.535" v="5015" actId="313"/>
          <ac:spMkLst>
            <pc:docMk/>
            <pc:sldMk cId="788637066" sldId="378"/>
            <ac:spMk id="4" creationId="{49EA78C7-6909-4849-BB7F-BB527DDD0D57}"/>
          </ac:spMkLst>
        </pc:spChg>
        <pc:spChg chg="mod">
          <ac:chgData name="Inna Anatolievna Davidova" userId="615709de-f45c-42cb-8bad-60412f98c39f" providerId="ADAL" clId="{EE31EDC8-FD80-46B1-BF8A-981B9DF84667}" dt="2019-03-14T09:38:33.140" v="4935" actId="20577"/>
          <ac:spMkLst>
            <pc:docMk/>
            <pc:sldMk cId="788637066" sldId="378"/>
            <ac:spMk id="5" creationId="{00000000-0000-0000-0000-000000000000}"/>
          </ac:spMkLst>
        </pc:spChg>
        <pc:spChg chg="mod">
          <ac:chgData name="Inna Anatolievna Davidova" userId="615709de-f45c-42cb-8bad-60412f98c39f" providerId="ADAL" clId="{EE31EDC8-FD80-46B1-BF8A-981B9DF84667}" dt="2019-03-14T14:03:15.887" v="25139" actId="6549"/>
          <ac:spMkLst>
            <pc:docMk/>
            <pc:sldMk cId="788637066" sldId="378"/>
            <ac:spMk id="10" creationId="{00000000-0000-0000-0000-000000000000}"/>
          </ac:spMkLst>
        </pc:spChg>
        <pc:spChg chg="mod">
          <ac:chgData name="Inna Anatolievna Davidova" userId="615709de-f45c-42cb-8bad-60412f98c39f" providerId="ADAL" clId="{EE31EDC8-FD80-46B1-BF8A-981B9DF84667}" dt="2019-03-14T09:40:41.200" v="5086" actId="255"/>
          <ac:spMkLst>
            <pc:docMk/>
            <pc:sldMk cId="788637066" sldId="378"/>
            <ac:spMk id="11" creationId="{00000000-0000-0000-0000-000000000000}"/>
          </ac:spMkLst>
        </pc:spChg>
        <pc:spChg chg="mod">
          <ac:chgData name="Inna Anatolievna Davidova" userId="615709de-f45c-42cb-8bad-60412f98c39f" providerId="ADAL" clId="{EE31EDC8-FD80-46B1-BF8A-981B9DF84667}" dt="2019-03-14T09:43:25.524" v="5390"/>
          <ac:spMkLst>
            <pc:docMk/>
            <pc:sldMk cId="788637066" sldId="378"/>
            <ac:spMk id="12" creationId="{00000000-0000-0000-0000-000000000000}"/>
          </ac:spMkLst>
        </pc:spChg>
        <pc:spChg chg="mod">
          <ac:chgData name="Inna Anatolievna Davidova" userId="615709de-f45c-42cb-8bad-60412f98c39f" providerId="ADAL" clId="{EE31EDC8-FD80-46B1-BF8A-981B9DF84667}" dt="2019-03-14T09:42:02.363" v="5230" actId="20577"/>
          <ac:spMkLst>
            <pc:docMk/>
            <pc:sldMk cId="788637066" sldId="378"/>
            <ac:spMk id="14" creationId="{00000000-0000-0000-0000-000000000000}"/>
          </ac:spMkLst>
        </pc:spChg>
        <pc:spChg chg="mod">
          <ac:chgData name="Inna Anatolievna Davidova" userId="615709de-f45c-42cb-8bad-60412f98c39f" providerId="ADAL" clId="{EE31EDC8-FD80-46B1-BF8A-981B9DF84667}" dt="2019-03-14T09:42:59.828" v="5389" actId="313"/>
          <ac:spMkLst>
            <pc:docMk/>
            <pc:sldMk cId="788637066" sldId="378"/>
            <ac:spMk id="15" creationId="{00000000-0000-0000-0000-000000000000}"/>
          </ac:spMkLst>
        </pc:spChg>
      </pc:sldChg>
      <pc:sldChg chg="modSp">
        <pc:chgData name="Inna Anatolievna Davidova" userId="615709de-f45c-42cb-8bad-60412f98c39f" providerId="ADAL" clId="{EE31EDC8-FD80-46B1-BF8A-981B9DF84667}" dt="2019-03-14T11:02:58.618" v="14000"/>
        <pc:sldMkLst>
          <pc:docMk/>
          <pc:sldMk cId="2997532401" sldId="379"/>
        </pc:sldMkLst>
        <pc:spChg chg="mod">
          <ac:chgData name="Inna Anatolievna Davidova" userId="615709de-f45c-42cb-8bad-60412f98c39f" providerId="ADAL" clId="{EE31EDC8-FD80-46B1-BF8A-981B9DF84667}" dt="2019-03-14T10:56:46.197" v="13179" actId="6549"/>
          <ac:spMkLst>
            <pc:docMk/>
            <pc:sldMk cId="2997532401" sldId="379"/>
            <ac:spMk id="2" creationId="{00000000-0000-0000-0000-000000000000}"/>
          </ac:spMkLst>
        </pc:spChg>
        <pc:spChg chg="mod">
          <ac:chgData name="Inna Anatolievna Davidova" userId="615709de-f45c-42cb-8bad-60412f98c39f" providerId="ADAL" clId="{EE31EDC8-FD80-46B1-BF8A-981B9DF84667}" dt="2019-03-14T11:02:58.618" v="14000"/>
          <ac:spMkLst>
            <pc:docMk/>
            <pc:sldMk cId="2997532401" sldId="379"/>
            <ac:spMk id="6" creationId="{00000000-0000-0000-0000-000000000000}"/>
          </ac:spMkLst>
        </pc:spChg>
        <pc:spChg chg="mod">
          <ac:chgData name="Inna Anatolievna Davidova" userId="615709de-f45c-42cb-8bad-60412f98c39f" providerId="ADAL" clId="{EE31EDC8-FD80-46B1-BF8A-981B9DF84667}" dt="2019-03-14T10:59:43.765" v="13587" actId="20577"/>
          <ac:spMkLst>
            <pc:docMk/>
            <pc:sldMk cId="2997532401" sldId="379"/>
            <ac:spMk id="13" creationId="{00000000-0000-0000-0000-000000000000}"/>
          </ac:spMkLst>
        </pc:spChg>
        <pc:spChg chg="mod">
          <ac:chgData name="Inna Anatolievna Davidova" userId="615709de-f45c-42cb-8bad-60412f98c39f" providerId="ADAL" clId="{EE31EDC8-FD80-46B1-BF8A-981B9DF84667}" dt="2019-03-14T10:59:16.740" v="13555" actId="20577"/>
          <ac:spMkLst>
            <pc:docMk/>
            <pc:sldMk cId="2997532401" sldId="379"/>
            <ac:spMk id="14" creationId="{00000000-0000-0000-0000-000000000000}"/>
          </ac:spMkLst>
        </pc:spChg>
        <pc:graphicFrameChg chg="mod modGraphic">
          <ac:chgData name="Inna Anatolievna Davidova" userId="615709de-f45c-42cb-8bad-60412f98c39f" providerId="ADAL" clId="{EE31EDC8-FD80-46B1-BF8A-981B9DF84667}" dt="2019-03-14T10:57:37.369" v="13338" actId="313"/>
          <ac:graphicFrameMkLst>
            <pc:docMk/>
            <pc:sldMk cId="2997532401" sldId="379"/>
            <ac:graphicFrameMk id="12" creationId="{00000000-0000-0000-0000-000000000000}"/>
          </ac:graphicFrameMkLst>
        </pc:graphicFrameChg>
      </pc:sldChg>
      <pc:sldChg chg="modSp">
        <pc:chgData name="Inna Anatolievna Davidova" userId="615709de-f45c-42cb-8bad-60412f98c39f" providerId="ADAL" clId="{EE31EDC8-FD80-46B1-BF8A-981B9DF84667}" dt="2019-03-14T14:10:45.261" v="25349" actId="20577"/>
        <pc:sldMkLst>
          <pc:docMk/>
          <pc:sldMk cId="2767212427" sldId="380"/>
        </pc:sldMkLst>
        <pc:spChg chg="mod">
          <ac:chgData name="Inna Anatolievna Davidova" userId="615709de-f45c-42cb-8bad-60412f98c39f" providerId="ADAL" clId="{EE31EDC8-FD80-46B1-BF8A-981B9DF84667}" dt="2019-03-14T14:10:45.261" v="25349" actId="20577"/>
          <ac:spMkLst>
            <pc:docMk/>
            <pc:sldMk cId="2767212427" sldId="380"/>
            <ac:spMk id="2" creationId="{00000000-0000-0000-0000-000000000000}"/>
          </ac:spMkLst>
        </pc:spChg>
        <pc:spChg chg="mod">
          <ac:chgData name="Inna Anatolievna Davidova" userId="615709de-f45c-42cb-8bad-60412f98c39f" providerId="ADAL" clId="{EE31EDC8-FD80-46B1-BF8A-981B9DF84667}" dt="2019-03-14T11:03:01.727" v="14001"/>
          <ac:spMkLst>
            <pc:docMk/>
            <pc:sldMk cId="2767212427" sldId="380"/>
            <ac:spMk id="7" creationId="{00000000-0000-0000-0000-000000000000}"/>
          </ac:spMkLst>
        </pc:spChg>
        <pc:spChg chg="mod">
          <ac:chgData name="Inna Anatolievna Davidova" userId="615709de-f45c-42cb-8bad-60412f98c39f" providerId="ADAL" clId="{EE31EDC8-FD80-46B1-BF8A-981B9DF84667}" dt="2019-03-14T11:00:54.243" v="13753" actId="6549"/>
          <ac:spMkLst>
            <pc:docMk/>
            <pc:sldMk cId="2767212427" sldId="380"/>
            <ac:spMk id="9" creationId="{00000000-0000-0000-0000-000000000000}"/>
          </ac:spMkLst>
        </pc:spChg>
        <pc:spChg chg="mod">
          <ac:chgData name="Inna Anatolievna Davidova" userId="615709de-f45c-42cb-8bad-60412f98c39f" providerId="ADAL" clId="{EE31EDC8-FD80-46B1-BF8A-981B9DF84667}" dt="2019-03-14T11:00:57.696" v="13763" actId="6549"/>
          <ac:spMkLst>
            <pc:docMk/>
            <pc:sldMk cId="2767212427" sldId="380"/>
            <ac:spMk id="10" creationId="{00000000-0000-0000-0000-000000000000}"/>
          </ac:spMkLst>
        </pc:spChg>
        <pc:spChg chg="mod">
          <ac:chgData name="Inna Anatolievna Davidova" userId="615709de-f45c-42cb-8bad-60412f98c39f" providerId="ADAL" clId="{EE31EDC8-FD80-46B1-BF8A-981B9DF84667}" dt="2019-03-14T11:01:01.541" v="13774" actId="6549"/>
          <ac:spMkLst>
            <pc:docMk/>
            <pc:sldMk cId="2767212427" sldId="380"/>
            <ac:spMk id="11" creationId="{00000000-0000-0000-0000-000000000000}"/>
          </ac:spMkLst>
        </pc:spChg>
        <pc:spChg chg="mod">
          <ac:chgData name="Inna Anatolievna Davidova" userId="615709de-f45c-42cb-8bad-60412f98c39f" providerId="ADAL" clId="{EE31EDC8-FD80-46B1-BF8A-981B9DF84667}" dt="2019-03-14T11:01:06.340" v="13787" actId="6549"/>
          <ac:spMkLst>
            <pc:docMk/>
            <pc:sldMk cId="2767212427" sldId="380"/>
            <ac:spMk id="12" creationId="{00000000-0000-0000-0000-000000000000}"/>
          </ac:spMkLst>
        </pc:spChg>
        <pc:spChg chg="mod">
          <ac:chgData name="Inna Anatolievna Davidova" userId="615709de-f45c-42cb-8bad-60412f98c39f" providerId="ADAL" clId="{EE31EDC8-FD80-46B1-BF8A-981B9DF84667}" dt="2019-03-14T11:01:31.086" v="13845" actId="313"/>
          <ac:spMkLst>
            <pc:docMk/>
            <pc:sldMk cId="2767212427" sldId="380"/>
            <ac:spMk id="13" creationId="{00000000-0000-0000-0000-000000000000}"/>
          </ac:spMkLst>
        </pc:spChg>
        <pc:spChg chg="mod">
          <ac:chgData name="Inna Anatolievna Davidova" userId="615709de-f45c-42cb-8bad-60412f98c39f" providerId="ADAL" clId="{EE31EDC8-FD80-46B1-BF8A-981B9DF84667}" dt="2019-03-14T11:01:13.427" v="13805" actId="6549"/>
          <ac:spMkLst>
            <pc:docMk/>
            <pc:sldMk cId="2767212427" sldId="380"/>
            <ac:spMk id="14" creationId="{00000000-0000-0000-0000-000000000000}"/>
          </ac:spMkLst>
        </pc:spChg>
        <pc:spChg chg="mod">
          <ac:chgData name="Inna Anatolievna Davidova" userId="615709de-f45c-42cb-8bad-60412f98c39f" providerId="ADAL" clId="{EE31EDC8-FD80-46B1-BF8A-981B9DF84667}" dt="2019-03-14T11:01:29.528" v="13844" actId="313"/>
          <ac:spMkLst>
            <pc:docMk/>
            <pc:sldMk cId="2767212427" sldId="380"/>
            <ac:spMk id="15" creationId="{00000000-0000-0000-0000-000000000000}"/>
          </ac:spMkLst>
        </pc:spChg>
        <pc:spChg chg="mod">
          <ac:chgData name="Inna Anatolievna Davidova" userId="615709de-f45c-42cb-8bad-60412f98c39f" providerId="ADAL" clId="{EE31EDC8-FD80-46B1-BF8A-981B9DF84667}" dt="2019-03-14T11:01:33.806" v="13846" actId="313"/>
          <ac:spMkLst>
            <pc:docMk/>
            <pc:sldMk cId="2767212427" sldId="380"/>
            <ac:spMk id="16" creationId="{00000000-0000-0000-0000-000000000000}"/>
          </ac:spMkLst>
        </pc:spChg>
        <pc:spChg chg="mod">
          <ac:chgData name="Inna Anatolievna Davidova" userId="615709de-f45c-42cb-8bad-60412f98c39f" providerId="ADAL" clId="{EE31EDC8-FD80-46B1-BF8A-981B9DF84667}" dt="2019-03-14T13:51:59.084" v="24482" actId="313"/>
          <ac:spMkLst>
            <pc:docMk/>
            <pc:sldMk cId="2767212427" sldId="380"/>
            <ac:spMk id="17" creationId="{00000000-0000-0000-0000-000000000000}"/>
          </ac:spMkLst>
        </pc:spChg>
      </pc:sldChg>
      <pc:sldChg chg="modSp">
        <pc:chgData name="Inna Anatolievna Davidova" userId="615709de-f45c-42cb-8bad-60412f98c39f" providerId="ADAL" clId="{EE31EDC8-FD80-46B1-BF8A-981B9DF84667}" dt="2019-03-14T10:17:31.296" v="9224"/>
        <pc:sldMkLst>
          <pc:docMk/>
          <pc:sldMk cId="915379226" sldId="381"/>
        </pc:sldMkLst>
        <pc:spChg chg="mod">
          <ac:chgData name="Inna Anatolievna Davidova" userId="615709de-f45c-42cb-8bad-60412f98c39f" providerId="ADAL" clId="{EE31EDC8-FD80-46B1-BF8A-981B9DF84667}" dt="2019-03-14T10:11:48.633" v="8732" actId="313"/>
          <ac:spMkLst>
            <pc:docMk/>
            <pc:sldMk cId="915379226" sldId="381"/>
            <ac:spMk id="2" creationId="{00000000-0000-0000-0000-000000000000}"/>
          </ac:spMkLst>
        </pc:spChg>
        <pc:spChg chg="mod">
          <ac:chgData name="Inna Anatolievna Davidova" userId="615709de-f45c-42cb-8bad-60412f98c39f" providerId="ADAL" clId="{EE31EDC8-FD80-46B1-BF8A-981B9DF84667}" dt="2019-03-14T10:17:31.296" v="9224"/>
          <ac:spMkLst>
            <pc:docMk/>
            <pc:sldMk cId="915379226" sldId="381"/>
            <ac:spMk id="7" creationId="{00000000-0000-0000-0000-000000000000}"/>
          </ac:spMkLst>
        </pc:spChg>
        <pc:spChg chg="mod">
          <ac:chgData name="Inna Anatolievna Davidova" userId="615709de-f45c-42cb-8bad-60412f98c39f" providerId="ADAL" clId="{EE31EDC8-FD80-46B1-BF8A-981B9DF84667}" dt="2019-03-14T10:12:24.814" v="8839" actId="20577"/>
          <ac:spMkLst>
            <pc:docMk/>
            <pc:sldMk cId="915379226" sldId="381"/>
            <ac:spMk id="8" creationId="{00000000-0000-0000-0000-000000000000}"/>
          </ac:spMkLst>
        </pc:spChg>
        <pc:spChg chg="mod">
          <ac:chgData name="Inna Anatolievna Davidova" userId="615709de-f45c-42cb-8bad-60412f98c39f" providerId="ADAL" clId="{EE31EDC8-FD80-46B1-BF8A-981B9DF84667}" dt="2019-03-14T10:12:30.946" v="8849" actId="6549"/>
          <ac:spMkLst>
            <pc:docMk/>
            <pc:sldMk cId="915379226" sldId="381"/>
            <ac:spMk id="10" creationId="{00000000-0000-0000-0000-000000000000}"/>
          </ac:spMkLst>
        </pc:spChg>
        <pc:spChg chg="mod">
          <ac:chgData name="Inna Anatolievna Davidova" userId="615709de-f45c-42cb-8bad-60412f98c39f" providerId="ADAL" clId="{EE31EDC8-FD80-46B1-BF8A-981B9DF84667}" dt="2019-03-14T10:12:35.738" v="8858" actId="6549"/>
          <ac:spMkLst>
            <pc:docMk/>
            <pc:sldMk cId="915379226" sldId="381"/>
            <ac:spMk id="12" creationId="{00000000-0000-0000-0000-000000000000}"/>
          </ac:spMkLst>
        </pc:spChg>
        <pc:spChg chg="mod">
          <ac:chgData name="Inna Anatolievna Davidova" userId="615709de-f45c-42cb-8bad-60412f98c39f" providerId="ADAL" clId="{EE31EDC8-FD80-46B1-BF8A-981B9DF84667}" dt="2019-03-14T10:12:40.002" v="8868" actId="6549"/>
          <ac:spMkLst>
            <pc:docMk/>
            <pc:sldMk cId="915379226" sldId="381"/>
            <ac:spMk id="13" creationId="{00000000-0000-0000-0000-000000000000}"/>
          </ac:spMkLst>
        </pc:spChg>
        <pc:spChg chg="mod">
          <ac:chgData name="Inna Anatolievna Davidova" userId="615709de-f45c-42cb-8bad-60412f98c39f" providerId="ADAL" clId="{EE31EDC8-FD80-46B1-BF8A-981B9DF84667}" dt="2019-03-14T10:12:44.077" v="8880" actId="6549"/>
          <ac:spMkLst>
            <pc:docMk/>
            <pc:sldMk cId="915379226" sldId="381"/>
            <ac:spMk id="14" creationId="{00000000-0000-0000-0000-000000000000}"/>
          </ac:spMkLst>
        </pc:spChg>
        <pc:spChg chg="mod">
          <ac:chgData name="Inna Anatolievna Davidova" userId="615709de-f45c-42cb-8bad-60412f98c39f" providerId="ADAL" clId="{EE31EDC8-FD80-46B1-BF8A-981B9DF84667}" dt="2019-03-14T10:12:48.508" v="8894" actId="6549"/>
          <ac:spMkLst>
            <pc:docMk/>
            <pc:sldMk cId="915379226" sldId="381"/>
            <ac:spMk id="15" creationId="{00000000-0000-0000-0000-000000000000}"/>
          </ac:spMkLst>
        </pc:spChg>
        <pc:spChg chg="mod">
          <ac:chgData name="Inna Anatolievna Davidova" userId="615709de-f45c-42cb-8bad-60412f98c39f" providerId="ADAL" clId="{EE31EDC8-FD80-46B1-BF8A-981B9DF84667}" dt="2019-03-14T10:12:52.321" v="8902" actId="6549"/>
          <ac:spMkLst>
            <pc:docMk/>
            <pc:sldMk cId="915379226" sldId="381"/>
            <ac:spMk id="16" creationId="{00000000-0000-0000-0000-000000000000}"/>
          </ac:spMkLst>
        </pc:spChg>
        <pc:spChg chg="mod">
          <ac:chgData name="Inna Anatolievna Davidova" userId="615709de-f45c-42cb-8bad-60412f98c39f" providerId="ADAL" clId="{EE31EDC8-FD80-46B1-BF8A-981B9DF84667}" dt="2019-03-14T10:12:55.725" v="8911" actId="6549"/>
          <ac:spMkLst>
            <pc:docMk/>
            <pc:sldMk cId="915379226" sldId="381"/>
            <ac:spMk id="17" creationId="{00000000-0000-0000-0000-000000000000}"/>
          </ac:spMkLst>
        </pc:spChg>
        <pc:spChg chg="mod">
          <ac:chgData name="Inna Anatolievna Davidova" userId="615709de-f45c-42cb-8bad-60412f98c39f" providerId="ADAL" clId="{EE31EDC8-FD80-46B1-BF8A-981B9DF84667}" dt="2019-03-14T10:13:00.049" v="8923" actId="6549"/>
          <ac:spMkLst>
            <pc:docMk/>
            <pc:sldMk cId="915379226" sldId="381"/>
            <ac:spMk id="18" creationId="{00000000-0000-0000-0000-000000000000}"/>
          </ac:spMkLst>
        </pc:spChg>
        <pc:spChg chg="mod">
          <ac:chgData name="Inna Anatolievna Davidova" userId="615709de-f45c-42cb-8bad-60412f98c39f" providerId="ADAL" clId="{EE31EDC8-FD80-46B1-BF8A-981B9DF84667}" dt="2019-03-14T10:13:03.652" v="8934" actId="6549"/>
          <ac:spMkLst>
            <pc:docMk/>
            <pc:sldMk cId="915379226" sldId="381"/>
            <ac:spMk id="19" creationId="{00000000-0000-0000-0000-000000000000}"/>
          </ac:spMkLst>
        </pc:spChg>
        <pc:spChg chg="mod">
          <ac:chgData name="Inna Anatolievna Davidova" userId="615709de-f45c-42cb-8bad-60412f98c39f" providerId="ADAL" clId="{EE31EDC8-FD80-46B1-BF8A-981B9DF84667}" dt="2019-03-14T10:13:07.294" v="8944" actId="6549"/>
          <ac:spMkLst>
            <pc:docMk/>
            <pc:sldMk cId="915379226" sldId="381"/>
            <ac:spMk id="20" creationId="{00000000-0000-0000-0000-000000000000}"/>
          </ac:spMkLst>
        </pc:spChg>
        <pc:spChg chg="mod">
          <ac:chgData name="Inna Anatolievna Davidova" userId="615709de-f45c-42cb-8bad-60412f98c39f" providerId="ADAL" clId="{EE31EDC8-FD80-46B1-BF8A-981B9DF84667}" dt="2019-03-14T10:13:11.322" v="8951" actId="6549"/>
          <ac:spMkLst>
            <pc:docMk/>
            <pc:sldMk cId="915379226" sldId="381"/>
            <ac:spMk id="21" creationId="{00000000-0000-0000-0000-000000000000}"/>
          </ac:spMkLst>
        </pc:spChg>
        <pc:spChg chg="mod">
          <ac:chgData name="Inna Anatolievna Davidova" userId="615709de-f45c-42cb-8bad-60412f98c39f" providerId="ADAL" clId="{EE31EDC8-FD80-46B1-BF8A-981B9DF84667}" dt="2019-03-14T10:17:29.071" v="9223" actId="313"/>
          <ac:spMkLst>
            <pc:docMk/>
            <pc:sldMk cId="915379226" sldId="381"/>
            <ac:spMk id="22" creationId="{00000000-0000-0000-0000-000000000000}"/>
          </ac:spMkLst>
        </pc:spChg>
      </pc:sldChg>
      <pc:sldChg chg="modSp">
        <pc:chgData name="Inna Anatolievna Davidova" userId="615709de-f45c-42cb-8bad-60412f98c39f" providerId="ADAL" clId="{EE31EDC8-FD80-46B1-BF8A-981B9DF84667}" dt="2019-03-14T14:01:44.001" v="25120" actId="6549"/>
        <pc:sldMkLst>
          <pc:docMk/>
          <pc:sldMk cId="2599130467" sldId="382"/>
        </pc:sldMkLst>
        <pc:spChg chg="mod">
          <ac:chgData name="Inna Anatolievna Davidova" userId="615709de-f45c-42cb-8bad-60412f98c39f" providerId="ADAL" clId="{EE31EDC8-FD80-46B1-BF8A-981B9DF84667}" dt="2019-03-14T14:01:44.001" v="25120" actId="6549"/>
          <ac:spMkLst>
            <pc:docMk/>
            <pc:sldMk cId="2599130467" sldId="382"/>
            <ac:spMk id="3" creationId="{00000000-0000-0000-0000-000000000000}"/>
          </ac:spMkLst>
        </pc:spChg>
        <pc:spChg chg="mod">
          <ac:chgData name="Inna Anatolievna Davidova" userId="615709de-f45c-42cb-8bad-60412f98c39f" providerId="ADAL" clId="{EE31EDC8-FD80-46B1-BF8A-981B9DF84667}" dt="2019-03-14T14:00:56.133" v="25092" actId="313"/>
          <ac:spMkLst>
            <pc:docMk/>
            <pc:sldMk cId="2599130467" sldId="382"/>
            <ac:spMk id="5" creationId="{00000000-0000-0000-0000-000000000000}"/>
          </ac:spMkLst>
        </pc:spChg>
        <pc:spChg chg="mod">
          <ac:chgData name="Inna Anatolievna Davidova" userId="615709de-f45c-42cb-8bad-60412f98c39f" providerId="ADAL" clId="{EE31EDC8-FD80-46B1-BF8A-981B9DF84667}" dt="2019-03-14T14:01:26.605" v="25110" actId="6549"/>
          <ac:spMkLst>
            <pc:docMk/>
            <pc:sldMk cId="2599130467" sldId="382"/>
            <ac:spMk id="7" creationId="{5FDB6A9F-EFA9-4E2D-97B5-55F0E023E75B}"/>
          </ac:spMkLst>
        </pc:spChg>
      </pc:sldChg>
      <pc:sldChg chg="modSp">
        <pc:chgData name="Inna Anatolievna Davidova" userId="615709de-f45c-42cb-8bad-60412f98c39f" providerId="ADAL" clId="{EE31EDC8-FD80-46B1-BF8A-981B9DF84667}" dt="2019-03-14T14:15:35.558" v="25586" actId="20577"/>
        <pc:sldMkLst>
          <pc:docMk/>
          <pc:sldMk cId="616920816" sldId="385"/>
        </pc:sldMkLst>
        <pc:spChg chg="mod">
          <ac:chgData name="Inna Anatolievna Davidova" userId="615709de-f45c-42cb-8bad-60412f98c39f" providerId="ADAL" clId="{EE31EDC8-FD80-46B1-BF8A-981B9DF84667}" dt="2019-03-14T14:15:04.148" v="25562" actId="6549"/>
          <ac:spMkLst>
            <pc:docMk/>
            <pc:sldMk cId="616920816" sldId="385"/>
            <ac:spMk id="2" creationId="{00000000-0000-0000-0000-000000000000}"/>
          </ac:spMkLst>
        </pc:spChg>
        <pc:spChg chg="mod">
          <ac:chgData name="Inna Anatolievna Davidova" userId="615709de-f45c-42cb-8bad-60412f98c39f" providerId="ADAL" clId="{EE31EDC8-FD80-46B1-BF8A-981B9DF84667}" dt="2019-03-14T13:53:43.754" v="24630" actId="313"/>
          <ac:spMkLst>
            <pc:docMk/>
            <pc:sldMk cId="616920816" sldId="385"/>
            <ac:spMk id="5" creationId="{00000000-0000-0000-0000-000000000000}"/>
          </ac:spMkLst>
        </pc:spChg>
        <pc:spChg chg="mod">
          <ac:chgData name="Inna Anatolievna Davidova" userId="615709de-f45c-42cb-8bad-60412f98c39f" providerId="ADAL" clId="{EE31EDC8-FD80-46B1-BF8A-981B9DF84667}" dt="2019-03-14T11:29:17.056" v="18009" actId="313"/>
          <ac:spMkLst>
            <pc:docMk/>
            <pc:sldMk cId="616920816" sldId="385"/>
            <ac:spMk id="10" creationId="{00000000-0000-0000-0000-000000000000}"/>
          </ac:spMkLst>
        </pc:spChg>
        <pc:spChg chg="mod">
          <ac:chgData name="Inna Anatolievna Davidova" userId="615709de-f45c-42cb-8bad-60412f98c39f" providerId="ADAL" clId="{EE31EDC8-FD80-46B1-BF8A-981B9DF84667}" dt="2019-03-14T11:28:37.014" v="17951" actId="20577"/>
          <ac:spMkLst>
            <pc:docMk/>
            <pc:sldMk cId="616920816" sldId="385"/>
            <ac:spMk id="11" creationId="{00000000-0000-0000-0000-000000000000}"/>
          </ac:spMkLst>
        </pc:spChg>
        <pc:spChg chg="mod">
          <ac:chgData name="Inna Anatolievna Davidova" userId="615709de-f45c-42cb-8bad-60412f98c39f" providerId="ADAL" clId="{EE31EDC8-FD80-46B1-BF8A-981B9DF84667}" dt="2019-03-14T11:29:14.189" v="18008" actId="313"/>
          <ac:spMkLst>
            <pc:docMk/>
            <pc:sldMk cId="616920816" sldId="385"/>
            <ac:spMk id="13" creationId="{00000000-0000-0000-0000-000000000000}"/>
          </ac:spMkLst>
        </pc:spChg>
        <pc:spChg chg="mod">
          <ac:chgData name="Inna Anatolievna Davidova" userId="615709de-f45c-42cb-8bad-60412f98c39f" providerId="ADAL" clId="{EE31EDC8-FD80-46B1-BF8A-981B9DF84667}" dt="2019-03-14T11:28:25.744" v="17928" actId="5793"/>
          <ac:spMkLst>
            <pc:docMk/>
            <pc:sldMk cId="616920816" sldId="385"/>
            <ac:spMk id="14" creationId="{00000000-0000-0000-0000-000000000000}"/>
          </ac:spMkLst>
        </pc:spChg>
        <pc:spChg chg="mod">
          <ac:chgData name="Inna Anatolievna Davidova" userId="615709de-f45c-42cb-8bad-60412f98c39f" providerId="ADAL" clId="{EE31EDC8-FD80-46B1-BF8A-981B9DF84667}" dt="2019-03-14T11:28:46.816" v="17964" actId="313"/>
          <ac:spMkLst>
            <pc:docMk/>
            <pc:sldMk cId="616920816" sldId="385"/>
            <ac:spMk id="16" creationId="{00000000-0000-0000-0000-000000000000}"/>
          </ac:spMkLst>
        </pc:spChg>
        <pc:spChg chg="mod">
          <ac:chgData name="Inna Anatolievna Davidova" userId="615709de-f45c-42cb-8bad-60412f98c39f" providerId="ADAL" clId="{EE31EDC8-FD80-46B1-BF8A-981B9DF84667}" dt="2019-03-14T13:53:43.160" v="24629" actId="313"/>
          <ac:spMkLst>
            <pc:docMk/>
            <pc:sldMk cId="616920816" sldId="385"/>
            <ac:spMk id="17" creationId="{00000000-0000-0000-0000-000000000000}"/>
          </ac:spMkLst>
        </pc:spChg>
        <pc:spChg chg="mod">
          <ac:chgData name="Inna Anatolievna Davidova" userId="615709de-f45c-42cb-8bad-60412f98c39f" providerId="ADAL" clId="{EE31EDC8-FD80-46B1-BF8A-981B9DF84667}" dt="2019-03-14T11:28:33.568" v="17946" actId="20577"/>
          <ac:spMkLst>
            <pc:docMk/>
            <pc:sldMk cId="616920816" sldId="385"/>
            <ac:spMk id="18" creationId="{00000000-0000-0000-0000-000000000000}"/>
          </ac:spMkLst>
        </pc:spChg>
        <pc:spChg chg="mod">
          <ac:chgData name="Inna Anatolievna Davidova" userId="615709de-f45c-42cb-8bad-60412f98c39f" providerId="ADAL" clId="{EE31EDC8-FD80-46B1-BF8A-981B9DF84667}" dt="2019-03-14T11:29:09.636" v="18007" actId="20577"/>
          <ac:spMkLst>
            <pc:docMk/>
            <pc:sldMk cId="616920816" sldId="385"/>
            <ac:spMk id="19" creationId="{00000000-0000-0000-0000-000000000000}"/>
          </ac:spMkLst>
        </pc:spChg>
        <pc:spChg chg="mod">
          <ac:chgData name="Inna Anatolievna Davidova" userId="615709de-f45c-42cb-8bad-60412f98c39f" providerId="ADAL" clId="{EE31EDC8-FD80-46B1-BF8A-981B9DF84667}" dt="2019-03-14T13:53:44.754" v="24632" actId="313"/>
          <ac:spMkLst>
            <pc:docMk/>
            <pc:sldMk cId="616920816" sldId="385"/>
            <ac:spMk id="20" creationId="{00000000-0000-0000-0000-000000000000}"/>
          </ac:spMkLst>
        </pc:spChg>
        <pc:spChg chg="mod">
          <ac:chgData name="Inna Anatolievna Davidova" userId="615709de-f45c-42cb-8bad-60412f98c39f" providerId="ADAL" clId="{EE31EDC8-FD80-46B1-BF8A-981B9DF84667}" dt="2019-03-14T13:53:46.145" v="24634" actId="313"/>
          <ac:spMkLst>
            <pc:docMk/>
            <pc:sldMk cId="616920816" sldId="385"/>
            <ac:spMk id="21" creationId="{00000000-0000-0000-0000-000000000000}"/>
          </ac:spMkLst>
        </pc:spChg>
        <pc:spChg chg="mod">
          <ac:chgData name="Inna Anatolievna Davidova" userId="615709de-f45c-42cb-8bad-60412f98c39f" providerId="ADAL" clId="{EE31EDC8-FD80-46B1-BF8A-981B9DF84667}" dt="2019-03-14T11:28:06.055" v="17902" actId="6549"/>
          <ac:spMkLst>
            <pc:docMk/>
            <pc:sldMk cId="616920816" sldId="385"/>
            <ac:spMk id="22" creationId="{00000000-0000-0000-0000-000000000000}"/>
          </ac:spMkLst>
        </pc:spChg>
        <pc:spChg chg="mod">
          <ac:chgData name="Inna Anatolievna Davidova" userId="615709de-f45c-42cb-8bad-60412f98c39f" providerId="ADAL" clId="{EE31EDC8-FD80-46B1-BF8A-981B9DF84667}" dt="2019-03-14T11:29:40.420" v="18045" actId="6549"/>
          <ac:spMkLst>
            <pc:docMk/>
            <pc:sldMk cId="616920816" sldId="385"/>
            <ac:spMk id="23" creationId="{00000000-0000-0000-0000-000000000000}"/>
          </ac:spMkLst>
        </pc:spChg>
        <pc:spChg chg="mod">
          <ac:chgData name="Inna Anatolievna Davidova" userId="615709de-f45c-42cb-8bad-60412f98c39f" providerId="ADAL" clId="{EE31EDC8-FD80-46B1-BF8A-981B9DF84667}" dt="2019-03-14T11:30:37.311" v="18209" actId="313"/>
          <ac:spMkLst>
            <pc:docMk/>
            <pc:sldMk cId="616920816" sldId="385"/>
            <ac:spMk id="24" creationId="{00000000-0000-0000-0000-000000000000}"/>
          </ac:spMkLst>
        </pc:spChg>
        <pc:spChg chg="mod">
          <ac:chgData name="Inna Anatolievna Davidova" userId="615709de-f45c-42cb-8bad-60412f98c39f" providerId="ADAL" clId="{EE31EDC8-FD80-46B1-BF8A-981B9DF84667}" dt="2019-03-14T14:15:35.558" v="25586" actId="20577"/>
          <ac:spMkLst>
            <pc:docMk/>
            <pc:sldMk cId="616920816" sldId="385"/>
            <ac:spMk id="25" creationId="{00000000-0000-0000-0000-000000000000}"/>
          </ac:spMkLst>
        </pc:spChg>
        <pc:spChg chg="mod">
          <ac:chgData name="Inna Anatolievna Davidova" userId="615709de-f45c-42cb-8bad-60412f98c39f" providerId="ADAL" clId="{EE31EDC8-FD80-46B1-BF8A-981B9DF84667}" dt="2019-03-14T14:15:09.258" v="25571" actId="20577"/>
          <ac:spMkLst>
            <pc:docMk/>
            <pc:sldMk cId="616920816" sldId="385"/>
            <ac:spMk id="38" creationId="{00000000-0000-0000-0000-000000000000}"/>
          </ac:spMkLst>
        </pc:spChg>
      </pc:sldChg>
      <pc:sldChg chg="modSp">
        <pc:chgData name="Inna Anatolievna Davidova" userId="615709de-f45c-42cb-8bad-60412f98c39f" providerId="ADAL" clId="{EE31EDC8-FD80-46B1-BF8A-981B9DF84667}" dt="2019-03-14T14:17:32.018" v="25667" actId="20577"/>
        <pc:sldMkLst>
          <pc:docMk/>
          <pc:sldMk cId="667658077" sldId="386"/>
        </pc:sldMkLst>
        <pc:spChg chg="mod">
          <ac:chgData name="Inna Anatolievna Davidova" userId="615709de-f45c-42cb-8bad-60412f98c39f" providerId="ADAL" clId="{EE31EDC8-FD80-46B1-BF8A-981B9DF84667}" dt="2019-03-14T11:46:24.242" v="20524" actId="20577"/>
          <ac:spMkLst>
            <pc:docMk/>
            <pc:sldMk cId="667658077" sldId="386"/>
            <ac:spMk id="2" creationId="{00000000-0000-0000-0000-000000000000}"/>
          </ac:spMkLst>
        </pc:spChg>
        <pc:spChg chg="mod">
          <ac:chgData name="Inna Anatolievna Davidova" userId="615709de-f45c-42cb-8bad-60412f98c39f" providerId="ADAL" clId="{EE31EDC8-FD80-46B1-BF8A-981B9DF84667}" dt="2019-03-14T11:47:05.886" v="20590" actId="313"/>
          <ac:spMkLst>
            <pc:docMk/>
            <pc:sldMk cId="667658077" sldId="386"/>
            <ac:spMk id="6" creationId="{00000000-0000-0000-0000-000000000000}"/>
          </ac:spMkLst>
        </pc:spChg>
        <pc:spChg chg="mod">
          <ac:chgData name="Inna Anatolievna Davidova" userId="615709de-f45c-42cb-8bad-60412f98c39f" providerId="ADAL" clId="{EE31EDC8-FD80-46B1-BF8A-981B9DF84667}" dt="2019-03-14T11:47:07.550" v="20591" actId="313"/>
          <ac:spMkLst>
            <pc:docMk/>
            <pc:sldMk cId="667658077" sldId="386"/>
            <ac:spMk id="12" creationId="{00000000-0000-0000-0000-000000000000}"/>
          </ac:spMkLst>
        </pc:spChg>
        <pc:spChg chg="mod">
          <ac:chgData name="Inna Anatolievna Davidova" userId="615709de-f45c-42cb-8bad-60412f98c39f" providerId="ADAL" clId="{EE31EDC8-FD80-46B1-BF8A-981B9DF84667}" dt="2019-03-14T11:48:57.430" v="20739" actId="313"/>
          <ac:spMkLst>
            <pc:docMk/>
            <pc:sldMk cId="667658077" sldId="386"/>
            <ac:spMk id="13" creationId="{00000000-0000-0000-0000-000000000000}"/>
          </ac:spMkLst>
        </pc:spChg>
        <pc:spChg chg="mod">
          <ac:chgData name="Inna Anatolievna Davidova" userId="615709de-f45c-42cb-8bad-60412f98c39f" providerId="ADAL" clId="{EE31EDC8-FD80-46B1-BF8A-981B9DF84667}" dt="2019-03-14T11:47:26.306" v="20646" actId="20577"/>
          <ac:spMkLst>
            <pc:docMk/>
            <pc:sldMk cId="667658077" sldId="386"/>
            <ac:spMk id="14" creationId="{00000000-0000-0000-0000-000000000000}"/>
          </ac:spMkLst>
        </pc:spChg>
        <pc:spChg chg="mod">
          <ac:chgData name="Inna Anatolievna Davidova" userId="615709de-f45c-42cb-8bad-60412f98c39f" providerId="ADAL" clId="{EE31EDC8-FD80-46B1-BF8A-981B9DF84667}" dt="2019-03-14T11:47:48.883" v="20695" actId="20577"/>
          <ac:spMkLst>
            <pc:docMk/>
            <pc:sldMk cId="667658077" sldId="386"/>
            <ac:spMk id="15" creationId="{00000000-0000-0000-0000-000000000000}"/>
          </ac:spMkLst>
        </pc:spChg>
        <pc:spChg chg="mod">
          <ac:chgData name="Inna Anatolievna Davidova" userId="615709de-f45c-42cb-8bad-60412f98c39f" providerId="ADAL" clId="{EE31EDC8-FD80-46B1-BF8A-981B9DF84667}" dt="2019-03-14T11:49:12.470" v="20754" actId="313"/>
          <ac:spMkLst>
            <pc:docMk/>
            <pc:sldMk cId="667658077" sldId="386"/>
            <ac:spMk id="17" creationId="{00000000-0000-0000-0000-000000000000}"/>
          </ac:spMkLst>
        </pc:spChg>
        <pc:spChg chg="mod">
          <ac:chgData name="Inna Anatolievna Davidova" userId="615709de-f45c-42cb-8bad-60412f98c39f" providerId="ADAL" clId="{EE31EDC8-FD80-46B1-BF8A-981B9DF84667}" dt="2019-03-14T11:49:16.372" v="20769" actId="6549"/>
          <ac:spMkLst>
            <pc:docMk/>
            <pc:sldMk cId="667658077" sldId="386"/>
            <ac:spMk id="18" creationId="{00000000-0000-0000-0000-000000000000}"/>
          </ac:spMkLst>
        </pc:spChg>
        <pc:spChg chg="mod">
          <ac:chgData name="Inna Anatolievna Davidova" userId="615709de-f45c-42cb-8bad-60412f98c39f" providerId="ADAL" clId="{EE31EDC8-FD80-46B1-BF8A-981B9DF84667}" dt="2019-03-14T11:49:24.130" v="20772" actId="20577"/>
          <ac:spMkLst>
            <pc:docMk/>
            <pc:sldMk cId="667658077" sldId="386"/>
            <ac:spMk id="19" creationId="{00000000-0000-0000-0000-000000000000}"/>
          </ac:spMkLst>
        </pc:spChg>
        <pc:spChg chg="mod">
          <ac:chgData name="Inna Anatolievna Davidova" userId="615709de-f45c-42cb-8bad-60412f98c39f" providerId="ADAL" clId="{EE31EDC8-FD80-46B1-BF8A-981B9DF84667}" dt="2019-03-14T11:49:30.436" v="20785" actId="20577"/>
          <ac:spMkLst>
            <pc:docMk/>
            <pc:sldMk cId="667658077" sldId="386"/>
            <ac:spMk id="20" creationId="{00000000-0000-0000-0000-000000000000}"/>
          </ac:spMkLst>
        </pc:spChg>
        <pc:spChg chg="mod">
          <ac:chgData name="Inna Anatolievna Davidova" userId="615709de-f45c-42cb-8bad-60412f98c39f" providerId="ADAL" clId="{EE31EDC8-FD80-46B1-BF8A-981B9DF84667}" dt="2019-03-14T11:49:35.748" v="20800" actId="5793"/>
          <ac:spMkLst>
            <pc:docMk/>
            <pc:sldMk cId="667658077" sldId="386"/>
            <ac:spMk id="21" creationId="{00000000-0000-0000-0000-000000000000}"/>
          </ac:spMkLst>
        </pc:spChg>
        <pc:spChg chg="mod">
          <ac:chgData name="Inna Anatolievna Davidova" userId="615709de-f45c-42cb-8bad-60412f98c39f" providerId="ADAL" clId="{EE31EDC8-FD80-46B1-BF8A-981B9DF84667}" dt="2019-03-14T11:49:38.820" v="20806" actId="20577"/>
          <ac:spMkLst>
            <pc:docMk/>
            <pc:sldMk cId="667658077" sldId="386"/>
            <ac:spMk id="22" creationId="{00000000-0000-0000-0000-000000000000}"/>
          </ac:spMkLst>
        </pc:spChg>
        <pc:spChg chg="mod">
          <ac:chgData name="Inna Anatolievna Davidova" userId="615709de-f45c-42cb-8bad-60412f98c39f" providerId="ADAL" clId="{EE31EDC8-FD80-46B1-BF8A-981B9DF84667}" dt="2019-03-14T11:49:50.098" v="20823" actId="20577"/>
          <ac:spMkLst>
            <pc:docMk/>
            <pc:sldMk cId="667658077" sldId="386"/>
            <ac:spMk id="23" creationId="{00000000-0000-0000-0000-000000000000}"/>
          </ac:spMkLst>
        </pc:spChg>
        <pc:spChg chg="mod">
          <ac:chgData name="Inna Anatolievna Davidova" userId="615709de-f45c-42cb-8bad-60412f98c39f" providerId="ADAL" clId="{EE31EDC8-FD80-46B1-BF8A-981B9DF84667}" dt="2019-03-14T11:49:59.410" v="20830" actId="20577"/>
          <ac:spMkLst>
            <pc:docMk/>
            <pc:sldMk cId="667658077" sldId="386"/>
            <ac:spMk id="28" creationId="{00000000-0000-0000-0000-000000000000}"/>
          </ac:spMkLst>
        </pc:spChg>
        <pc:spChg chg="mod">
          <ac:chgData name="Inna Anatolievna Davidova" userId="615709de-f45c-42cb-8bad-60412f98c39f" providerId="ADAL" clId="{EE31EDC8-FD80-46B1-BF8A-981B9DF84667}" dt="2019-03-14T11:50:11.095" v="20844" actId="6549"/>
          <ac:spMkLst>
            <pc:docMk/>
            <pc:sldMk cId="667658077" sldId="386"/>
            <ac:spMk id="29" creationId="{00000000-0000-0000-0000-000000000000}"/>
          </ac:spMkLst>
        </pc:spChg>
        <pc:spChg chg="mod">
          <ac:chgData name="Inna Anatolievna Davidova" userId="615709de-f45c-42cb-8bad-60412f98c39f" providerId="ADAL" clId="{EE31EDC8-FD80-46B1-BF8A-981B9DF84667}" dt="2019-03-14T11:48:08.229" v="20705" actId="6549"/>
          <ac:spMkLst>
            <pc:docMk/>
            <pc:sldMk cId="667658077" sldId="386"/>
            <ac:spMk id="30" creationId="{00000000-0000-0000-0000-000000000000}"/>
          </ac:spMkLst>
        </pc:spChg>
        <pc:spChg chg="mod">
          <ac:chgData name="Inna Anatolievna Davidova" userId="615709de-f45c-42cb-8bad-60412f98c39f" providerId="ADAL" clId="{EE31EDC8-FD80-46B1-BF8A-981B9DF84667}" dt="2019-03-14T11:48:23.986" v="20713" actId="20577"/>
          <ac:spMkLst>
            <pc:docMk/>
            <pc:sldMk cId="667658077" sldId="386"/>
            <ac:spMk id="31" creationId="{00000000-0000-0000-0000-000000000000}"/>
          </ac:spMkLst>
        </pc:spChg>
        <pc:spChg chg="mod">
          <ac:chgData name="Inna Anatolievna Davidova" userId="615709de-f45c-42cb-8bad-60412f98c39f" providerId="ADAL" clId="{EE31EDC8-FD80-46B1-BF8A-981B9DF84667}" dt="2019-03-14T11:48:30.277" v="20726" actId="5793"/>
          <ac:spMkLst>
            <pc:docMk/>
            <pc:sldMk cId="667658077" sldId="386"/>
            <ac:spMk id="32" creationId="{00000000-0000-0000-0000-000000000000}"/>
          </ac:spMkLst>
        </pc:spChg>
        <pc:spChg chg="mod">
          <ac:chgData name="Inna Anatolievna Davidova" userId="615709de-f45c-42cb-8bad-60412f98c39f" providerId="ADAL" clId="{EE31EDC8-FD80-46B1-BF8A-981B9DF84667}" dt="2019-03-14T14:17:32.018" v="25667" actId="20577"/>
          <ac:spMkLst>
            <pc:docMk/>
            <pc:sldMk cId="667658077" sldId="386"/>
            <ac:spMk id="42" creationId="{00000000-0000-0000-0000-000000000000}"/>
          </ac:spMkLst>
        </pc:spChg>
        <pc:spChg chg="mod">
          <ac:chgData name="Inna Anatolievna Davidova" userId="615709de-f45c-42cb-8bad-60412f98c39f" providerId="ADAL" clId="{EE31EDC8-FD80-46B1-BF8A-981B9DF84667}" dt="2019-03-14T11:48:15.884" v="20706"/>
          <ac:spMkLst>
            <pc:docMk/>
            <pc:sldMk cId="667658077" sldId="386"/>
            <ac:spMk id="43" creationId="{00000000-0000-0000-0000-000000000000}"/>
          </ac:spMkLst>
        </pc:spChg>
        <pc:spChg chg="mod">
          <ac:chgData name="Inna Anatolievna Davidova" userId="615709de-f45c-42cb-8bad-60412f98c39f" providerId="ADAL" clId="{EE31EDC8-FD80-46B1-BF8A-981B9DF84667}" dt="2019-03-14T11:50:03.313" v="20831" actId="1076"/>
          <ac:spMkLst>
            <pc:docMk/>
            <pc:sldMk cId="667658077" sldId="386"/>
            <ac:spMk id="48" creationId="{00000000-0000-0000-0000-000000000000}"/>
          </ac:spMkLst>
        </pc:spChg>
        <pc:picChg chg="mod">
          <ac:chgData name="Inna Anatolievna Davidova" userId="615709de-f45c-42cb-8bad-60412f98c39f" providerId="ADAL" clId="{EE31EDC8-FD80-46B1-BF8A-981B9DF84667}" dt="2019-03-14T11:48:25.165" v="20714" actId="1076"/>
          <ac:picMkLst>
            <pc:docMk/>
            <pc:sldMk cId="667658077" sldId="386"/>
            <ac:picMk id="3" creationId="{00000000-0000-0000-0000-000000000000}"/>
          </ac:picMkLst>
        </pc:picChg>
      </pc:sldChg>
      <pc:sldChg chg="modSp">
        <pc:chgData name="Inna Anatolievna Davidova" userId="615709de-f45c-42cb-8bad-60412f98c39f" providerId="ADAL" clId="{EE31EDC8-FD80-46B1-BF8A-981B9DF84667}" dt="2019-03-14T14:18:12.035" v="25703" actId="6549"/>
        <pc:sldMkLst>
          <pc:docMk/>
          <pc:sldMk cId="3919741826" sldId="387"/>
        </pc:sldMkLst>
        <pc:spChg chg="mod">
          <ac:chgData name="Inna Anatolievna Davidova" userId="615709de-f45c-42cb-8bad-60412f98c39f" providerId="ADAL" clId="{EE31EDC8-FD80-46B1-BF8A-981B9DF84667}" dt="2019-03-14T14:18:12.035" v="25703" actId="6549"/>
          <ac:spMkLst>
            <pc:docMk/>
            <pc:sldMk cId="3919741826" sldId="387"/>
            <ac:spMk id="2" creationId="{00000000-0000-0000-0000-000000000000}"/>
          </ac:spMkLst>
        </pc:spChg>
        <pc:spChg chg="mod">
          <ac:chgData name="Inna Anatolievna Davidova" userId="615709de-f45c-42cb-8bad-60412f98c39f" providerId="ADAL" clId="{EE31EDC8-FD80-46B1-BF8A-981B9DF84667}" dt="2019-03-14T11:52:06.882" v="21090" actId="6549"/>
          <ac:spMkLst>
            <pc:docMk/>
            <pc:sldMk cId="3919741826" sldId="387"/>
            <ac:spMk id="3" creationId="{00000000-0000-0000-0000-000000000000}"/>
          </ac:spMkLst>
        </pc:spChg>
        <pc:spChg chg="mod">
          <ac:chgData name="Inna Anatolievna Davidova" userId="615709de-f45c-42cb-8bad-60412f98c39f" providerId="ADAL" clId="{EE31EDC8-FD80-46B1-BF8A-981B9DF84667}" dt="2019-03-14T11:51:51.283" v="21070" actId="6549"/>
          <ac:spMkLst>
            <pc:docMk/>
            <pc:sldMk cId="3919741826" sldId="387"/>
            <ac:spMk id="7" creationId="{00000000-0000-0000-0000-000000000000}"/>
          </ac:spMkLst>
        </pc:spChg>
        <pc:spChg chg="mod">
          <ac:chgData name="Inna Anatolievna Davidova" userId="615709de-f45c-42cb-8bad-60412f98c39f" providerId="ADAL" clId="{EE31EDC8-FD80-46B1-BF8A-981B9DF84667}" dt="2019-03-14T13:54:14.708" v="24659" actId="313"/>
          <ac:spMkLst>
            <pc:docMk/>
            <pc:sldMk cId="3919741826" sldId="387"/>
            <ac:spMk id="9" creationId="{00000000-0000-0000-0000-000000000000}"/>
          </ac:spMkLst>
        </pc:spChg>
        <pc:spChg chg="mod">
          <ac:chgData name="Inna Anatolievna Davidova" userId="615709de-f45c-42cb-8bad-60412f98c39f" providerId="ADAL" clId="{EE31EDC8-FD80-46B1-BF8A-981B9DF84667}" dt="2019-03-14T11:52:41.017" v="21171" actId="6549"/>
          <ac:spMkLst>
            <pc:docMk/>
            <pc:sldMk cId="3919741826" sldId="387"/>
            <ac:spMk id="11" creationId="{00000000-0000-0000-0000-000000000000}"/>
          </ac:spMkLst>
        </pc:spChg>
        <pc:spChg chg="mod">
          <ac:chgData name="Inna Anatolievna Davidova" userId="615709de-f45c-42cb-8bad-60412f98c39f" providerId="ADAL" clId="{EE31EDC8-FD80-46B1-BF8A-981B9DF84667}" dt="2019-03-14T11:52:59.044" v="21215" actId="313"/>
          <ac:spMkLst>
            <pc:docMk/>
            <pc:sldMk cId="3919741826" sldId="387"/>
            <ac:spMk id="12" creationId="{00000000-0000-0000-0000-000000000000}"/>
          </ac:spMkLst>
        </pc:spChg>
        <pc:spChg chg="mod">
          <ac:chgData name="Inna Anatolievna Davidova" userId="615709de-f45c-42cb-8bad-60412f98c39f" providerId="ADAL" clId="{EE31EDC8-FD80-46B1-BF8A-981B9DF84667}" dt="2019-03-14T11:53:13.444" v="21272" actId="6549"/>
          <ac:spMkLst>
            <pc:docMk/>
            <pc:sldMk cId="3919741826" sldId="387"/>
            <ac:spMk id="17" creationId="{00000000-0000-0000-0000-000000000000}"/>
          </ac:spMkLst>
        </pc:spChg>
        <pc:spChg chg="mod">
          <ac:chgData name="Inna Anatolievna Davidova" userId="615709de-f45c-42cb-8bad-60412f98c39f" providerId="ADAL" clId="{EE31EDC8-FD80-46B1-BF8A-981B9DF84667}" dt="2019-03-14T11:53:20.867" v="21309" actId="6549"/>
          <ac:spMkLst>
            <pc:docMk/>
            <pc:sldMk cId="3919741826" sldId="387"/>
            <ac:spMk id="18" creationId="{00000000-0000-0000-0000-000000000000}"/>
          </ac:spMkLst>
        </pc:spChg>
        <pc:spChg chg="mod">
          <ac:chgData name="Inna Anatolievna Davidova" userId="615709de-f45c-42cb-8bad-60412f98c39f" providerId="ADAL" clId="{EE31EDC8-FD80-46B1-BF8A-981B9DF84667}" dt="2019-03-14T11:53:25.796" v="21322" actId="6549"/>
          <ac:spMkLst>
            <pc:docMk/>
            <pc:sldMk cId="3919741826" sldId="387"/>
            <ac:spMk id="19" creationId="{00000000-0000-0000-0000-000000000000}"/>
          </ac:spMkLst>
        </pc:spChg>
        <pc:spChg chg="mod">
          <ac:chgData name="Inna Anatolievna Davidova" userId="615709de-f45c-42cb-8bad-60412f98c39f" providerId="ADAL" clId="{EE31EDC8-FD80-46B1-BF8A-981B9DF84667}" dt="2019-03-14T11:53:04.643" v="21242" actId="6549"/>
          <ac:spMkLst>
            <pc:docMk/>
            <pc:sldMk cId="3919741826" sldId="387"/>
            <ac:spMk id="20" creationId="{00000000-0000-0000-0000-000000000000}"/>
          </ac:spMkLst>
        </pc:spChg>
        <pc:spChg chg="mod">
          <ac:chgData name="Inna Anatolievna Davidova" userId="615709de-f45c-42cb-8bad-60412f98c39f" providerId="ADAL" clId="{EE31EDC8-FD80-46B1-BF8A-981B9DF84667}" dt="2019-03-14T11:52:16.995" v="21111" actId="6549"/>
          <ac:spMkLst>
            <pc:docMk/>
            <pc:sldMk cId="3919741826" sldId="387"/>
            <ac:spMk id="21" creationId="{00000000-0000-0000-0000-000000000000}"/>
          </ac:spMkLst>
        </pc:spChg>
      </pc:sldChg>
      <pc:sldChg chg="modSp">
        <pc:chgData name="Inna Anatolievna Davidova" userId="615709de-f45c-42cb-8bad-60412f98c39f" providerId="ADAL" clId="{EE31EDC8-FD80-46B1-BF8A-981B9DF84667}" dt="2019-03-14T14:16:45.732" v="25655" actId="20577"/>
        <pc:sldMkLst>
          <pc:docMk/>
          <pc:sldMk cId="1104046915" sldId="388"/>
        </pc:sldMkLst>
        <pc:spChg chg="mod">
          <ac:chgData name="Inna Anatolievna Davidova" userId="615709de-f45c-42cb-8bad-60412f98c39f" providerId="ADAL" clId="{EE31EDC8-FD80-46B1-BF8A-981B9DF84667}" dt="2019-03-14T11:30:55.470" v="18244" actId="313"/>
          <ac:spMkLst>
            <pc:docMk/>
            <pc:sldMk cId="1104046915" sldId="388"/>
            <ac:spMk id="5" creationId="{00000000-0000-0000-0000-000000000000}"/>
          </ac:spMkLst>
        </pc:spChg>
        <pc:spChg chg="mod">
          <ac:chgData name="Inna Anatolievna Davidova" userId="615709de-f45c-42cb-8bad-60412f98c39f" providerId="ADAL" clId="{EE31EDC8-FD80-46B1-BF8A-981B9DF84667}" dt="2019-03-14T14:16:45.732" v="25655" actId="20577"/>
          <ac:spMkLst>
            <pc:docMk/>
            <pc:sldMk cId="1104046915" sldId="388"/>
            <ac:spMk id="6" creationId="{A9828A92-0A83-4746-90BF-AEC2A4BCE724}"/>
          </ac:spMkLst>
        </pc:spChg>
      </pc:sldChg>
      <pc:sldChg chg="modSp">
        <pc:chgData name="Inna Anatolievna Davidova" userId="615709de-f45c-42cb-8bad-60412f98c39f" providerId="ADAL" clId="{EE31EDC8-FD80-46B1-BF8A-981B9DF84667}" dt="2019-03-14T14:17:01.749" v="25665" actId="6549"/>
        <pc:sldMkLst>
          <pc:docMk/>
          <pc:sldMk cId="1405198548" sldId="389"/>
        </pc:sldMkLst>
        <pc:spChg chg="mod">
          <ac:chgData name="Inna Anatolievna Davidova" userId="615709de-f45c-42cb-8bad-60412f98c39f" providerId="ADAL" clId="{EE31EDC8-FD80-46B1-BF8A-981B9DF84667}" dt="2019-03-14T11:37:55.723" v="19339" actId="6549"/>
          <ac:spMkLst>
            <pc:docMk/>
            <pc:sldMk cId="1405198548" sldId="389"/>
            <ac:spMk id="5" creationId="{00000000-0000-0000-0000-000000000000}"/>
          </ac:spMkLst>
        </pc:spChg>
        <pc:spChg chg="mod">
          <ac:chgData name="Inna Anatolievna Davidova" userId="615709de-f45c-42cb-8bad-60412f98c39f" providerId="ADAL" clId="{EE31EDC8-FD80-46B1-BF8A-981B9DF84667}" dt="2019-03-14T14:17:01.749" v="25665" actId="6549"/>
          <ac:spMkLst>
            <pc:docMk/>
            <pc:sldMk cId="1405198548" sldId="389"/>
            <ac:spMk id="6" creationId="{A9828A92-0A83-4746-90BF-AEC2A4BCE724}"/>
          </ac:spMkLst>
        </pc:spChg>
      </pc:sldChg>
      <pc:sldChg chg="modSp">
        <pc:chgData name="Inna Anatolievna Davidova" userId="615709de-f45c-42cb-8bad-60412f98c39f" providerId="ADAL" clId="{EE31EDC8-FD80-46B1-BF8A-981B9DF84667}" dt="2019-03-14T14:19:24.581" v="25796" actId="20577"/>
        <pc:sldMkLst>
          <pc:docMk/>
          <pc:sldMk cId="3160018934" sldId="391"/>
        </pc:sldMkLst>
        <pc:spChg chg="mod">
          <ac:chgData name="Inna Anatolievna Davidova" userId="615709de-f45c-42cb-8bad-60412f98c39f" providerId="ADAL" clId="{EE31EDC8-FD80-46B1-BF8A-981B9DF84667}" dt="2019-03-14T11:55:57.109" v="21508" actId="20577"/>
          <ac:spMkLst>
            <pc:docMk/>
            <pc:sldMk cId="3160018934" sldId="391"/>
            <ac:spMk id="2" creationId="{00000000-0000-0000-0000-000000000000}"/>
          </ac:spMkLst>
        </pc:spChg>
        <pc:spChg chg="mod">
          <ac:chgData name="Inna Anatolievna Davidova" userId="615709de-f45c-42cb-8bad-60412f98c39f" providerId="ADAL" clId="{EE31EDC8-FD80-46B1-BF8A-981B9DF84667}" dt="2019-03-14T14:19:24.581" v="25796" actId="20577"/>
          <ac:spMkLst>
            <pc:docMk/>
            <pc:sldMk cId="3160018934" sldId="391"/>
            <ac:spMk id="3" creationId="{00000000-0000-0000-0000-000000000000}"/>
          </ac:spMkLst>
        </pc:spChg>
      </pc:sldChg>
      <pc:sldChg chg="modSp">
        <pc:chgData name="Inna Anatolievna Davidova" userId="615709de-f45c-42cb-8bad-60412f98c39f" providerId="ADAL" clId="{EE31EDC8-FD80-46B1-BF8A-981B9DF84667}" dt="2019-03-14T14:20:21.905" v="25803" actId="6549"/>
        <pc:sldMkLst>
          <pc:docMk/>
          <pc:sldMk cId="3451703824" sldId="393"/>
        </pc:sldMkLst>
        <pc:spChg chg="mod">
          <ac:chgData name="Inna Anatolievna Davidova" userId="615709de-f45c-42cb-8bad-60412f98c39f" providerId="ADAL" clId="{EE31EDC8-FD80-46B1-BF8A-981B9DF84667}" dt="2019-03-14T14:20:21.905" v="25803" actId="6549"/>
          <ac:spMkLst>
            <pc:docMk/>
            <pc:sldMk cId="3451703824" sldId="393"/>
            <ac:spMk id="3" creationId="{00000000-0000-0000-0000-000000000000}"/>
          </ac:spMkLst>
        </pc:spChg>
      </pc:sldChg>
      <pc:sldChg chg="modSp">
        <pc:chgData name="Inna Anatolievna Davidova" userId="615709de-f45c-42cb-8bad-60412f98c39f" providerId="ADAL" clId="{EE31EDC8-FD80-46B1-BF8A-981B9DF84667}" dt="2019-03-14T14:21:38.935" v="25851" actId="6549"/>
        <pc:sldMkLst>
          <pc:docMk/>
          <pc:sldMk cId="0" sldId="394"/>
        </pc:sldMkLst>
        <pc:spChg chg="mod">
          <ac:chgData name="Inna Anatolievna Davidova" userId="615709de-f45c-42cb-8bad-60412f98c39f" providerId="ADAL" clId="{EE31EDC8-FD80-46B1-BF8A-981B9DF84667}" dt="2019-03-14T12:03:26.530" v="23071" actId="20577"/>
          <ac:spMkLst>
            <pc:docMk/>
            <pc:sldMk cId="0" sldId="394"/>
            <ac:spMk id="2" creationId="{00000000-0000-0000-0000-000000000000}"/>
          </ac:spMkLst>
        </pc:spChg>
        <pc:spChg chg="mod">
          <ac:chgData name="Inna Anatolievna Davidova" userId="615709de-f45c-42cb-8bad-60412f98c39f" providerId="ADAL" clId="{EE31EDC8-FD80-46B1-BF8A-981B9DF84667}" dt="2019-03-14T14:21:18.509" v="25837" actId="6549"/>
          <ac:spMkLst>
            <pc:docMk/>
            <pc:sldMk cId="0" sldId="394"/>
            <ac:spMk id="6" creationId="{00000000-0000-0000-0000-000000000000}"/>
          </ac:spMkLst>
        </pc:spChg>
        <pc:spChg chg="mod">
          <ac:chgData name="Inna Anatolievna Davidova" userId="615709de-f45c-42cb-8bad-60412f98c39f" providerId="ADAL" clId="{EE31EDC8-FD80-46B1-BF8A-981B9DF84667}" dt="2019-03-14T14:21:38.935" v="25851" actId="6549"/>
          <ac:spMkLst>
            <pc:docMk/>
            <pc:sldMk cId="0" sldId="394"/>
            <ac:spMk id="10" creationId="{00000000-0000-0000-0000-000000000000}"/>
          </ac:spMkLst>
        </pc:spChg>
        <pc:graphicFrameChg chg="mod">
          <ac:chgData name="Inna Anatolievna Davidova" userId="615709de-f45c-42cb-8bad-60412f98c39f" providerId="ADAL" clId="{EE31EDC8-FD80-46B1-BF8A-981B9DF84667}" dt="2019-03-14T14:21:10.492" v="25829" actId="20577"/>
          <ac:graphicFrameMkLst>
            <pc:docMk/>
            <pc:sldMk cId="0" sldId="394"/>
            <ac:graphicFrameMk id="5" creationId="{00000000-0000-0000-0000-000000000000}"/>
          </ac:graphicFrameMkLst>
        </pc:graphicFrameChg>
      </pc:sldChg>
      <pc:sldChg chg="modSp">
        <pc:chgData name="Inna Anatolievna Davidova" userId="615709de-f45c-42cb-8bad-60412f98c39f" providerId="ADAL" clId="{EE31EDC8-FD80-46B1-BF8A-981B9DF84667}" dt="2019-03-14T14:03:56.189" v="25162" actId="20577"/>
        <pc:sldMkLst>
          <pc:docMk/>
          <pc:sldMk cId="2267898035" sldId="395"/>
        </pc:sldMkLst>
        <pc:spChg chg="mod">
          <ac:chgData name="Inna Anatolievna Davidova" userId="615709de-f45c-42cb-8bad-60412f98c39f" providerId="ADAL" clId="{EE31EDC8-FD80-46B1-BF8A-981B9DF84667}" dt="2019-03-14T09:46:28.514" v="5727" actId="313"/>
          <ac:spMkLst>
            <pc:docMk/>
            <pc:sldMk cId="2267898035" sldId="395"/>
            <ac:spMk id="2" creationId="{00000000-0000-0000-0000-000000000000}"/>
          </ac:spMkLst>
        </pc:spChg>
        <pc:spChg chg="mod">
          <ac:chgData name="Inna Anatolievna Davidova" userId="615709de-f45c-42cb-8bad-60412f98c39f" providerId="ADAL" clId="{EE31EDC8-FD80-46B1-BF8A-981B9DF84667}" dt="2019-03-14T14:03:47.125" v="25155" actId="6549"/>
          <ac:spMkLst>
            <pc:docMk/>
            <pc:sldMk cId="2267898035" sldId="395"/>
            <ac:spMk id="3" creationId="{00000000-0000-0000-0000-000000000000}"/>
          </ac:spMkLst>
        </pc:spChg>
        <pc:spChg chg="mod">
          <ac:chgData name="Inna Anatolievna Davidova" userId="615709de-f45c-42cb-8bad-60412f98c39f" providerId="ADAL" clId="{EE31EDC8-FD80-46B1-BF8A-981B9DF84667}" dt="2019-03-14T09:48:34.511" v="6112" actId="20577"/>
          <ac:spMkLst>
            <pc:docMk/>
            <pc:sldMk cId="2267898035" sldId="395"/>
            <ac:spMk id="9" creationId="{00000000-0000-0000-0000-000000000000}"/>
          </ac:spMkLst>
        </pc:spChg>
        <pc:graphicFrameChg chg="mod modGraphic">
          <ac:chgData name="Inna Anatolievna Davidova" userId="615709de-f45c-42cb-8bad-60412f98c39f" providerId="ADAL" clId="{EE31EDC8-FD80-46B1-BF8A-981B9DF84667}" dt="2019-03-14T14:03:56.189" v="25162" actId="20577"/>
          <ac:graphicFrameMkLst>
            <pc:docMk/>
            <pc:sldMk cId="2267898035" sldId="395"/>
            <ac:graphicFrameMk id="5" creationId="{00000000-0000-0000-0000-000000000000}"/>
          </ac:graphicFrameMkLst>
        </pc:graphicFrameChg>
      </pc:sldChg>
      <pc:sldChg chg="modSp">
        <pc:chgData name="Inna Anatolievna Davidova" userId="615709de-f45c-42cb-8bad-60412f98c39f" providerId="ADAL" clId="{EE31EDC8-FD80-46B1-BF8A-981B9DF84667}" dt="2019-03-14T14:04:40.009" v="25180" actId="20577"/>
        <pc:sldMkLst>
          <pc:docMk/>
          <pc:sldMk cId="1578916014" sldId="396"/>
        </pc:sldMkLst>
        <pc:spChg chg="mod">
          <ac:chgData name="Inna Anatolievna Davidova" userId="615709de-f45c-42cb-8bad-60412f98c39f" providerId="ADAL" clId="{EE31EDC8-FD80-46B1-BF8A-981B9DF84667}" dt="2019-03-14T14:04:13.736" v="25168" actId="20577"/>
          <ac:spMkLst>
            <pc:docMk/>
            <pc:sldMk cId="1578916014" sldId="396"/>
            <ac:spMk id="3" creationId="{00000000-0000-0000-0000-000000000000}"/>
          </ac:spMkLst>
        </pc:spChg>
        <pc:spChg chg="mod">
          <ac:chgData name="Inna Anatolievna Davidova" userId="615709de-f45c-42cb-8bad-60412f98c39f" providerId="ADAL" clId="{EE31EDC8-FD80-46B1-BF8A-981B9DF84667}" dt="2019-03-14T14:04:40.009" v="25180" actId="20577"/>
          <ac:spMkLst>
            <pc:docMk/>
            <pc:sldMk cId="1578916014" sldId="396"/>
            <ac:spMk id="7" creationId="{00000000-0000-0000-0000-000000000000}"/>
          </ac:spMkLst>
        </pc:spChg>
        <pc:spChg chg="mod">
          <ac:chgData name="Inna Anatolievna Davidova" userId="615709de-f45c-42cb-8bad-60412f98c39f" providerId="ADAL" clId="{EE31EDC8-FD80-46B1-BF8A-981B9DF84667}" dt="2019-03-14T09:52:26.946" v="6637" actId="255"/>
          <ac:spMkLst>
            <pc:docMk/>
            <pc:sldMk cId="1578916014" sldId="396"/>
            <ac:spMk id="8" creationId="{47F47955-A3C1-43EA-BE46-24AC6BC6DB7C}"/>
          </ac:spMkLst>
        </pc:spChg>
        <pc:spChg chg="mod">
          <ac:chgData name="Inna Anatolievna Davidova" userId="615709de-f45c-42cb-8bad-60412f98c39f" providerId="ADAL" clId="{EE31EDC8-FD80-46B1-BF8A-981B9DF84667}" dt="2019-03-14T13:50:14.711" v="24338" actId="313"/>
          <ac:spMkLst>
            <pc:docMk/>
            <pc:sldMk cId="1578916014" sldId="396"/>
            <ac:spMk id="13" creationId="{00000000-0000-0000-0000-000000000000}"/>
          </ac:spMkLst>
        </pc:spChg>
        <pc:spChg chg="mod">
          <ac:chgData name="Inna Anatolievna Davidova" userId="615709de-f45c-42cb-8bad-60412f98c39f" providerId="ADAL" clId="{EE31EDC8-FD80-46B1-BF8A-981B9DF84667}" dt="2019-03-14T14:04:20.691" v="25173" actId="20577"/>
          <ac:spMkLst>
            <pc:docMk/>
            <pc:sldMk cId="1578916014" sldId="396"/>
            <ac:spMk id="15" creationId="{00000000-0000-0000-0000-000000000000}"/>
          </ac:spMkLst>
        </pc:spChg>
        <pc:graphicFrameChg chg="modGraphic">
          <ac:chgData name="Inna Anatolievna Davidova" userId="615709de-f45c-42cb-8bad-60412f98c39f" providerId="ADAL" clId="{EE31EDC8-FD80-46B1-BF8A-981B9DF84667}" dt="2019-03-14T09:54:37.415" v="7015" actId="313"/>
          <ac:graphicFrameMkLst>
            <pc:docMk/>
            <pc:sldMk cId="1578916014" sldId="396"/>
            <ac:graphicFrameMk id="2" creationId="{00000000-0000-0000-0000-000000000000}"/>
          </ac:graphicFrameMkLst>
        </pc:graphicFrameChg>
      </pc:sldChg>
      <pc:sldChg chg="modSp">
        <pc:chgData name="Inna Anatolievna Davidova" userId="615709de-f45c-42cb-8bad-60412f98c39f" providerId="ADAL" clId="{EE31EDC8-FD80-46B1-BF8A-981B9DF84667}" dt="2019-03-14T14:05:37.923" v="25211" actId="20577"/>
        <pc:sldMkLst>
          <pc:docMk/>
          <pc:sldMk cId="3725443070" sldId="397"/>
        </pc:sldMkLst>
        <pc:spChg chg="mod">
          <ac:chgData name="Inna Anatolievna Davidova" userId="615709de-f45c-42cb-8bad-60412f98c39f" providerId="ADAL" clId="{EE31EDC8-FD80-46B1-BF8A-981B9DF84667}" dt="2019-03-14T14:04:53.994" v="25182" actId="20577"/>
          <ac:spMkLst>
            <pc:docMk/>
            <pc:sldMk cId="3725443070" sldId="397"/>
            <ac:spMk id="2" creationId="{00000000-0000-0000-0000-000000000000}"/>
          </ac:spMkLst>
        </pc:spChg>
        <pc:spChg chg="mod">
          <ac:chgData name="Inna Anatolievna Davidova" userId="615709de-f45c-42cb-8bad-60412f98c39f" providerId="ADAL" clId="{EE31EDC8-FD80-46B1-BF8A-981B9DF84667}" dt="2019-03-14T14:04:56.151" v="25183" actId="20577"/>
          <ac:spMkLst>
            <pc:docMk/>
            <pc:sldMk cId="3725443070" sldId="397"/>
            <ac:spMk id="3" creationId="{00000000-0000-0000-0000-000000000000}"/>
          </ac:spMkLst>
        </pc:spChg>
        <pc:graphicFrameChg chg="mod modGraphic">
          <ac:chgData name="Inna Anatolievna Davidova" userId="615709de-f45c-42cb-8bad-60412f98c39f" providerId="ADAL" clId="{EE31EDC8-FD80-46B1-BF8A-981B9DF84667}" dt="2019-03-14T14:05:37.923" v="25211" actId="20577"/>
          <ac:graphicFrameMkLst>
            <pc:docMk/>
            <pc:sldMk cId="3725443070" sldId="397"/>
            <ac:graphicFrameMk id="6" creationId="{00000000-0000-0000-0000-000000000000}"/>
          </ac:graphicFrameMkLst>
        </pc:graphicFrameChg>
      </pc:sldChg>
      <pc:sldChg chg="modSp">
        <pc:chgData name="Inna Anatolievna Davidova" userId="615709de-f45c-42cb-8bad-60412f98c39f" providerId="ADAL" clId="{EE31EDC8-FD80-46B1-BF8A-981B9DF84667}" dt="2019-03-14T14:09:47.948" v="25335" actId="1076"/>
        <pc:sldMkLst>
          <pc:docMk/>
          <pc:sldMk cId="1156789916" sldId="398"/>
        </pc:sldMkLst>
        <pc:spChg chg="mod">
          <ac:chgData name="Inna Anatolievna Davidova" userId="615709de-f45c-42cb-8bad-60412f98c39f" providerId="ADAL" clId="{EE31EDC8-FD80-46B1-BF8A-981B9DF84667}" dt="2019-03-14T14:07:01.952" v="25258" actId="6549"/>
          <ac:spMkLst>
            <pc:docMk/>
            <pc:sldMk cId="1156789916" sldId="398"/>
            <ac:spMk id="2" creationId="{00000000-0000-0000-0000-000000000000}"/>
          </ac:spMkLst>
        </pc:spChg>
        <pc:graphicFrameChg chg="mod modGraphic">
          <ac:chgData name="Inna Anatolievna Davidova" userId="615709de-f45c-42cb-8bad-60412f98c39f" providerId="ADAL" clId="{EE31EDC8-FD80-46B1-BF8A-981B9DF84667}" dt="2019-03-14T14:09:47.948" v="25335" actId="1076"/>
          <ac:graphicFrameMkLst>
            <pc:docMk/>
            <pc:sldMk cId="1156789916" sldId="398"/>
            <ac:graphicFrameMk id="7" creationId="{00000000-0000-0000-0000-000000000000}"/>
          </ac:graphicFrameMkLst>
        </pc:graphicFrameChg>
        <pc:picChg chg="mod">
          <ac:chgData name="Inna Anatolievna Davidova" userId="615709de-f45c-42cb-8bad-60412f98c39f" providerId="ADAL" clId="{EE31EDC8-FD80-46B1-BF8A-981B9DF84667}" dt="2019-03-14T10:41:23.741" v="12405" actId="14100"/>
          <ac:picMkLst>
            <pc:docMk/>
            <pc:sldMk cId="1156789916" sldId="398"/>
            <ac:picMk id="6" creationId="{00000000-0000-0000-0000-000000000000}"/>
          </ac:picMkLst>
        </pc:picChg>
      </pc:sldChg>
      <pc:sldChg chg="modSp">
        <pc:chgData name="Inna Anatolievna Davidova" userId="615709de-f45c-42cb-8bad-60412f98c39f" providerId="ADAL" clId="{EE31EDC8-FD80-46B1-BF8A-981B9DF84667}" dt="2019-03-14T14:03:27.841" v="25146" actId="20577"/>
        <pc:sldMkLst>
          <pc:docMk/>
          <pc:sldMk cId="58107818" sldId="399"/>
        </pc:sldMkLst>
        <pc:spChg chg="mod">
          <ac:chgData name="Inna Anatolievna Davidova" userId="615709de-f45c-42cb-8bad-60412f98c39f" providerId="ADAL" clId="{EE31EDC8-FD80-46B1-BF8A-981B9DF84667}" dt="2019-03-14T09:44:36.707" v="5493" actId="20577"/>
          <ac:spMkLst>
            <pc:docMk/>
            <pc:sldMk cId="58107818" sldId="399"/>
            <ac:spMk id="2" creationId="{00000000-0000-0000-0000-000000000000}"/>
          </ac:spMkLst>
        </pc:spChg>
        <pc:spChg chg="mod">
          <ac:chgData name="Inna Anatolievna Davidova" userId="615709de-f45c-42cb-8bad-60412f98c39f" providerId="ADAL" clId="{EE31EDC8-FD80-46B1-BF8A-981B9DF84667}" dt="2019-03-14T09:44:51.535" v="5534" actId="313"/>
          <ac:spMkLst>
            <pc:docMk/>
            <pc:sldMk cId="58107818" sldId="399"/>
            <ac:spMk id="3" creationId="{00000000-0000-0000-0000-000000000000}"/>
          </ac:spMkLst>
        </pc:spChg>
        <pc:graphicFrameChg chg="mod modGraphic">
          <ac:chgData name="Inna Anatolievna Davidova" userId="615709de-f45c-42cb-8bad-60412f98c39f" providerId="ADAL" clId="{EE31EDC8-FD80-46B1-BF8A-981B9DF84667}" dt="2019-03-14T14:03:27.841" v="25146" actId="20577"/>
          <ac:graphicFrameMkLst>
            <pc:docMk/>
            <pc:sldMk cId="58107818" sldId="399"/>
            <ac:graphicFrameMk id="6" creationId="{00000000-0000-0000-0000-000000000000}"/>
          </ac:graphicFrameMkLst>
        </pc:graphicFrameChg>
      </pc:sldChg>
      <pc:sldChg chg="modSp">
        <pc:chgData name="Inna Anatolievna Davidova" userId="615709de-f45c-42cb-8bad-60412f98c39f" providerId="ADAL" clId="{EE31EDC8-FD80-46B1-BF8A-981B9DF84667}" dt="2019-03-14T10:27:51.566" v="10140" actId="20577"/>
        <pc:sldMkLst>
          <pc:docMk/>
          <pc:sldMk cId="3472673855" sldId="401"/>
        </pc:sldMkLst>
        <pc:spChg chg="mod">
          <ac:chgData name="Inna Anatolievna Davidova" userId="615709de-f45c-42cb-8bad-60412f98c39f" providerId="ADAL" clId="{EE31EDC8-FD80-46B1-BF8A-981B9DF84667}" dt="2019-03-14T10:18:37.760" v="9345" actId="313"/>
          <ac:spMkLst>
            <pc:docMk/>
            <pc:sldMk cId="3472673855" sldId="401"/>
            <ac:spMk id="2" creationId="{00000000-0000-0000-0000-000000000000}"/>
          </ac:spMkLst>
        </pc:spChg>
        <pc:graphicFrameChg chg="modGraphic">
          <ac:chgData name="Inna Anatolievna Davidova" userId="615709de-f45c-42cb-8bad-60412f98c39f" providerId="ADAL" clId="{EE31EDC8-FD80-46B1-BF8A-981B9DF84667}" dt="2019-03-14T10:20:48.416" v="9596" actId="313"/>
          <ac:graphicFrameMkLst>
            <pc:docMk/>
            <pc:sldMk cId="3472673855" sldId="401"/>
            <ac:graphicFrameMk id="8" creationId="{00000000-0000-0000-0000-000000000000}"/>
          </ac:graphicFrameMkLst>
        </pc:graphicFrameChg>
        <pc:graphicFrameChg chg="mod modGraphic">
          <ac:chgData name="Inna Anatolievna Davidova" userId="615709de-f45c-42cb-8bad-60412f98c39f" providerId="ADAL" clId="{EE31EDC8-FD80-46B1-BF8A-981B9DF84667}" dt="2019-03-14T10:27:51.566" v="10140" actId="20577"/>
          <ac:graphicFrameMkLst>
            <pc:docMk/>
            <pc:sldMk cId="3472673855" sldId="401"/>
            <ac:graphicFrameMk id="9" creationId="{00000000-0000-0000-0000-000000000000}"/>
          </ac:graphicFrameMkLst>
        </pc:graphicFrameChg>
      </pc:sldChg>
      <pc:sldChg chg="modSp">
        <pc:chgData name="Inna Anatolievna Davidova" userId="615709de-f45c-42cb-8bad-60412f98c39f" providerId="ADAL" clId="{EE31EDC8-FD80-46B1-BF8A-981B9DF84667}" dt="2019-03-14T14:06:34.009" v="25228" actId="20577"/>
        <pc:sldMkLst>
          <pc:docMk/>
          <pc:sldMk cId="1943666990" sldId="402"/>
        </pc:sldMkLst>
        <pc:spChg chg="mod">
          <ac:chgData name="Inna Anatolievna Davidova" userId="615709de-f45c-42cb-8bad-60412f98c39f" providerId="ADAL" clId="{EE31EDC8-FD80-46B1-BF8A-981B9DF84667}" dt="2019-03-14T10:22:42.145" v="9790" actId="27636"/>
          <ac:spMkLst>
            <pc:docMk/>
            <pc:sldMk cId="1943666990" sldId="402"/>
            <ac:spMk id="2" creationId="{00000000-0000-0000-0000-000000000000}"/>
          </ac:spMkLst>
        </pc:spChg>
        <pc:spChg chg="mod">
          <ac:chgData name="Inna Anatolievna Davidova" userId="615709de-f45c-42cb-8bad-60412f98c39f" providerId="ADAL" clId="{EE31EDC8-FD80-46B1-BF8A-981B9DF84667}" dt="2019-03-14T14:06:34.009" v="25228" actId="20577"/>
          <ac:spMkLst>
            <pc:docMk/>
            <pc:sldMk cId="1943666990" sldId="402"/>
            <ac:spMk id="8" creationId="{00000000-0000-0000-0000-000000000000}"/>
          </ac:spMkLst>
        </pc:spChg>
        <pc:graphicFrameChg chg="mod modGraphic">
          <ac:chgData name="Inna Anatolievna Davidova" userId="615709de-f45c-42cb-8bad-60412f98c39f" providerId="ADAL" clId="{EE31EDC8-FD80-46B1-BF8A-981B9DF84667}" dt="2019-03-14T10:26:49.357" v="10050" actId="14100"/>
          <ac:graphicFrameMkLst>
            <pc:docMk/>
            <pc:sldMk cId="1943666990" sldId="402"/>
            <ac:graphicFrameMk id="7" creationId="{00000000-0000-0000-0000-000000000000}"/>
          </ac:graphicFrameMkLst>
        </pc:graphicFrameChg>
        <pc:graphicFrameChg chg="mod modGraphic">
          <ac:chgData name="Inna Anatolievna Davidova" userId="615709de-f45c-42cb-8bad-60412f98c39f" providerId="ADAL" clId="{EE31EDC8-FD80-46B1-BF8A-981B9DF84667}" dt="2019-03-14T10:27:38.748" v="10125" actId="1076"/>
          <ac:graphicFrameMkLst>
            <pc:docMk/>
            <pc:sldMk cId="1943666990" sldId="402"/>
            <ac:graphicFrameMk id="9" creationId="{00000000-0000-0000-0000-000000000000}"/>
          </ac:graphicFrameMkLst>
        </pc:graphicFrameChg>
      </pc:sldChg>
      <pc:sldChg chg="modSp">
        <pc:chgData name="Inna Anatolievna Davidova" userId="615709de-f45c-42cb-8bad-60412f98c39f" providerId="ADAL" clId="{EE31EDC8-FD80-46B1-BF8A-981B9DF84667}" dt="2019-03-14T14:10:12.218" v="25345" actId="20577"/>
        <pc:sldMkLst>
          <pc:docMk/>
          <pc:sldMk cId="3093111316" sldId="403"/>
        </pc:sldMkLst>
        <pc:spChg chg="mod">
          <ac:chgData name="Inna Anatolievna Davidova" userId="615709de-f45c-42cb-8bad-60412f98c39f" providerId="ADAL" clId="{EE31EDC8-FD80-46B1-BF8A-981B9DF84667}" dt="2019-03-14T10:55:12.200" v="13015" actId="313"/>
          <ac:spMkLst>
            <pc:docMk/>
            <pc:sldMk cId="3093111316" sldId="403"/>
            <ac:spMk id="2" creationId="{00000000-0000-0000-0000-000000000000}"/>
          </ac:spMkLst>
        </pc:spChg>
        <pc:spChg chg="mod">
          <ac:chgData name="Inna Anatolievna Davidova" userId="615709de-f45c-42cb-8bad-60412f98c39f" providerId="ADAL" clId="{EE31EDC8-FD80-46B1-BF8A-981B9DF84667}" dt="2019-03-14T14:10:12.218" v="25345" actId="20577"/>
          <ac:spMkLst>
            <pc:docMk/>
            <pc:sldMk cId="3093111316" sldId="403"/>
            <ac:spMk id="3" creationId="{00000000-0000-0000-0000-000000000000}"/>
          </ac:spMkLst>
        </pc:spChg>
        <pc:spChg chg="mod">
          <ac:chgData name="Inna Anatolievna Davidova" userId="615709de-f45c-42cb-8bad-60412f98c39f" providerId="ADAL" clId="{EE31EDC8-FD80-46B1-BF8A-981B9DF84667}" dt="2019-03-14T10:55:27.723" v="13017" actId="255"/>
          <ac:spMkLst>
            <pc:docMk/>
            <pc:sldMk cId="3093111316" sldId="403"/>
            <ac:spMk id="10" creationId="{00000000-0000-0000-0000-000000000000}"/>
          </ac:spMkLst>
        </pc:spChg>
        <pc:graphicFrameChg chg="mod modGraphic">
          <ac:chgData name="Inna Anatolievna Davidova" userId="615709de-f45c-42cb-8bad-60412f98c39f" providerId="ADAL" clId="{EE31EDC8-FD80-46B1-BF8A-981B9DF84667}" dt="2019-03-14T10:54:16.261" v="12899" actId="20577"/>
          <ac:graphicFrameMkLst>
            <pc:docMk/>
            <pc:sldMk cId="3093111316" sldId="403"/>
            <ac:graphicFrameMk id="11" creationId="{00000000-0000-0000-0000-000000000000}"/>
          </ac:graphicFrameMkLst>
        </pc:graphicFrameChg>
      </pc:sldChg>
      <pc:sldChg chg="modSp">
        <pc:chgData name="Inna Anatolievna Davidova" userId="615709de-f45c-42cb-8bad-60412f98c39f" providerId="ADAL" clId="{EE31EDC8-FD80-46B1-BF8A-981B9DF84667}" dt="2019-03-14T14:12:54.488" v="25458" actId="20577"/>
        <pc:sldMkLst>
          <pc:docMk/>
          <pc:sldMk cId="465908387" sldId="404"/>
        </pc:sldMkLst>
        <pc:spChg chg="mod">
          <ac:chgData name="Inna Anatolievna Davidova" userId="615709de-f45c-42cb-8bad-60412f98c39f" providerId="ADAL" clId="{EE31EDC8-FD80-46B1-BF8A-981B9DF84667}" dt="2019-03-14T14:10:59.200" v="25354" actId="20577"/>
          <ac:spMkLst>
            <pc:docMk/>
            <pc:sldMk cId="465908387" sldId="404"/>
            <ac:spMk id="2" creationId="{00000000-0000-0000-0000-000000000000}"/>
          </ac:spMkLst>
        </pc:spChg>
        <pc:spChg chg="mod">
          <ac:chgData name="Inna Anatolievna Davidova" userId="615709de-f45c-42cb-8bad-60412f98c39f" providerId="ADAL" clId="{EE31EDC8-FD80-46B1-BF8A-981B9DF84667}" dt="2019-03-14T14:11:06.435" v="25361" actId="20577"/>
          <ac:spMkLst>
            <pc:docMk/>
            <pc:sldMk cId="465908387" sldId="404"/>
            <ac:spMk id="3" creationId="{00000000-0000-0000-0000-000000000000}"/>
          </ac:spMkLst>
        </pc:spChg>
        <pc:graphicFrameChg chg="mod modGraphic">
          <ac:chgData name="Inna Anatolievna Davidova" userId="615709de-f45c-42cb-8bad-60412f98c39f" providerId="ADAL" clId="{EE31EDC8-FD80-46B1-BF8A-981B9DF84667}" dt="2019-03-14T14:12:54.488" v="25458" actId="20577"/>
          <ac:graphicFrameMkLst>
            <pc:docMk/>
            <pc:sldMk cId="465908387" sldId="404"/>
            <ac:graphicFrameMk id="5" creationId="{00000000-0000-0000-0000-000000000000}"/>
          </ac:graphicFrameMkLst>
        </pc:graphicFrameChg>
      </pc:sldChg>
      <pc:sldChg chg="modSp">
        <pc:chgData name="Inna Anatolievna Davidova" userId="615709de-f45c-42cb-8bad-60412f98c39f" providerId="ADAL" clId="{EE31EDC8-FD80-46B1-BF8A-981B9DF84667}" dt="2019-03-14T14:14:16.424" v="25530" actId="20577"/>
        <pc:sldMkLst>
          <pc:docMk/>
          <pc:sldMk cId="4203836996" sldId="405"/>
        </pc:sldMkLst>
        <pc:spChg chg="mod">
          <ac:chgData name="Inna Anatolievna Davidova" userId="615709de-f45c-42cb-8bad-60412f98c39f" providerId="ADAL" clId="{EE31EDC8-FD80-46B1-BF8A-981B9DF84667}" dt="2019-03-14T14:13:07.958" v="25462" actId="20577"/>
          <ac:spMkLst>
            <pc:docMk/>
            <pc:sldMk cId="4203836996" sldId="405"/>
            <ac:spMk id="2" creationId="{00000000-0000-0000-0000-000000000000}"/>
          </ac:spMkLst>
        </pc:spChg>
        <pc:graphicFrameChg chg="mod modGraphic">
          <ac:chgData name="Inna Anatolievna Davidova" userId="615709de-f45c-42cb-8bad-60412f98c39f" providerId="ADAL" clId="{EE31EDC8-FD80-46B1-BF8A-981B9DF84667}" dt="2019-03-14T14:14:16.424" v="25530" actId="20577"/>
          <ac:graphicFrameMkLst>
            <pc:docMk/>
            <pc:sldMk cId="4203836996" sldId="405"/>
            <ac:graphicFrameMk id="3" creationId="{00000000-0000-0000-0000-000000000000}"/>
          </ac:graphicFrameMkLst>
        </pc:graphicFrameChg>
      </pc:sldChg>
      <pc:sldChg chg="modSp">
        <pc:chgData name="Inna Anatolievna Davidova" userId="615709de-f45c-42cb-8bad-60412f98c39f" providerId="ADAL" clId="{EE31EDC8-FD80-46B1-BF8A-981B9DF84667}" dt="2019-03-14T13:53:42.645" v="24628" actId="313"/>
        <pc:sldMkLst>
          <pc:docMk/>
          <pc:sldMk cId="559438175" sldId="406"/>
        </pc:sldMkLst>
        <pc:spChg chg="mod">
          <ac:chgData name="Inna Anatolievna Davidova" userId="615709de-f45c-42cb-8bad-60412f98c39f" providerId="ADAL" clId="{EE31EDC8-FD80-46B1-BF8A-981B9DF84667}" dt="2019-03-14T13:53:42.645" v="24628" actId="313"/>
          <ac:spMkLst>
            <pc:docMk/>
            <pc:sldMk cId="559438175" sldId="406"/>
            <ac:spMk id="5" creationId="{00000000-0000-0000-0000-000000000000}"/>
          </ac:spMkLst>
        </pc:spChg>
      </pc:sldChg>
      <pc:sldChg chg="modSp add modNotesTx">
        <pc:chgData name="Inna Anatolievna Davidova" userId="615709de-f45c-42cb-8bad-60412f98c39f" providerId="ADAL" clId="{EE31EDC8-FD80-46B1-BF8A-981B9DF84667}" dt="2019-03-14T13:58:29.758" v="24887" actId="14100"/>
        <pc:sldMkLst>
          <pc:docMk/>
          <pc:sldMk cId="3250284819" sldId="407"/>
        </pc:sldMkLst>
        <pc:spChg chg="mod">
          <ac:chgData name="Inna Anatolievna Davidova" userId="615709de-f45c-42cb-8bad-60412f98c39f" providerId="ADAL" clId="{EE31EDC8-FD80-46B1-BF8A-981B9DF84667}" dt="2019-03-14T13:57:50.963" v="24883" actId="20577"/>
          <ac:spMkLst>
            <pc:docMk/>
            <pc:sldMk cId="3250284819" sldId="407"/>
            <ac:spMk id="2" creationId="{00000000-0000-0000-0000-000000000000}"/>
          </ac:spMkLst>
        </pc:spChg>
        <pc:spChg chg="mod">
          <ac:chgData name="Inna Anatolievna Davidova" userId="615709de-f45c-42cb-8bad-60412f98c39f" providerId="ADAL" clId="{EE31EDC8-FD80-46B1-BF8A-981B9DF84667}" dt="2019-03-14T13:56:04.930" v="24810" actId="313"/>
          <ac:spMkLst>
            <pc:docMk/>
            <pc:sldMk cId="3250284819" sldId="407"/>
            <ac:spMk id="8" creationId="{00000000-0000-0000-0000-000000000000}"/>
          </ac:spMkLst>
        </pc:spChg>
        <pc:spChg chg="mod">
          <ac:chgData name="Inna Anatolievna Davidova" userId="615709de-f45c-42cb-8bad-60412f98c39f" providerId="ADAL" clId="{EE31EDC8-FD80-46B1-BF8A-981B9DF84667}" dt="2019-03-14T08:35:35.785" v="881"/>
          <ac:spMkLst>
            <pc:docMk/>
            <pc:sldMk cId="3250284819" sldId="407"/>
            <ac:spMk id="10" creationId="{00000000-0000-0000-0000-000000000000}"/>
          </ac:spMkLst>
        </pc:spChg>
        <pc:spChg chg="mod">
          <ac:chgData name="Inna Anatolievna Davidova" userId="615709de-f45c-42cb-8bad-60412f98c39f" providerId="ADAL" clId="{EE31EDC8-FD80-46B1-BF8A-981B9DF84667}" dt="2019-03-14T08:38:14.776" v="912" actId="255"/>
          <ac:spMkLst>
            <pc:docMk/>
            <pc:sldMk cId="3250284819" sldId="407"/>
            <ac:spMk id="12" creationId="{00000000-0000-0000-0000-000000000000}"/>
          </ac:spMkLst>
        </pc:spChg>
        <pc:spChg chg="mod">
          <ac:chgData name="Inna Anatolievna Davidova" userId="615709de-f45c-42cb-8bad-60412f98c39f" providerId="ADAL" clId="{EE31EDC8-FD80-46B1-BF8A-981B9DF84667}" dt="2019-03-14T13:58:20.210" v="24885" actId="1076"/>
          <ac:spMkLst>
            <pc:docMk/>
            <pc:sldMk cId="3250284819" sldId="407"/>
            <ac:spMk id="13" creationId="{00000000-0000-0000-0000-000000000000}"/>
          </ac:spMkLst>
        </pc:spChg>
        <pc:picChg chg="mod">
          <ac:chgData name="Inna Anatolievna Davidova" userId="615709de-f45c-42cb-8bad-60412f98c39f" providerId="ADAL" clId="{EE31EDC8-FD80-46B1-BF8A-981B9DF84667}" dt="2019-03-14T13:58:29.758" v="24887" actId="14100"/>
          <ac:picMkLst>
            <pc:docMk/>
            <pc:sldMk cId="3250284819" sldId="407"/>
            <ac:picMk id="5" creationId="{00000000-0000-0000-0000-000000000000}"/>
          </ac:picMkLst>
        </pc:picChg>
        <pc:picChg chg="mod">
          <ac:chgData name="Inna Anatolievna Davidova" userId="615709de-f45c-42cb-8bad-60412f98c39f" providerId="ADAL" clId="{EE31EDC8-FD80-46B1-BF8A-981B9DF84667}" dt="2019-03-14T13:58:16.038" v="24884" actId="1076"/>
          <ac:picMkLst>
            <pc:docMk/>
            <pc:sldMk cId="3250284819" sldId="407"/>
            <ac:picMk id="9" creationId="{00000000-0000-0000-0000-000000000000}"/>
          </ac:picMkLst>
        </pc:picChg>
      </pc:sldChg>
    </pc:docChg>
  </pc:docChgLst>
  <pc:docChgLst>
    <pc:chgData name="Inna Anatolievna Davidova" userId="615709de-f45c-42cb-8bad-60412f98c39f" providerId="ADAL" clId="{FB9AD215-7057-4CEC-BA89-091B9106779C}"/>
    <pc:docChg chg="undo custSel modSld">
      <pc:chgData name="Inna Anatolievna Davidova" userId="615709de-f45c-42cb-8bad-60412f98c39f" providerId="ADAL" clId="{FB9AD215-7057-4CEC-BA89-091B9106779C}" dt="2019-03-15T09:07:28.318" v="2480" actId="20577"/>
      <pc:docMkLst>
        <pc:docMk/>
      </pc:docMkLst>
      <pc:sldChg chg="modSp">
        <pc:chgData name="Inna Anatolievna Davidova" userId="615709de-f45c-42cb-8bad-60412f98c39f" providerId="ADAL" clId="{FB9AD215-7057-4CEC-BA89-091B9106779C}" dt="2019-03-15T07:48:25.491" v="4" actId="113"/>
        <pc:sldMkLst>
          <pc:docMk/>
          <pc:sldMk cId="2485789331" sldId="341"/>
        </pc:sldMkLst>
        <pc:spChg chg="mod">
          <ac:chgData name="Inna Anatolievna Davidova" userId="615709de-f45c-42cb-8bad-60412f98c39f" providerId="ADAL" clId="{FB9AD215-7057-4CEC-BA89-091B9106779C}" dt="2019-03-15T07:48:25.491" v="4" actId="113"/>
          <ac:spMkLst>
            <pc:docMk/>
            <pc:sldMk cId="2485789331" sldId="341"/>
            <ac:spMk id="6" creationId="{00000000-0000-0000-0000-000000000000}"/>
          </ac:spMkLst>
        </pc:spChg>
      </pc:sldChg>
      <pc:sldChg chg="modSp">
        <pc:chgData name="Inna Anatolievna Davidova" userId="615709de-f45c-42cb-8bad-60412f98c39f" providerId="ADAL" clId="{FB9AD215-7057-4CEC-BA89-091B9106779C}" dt="2019-03-15T08:36:28.360" v="1403" actId="20577"/>
        <pc:sldMkLst>
          <pc:docMk/>
          <pc:sldMk cId="50535172" sldId="356"/>
        </pc:sldMkLst>
        <pc:spChg chg="mod">
          <ac:chgData name="Inna Anatolievna Davidova" userId="615709de-f45c-42cb-8bad-60412f98c39f" providerId="ADAL" clId="{FB9AD215-7057-4CEC-BA89-091B9106779C}" dt="2019-03-15T08:36:28.360" v="1403" actId="20577"/>
          <ac:spMkLst>
            <pc:docMk/>
            <pc:sldMk cId="50535172" sldId="356"/>
            <ac:spMk id="4" creationId="{929E59E0-CCF2-4A0B-8628-8750D9009113}"/>
          </ac:spMkLst>
        </pc:spChg>
        <pc:spChg chg="mod">
          <ac:chgData name="Inna Anatolievna Davidova" userId="615709de-f45c-42cb-8bad-60412f98c39f" providerId="ADAL" clId="{FB9AD215-7057-4CEC-BA89-091B9106779C}" dt="2019-03-15T08:33:56.191" v="1310" actId="313"/>
          <ac:spMkLst>
            <pc:docMk/>
            <pc:sldMk cId="50535172" sldId="356"/>
            <ac:spMk id="5" creationId="{00000000-0000-0000-0000-000000000000}"/>
          </ac:spMkLst>
        </pc:spChg>
      </pc:sldChg>
      <pc:sldChg chg="modSp">
        <pc:chgData name="Inna Anatolievna Davidova" userId="615709de-f45c-42cb-8bad-60412f98c39f" providerId="ADAL" clId="{FB9AD215-7057-4CEC-BA89-091B9106779C}" dt="2019-03-15T08:07:07.597" v="731" actId="20577"/>
        <pc:sldMkLst>
          <pc:docMk/>
          <pc:sldMk cId="645101228" sldId="373"/>
        </pc:sldMkLst>
        <pc:spChg chg="mod">
          <ac:chgData name="Inna Anatolievna Davidova" userId="615709de-f45c-42cb-8bad-60412f98c39f" providerId="ADAL" clId="{FB9AD215-7057-4CEC-BA89-091B9106779C}" dt="2019-03-15T08:06:07.676" v="723" actId="20577"/>
          <ac:spMkLst>
            <pc:docMk/>
            <pc:sldMk cId="645101228" sldId="373"/>
            <ac:spMk id="2" creationId="{00000000-0000-0000-0000-000000000000}"/>
          </ac:spMkLst>
        </pc:spChg>
        <pc:spChg chg="mod">
          <ac:chgData name="Inna Anatolievna Davidova" userId="615709de-f45c-42cb-8bad-60412f98c39f" providerId="ADAL" clId="{FB9AD215-7057-4CEC-BA89-091B9106779C}" dt="2019-03-15T08:07:07.597" v="731" actId="20577"/>
          <ac:spMkLst>
            <pc:docMk/>
            <pc:sldMk cId="645101228" sldId="373"/>
            <ac:spMk id="39" creationId="{00000000-0000-0000-0000-000000000000}"/>
          </ac:spMkLst>
        </pc:spChg>
      </pc:sldChg>
      <pc:sldChg chg="modSp">
        <pc:chgData name="Inna Anatolievna Davidova" userId="615709de-f45c-42cb-8bad-60412f98c39f" providerId="ADAL" clId="{FB9AD215-7057-4CEC-BA89-091B9106779C}" dt="2019-03-15T07:57:40.881" v="339" actId="20577"/>
        <pc:sldMkLst>
          <pc:docMk/>
          <pc:sldMk cId="759597771" sldId="374"/>
        </pc:sldMkLst>
        <pc:spChg chg="mod">
          <ac:chgData name="Inna Anatolievna Davidova" userId="615709de-f45c-42cb-8bad-60412f98c39f" providerId="ADAL" clId="{FB9AD215-7057-4CEC-BA89-091B9106779C}" dt="2019-03-15T07:56:52.342" v="307" actId="6549"/>
          <ac:spMkLst>
            <pc:docMk/>
            <pc:sldMk cId="759597771" sldId="374"/>
            <ac:spMk id="2" creationId="{00000000-0000-0000-0000-000000000000}"/>
          </ac:spMkLst>
        </pc:spChg>
        <pc:spChg chg="mod">
          <ac:chgData name="Inna Anatolievna Davidova" userId="615709de-f45c-42cb-8bad-60412f98c39f" providerId="ADAL" clId="{FB9AD215-7057-4CEC-BA89-091B9106779C}" dt="2019-03-15T07:57:40.881" v="339" actId="20577"/>
          <ac:spMkLst>
            <pc:docMk/>
            <pc:sldMk cId="759597771" sldId="374"/>
            <ac:spMk id="3" creationId="{00000000-0000-0000-0000-000000000000}"/>
          </ac:spMkLst>
        </pc:spChg>
      </pc:sldChg>
      <pc:sldChg chg="modSp">
        <pc:chgData name="Inna Anatolievna Davidova" userId="615709de-f45c-42cb-8bad-60412f98c39f" providerId="ADAL" clId="{FB9AD215-7057-4CEC-BA89-091B9106779C}" dt="2019-03-15T08:03:14.224" v="509"/>
        <pc:sldMkLst>
          <pc:docMk/>
          <pc:sldMk cId="3910693218" sldId="375"/>
        </pc:sldMkLst>
        <pc:spChg chg="mod">
          <ac:chgData name="Inna Anatolievna Davidova" userId="615709de-f45c-42cb-8bad-60412f98c39f" providerId="ADAL" clId="{FB9AD215-7057-4CEC-BA89-091B9106779C}" dt="2019-03-15T08:03:14.224" v="509"/>
          <ac:spMkLst>
            <pc:docMk/>
            <pc:sldMk cId="3910693218" sldId="375"/>
            <ac:spMk id="2" creationId="{00000000-0000-0000-0000-000000000000}"/>
          </ac:spMkLst>
        </pc:spChg>
      </pc:sldChg>
      <pc:sldChg chg="modSp">
        <pc:chgData name="Inna Anatolievna Davidova" userId="615709de-f45c-42cb-8bad-60412f98c39f" providerId="ADAL" clId="{FB9AD215-7057-4CEC-BA89-091B9106779C}" dt="2019-03-15T08:04:51.568" v="670" actId="20577"/>
        <pc:sldMkLst>
          <pc:docMk/>
          <pc:sldMk cId="3961555184" sldId="376"/>
        </pc:sldMkLst>
        <pc:spChg chg="mod">
          <ac:chgData name="Inna Anatolievna Davidova" userId="615709de-f45c-42cb-8bad-60412f98c39f" providerId="ADAL" clId="{FB9AD215-7057-4CEC-BA89-091B9106779C}" dt="2019-03-15T08:04:12.376" v="609" actId="20577"/>
          <ac:spMkLst>
            <pc:docMk/>
            <pc:sldMk cId="3961555184" sldId="376"/>
            <ac:spMk id="11" creationId="{00000000-0000-0000-0000-000000000000}"/>
          </ac:spMkLst>
        </pc:spChg>
        <pc:spChg chg="mod">
          <ac:chgData name="Inna Anatolievna Davidova" userId="615709de-f45c-42cb-8bad-60412f98c39f" providerId="ADAL" clId="{FB9AD215-7057-4CEC-BA89-091B9106779C}" dt="2019-03-15T08:04:51.568" v="670" actId="20577"/>
          <ac:spMkLst>
            <pc:docMk/>
            <pc:sldMk cId="3961555184" sldId="376"/>
            <ac:spMk id="16" creationId="{00000000-0000-0000-0000-000000000000}"/>
          </ac:spMkLst>
        </pc:spChg>
        <pc:spChg chg="mod">
          <ac:chgData name="Inna Anatolievna Davidova" userId="615709de-f45c-42cb-8bad-60412f98c39f" providerId="ADAL" clId="{FB9AD215-7057-4CEC-BA89-091B9106779C}" dt="2019-03-15T08:04:14.861" v="612" actId="20577"/>
          <ac:spMkLst>
            <pc:docMk/>
            <pc:sldMk cId="3961555184" sldId="376"/>
            <ac:spMk id="17" creationId="{00000000-0000-0000-0000-000000000000}"/>
          </ac:spMkLst>
        </pc:spChg>
      </pc:sldChg>
      <pc:sldChg chg="modSp">
        <pc:chgData name="Inna Anatolievna Davidova" userId="615709de-f45c-42cb-8bad-60412f98c39f" providerId="ADAL" clId="{FB9AD215-7057-4CEC-BA89-091B9106779C}" dt="2019-03-15T08:09:07.455" v="791" actId="20577"/>
        <pc:sldMkLst>
          <pc:docMk/>
          <pc:sldMk cId="788637066" sldId="378"/>
        </pc:sldMkLst>
        <pc:spChg chg="mod">
          <ac:chgData name="Inna Anatolievna Davidova" userId="615709de-f45c-42cb-8bad-60412f98c39f" providerId="ADAL" clId="{FB9AD215-7057-4CEC-BA89-091B9106779C}" dt="2019-03-15T08:08:22.339" v="739" actId="6549"/>
          <ac:spMkLst>
            <pc:docMk/>
            <pc:sldMk cId="788637066" sldId="378"/>
            <ac:spMk id="5" creationId="{00000000-0000-0000-0000-000000000000}"/>
          </ac:spMkLst>
        </pc:spChg>
        <pc:spChg chg="mod">
          <ac:chgData name="Inna Anatolievna Davidova" userId="615709de-f45c-42cb-8bad-60412f98c39f" providerId="ADAL" clId="{FB9AD215-7057-4CEC-BA89-091B9106779C}" dt="2019-03-15T08:09:03.783" v="782" actId="20577"/>
          <ac:spMkLst>
            <pc:docMk/>
            <pc:sldMk cId="788637066" sldId="378"/>
            <ac:spMk id="14" creationId="{00000000-0000-0000-0000-000000000000}"/>
          </ac:spMkLst>
        </pc:spChg>
        <pc:spChg chg="mod">
          <ac:chgData name="Inna Anatolievna Davidova" userId="615709de-f45c-42cb-8bad-60412f98c39f" providerId="ADAL" clId="{FB9AD215-7057-4CEC-BA89-091B9106779C}" dt="2019-03-15T08:09:07.455" v="791" actId="20577"/>
          <ac:spMkLst>
            <pc:docMk/>
            <pc:sldMk cId="788637066" sldId="378"/>
            <ac:spMk id="15" creationId="{00000000-0000-0000-0000-000000000000}"/>
          </ac:spMkLst>
        </pc:spChg>
      </pc:sldChg>
      <pc:sldChg chg="modSp">
        <pc:chgData name="Inna Anatolievna Davidova" userId="615709de-f45c-42cb-8bad-60412f98c39f" providerId="ADAL" clId="{FB9AD215-7057-4CEC-BA89-091B9106779C}" dt="2019-03-15T08:26:24.605" v="1134" actId="6549"/>
        <pc:sldMkLst>
          <pc:docMk/>
          <pc:sldMk cId="2997532401" sldId="379"/>
        </pc:sldMkLst>
        <pc:spChg chg="mod">
          <ac:chgData name="Inna Anatolievna Davidova" userId="615709de-f45c-42cb-8bad-60412f98c39f" providerId="ADAL" clId="{FB9AD215-7057-4CEC-BA89-091B9106779C}" dt="2019-03-15T08:26:24.605" v="1134" actId="6549"/>
          <ac:spMkLst>
            <pc:docMk/>
            <pc:sldMk cId="2997532401" sldId="379"/>
            <ac:spMk id="2" creationId="{00000000-0000-0000-0000-000000000000}"/>
          </ac:spMkLst>
        </pc:spChg>
      </pc:sldChg>
      <pc:sldChg chg="modSp">
        <pc:chgData name="Inna Anatolievna Davidova" userId="615709de-f45c-42cb-8bad-60412f98c39f" providerId="ADAL" clId="{FB9AD215-7057-4CEC-BA89-091B9106779C}" dt="2019-03-15T08:16:21.844" v="877" actId="20577"/>
        <pc:sldMkLst>
          <pc:docMk/>
          <pc:sldMk cId="915379226" sldId="381"/>
        </pc:sldMkLst>
        <pc:spChg chg="mod">
          <ac:chgData name="Inna Anatolievna Davidova" userId="615709de-f45c-42cb-8bad-60412f98c39f" providerId="ADAL" clId="{FB9AD215-7057-4CEC-BA89-091B9106779C}" dt="2019-03-15T08:16:21.844" v="877" actId="20577"/>
          <ac:spMkLst>
            <pc:docMk/>
            <pc:sldMk cId="915379226" sldId="381"/>
            <ac:spMk id="8" creationId="{00000000-0000-0000-0000-000000000000}"/>
          </ac:spMkLst>
        </pc:spChg>
      </pc:sldChg>
      <pc:sldChg chg="modSp">
        <pc:chgData name="Inna Anatolievna Davidova" userId="615709de-f45c-42cb-8bad-60412f98c39f" providerId="ADAL" clId="{FB9AD215-7057-4CEC-BA89-091B9106779C}" dt="2019-03-15T08:02:46.220" v="502" actId="20577"/>
        <pc:sldMkLst>
          <pc:docMk/>
          <pc:sldMk cId="2599130467" sldId="382"/>
        </pc:sldMkLst>
        <pc:spChg chg="mod">
          <ac:chgData name="Inna Anatolievna Davidova" userId="615709de-f45c-42cb-8bad-60412f98c39f" providerId="ADAL" clId="{FB9AD215-7057-4CEC-BA89-091B9106779C}" dt="2019-03-15T08:02:46.220" v="502" actId="20577"/>
          <ac:spMkLst>
            <pc:docMk/>
            <pc:sldMk cId="2599130467" sldId="382"/>
            <ac:spMk id="3" creationId="{00000000-0000-0000-0000-000000000000}"/>
          </ac:spMkLst>
        </pc:spChg>
        <pc:spChg chg="mod">
          <ac:chgData name="Inna Anatolievna Davidova" userId="615709de-f45c-42cb-8bad-60412f98c39f" providerId="ADAL" clId="{FB9AD215-7057-4CEC-BA89-091B9106779C}" dt="2019-03-15T08:01:38.756" v="460" actId="20577"/>
          <ac:spMkLst>
            <pc:docMk/>
            <pc:sldMk cId="2599130467" sldId="382"/>
            <ac:spMk id="7" creationId="{5FDB6A9F-EFA9-4E2D-97B5-55F0E023E75B}"/>
          </ac:spMkLst>
        </pc:spChg>
      </pc:sldChg>
      <pc:sldChg chg="modSp">
        <pc:chgData name="Inna Anatolievna Davidova" userId="615709de-f45c-42cb-8bad-60412f98c39f" providerId="ADAL" clId="{FB9AD215-7057-4CEC-BA89-091B9106779C}" dt="2019-03-15T08:38:34.534" v="1476" actId="20577"/>
        <pc:sldMkLst>
          <pc:docMk/>
          <pc:sldMk cId="616920816" sldId="385"/>
        </pc:sldMkLst>
        <pc:spChg chg="mod">
          <ac:chgData name="Inna Anatolievna Davidova" userId="615709de-f45c-42cb-8bad-60412f98c39f" providerId="ADAL" clId="{FB9AD215-7057-4CEC-BA89-091B9106779C}" dt="2019-03-15T08:37:10.968" v="1413" actId="20577"/>
          <ac:spMkLst>
            <pc:docMk/>
            <pc:sldMk cId="616920816" sldId="385"/>
            <ac:spMk id="5" creationId="{00000000-0000-0000-0000-000000000000}"/>
          </ac:spMkLst>
        </pc:spChg>
        <pc:spChg chg="mod">
          <ac:chgData name="Inna Anatolievna Davidova" userId="615709de-f45c-42cb-8bad-60412f98c39f" providerId="ADAL" clId="{FB9AD215-7057-4CEC-BA89-091B9106779C}" dt="2019-03-15T08:38:07.487" v="1462" actId="20577"/>
          <ac:spMkLst>
            <pc:docMk/>
            <pc:sldMk cId="616920816" sldId="385"/>
            <ac:spMk id="10" creationId="{00000000-0000-0000-0000-000000000000}"/>
          </ac:spMkLst>
        </pc:spChg>
        <pc:spChg chg="mod">
          <ac:chgData name="Inna Anatolievna Davidova" userId="615709de-f45c-42cb-8bad-60412f98c39f" providerId="ADAL" clId="{FB9AD215-7057-4CEC-BA89-091B9106779C}" dt="2019-03-15T08:38:34.534" v="1476" actId="20577"/>
          <ac:spMkLst>
            <pc:docMk/>
            <pc:sldMk cId="616920816" sldId="385"/>
            <ac:spMk id="19" creationId="{00000000-0000-0000-0000-000000000000}"/>
          </ac:spMkLst>
        </pc:spChg>
        <pc:spChg chg="mod">
          <ac:chgData name="Inna Anatolievna Davidova" userId="615709de-f45c-42cb-8bad-60412f98c39f" providerId="ADAL" clId="{FB9AD215-7057-4CEC-BA89-091B9106779C}" dt="2019-03-15T08:37:37.839" v="1429" actId="6549"/>
          <ac:spMkLst>
            <pc:docMk/>
            <pc:sldMk cId="616920816" sldId="385"/>
            <ac:spMk id="21" creationId="{00000000-0000-0000-0000-000000000000}"/>
          </ac:spMkLst>
        </pc:spChg>
        <pc:spChg chg="mod">
          <ac:chgData name="Inna Anatolievna Davidova" userId="615709de-f45c-42cb-8bad-60412f98c39f" providerId="ADAL" clId="{FB9AD215-7057-4CEC-BA89-091B9106779C}" dt="2019-03-15T08:38:02.184" v="1451" actId="20577"/>
          <ac:spMkLst>
            <pc:docMk/>
            <pc:sldMk cId="616920816" sldId="385"/>
            <ac:spMk id="22" creationId="{00000000-0000-0000-0000-000000000000}"/>
          </ac:spMkLst>
        </pc:spChg>
      </pc:sldChg>
      <pc:sldChg chg="modSp">
        <pc:chgData name="Inna Anatolievna Davidova" userId="615709de-f45c-42cb-8bad-60412f98c39f" providerId="ADAL" clId="{FB9AD215-7057-4CEC-BA89-091B9106779C}" dt="2019-03-15T08:57:46.108" v="2166" actId="313"/>
        <pc:sldMkLst>
          <pc:docMk/>
          <pc:sldMk cId="667658077" sldId="386"/>
        </pc:sldMkLst>
        <pc:spChg chg="mod">
          <ac:chgData name="Inna Anatolievna Davidova" userId="615709de-f45c-42cb-8bad-60412f98c39f" providerId="ADAL" clId="{FB9AD215-7057-4CEC-BA89-091B9106779C}" dt="2019-03-15T08:57:19.265" v="2109" actId="313"/>
          <ac:spMkLst>
            <pc:docMk/>
            <pc:sldMk cId="667658077" sldId="386"/>
            <ac:spMk id="15" creationId="{00000000-0000-0000-0000-000000000000}"/>
          </ac:spMkLst>
        </pc:spChg>
        <pc:spChg chg="mod">
          <ac:chgData name="Inna Anatolievna Davidova" userId="615709de-f45c-42cb-8bad-60412f98c39f" providerId="ADAL" clId="{FB9AD215-7057-4CEC-BA89-091B9106779C}" dt="2019-03-15T08:57:46.108" v="2166" actId="313"/>
          <ac:spMkLst>
            <pc:docMk/>
            <pc:sldMk cId="667658077" sldId="386"/>
            <ac:spMk id="16" creationId="{00000000-0000-0000-0000-000000000000}"/>
          </ac:spMkLst>
        </pc:spChg>
        <pc:spChg chg="mod">
          <ac:chgData name="Inna Anatolievna Davidova" userId="615709de-f45c-42cb-8bad-60412f98c39f" providerId="ADAL" clId="{FB9AD215-7057-4CEC-BA89-091B9106779C}" dt="2019-03-15T08:56:48.122" v="2087" actId="1038"/>
          <ac:spMkLst>
            <pc:docMk/>
            <pc:sldMk cId="667658077" sldId="386"/>
            <ac:spMk id="42" creationId="{00000000-0000-0000-0000-000000000000}"/>
          </ac:spMkLst>
        </pc:spChg>
        <pc:spChg chg="mod">
          <ac:chgData name="Inna Anatolievna Davidova" userId="615709de-f45c-42cb-8bad-60412f98c39f" providerId="ADAL" clId="{FB9AD215-7057-4CEC-BA89-091B9106779C}" dt="2019-03-15T08:56:22.280" v="2085" actId="313"/>
          <ac:spMkLst>
            <pc:docMk/>
            <pc:sldMk cId="667658077" sldId="386"/>
            <ac:spMk id="54" creationId="{00000000-0000-0000-0000-000000000000}"/>
          </ac:spMkLst>
        </pc:spChg>
      </pc:sldChg>
      <pc:sldChg chg="modSp">
        <pc:chgData name="Inna Anatolievna Davidova" userId="615709de-f45c-42cb-8bad-60412f98c39f" providerId="ADAL" clId="{FB9AD215-7057-4CEC-BA89-091B9106779C}" dt="2019-03-15T08:59:58.544" v="2230" actId="20577"/>
        <pc:sldMkLst>
          <pc:docMk/>
          <pc:sldMk cId="3919741826" sldId="387"/>
        </pc:sldMkLst>
        <pc:spChg chg="mod">
          <ac:chgData name="Inna Anatolievna Davidova" userId="615709de-f45c-42cb-8bad-60412f98c39f" providerId="ADAL" clId="{FB9AD215-7057-4CEC-BA89-091B9106779C}" dt="2019-03-15T08:58:52.883" v="2174" actId="6549"/>
          <ac:spMkLst>
            <pc:docMk/>
            <pc:sldMk cId="3919741826" sldId="387"/>
            <ac:spMk id="2" creationId="{00000000-0000-0000-0000-000000000000}"/>
          </ac:spMkLst>
        </pc:spChg>
        <pc:spChg chg="mod">
          <ac:chgData name="Inna Anatolievna Davidova" userId="615709de-f45c-42cb-8bad-60412f98c39f" providerId="ADAL" clId="{FB9AD215-7057-4CEC-BA89-091B9106779C}" dt="2019-03-15T08:59:11.234" v="2197" actId="6549"/>
          <ac:spMkLst>
            <pc:docMk/>
            <pc:sldMk cId="3919741826" sldId="387"/>
            <ac:spMk id="7" creationId="{00000000-0000-0000-0000-000000000000}"/>
          </ac:spMkLst>
        </pc:spChg>
        <pc:spChg chg="mod">
          <ac:chgData name="Inna Anatolievna Davidova" userId="615709de-f45c-42cb-8bad-60412f98c39f" providerId="ADAL" clId="{FB9AD215-7057-4CEC-BA89-091B9106779C}" dt="2019-03-15T08:59:58.544" v="2230" actId="20577"/>
          <ac:spMkLst>
            <pc:docMk/>
            <pc:sldMk cId="3919741826" sldId="387"/>
            <ac:spMk id="21" creationId="{00000000-0000-0000-0000-000000000000}"/>
          </ac:spMkLst>
        </pc:spChg>
      </pc:sldChg>
      <pc:sldChg chg="modSp">
        <pc:chgData name="Inna Anatolievna Davidova" userId="615709de-f45c-42cb-8bad-60412f98c39f" providerId="ADAL" clId="{FB9AD215-7057-4CEC-BA89-091B9106779C}" dt="2019-03-15T08:52:10.240" v="1945" actId="6549"/>
        <pc:sldMkLst>
          <pc:docMk/>
          <pc:sldMk cId="1104046915" sldId="388"/>
        </pc:sldMkLst>
        <pc:spChg chg="mod">
          <ac:chgData name="Inna Anatolievna Davidova" userId="615709de-f45c-42cb-8bad-60412f98c39f" providerId="ADAL" clId="{FB9AD215-7057-4CEC-BA89-091B9106779C}" dt="2019-03-15T08:52:10.240" v="1945" actId="6549"/>
          <ac:spMkLst>
            <pc:docMk/>
            <pc:sldMk cId="1104046915" sldId="388"/>
            <ac:spMk id="6" creationId="{A9828A92-0A83-4746-90BF-AEC2A4BCE724}"/>
          </ac:spMkLst>
        </pc:spChg>
      </pc:sldChg>
      <pc:sldChg chg="modSp">
        <pc:chgData name="Inna Anatolievna Davidova" userId="615709de-f45c-42cb-8bad-60412f98c39f" providerId="ADAL" clId="{FB9AD215-7057-4CEC-BA89-091B9106779C}" dt="2019-03-15T08:55:54.835" v="2043" actId="313"/>
        <pc:sldMkLst>
          <pc:docMk/>
          <pc:sldMk cId="1405198548" sldId="389"/>
        </pc:sldMkLst>
        <pc:spChg chg="mod">
          <ac:chgData name="Inna Anatolievna Davidova" userId="615709de-f45c-42cb-8bad-60412f98c39f" providerId="ADAL" clId="{FB9AD215-7057-4CEC-BA89-091B9106779C}" dt="2019-03-15T08:55:54.835" v="2043" actId="313"/>
          <ac:spMkLst>
            <pc:docMk/>
            <pc:sldMk cId="1405198548" sldId="389"/>
            <ac:spMk id="6" creationId="{A9828A92-0A83-4746-90BF-AEC2A4BCE724}"/>
          </ac:spMkLst>
        </pc:spChg>
      </pc:sldChg>
      <pc:sldChg chg="modSp">
        <pc:chgData name="Inna Anatolievna Davidova" userId="615709de-f45c-42cb-8bad-60412f98c39f" providerId="ADAL" clId="{FB9AD215-7057-4CEC-BA89-091B9106779C}" dt="2019-03-15T09:02:58.242" v="2326" actId="6549"/>
        <pc:sldMkLst>
          <pc:docMk/>
          <pc:sldMk cId="3160018934" sldId="391"/>
        </pc:sldMkLst>
        <pc:spChg chg="mod">
          <ac:chgData name="Inna Anatolievna Davidova" userId="615709de-f45c-42cb-8bad-60412f98c39f" providerId="ADAL" clId="{FB9AD215-7057-4CEC-BA89-091B9106779C}" dt="2019-03-15T09:02:58.242" v="2326" actId="6549"/>
          <ac:spMkLst>
            <pc:docMk/>
            <pc:sldMk cId="3160018934" sldId="391"/>
            <ac:spMk id="3" creationId="{00000000-0000-0000-0000-000000000000}"/>
          </ac:spMkLst>
        </pc:spChg>
      </pc:sldChg>
      <pc:sldChg chg="modSp">
        <pc:chgData name="Inna Anatolievna Davidova" userId="615709de-f45c-42cb-8bad-60412f98c39f" providerId="ADAL" clId="{FB9AD215-7057-4CEC-BA89-091B9106779C}" dt="2019-03-15T09:05:51.790" v="2420" actId="20577"/>
        <pc:sldMkLst>
          <pc:docMk/>
          <pc:sldMk cId="3451703824" sldId="393"/>
        </pc:sldMkLst>
        <pc:spChg chg="mod">
          <ac:chgData name="Inna Anatolievna Davidova" userId="615709de-f45c-42cb-8bad-60412f98c39f" providerId="ADAL" clId="{FB9AD215-7057-4CEC-BA89-091B9106779C}" dt="2019-03-15T09:05:51.790" v="2420" actId="20577"/>
          <ac:spMkLst>
            <pc:docMk/>
            <pc:sldMk cId="3451703824" sldId="393"/>
            <ac:spMk id="3" creationId="{00000000-0000-0000-0000-000000000000}"/>
          </ac:spMkLst>
        </pc:spChg>
      </pc:sldChg>
      <pc:sldChg chg="modSp">
        <pc:chgData name="Inna Anatolievna Davidova" userId="615709de-f45c-42cb-8bad-60412f98c39f" providerId="ADAL" clId="{FB9AD215-7057-4CEC-BA89-091B9106779C}" dt="2019-03-15T09:07:28.318" v="2480" actId="20577"/>
        <pc:sldMkLst>
          <pc:docMk/>
          <pc:sldMk cId="0" sldId="394"/>
        </pc:sldMkLst>
        <pc:spChg chg="mod">
          <ac:chgData name="Inna Anatolievna Davidova" userId="615709de-f45c-42cb-8bad-60412f98c39f" providerId="ADAL" clId="{FB9AD215-7057-4CEC-BA89-091B9106779C}" dt="2019-03-15T09:07:22.178" v="2478" actId="20577"/>
          <ac:spMkLst>
            <pc:docMk/>
            <pc:sldMk cId="0" sldId="394"/>
            <ac:spMk id="6" creationId="{00000000-0000-0000-0000-000000000000}"/>
          </ac:spMkLst>
        </pc:spChg>
        <pc:spChg chg="mod">
          <ac:chgData name="Inna Anatolievna Davidova" userId="615709de-f45c-42cb-8bad-60412f98c39f" providerId="ADAL" clId="{FB9AD215-7057-4CEC-BA89-091B9106779C}" dt="2019-03-15T09:07:28.318" v="2480" actId="20577"/>
          <ac:spMkLst>
            <pc:docMk/>
            <pc:sldMk cId="0" sldId="394"/>
            <ac:spMk id="10" creationId="{00000000-0000-0000-0000-000000000000}"/>
          </ac:spMkLst>
        </pc:spChg>
      </pc:sldChg>
      <pc:sldChg chg="modSp">
        <pc:chgData name="Inna Anatolievna Davidova" userId="615709de-f45c-42cb-8bad-60412f98c39f" providerId="ADAL" clId="{FB9AD215-7057-4CEC-BA89-091B9106779C}" dt="2019-03-15T08:11:53.822" v="829" actId="255"/>
        <pc:sldMkLst>
          <pc:docMk/>
          <pc:sldMk cId="2267898035" sldId="395"/>
        </pc:sldMkLst>
        <pc:spChg chg="mod">
          <ac:chgData name="Inna Anatolievna Davidova" userId="615709de-f45c-42cb-8bad-60412f98c39f" providerId="ADAL" clId="{FB9AD215-7057-4CEC-BA89-091B9106779C}" dt="2019-03-15T08:10:37.792" v="826" actId="255"/>
          <ac:spMkLst>
            <pc:docMk/>
            <pc:sldMk cId="2267898035" sldId="395"/>
            <ac:spMk id="2" creationId="{00000000-0000-0000-0000-000000000000}"/>
          </ac:spMkLst>
        </pc:spChg>
        <pc:graphicFrameChg chg="modGraphic">
          <ac:chgData name="Inna Anatolievna Davidova" userId="615709de-f45c-42cb-8bad-60412f98c39f" providerId="ADAL" clId="{FB9AD215-7057-4CEC-BA89-091B9106779C}" dt="2019-03-15T08:11:53.822" v="829" actId="255"/>
          <ac:graphicFrameMkLst>
            <pc:docMk/>
            <pc:sldMk cId="2267898035" sldId="395"/>
            <ac:graphicFrameMk id="5" creationId="{00000000-0000-0000-0000-000000000000}"/>
          </ac:graphicFrameMkLst>
        </pc:graphicFrameChg>
      </pc:sldChg>
      <pc:sldChg chg="modSp">
        <pc:chgData name="Inna Anatolievna Davidova" userId="615709de-f45c-42cb-8bad-60412f98c39f" providerId="ADAL" clId="{FB9AD215-7057-4CEC-BA89-091B9106779C}" dt="2019-03-15T08:12:15.905" v="841" actId="27636"/>
        <pc:sldMkLst>
          <pc:docMk/>
          <pc:sldMk cId="1578916014" sldId="396"/>
        </pc:sldMkLst>
        <pc:spChg chg="mod">
          <ac:chgData name="Inna Anatolievna Davidova" userId="615709de-f45c-42cb-8bad-60412f98c39f" providerId="ADAL" clId="{FB9AD215-7057-4CEC-BA89-091B9106779C}" dt="2019-03-15T08:12:15.905" v="841" actId="27636"/>
          <ac:spMkLst>
            <pc:docMk/>
            <pc:sldMk cId="1578916014" sldId="396"/>
            <ac:spMk id="3" creationId="{00000000-0000-0000-0000-000000000000}"/>
          </ac:spMkLst>
        </pc:spChg>
      </pc:sldChg>
      <pc:sldChg chg="modSp">
        <pc:chgData name="Inna Anatolievna Davidova" userId="615709de-f45c-42cb-8bad-60412f98c39f" providerId="ADAL" clId="{FB9AD215-7057-4CEC-BA89-091B9106779C}" dt="2019-03-15T08:15:53.913" v="865" actId="255"/>
        <pc:sldMkLst>
          <pc:docMk/>
          <pc:sldMk cId="3725443070" sldId="397"/>
        </pc:sldMkLst>
        <pc:spChg chg="mod">
          <ac:chgData name="Inna Anatolievna Davidova" userId="615709de-f45c-42cb-8bad-60412f98c39f" providerId="ADAL" clId="{FB9AD215-7057-4CEC-BA89-091B9106779C}" dt="2019-03-15T08:15:53.913" v="865" actId="255"/>
          <ac:spMkLst>
            <pc:docMk/>
            <pc:sldMk cId="3725443070" sldId="397"/>
            <ac:spMk id="2" creationId="{00000000-0000-0000-0000-000000000000}"/>
          </ac:spMkLst>
        </pc:spChg>
        <pc:graphicFrameChg chg="mod modGraphic">
          <ac:chgData name="Inna Anatolievna Davidova" userId="615709de-f45c-42cb-8bad-60412f98c39f" providerId="ADAL" clId="{FB9AD215-7057-4CEC-BA89-091B9106779C}" dt="2019-03-15T08:15:47.164" v="864" actId="255"/>
          <ac:graphicFrameMkLst>
            <pc:docMk/>
            <pc:sldMk cId="3725443070" sldId="397"/>
            <ac:graphicFrameMk id="6" creationId="{00000000-0000-0000-0000-000000000000}"/>
          </ac:graphicFrameMkLst>
        </pc:graphicFrameChg>
      </pc:sldChg>
      <pc:sldChg chg="modSp">
        <pc:chgData name="Inna Anatolievna Davidova" userId="615709de-f45c-42cb-8bad-60412f98c39f" providerId="ADAL" clId="{FB9AD215-7057-4CEC-BA89-091B9106779C}" dt="2019-03-15T08:24:00.656" v="1006" actId="6549"/>
        <pc:sldMkLst>
          <pc:docMk/>
          <pc:sldMk cId="1156789916" sldId="398"/>
        </pc:sldMkLst>
        <pc:spChg chg="mod">
          <ac:chgData name="Inna Anatolievna Davidova" userId="615709de-f45c-42cb-8bad-60412f98c39f" providerId="ADAL" clId="{FB9AD215-7057-4CEC-BA89-091B9106779C}" dt="2019-03-15T08:19:10.676" v="921" actId="6549"/>
          <ac:spMkLst>
            <pc:docMk/>
            <pc:sldMk cId="1156789916" sldId="398"/>
            <ac:spMk id="2" creationId="{00000000-0000-0000-0000-000000000000}"/>
          </ac:spMkLst>
        </pc:spChg>
        <pc:graphicFrameChg chg="modGraphic">
          <ac:chgData name="Inna Anatolievna Davidova" userId="615709de-f45c-42cb-8bad-60412f98c39f" providerId="ADAL" clId="{FB9AD215-7057-4CEC-BA89-091B9106779C}" dt="2019-03-15T08:24:00.656" v="1006" actId="6549"/>
          <ac:graphicFrameMkLst>
            <pc:docMk/>
            <pc:sldMk cId="1156789916" sldId="398"/>
            <ac:graphicFrameMk id="7" creationId="{00000000-0000-0000-0000-000000000000}"/>
          </ac:graphicFrameMkLst>
        </pc:graphicFrameChg>
      </pc:sldChg>
      <pc:sldChg chg="modSp">
        <pc:chgData name="Inna Anatolievna Davidova" userId="615709de-f45c-42cb-8bad-60412f98c39f" providerId="ADAL" clId="{FB9AD215-7057-4CEC-BA89-091B9106779C}" dt="2019-03-15T08:10:08.121" v="825" actId="20577"/>
        <pc:sldMkLst>
          <pc:docMk/>
          <pc:sldMk cId="58107818" sldId="399"/>
        </pc:sldMkLst>
        <pc:spChg chg="mod">
          <ac:chgData name="Inna Anatolievna Davidova" userId="615709de-f45c-42cb-8bad-60412f98c39f" providerId="ADAL" clId="{FB9AD215-7057-4CEC-BA89-091B9106779C}" dt="2019-03-15T08:09:54.022" v="810" actId="6549"/>
          <ac:spMkLst>
            <pc:docMk/>
            <pc:sldMk cId="58107818" sldId="399"/>
            <ac:spMk id="2" creationId="{00000000-0000-0000-0000-000000000000}"/>
          </ac:spMkLst>
        </pc:spChg>
        <pc:spChg chg="mod">
          <ac:chgData name="Inna Anatolievna Davidova" userId="615709de-f45c-42cb-8bad-60412f98c39f" providerId="ADAL" clId="{FB9AD215-7057-4CEC-BA89-091B9106779C}" dt="2019-03-15T08:10:08.121" v="825" actId="20577"/>
          <ac:spMkLst>
            <pc:docMk/>
            <pc:sldMk cId="58107818" sldId="399"/>
            <ac:spMk id="3" creationId="{00000000-0000-0000-0000-000000000000}"/>
          </ac:spMkLst>
        </pc:spChg>
      </pc:sldChg>
      <pc:sldChg chg="modSp">
        <pc:chgData name="Inna Anatolievna Davidova" userId="615709de-f45c-42cb-8bad-60412f98c39f" providerId="ADAL" clId="{FB9AD215-7057-4CEC-BA89-091B9106779C}" dt="2019-03-15T08:17:27.834" v="901" actId="20577"/>
        <pc:sldMkLst>
          <pc:docMk/>
          <pc:sldMk cId="3472673855" sldId="401"/>
        </pc:sldMkLst>
        <pc:spChg chg="mod">
          <ac:chgData name="Inna Anatolievna Davidova" userId="615709de-f45c-42cb-8bad-60412f98c39f" providerId="ADAL" clId="{FB9AD215-7057-4CEC-BA89-091B9106779C}" dt="2019-03-15T08:17:27.834" v="901" actId="20577"/>
          <ac:spMkLst>
            <pc:docMk/>
            <pc:sldMk cId="3472673855" sldId="401"/>
            <ac:spMk id="2" creationId="{00000000-0000-0000-0000-000000000000}"/>
          </ac:spMkLst>
        </pc:spChg>
      </pc:sldChg>
      <pc:sldChg chg="modSp">
        <pc:chgData name="Inna Anatolievna Davidova" userId="615709de-f45c-42cb-8bad-60412f98c39f" providerId="ADAL" clId="{FB9AD215-7057-4CEC-BA89-091B9106779C}" dt="2019-03-15T08:25:48.701" v="1122" actId="20577"/>
        <pc:sldMkLst>
          <pc:docMk/>
          <pc:sldMk cId="3093111316" sldId="403"/>
        </pc:sldMkLst>
        <pc:spChg chg="mod">
          <ac:chgData name="Inna Anatolievna Davidova" userId="615709de-f45c-42cb-8bad-60412f98c39f" providerId="ADAL" clId="{FB9AD215-7057-4CEC-BA89-091B9106779C}" dt="2019-03-15T08:24:28.251" v="1019" actId="20577"/>
          <ac:spMkLst>
            <pc:docMk/>
            <pc:sldMk cId="3093111316" sldId="403"/>
            <ac:spMk id="2" creationId="{00000000-0000-0000-0000-000000000000}"/>
          </ac:spMkLst>
        </pc:spChg>
        <pc:spChg chg="mod">
          <ac:chgData name="Inna Anatolievna Davidova" userId="615709de-f45c-42cb-8bad-60412f98c39f" providerId="ADAL" clId="{FB9AD215-7057-4CEC-BA89-091B9106779C}" dt="2019-03-15T08:25:12.202" v="1071" actId="6549"/>
          <ac:spMkLst>
            <pc:docMk/>
            <pc:sldMk cId="3093111316" sldId="403"/>
            <ac:spMk id="10" creationId="{00000000-0000-0000-0000-000000000000}"/>
          </ac:spMkLst>
        </pc:spChg>
        <pc:graphicFrameChg chg="modGraphic">
          <ac:chgData name="Inna Anatolievna Davidova" userId="615709de-f45c-42cb-8bad-60412f98c39f" providerId="ADAL" clId="{FB9AD215-7057-4CEC-BA89-091B9106779C}" dt="2019-03-15T08:25:48.701" v="1122" actId="20577"/>
          <ac:graphicFrameMkLst>
            <pc:docMk/>
            <pc:sldMk cId="3093111316" sldId="403"/>
            <ac:graphicFrameMk id="9" creationId="{00000000-0000-0000-0000-000000000000}"/>
          </ac:graphicFrameMkLst>
        </pc:graphicFrameChg>
      </pc:sldChg>
      <pc:sldChg chg="modSp">
        <pc:chgData name="Inna Anatolievna Davidova" userId="615709de-f45c-42cb-8bad-60412f98c39f" providerId="ADAL" clId="{FB9AD215-7057-4CEC-BA89-091B9106779C}" dt="2019-03-15T08:30:42.935" v="1246" actId="20577"/>
        <pc:sldMkLst>
          <pc:docMk/>
          <pc:sldMk cId="465908387" sldId="404"/>
        </pc:sldMkLst>
        <pc:spChg chg="mod">
          <ac:chgData name="Inna Anatolievna Davidova" userId="615709de-f45c-42cb-8bad-60412f98c39f" providerId="ADAL" clId="{FB9AD215-7057-4CEC-BA89-091B9106779C}" dt="2019-03-15T08:27:53.678" v="1141" actId="6549"/>
          <ac:spMkLst>
            <pc:docMk/>
            <pc:sldMk cId="465908387" sldId="404"/>
            <ac:spMk id="3" creationId="{00000000-0000-0000-0000-000000000000}"/>
          </ac:spMkLst>
        </pc:spChg>
        <pc:graphicFrameChg chg="mod modGraphic">
          <ac:chgData name="Inna Anatolievna Davidova" userId="615709de-f45c-42cb-8bad-60412f98c39f" providerId="ADAL" clId="{FB9AD215-7057-4CEC-BA89-091B9106779C}" dt="2019-03-15T08:30:42.935" v="1246" actId="20577"/>
          <ac:graphicFrameMkLst>
            <pc:docMk/>
            <pc:sldMk cId="465908387" sldId="404"/>
            <ac:graphicFrameMk id="5" creationId="{00000000-0000-0000-0000-000000000000}"/>
          </ac:graphicFrameMkLst>
        </pc:graphicFrameChg>
      </pc:sldChg>
      <pc:sldChg chg="modSp">
        <pc:chgData name="Inna Anatolievna Davidova" userId="615709de-f45c-42cb-8bad-60412f98c39f" providerId="ADAL" clId="{FB9AD215-7057-4CEC-BA89-091B9106779C}" dt="2019-03-15T08:33:29.615" v="1282" actId="6549"/>
        <pc:sldMkLst>
          <pc:docMk/>
          <pc:sldMk cId="4203836996" sldId="405"/>
        </pc:sldMkLst>
        <pc:spChg chg="mod">
          <ac:chgData name="Inna Anatolievna Davidova" userId="615709de-f45c-42cb-8bad-60412f98c39f" providerId="ADAL" clId="{FB9AD215-7057-4CEC-BA89-091B9106779C}" dt="2019-03-15T08:32:02.028" v="1274" actId="6549"/>
          <ac:spMkLst>
            <pc:docMk/>
            <pc:sldMk cId="4203836996" sldId="405"/>
            <ac:spMk id="2" creationId="{00000000-0000-0000-0000-000000000000}"/>
          </ac:spMkLst>
        </pc:spChg>
        <pc:graphicFrameChg chg="modGraphic">
          <ac:chgData name="Inna Anatolievna Davidova" userId="615709de-f45c-42cb-8bad-60412f98c39f" providerId="ADAL" clId="{FB9AD215-7057-4CEC-BA89-091B9106779C}" dt="2019-03-15T08:33:29.615" v="1282" actId="6549"/>
          <ac:graphicFrameMkLst>
            <pc:docMk/>
            <pc:sldMk cId="4203836996" sldId="405"/>
            <ac:graphicFrameMk id="3" creationId="{00000000-0000-0000-0000-000000000000}"/>
          </ac:graphicFrameMkLst>
        </pc:graphicFrameChg>
      </pc:sldChg>
      <pc:sldChg chg="modSp">
        <pc:chgData name="Inna Anatolievna Davidova" userId="615709de-f45c-42cb-8bad-60412f98c39f" providerId="ADAL" clId="{FB9AD215-7057-4CEC-BA89-091B9106779C}" dt="2019-03-15T08:36:40.345" v="1404" actId="113"/>
        <pc:sldMkLst>
          <pc:docMk/>
          <pc:sldMk cId="559438175" sldId="406"/>
        </pc:sldMkLst>
        <pc:spChg chg="mod">
          <ac:chgData name="Inna Anatolievna Davidova" userId="615709de-f45c-42cb-8bad-60412f98c39f" providerId="ADAL" clId="{FB9AD215-7057-4CEC-BA89-091B9106779C}" dt="2019-03-15T08:36:40.345" v="1404" actId="113"/>
          <ac:spMkLst>
            <pc:docMk/>
            <pc:sldMk cId="559438175" sldId="406"/>
            <ac:spMk id="5" creationId="{00000000-0000-0000-0000-000000000000}"/>
          </ac:spMkLst>
        </pc:spChg>
      </pc:sldChg>
      <pc:sldChg chg="modSp">
        <pc:chgData name="Inna Anatolievna Davidova" userId="615709de-f45c-42cb-8bad-60412f98c39f" providerId="ADAL" clId="{FB9AD215-7057-4CEC-BA89-091B9106779C}" dt="2019-03-15T07:54:52.389" v="278" actId="313"/>
        <pc:sldMkLst>
          <pc:docMk/>
          <pc:sldMk cId="3250284819" sldId="407"/>
        </pc:sldMkLst>
        <pc:spChg chg="mod">
          <ac:chgData name="Inna Anatolievna Davidova" userId="615709de-f45c-42cb-8bad-60412f98c39f" providerId="ADAL" clId="{FB9AD215-7057-4CEC-BA89-091B9106779C}" dt="2019-03-15T07:51:51.343" v="169" actId="20577"/>
          <ac:spMkLst>
            <pc:docMk/>
            <pc:sldMk cId="3250284819" sldId="407"/>
            <ac:spMk id="2" creationId="{00000000-0000-0000-0000-000000000000}"/>
          </ac:spMkLst>
        </pc:spChg>
        <pc:spChg chg="mod">
          <ac:chgData name="Inna Anatolievna Davidova" userId="615709de-f45c-42cb-8bad-60412f98c39f" providerId="ADAL" clId="{FB9AD215-7057-4CEC-BA89-091B9106779C}" dt="2019-03-15T07:54:52.389" v="278" actId="313"/>
          <ac:spMkLst>
            <pc:docMk/>
            <pc:sldMk cId="3250284819" sldId="407"/>
            <ac:spMk id="8" creationId="{00000000-0000-0000-0000-000000000000}"/>
          </ac:spMkLst>
        </pc:spChg>
        <pc:spChg chg="mod">
          <ac:chgData name="Inna Anatolievna Davidova" userId="615709de-f45c-42cb-8bad-60412f98c39f" providerId="ADAL" clId="{FB9AD215-7057-4CEC-BA89-091B9106779C}" dt="2019-03-15T07:53:21.672" v="208" actId="1076"/>
          <ac:spMkLst>
            <pc:docMk/>
            <pc:sldMk cId="3250284819" sldId="407"/>
            <ac:spMk id="10" creationId="{00000000-0000-0000-0000-000000000000}"/>
          </ac:spMkLst>
        </pc:spChg>
        <pc:picChg chg="mod">
          <ac:chgData name="Inna Anatolievna Davidova" userId="615709de-f45c-42cb-8bad-60412f98c39f" providerId="ADAL" clId="{FB9AD215-7057-4CEC-BA89-091B9106779C}" dt="2019-03-15T07:53:11.624" v="207" actId="1076"/>
          <ac:picMkLst>
            <pc:docMk/>
            <pc:sldMk cId="3250284819" sldId="407"/>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5F6261-0AA8-481F-8806-563C01DA7C7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ru-RU"/>
        </a:p>
      </dgm:t>
    </dgm:pt>
    <dgm:pt modelId="{6345C069-75B6-4982-8A93-1878FC34D7E2}">
      <dgm:prSet custT="1"/>
      <dgm:spPr>
        <a:solidFill>
          <a:schemeClr val="accent1">
            <a:lumMod val="50000"/>
            <a:lumOff val="50000"/>
          </a:schemeClr>
        </a:solidFill>
      </dgm:spPr>
      <dgm:t>
        <a:bodyPr/>
        <a:lstStyle/>
        <a:p>
          <a:pPr rtl="0"/>
          <a:r>
            <a:rPr lang="en-US" sz="1200" b="1" dirty="0">
              <a:solidFill>
                <a:schemeClr val="tx1"/>
              </a:solidFill>
            </a:rPr>
            <a:t>2. </a:t>
          </a:r>
          <a:r>
            <a:rPr lang="ru-RU" sz="1200" b="1" dirty="0">
              <a:solidFill>
                <a:schemeClr val="tx1"/>
              </a:solidFill>
            </a:rPr>
            <a:t>Анализ процессов капитальных расходов</a:t>
          </a:r>
          <a:r>
            <a:rPr lang="en-US" sz="1200" b="1" dirty="0">
              <a:solidFill>
                <a:schemeClr val="tx1"/>
              </a:solidFill>
            </a:rPr>
            <a:t>. </a:t>
          </a:r>
        </a:p>
      </dgm:t>
    </dgm:pt>
    <dgm:pt modelId="{7FC16306-AD45-482C-B7C5-024C30A2E45F}" type="parTrans" cxnId="{E237002F-B1E3-429A-A6C7-305831740836}">
      <dgm:prSet/>
      <dgm:spPr/>
      <dgm:t>
        <a:bodyPr/>
        <a:lstStyle/>
        <a:p>
          <a:endParaRPr lang="ru-RU" sz="1200" b="1">
            <a:solidFill>
              <a:schemeClr val="tx1"/>
            </a:solidFill>
          </a:endParaRPr>
        </a:p>
      </dgm:t>
    </dgm:pt>
    <dgm:pt modelId="{CADE5A3A-BA77-4775-BF26-A6608EC4F20C}" type="sibTrans" cxnId="{E237002F-B1E3-429A-A6C7-305831740836}">
      <dgm:prSet/>
      <dgm:spPr/>
      <dgm:t>
        <a:bodyPr/>
        <a:lstStyle/>
        <a:p>
          <a:endParaRPr lang="ru-RU" sz="1200" b="1">
            <a:solidFill>
              <a:schemeClr val="tx1"/>
            </a:solidFill>
          </a:endParaRPr>
        </a:p>
      </dgm:t>
    </dgm:pt>
    <dgm:pt modelId="{D53F1D75-D333-4381-9924-FC53D1294072}">
      <dgm:prSet custT="1"/>
      <dgm:spPr>
        <a:solidFill>
          <a:schemeClr val="tx1">
            <a:lumMod val="75000"/>
            <a:lumOff val="25000"/>
          </a:schemeClr>
        </a:solidFill>
      </dgm:spPr>
      <dgm:t>
        <a:bodyPr/>
        <a:lstStyle/>
        <a:p>
          <a:pPr rtl="0"/>
          <a:r>
            <a:rPr lang="en-US" sz="1200" b="1" dirty="0">
              <a:solidFill>
                <a:schemeClr val="bg1"/>
              </a:solidFill>
            </a:rPr>
            <a:t>3. </a:t>
          </a:r>
          <a:r>
            <a:rPr lang="ru-RU" sz="1200" b="1" dirty="0">
              <a:solidFill>
                <a:schemeClr val="bg1"/>
              </a:solidFill>
            </a:rPr>
            <a:t>Обзор связанных процессов, влияющих на эффективность государственных инвестиционных проектов по всей стране, а также с отдельными ведомствами</a:t>
          </a:r>
          <a:endParaRPr lang="en-US" sz="1200" b="1" dirty="0">
            <a:solidFill>
              <a:schemeClr val="bg1"/>
            </a:solidFill>
          </a:endParaRPr>
        </a:p>
      </dgm:t>
    </dgm:pt>
    <dgm:pt modelId="{FDDADF9E-D3B3-4F5A-AA58-59DB755C9778}" type="parTrans" cxnId="{2B250DDA-C338-486A-8912-FB2891992EC2}">
      <dgm:prSet/>
      <dgm:spPr/>
      <dgm:t>
        <a:bodyPr/>
        <a:lstStyle/>
        <a:p>
          <a:endParaRPr lang="ru-RU" sz="1200" b="1">
            <a:solidFill>
              <a:schemeClr val="tx1"/>
            </a:solidFill>
          </a:endParaRPr>
        </a:p>
      </dgm:t>
    </dgm:pt>
    <dgm:pt modelId="{FC6D9500-D744-4B5A-A523-A3E71B19D414}" type="sibTrans" cxnId="{2B250DDA-C338-486A-8912-FB2891992EC2}">
      <dgm:prSet/>
      <dgm:spPr/>
      <dgm:t>
        <a:bodyPr/>
        <a:lstStyle/>
        <a:p>
          <a:endParaRPr lang="ru-RU" sz="1200" b="1">
            <a:solidFill>
              <a:schemeClr val="tx1"/>
            </a:solidFill>
          </a:endParaRPr>
        </a:p>
      </dgm:t>
    </dgm:pt>
    <dgm:pt modelId="{CAF06420-97C2-4EA7-8B8F-2A06DE5E0EE8}">
      <dgm:prSet custT="1"/>
      <dgm:spPr>
        <a:solidFill>
          <a:schemeClr val="accent5">
            <a:lumMod val="60000"/>
            <a:lumOff val="40000"/>
          </a:schemeClr>
        </a:solidFill>
      </dgm:spPr>
      <dgm:t>
        <a:bodyPr/>
        <a:lstStyle/>
        <a:p>
          <a:pPr rtl="0"/>
          <a:r>
            <a:rPr lang="en-US" sz="1200" b="1" dirty="0">
              <a:solidFill>
                <a:schemeClr val="tx1"/>
              </a:solidFill>
            </a:rPr>
            <a:t>4. </a:t>
          </a:r>
          <a:r>
            <a:rPr lang="ru-RU" sz="1200" b="1" dirty="0">
              <a:solidFill>
                <a:schemeClr val="tx1"/>
              </a:solidFill>
            </a:rPr>
            <a:t>Анализ исходных условий в стране</a:t>
          </a:r>
        </a:p>
      </dgm:t>
    </dgm:pt>
    <dgm:pt modelId="{862D4191-97EB-4F91-9310-A2875E556955}" type="parTrans" cxnId="{20AB6DF8-E23A-4243-B89B-033D41C8EF70}">
      <dgm:prSet/>
      <dgm:spPr/>
      <dgm:t>
        <a:bodyPr/>
        <a:lstStyle/>
        <a:p>
          <a:endParaRPr lang="ru-RU" sz="1200" b="1">
            <a:solidFill>
              <a:schemeClr val="tx1"/>
            </a:solidFill>
          </a:endParaRPr>
        </a:p>
      </dgm:t>
    </dgm:pt>
    <dgm:pt modelId="{D9914182-A8EF-4D9F-8A8C-26F2A52E2A9D}" type="sibTrans" cxnId="{20AB6DF8-E23A-4243-B89B-033D41C8EF70}">
      <dgm:prSet/>
      <dgm:spPr/>
      <dgm:t>
        <a:bodyPr/>
        <a:lstStyle/>
        <a:p>
          <a:endParaRPr lang="ru-RU" sz="1200" b="1">
            <a:solidFill>
              <a:schemeClr val="tx1"/>
            </a:solidFill>
          </a:endParaRPr>
        </a:p>
      </dgm:t>
    </dgm:pt>
    <dgm:pt modelId="{F1996889-A1B0-46EC-B6FE-4F7CE9C59BA3}">
      <dgm:prSet custT="1"/>
      <dgm:spPr>
        <a:solidFill>
          <a:srgbClr val="92D050"/>
        </a:solidFill>
      </dgm:spPr>
      <dgm:t>
        <a:bodyPr/>
        <a:lstStyle/>
        <a:p>
          <a:pPr rtl="0"/>
          <a:r>
            <a:rPr lang="en-US" sz="1200" b="1" dirty="0">
              <a:solidFill>
                <a:schemeClr val="tx1"/>
              </a:solidFill>
            </a:rPr>
            <a:t>1. </a:t>
          </a:r>
          <a:r>
            <a:rPr lang="ru-RU" sz="1200" b="1" dirty="0">
              <a:solidFill>
                <a:schemeClr val="tx1"/>
              </a:solidFill>
            </a:rPr>
            <a:t>Первоначальный семинар на высоком уровне для придания импульса реформам и стратегическому диалогу с ключевыми игроками об управлении  государственными инвестициями</a:t>
          </a:r>
        </a:p>
      </dgm:t>
    </dgm:pt>
    <dgm:pt modelId="{3FC5BB8C-BB11-4E15-9A38-8E0B8E7D3F90}" type="sibTrans" cxnId="{D72B350B-91A5-49BF-8031-3E2FD1027AF0}">
      <dgm:prSet/>
      <dgm:spPr/>
      <dgm:t>
        <a:bodyPr/>
        <a:lstStyle/>
        <a:p>
          <a:endParaRPr lang="ru-RU" sz="1200" b="1">
            <a:solidFill>
              <a:schemeClr val="tx1"/>
            </a:solidFill>
          </a:endParaRPr>
        </a:p>
      </dgm:t>
    </dgm:pt>
    <dgm:pt modelId="{2B09C9B4-281A-4D67-9D56-1C106E5C05E9}" type="parTrans" cxnId="{D72B350B-91A5-49BF-8031-3E2FD1027AF0}">
      <dgm:prSet/>
      <dgm:spPr/>
      <dgm:t>
        <a:bodyPr/>
        <a:lstStyle/>
        <a:p>
          <a:endParaRPr lang="ru-RU" sz="1200" b="1">
            <a:solidFill>
              <a:schemeClr val="tx1"/>
            </a:solidFill>
          </a:endParaRPr>
        </a:p>
      </dgm:t>
    </dgm:pt>
    <dgm:pt modelId="{8A0AD386-90E5-4318-8AA5-F4882880DB20}" type="pres">
      <dgm:prSet presAssocID="{3B5F6261-0AA8-481F-8806-563C01DA7C72}" presName="CompostProcess" presStyleCnt="0">
        <dgm:presLayoutVars>
          <dgm:dir/>
          <dgm:resizeHandles val="exact"/>
        </dgm:presLayoutVars>
      </dgm:prSet>
      <dgm:spPr/>
    </dgm:pt>
    <dgm:pt modelId="{21BDD322-A960-4777-BA77-459FA4C5B806}" type="pres">
      <dgm:prSet presAssocID="{3B5F6261-0AA8-481F-8806-563C01DA7C72}" presName="arrow" presStyleLbl="bgShp" presStyleIdx="0" presStyleCnt="1"/>
      <dgm:spPr/>
    </dgm:pt>
    <dgm:pt modelId="{F8A3BE11-2CFC-404F-AC07-2E803A5CFEDD}" type="pres">
      <dgm:prSet presAssocID="{3B5F6261-0AA8-481F-8806-563C01DA7C72}" presName="linearProcess" presStyleCnt="0"/>
      <dgm:spPr/>
    </dgm:pt>
    <dgm:pt modelId="{7ED42B9D-CFE9-4CBD-AE8B-74A4D294BFD9}" type="pres">
      <dgm:prSet presAssocID="{F1996889-A1B0-46EC-B6FE-4F7CE9C59BA3}" presName="textNode" presStyleLbl="node1" presStyleIdx="0" presStyleCnt="4">
        <dgm:presLayoutVars>
          <dgm:bulletEnabled val="1"/>
        </dgm:presLayoutVars>
      </dgm:prSet>
      <dgm:spPr/>
    </dgm:pt>
    <dgm:pt modelId="{DF98E161-0216-4119-A083-FC75387CCCDA}" type="pres">
      <dgm:prSet presAssocID="{3FC5BB8C-BB11-4E15-9A38-8E0B8E7D3F90}" presName="sibTrans" presStyleCnt="0"/>
      <dgm:spPr/>
    </dgm:pt>
    <dgm:pt modelId="{5E62450A-7222-4D42-86FE-EC10FE28A40C}" type="pres">
      <dgm:prSet presAssocID="{6345C069-75B6-4982-8A93-1878FC34D7E2}" presName="textNode" presStyleLbl="node1" presStyleIdx="1" presStyleCnt="4">
        <dgm:presLayoutVars>
          <dgm:bulletEnabled val="1"/>
        </dgm:presLayoutVars>
      </dgm:prSet>
      <dgm:spPr/>
    </dgm:pt>
    <dgm:pt modelId="{EDE4D3B4-CA69-4815-844C-A8869F1BF880}" type="pres">
      <dgm:prSet presAssocID="{CADE5A3A-BA77-4775-BF26-A6608EC4F20C}" presName="sibTrans" presStyleCnt="0"/>
      <dgm:spPr/>
    </dgm:pt>
    <dgm:pt modelId="{FB4AE792-20DD-4065-92FF-5885671EE098}" type="pres">
      <dgm:prSet presAssocID="{D53F1D75-D333-4381-9924-FC53D1294072}" presName="textNode" presStyleLbl="node1" presStyleIdx="2" presStyleCnt="4">
        <dgm:presLayoutVars>
          <dgm:bulletEnabled val="1"/>
        </dgm:presLayoutVars>
      </dgm:prSet>
      <dgm:spPr/>
    </dgm:pt>
    <dgm:pt modelId="{16B9DE2F-4E4A-4F5C-AA85-D23AAAE8AC8C}" type="pres">
      <dgm:prSet presAssocID="{FC6D9500-D744-4B5A-A523-A3E71B19D414}" presName="sibTrans" presStyleCnt="0"/>
      <dgm:spPr/>
    </dgm:pt>
    <dgm:pt modelId="{77D5EDB8-FEF3-4D64-84B3-D7E4388FECF8}" type="pres">
      <dgm:prSet presAssocID="{CAF06420-97C2-4EA7-8B8F-2A06DE5E0EE8}" presName="textNode" presStyleLbl="node1" presStyleIdx="3" presStyleCnt="4">
        <dgm:presLayoutVars>
          <dgm:bulletEnabled val="1"/>
        </dgm:presLayoutVars>
      </dgm:prSet>
      <dgm:spPr/>
    </dgm:pt>
  </dgm:ptLst>
  <dgm:cxnLst>
    <dgm:cxn modelId="{D72B350B-91A5-49BF-8031-3E2FD1027AF0}" srcId="{3B5F6261-0AA8-481F-8806-563C01DA7C72}" destId="{F1996889-A1B0-46EC-B6FE-4F7CE9C59BA3}" srcOrd="0" destOrd="0" parTransId="{2B09C9B4-281A-4D67-9D56-1C106E5C05E9}" sibTransId="{3FC5BB8C-BB11-4E15-9A38-8E0B8E7D3F90}"/>
    <dgm:cxn modelId="{3B5AB123-6DBC-4AFC-9D7E-0C384B244FA6}" type="presOf" srcId="{D53F1D75-D333-4381-9924-FC53D1294072}" destId="{FB4AE792-20DD-4065-92FF-5885671EE098}" srcOrd="0" destOrd="0" presId="urn:microsoft.com/office/officeart/2005/8/layout/hProcess9"/>
    <dgm:cxn modelId="{E237002F-B1E3-429A-A6C7-305831740836}" srcId="{3B5F6261-0AA8-481F-8806-563C01DA7C72}" destId="{6345C069-75B6-4982-8A93-1878FC34D7E2}" srcOrd="1" destOrd="0" parTransId="{7FC16306-AD45-482C-B7C5-024C30A2E45F}" sibTransId="{CADE5A3A-BA77-4775-BF26-A6608EC4F20C}"/>
    <dgm:cxn modelId="{AC18F6BE-35A4-46D6-92DE-9125071E6ED9}" type="presOf" srcId="{F1996889-A1B0-46EC-B6FE-4F7CE9C59BA3}" destId="{7ED42B9D-CFE9-4CBD-AE8B-74A4D294BFD9}" srcOrd="0" destOrd="0" presId="urn:microsoft.com/office/officeart/2005/8/layout/hProcess9"/>
    <dgm:cxn modelId="{2EA982C7-8BF8-4163-8EDA-2878EA158F09}" type="presOf" srcId="{3B5F6261-0AA8-481F-8806-563C01DA7C72}" destId="{8A0AD386-90E5-4318-8AA5-F4882880DB20}" srcOrd="0" destOrd="0" presId="urn:microsoft.com/office/officeart/2005/8/layout/hProcess9"/>
    <dgm:cxn modelId="{2B250DDA-C338-486A-8912-FB2891992EC2}" srcId="{3B5F6261-0AA8-481F-8806-563C01DA7C72}" destId="{D53F1D75-D333-4381-9924-FC53D1294072}" srcOrd="2" destOrd="0" parTransId="{FDDADF9E-D3B3-4F5A-AA58-59DB755C9778}" sibTransId="{FC6D9500-D744-4B5A-A523-A3E71B19D414}"/>
    <dgm:cxn modelId="{BBDF42E1-5B2E-4FF9-B0B8-7D4BBD5DB16C}" type="presOf" srcId="{CAF06420-97C2-4EA7-8B8F-2A06DE5E0EE8}" destId="{77D5EDB8-FEF3-4D64-84B3-D7E4388FECF8}" srcOrd="0" destOrd="0" presId="urn:microsoft.com/office/officeart/2005/8/layout/hProcess9"/>
    <dgm:cxn modelId="{B6FFB0F5-2431-4332-B028-AA5A8BD3DCDD}" type="presOf" srcId="{6345C069-75B6-4982-8A93-1878FC34D7E2}" destId="{5E62450A-7222-4D42-86FE-EC10FE28A40C}" srcOrd="0" destOrd="0" presId="urn:microsoft.com/office/officeart/2005/8/layout/hProcess9"/>
    <dgm:cxn modelId="{20AB6DF8-E23A-4243-B89B-033D41C8EF70}" srcId="{3B5F6261-0AA8-481F-8806-563C01DA7C72}" destId="{CAF06420-97C2-4EA7-8B8F-2A06DE5E0EE8}" srcOrd="3" destOrd="0" parTransId="{862D4191-97EB-4F91-9310-A2875E556955}" sibTransId="{D9914182-A8EF-4D9F-8A8C-26F2A52E2A9D}"/>
    <dgm:cxn modelId="{852835F5-7E82-408F-BD82-AA9F36AB0F62}" type="presParOf" srcId="{8A0AD386-90E5-4318-8AA5-F4882880DB20}" destId="{21BDD322-A960-4777-BA77-459FA4C5B806}" srcOrd="0" destOrd="0" presId="urn:microsoft.com/office/officeart/2005/8/layout/hProcess9"/>
    <dgm:cxn modelId="{463AA831-7C1F-448B-BC32-2AE80BBEC5C4}" type="presParOf" srcId="{8A0AD386-90E5-4318-8AA5-F4882880DB20}" destId="{F8A3BE11-2CFC-404F-AC07-2E803A5CFEDD}" srcOrd="1" destOrd="0" presId="urn:microsoft.com/office/officeart/2005/8/layout/hProcess9"/>
    <dgm:cxn modelId="{9A13AA24-3F37-4828-A78F-6FE339A4528C}" type="presParOf" srcId="{F8A3BE11-2CFC-404F-AC07-2E803A5CFEDD}" destId="{7ED42B9D-CFE9-4CBD-AE8B-74A4D294BFD9}" srcOrd="0" destOrd="0" presId="urn:microsoft.com/office/officeart/2005/8/layout/hProcess9"/>
    <dgm:cxn modelId="{D810DBCF-60A3-40D9-8374-D57F64E8A975}" type="presParOf" srcId="{F8A3BE11-2CFC-404F-AC07-2E803A5CFEDD}" destId="{DF98E161-0216-4119-A083-FC75387CCCDA}" srcOrd="1" destOrd="0" presId="urn:microsoft.com/office/officeart/2005/8/layout/hProcess9"/>
    <dgm:cxn modelId="{1EC3F691-7491-475D-81FE-5F6116E6168D}" type="presParOf" srcId="{F8A3BE11-2CFC-404F-AC07-2E803A5CFEDD}" destId="{5E62450A-7222-4D42-86FE-EC10FE28A40C}" srcOrd="2" destOrd="0" presId="urn:microsoft.com/office/officeart/2005/8/layout/hProcess9"/>
    <dgm:cxn modelId="{5B8E2782-35B4-4154-98A5-B94957A92298}" type="presParOf" srcId="{F8A3BE11-2CFC-404F-AC07-2E803A5CFEDD}" destId="{EDE4D3B4-CA69-4815-844C-A8869F1BF880}" srcOrd="3" destOrd="0" presId="urn:microsoft.com/office/officeart/2005/8/layout/hProcess9"/>
    <dgm:cxn modelId="{DB6E3588-9A1E-4DC9-8750-97C3DF94AC7E}" type="presParOf" srcId="{F8A3BE11-2CFC-404F-AC07-2E803A5CFEDD}" destId="{FB4AE792-20DD-4065-92FF-5885671EE098}" srcOrd="4" destOrd="0" presId="urn:microsoft.com/office/officeart/2005/8/layout/hProcess9"/>
    <dgm:cxn modelId="{9F9F3109-ECEA-4B4F-BB17-C9A9C25F3586}" type="presParOf" srcId="{F8A3BE11-2CFC-404F-AC07-2E803A5CFEDD}" destId="{16B9DE2F-4E4A-4F5C-AA85-D23AAAE8AC8C}" srcOrd="5" destOrd="0" presId="urn:microsoft.com/office/officeart/2005/8/layout/hProcess9"/>
    <dgm:cxn modelId="{3E10FA4B-72D5-401A-8D92-03FE894E16D4}" type="presParOf" srcId="{F8A3BE11-2CFC-404F-AC07-2E803A5CFEDD}" destId="{77D5EDB8-FEF3-4D64-84B3-D7E4388FECF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D322-A960-4777-BA77-459FA4C5B806}">
      <dsp:nvSpPr>
        <dsp:cNvPr id="0" name=""/>
        <dsp:cNvSpPr/>
      </dsp:nvSpPr>
      <dsp:spPr>
        <a:xfrm>
          <a:off x="635793" y="0"/>
          <a:ext cx="7205662" cy="51293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42B9D-CFE9-4CBD-AE8B-74A4D294BFD9}">
      <dsp:nvSpPr>
        <dsp:cNvPr id="0" name=""/>
        <dsp:cNvSpPr/>
      </dsp:nvSpPr>
      <dsp:spPr>
        <a:xfrm>
          <a:off x="2897" y="1538804"/>
          <a:ext cx="1882545" cy="2051739"/>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1. </a:t>
          </a:r>
          <a:r>
            <a:rPr lang="ru-RU" sz="1200" b="1" kern="1200" dirty="0">
              <a:solidFill>
                <a:schemeClr val="tx1"/>
              </a:solidFill>
            </a:rPr>
            <a:t>Первоначальный семинар на высоком уровне для придания импульса реформам и стратегическому диалогу с ключевыми игроками об управлении  государственными инвестициями</a:t>
          </a:r>
        </a:p>
      </dsp:txBody>
      <dsp:txXfrm>
        <a:off x="94795" y="1630702"/>
        <a:ext cx="1698749" cy="1867943"/>
      </dsp:txXfrm>
    </dsp:sp>
    <dsp:sp modelId="{5E62450A-7222-4D42-86FE-EC10FE28A40C}">
      <dsp:nvSpPr>
        <dsp:cNvPr id="0" name=""/>
        <dsp:cNvSpPr/>
      </dsp:nvSpPr>
      <dsp:spPr>
        <a:xfrm>
          <a:off x="2199200" y="1538804"/>
          <a:ext cx="1882545" cy="2051739"/>
        </a:xfrm>
        <a:prstGeom prst="roundRect">
          <a:avLst/>
        </a:prstGeom>
        <a:solidFill>
          <a:schemeClr val="accent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2. </a:t>
          </a:r>
          <a:r>
            <a:rPr lang="ru-RU" sz="1200" b="1" kern="1200" dirty="0">
              <a:solidFill>
                <a:schemeClr val="tx1"/>
              </a:solidFill>
            </a:rPr>
            <a:t>Анализ процессов капитальных расходов</a:t>
          </a:r>
          <a:r>
            <a:rPr lang="en-US" sz="1200" b="1" kern="1200" dirty="0">
              <a:solidFill>
                <a:schemeClr val="tx1"/>
              </a:solidFill>
            </a:rPr>
            <a:t>. </a:t>
          </a:r>
        </a:p>
      </dsp:txBody>
      <dsp:txXfrm>
        <a:off x="2291098" y="1630702"/>
        <a:ext cx="1698749" cy="1867943"/>
      </dsp:txXfrm>
    </dsp:sp>
    <dsp:sp modelId="{FB4AE792-20DD-4065-92FF-5885671EE098}">
      <dsp:nvSpPr>
        <dsp:cNvPr id="0" name=""/>
        <dsp:cNvSpPr/>
      </dsp:nvSpPr>
      <dsp:spPr>
        <a:xfrm>
          <a:off x="4395503" y="1538804"/>
          <a:ext cx="1882545" cy="2051739"/>
        </a:xfrm>
        <a:prstGeom prst="roundRect">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bg1"/>
              </a:solidFill>
            </a:rPr>
            <a:t>3. </a:t>
          </a:r>
          <a:r>
            <a:rPr lang="ru-RU" sz="1200" b="1" kern="1200" dirty="0">
              <a:solidFill>
                <a:schemeClr val="bg1"/>
              </a:solidFill>
            </a:rPr>
            <a:t>Обзор связанных процессов, влияющих на эффективность государственных инвестиционных проектов по всей стране, а также с отдельными ведомствами</a:t>
          </a:r>
          <a:endParaRPr lang="en-US" sz="1200" b="1" kern="1200" dirty="0">
            <a:solidFill>
              <a:schemeClr val="bg1"/>
            </a:solidFill>
          </a:endParaRPr>
        </a:p>
      </dsp:txBody>
      <dsp:txXfrm>
        <a:off x="4487401" y="1630702"/>
        <a:ext cx="1698749" cy="1867943"/>
      </dsp:txXfrm>
    </dsp:sp>
    <dsp:sp modelId="{77D5EDB8-FEF3-4D64-84B3-D7E4388FECF8}">
      <dsp:nvSpPr>
        <dsp:cNvPr id="0" name=""/>
        <dsp:cNvSpPr/>
      </dsp:nvSpPr>
      <dsp:spPr>
        <a:xfrm>
          <a:off x="6591806" y="1538804"/>
          <a:ext cx="1882545" cy="2051739"/>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dirty="0">
              <a:solidFill>
                <a:schemeClr val="tx1"/>
              </a:solidFill>
            </a:rPr>
            <a:t>4. </a:t>
          </a:r>
          <a:r>
            <a:rPr lang="ru-RU" sz="1200" b="1" kern="1200" dirty="0">
              <a:solidFill>
                <a:schemeClr val="tx1"/>
              </a:solidFill>
            </a:rPr>
            <a:t>Анализ исходных условий в стране</a:t>
          </a:r>
        </a:p>
      </dsp:txBody>
      <dsp:txXfrm>
        <a:off x="6683704" y="1630702"/>
        <a:ext cx="1698749" cy="18679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3/17/2019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dirty="0"/>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3/17/2019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dirty="0"/>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0</a:t>
            </a:fld>
            <a:endParaRPr lang="en-US" dirty="0"/>
          </a:p>
        </p:txBody>
      </p:sp>
    </p:spTree>
    <p:extLst>
      <p:ext uri="{BB962C8B-B14F-4D97-AF65-F5344CB8AC3E}">
        <p14:creationId xmlns:p14="http://schemas.microsoft.com/office/powerpoint/2010/main" val="840035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57DA7DA-3AE2-4A43-88A4-44692C405BCE}" type="slidenum">
              <a:rPr lang="en-US" smtClean="0"/>
              <a:pPr>
                <a:defRPr/>
              </a:pPr>
              <a:t>14</a:t>
            </a:fld>
            <a:endParaRPr lang="en-US" dirty="0"/>
          </a:p>
        </p:txBody>
      </p:sp>
    </p:spTree>
    <p:extLst>
      <p:ext uri="{BB962C8B-B14F-4D97-AF65-F5344CB8AC3E}">
        <p14:creationId xmlns:p14="http://schemas.microsoft.com/office/powerpoint/2010/main" val="152281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country has own approach to divide capital expenditures between sectors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16</a:t>
            </a:fld>
            <a:endParaRPr lang="en-US" dirty="0"/>
          </a:p>
        </p:txBody>
      </p:sp>
    </p:spTree>
    <p:extLst>
      <p:ext uri="{BB962C8B-B14F-4D97-AF65-F5344CB8AC3E}">
        <p14:creationId xmlns:p14="http://schemas.microsoft.com/office/powerpoint/2010/main" val="3618549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Availability of a clear and authoritative statement of public investment priorities at national and regional levels</a:t>
            </a:r>
            <a:r>
              <a:rPr lang="ru-RU" dirty="0"/>
              <a:t> </a:t>
            </a:r>
            <a:r>
              <a:rPr lang="en-US" dirty="0"/>
              <a:t>and a clear mandatory request to reflect the national development goals in subnational (regional) investment plan</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18</a:t>
            </a:fld>
            <a:endParaRPr lang="en-US" dirty="0"/>
          </a:p>
        </p:txBody>
      </p:sp>
    </p:spTree>
    <p:extLst>
      <p:ext uri="{BB962C8B-B14F-4D97-AF65-F5344CB8AC3E}">
        <p14:creationId xmlns:p14="http://schemas.microsoft.com/office/powerpoint/2010/main" val="30038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rate of investment exceeded the growth rate of the net borrowing in only one of eight countries with a deficit</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21</a:t>
            </a:fld>
            <a:endParaRPr lang="en-US" dirty="0"/>
          </a:p>
        </p:txBody>
      </p:sp>
    </p:spTree>
    <p:extLst>
      <p:ext uri="{BB962C8B-B14F-4D97-AF65-F5344CB8AC3E}">
        <p14:creationId xmlns:p14="http://schemas.microsoft.com/office/powerpoint/2010/main" val="38746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for each phase of pim and it support the main challenges</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23</a:t>
            </a:fld>
            <a:endParaRPr lang="en-US" dirty="0"/>
          </a:p>
        </p:txBody>
      </p:sp>
    </p:spTree>
    <p:extLst>
      <p:ext uri="{BB962C8B-B14F-4D97-AF65-F5344CB8AC3E}">
        <p14:creationId xmlns:p14="http://schemas.microsoft.com/office/powerpoint/2010/main" val="1733358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24</a:t>
            </a:fld>
            <a:endParaRPr lang="en-US" dirty="0"/>
          </a:p>
        </p:txBody>
      </p:sp>
    </p:spTree>
    <p:extLst>
      <p:ext uri="{BB962C8B-B14F-4D97-AF65-F5344CB8AC3E}">
        <p14:creationId xmlns:p14="http://schemas.microsoft.com/office/powerpoint/2010/main" val="2308277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25</a:t>
            </a:fld>
            <a:endParaRPr lang="en-US" dirty="0"/>
          </a:p>
        </p:txBody>
      </p:sp>
    </p:spTree>
    <p:extLst>
      <p:ext uri="{BB962C8B-B14F-4D97-AF65-F5344CB8AC3E}">
        <p14:creationId xmlns:p14="http://schemas.microsoft.com/office/powerpoint/2010/main" val="1104263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27</a:t>
            </a:fld>
            <a:endParaRPr lang="en-US" dirty="0"/>
          </a:p>
        </p:txBody>
      </p:sp>
    </p:spTree>
    <p:extLst>
      <p:ext uri="{BB962C8B-B14F-4D97-AF65-F5344CB8AC3E}">
        <p14:creationId xmlns:p14="http://schemas.microsoft.com/office/powerpoint/2010/main" val="3590012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28</a:t>
            </a:fld>
            <a:endParaRPr lang="en-US" dirty="0"/>
          </a:p>
        </p:txBody>
      </p:sp>
    </p:spTree>
    <p:extLst>
      <p:ext uri="{BB962C8B-B14F-4D97-AF65-F5344CB8AC3E}">
        <p14:creationId xmlns:p14="http://schemas.microsoft.com/office/powerpoint/2010/main" val="1118668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rebuchet MS" panose="020B0603020202020204" pitchFamily="34" charset="0"/>
              </a:rPr>
              <a:t>WORLD BANK PIM PERFORMANCE INDICATORS assess</a:t>
            </a:r>
            <a:r>
              <a:rPr lang="ru-RU" b="1" dirty="0">
                <a:latin typeface="Trebuchet MS" panose="020B0603020202020204" pitchFamily="34" charset="0"/>
              </a:rPr>
              <a:t> </a:t>
            </a:r>
            <a:r>
              <a:rPr lang="en-US" b="1" dirty="0">
                <a:latin typeface="Trebuchet MS" panose="020B0603020202020204" pitchFamily="34" charset="0"/>
              </a:rPr>
              <a:t>following issues (1)</a:t>
            </a:r>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31</a:t>
            </a:fld>
            <a:endParaRPr lang="en-US" dirty="0"/>
          </a:p>
        </p:txBody>
      </p:sp>
    </p:spTree>
    <p:extLst>
      <p:ext uri="{BB962C8B-B14F-4D97-AF65-F5344CB8AC3E}">
        <p14:creationId xmlns:p14="http://schemas.microsoft.com/office/powerpoint/2010/main" val="186055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a:t>
            </a:fld>
            <a:endParaRPr lang="en-US" dirty="0"/>
          </a:p>
        </p:txBody>
      </p:sp>
    </p:spTree>
    <p:extLst>
      <p:ext uri="{BB962C8B-B14F-4D97-AF65-F5344CB8AC3E}">
        <p14:creationId xmlns:p14="http://schemas.microsoft.com/office/powerpoint/2010/main" val="297850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34</a:t>
            </a:fld>
            <a:endParaRPr lang="en-US" dirty="0"/>
          </a:p>
        </p:txBody>
      </p:sp>
    </p:spTree>
    <p:extLst>
      <p:ext uri="{BB962C8B-B14F-4D97-AF65-F5344CB8AC3E}">
        <p14:creationId xmlns:p14="http://schemas.microsoft.com/office/powerpoint/2010/main" val="149915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2</a:t>
            </a:fld>
            <a:endParaRPr lang="en-US" dirty="0"/>
          </a:p>
        </p:txBody>
      </p:sp>
    </p:spTree>
    <p:extLst>
      <p:ext uri="{BB962C8B-B14F-4D97-AF65-F5344CB8AC3E}">
        <p14:creationId xmlns:p14="http://schemas.microsoft.com/office/powerpoint/2010/main" val="194449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Великобритания</a:t>
            </a:r>
          </a:p>
          <a:p>
            <a:r>
              <a:rPr lang="ru-RU" dirty="0"/>
              <a:t>Гватемала</a:t>
            </a:r>
          </a:p>
          <a:p>
            <a:r>
              <a:rPr lang="ru-RU" dirty="0"/>
              <a:t>Филиппины</a:t>
            </a:r>
          </a:p>
          <a:p>
            <a:r>
              <a:rPr lang="ru-RU" dirty="0"/>
              <a:t>Вьетнам</a:t>
            </a:r>
          </a:p>
          <a:p>
            <a:r>
              <a:rPr lang="ru-RU" dirty="0"/>
              <a:t>Замбия</a:t>
            </a:r>
          </a:p>
          <a:p>
            <a:r>
              <a:rPr lang="ru-RU" dirty="0"/>
              <a:t>Малави</a:t>
            </a:r>
          </a:p>
          <a:p>
            <a:r>
              <a:rPr lang="ru-RU" dirty="0"/>
              <a:t>Танзания</a:t>
            </a:r>
          </a:p>
          <a:p>
            <a:r>
              <a:rPr lang="ru-RU" dirty="0"/>
              <a:t>Эфиопия</a:t>
            </a:r>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3</a:t>
            </a:fld>
            <a:endParaRPr lang="en-US" dirty="0"/>
          </a:p>
        </p:txBody>
      </p:sp>
    </p:spTree>
    <p:extLst>
      <p:ext uri="{BB962C8B-B14F-4D97-AF65-F5344CB8AC3E}">
        <p14:creationId xmlns:p14="http://schemas.microsoft.com/office/powerpoint/2010/main" val="3471058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a:t>
            </a:fld>
            <a:endParaRPr lang="en-US" dirty="0"/>
          </a:p>
        </p:txBody>
      </p:sp>
    </p:spTree>
    <p:extLst>
      <p:ext uri="{BB962C8B-B14F-4D97-AF65-F5344CB8AC3E}">
        <p14:creationId xmlns:p14="http://schemas.microsoft.com/office/powerpoint/2010/main" val="4055447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9</a:t>
            </a:fld>
            <a:endParaRPr lang="en-US" dirty="0"/>
          </a:p>
        </p:txBody>
      </p:sp>
    </p:spTree>
    <p:extLst>
      <p:ext uri="{BB962C8B-B14F-4D97-AF65-F5344CB8AC3E}">
        <p14:creationId xmlns:p14="http://schemas.microsoft.com/office/powerpoint/2010/main" val="912133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8E03C-BF6B-40C2-902D-0901EA3C6285}" type="slidenum">
              <a:rPr lang="en-US" smtClean="0"/>
              <a:pPr/>
              <a:t>10</a:t>
            </a:fld>
            <a:endParaRPr lang="en-US" dirty="0"/>
          </a:p>
        </p:txBody>
      </p:sp>
    </p:spTree>
    <p:extLst>
      <p:ext uri="{BB962C8B-B14F-4D97-AF65-F5344CB8AC3E}">
        <p14:creationId xmlns:p14="http://schemas.microsoft.com/office/powerpoint/2010/main" val="80066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the importance of the availability of the clear mandatory request to reflect the national development goals in subnational investment plans. But what if the picture reflects the issue of the definition? </a:t>
            </a:r>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11</a:t>
            </a:fld>
            <a:endParaRPr lang="en-US" dirty="0"/>
          </a:p>
        </p:txBody>
      </p:sp>
    </p:spTree>
    <p:extLst>
      <p:ext uri="{BB962C8B-B14F-4D97-AF65-F5344CB8AC3E}">
        <p14:creationId xmlns:p14="http://schemas.microsoft.com/office/powerpoint/2010/main" val="194359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kern="0" dirty="0"/>
              <a:t>PIM is effective if a law that regulates the general provisions of the budget process also has a primary role for PIM</a:t>
            </a:r>
            <a:endParaRPr lang="ru-RU" kern="0" dirty="0"/>
          </a:p>
          <a:p>
            <a:endParaRPr lang="en-US" dirty="0"/>
          </a:p>
        </p:txBody>
      </p:sp>
      <p:sp>
        <p:nvSpPr>
          <p:cNvPr id="4" name="Slide Number Placeholder 3"/>
          <p:cNvSpPr>
            <a:spLocks noGrp="1"/>
          </p:cNvSpPr>
          <p:nvPr>
            <p:ph type="sldNum" sz="quarter" idx="5"/>
          </p:nvPr>
        </p:nvSpPr>
        <p:spPr/>
        <p:txBody>
          <a:bodyPr/>
          <a:lstStyle/>
          <a:p>
            <a:pPr>
              <a:defRPr/>
            </a:pPr>
            <a:fld id="{E57DA7DA-3AE2-4A43-88A4-44692C405BCE}" type="slidenum">
              <a:rPr lang="en-US" smtClean="0"/>
              <a:pPr>
                <a:defRPr/>
              </a:pPr>
              <a:t>13</a:t>
            </a:fld>
            <a:endParaRPr lang="en-US" dirty="0"/>
          </a:p>
        </p:txBody>
      </p:sp>
    </p:spTree>
    <p:extLst>
      <p:ext uri="{BB962C8B-B14F-4D97-AF65-F5344CB8AC3E}">
        <p14:creationId xmlns:p14="http://schemas.microsoft.com/office/powerpoint/2010/main" val="294754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dirty="0"/>
          </a:p>
        </p:txBody>
      </p:sp>
    </p:spTree>
    <p:extLst>
      <p:ext uri="{BB962C8B-B14F-4D97-AF65-F5344CB8AC3E}">
        <p14:creationId xmlns:p14="http://schemas.microsoft.com/office/powerpoint/2010/main" val="174159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415778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351315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84890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2791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dirty="0"/>
          </a:p>
        </p:txBody>
      </p:sp>
    </p:spTree>
    <p:extLst>
      <p:ext uri="{BB962C8B-B14F-4D97-AF65-F5344CB8AC3E}">
        <p14:creationId xmlns:p14="http://schemas.microsoft.com/office/powerpoint/2010/main" val="7751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cs typeface="+mn-cs"/>
            </a:endParaRPr>
          </a:p>
        </p:txBody>
      </p:sp>
      <p:sp>
        <p:nvSpPr>
          <p:cNvPr id="7" name="Rectangle 6"/>
          <p:cNvSpPr>
            <a:spLocks noChangeArrowheads="1"/>
          </p:cNvSpPr>
          <p:nvPr/>
        </p:nvSpPr>
        <p:spPr bwMode="auto">
          <a:xfrm>
            <a:off x="0" y="4302131"/>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cs typeface="+mn-cs"/>
            </a:endParaRPr>
          </a:p>
        </p:txBody>
      </p:sp>
      <p:grpSp>
        <p:nvGrpSpPr>
          <p:cNvPr id="8" name="Group 7"/>
          <p:cNvGrpSpPr>
            <a:grpSpLocks/>
          </p:cNvGrpSpPr>
          <p:nvPr/>
        </p:nvGrpSpPr>
        <p:grpSpPr bwMode="auto">
          <a:xfrm>
            <a:off x="265116" y="4540250"/>
            <a:ext cx="4321175" cy="876300"/>
            <a:chOff x="264890" y="4539871"/>
            <a:chExt cx="4321263" cy="876905"/>
          </a:xfrm>
        </p:grpSpPr>
        <p:pic>
          <p:nvPicPr>
            <p:cNvPr id="9" name="Picture 8"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Picture Placeholder 2"/>
          <p:cNvSpPr>
            <a:spLocks noGrp="1"/>
          </p:cNvSpPr>
          <p:nvPr>
            <p:ph type="pic" sz="quarter" idx="15"/>
          </p:nvPr>
        </p:nvSpPr>
        <p:spPr>
          <a:xfrm>
            <a:off x="0" y="6"/>
            <a:ext cx="9144000" cy="4299185"/>
          </a:xfrm>
        </p:spPr>
        <p:txBody>
          <a:bodyPr>
            <a:normAutofit/>
          </a:bodyPr>
          <a:lstStyle>
            <a:lvl1pPr>
              <a:defRPr baseline="0"/>
            </a:lvl1pPr>
          </a:lstStyle>
          <a:p>
            <a:pPr lvl="0"/>
            <a:r>
              <a:rPr lang="en-US" noProof="0" dirty="0"/>
              <a:t>Click icon to add picture</a:t>
            </a:r>
          </a:p>
        </p:txBody>
      </p:sp>
      <p:sp>
        <p:nvSpPr>
          <p:cNvPr id="17" name="Title 329"/>
          <p:cNvSpPr>
            <a:spLocks noGrp="1"/>
          </p:cNvSpPr>
          <p:nvPr>
            <p:ph type="title"/>
          </p:nvPr>
        </p:nvSpPr>
        <p:spPr>
          <a:xfrm>
            <a:off x="1273366" y="5293895"/>
            <a:ext cx="7323485" cy="387684"/>
          </a:xfrm>
        </p:spPr>
        <p:txBody>
          <a:bodyPr/>
          <a:lstStyle>
            <a:lvl1pPr>
              <a:defRPr sz="1500" b="1" cap="none" baseline="0">
                <a:solidFill>
                  <a:srgbClr val="FFFFFF"/>
                </a:solidFill>
              </a:defRPr>
            </a:lvl1pPr>
          </a:lstStyle>
          <a:p>
            <a:r>
              <a:rPr lang="en-US"/>
              <a:t>Click to edit Master title style</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35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975"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11" name="Rectangle 1028"/>
          <p:cNvSpPr>
            <a:spLocks noGrp="1" noChangeArrowheads="1"/>
          </p:cNvSpPr>
          <p:nvPr>
            <p:ph type="dt" sz="half" idx="16"/>
          </p:nvPr>
        </p:nvSpPr>
        <p:spPr>
          <a:xfrm>
            <a:off x="5854701" y="6161094"/>
            <a:ext cx="2744788" cy="363537"/>
          </a:xfrm>
        </p:spPr>
        <p:txBody>
          <a:bodyPr rIns="0" anchor="b" anchorCtr="0"/>
          <a:lstStyle>
            <a:lvl1pPr algn="r">
              <a:defRPr sz="975" b="0" i="0">
                <a:solidFill>
                  <a:srgbClr val="FFFFFF"/>
                </a:solidFill>
                <a:latin typeface="Arial"/>
                <a:cs typeface="Arial"/>
              </a:defRPr>
            </a:lvl1pPr>
          </a:lstStyle>
          <a:p>
            <a:endParaRPr lang="en-US" dirty="0"/>
          </a:p>
        </p:txBody>
      </p:sp>
    </p:spTree>
    <p:extLst>
      <p:ext uri="{BB962C8B-B14F-4D97-AF65-F5344CB8AC3E}">
        <p14:creationId xmlns:p14="http://schemas.microsoft.com/office/powerpoint/2010/main" val="70988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dirty="0"/>
          </a:p>
        </p:txBody>
      </p:sp>
    </p:spTree>
    <p:extLst>
      <p:ext uri="{BB962C8B-B14F-4D97-AF65-F5344CB8AC3E}">
        <p14:creationId xmlns:p14="http://schemas.microsoft.com/office/powerpoint/2010/main" val="3100394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22901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dirty="0"/>
          </a:p>
        </p:txBody>
      </p:sp>
    </p:spTree>
    <p:extLst>
      <p:ext uri="{BB962C8B-B14F-4D97-AF65-F5344CB8AC3E}">
        <p14:creationId xmlns:p14="http://schemas.microsoft.com/office/powerpoint/2010/main" val="207524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908801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dirty="0"/>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 id="2147485381" r:id="rId4"/>
    <p:sldLayoutId id="2147485382"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dirty="0"/>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dirty="0"/>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hf hdr="0" ft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hefuturesagency.com/2014/12/08/global-trends-briefing-10-key-trends-to-watch/"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Benicia%E2%80%93Martinez_Bridge" TargetMode="Externa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5465" y="5062188"/>
            <a:ext cx="7602104" cy="1108214"/>
          </a:xfrm>
        </p:spPr>
        <p:txBody>
          <a:bodyPr>
            <a:noAutofit/>
          </a:bodyPr>
          <a:lstStyle/>
          <a:p>
            <a:r>
              <a:rPr lang="ru-RU" sz="2000" dirty="0"/>
              <a:t>Управление государственными инвестициями: тенденции и трудности в странах </a:t>
            </a:r>
            <a:r>
              <a:rPr lang="en-US" sz="2000" dirty="0"/>
              <a:t>PEMPAL</a:t>
            </a:r>
          </a:p>
        </p:txBody>
      </p:sp>
      <p:sp>
        <p:nvSpPr>
          <p:cNvPr id="8" name="Text Placeholder 4">
            <a:extLst>
              <a:ext uri="{FF2B5EF4-FFF2-40B4-BE49-F238E27FC236}">
                <a16:creationId xmlns:a16="http://schemas.microsoft.com/office/drawing/2014/main" id="{CB5A93E5-E84C-4009-AAE2-B8F5CB801606}"/>
              </a:ext>
            </a:extLst>
          </p:cNvPr>
          <p:cNvSpPr>
            <a:spLocks noGrp="1"/>
          </p:cNvSpPr>
          <p:nvPr>
            <p:ph type="body" sz="quarter" idx="13"/>
          </p:nvPr>
        </p:nvSpPr>
        <p:spPr>
          <a:xfrm>
            <a:off x="1080416" y="5931017"/>
            <a:ext cx="7335420" cy="738230"/>
          </a:xfrm>
        </p:spPr>
        <p:txBody>
          <a:bodyPr>
            <a:normAutofit/>
          </a:bodyPr>
          <a:lstStyle/>
          <a:p>
            <a:r>
              <a:rPr lang="ru-RU" sz="1400" dirty="0"/>
              <a:t>Ирина Щербина</a:t>
            </a:r>
            <a:endParaRPr lang="en-US" sz="1400" dirty="0"/>
          </a:p>
          <a:p>
            <a:r>
              <a:rPr lang="ru-RU" sz="1400" dirty="0"/>
              <a:t>Старший специалист Всемирного банка </a:t>
            </a:r>
          </a:p>
          <a:p>
            <a:r>
              <a:rPr lang="ru-RU" sz="1400" dirty="0"/>
              <a:t>по вопросам государственного управления</a:t>
            </a:r>
            <a:endParaRPr lang="en-US" sz="1400" dirty="0"/>
          </a:p>
        </p:txBody>
      </p:sp>
      <p:sp>
        <p:nvSpPr>
          <p:cNvPr id="19" name="TextBox 18">
            <a:extLst>
              <a:ext uri="{FF2B5EF4-FFF2-40B4-BE49-F238E27FC236}">
                <a16:creationId xmlns:a16="http://schemas.microsoft.com/office/drawing/2014/main" id="{50A7A81F-8548-4409-8545-452E7508F134}"/>
              </a:ext>
            </a:extLst>
          </p:cNvPr>
          <p:cNvSpPr txBox="1"/>
          <p:nvPr/>
        </p:nvSpPr>
        <p:spPr>
          <a:xfrm>
            <a:off x="0" y="4299191"/>
            <a:ext cx="9144000" cy="230832"/>
          </a:xfrm>
          <a:prstGeom prst="rect">
            <a:avLst/>
          </a:prstGeom>
          <a:noFill/>
        </p:spPr>
        <p:txBody>
          <a:bodyPr wrap="square" rtlCol="0">
            <a:spAutoFit/>
          </a:bodyPr>
          <a:lstStyle/>
          <a:p>
            <a:r>
              <a:rPr lang="en-US" sz="900" dirty="0">
                <a:hlinkClick r:id="rId3" tooltip="http://thefuturesagency.com/2014/12/08/global-trends-briefing-10-key-trends-to-watch/"/>
              </a:rPr>
              <a:t>This </a:t>
            </a:r>
            <a:r>
              <a:rPr lang="en-US" sz="900" dirty="0">
                <a:solidFill>
                  <a:srgbClr val="FF0000"/>
                </a:solidFill>
                <a:hlinkClick r:id="rId3" tooltip="http://thefuturesagency.com/2014/12/08/global-trends-briefing-10-key-trends-to-watch/"/>
              </a:rPr>
              <a:t>Photo</a:t>
            </a:r>
            <a:r>
              <a:rPr lang="en-US" sz="900" dirty="0"/>
              <a:t> by Unknown Author is licensed under </a:t>
            </a:r>
            <a:r>
              <a:rPr lang="en-US" sz="900" dirty="0">
                <a:hlinkClick r:id="rId4" tooltip="https://creativecommons.org/licenses/by-nc-sa/3.0/"/>
              </a:rPr>
              <a:t>CC BY-NC-SA</a:t>
            </a:r>
            <a:endParaRPr lang="en-US" sz="900" dirty="0"/>
          </a:p>
        </p:txBody>
      </p:sp>
      <p:pic>
        <p:nvPicPr>
          <p:cNvPr id="6" name="Рисунок 5"/>
          <p:cNvPicPr>
            <a:picLocks noGrp="1" noChangeAspect="1"/>
          </p:cNvPicPr>
          <p:nvPr>
            <p:ph type="pic" sz="quarter" idx="15"/>
          </p:nvPr>
        </p:nvPicPr>
        <p:blipFill>
          <a:blip r:embed="rId5"/>
          <a:srcRect t="19587" b="19587"/>
          <a:stretch>
            <a:fillRect/>
          </a:stretch>
        </p:blipFill>
        <p:spPr>
          <a:xfrm>
            <a:off x="0" y="-83884"/>
            <a:ext cx="9144000" cy="4299185"/>
          </a:xfrm>
          <a:prstGeom prst="rect">
            <a:avLst/>
          </a:prstGeom>
        </p:spPr>
      </p:pic>
    </p:spTree>
    <p:extLst>
      <p:ext uri="{BB962C8B-B14F-4D97-AF65-F5344CB8AC3E}">
        <p14:creationId xmlns:p14="http://schemas.microsoft.com/office/powerpoint/2010/main" val="413790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88" y="283337"/>
            <a:ext cx="8461375" cy="757238"/>
          </a:xfrm>
        </p:spPr>
        <p:txBody>
          <a:bodyPr>
            <a:normAutofit/>
          </a:bodyPr>
          <a:lstStyle/>
          <a:p>
            <a:pPr algn="ctr">
              <a:defRPr/>
            </a:pPr>
            <a:r>
              <a:rPr lang="ru-RU" sz="1800" b="1" dirty="0"/>
              <a:t>Развитые страны с надлежащей практикой УГИ инвестируют меньшую долю совокупных расходов</a:t>
            </a:r>
            <a:endParaRPr lang="en-US" sz="1800" b="1" dirty="0"/>
          </a:p>
        </p:txBody>
      </p:sp>
      <p:sp>
        <p:nvSpPr>
          <p:cNvPr id="4" name="TextBox 3">
            <a:extLst>
              <a:ext uri="{FF2B5EF4-FFF2-40B4-BE49-F238E27FC236}">
                <a16:creationId xmlns:a16="http://schemas.microsoft.com/office/drawing/2014/main" id="{49EA78C7-6909-4849-BB7F-BB527DDD0D57}"/>
              </a:ext>
            </a:extLst>
          </p:cNvPr>
          <p:cNvSpPr txBox="1"/>
          <p:nvPr/>
        </p:nvSpPr>
        <p:spPr>
          <a:xfrm>
            <a:off x="357188" y="1279202"/>
            <a:ext cx="8229478" cy="307777"/>
          </a:xfrm>
          <a:prstGeom prst="rect">
            <a:avLst/>
          </a:prstGeom>
          <a:noFill/>
        </p:spPr>
        <p:txBody>
          <a:bodyPr wrap="square" rtlCol="0">
            <a:spAutoFit/>
          </a:bodyPr>
          <a:lstStyle/>
          <a:p>
            <a:pPr algn="ctr"/>
            <a:r>
              <a:rPr lang="ru-RU" sz="1400" dirty="0"/>
              <a:t>Доля чистых инвестиций в нефинансовые активы в расходах </a:t>
            </a:r>
            <a:r>
              <a:rPr lang="en-US" sz="1400" dirty="0"/>
              <a:t>(%) </a:t>
            </a:r>
            <a:r>
              <a:rPr lang="ru-RU" sz="1400" dirty="0"/>
              <a:t>в </a:t>
            </a:r>
            <a:r>
              <a:rPr lang="en-US" sz="1400" dirty="0"/>
              <a:t>2016</a:t>
            </a:r>
            <a:r>
              <a:rPr lang="ru-RU" sz="1400" dirty="0"/>
              <a:t> г.</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9</a:t>
            </a:fld>
            <a:endParaRPr lang="en-US" dirty="0"/>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pic>
        <p:nvPicPr>
          <p:cNvPr id="3" name="Рисунок 2"/>
          <p:cNvPicPr>
            <a:picLocks noChangeAspect="1"/>
          </p:cNvPicPr>
          <p:nvPr/>
        </p:nvPicPr>
        <p:blipFill rotWithShape="1">
          <a:blip r:embed="rId4"/>
          <a:srcRect b="33650"/>
          <a:stretch/>
        </p:blipFill>
        <p:spPr>
          <a:xfrm>
            <a:off x="516047" y="1991950"/>
            <a:ext cx="4141611" cy="2319991"/>
          </a:xfrm>
          <a:prstGeom prst="rect">
            <a:avLst/>
          </a:prstGeom>
        </p:spPr>
      </p:pic>
      <p:pic>
        <p:nvPicPr>
          <p:cNvPr id="9" name="Рисунок 8"/>
          <p:cNvPicPr>
            <a:picLocks noChangeAspect="1"/>
          </p:cNvPicPr>
          <p:nvPr/>
        </p:nvPicPr>
        <p:blipFill rotWithShape="1">
          <a:blip r:embed="rId5"/>
          <a:srcRect b="32094"/>
          <a:stretch/>
        </p:blipFill>
        <p:spPr>
          <a:xfrm>
            <a:off x="4657658" y="1979180"/>
            <a:ext cx="4432176" cy="2383095"/>
          </a:xfrm>
          <a:prstGeom prst="rect">
            <a:avLst/>
          </a:prstGeom>
        </p:spPr>
      </p:pic>
      <p:sp>
        <p:nvSpPr>
          <p:cNvPr id="10" name="TextBox 9"/>
          <p:cNvSpPr txBox="1"/>
          <p:nvPr/>
        </p:nvSpPr>
        <p:spPr>
          <a:xfrm>
            <a:off x="741164" y="1602372"/>
            <a:ext cx="3691375" cy="307777"/>
          </a:xfrm>
          <a:prstGeom prst="rect">
            <a:avLst/>
          </a:prstGeom>
          <a:noFill/>
        </p:spPr>
        <p:txBody>
          <a:bodyPr wrap="square" rtlCol="0">
            <a:spAutoFit/>
          </a:bodyPr>
          <a:lstStyle/>
          <a:p>
            <a:pPr algn="ctr"/>
            <a:r>
              <a:rPr lang="ru-RU" sz="1400" dirty="0"/>
              <a:t>В странах </a:t>
            </a:r>
            <a:r>
              <a:rPr lang="en-US" sz="1400" dirty="0"/>
              <a:t>PEMPAL (</a:t>
            </a:r>
            <a:r>
              <a:rPr lang="ru-RU" sz="1400" dirty="0"/>
              <a:t>в среднем </a:t>
            </a:r>
            <a:r>
              <a:rPr lang="en-US" sz="1400" dirty="0"/>
              <a:t>8,2%)</a:t>
            </a:r>
            <a:endParaRPr lang="ru-RU" sz="1400" dirty="0"/>
          </a:p>
        </p:txBody>
      </p:sp>
      <p:sp>
        <p:nvSpPr>
          <p:cNvPr id="11" name="TextBox 10"/>
          <p:cNvSpPr txBox="1"/>
          <p:nvPr/>
        </p:nvSpPr>
        <p:spPr>
          <a:xfrm>
            <a:off x="5110618" y="1586979"/>
            <a:ext cx="3676194" cy="307777"/>
          </a:xfrm>
          <a:prstGeom prst="rect">
            <a:avLst/>
          </a:prstGeom>
          <a:noFill/>
        </p:spPr>
        <p:txBody>
          <a:bodyPr wrap="square" rtlCol="0">
            <a:spAutoFit/>
          </a:bodyPr>
          <a:lstStyle/>
          <a:p>
            <a:pPr algn="ctr"/>
            <a:r>
              <a:rPr lang="ru-RU" sz="1400" dirty="0"/>
              <a:t>В странах еврозоны </a:t>
            </a:r>
            <a:r>
              <a:rPr lang="en-US" sz="1400" dirty="0"/>
              <a:t>(</a:t>
            </a:r>
            <a:r>
              <a:rPr lang="ru-RU" sz="1400" dirty="0"/>
              <a:t>в среднем </a:t>
            </a:r>
            <a:r>
              <a:rPr lang="en-US" sz="1400" dirty="0"/>
              <a:t>6,1%)</a:t>
            </a:r>
            <a:endParaRPr lang="ru-RU" sz="1400" dirty="0"/>
          </a:p>
        </p:txBody>
      </p:sp>
      <p:sp>
        <p:nvSpPr>
          <p:cNvPr id="12" name="TextBox 11"/>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sp>
        <p:nvSpPr>
          <p:cNvPr id="14" name="Прямоугольник 13"/>
          <p:cNvSpPr/>
          <p:nvPr/>
        </p:nvSpPr>
        <p:spPr>
          <a:xfrm rot="18090808">
            <a:off x="1274651" y="3515684"/>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spcBef>
                <a:spcPts val="500"/>
              </a:spcBef>
            </a:pPr>
            <a:r>
              <a:rPr lang="ru-RU" sz="1050" b="0" dirty="0">
                <a:solidFill>
                  <a:sysClr val="windowText" lastClr="000000"/>
                </a:solidFill>
              </a:rPr>
              <a:t>            Украина </a:t>
            </a:r>
          </a:p>
          <a:p>
            <a:pPr indent="0">
              <a:spcBef>
                <a:spcPts val="500"/>
              </a:spcBef>
            </a:pPr>
            <a:r>
              <a:rPr lang="ru-RU" sz="1050" b="0" dirty="0">
                <a:solidFill>
                  <a:sysClr val="windowText" lastClr="000000"/>
                </a:solidFill>
              </a:rPr>
              <a:t>                Беларусь</a:t>
            </a:r>
          </a:p>
          <a:p>
            <a:pPr indent="0">
              <a:spcBef>
                <a:spcPts val="500"/>
              </a:spcBef>
            </a:pPr>
            <a:r>
              <a:rPr lang="ru-RU" sz="1050" b="0" dirty="0">
                <a:solidFill>
                  <a:sysClr val="windowText" lastClr="000000"/>
                </a:solidFill>
              </a:rPr>
              <a:t>                  Болгария</a:t>
            </a:r>
          </a:p>
          <a:p>
            <a:pPr indent="0">
              <a:spcBef>
                <a:spcPts val="500"/>
              </a:spcBef>
            </a:pPr>
            <a:r>
              <a:rPr lang="ru-RU" sz="1050" b="0" dirty="0">
                <a:solidFill>
                  <a:sysClr val="windowText" lastClr="000000"/>
                </a:solidFill>
              </a:rPr>
              <a:t>                         Грузия </a:t>
            </a:r>
          </a:p>
          <a:p>
            <a:pPr indent="0">
              <a:spcBef>
                <a:spcPts val="500"/>
              </a:spcBef>
            </a:pPr>
            <a:r>
              <a:rPr lang="ru-RU" sz="1050" b="0" dirty="0">
                <a:solidFill>
                  <a:sysClr val="windowText" lastClr="000000"/>
                </a:solidFill>
              </a:rPr>
              <a:t>	         </a:t>
            </a:r>
            <a:r>
              <a:rPr lang="ru-RU" sz="1050" b="0" dirty="0" err="1">
                <a:solidFill>
                  <a:sysClr val="windowText" lastClr="000000"/>
                </a:solidFill>
              </a:rPr>
              <a:t>БиГ</a:t>
            </a:r>
            <a:endParaRPr lang="ru-RU" sz="1050" b="0" dirty="0">
              <a:solidFill>
                <a:sysClr val="windowText" lastClr="000000"/>
              </a:solidFill>
            </a:endParaRPr>
          </a:p>
          <a:p>
            <a:pPr indent="0">
              <a:spcBef>
                <a:spcPts val="500"/>
              </a:spcBef>
            </a:pPr>
            <a:r>
              <a:rPr lang="ru-RU" sz="1050" b="0" dirty="0">
                <a:solidFill>
                  <a:sysClr val="windowText" lastClr="000000"/>
                </a:solidFill>
              </a:rPr>
              <a:t>                               Румыния</a:t>
            </a:r>
          </a:p>
          <a:p>
            <a:pPr>
              <a:spcBef>
                <a:spcPts val="500"/>
              </a:spcBef>
            </a:pPr>
            <a:r>
              <a:rPr lang="ru-RU" sz="1050" b="0" dirty="0">
                <a:solidFill>
                  <a:sysClr val="windowText" lastClr="000000"/>
                </a:solidFill>
              </a:rPr>
              <a:t>                   	     Македония</a:t>
            </a:r>
          </a:p>
          <a:p>
            <a:pPr indent="0">
              <a:spcBef>
                <a:spcPts val="500"/>
              </a:spcBef>
            </a:pPr>
            <a:r>
              <a:rPr lang="ru-RU" sz="1050" b="0" dirty="0">
                <a:solidFill>
                  <a:sysClr val="windowText" lastClr="000000"/>
                </a:solidFill>
              </a:rPr>
              <a:t>                                    Молдова</a:t>
            </a:r>
          </a:p>
          <a:p>
            <a:pPr indent="0">
              <a:spcBef>
                <a:spcPts val="500"/>
              </a:spcBef>
            </a:pPr>
            <a:r>
              <a:rPr lang="ru-RU" sz="1050" b="0" dirty="0">
                <a:solidFill>
                  <a:sysClr val="windowText" lastClr="000000"/>
                </a:solidFill>
              </a:rPr>
              <a:t>                                       Казахстан</a:t>
            </a:r>
          </a:p>
          <a:p>
            <a:pPr indent="0">
              <a:spcBef>
                <a:spcPts val="500"/>
              </a:spcBef>
            </a:pPr>
            <a:r>
              <a:rPr lang="ru-RU" sz="1050" b="0" dirty="0">
                <a:solidFill>
                  <a:sysClr val="windowText" lastClr="000000"/>
                </a:solidFill>
              </a:rPr>
              <a:t>		Россия</a:t>
            </a:r>
          </a:p>
          <a:p>
            <a:pPr indent="0">
              <a:spcBef>
                <a:spcPts val="500"/>
              </a:spcBef>
            </a:pPr>
            <a:r>
              <a:rPr lang="ru-RU" sz="1050" b="0" dirty="0">
                <a:solidFill>
                  <a:sysClr val="windowText" lastClr="000000"/>
                </a:solidFill>
              </a:rPr>
              <a:t>                                                Армения</a:t>
            </a:r>
          </a:p>
          <a:p>
            <a:pPr indent="0">
              <a:spcBef>
                <a:spcPts val="500"/>
              </a:spcBef>
            </a:pPr>
            <a:r>
              <a:rPr lang="ru-RU" sz="1050" b="0" dirty="0">
                <a:solidFill>
                  <a:sysClr val="windowText" lastClr="000000"/>
                </a:solidFill>
              </a:rPr>
              <a:t>                                      	Киргизия</a:t>
            </a:r>
          </a:p>
          <a:p>
            <a:pPr indent="0">
              <a:spcBef>
                <a:spcPts val="500"/>
              </a:spcBef>
            </a:pPr>
            <a:r>
              <a:rPr lang="ru-RU" sz="1050" b="0" dirty="0">
                <a:solidFill>
                  <a:sysClr val="windowText" lastClr="000000"/>
                </a:solidFill>
              </a:rPr>
              <a:t>                                                   Узбекистан</a:t>
            </a:r>
            <a:endParaRPr lang="en-US" sz="1050" b="0" dirty="0">
              <a:solidFill>
                <a:sysClr val="windowText" lastClr="000000"/>
              </a:solidFill>
            </a:endParaRPr>
          </a:p>
          <a:p>
            <a:pPr indent="0">
              <a:spcBef>
                <a:spcPts val="500"/>
              </a:spcBef>
            </a:pPr>
            <a:endParaRPr lang="en-US" sz="1050" b="0" dirty="0">
              <a:solidFill>
                <a:sysClr val="windowText" lastClr="000000"/>
              </a:solidFill>
            </a:endParaRPr>
          </a:p>
          <a:p>
            <a:pPr>
              <a:spcBef>
                <a:spcPts val="500"/>
              </a:spcBef>
            </a:pPr>
            <a:endParaRPr lang="ru-RU" sz="1050" b="0" dirty="0">
              <a:solidFill>
                <a:sysClr val="windowText" lastClr="000000"/>
              </a:solidFill>
            </a:endParaRPr>
          </a:p>
        </p:txBody>
      </p:sp>
      <p:sp>
        <p:nvSpPr>
          <p:cNvPr id="15" name="Прямоугольник 14"/>
          <p:cNvSpPr/>
          <p:nvPr/>
        </p:nvSpPr>
        <p:spPr>
          <a:xfrm rot="18090808">
            <a:off x="6423964" y="3789494"/>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defTabSz="1074738">
              <a:spcBef>
                <a:spcPts val="300"/>
              </a:spcBef>
            </a:pPr>
            <a:r>
              <a:rPr lang="ru-RU" sz="1050" b="0" dirty="0">
                <a:solidFill>
                  <a:srgbClr val="454545"/>
                </a:solidFill>
              </a:rPr>
              <a:t>         Италия</a:t>
            </a:r>
          </a:p>
          <a:p>
            <a:pPr indent="0" defTabSz="1074738">
              <a:spcBef>
                <a:spcPts val="300"/>
              </a:spcBef>
            </a:pPr>
            <a:r>
              <a:rPr lang="ru-RU" sz="1050" b="0" dirty="0">
                <a:solidFill>
                  <a:srgbClr val="454545"/>
                </a:solidFill>
              </a:rPr>
              <a:t>    Германия</a:t>
            </a:r>
          </a:p>
          <a:p>
            <a:pPr indent="0" defTabSz="1074738">
              <a:spcBef>
                <a:spcPts val="300"/>
              </a:spcBef>
            </a:pPr>
            <a:r>
              <a:rPr lang="ru-RU" sz="1050" b="0" dirty="0">
                <a:solidFill>
                  <a:srgbClr val="454545"/>
                </a:solidFill>
              </a:rPr>
              <a:t>    Нидерланды</a:t>
            </a:r>
          </a:p>
          <a:p>
            <a:pPr indent="0" defTabSz="1074738">
              <a:spcBef>
                <a:spcPts val="300"/>
              </a:spcBef>
            </a:pPr>
            <a:r>
              <a:rPr lang="ru-RU" sz="1050" b="0" dirty="0">
                <a:solidFill>
                  <a:srgbClr val="454545"/>
                </a:solidFill>
              </a:rPr>
              <a:t> Великобритания</a:t>
            </a:r>
          </a:p>
          <a:p>
            <a:pPr indent="0" defTabSz="1074738">
              <a:spcBef>
                <a:spcPts val="300"/>
              </a:spcBef>
            </a:pPr>
            <a:r>
              <a:rPr lang="ru-RU" sz="1050" b="0" dirty="0">
                <a:solidFill>
                  <a:srgbClr val="454545"/>
                </a:solidFill>
              </a:rPr>
              <a:t>               Словения</a:t>
            </a:r>
          </a:p>
          <a:p>
            <a:pPr indent="0" defTabSz="1074738">
              <a:spcBef>
                <a:spcPts val="300"/>
              </a:spcBef>
            </a:pPr>
            <a:r>
              <a:rPr lang="ru-RU" sz="1050" b="0" dirty="0">
                <a:solidFill>
                  <a:srgbClr val="454545"/>
                </a:solidFill>
              </a:rPr>
              <a:t>                   Венгрия</a:t>
            </a:r>
          </a:p>
          <a:p>
            <a:pPr indent="0" defTabSz="1074738">
              <a:spcBef>
                <a:spcPts val="300"/>
              </a:spcBef>
            </a:pPr>
            <a:r>
              <a:rPr lang="ru-RU" sz="1050" b="0" dirty="0">
                <a:solidFill>
                  <a:srgbClr val="454545"/>
                </a:solidFill>
              </a:rPr>
              <a:t>                 Швейцария</a:t>
            </a:r>
          </a:p>
          <a:p>
            <a:pPr indent="0" defTabSz="1074738">
              <a:spcBef>
                <a:spcPts val="500"/>
              </a:spcBef>
            </a:pPr>
            <a:r>
              <a:rPr lang="ru-RU" sz="1050" b="0" dirty="0">
                <a:solidFill>
                  <a:srgbClr val="454545"/>
                </a:solidFill>
              </a:rPr>
              <a:t>                              Чехия</a:t>
            </a:r>
          </a:p>
          <a:p>
            <a:pPr indent="0" defTabSz="1074738">
              <a:spcBef>
                <a:spcPts val="500"/>
              </a:spcBef>
            </a:pPr>
            <a:r>
              <a:rPr lang="ru-RU" sz="1050" b="0" dirty="0">
                <a:solidFill>
                  <a:srgbClr val="454545"/>
                </a:solidFill>
              </a:rPr>
              <a:t>                                 Польша</a:t>
            </a:r>
          </a:p>
          <a:p>
            <a:pPr indent="0" defTabSz="1074738">
              <a:spcBef>
                <a:spcPts val="500"/>
              </a:spcBef>
            </a:pPr>
            <a:r>
              <a:rPr lang="ru-RU" sz="1050" b="0" dirty="0">
                <a:solidFill>
                  <a:srgbClr val="454545"/>
                </a:solidFill>
              </a:rPr>
              <a:t>                                   Швеция</a:t>
            </a:r>
          </a:p>
          <a:p>
            <a:pPr indent="0" defTabSz="1074738">
              <a:spcBef>
                <a:spcPts val="500"/>
              </a:spcBef>
            </a:pPr>
            <a:r>
              <a:rPr lang="ru-RU" sz="1050" b="0" dirty="0">
                <a:solidFill>
                  <a:srgbClr val="454545"/>
                </a:solidFill>
              </a:rPr>
              <a:t>                                          Латвия</a:t>
            </a:r>
            <a:endParaRPr lang="en-US" sz="1050" b="0" dirty="0">
              <a:solidFill>
                <a:srgbClr val="454545"/>
              </a:solidFill>
            </a:endParaRPr>
          </a:p>
          <a:p>
            <a:pPr defTabSz="1074738">
              <a:spcBef>
                <a:spcPts val="500"/>
              </a:spcBef>
            </a:pPr>
            <a:r>
              <a:rPr lang="ru-RU" sz="1050" b="0" dirty="0">
                <a:solidFill>
                  <a:srgbClr val="454545"/>
                </a:solidFill>
              </a:rPr>
              <a:t>                                       Словакия</a:t>
            </a:r>
          </a:p>
          <a:p>
            <a:pPr indent="0" defTabSz="1074738">
              <a:spcBef>
                <a:spcPts val="500"/>
              </a:spcBef>
            </a:pPr>
            <a:r>
              <a:rPr lang="ru-RU" sz="1050" b="0" dirty="0">
                <a:solidFill>
                  <a:srgbClr val="454545"/>
                </a:solidFill>
              </a:rPr>
              <a:t>                                               Норвегия</a:t>
            </a:r>
          </a:p>
          <a:p>
            <a:pPr indent="0" defTabSz="1074738">
              <a:spcBef>
                <a:spcPts val="500"/>
              </a:spcBef>
            </a:pPr>
            <a:r>
              <a:rPr lang="ru-RU" sz="1050" b="0" dirty="0">
                <a:solidFill>
                  <a:srgbClr val="454545"/>
                </a:solidFill>
              </a:rPr>
              <a:t>                                                   Эстония</a:t>
            </a:r>
            <a:endParaRPr lang="en-US" sz="1050" b="0" dirty="0">
              <a:solidFill>
                <a:srgbClr val="454545"/>
              </a:solidFill>
            </a:endParaRPr>
          </a:p>
          <a:p>
            <a:pPr defTabSz="1074738">
              <a:spcBef>
                <a:spcPts val="500"/>
              </a:spcBef>
            </a:pPr>
            <a:r>
              <a:rPr lang="ru-RU" sz="1050" b="0" dirty="0">
                <a:solidFill>
                  <a:srgbClr val="454545"/>
                </a:solidFill>
              </a:rPr>
              <a:t>                                                       Турция</a:t>
            </a:r>
          </a:p>
          <a:p>
            <a:pPr indent="0" defTabSz="1074738">
              <a:spcBef>
                <a:spcPts val="500"/>
              </a:spcBef>
            </a:pPr>
            <a:r>
              <a:rPr lang="ru-RU" sz="1050" b="0" dirty="0">
                <a:solidFill>
                  <a:srgbClr val="454545"/>
                </a:solidFill>
              </a:rPr>
              <a:t>                           </a:t>
            </a:r>
            <a:r>
              <a:rPr lang="en-US" sz="1050" b="0" dirty="0">
                <a:solidFill>
                  <a:srgbClr val="454545"/>
                </a:solidFill>
              </a:rPr>
              <a:t> </a:t>
            </a:r>
            <a:endParaRPr lang="ru-RU" sz="1050" b="0" dirty="0">
              <a:solidFill>
                <a:srgbClr val="454545"/>
              </a:solidFill>
            </a:endParaRPr>
          </a:p>
          <a:p>
            <a:pPr indent="0" defTabSz="1074738">
              <a:spcBef>
                <a:spcPts val="500"/>
              </a:spcBef>
            </a:pPr>
            <a:r>
              <a:rPr lang="ru-RU" sz="1050" b="0" dirty="0">
                <a:solidFill>
                  <a:srgbClr val="454545"/>
                </a:solidFill>
              </a:rPr>
              <a:t>                    </a:t>
            </a:r>
            <a:r>
              <a:rPr lang="en-US" sz="1050" b="0" dirty="0">
                <a:solidFill>
                  <a:srgbClr val="454545"/>
                </a:solidFill>
              </a:rPr>
              <a:t> </a:t>
            </a:r>
            <a:endParaRPr lang="ru-RU" sz="1050" b="0" dirty="0">
              <a:solidFill>
                <a:srgbClr val="454545"/>
              </a:solidFill>
            </a:endParaRPr>
          </a:p>
          <a:p>
            <a:pPr defTabSz="1074738">
              <a:spcBef>
                <a:spcPts val="300"/>
              </a:spcBef>
            </a:pPr>
            <a:r>
              <a:rPr lang="ru-RU" sz="1050" b="0" dirty="0">
                <a:solidFill>
                  <a:srgbClr val="454545"/>
                </a:solidFill>
              </a:rPr>
              <a:t>                     </a:t>
            </a:r>
          </a:p>
          <a:p>
            <a:pPr indent="0" defTabSz="1074738">
              <a:spcBef>
                <a:spcPts val="300"/>
              </a:spcBef>
              <a:spcAft>
                <a:spcPts val="630"/>
              </a:spcAft>
            </a:pPr>
            <a:r>
              <a:rPr lang="ru-RU" sz="1050" b="0" dirty="0">
                <a:solidFill>
                  <a:srgbClr val="454545"/>
                </a:solidFill>
              </a:rPr>
              <a:t>                                     </a:t>
            </a:r>
          </a:p>
          <a:p>
            <a:pPr indent="0" defTabSz="1074738">
              <a:spcBef>
                <a:spcPts val="300"/>
              </a:spcBef>
              <a:spcAft>
                <a:spcPts val="630"/>
              </a:spcAft>
            </a:pPr>
            <a:r>
              <a:rPr lang="ru-RU" sz="1050" b="0" dirty="0">
                <a:solidFill>
                  <a:srgbClr val="454545"/>
                </a:solidFill>
              </a:rPr>
              <a:t>                                     </a:t>
            </a:r>
            <a:r>
              <a:rPr lang="en-US" sz="1050" b="0" dirty="0">
                <a:solidFill>
                  <a:srgbClr val="454545"/>
                </a:solidFill>
              </a:rPr>
              <a:t> </a:t>
            </a:r>
            <a:endParaRPr lang="ru-RU" sz="1050" b="0" dirty="0">
              <a:solidFill>
                <a:srgbClr val="454545"/>
              </a:solidFill>
            </a:endParaRPr>
          </a:p>
          <a:p>
            <a:pPr indent="0" defTabSz="1074738">
              <a:spcBef>
                <a:spcPts val="300"/>
              </a:spcBef>
              <a:spcAft>
                <a:spcPts val="630"/>
              </a:spcAft>
            </a:pPr>
            <a:r>
              <a:rPr lang="ru-RU" sz="1050" b="0" dirty="0">
                <a:solidFill>
                  <a:srgbClr val="454545"/>
                </a:solidFill>
              </a:rPr>
              <a:t>                                                 </a:t>
            </a:r>
            <a:endParaRPr lang="en-US" sz="1050" b="0" dirty="0">
              <a:solidFill>
                <a:srgbClr val="454545"/>
              </a:solidFill>
            </a:endParaRPr>
          </a:p>
          <a:p>
            <a:pPr indent="0" defTabSz="1074738">
              <a:spcBef>
                <a:spcPts val="300"/>
              </a:spcBef>
            </a:pPr>
            <a:r>
              <a:rPr lang="ru-RU" sz="1050" b="0" dirty="0">
                <a:solidFill>
                  <a:srgbClr val="454545"/>
                </a:solidFill>
              </a:rPr>
              <a:t>                                                      </a:t>
            </a:r>
            <a:endParaRPr lang="en-US" sz="1050" b="0" dirty="0">
              <a:solidFill>
                <a:srgbClr val="454545"/>
              </a:solidFill>
            </a:endParaRPr>
          </a:p>
          <a:p>
            <a:pPr indent="0" defTabSz="1074738">
              <a:spcBef>
                <a:spcPts val="300"/>
              </a:spcBef>
            </a:pPr>
            <a:r>
              <a:rPr lang="ru-RU" sz="1050" b="0" dirty="0">
                <a:solidFill>
                  <a:srgbClr val="454545"/>
                </a:solidFill>
              </a:rPr>
              <a:t>                                                  </a:t>
            </a:r>
            <a:endParaRPr lang="en-US" sz="1050" b="0" dirty="0">
              <a:solidFill>
                <a:srgbClr val="454545"/>
              </a:solidFill>
            </a:endParaRPr>
          </a:p>
          <a:p>
            <a:pPr indent="0" defTabSz="1074738">
              <a:spcBef>
                <a:spcPts val="300"/>
              </a:spcBef>
            </a:pPr>
            <a:endParaRPr lang="en-US" sz="1050" b="0" dirty="0">
              <a:solidFill>
                <a:srgbClr val="454545"/>
              </a:solidFill>
            </a:endParaRPr>
          </a:p>
        </p:txBody>
      </p:sp>
    </p:spTree>
    <p:extLst>
      <p:ext uri="{BB962C8B-B14F-4D97-AF65-F5344CB8AC3E}">
        <p14:creationId xmlns:p14="http://schemas.microsoft.com/office/powerpoint/2010/main" val="788637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2400" dirty="0"/>
              <a:t>Часть </a:t>
            </a:r>
            <a:r>
              <a:rPr lang="en-US" sz="2400" dirty="0"/>
              <a:t>2</a:t>
            </a:r>
            <a:r>
              <a:rPr lang="ru-RU" sz="2400" dirty="0"/>
              <a:t>. </a:t>
            </a:r>
            <a:r>
              <a:rPr lang="ru-RU" sz="2400" b="1" dirty="0"/>
              <a:t>Государственные инвестиции в странах </a:t>
            </a:r>
            <a:r>
              <a:rPr lang="en-US" sz="2400" b="1" dirty="0"/>
              <a:t>PEMPAL</a:t>
            </a:r>
          </a:p>
        </p:txBody>
      </p:sp>
      <p:sp>
        <p:nvSpPr>
          <p:cNvPr id="6" name="Text Placeholder 5"/>
          <p:cNvSpPr>
            <a:spLocks noGrp="1"/>
          </p:cNvSpPr>
          <p:nvPr>
            <p:ph type="body" sz="quarter" idx="13"/>
          </p:nvPr>
        </p:nvSpPr>
        <p:spPr>
          <a:xfrm>
            <a:off x="341713" y="1488000"/>
            <a:ext cx="8477250" cy="5071294"/>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10</a:t>
            </a:fld>
            <a:endParaRPr lang="en-US" dirty="0"/>
          </a:p>
        </p:txBody>
      </p:sp>
      <p:pic>
        <p:nvPicPr>
          <p:cNvPr id="4" name="Рисунок 3"/>
          <p:cNvPicPr>
            <a:picLocks noChangeAspect="1"/>
          </p:cNvPicPr>
          <p:nvPr/>
        </p:nvPicPr>
        <p:blipFill>
          <a:blip r:embed="rId3"/>
          <a:stretch>
            <a:fillRect/>
          </a:stretch>
        </p:blipFill>
        <p:spPr>
          <a:xfrm>
            <a:off x="6464866" y="6268151"/>
            <a:ext cx="2371725" cy="571500"/>
          </a:xfrm>
          <a:prstGeom prst="rect">
            <a:avLst/>
          </a:prstGeom>
        </p:spPr>
      </p:pic>
      <p:pic>
        <p:nvPicPr>
          <p:cNvPr id="3" name="Рисунок 2"/>
          <p:cNvPicPr>
            <a:picLocks noChangeAspect="1"/>
          </p:cNvPicPr>
          <p:nvPr/>
        </p:nvPicPr>
        <p:blipFill>
          <a:blip r:embed="rId4"/>
          <a:stretch>
            <a:fillRect/>
          </a:stretch>
        </p:blipFill>
        <p:spPr>
          <a:xfrm>
            <a:off x="0" y="1299079"/>
            <a:ext cx="9093550" cy="4969151"/>
          </a:xfrm>
          <a:prstGeom prst="rect">
            <a:avLst/>
          </a:prstGeom>
        </p:spPr>
      </p:pic>
    </p:spTree>
    <p:extLst>
      <p:ext uri="{BB962C8B-B14F-4D97-AF65-F5344CB8AC3E}">
        <p14:creationId xmlns:p14="http://schemas.microsoft.com/office/powerpoint/2010/main" val="2857575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667" y="241467"/>
            <a:ext cx="8462029" cy="756707"/>
          </a:xfrm>
        </p:spPr>
        <p:txBody>
          <a:bodyPr>
            <a:normAutofit/>
          </a:bodyPr>
          <a:lstStyle/>
          <a:p>
            <a:r>
              <a:rPr lang="ru-RU" b="1" dirty="0"/>
              <a:t>Сравнение Капитальных расходов и государственных инвестиций</a:t>
            </a:r>
          </a:p>
        </p:txBody>
      </p:sp>
      <p:sp>
        <p:nvSpPr>
          <p:cNvPr id="3" name="Текст 2"/>
          <p:cNvSpPr>
            <a:spLocks noGrp="1"/>
          </p:cNvSpPr>
          <p:nvPr>
            <p:ph type="body" sz="quarter" idx="13"/>
          </p:nvPr>
        </p:nvSpPr>
        <p:spPr>
          <a:xfrm>
            <a:off x="190733" y="1663097"/>
            <a:ext cx="5100111" cy="300831"/>
          </a:xfrm>
        </p:spPr>
        <p:txBody>
          <a:bodyPr>
            <a:normAutofit fontScale="77500" lnSpcReduction="20000"/>
          </a:bodyPr>
          <a:lstStyle/>
          <a:p>
            <a:pPr algn="ctr"/>
            <a:r>
              <a:rPr lang="ru-RU" b="1" dirty="0"/>
              <a:t>Доля совокупных капитальных расходов в ВВП в </a:t>
            </a:r>
            <a:r>
              <a:rPr lang="en-US" b="1" dirty="0"/>
              <a:t>2017 </a:t>
            </a:r>
            <a:r>
              <a:rPr lang="ru-RU" b="1" dirty="0"/>
              <a:t>г. </a:t>
            </a:r>
            <a:r>
              <a:rPr lang="en-US" b="1" dirty="0"/>
              <a:t>(%)</a:t>
            </a:r>
            <a:endParaRPr lang="ru-RU"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11</a:t>
            </a:fld>
            <a:endParaRPr lang="en-US" dirty="0"/>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3297961695"/>
              </p:ext>
            </p:extLst>
          </p:nvPr>
        </p:nvGraphicFramePr>
        <p:xfrm>
          <a:off x="149352" y="1981200"/>
          <a:ext cx="8848344" cy="3383280"/>
        </p:xfrm>
        <a:graphic>
          <a:graphicData uri="http://schemas.openxmlformats.org/drawingml/2006/table">
            <a:tbl>
              <a:tblPr/>
              <a:tblGrid>
                <a:gridCol w="365760">
                  <a:extLst>
                    <a:ext uri="{9D8B030D-6E8A-4147-A177-3AD203B41FA5}">
                      <a16:colId xmlns:a16="http://schemas.microsoft.com/office/drawing/2014/main" val="572895984"/>
                    </a:ext>
                  </a:extLst>
                </a:gridCol>
                <a:gridCol w="509016">
                  <a:extLst>
                    <a:ext uri="{9D8B030D-6E8A-4147-A177-3AD203B41FA5}">
                      <a16:colId xmlns:a16="http://schemas.microsoft.com/office/drawing/2014/main" val="2852686673"/>
                    </a:ext>
                  </a:extLst>
                </a:gridCol>
                <a:gridCol w="548640">
                  <a:extLst>
                    <a:ext uri="{9D8B030D-6E8A-4147-A177-3AD203B41FA5}">
                      <a16:colId xmlns:a16="http://schemas.microsoft.com/office/drawing/2014/main" val="3085039914"/>
                    </a:ext>
                  </a:extLst>
                </a:gridCol>
                <a:gridCol w="505968">
                  <a:extLst>
                    <a:ext uri="{9D8B030D-6E8A-4147-A177-3AD203B41FA5}">
                      <a16:colId xmlns:a16="http://schemas.microsoft.com/office/drawing/2014/main" val="1088922984"/>
                    </a:ext>
                  </a:extLst>
                </a:gridCol>
                <a:gridCol w="539496">
                  <a:extLst>
                    <a:ext uri="{9D8B030D-6E8A-4147-A177-3AD203B41FA5}">
                      <a16:colId xmlns:a16="http://schemas.microsoft.com/office/drawing/2014/main" val="474852395"/>
                    </a:ext>
                  </a:extLst>
                </a:gridCol>
                <a:gridCol w="518160">
                  <a:extLst>
                    <a:ext uri="{9D8B030D-6E8A-4147-A177-3AD203B41FA5}">
                      <a16:colId xmlns:a16="http://schemas.microsoft.com/office/drawing/2014/main" val="2088127113"/>
                    </a:ext>
                  </a:extLst>
                </a:gridCol>
                <a:gridCol w="496824">
                  <a:extLst>
                    <a:ext uri="{9D8B030D-6E8A-4147-A177-3AD203B41FA5}">
                      <a16:colId xmlns:a16="http://schemas.microsoft.com/office/drawing/2014/main" val="54280808"/>
                    </a:ext>
                  </a:extLst>
                </a:gridCol>
                <a:gridCol w="560832">
                  <a:extLst>
                    <a:ext uri="{9D8B030D-6E8A-4147-A177-3AD203B41FA5}">
                      <a16:colId xmlns:a16="http://schemas.microsoft.com/office/drawing/2014/main" val="2914965872"/>
                    </a:ext>
                  </a:extLst>
                </a:gridCol>
                <a:gridCol w="536448">
                  <a:extLst>
                    <a:ext uri="{9D8B030D-6E8A-4147-A177-3AD203B41FA5}">
                      <a16:colId xmlns:a16="http://schemas.microsoft.com/office/drawing/2014/main" val="2088508170"/>
                    </a:ext>
                  </a:extLst>
                </a:gridCol>
                <a:gridCol w="600456">
                  <a:extLst>
                    <a:ext uri="{9D8B030D-6E8A-4147-A177-3AD203B41FA5}">
                      <a16:colId xmlns:a16="http://schemas.microsoft.com/office/drawing/2014/main" val="534534307"/>
                    </a:ext>
                  </a:extLst>
                </a:gridCol>
                <a:gridCol w="1036320">
                  <a:extLst>
                    <a:ext uri="{9D8B030D-6E8A-4147-A177-3AD203B41FA5}">
                      <a16:colId xmlns:a16="http://schemas.microsoft.com/office/drawing/2014/main" val="3573901318"/>
                    </a:ext>
                  </a:extLst>
                </a:gridCol>
                <a:gridCol w="984504">
                  <a:extLst>
                    <a:ext uri="{9D8B030D-6E8A-4147-A177-3AD203B41FA5}">
                      <a16:colId xmlns:a16="http://schemas.microsoft.com/office/drawing/2014/main" val="3335827758"/>
                    </a:ext>
                  </a:extLst>
                </a:gridCol>
                <a:gridCol w="682752">
                  <a:extLst>
                    <a:ext uri="{9D8B030D-6E8A-4147-A177-3AD203B41FA5}">
                      <a16:colId xmlns:a16="http://schemas.microsoft.com/office/drawing/2014/main" val="2689452074"/>
                    </a:ext>
                  </a:extLst>
                </a:gridCol>
                <a:gridCol w="963168">
                  <a:extLst>
                    <a:ext uri="{9D8B030D-6E8A-4147-A177-3AD203B41FA5}">
                      <a16:colId xmlns:a16="http://schemas.microsoft.com/office/drawing/2014/main" val="3263268488"/>
                    </a:ext>
                  </a:extLst>
                </a:gridCol>
              </a:tblGrid>
              <a:tr h="713232">
                <a:tc rowSpan="3" gridSpan="10">
                  <a:txBody>
                    <a:bodyPr/>
                    <a:lstStyle/>
                    <a:p>
                      <a:endParaRPr sz="34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rowSpan="3" hMerge="1">
                  <a:txBody>
                    <a:bodyPr/>
                    <a:lstStyle/>
                    <a:p>
                      <a:endParaRPr sz="3400"/>
                    </a:p>
                  </a:txBody>
                  <a:tcPr marL="0" marR="0" marT="0" marB="0"/>
                </a:tc>
                <a:tc gridSpan="4">
                  <a:txBody>
                    <a:bodyPr/>
                    <a:lstStyle/>
                    <a:p>
                      <a:pPr marL="1308100" indent="-1308100">
                        <a:lnSpc>
                          <a:spcPts val="1584"/>
                        </a:lnSpc>
                      </a:pPr>
                      <a:r>
                        <a:rPr lang="ru-RU" sz="1500" b="1" dirty="0">
                          <a:solidFill>
                            <a:srgbClr val="091F3B"/>
                          </a:solidFill>
                          <a:latin typeface="Arial"/>
                        </a:rPr>
                        <a:t>Доля совокупных государственных инвестиций в ВВП в </a:t>
                      </a:r>
                      <a:r>
                        <a:rPr lang="en-US" sz="1500" b="1" dirty="0">
                          <a:solidFill>
                            <a:srgbClr val="091F3B"/>
                          </a:solidFill>
                          <a:latin typeface="Arial"/>
                        </a:rPr>
                        <a:t>2017 </a:t>
                      </a:r>
                      <a:r>
                        <a:rPr lang="ru-RU" sz="1500" b="1" dirty="0">
                          <a:solidFill>
                            <a:srgbClr val="091F3B"/>
                          </a:solidFill>
                          <a:latin typeface="Arial"/>
                        </a:rPr>
                        <a:t>г. </a:t>
                      </a:r>
                      <a:r>
                        <a:rPr lang="en-US" sz="1500" b="1" dirty="0">
                          <a:solidFill>
                            <a:srgbClr val="091F3B"/>
                          </a:solidFill>
                          <a:latin typeface="Arial"/>
                        </a:rPr>
                        <a:t>(%)</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sz="3400"/>
                    </a:p>
                  </a:txBody>
                  <a:tcPr marL="0" marR="0" marT="0" marB="0"/>
                </a:tc>
                <a:tc hMerge="1">
                  <a:txBody>
                    <a:bodyPr/>
                    <a:lstStyle/>
                    <a:p>
                      <a:endParaRPr sz="3400"/>
                    </a:p>
                  </a:txBody>
                  <a:tcPr marL="0" marR="0" marT="0" marB="0"/>
                </a:tc>
                <a:tc hMerge="1">
                  <a:txBody>
                    <a:bodyPr/>
                    <a:lstStyle/>
                    <a:p>
                      <a:endParaRPr sz="3400"/>
                    </a:p>
                  </a:txBody>
                  <a:tcPr marL="0" marR="0" marT="0" marB="0"/>
                </a:tc>
                <a:extLst>
                  <a:ext uri="{0D108BD9-81ED-4DB2-BD59-A6C34878D82A}">
                    <a16:rowId xmlns:a16="http://schemas.microsoft.com/office/drawing/2014/main" val="881206570"/>
                  </a:ext>
                </a:extLst>
              </a:tr>
              <a:tr h="2011680">
                <a:tc gridSpan="10"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hMerge="1" vMerge="1">
                  <a:txBody>
                    <a:bodyPr/>
                    <a:lstStyle/>
                    <a:p>
                      <a:endParaRPr sz="9600"/>
                    </a:p>
                  </a:txBody>
                  <a:tcPr marL="0" marR="0" marT="0" marB="0"/>
                </a:tc>
                <a:tc gridSpan="4">
                  <a:txBody>
                    <a:bodyPr/>
                    <a:lstStyle/>
                    <a:p>
                      <a:endParaRPr sz="96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5"/>
                      <a:srcRect/>
                      <a:stretch>
                        <a:fillRect/>
                      </a:stretch>
                    </a:blipFill>
                  </a:tcPr>
                </a:tc>
                <a:tc hMerge="1">
                  <a:txBody>
                    <a:bodyPr/>
                    <a:lstStyle/>
                    <a:p>
                      <a:endParaRPr sz="9600"/>
                    </a:p>
                  </a:txBody>
                  <a:tcPr marL="0" marR="0" marT="0" marB="0"/>
                </a:tc>
                <a:tc hMerge="1">
                  <a:txBody>
                    <a:bodyPr/>
                    <a:lstStyle/>
                    <a:p>
                      <a:endParaRPr sz="9600"/>
                    </a:p>
                  </a:txBody>
                  <a:tcPr marL="0" marR="0" marT="0" marB="0"/>
                </a:tc>
                <a:tc hMerge="1">
                  <a:txBody>
                    <a:bodyPr/>
                    <a:lstStyle/>
                    <a:p>
                      <a:endParaRPr sz="9600"/>
                    </a:p>
                  </a:txBody>
                  <a:tcPr marL="0" marR="0" marT="0" marB="0"/>
                </a:tc>
                <a:extLst>
                  <a:ext uri="{0D108BD9-81ED-4DB2-BD59-A6C34878D82A}">
                    <a16:rowId xmlns:a16="http://schemas.microsoft.com/office/drawing/2014/main" val="820314321"/>
                  </a:ext>
                </a:extLst>
              </a:tr>
              <a:tr h="91440">
                <a:tc gridSpan="10"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hMerge="1" vMerge="1">
                  <a:txBody>
                    <a:bodyPr/>
                    <a:lstStyle/>
                    <a:p>
                      <a:endParaRPr sz="500"/>
                    </a:p>
                  </a:txBody>
                  <a:tcPr marL="0" marR="0" marT="0" marB="0"/>
                </a:tc>
                <a:tc>
                  <a:txBody>
                    <a:bodyPr/>
                    <a:lstStyle/>
                    <a:p>
                      <a:pPr marL="584200" indent="0"/>
                      <a:r>
                        <a:rPr lang="en-US" sz="400" dirty="0">
                          <a:solidFill>
                            <a:srgbClr val="454545"/>
                          </a:solidFill>
                          <a:latin typeface="Arial"/>
                        </a:rPr>
                        <a:t>Belarus</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00" dirty="0">
                          <a:solidFill>
                            <a:srgbClr val="454545"/>
                          </a:solidFill>
                          <a:latin typeface="Arial"/>
                        </a:rPr>
                        <a:t>Croatia</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00" dirty="0">
                          <a:solidFill>
                            <a:srgbClr val="454545"/>
                          </a:solidFill>
                          <a:latin typeface="Arial"/>
                        </a:rPr>
                        <a:t>Kosovo</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00" dirty="0">
                          <a:solidFill>
                            <a:srgbClr val="454545"/>
                          </a:solidFill>
                          <a:latin typeface="Arial"/>
                        </a:rPr>
                        <a:t>Moldova</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71795418"/>
                  </a:ext>
                </a:extLst>
              </a:tr>
              <a:tr h="192024">
                <a:tc>
                  <a:txBody>
                    <a:bodyPr/>
                    <a:lstStyle/>
                    <a:p>
                      <a:endParaRPr sz="10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14300" indent="0"/>
                      <a:r>
                        <a:rPr lang="en-US" sz="450" b="1" dirty="0">
                          <a:solidFill>
                            <a:srgbClr val="454545"/>
                          </a:solidFill>
                          <a:latin typeface="Tahoma"/>
                        </a:rPr>
                        <a:t>Armenia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50" b="1" dirty="0">
                          <a:solidFill>
                            <a:srgbClr val="091F3B"/>
                          </a:solidFill>
                          <a:latin typeface="Tahoma"/>
                        </a:rPr>
                        <a:t>Belarus</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50" b="1" dirty="0">
                          <a:solidFill>
                            <a:srgbClr val="091F3B"/>
                          </a:solidFill>
                          <a:latin typeface="Tahoma"/>
                        </a:rPr>
                        <a:t>BiH</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50" b="1" dirty="0">
                          <a:solidFill>
                            <a:srgbClr val="454545"/>
                          </a:solidFill>
                          <a:latin typeface="Tahoma"/>
                        </a:rPr>
                        <a:t>Croatia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50" b="1" dirty="0">
                          <a:solidFill>
                            <a:srgbClr val="091F3B"/>
                          </a:solidFill>
                          <a:latin typeface="Tahoma"/>
                        </a:rPr>
                        <a:t>Georgia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en-US" sz="450" b="1" dirty="0">
                          <a:solidFill>
                            <a:srgbClr val="091F3B"/>
                          </a:solidFill>
                          <a:latin typeface="Tahoma"/>
                        </a:rPr>
                        <a:t>Kosovo</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88900" indent="0"/>
                      <a:r>
                        <a:rPr lang="en-US" sz="450" b="1" dirty="0">
                          <a:solidFill>
                            <a:srgbClr val="091F3B"/>
                          </a:solidFill>
                          <a:latin typeface="Tahoma"/>
                        </a:rPr>
                        <a:t>Macedonia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88900" indent="0"/>
                      <a:r>
                        <a:rPr lang="en-US" sz="450" b="1" dirty="0">
                          <a:solidFill>
                            <a:srgbClr val="091F3B"/>
                          </a:solidFill>
                          <a:latin typeface="Tahoma"/>
                        </a:rPr>
                        <a:t>Moldova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7000" indent="0"/>
                      <a:r>
                        <a:rPr lang="en-US" sz="450" b="1" dirty="0">
                          <a:solidFill>
                            <a:srgbClr val="091F3B"/>
                          </a:solidFill>
                          <a:latin typeface="Tahoma"/>
                        </a:rPr>
                        <a:t>Serbia</a:t>
                      </a: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gridSpan="4">
                  <a:txBody>
                    <a:bodyPr/>
                    <a:lstStyle/>
                    <a:p>
                      <a:pPr indent="0" algn="ctr"/>
                      <a:r>
                        <a:rPr lang="en-US" sz="400" dirty="0">
                          <a:solidFill>
                            <a:srgbClr val="4E80BC"/>
                          </a:solidFill>
                          <a:latin typeface="Arial"/>
                        </a:rPr>
                        <a:t>■ </a:t>
                      </a:r>
                      <a:r>
                        <a:rPr lang="en-US" sz="400" dirty="0">
                          <a:solidFill>
                            <a:srgbClr val="454545"/>
                          </a:solidFill>
                          <a:latin typeface="Arial"/>
                        </a:rPr>
                        <a:t>Consolidated general government budget ( social security funds) </a:t>
                      </a:r>
                      <a:r>
                        <a:rPr lang="en-US" sz="400" dirty="0">
                          <a:solidFill>
                            <a:srgbClr val="C04E4C"/>
                          </a:solidFill>
                          <a:latin typeface="Arial"/>
                        </a:rPr>
                        <a:t>■ </a:t>
                      </a:r>
                      <a:r>
                        <a:rPr lang="en-US" sz="400" dirty="0">
                          <a:solidFill>
                            <a:srgbClr val="454545"/>
                          </a:solidFill>
                          <a:latin typeface="Arial"/>
                        </a:rPr>
                        <a:t>Central budget ■ Subnational budgets </a:t>
                      </a:r>
                      <a:r>
                        <a:rPr lang="en-US" sz="400" dirty="0">
                          <a:solidFill>
                            <a:srgbClr val="8063A2"/>
                          </a:solidFill>
                          <a:latin typeface="Arial"/>
                        </a:rPr>
                        <a:t>■ </a:t>
                      </a:r>
                      <a:r>
                        <a:rPr lang="en-US" sz="400" dirty="0">
                          <a:solidFill>
                            <a:srgbClr val="454545"/>
                          </a:solidFill>
                          <a:latin typeface="Arial"/>
                        </a:rPr>
                        <a:t>Social security funds</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rowSpan="2" hMerge="1">
                  <a:txBody>
                    <a:bodyPr/>
                    <a:lstStyle/>
                    <a:p>
                      <a:endParaRPr sz="1000"/>
                    </a:p>
                  </a:txBody>
                  <a:tcPr marL="0" marR="0" marT="0" marB="0"/>
                </a:tc>
                <a:tc rowSpan="2" hMerge="1">
                  <a:txBody>
                    <a:bodyPr/>
                    <a:lstStyle/>
                    <a:p>
                      <a:endParaRPr sz="1000"/>
                    </a:p>
                  </a:txBody>
                  <a:tcPr marL="0" marR="0" marT="0" marB="0"/>
                </a:tc>
                <a:tc rowSpan="2" hMerge="1">
                  <a:txBody>
                    <a:bodyPr/>
                    <a:lstStyle/>
                    <a:p>
                      <a:endParaRPr sz="1000"/>
                    </a:p>
                  </a:txBody>
                  <a:tcPr marL="0" marR="0" marT="0" marB="0"/>
                </a:tc>
                <a:extLst>
                  <a:ext uri="{0D108BD9-81ED-4DB2-BD59-A6C34878D82A}">
                    <a16:rowId xmlns:a16="http://schemas.microsoft.com/office/drawing/2014/main" val="588597106"/>
                  </a:ext>
                </a:extLst>
              </a:tr>
              <a:tr h="374904">
                <a:tc gridSpan="10">
                  <a:txBody>
                    <a:bodyPr/>
                    <a:lstStyle/>
                    <a:p>
                      <a:pPr marR="114300" indent="0" algn="ctr"/>
                      <a:r>
                        <a:rPr lang="en-US" sz="450" b="1" dirty="0">
                          <a:solidFill>
                            <a:srgbClr val="4E80BC"/>
                          </a:solidFill>
                          <a:latin typeface="Tahoma"/>
                        </a:rPr>
                        <a:t>■ </a:t>
                      </a:r>
                      <a:r>
                        <a:rPr lang="fr" sz="450" b="1" dirty="0">
                          <a:solidFill>
                            <a:srgbClr val="091F3B"/>
                          </a:solidFill>
                          <a:latin typeface="Tahoma"/>
                        </a:rPr>
                        <a:t>Consolidated general </a:t>
                      </a:r>
                      <a:r>
                        <a:rPr lang="en-US" sz="450" b="1" dirty="0">
                          <a:solidFill>
                            <a:srgbClr val="091F3B"/>
                          </a:solidFill>
                          <a:latin typeface="Tahoma"/>
                        </a:rPr>
                        <a:t>government </a:t>
                      </a:r>
                      <a:r>
                        <a:rPr lang="fr" sz="450" b="1" dirty="0">
                          <a:solidFill>
                            <a:srgbClr val="091F3B"/>
                          </a:solidFill>
                          <a:latin typeface="Tahoma"/>
                        </a:rPr>
                        <a:t>budget (- social </a:t>
                      </a:r>
                      <a:r>
                        <a:rPr lang="en-US" sz="450" b="1" dirty="0">
                          <a:solidFill>
                            <a:srgbClr val="091F3B"/>
                          </a:solidFill>
                          <a:latin typeface="Tahoma"/>
                        </a:rPr>
                        <a:t>security funds) </a:t>
                      </a:r>
                      <a:r>
                        <a:rPr lang="fr" sz="450" b="1" dirty="0">
                          <a:solidFill>
                            <a:srgbClr val="C04E4C"/>
                          </a:solidFill>
                          <a:latin typeface="Tahoma"/>
                        </a:rPr>
                        <a:t>■ </a:t>
                      </a:r>
                      <a:r>
                        <a:rPr lang="fr" sz="450" b="1" dirty="0">
                          <a:solidFill>
                            <a:srgbClr val="091F3B"/>
                          </a:solidFill>
                          <a:latin typeface="Tahoma"/>
                        </a:rPr>
                        <a:t>Central budget </a:t>
                      </a:r>
                      <a:r>
                        <a:rPr lang="fr" sz="450" b="1" dirty="0">
                          <a:solidFill>
                            <a:srgbClr val="9ABA58"/>
                          </a:solidFill>
                          <a:latin typeface="Tahoma"/>
                        </a:rPr>
                        <a:t>■ </a:t>
                      </a:r>
                      <a:r>
                        <a:rPr lang="fr" sz="450" b="1" dirty="0">
                          <a:solidFill>
                            <a:srgbClr val="091F3B"/>
                          </a:solidFill>
                          <a:latin typeface="Tahoma"/>
                        </a:rPr>
                        <a:t>Subnational budgets </a:t>
                      </a:r>
                      <a:r>
                        <a:rPr lang="fr" sz="450" b="1" dirty="0">
                          <a:solidFill>
                            <a:srgbClr val="8063A2"/>
                          </a:solidFill>
                          <a:latin typeface="Tahoma"/>
                        </a:rPr>
                        <a:t>■ </a:t>
                      </a:r>
                      <a:r>
                        <a:rPr lang="fr" sz="450" b="1" dirty="0">
                          <a:solidFill>
                            <a:srgbClr val="091F3B"/>
                          </a:solidFill>
                          <a:latin typeface="Tahoma"/>
                        </a:rPr>
                        <a:t>Social </a:t>
                      </a:r>
                      <a:r>
                        <a:rPr lang="en-US" sz="450" b="1" dirty="0">
                          <a:solidFill>
                            <a:srgbClr val="091F3B"/>
                          </a:solidFill>
                          <a:latin typeface="Tahoma"/>
                        </a:rPr>
                        <a:t>security funds</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hMerge="1">
                  <a:txBody>
                    <a:bodyPr/>
                    <a:lstStyle/>
                    <a:p>
                      <a:endParaRPr sz="1800"/>
                    </a:p>
                  </a:txBody>
                  <a:tcPr marL="0" marR="0" marT="0" marB="0"/>
                </a:tc>
                <a:tc gridSpan="4" vMerge="1">
                  <a:txBody>
                    <a:bodyPr/>
                    <a:lstStyle/>
                    <a:p>
                      <a:endParaRPr sz="1800"/>
                    </a:p>
                  </a:txBody>
                  <a:tcPr marL="0" marR="0" marT="0" marB="0"/>
                </a:tc>
                <a:tc hMerge="1" vMerge="1">
                  <a:txBody>
                    <a:bodyPr/>
                    <a:lstStyle/>
                    <a:p>
                      <a:endParaRPr sz="1800"/>
                    </a:p>
                  </a:txBody>
                  <a:tcPr marL="0" marR="0" marT="0" marB="0"/>
                </a:tc>
                <a:tc hMerge="1" vMerge="1">
                  <a:txBody>
                    <a:bodyPr/>
                    <a:lstStyle/>
                    <a:p>
                      <a:endParaRPr sz="1800"/>
                    </a:p>
                  </a:txBody>
                  <a:tcPr marL="0" marR="0" marT="0" marB="0"/>
                </a:tc>
                <a:tc hMerge="1" vMerge="1">
                  <a:txBody>
                    <a:bodyPr/>
                    <a:lstStyle/>
                    <a:p>
                      <a:endParaRPr sz="1800"/>
                    </a:p>
                  </a:txBody>
                  <a:tcPr marL="0" marR="0" marT="0" marB="0"/>
                </a:tc>
                <a:extLst>
                  <a:ext uri="{0D108BD9-81ED-4DB2-BD59-A6C34878D82A}">
                    <a16:rowId xmlns:a16="http://schemas.microsoft.com/office/drawing/2014/main" val="4206375554"/>
                  </a:ext>
                </a:extLst>
              </a:tr>
            </a:tbl>
          </a:graphicData>
        </a:graphic>
      </p:graphicFrame>
    </p:spTree>
    <p:extLst>
      <p:ext uri="{BB962C8B-B14F-4D97-AF65-F5344CB8AC3E}">
        <p14:creationId xmlns:p14="http://schemas.microsoft.com/office/powerpoint/2010/main" val="5810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t>для определения общих правил всем участникам важно договориться об определениях</a:t>
            </a:r>
            <a:r>
              <a:rPr lang="en-US" sz="2000" b="1" dirty="0"/>
              <a:t>.</a:t>
            </a:r>
            <a:endParaRPr lang="ru-RU" sz="2000" b="1" dirty="0"/>
          </a:p>
        </p:txBody>
      </p:sp>
      <p:sp>
        <p:nvSpPr>
          <p:cNvPr id="3" name="Текст 2"/>
          <p:cNvSpPr>
            <a:spLocks noGrp="1"/>
          </p:cNvSpPr>
          <p:nvPr>
            <p:ph type="body" sz="quarter" idx="13"/>
          </p:nvPr>
        </p:nvSpPr>
        <p:spPr>
          <a:xfrm>
            <a:off x="2112264" y="1309704"/>
            <a:ext cx="3502152" cy="571500"/>
          </a:xfrm>
        </p:spPr>
        <p:txBody>
          <a:bodyPr>
            <a:normAutofit fontScale="70000" lnSpcReduction="20000"/>
          </a:bodyPr>
          <a:lstStyle/>
          <a:p>
            <a:pPr marL="0" indent="0"/>
            <a:r>
              <a:rPr lang="ru-RU" spc="-30" dirty="0">
                <a:solidFill>
                  <a:schemeClr val="tx1">
                    <a:lumMod val="90000"/>
                    <a:lumOff val="10000"/>
                  </a:schemeClr>
                </a:solidFill>
              </a:rPr>
              <a:t>Предусмотрены ли в действующем законодательстве отдельные термины для капитальных расходов и государственных инвестиций</a:t>
            </a:r>
            <a:r>
              <a:rPr lang="en-US" spc="-30" dirty="0">
                <a:solidFill>
                  <a:schemeClr val="tx1">
                    <a:lumMod val="90000"/>
                    <a:lumOff val="10000"/>
                  </a:schemeClr>
                </a:solidFill>
              </a:rPr>
              <a:t>?</a:t>
            </a:r>
            <a:endParaRPr lang="ru-RU" spc="-30"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12</a:t>
            </a:fld>
            <a:endParaRPr lang="en-US" dirty="0"/>
          </a:p>
        </p:txBody>
      </p:sp>
      <p:pic>
        <p:nvPicPr>
          <p:cNvPr id="7" name="Рисунок 6"/>
          <p:cNvPicPr>
            <a:picLocks noChangeAspect="1"/>
          </p:cNvPicPr>
          <p:nvPr/>
        </p:nvPicPr>
        <p:blipFill>
          <a:blip r:embed="rId2"/>
          <a:stretch>
            <a:fillRect/>
          </a:stretch>
        </p:blipFill>
        <p:spPr>
          <a:xfrm>
            <a:off x="6384314" y="6209441"/>
            <a:ext cx="2371725" cy="571500"/>
          </a:xfrm>
          <a:prstGeom prst="rect">
            <a:avLst/>
          </a:prstGeom>
        </p:spPr>
      </p:pic>
      <p:sp>
        <p:nvSpPr>
          <p:cNvPr id="9" name="Текст 2"/>
          <p:cNvSpPr txBox="1">
            <a:spLocks/>
          </p:cNvSpPr>
          <p:nvPr/>
        </p:nvSpPr>
        <p:spPr bwMode="auto">
          <a:xfrm>
            <a:off x="5614417" y="1309704"/>
            <a:ext cx="286207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77500" lnSpcReduction="20000"/>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b="0" kern="0" spc="-40" dirty="0">
                <a:solidFill>
                  <a:srgbClr val="7030A0"/>
                </a:solidFill>
              </a:rPr>
              <a:t>В каком виде бюджетной классификации отражаются капитальные расходы и государственные инвестиции</a:t>
            </a:r>
            <a:r>
              <a:rPr lang="en-US" b="0" kern="0" spc="-40" dirty="0">
                <a:solidFill>
                  <a:srgbClr val="7030A0"/>
                </a:solidFill>
              </a:rPr>
              <a:t>?</a:t>
            </a:r>
          </a:p>
        </p:txBody>
      </p:sp>
      <p:graphicFrame>
        <p:nvGraphicFramePr>
          <p:cNvPr id="5" name="Таблица 4"/>
          <p:cNvGraphicFramePr>
            <a:graphicFrameLocks noGrp="1"/>
          </p:cNvGraphicFramePr>
          <p:nvPr>
            <p:extLst>
              <p:ext uri="{D42A27DB-BD31-4B8C-83A1-F6EECF244321}">
                <p14:modId xmlns:p14="http://schemas.microsoft.com/office/powerpoint/2010/main" val="331460261"/>
              </p:ext>
            </p:extLst>
          </p:nvPr>
        </p:nvGraphicFramePr>
        <p:xfrm>
          <a:off x="1408178" y="1881208"/>
          <a:ext cx="6350970" cy="5129116"/>
        </p:xfrm>
        <a:graphic>
          <a:graphicData uri="http://schemas.openxmlformats.org/drawingml/2006/table">
            <a:tbl>
              <a:tblPr/>
              <a:tblGrid>
                <a:gridCol w="1815501">
                  <a:extLst>
                    <a:ext uri="{9D8B030D-6E8A-4147-A177-3AD203B41FA5}">
                      <a16:colId xmlns:a16="http://schemas.microsoft.com/office/drawing/2014/main" val="20000"/>
                    </a:ext>
                  </a:extLst>
                </a:gridCol>
                <a:gridCol w="1218296">
                  <a:extLst>
                    <a:ext uri="{9D8B030D-6E8A-4147-A177-3AD203B41FA5}">
                      <a16:colId xmlns:a16="http://schemas.microsoft.com/office/drawing/2014/main" val="20001"/>
                    </a:ext>
                  </a:extLst>
                </a:gridCol>
                <a:gridCol w="1190199">
                  <a:extLst>
                    <a:ext uri="{9D8B030D-6E8A-4147-A177-3AD203B41FA5}">
                      <a16:colId xmlns:a16="http://schemas.microsoft.com/office/drawing/2014/main" val="20002"/>
                    </a:ext>
                  </a:extLst>
                </a:gridCol>
                <a:gridCol w="1062111">
                  <a:extLst>
                    <a:ext uri="{9D8B030D-6E8A-4147-A177-3AD203B41FA5}">
                      <a16:colId xmlns:a16="http://schemas.microsoft.com/office/drawing/2014/main" val="20003"/>
                    </a:ext>
                  </a:extLst>
                </a:gridCol>
                <a:gridCol w="1064863">
                  <a:extLst>
                    <a:ext uri="{9D8B030D-6E8A-4147-A177-3AD203B41FA5}">
                      <a16:colId xmlns:a16="http://schemas.microsoft.com/office/drawing/2014/main" val="20004"/>
                    </a:ext>
                  </a:extLst>
                </a:gridCol>
              </a:tblGrid>
              <a:tr h="711433">
                <a:tc rowSpan="2">
                  <a:txBody>
                    <a:bodyPr/>
                    <a:lstStyle/>
                    <a:p>
                      <a:pPr algn="ctr" fontAlgn="ctr"/>
                      <a:r>
                        <a:rPr lang="ru-RU" sz="1400" b="1" i="0" u="none" strike="noStrike" dirty="0">
                          <a:solidFill>
                            <a:srgbClr val="FFFFFF"/>
                          </a:solidFill>
                          <a:effectLst/>
                          <a:latin typeface="Calibri" panose="020F0502020204030204" pitchFamily="34" charset="0"/>
                        </a:rPr>
                        <a:t>Страна</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ru-RU" sz="1200" b="1" i="0" u="none" strike="noStrike" dirty="0">
                          <a:solidFill>
                            <a:srgbClr val="FFFFFF"/>
                          </a:solidFill>
                          <a:effectLst/>
                          <a:latin typeface="Calibri" panose="020F0502020204030204" pitchFamily="34" charset="0"/>
                        </a:rPr>
                        <a:t>Термины в действующем законодательстве</a:t>
                      </a:r>
                      <a:endParaRPr lang="en-US"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6092"/>
                    </a:solidFill>
                  </a:tcPr>
                </a:tc>
                <a:tc hMerge="1">
                  <a:txBody>
                    <a:bodyPr/>
                    <a:lstStyle/>
                    <a:p>
                      <a:endParaRPr lang="ru-RU"/>
                    </a:p>
                  </a:txBody>
                  <a:tcPr/>
                </a:tc>
                <a:tc gridSpan="2">
                  <a:txBody>
                    <a:bodyPr/>
                    <a:lstStyle/>
                    <a:p>
                      <a:pPr algn="ctr" fontAlgn="ctr"/>
                      <a:r>
                        <a:rPr lang="ru-RU" sz="1200" b="1" i="0" u="none" strike="noStrike" dirty="0">
                          <a:solidFill>
                            <a:srgbClr val="FFFFFF"/>
                          </a:solidFill>
                          <a:effectLst/>
                          <a:latin typeface="Calibri" panose="020F0502020204030204" pitchFamily="34" charset="0"/>
                        </a:rPr>
                        <a:t>Вид бюджетной классификации, в которой отражаются капитальные расходы и государственные инвестиции</a:t>
                      </a:r>
                      <a:endParaRPr lang="en-US"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ru-RU"/>
                    </a:p>
                  </a:txBody>
                  <a:tcPr/>
                </a:tc>
                <a:extLst>
                  <a:ext uri="{0D108BD9-81ED-4DB2-BD59-A6C34878D82A}">
                    <a16:rowId xmlns:a16="http://schemas.microsoft.com/office/drawing/2014/main" val="10000"/>
                  </a:ext>
                </a:extLst>
              </a:tr>
              <a:tr h="518330">
                <a:tc vMerge="1">
                  <a:txBody>
                    <a:bodyPr/>
                    <a:lstStyle/>
                    <a:p>
                      <a:endParaRPr lang="ru-RU"/>
                    </a:p>
                  </a:txBody>
                  <a:tcPr/>
                </a:tc>
                <a:tc>
                  <a:txBody>
                    <a:bodyPr/>
                    <a:lstStyle/>
                    <a:p>
                      <a:pPr algn="ctr" fontAlgn="ctr"/>
                      <a:r>
                        <a:rPr lang="ru-RU" sz="1200" b="1" i="0" u="none" strike="noStrike" dirty="0">
                          <a:solidFill>
                            <a:srgbClr val="FFFFFF"/>
                          </a:solidFill>
                          <a:effectLst/>
                          <a:latin typeface="Calibri" panose="020F0502020204030204" pitchFamily="34" charset="0"/>
                        </a:rPr>
                        <a:t>Капитальные расходы</a:t>
                      </a:r>
                      <a:endParaRPr lang="it-IT"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ru-RU" sz="1200" b="1" i="0" u="none" strike="noStrike" dirty="0">
                          <a:solidFill>
                            <a:srgbClr val="FFFFFF"/>
                          </a:solidFill>
                          <a:effectLst/>
                          <a:latin typeface="Calibri" panose="020F0502020204030204" pitchFamily="34" charset="0"/>
                        </a:rPr>
                        <a:t>Государственные инвестиции</a:t>
                      </a:r>
                      <a:endParaRPr lang="it-IT"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66092"/>
                    </a:solidFill>
                  </a:tcPr>
                </a:tc>
                <a:tc>
                  <a:txBody>
                    <a:bodyPr/>
                    <a:lstStyle/>
                    <a:p>
                      <a:pPr algn="ctr" fontAlgn="ctr"/>
                      <a:r>
                        <a:rPr lang="ru-RU" sz="1200" b="1" i="0" u="none" strike="noStrike" dirty="0">
                          <a:solidFill>
                            <a:srgbClr val="FFFFFF"/>
                          </a:solidFill>
                          <a:effectLst/>
                          <a:latin typeface="Calibri" panose="020F0502020204030204" pitchFamily="34" charset="0"/>
                        </a:rPr>
                        <a:t>Экономическая</a:t>
                      </a:r>
                      <a:endParaRPr lang="it-IT"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fontAlgn="ctr"/>
                      <a:r>
                        <a:rPr lang="ru-RU" sz="1200" b="1" i="0" u="none" strike="noStrike" dirty="0">
                          <a:solidFill>
                            <a:srgbClr val="FFFFFF"/>
                          </a:solidFill>
                          <a:effectLst/>
                          <a:latin typeface="Calibri" panose="020F0502020204030204" pitchFamily="34" charset="0"/>
                        </a:rPr>
                        <a:t>Программная</a:t>
                      </a:r>
                      <a:endParaRPr lang="it-IT" sz="12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1"/>
                  </a:ext>
                </a:extLst>
              </a:tr>
              <a:tr h="264246">
                <a:tc>
                  <a:txBody>
                    <a:bodyPr/>
                    <a:lstStyle/>
                    <a:p>
                      <a:pPr algn="l" fontAlgn="ctr"/>
                      <a:r>
                        <a:rPr lang="ru-RU" sz="1400" b="1" i="0" u="none" strike="noStrike" dirty="0">
                          <a:solidFill>
                            <a:srgbClr val="FFFFFF"/>
                          </a:solidFill>
                          <a:effectLst/>
                          <a:latin typeface="Calibri" panose="020F0502020204030204" pitchFamily="34" charset="0"/>
                        </a:rPr>
                        <a:t>Армения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FF0000"/>
                          </a:solidFill>
                          <a:effectLst/>
                          <a:latin typeface="Calibri" panose="020F0502020204030204" pitchFamily="34" charset="0"/>
                        </a:rPr>
                        <a:t>Нет</a:t>
                      </a:r>
                      <a:endParaRPr lang="it-IT" sz="1400" b="1" i="0" u="none" strike="noStrike" dirty="0">
                        <a:solidFill>
                          <a:srgbClr val="FF0000"/>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t"/>
                      <a:r>
                        <a:rPr lang="ru-RU" sz="1400" b="1" i="0" u="none" strike="noStrike" dirty="0">
                          <a:solidFill>
                            <a:srgbClr val="0F243E"/>
                          </a:solidFill>
                          <a:effectLst/>
                          <a:latin typeface="Calibri" panose="020F0502020204030204" pitchFamily="34" charset="0"/>
                        </a:rPr>
                        <a:t>Нет ответа</a:t>
                      </a:r>
                      <a:endParaRPr lang="it-IT" sz="1400" b="1" i="0" u="none" strike="noStrike" dirty="0">
                        <a:solidFill>
                          <a:srgbClr val="0F243E"/>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val="10002"/>
                  </a:ext>
                </a:extLst>
              </a:tr>
              <a:tr h="264246">
                <a:tc>
                  <a:txBody>
                    <a:bodyPr/>
                    <a:lstStyle/>
                    <a:p>
                      <a:pPr algn="l" fontAlgn="ctr"/>
                      <a:r>
                        <a:rPr lang="ru-RU" sz="1400" b="1" i="0" u="none" strike="noStrike" dirty="0">
                          <a:solidFill>
                            <a:srgbClr val="FFFFFF"/>
                          </a:solidFill>
                          <a:effectLst/>
                          <a:latin typeface="Calibri" panose="020F0502020204030204" pitchFamily="34" charset="0"/>
                        </a:rPr>
                        <a:t>Беларусь</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F243E"/>
                          </a:solidFill>
                          <a:effectLst/>
                          <a:latin typeface="Calibri" panose="020F0502020204030204" pitchFamily="34" charset="0"/>
                        </a:rPr>
                        <a:t>Да</a:t>
                      </a:r>
                      <a:endParaRPr lang="it-IT" sz="1400" b="1" i="0" u="none" strike="noStrike" dirty="0">
                        <a:solidFill>
                          <a:srgbClr val="0F243E"/>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dirty="0">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t"/>
                      <a:r>
                        <a:rPr lang="ru-RU" sz="1400" b="1" i="0" u="none" strike="noStrike" dirty="0">
                          <a:solidFill>
                            <a:srgbClr val="76933C"/>
                          </a:solidFill>
                          <a:effectLst/>
                          <a:latin typeface="Calibri" panose="020F0502020204030204" pitchFamily="34" charset="0"/>
                        </a:rPr>
                        <a:t>Частично </a:t>
                      </a:r>
                      <a:endParaRPr lang="it-IT" sz="1400" b="1" i="0" u="none" strike="noStrike" dirty="0">
                        <a:solidFill>
                          <a:srgbClr val="76933C"/>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3"/>
                  </a:ext>
                </a:extLst>
              </a:tr>
              <a:tr h="264246">
                <a:tc>
                  <a:txBody>
                    <a:bodyPr/>
                    <a:lstStyle/>
                    <a:p>
                      <a:pPr algn="l" fontAlgn="ctr"/>
                      <a:r>
                        <a:rPr lang="ru-RU" sz="1400" b="1" i="0" u="none" strike="noStrike" dirty="0">
                          <a:solidFill>
                            <a:srgbClr val="FFFFFF"/>
                          </a:solidFill>
                          <a:effectLst/>
                          <a:latin typeface="Calibri" panose="020F0502020204030204" pitchFamily="34" charset="0"/>
                        </a:rPr>
                        <a:t>Босния и Герцеговина</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264246">
                <a:tc>
                  <a:txBody>
                    <a:bodyPr/>
                    <a:lstStyle/>
                    <a:p>
                      <a:pPr algn="l" fontAlgn="ctr"/>
                      <a:r>
                        <a:rPr lang="ru-RU" sz="1400" b="1" i="0" u="none" strike="noStrike" dirty="0">
                          <a:solidFill>
                            <a:srgbClr val="FFFFFF"/>
                          </a:solidFill>
                          <a:effectLst/>
                          <a:latin typeface="Calibri" panose="020F0502020204030204" pitchFamily="34" charset="0"/>
                        </a:rPr>
                        <a:t>Хорватия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264246">
                <a:tc>
                  <a:txBody>
                    <a:bodyPr/>
                    <a:lstStyle/>
                    <a:p>
                      <a:pPr algn="l" fontAlgn="ctr"/>
                      <a:r>
                        <a:rPr lang="ru-RU" sz="1400" b="1" i="0" u="none" strike="noStrike" dirty="0">
                          <a:solidFill>
                            <a:srgbClr val="FFFFFF"/>
                          </a:solidFill>
                          <a:effectLst/>
                          <a:latin typeface="Calibri" panose="020F0502020204030204" pitchFamily="34" charset="0"/>
                        </a:rPr>
                        <a:t>Грузия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i="0" u="none" strike="noStrike" dirty="0">
                          <a:solidFill>
                            <a:srgbClr val="FF0000"/>
                          </a:solidFill>
                          <a:effectLst/>
                          <a:latin typeface="Calibri" panose="020F0502020204030204" pitchFamily="34" charset="0"/>
                        </a:rPr>
                        <a:t>Нет</a:t>
                      </a:r>
                      <a:endParaRPr lang="it-IT" sz="1400" b="1" i="0" u="none" strike="noStrike" dirty="0">
                        <a:solidFill>
                          <a:srgbClr val="FF0000"/>
                        </a:solidFill>
                        <a:effectLst/>
                        <a:latin typeface="Calibri" panose="020F0502020204030204" pitchFamily="34" charset="0"/>
                      </a:endParaRPr>
                    </a:p>
                    <a:p>
                      <a:pPr algn="ctr" fontAlgn="t"/>
                      <a:endParaRPr lang="it-IT" sz="1400" b="1" i="0" u="none" strike="noStrike" dirty="0">
                        <a:solidFill>
                          <a:srgbClr val="FF0000"/>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264246">
                <a:tc>
                  <a:txBody>
                    <a:bodyPr/>
                    <a:lstStyle/>
                    <a:p>
                      <a:pPr algn="l" fontAlgn="ctr"/>
                      <a:r>
                        <a:rPr lang="ru-RU" sz="1400" b="1" i="0" u="none" strike="noStrike" dirty="0">
                          <a:solidFill>
                            <a:srgbClr val="FFFFFF"/>
                          </a:solidFill>
                          <a:effectLst/>
                          <a:latin typeface="Calibri" panose="020F0502020204030204" pitchFamily="34" charset="0"/>
                        </a:rPr>
                        <a:t>Казахстан</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it-IT" sz="1400" b="1" i="0" u="none" strike="noStrike">
                          <a:solidFill>
                            <a:srgbClr val="0F243E"/>
                          </a:solidFill>
                          <a:effectLst/>
                          <a:latin typeface="Calibri" panose="020F0502020204030204" pitchFamily="34" charset="0"/>
                        </a:rPr>
                        <a:t>Yes</a:t>
                      </a: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7"/>
                  </a:ext>
                </a:extLst>
              </a:tr>
              <a:tr h="264246">
                <a:tc>
                  <a:txBody>
                    <a:bodyPr/>
                    <a:lstStyle/>
                    <a:p>
                      <a:pPr algn="l" fontAlgn="ctr"/>
                      <a:r>
                        <a:rPr lang="ru-RU" sz="1400" b="1" i="0" u="none" strike="noStrike" dirty="0">
                          <a:solidFill>
                            <a:srgbClr val="FFFFFF"/>
                          </a:solidFill>
                          <a:effectLst/>
                          <a:latin typeface="Calibri" panose="020F0502020204030204" pitchFamily="34" charset="0"/>
                        </a:rPr>
                        <a:t>Косово</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264246">
                <a:tc>
                  <a:txBody>
                    <a:bodyPr/>
                    <a:lstStyle/>
                    <a:p>
                      <a:pPr algn="l" fontAlgn="ctr"/>
                      <a:r>
                        <a:rPr lang="ru-RU" sz="1400" b="1" i="0" u="none" strike="noStrike" dirty="0">
                          <a:solidFill>
                            <a:srgbClr val="FFFFFF"/>
                          </a:solidFill>
                          <a:effectLst/>
                          <a:latin typeface="Calibri" panose="020F0502020204030204" pitchFamily="34" charset="0"/>
                        </a:rPr>
                        <a:t>Македония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i="0" u="none" strike="noStrike" dirty="0">
                          <a:solidFill>
                            <a:srgbClr val="76933C"/>
                          </a:solidFill>
                          <a:effectLst/>
                          <a:latin typeface="Calibri" panose="020F0502020204030204" pitchFamily="34" charset="0"/>
                        </a:rPr>
                        <a:t>Частично </a:t>
                      </a:r>
                      <a:endParaRPr lang="it-IT" sz="1400" b="1" i="0" u="none" strike="noStrike" dirty="0">
                        <a:solidFill>
                          <a:srgbClr val="76933C"/>
                        </a:solidFill>
                        <a:effectLst/>
                        <a:latin typeface="Calibri" panose="020F0502020204030204" pitchFamily="34" charset="0"/>
                      </a:endParaRPr>
                    </a:p>
                    <a:p>
                      <a:pPr algn="ctr" fontAlgn="t"/>
                      <a:endParaRPr lang="it-IT" sz="1400" b="1" i="0" u="none" strike="noStrike" dirty="0">
                        <a:solidFill>
                          <a:srgbClr val="76933C"/>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0009"/>
                  </a:ext>
                </a:extLst>
              </a:tr>
              <a:tr h="264246">
                <a:tc>
                  <a:txBody>
                    <a:bodyPr/>
                    <a:lstStyle/>
                    <a:p>
                      <a:pPr algn="l" fontAlgn="ctr"/>
                      <a:r>
                        <a:rPr lang="ru-RU" sz="1400" b="1" i="0" u="none" strike="noStrike" dirty="0">
                          <a:solidFill>
                            <a:srgbClr val="FFFFFF"/>
                          </a:solidFill>
                          <a:effectLst/>
                          <a:latin typeface="Calibri" panose="020F0502020204030204" pitchFamily="34" charset="0"/>
                        </a:rPr>
                        <a:t>Молдова</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0"/>
                  </a:ext>
                </a:extLst>
              </a:tr>
              <a:tr h="264246">
                <a:tc>
                  <a:txBody>
                    <a:bodyPr/>
                    <a:lstStyle/>
                    <a:p>
                      <a:pPr algn="l" fontAlgn="ctr"/>
                      <a:r>
                        <a:rPr lang="ru-RU" sz="1400" b="1" i="0" u="none" strike="noStrike" dirty="0">
                          <a:solidFill>
                            <a:srgbClr val="FFFFFF"/>
                          </a:solidFill>
                          <a:effectLst/>
                          <a:latin typeface="Calibri" panose="020F0502020204030204" pitchFamily="34" charset="0"/>
                        </a:rPr>
                        <a:t>Черногория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264246">
                <a:tc>
                  <a:txBody>
                    <a:bodyPr/>
                    <a:lstStyle/>
                    <a:p>
                      <a:pPr algn="l" fontAlgn="ctr"/>
                      <a:r>
                        <a:rPr lang="ru-RU" sz="1400" b="1" i="0" u="none" strike="noStrike" dirty="0">
                          <a:solidFill>
                            <a:srgbClr val="FFFFFF"/>
                          </a:solidFill>
                          <a:effectLst/>
                          <a:latin typeface="Calibri" panose="020F0502020204030204" pitchFamily="34" charset="0"/>
                        </a:rPr>
                        <a:t>Россия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rPr>
                        <a:t>Да</a:t>
                      </a:r>
                      <a:endParaRPr kumimoji="0" lang="it-IT" sz="1400" b="1" i="0" u="none" strike="noStrike" kern="1200" cap="none" spc="0" normalizeH="0" baseline="0" noProof="0" dirty="0">
                        <a:ln>
                          <a:noFill/>
                        </a:ln>
                        <a:solidFill>
                          <a:srgbClr val="0F243E"/>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400" b="1" i="0" u="none" strike="noStrike" dirty="0">
                          <a:solidFill>
                            <a:srgbClr val="000000"/>
                          </a:solidFill>
                          <a:effectLst/>
                          <a:latin typeface="Calibri" panose="020F0502020204030204" pitchFamily="34" charset="0"/>
                        </a:rPr>
                        <a:t>-</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264246">
                <a:tc>
                  <a:txBody>
                    <a:bodyPr/>
                    <a:lstStyle/>
                    <a:p>
                      <a:pPr algn="l" fontAlgn="ctr"/>
                      <a:r>
                        <a:rPr lang="ru-RU" sz="1400" b="1" i="0" u="none" strike="noStrike" dirty="0">
                          <a:solidFill>
                            <a:srgbClr val="FFFFFF"/>
                          </a:solidFill>
                          <a:effectLst/>
                          <a:latin typeface="Calibri" panose="020F0502020204030204" pitchFamily="34" charset="0"/>
                        </a:rPr>
                        <a:t>Сербия</a:t>
                      </a:r>
                      <a:endParaRPr lang="it-IT" sz="1400" b="1" i="0" u="none" strike="noStrike" dirty="0">
                        <a:solidFill>
                          <a:srgbClr val="FFFFFF"/>
                        </a:solidFill>
                        <a:effectLst/>
                        <a:latin typeface="Calibri" panose="020F0502020204030204" pitchFamily="34" charset="0"/>
                      </a:endParaRP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i="0" u="none" strike="noStrike" dirty="0">
                          <a:solidFill>
                            <a:srgbClr val="FF0000"/>
                          </a:solidFill>
                          <a:effectLst/>
                          <a:latin typeface="Calibri" panose="020F0502020204030204" pitchFamily="34" charset="0"/>
                        </a:rPr>
                        <a:t>Нет</a:t>
                      </a:r>
                      <a:endParaRPr lang="it-IT" sz="1400" b="1" i="0" u="none" strike="noStrike" dirty="0">
                        <a:solidFill>
                          <a:srgbClr val="FF0000"/>
                        </a:solidFill>
                        <a:effectLst/>
                        <a:latin typeface="Calibri" panose="020F0502020204030204" pitchFamily="34" charset="0"/>
                      </a:endParaRPr>
                    </a:p>
                    <a:p>
                      <a:pPr algn="ctr" fontAlgn="t"/>
                      <a:endParaRPr lang="it-IT" sz="1400" b="1" i="0" u="none" strike="noStrike" dirty="0">
                        <a:solidFill>
                          <a:srgbClr val="FF0000"/>
                        </a:solidFill>
                        <a:effectLst/>
                        <a:latin typeface="Calibri" panose="020F0502020204030204" pitchFamily="34" charset="0"/>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03" marR="9503" marT="950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400" b="1" i="0" u="none" strike="noStrike">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400" b="1" i="0" u="none" strike="noStrike" dirty="0">
                          <a:solidFill>
                            <a:srgbClr val="000000"/>
                          </a:solidFill>
                          <a:effectLst/>
                          <a:latin typeface="Calibri" panose="020F0502020204030204" pitchFamily="34" charset="0"/>
                        </a:rPr>
                        <a:t>x</a:t>
                      </a:r>
                    </a:p>
                  </a:txBody>
                  <a:tcPr marL="9503" marR="9503" marT="950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267898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1713" y="1433725"/>
            <a:ext cx="8477250" cy="329775"/>
          </a:xfrm>
        </p:spPr>
        <p:txBody>
          <a:bodyPr>
            <a:normAutofit/>
          </a:bodyPr>
          <a:lstStyle/>
          <a:p>
            <a:r>
              <a:rPr lang="ru-RU" dirty="0"/>
              <a:t>Какой закон является основным для управления государственными инвестициями</a:t>
            </a:r>
            <a:r>
              <a:rPr lang="en-US" dirty="0"/>
              <a:t>?</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13</a:t>
            </a:fld>
            <a:endParaRPr lang="en-US" dirty="0"/>
          </a:p>
        </p:txBody>
      </p:sp>
      <p:pic>
        <p:nvPicPr>
          <p:cNvPr id="5" name="Рисунок 4"/>
          <p:cNvPicPr>
            <a:picLocks noChangeAspect="1"/>
          </p:cNvPicPr>
          <p:nvPr/>
        </p:nvPicPr>
        <p:blipFill>
          <a:blip r:embed="rId3"/>
          <a:stretch>
            <a:fillRect/>
          </a:stretch>
        </p:blipFill>
        <p:spPr>
          <a:xfrm>
            <a:off x="6384314" y="6209441"/>
            <a:ext cx="2371725" cy="571500"/>
          </a:xfrm>
          <a:prstGeom prst="rect">
            <a:avLst/>
          </a:prstGeom>
        </p:spPr>
      </p:pic>
      <p:sp>
        <p:nvSpPr>
          <p:cNvPr id="7" name="Текст 2"/>
          <p:cNvSpPr txBox="1">
            <a:spLocks/>
          </p:cNvSpPr>
          <p:nvPr/>
        </p:nvSpPr>
        <p:spPr bwMode="auto">
          <a:xfrm>
            <a:off x="5800518" y="3953865"/>
            <a:ext cx="3184822" cy="109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sz="1400" b="0" kern="0" dirty="0"/>
              <a:t>Нет единого законодательства, регламентирующего управление инвестициями, но есть отдельные законы, регламентирующие разные направления государственных инвестиций (дороги, ж/д и пр.)</a:t>
            </a:r>
          </a:p>
        </p:txBody>
      </p:sp>
      <p:cxnSp>
        <p:nvCxnSpPr>
          <p:cNvPr id="9" name="Прямая со стрелкой 8"/>
          <p:cNvCxnSpPr/>
          <p:nvPr/>
        </p:nvCxnSpPr>
        <p:spPr bwMode="auto">
          <a:xfrm>
            <a:off x="5482923" y="487076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5" name="Текст 2"/>
          <p:cNvSpPr txBox="1">
            <a:spLocks/>
          </p:cNvSpPr>
          <p:nvPr/>
        </p:nvSpPr>
        <p:spPr bwMode="auto">
          <a:xfrm>
            <a:off x="5812324" y="2720738"/>
            <a:ext cx="3184822" cy="674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sz="1400" b="0" kern="0" dirty="0"/>
              <a:t>Указы Президента Республики Беларусь об утверждении программы государственных инвестиций</a:t>
            </a:r>
          </a:p>
        </p:txBody>
      </p:sp>
      <p:cxnSp>
        <p:nvCxnSpPr>
          <p:cNvPr id="16" name="Прямая со стрелкой 15"/>
          <p:cNvCxnSpPr/>
          <p:nvPr/>
        </p:nvCxnSpPr>
        <p:spPr bwMode="auto">
          <a:xfrm>
            <a:off x="5482923" y="3069124"/>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8" name="Title 7">
            <a:extLst>
              <a:ext uri="{FF2B5EF4-FFF2-40B4-BE49-F238E27FC236}">
                <a16:creationId xmlns:a16="http://schemas.microsoft.com/office/drawing/2014/main" id="{47F47955-A3C1-43EA-BE46-24AC6BC6DB7C}"/>
              </a:ext>
            </a:extLst>
          </p:cNvPr>
          <p:cNvSpPr>
            <a:spLocks noGrp="1"/>
          </p:cNvSpPr>
          <p:nvPr>
            <p:ph type="title"/>
          </p:nvPr>
        </p:nvSpPr>
        <p:spPr/>
        <p:txBody>
          <a:bodyPr>
            <a:normAutofit/>
          </a:bodyPr>
          <a:lstStyle/>
          <a:p>
            <a:r>
              <a:rPr lang="ru-RU" sz="2000" b="1" dirty="0"/>
              <a:t>Нормативно-правовая база УГИ</a:t>
            </a:r>
            <a:endParaRPr lang="en-US" sz="2000" b="1" dirty="0"/>
          </a:p>
        </p:txBody>
      </p:sp>
      <p:graphicFrame>
        <p:nvGraphicFramePr>
          <p:cNvPr id="2" name="Таблица 1"/>
          <p:cNvGraphicFramePr>
            <a:graphicFrameLocks noGrp="1"/>
          </p:cNvGraphicFramePr>
          <p:nvPr>
            <p:extLst>
              <p:ext uri="{D42A27DB-BD31-4B8C-83A1-F6EECF244321}">
                <p14:modId xmlns:p14="http://schemas.microsoft.com/office/powerpoint/2010/main" val="1550919100"/>
              </p:ext>
            </p:extLst>
          </p:nvPr>
        </p:nvGraphicFramePr>
        <p:xfrm>
          <a:off x="266700" y="1849759"/>
          <a:ext cx="5146549" cy="4715632"/>
        </p:xfrm>
        <a:graphic>
          <a:graphicData uri="http://schemas.openxmlformats.org/drawingml/2006/table">
            <a:tbl>
              <a:tblPr/>
              <a:tblGrid>
                <a:gridCol w="1305614">
                  <a:extLst>
                    <a:ext uri="{9D8B030D-6E8A-4147-A177-3AD203B41FA5}">
                      <a16:colId xmlns:a16="http://schemas.microsoft.com/office/drawing/2014/main" val="20000"/>
                    </a:ext>
                  </a:extLst>
                </a:gridCol>
                <a:gridCol w="1123436">
                  <a:extLst>
                    <a:ext uri="{9D8B030D-6E8A-4147-A177-3AD203B41FA5}">
                      <a16:colId xmlns:a16="http://schemas.microsoft.com/office/drawing/2014/main" val="20001"/>
                    </a:ext>
                  </a:extLst>
                </a:gridCol>
                <a:gridCol w="1047528">
                  <a:extLst>
                    <a:ext uri="{9D8B030D-6E8A-4147-A177-3AD203B41FA5}">
                      <a16:colId xmlns:a16="http://schemas.microsoft.com/office/drawing/2014/main" val="20002"/>
                    </a:ext>
                  </a:extLst>
                </a:gridCol>
                <a:gridCol w="941256">
                  <a:extLst>
                    <a:ext uri="{9D8B030D-6E8A-4147-A177-3AD203B41FA5}">
                      <a16:colId xmlns:a16="http://schemas.microsoft.com/office/drawing/2014/main" val="20003"/>
                    </a:ext>
                  </a:extLst>
                </a:gridCol>
                <a:gridCol w="728715">
                  <a:extLst>
                    <a:ext uri="{9D8B030D-6E8A-4147-A177-3AD203B41FA5}">
                      <a16:colId xmlns:a16="http://schemas.microsoft.com/office/drawing/2014/main" val="20004"/>
                    </a:ext>
                  </a:extLst>
                </a:gridCol>
              </a:tblGrid>
              <a:tr h="750749">
                <a:tc>
                  <a:txBody>
                    <a:bodyPr/>
                    <a:lstStyle/>
                    <a:p>
                      <a:pPr algn="ctr" fontAlgn="ctr"/>
                      <a:r>
                        <a:rPr lang="ru-RU" sz="1400" b="1" i="0" u="none" strike="noStrike" dirty="0">
                          <a:solidFill>
                            <a:srgbClr val="FFFFFF"/>
                          </a:solidFill>
                          <a:effectLst/>
                          <a:latin typeface="Calibri" panose="020F0502020204030204" pitchFamily="34" charset="0"/>
                        </a:rPr>
                        <a:t>Страна</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1" i="0" u="none" strike="noStrike" dirty="0">
                          <a:solidFill>
                            <a:srgbClr val="FFFFFF"/>
                          </a:solidFill>
                          <a:effectLst/>
                          <a:latin typeface="Calibri" panose="020F0502020204030204" pitchFamily="34" charset="0"/>
                        </a:rPr>
                        <a:t>Основной закон о государственных финансах</a:t>
                      </a:r>
                      <a:endParaRPr lang="en-US" sz="12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1" i="0" u="none" strike="noStrike" dirty="0">
                          <a:solidFill>
                            <a:srgbClr val="FFFFFF"/>
                          </a:solidFill>
                          <a:effectLst/>
                          <a:latin typeface="Calibri" panose="020F0502020204030204" pitchFamily="34" charset="0"/>
                        </a:rPr>
                        <a:t>Основной закон об инвестициях</a:t>
                      </a:r>
                      <a:endParaRPr lang="it-IT" sz="12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1" i="0" u="none" strike="noStrike" dirty="0">
                          <a:solidFill>
                            <a:srgbClr val="FFFFFF"/>
                          </a:solidFill>
                          <a:effectLst/>
                          <a:latin typeface="Calibri" panose="020F0502020204030204" pitchFamily="34" charset="0"/>
                        </a:rPr>
                        <a:t>Законодательство отсутствует</a:t>
                      </a:r>
                      <a:endParaRPr lang="it-IT" sz="12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1" i="0" u="none" strike="noStrike" dirty="0">
                          <a:solidFill>
                            <a:srgbClr val="FFFFFF"/>
                          </a:solidFill>
                          <a:effectLst/>
                          <a:latin typeface="Calibri" panose="020F0502020204030204" pitchFamily="34" charset="0"/>
                        </a:rPr>
                        <a:t>Другое</a:t>
                      </a:r>
                      <a:endParaRPr lang="it-IT" sz="12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00"/>
                  </a:ext>
                </a:extLst>
              </a:tr>
              <a:tr h="304991">
                <a:tc>
                  <a:txBody>
                    <a:bodyPr/>
                    <a:lstStyle/>
                    <a:p>
                      <a:pPr algn="l" fontAlgn="ctr"/>
                      <a:r>
                        <a:rPr lang="ru-RU" sz="1400" b="1" i="0" u="none" strike="noStrike" dirty="0">
                          <a:solidFill>
                            <a:srgbClr val="FFFFFF"/>
                          </a:solidFill>
                          <a:effectLst/>
                          <a:latin typeface="Calibri" panose="020F0502020204030204" pitchFamily="34" charset="0"/>
                        </a:rPr>
                        <a:t>Армения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4991">
                <a:tc>
                  <a:txBody>
                    <a:bodyPr/>
                    <a:lstStyle/>
                    <a:p>
                      <a:pPr algn="l" fontAlgn="ctr"/>
                      <a:r>
                        <a:rPr lang="ru-RU" sz="1400" b="1" i="0" u="none" strike="noStrike" dirty="0">
                          <a:solidFill>
                            <a:srgbClr val="FFFFFF"/>
                          </a:solidFill>
                          <a:effectLst/>
                          <a:latin typeface="Calibri" panose="020F0502020204030204" pitchFamily="34" charset="0"/>
                        </a:rPr>
                        <a:t>Беларусь</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2"/>
                  </a:ext>
                </a:extLst>
              </a:tr>
              <a:tr h="304991">
                <a:tc>
                  <a:txBody>
                    <a:bodyPr/>
                    <a:lstStyle/>
                    <a:p>
                      <a:pPr algn="l" fontAlgn="ctr"/>
                      <a:r>
                        <a:rPr lang="ru-RU" sz="1400" b="1" i="0" u="none" strike="noStrike" dirty="0">
                          <a:solidFill>
                            <a:srgbClr val="FFFFFF"/>
                          </a:solidFill>
                          <a:effectLst/>
                          <a:latin typeface="Calibri" panose="020F0502020204030204" pitchFamily="34" charset="0"/>
                        </a:rPr>
                        <a:t>БиГ</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3"/>
                  </a:ext>
                </a:extLst>
              </a:tr>
              <a:tr h="304991">
                <a:tc>
                  <a:txBody>
                    <a:bodyPr/>
                    <a:lstStyle/>
                    <a:p>
                      <a:pPr algn="l" fontAlgn="ctr"/>
                      <a:r>
                        <a:rPr lang="ru-RU" sz="1400" b="1" i="0" u="none" strike="noStrike" dirty="0">
                          <a:solidFill>
                            <a:srgbClr val="FFFFFF"/>
                          </a:solidFill>
                          <a:effectLst/>
                          <a:latin typeface="Calibri" panose="020F0502020204030204" pitchFamily="34" charset="0"/>
                        </a:rPr>
                        <a:t>Хорватия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4"/>
                  </a:ext>
                </a:extLst>
              </a:tr>
              <a:tr h="304991">
                <a:tc>
                  <a:txBody>
                    <a:bodyPr/>
                    <a:lstStyle/>
                    <a:p>
                      <a:pPr algn="l" fontAlgn="ctr"/>
                      <a:r>
                        <a:rPr lang="ru-RU" sz="1400" b="1" i="0" u="none" strike="noStrike" dirty="0">
                          <a:solidFill>
                            <a:srgbClr val="FFFFFF"/>
                          </a:solidFill>
                          <a:effectLst/>
                          <a:latin typeface="Calibri" panose="020F0502020204030204" pitchFamily="34" charset="0"/>
                        </a:rPr>
                        <a:t>Грузия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5"/>
                  </a:ext>
                </a:extLst>
              </a:tr>
              <a:tr h="304991">
                <a:tc>
                  <a:txBody>
                    <a:bodyPr/>
                    <a:lstStyle/>
                    <a:p>
                      <a:pPr algn="l" fontAlgn="ctr"/>
                      <a:r>
                        <a:rPr lang="ru-RU" sz="1400" b="1" i="0" u="none" strike="noStrike" dirty="0">
                          <a:solidFill>
                            <a:srgbClr val="FFFFFF"/>
                          </a:solidFill>
                          <a:effectLst/>
                          <a:latin typeface="Calibri" panose="020F0502020204030204" pitchFamily="34" charset="0"/>
                        </a:rPr>
                        <a:t>Казахстан</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4991">
                <a:tc>
                  <a:txBody>
                    <a:bodyPr/>
                    <a:lstStyle/>
                    <a:p>
                      <a:pPr algn="l" fontAlgn="ctr"/>
                      <a:r>
                        <a:rPr lang="ru-RU" sz="1400" b="1" i="0" u="none" strike="noStrike" dirty="0">
                          <a:solidFill>
                            <a:srgbClr val="FFFFFF"/>
                          </a:solidFill>
                          <a:effectLst/>
                          <a:latin typeface="Calibri" panose="020F0502020204030204" pitchFamily="34" charset="0"/>
                        </a:rPr>
                        <a:t>Косово</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4991">
                <a:tc>
                  <a:txBody>
                    <a:bodyPr/>
                    <a:lstStyle/>
                    <a:p>
                      <a:pPr algn="l" fontAlgn="ctr"/>
                      <a:r>
                        <a:rPr lang="ru-RU" sz="1400" b="1" i="0" u="none" strike="noStrike" dirty="0">
                          <a:solidFill>
                            <a:srgbClr val="FFFFFF"/>
                          </a:solidFill>
                          <a:effectLst/>
                          <a:latin typeface="Calibri" panose="020F0502020204030204" pitchFamily="34" charset="0"/>
                        </a:rPr>
                        <a:t>Македония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8"/>
                  </a:ext>
                </a:extLst>
              </a:tr>
              <a:tr h="304991">
                <a:tc>
                  <a:txBody>
                    <a:bodyPr/>
                    <a:lstStyle/>
                    <a:p>
                      <a:pPr algn="l" fontAlgn="ctr"/>
                      <a:r>
                        <a:rPr lang="ru-RU" sz="1400" b="1" i="0" u="none" strike="noStrike" dirty="0">
                          <a:solidFill>
                            <a:srgbClr val="FFFFFF"/>
                          </a:solidFill>
                          <a:effectLst/>
                          <a:latin typeface="Calibri" panose="020F0502020204030204" pitchFamily="34" charset="0"/>
                        </a:rPr>
                        <a:t>Молдова</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4991">
                <a:tc>
                  <a:txBody>
                    <a:bodyPr/>
                    <a:lstStyle/>
                    <a:p>
                      <a:pPr algn="l" fontAlgn="ctr"/>
                      <a:r>
                        <a:rPr lang="ru-RU" sz="1400" b="1" i="0" u="none" strike="noStrike" dirty="0">
                          <a:solidFill>
                            <a:srgbClr val="FFFFFF"/>
                          </a:solidFill>
                          <a:effectLst/>
                          <a:latin typeface="Calibri" panose="020F0502020204030204" pitchFamily="34" charset="0"/>
                        </a:rPr>
                        <a:t>Черногория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4991">
                <a:tc>
                  <a:txBody>
                    <a:bodyPr/>
                    <a:lstStyle/>
                    <a:p>
                      <a:pPr algn="l" fontAlgn="ctr"/>
                      <a:r>
                        <a:rPr lang="ru-RU" sz="1400" b="1" i="0" u="none" strike="noStrike" dirty="0">
                          <a:solidFill>
                            <a:srgbClr val="FFFFFF"/>
                          </a:solidFill>
                          <a:effectLst/>
                          <a:latin typeface="Calibri" panose="020F0502020204030204" pitchFamily="34" charset="0"/>
                        </a:rPr>
                        <a:t>Россия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1"/>
                  </a:ext>
                </a:extLst>
              </a:tr>
              <a:tr h="304991">
                <a:tc>
                  <a:txBody>
                    <a:bodyPr/>
                    <a:lstStyle/>
                    <a:p>
                      <a:pPr algn="l" fontAlgn="ctr"/>
                      <a:r>
                        <a:rPr lang="ru-RU" sz="1400" b="1" i="0" u="none" strike="noStrike" dirty="0">
                          <a:solidFill>
                            <a:srgbClr val="FFFFFF"/>
                          </a:solidFill>
                          <a:effectLst/>
                          <a:latin typeface="Calibri" panose="020F0502020204030204" pitchFamily="34" charset="0"/>
                        </a:rPr>
                        <a:t>Сербия</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it-IT" sz="1200" b="0" i="0" u="none" strike="noStrike">
                          <a:solidFill>
                            <a:srgbClr val="000000"/>
                          </a:solidFill>
                          <a:effectLst/>
                          <a:latin typeface="Calibri" panose="020F0502020204030204" pitchFamily="34" charset="0"/>
                        </a:rPr>
                        <a:t>x</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ru-RU" sz="12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4991">
                <a:tc>
                  <a:txBody>
                    <a:bodyPr/>
                    <a:lstStyle/>
                    <a:p>
                      <a:pPr algn="l" fontAlgn="ctr"/>
                      <a:r>
                        <a:rPr lang="ru-RU" sz="1400" b="1" i="0" u="none" strike="noStrike" dirty="0">
                          <a:solidFill>
                            <a:srgbClr val="FFFFFF"/>
                          </a:solidFill>
                          <a:effectLst/>
                          <a:latin typeface="Calibri" panose="020F0502020204030204" pitchFamily="34" charset="0"/>
                        </a:rPr>
                        <a:t>Итого</a:t>
                      </a:r>
                      <a:endParaRPr lang="it-IT"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10013"/>
                  </a:ext>
                </a:extLst>
              </a:tr>
            </a:tbl>
          </a:graphicData>
        </a:graphic>
      </p:graphicFrame>
      <p:cxnSp>
        <p:nvCxnSpPr>
          <p:cNvPr id="12" name="Прямая со стрелкой 11"/>
          <p:cNvCxnSpPr/>
          <p:nvPr/>
        </p:nvCxnSpPr>
        <p:spPr bwMode="auto">
          <a:xfrm>
            <a:off x="5482923" y="5812596"/>
            <a:ext cx="247921" cy="0"/>
          </a:xfrm>
          <a:prstGeom prst="straightConnector1">
            <a:avLst/>
          </a:prstGeom>
          <a:noFill/>
          <a:ln w="9525" cap="flat" cmpd="sng" algn="ctr">
            <a:solidFill>
              <a:schemeClr val="tx1">
                <a:lumMod val="90000"/>
                <a:lumOff val="10000"/>
              </a:schemeClr>
            </a:solidFill>
            <a:prstDash val="solid"/>
            <a:round/>
            <a:headEnd type="none" w="med" len="med"/>
            <a:tailEnd type="triangle"/>
          </a:ln>
          <a:effectLst/>
        </p:spPr>
      </p:cxnSp>
      <p:sp>
        <p:nvSpPr>
          <p:cNvPr id="13" name="Текст 2"/>
          <p:cNvSpPr txBox="1">
            <a:spLocks/>
          </p:cNvSpPr>
          <p:nvPr/>
        </p:nvSpPr>
        <p:spPr bwMode="auto">
          <a:xfrm>
            <a:off x="5812324" y="5417037"/>
            <a:ext cx="3184822" cy="79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sz="1400" b="0" kern="0" dirty="0"/>
              <a:t>Федеральный закон от </a:t>
            </a:r>
            <a:r>
              <a:rPr lang="en-US" sz="1400" b="0" kern="0" dirty="0"/>
              <a:t>25</a:t>
            </a:r>
            <a:r>
              <a:rPr lang="ru-RU" sz="1400" b="0" kern="0" dirty="0"/>
              <a:t> февраля </a:t>
            </a:r>
            <a:r>
              <a:rPr lang="en-US" sz="1400" b="0" kern="0" dirty="0"/>
              <a:t> 1999 No. 39-FZ  </a:t>
            </a:r>
            <a:r>
              <a:rPr lang="ru-RU" sz="1400" b="0" kern="0" dirty="0"/>
              <a:t>«ОБ инвестиционной деятельности, осуществляемой в виде капитальных инвестиций»</a:t>
            </a:r>
          </a:p>
        </p:txBody>
      </p:sp>
    </p:spTree>
    <p:extLst>
      <p:ext uri="{BB962C8B-B14F-4D97-AF65-F5344CB8AC3E}">
        <p14:creationId xmlns:p14="http://schemas.microsoft.com/office/powerpoint/2010/main" val="157891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25182"/>
            <a:ext cx="8462029" cy="756707"/>
          </a:xfrm>
        </p:spPr>
        <p:txBody>
          <a:bodyPr>
            <a:normAutofit/>
          </a:bodyPr>
          <a:lstStyle/>
          <a:p>
            <a:r>
              <a:rPr lang="ru-RU" sz="1800" b="1" dirty="0"/>
              <a:t>Институциональная основа</a:t>
            </a:r>
          </a:p>
        </p:txBody>
      </p:sp>
      <p:sp>
        <p:nvSpPr>
          <p:cNvPr id="3" name="Текст 2"/>
          <p:cNvSpPr>
            <a:spLocks noGrp="1"/>
          </p:cNvSpPr>
          <p:nvPr>
            <p:ph type="body" sz="quarter" idx="13"/>
          </p:nvPr>
        </p:nvSpPr>
        <p:spPr>
          <a:xfrm>
            <a:off x="341713" y="1329429"/>
            <a:ext cx="8477250" cy="261627"/>
          </a:xfrm>
        </p:spPr>
        <p:txBody>
          <a:bodyPr>
            <a:normAutofit/>
          </a:bodyPr>
          <a:lstStyle/>
          <a:p>
            <a:pPr algn="ctr"/>
            <a:r>
              <a:rPr lang="ru-RU" dirty="0"/>
              <a:t>Министерство/ведомство, отвечающее за принятие решений в следующих областях</a:t>
            </a:r>
            <a:r>
              <a:rPr lang="en-US" dirty="0"/>
              <a:t>:</a:t>
            </a:r>
            <a:endParaRPr lang="ru-RU"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14</a:t>
            </a:fld>
            <a:endParaRPr lang="en-US" dirty="0"/>
          </a:p>
        </p:txBody>
      </p:sp>
      <p:pic>
        <p:nvPicPr>
          <p:cNvPr id="7" name="Рисунок 6"/>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2633418680"/>
              </p:ext>
            </p:extLst>
          </p:nvPr>
        </p:nvGraphicFramePr>
        <p:xfrm>
          <a:off x="125896" y="1643070"/>
          <a:ext cx="8938590" cy="6395018"/>
        </p:xfrm>
        <a:graphic>
          <a:graphicData uri="http://schemas.openxmlformats.org/drawingml/2006/table">
            <a:tbl>
              <a:tblPr/>
              <a:tblGrid>
                <a:gridCol w="1027665">
                  <a:extLst>
                    <a:ext uri="{9D8B030D-6E8A-4147-A177-3AD203B41FA5}">
                      <a16:colId xmlns:a16="http://schemas.microsoft.com/office/drawing/2014/main" val="20000"/>
                    </a:ext>
                  </a:extLst>
                </a:gridCol>
                <a:gridCol w="1015111">
                  <a:extLst>
                    <a:ext uri="{9D8B030D-6E8A-4147-A177-3AD203B41FA5}">
                      <a16:colId xmlns:a16="http://schemas.microsoft.com/office/drawing/2014/main" val="20001"/>
                    </a:ext>
                  </a:extLst>
                </a:gridCol>
                <a:gridCol w="807878">
                  <a:extLst>
                    <a:ext uri="{9D8B030D-6E8A-4147-A177-3AD203B41FA5}">
                      <a16:colId xmlns:a16="http://schemas.microsoft.com/office/drawing/2014/main" val="20002"/>
                    </a:ext>
                  </a:extLst>
                </a:gridCol>
                <a:gridCol w="1135766">
                  <a:extLst>
                    <a:ext uri="{9D8B030D-6E8A-4147-A177-3AD203B41FA5}">
                      <a16:colId xmlns:a16="http://schemas.microsoft.com/office/drawing/2014/main" val="20003"/>
                    </a:ext>
                  </a:extLst>
                </a:gridCol>
                <a:gridCol w="736779">
                  <a:extLst>
                    <a:ext uri="{9D8B030D-6E8A-4147-A177-3AD203B41FA5}">
                      <a16:colId xmlns:a16="http://schemas.microsoft.com/office/drawing/2014/main" val="20004"/>
                    </a:ext>
                  </a:extLst>
                </a:gridCol>
                <a:gridCol w="934830">
                  <a:extLst>
                    <a:ext uri="{9D8B030D-6E8A-4147-A177-3AD203B41FA5}">
                      <a16:colId xmlns:a16="http://schemas.microsoft.com/office/drawing/2014/main" val="20005"/>
                    </a:ext>
                  </a:extLst>
                </a:gridCol>
                <a:gridCol w="1166708">
                  <a:extLst>
                    <a:ext uri="{9D8B030D-6E8A-4147-A177-3AD203B41FA5}">
                      <a16:colId xmlns:a16="http://schemas.microsoft.com/office/drawing/2014/main" val="20006"/>
                    </a:ext>
                  </a:extLst>
                </a:gridCol>
                <a:gridCol w="855872">
                  <a:extLst>
                    <a:ext uri="{9D8B030D-6E8A-4147-A177-3AD203B41FA5}">
                      <a16:colId xmlns:a16="http://schemas.microsoft.com/office/drawing/2014/main" val="20007"/>
                    </a:ext>
                  </a:extLst>
                </a:gridCol>
                <a:gridCol w="1257981">
                  <a:extLst>
                    <a:ext uri="{9D8B030D-6E8A-4147-A177-3AD203B41FA5}">
                      <a16:colId xmlns:a16="http://schemas.microsoft.com/office/drawing/2014/main" val="20008"/>
                    </a:ext>
                  </a:extLst>
                </a:gridCol>
              </a:tblGrid>
              <a:tr h="982197">
                <a:tc>
                  <a:txBody>
                    <a:bodyPr/>
                    <a:lstStyle/>
                    <a:p>
                      <a:pPr algn="ctr" fontAlgn="ct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100" b="1" i="0" u="none" strike="noStrike" dirty="0">
                          <a:solidFill>
                            <a:srgbClr val="000000"/>
                          </a:solidFill>
                          <a:effectLst/>
                          <a:latin typeface="Times New Roman" panose="02020603050405020304" pitchFamily="18" charset="0"/>
                        </a:rPr>
                        <a:t>Рассмотрение и анализ заявок на реализацию </a:t>
                      </a:r>
                      <a:r>
                        <a:rPr lang="ru-RU" sz="1100" b="1" i="0" u="none" strike="noStrike" dirty="0" err="1">
                          <a:solidFill>
                            <a:srgbClr val="000000"/>
                          </a:solidFill>
                          <a:effectLst/>
                          <a:latin typeface="Times New Roman" panose="02020603050405020304" pitchFamily="18" charset="0"/>
                        </a:rPr>
                        <a:t>госинвест</a:t>
                      </a:r>
                      <a:r>
                        <a:rPr lang="ru-RU" sz="1100" b="1" i="0" u="none" strike="noStrike" dirty="0">
                          <a:solidFill>
                            <a:srgbClr val="000000"/>
                          </a:solidFill>
                          <a:effectLst/>
                          <a:latin typeface="Times New Roman" panose="02020603050405020304" pitchFamily="18" charset="0"/>
                        </a:rPr>
                        <a:t> проектов</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Оценка возможных бюджетных рисков</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Оценка потенциального вклада инвестиций в развитие</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Отбор проектов для </a:t>
                      </a:r>
                      <a:r>
                        <a:rPr lang="ru-RU" sz="1100" b="1" i="0" u="none" strike="noStrike" dirty="0" err="1">
                          <a:solidFill>
                            <a:srgbClr val="000000"/>
                          </a:solidFill>
                          <a:effectLst/>
                          <a:latin typeface="Times New Roman" panose="02020603050405020304" pitchFamily="18" charset="0"/>
                        </a:rPr>
                        <a:t>финанси-рования</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Регулярный мониторинг реализации проектов </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Регулярный мониторинг реализации государственных инвестиционных проектов</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Оценка завершен-</a:t>
                      </a:r>
                    </a:p>
                    <a:p>
                      <a:pPr algn="ctr" fontAlgn="ctr"/>
                      <a:r>
                        <a:rPr lang="ru-RU" sz="1100" b="1" i="0" u="none" strike="noStrike" dirty="0" err="1">
                          <a:solidFill>
                            <a:srgbClr val="000000"/>
                          </a:solidFill>
                          <a:effectLst/>
                          <a:latin typeface="Times New Roman" panose="02020603050405020304" pitchFamily="18" charset="0"/>
                        </a:rPr>
                        <a:t>ных</a:t>
                      </a:r>
                      <a:r>
                        <a:rPr lang="ru-RU" sz="1100" b="1" i="0" u="none" strike="noStrike" dirty="0">
                          <a:solidFill>
                            <a:srgbClr val="000000"/>
                          </a:solidFill>
                          <a:effectLst/>
                          <a:latin typeface="Times New Roman" panose="02020603050405020304" pitchFamily="18" charset="0"/>
                        </a:rPr>
                        <a:t> проектов</a:t>
                      </a:r>
                      <a:endParaRPr lang="it-IT"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100" b="1" i="0" u="none" strike="noStrike" dirty="0">
                          <a:solidFill>
                            <a:srgbClr val="000000"/>
                          </a:solidFill>
                          <a:effectLst/>
                          <a:latin typeface="Times New Roman" panose="02020603050405020304" pitchFamily="18" charset="0"/>
                        </a:rPr>
                        <a:t>Ведение единой базы данных обо всех </a:t>
                      </a:r>
                      <a:r>
                        <a:rPr lang="ru-RU" sz="1100" b="1" i="0" u="none" strike="noStrike" dirty="0" err="1">
                          <a:solidFill>
                            <a:srgbClr val="000000"/>
                          </a:solidFill>
                          <a:effectLst/>
                          <a:latin typeface="Times New Roman" panose="02020603050405020304" pitchFamily="18" charset="0"/>
                        </a:rPr>
                        <a:t>госинвест</a:t>
                      </a:r>
                      <a:r>
                        <a:rPr lang="ru-RU" sz="1100" b="1" i="0" u="none" strike="noStrike" dirty="0">
                          <a:solidFill>
                            <a:srgbClr val="000000"/>
                          </a:solidFill>
                          <a:effectLst/>
                          <a:latin typeface="Times New Roman" panose="02020603050405020304" pitchFamily="18" charset="0"/>
                        </a:rPr>
                        <a:t> проектах</a:t>
                      </a:r>
                      <a:endParaRPr lang="en-US" sz="1100" b="1"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819662">
                <a:tc>
                  <a:txBody>
                    <a:bodyPr/>
                    <a:lstStyle/>
                    <a:p>
                      <a:pPr algn="l" fontAlgn="ctr"/>
                      <a:r>
                        <a:rPr lang="ru-RU" sz="1100" b="1" i="0" u="none" strike="noStrike" dirty="0">
                          <a:solidFill>
                            <a:srgbClr val="FFFFFF"/>
                          </a:solidFill>
                          <a:effectLst/>
                          <a:latin typeface="Calibri" panose="020F0502020204030204" pitchFamily="34" charset="0"/>
                        </a:rPr>
                        <a:t>Минфин</a:t>
                      </a: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Биг, Грузия, Косово, Черногория, 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 Грузия, Косово, Черногория, Сербия</a:t>
                      </a:r>
                    </a:p>
                    <a:p>
                      <a:pPr algn="l" fontAlgn="ctr"/>
                      <a:r>
                        <a:rPr lang="ru-RU" sz="1100" b="0" i="0" u="none" strike="noStrike" dirty="0">
                          <a:solidFill>
                            <a:srgbClr val="000000"/>
                          </a:solidFill>
                          <a:effectLst/>
                          <a:latin typeface="Times New Roman" panose="02020603050405020304" pitchFamily="18" charset="0"/>
                        </a:rPr>
                        <a:t>Македония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Косово</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Казахстан</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Косово</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Беларусь,</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Казахстан</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Косово</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Казахстан</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Косово</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 Косово</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4592">
                <a:tc>
                  <a:txBody>
                    <a:bodyPr/>
                    <a:lstStyle/>
                    <a:p>
                      <a:pPr algn="l" fontAlgn="ctr"/>
                      <a:r>
                        <a:rPr lang="ru-RU" sz="1100" b="1" i="0" u="none" strike="noStrike" dirty="0">
                          <a:solidFill>
                            <a:srgbClr val="FFFFFF"/>
                          </a:solidFill>
                          <a:effectLst/>
                          <a:latin typeface="Calibri" panose="020F0502020204030204" pitchFamily="34" charset="0"/>
                        </a:rPr>
                        <a:t>Министерство экономики (или планирования)</a:t>
                      </a:r>
                      <a:endParaRPr lang="en-US"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Беларусь</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Казахстан</a:t>
                      </a:r>
                      <a:r>
                        <a:rPr lang="it-IT" sz="1100" b="0" i="0" u="none" strike="noStrike" dirty="0">
                          <a:solidFill>
                            <a:srgbClr val="000000"/>
                          </a:solidFill>
                          <a:effectLst/>
                          <a:latin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endParaRPr>
                    </a:p>
                    <a:p>
                      <a:pPr algn="l" fontAlgn="ctr"/>
                      <a:r>
                        <a:rPr lang="ru-RU" sz="1100" b="0" i="0" u="none" strike="noStrike" dirty="0">
                          <a:solidFill>
                            <a:srgbClr val="000000"/>
                          </a:solidFill>
                          <a:effectLst/>
                          <a:latin typeface="Times New Roman" panose="02020603050405020304" pitchFamily="18" charset="0"/>
                        </a:rPr>
                        <a:t>Россия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Казахстан</a:t>
                      </a:r>
                      <a:r>
                        <a:rPr kumimoji="0" lang="it-IT" sz="11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Казахстан</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Россия </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Беларусь</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Казахстан</a:t>
                      </a:r>
                      <a:r>
                        <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Россия</a:t>
                      </a:r>
                      <a:endParaRPr kumimoji="0" lang="it-IT"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19662">
                <a:tc>
                  <a:txBody>
                    <a:bodyPr/>
                    <a:lstStyle/>
                    <a:p>
                      <a:pPr algn="l" fontAlgn="ctr"/>
                      <a:r>
                        <a:rPr lang="ru-RU" sz="1100" b="1" i="0" u="none" strike="noStrike" dirty="0">
                          <a:solidFill>
                            <a:srgbClr val="FFFFFF"/>
                          </a:solidFill>
                          <a:effectLst/>
                          <a:latin typeface="Calibri" panose="020F0502020204030204" pitchFamily="34" charset="0"/>
                        </a:rPr>
                        <a:t>Министерство/государственное ведомство  по региональному развитию</a:t>
                      </a:r>
                      <a:endParaRPr lang="en-US"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07267">
                <a:tc>
                  <a:txBody>
                    <a:bodyPr/>
                    <a:lstStyle/>
                    <a:p>
                      <a:pPr algn="l" fontAlgn="ctr"/>
                      <a:r>
                        <a:rPr lang="ru-RU" sz="1100" b="1" i="0" u="none" strike="noStrike" dirty="0">
                          <a:solidFill>
                            <a:srgbClr val="FFFFFF"/>
                          </a:solidFill>
                          <a:effectLst/>
                          <a:latin typeface="Calibri" panose="020F0502020204030204" pitchFamily="34" charset="0"/>
                        </a:rPr>
                        <a:t>Отраслевые министерства</a:t>
                      </a: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Армения </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 Македония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Казахстан</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Молдова</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 </a:t>
                      </a:r>
                      <a:endParaRPr lang="ru-RU" sz="1100" b="0" i="0" u="none" strike="noStrike" dirty="0">
                        <a:solidFill>
                          <a:srgbClr val="000000"/>
                        </a:solidFill>
                        <a:effectLst/>
                        <a:latin typeface="Times New Roman" panose="02020603050405020304" pitchFamily="18" charset="0"/>
                      </a:endParaRPr>
                    </a:p>
                    <a:p>
                      <a:pPr algn="l" fontAlgn="ctr"/>
                      <a:r>
                        <a:rPr lang="ru-RU" sz="1100" b="0" i="0" u="none" strike="noStrike" dirty="0">
                          <a:solidFill>
                            <a:srgbClr val="000000"/>
                          </a:solidFill>
                          <a:effectLst/>
                          <a:latin typeface="Times New Roman" panose="02020603050405020304" pitchFamily="18" charset="0"/>
                        </a:rPr>
                        <a:t>Молдова</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a:t>
                      </a:r>
                      <a:endParaRPr lang="ru-RU" sz="1100" b="0" i="0" u="none" strike="noStrike" dirty="0">
                        <a:solidFill>
                          <a:srgbClr val="000000"/>
                        </a:solidFill>
                        <a:effectLst/>
                        <a:latin typeface="Times New Roman" panose="02020603050405020304" pitchFamily="18" charset="0"/>
                      </a:endParaRPr>
                    </a:p>
                    <a:p>
                      <a:pPr algn="l" fontAlgn="ctr"/>
                      <a:r>
                        <a:rPr lang="ru-RU" sz="1100" b="0" i="0" u="none" strike="noStrike" dirty="0">
                          <a:solidFill>
                            <a:srgbClr val="000000"/>
                          </a:solidFill>
                          <a:effectLst/>
                          <a:latin typeface="Times New Roman" panose="02020603050405020304" pitchFamily="18" charset="0"/>
                        </a:rPr>
                        <a:t>Македония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Молдова</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Армения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Косово</a:t>
                      </a:r>
                    </a:p>
                    <a:p>
                      <a:pPr marL="0" marR="0" lvl="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Times New Roman" panose="02020603050405020304" pitchFamily="18" charset="0"/>
                        </a:rPr>
                        <a:t>Македония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Молдова</a:t>
                      </a:r>
                    </a:p>
                    <a:p>
                      <a:pPr marL="0" marR="0" lvl="0" indent="0" algn="l"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p>
                      <a:pPr algn="l" fontAlgn="ct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19662">
                <a:tc>
                  <a:txBody>
                    <a:bodyPr/>
                    <a:lstStyle/>
                    <a:p>
                      <a:pPr algn="l" fontAlgn="ctr"/>
                      <a:r>
                        <a:rPr lang="ru-RU" sz="1100" b="1" i="0" u="none" strike="noStrike" dirty="0">
                          <a:solidFill>
                            <a:srgbClr val="FFFFFF"/>
                          </a:solidFill>
                          <a:effectLst/>
                          <a:latin typeface="Calibri" panose="020F0502020204030204" pitchFamily="34" charset="0"/>
                        </a:rPr>
                        <a:t>Счетная палата (</a:t>
                      </a:r>
                      <a:r>
                        <a:rPr lang="ru-RU" sz="1100" b="1" i="0" u="none" strike="noStrike" dirty="0" err="1">
                          <a:solidFill>
                            <a:srgbClr val="FFFFFF"/>
                          </a:solidFill>
                          <a:effectLst/>
                          <a:latin typeface="Calibri" panose="020F0502020204030204" pitchFamily="34" charset="0"/>
                        </a:rPr>
                        <a:t>гос</a:t>
                      </a:r>
                      <a:r>
                        <a:rPr lang="ru-RU" sz="1100" b="1" i="0" u="none" strike="noStrike" dirty="0">
                          <a:solidFill>
                            <a:srgbClr val="FFFFFF"/>
                          </a:solidFill>
                          <a:effectLst/>
                          <a:latin typeface="Calibri" panose="020F0502020204030204" pitchFamily="34" charset="0"/>
                        </a:rPr>
                        <a:t> контроль</a:t>
                      </a:r>
                    </a:p>
                    <a:p>
                      <a:pPr algn="l" fontAlgn="ctr"/>
                      <a:r>
                        <a:rPr lang="ru-RU" sz="1100" b="1" i="0" u="none" strike="noStrike" dirty="0" err="1">
                          <a:solidFill>
                            <a:srgbClr val="FFFFFF"/>
                          </a:solidFill>
                          <a:effectLst/>
                          <a:latin typeface="Calibri" panose="020F0502020204030204" pitchFamily="34" charset="0"/>
                        </a:rPr>
                        <a:t>ный</a:t>
                      </a:r>
                      <a:r>
                        <a:rPr lang="ru-RU" sz="1100" b="1" i="0" u="none" strike="noStrike" dirty="0">
                          <a:solidFill>
                            <a:srgbClr val="FFFFFF"/>
                          </a:solidFill>
                          <a:effectLst/>
                          <a:latin typeface="Calibri" panose="020F0502020204030204" pitchFamily="34" charset="0"/>
                        </a:rPr>
                        <a:t> орган</a:t>
                      </a:r>
                      <a:endParaRPr lang="en-US"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Казахстан</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82197">
                <a:tc>
                  <a:txBody>
                    <a:bodyPr/>
                    <a:lstStyle/>
                    <a:p>
                      <a:pPr algn="l" fontAlgn="ctr"/>
                      <a:r>
                        <a:rPr lang="ru-RU" sz="1100" b="1" i="0" u="none" strike="noStrike" dirty="0">
                          <a:solidFill>
                            <a:srgbClr val="FFFFFF"/>
                          </a:solidFill>
                          <a:effectLst/>
                          <a:latin typeface="Calibri" panose="020F0502020204030204" pitchFamily="34" charset="0"/>
                        </a:rPr>
                        <a:t>Другое</a:t>
                      </a:r>
                      <a:endParaRPr lang="it-IT" sz="1100" b="1" i="0" u="none" strike="noStrike" dirty="0">
                        <a:solidFill>
                          <a:srgbClr val="FFFFFF"/>
                        </a:solidFill>
                        <a:effectLst/>
                        <a:latin typeface="Calibri" panose="020F0502020204030204" pitchFamily="34"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l" fontAlgn="ctr"/>
                      <a:r>
                        <a:rPr lang="ru-RU" sz="1100" b="0" i="0" u="none" strike="noStrike" dirty="0">
                          <a:solidFill>
                            <a:srgbClr val="000000"/>
                          </a:solidFill>
                          <a:effectLst/>
                          <a:latin typeface="Times New Roman" panose="02020603050405020304" pitchFamily="18" charset="0"/>
                        </a:rPr>
                        <a:t>Хорватия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Хорватия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kumimoji="0" lang="ru-RU" sz="11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Хорватия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Хорватия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Грузия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Хорватия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Хорватия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БиГ</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Хорватия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Хорватия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Македония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Черногория</a:t>
                      </a:r>
                      <a:r>
                        <a:rPr lang="it-IT" sz="1100" b="0" i="0" u="none" strike="noStrike" dirty="0">
                          <a:solidFill>
                            <a:srgbClr val="000000"/>
                          </a:solidFill>
                          <a:effectLst/>
                          <a:latin typeface="Times New Roman" panose="02020603050405020304" pitchFamily="18" charset="0"/>
                        </a:rPr>
                        <a:t>, </a:t>
                      </a:r>
                      <a:r>
                        <a:rPr lang="ru-RU" sz="1100" b="0" i="0" u="none" strike="noStrike" dirty="0">
                          <a:solidFill>
                            <a:srgbClr val="000000"/>
                          </a:solidFill>
                          <a:effectLst/>
                          <a:latin typeface="Times New Roman" panose="02020603050405020304" pitchFamily="18" charset="0"/>
                        </a:rPr>
                        <a:t>Сербия</a:t>
                      </a:r>
                      <a:endParaRPr lang="it-IT" sz="1100" b="0" i="0" u="none" strike="noStrike" dirty="0">
                        <a:solidFill>
                          <a:srgbClr val="000000"/>
                        </a:solidFill>
                        <a:effectLst/>
                        <a:latin typeface="Times New Roman" panose="02020603050405020304" pitchFamily="18" charset="0"/>
                      </a:endParaRPr>
                    </a:p>
                  </a:txBody>
                  <a:tcPr marL="7206" marR="7206" marT="720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25443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338" y="301626"/>
            <a:ext cx="8709432" cy="756707"/>
          </a:xfrm>
        </p:spPr>
        <p:txBody>
          <a:bodyPr>
            <a:noAutofit/>
          </a:bodyPr>
          <a:lstStyle/>
          <a:p>
            <a:r>
              <a:rPr lang="ru-RU" sz="1800" b="1" dirty="0"/>
              <a:t>В целом с </a:t>
            </a:r>
            <a:r>
              <a:rPr lang="en-US" sz="1800" b="1" dirty="0"/>
              <a:t>2012</a:t>
            </a:r>
            <a:r>
              <a:rPr lang="ru-RU" sz="1800" b="1" dirty="0"/>
              <a:t> по </a:t>
            </a:r>
            <a:r>
              <a:rPr lang="en-US" sz="1800" b="1" dirty="0"/>
              <a:t>2016 </a:t>
            </a:r>
            <a:r>
              <a:rPr lang="ru-RU" sz="1800" b="1" dirty="0"/>
              <a:t>гг. инвестиции изменились незначительно, тогда как другие расходы увеличились больше</a:t>
            </a:r>
            <a:r>
              <a:rPr lang="en-US" sz="1800" b="1" dirty="0"/>
              <a:t>.</a:t>
            </a:r>
            <a:endParaRPr lang="ru-RU" sz="18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15</a:t>
            </a:fld>
            <a:endParaRPr lang="en-US" dirty="0"/>
          </a:p>
        </p:txBody>
      </p:sp>
      <p:pic>
        <p:nvPicPr>
          <p:cNvPr id="6" name="Рисунок 5"/>
          <p:cNvPicPr>
            <a:picLocks noChangeAspect="1"/>
          </p:cNvPicPr>
          <p:nvPr/>
        </p:nvPicPr>
        <p:blipFill>
          <a:blip r:embed="rId2"/>
          <a:stretch>
            <a:fillRect/>
          </a:stretch>
        </p:blipFill>
        <p:spPr>
          <a:xfrm>
            <a:off x="6446838" y="6249865"/>
            <a:ext cx="2371725" cy="571500"/>
          </a:xfrm>
          <a:prstGeom prst="rect">
            <a:avLst/>
          </a:prstGeom>
        </p:spPr>
      </p:pic>
      <p:sp>
        <p:nvSpPr>
          <p:cNvPr id="7" name="TextBox 6"/>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sp>
        <p:nvSpPr>
          <p:cNvPr id="8" name="TextBox 7"/>
          <p:cNvSpPr txBox="1"/>
          <p:nvPr/>
        </p:nvSpPr>
        <p:spPr>
          <a:xfrm>
            <a:off x="769544" y="1330859"/>
            <a:ext cx="7342361" cy="584775"/>
          </a:xfrm>
          <a:prstGeom prst="rect">
            <a:avLst/>
          </a:prstGeom>
          <a:noFill/>
        </p:spPr>
        <p:txBody>
          <a:bodyPr wrap="square" rtlCol="0">
            <a:spAutoFit/>
          </a:bodyPr>
          <a:lstStyle/>
          <a:p>
            <a:pPr algn="ctr"/>
            <a:r>
              <a:rPr lang="ru-RU" dirty="0"/>
              <a:t>Отклонение среднего объема чистых инвестиций в нефинансовые активы и другие расходы в </a:t>
            </a:r>
            <a:r>
              <a:rPr lang="en-US" dirty="0"/>
              <a:t>2013-2016 </a:t>
            </a:r>
            <a:r>
              <a:rPr lang="ru-RU" dirty="0"/>
              <a:t>гг. по сравнению с </a:t>
            </a:r>
            <a:r>
              <a:rPr lang="en-US" dirty="0"/>
              <a:t>2012 </a:t>
            </a:r>
            <a:r>
              <a:rPr lang="ru-RU" dirty="0"/>
              <a:t>г.</a:t>
            </a:r>
            <a:r>
              <a:rPr lang="en-US" dirty="0"/>
              <a:t>(%)</a:t>
            </a:r>
            <a:endParaRPr lang="ru-RU" dirty="0"/>
          </a:p>
        </p:txBody>
      </p:sp>
      <p:pic>
        <p:nvPicPr>
          <p:cNvPr id="9" name="Рисунок 8"/>
          <p:cNvPicPr>
            <a:picLocks noChangeAspect="1"/>
          </p:cNvPicPr>
          <p:nvPr/>
        </p:nvPicPr>
        <p:blipFill>
          <a:blip r:embed="rId3"/>
          <a:stretch>
            <a:fillRect/>
          </a:stretch>
        </p:blipFill>
        <p:spPr>
          <a:xfrm>
            <a:off x="1197864" y="1889760"/>
            <a:ext cx="6778752" cy="4440936"/>
          </a:xfrm>
          <a:prstGeom prst="rect">
            <a:avLst/>
          </a:prstGeom>
        </p:spPr>
      </p:pic>
      <p:sp>
        <p:nvSpPr>
          <p:cNvPr id="10" name="Прямоугольник 9"/>
          <p:cNvSpPr/>
          <p:nvPr/>
        </p:nvSpPr>
        <p:spPr>
          <a:xfrm>
            <a:off x="1697736" y="5477256"/>
            <a:ext cx="405384" cy="192024"/>
          </a:xfrm>
          <a:prstGeom prst="rect">
            <a:avLst/>
          </a:prstGeom>
        </p:spPr>
        <p:txBody>
          <a:bodyPr wrap="none" lIns="0" tIns="0" rIns="0" bIns="0">
            <a:noAutofit/>
          </a:bodyPr>
          <a:lstStyle/>
          <a:p>
            <a:pPr indent="0"/>
            <a:r>
              <a:rPr lang="ru-RU" sz="750" dirty="0">
                <a:latin typeface="Calibri"/>
              </a:rPr>
              <a:t>Беларусь</a:t>
            </a:r>
            <a:endParaRPr lang="en-US" sz="750" dirty="0">
              <a:latin typeface="Calibri"/>
            </a:endParaRPr>
          </a:p>
        </p:txBody>
      </p:sp>
      <p:sp>
        <p:nvSpPr>
          <p:cNvPr id="12" name="Прямоугольник 11"/>
          <p:cNvSpPr/>
          <p:nvPr/>
        </p:nvSpPr>
        <p:spPr>
          <a:xfrm>
            <a:off x="2255520" y="5486400"/>
            <a:ext cx="374904" cy="192024"/>
          </a:xfrm>
          <a:prstGeom prst="rect">
            <a:avLst/>
          </a:prstGeom>
        </p:spPr>
        <p:txBody>
          <a:bodyPr wrap="none" lIns="0" tIns="0" rIns="0" bIns="0">
            <a:noAutofit/>
          </a:bodyPr>
          <a:lstStyle/>
          <a:p>
            <a:pPr indent="0"/>
            <a:r>
              <a:rPr lang="ru-RU" sz="750" dirty="0">
                <a:latin typeface="Calibri"/>
              </a:rPr>
              <a:t>Украина</a:t>
            </a:r>
            <a:endParaRPr lang="en-US" sz="750" dirty="0">
              <a:latin typeface="Calibri"/>
            </a:endParaRPr>
          </a:p>
        </p:txBody>
      </p:sp>
      <p:sp>
        <p:nvSpPr>
          <p:cNvPr id="13" name="Прямоугольник 12"/>
          <p:cNvSpPr/>
          <p:nvPr/>
        </p:nvSpPr>
        <p:spPr>
          <a:xfrm>
            <a:off x="2743200" y="5495544"/>
            <a:ext cx="466344" cy="265176"/>
          </a:xfrm>
          <a:prstGeom prst="rect">
            <a:avLst/>
          </a:prstGeom>
        </p:spPr>
        <p:txBody>
          <a:bodyPr lIns="0" tIns="0" rIns="0" bIns="0">
            <a:noAutofit/>
          </a:bodyPr>
          <a:lstStyle/>
          <a:p>
            <a:pPr marL="88900" indent="0">
              <a:spcAft>
                <a:spcPts val="210"/>
              </a:spcAft>
            </a:pPr>
            <a:r>
              <a:rPr lang="ru-RU" sz="750" dirty="0">
                <a:latin typeface="Calibri"/>
              </a:rPr>
              <a:t>Россия</a:t>
            </a:r>
            <a:endParaRPr lang="en-US" sz="750" dirty="0">
              <a:latin typeface="Calibri"/>
            </a:endParaRPr>
          </a:p>
        </p:txBody>
      </p:sp>
      <p:sp>
        <p:nvSpPr>
          <p:cNvPr id="14" name="Прямоугольник 13"/>
          <p:cNvSpPr/>
          <p:nvPr/>
        </p:nvSpPr>
        <p:spPr>
          <a:xfrm>
            <a:off x="3313176" y="5455920"/>
            <a:ext cx="435864" cy="204216"/>
          </a:xfrm>
          <a:prstGeom prst="rect">
            <a:avLst/>
          </a:prstGeom>
        </p:spPr>
        <p:txBody>
          <a:bodyPr wrap="none" lIns="0" tIns="0" rIns="0" bIns="0">
            <a:noAutofit/>
          </a:bodyPr>
          <a:lstStyle/>
          <a:p>
            <a:pPr indent="0"/>
            <a:r>
              <a:rPr lang="ru-RU" sz="750" dirty="0">
                <a:latin typeface="Calibri"/>
              </a:rPr>
              <a:t>Болгария</a:t>
            </a:r>
            <a:endParaRPr lang="en-US" sz="750" dirty="0">
              <a:latin typeface="Calibri"/>
            </a:endParaRPr>
          </a:p>
        </p:txBody>
      </p:sp>
      <p:sp>
        <p:nvSpPr>
          <p:cNvPr id="15" name="Прямоугольник 14"/>
          <p:cNvSpPr/>
          <p:nvPr/>
        </p:nvSpPr>
        <p:spPr>
          <a:xfrm>
            <a:off x="3800856" y="5486400"/>
            <a:ext cx="505968" cy="274320"/>
          </a:xfrm>
          <a:prstGeom prst="rect">
            <a:avLst/>
          </a:prstGeom>
        </p:spPr>
        <p:txBody>
          <a:bodyPr lIns="0" tIns="0" rIns="0" bIns="0">
            <a:noAutofit/>
          </a:bodyPr>
          <a:lstStyle/>
          <a:p>
            <a:pPr indent="0">
              <a:spcAft>
                <a:spcPts val="210"/>
              </a:spcAft>
            </a:pPr>
            <a:r>
              <a:rPr lang="ru-RU" sz="750" dirty="0">
                <a:latin typeface="Calibri"/>
              </a:rPr>
              <a:t>Македония</a:t>
            </a:r>
            <a:endParaRPr lang="en-US" sz="750" dirty="0">
              <a:latin typeface="Calibri"/>
            </a:endParaRPr>
          </a:p>
        </p:txBody>
      </p:sp>
      <p:sp>
        <p:nvSpPr>
          <p:cNvPr id="16" name="Прямоугольник 15"/>
          <p:cNvSpPr/>
          <p:nvPr/>
        </p:nvSpPr>
        <p:spPr>
          <a:xfrm>
            <a:off x="4410456" y="5465064"/>
            <a:ext cx="384048" cy="204216"/>
          </a:xfrm>
          <a:prstGeom prst="rect">
            <a:avLst/>
          </a:prstGeom>
        </p:spPr>
        <p:txBody>
          <a:bodyPr wrap="none" lIns="0" tIns="0" rIns="0" bIns="0">
            <a:noAutofit/>
          </a:bodyPr>
          <a:lstStyle/>
          <a:p>
            <a:pPr indent="0"/>
            <a:r>
              <a:rPr lang="ru-RU" sz="750" dirty="0">
                <a:latin typeface="Calibri"/>
              </a:rPr>
              <a:t>Грузия</a:t>
            </a:r>
            <a:endParaRPr lang="en-US" sz="750" dirty="0">
              <a:latin typeface="Calibri"/>
            </a:endParaRPr>
          </a:p>
        </p:txBody>
      </p:sp>
      <p:sp>
        <p:nvSpPr>
          <p:cNvPr id="17" name="Прямоугольник 16"/>
          <p:cNvSpPr/>
          <p:nvPr/>
        </p:nvSpPr>
        <p:spPr>
          <a:xfrm>
            <a:off x="4928616" y="5507736"/>
            <a:ext cx="414528" cy="121920"/>
          </a:xfrm>
          <a:prstGeom prst="rect">
            <a:avLst/>
          </a:prstGeom>
        </p:spPr>
        <p:txBody>
          <a:bodyPr wrap="none" lIns="0" tIns="0" rIns="0" bIns="0">
            <a:noAutofit/>
          </a:bodyPr>
          <a:lstStyle/>
          <a:p>
            <a:pPr indent="0"/>
            <a:r>
              <a:rPr lang="ru-RU" sz="750" dirty="0">
                <a:latin typeface="Calibri"/>
              </a:rPr>
              <a:t>Молдова</a:t>
            </a:r>
            <a:endParaRPr lang="en-US" sz="750" dirty="0">
              <a:latin typeface="Calibri"/>
            </a:endParaRPr>
          </a:p>
        </p:txBody>
      </p:sp>
      <p:sp>
        <p:nvSpPr>
          <p:cNvPr id="18" name="Прямоугольник 17"/>
          <p:cNvSpPr/>
          <p:nvPr/>
        </p:nvSpPr>
        <p:spPr>
          <a:xfrm>
            <a:off x="5416296" y="5495544"/>
            <a:ext cx="505968" cy="164592"/>
          </a:xfrm>
          <a:prstGeom prst="rect">
            <a:avLst/>
          </a:prstGeom>
        </p:spPr>
        <p:txBody>
          <a:bodyPr wrap="none" lIns="0" tIns="0" rIns="0" bIns="0">
            <a:noAutofit/>
          </a:bodyPr>
          <a:lstStyle/>
          <a:p>
            <a:pPr indent="0"/>
            <a:r>
              <a:rPr lang="ru-RU" sz="750" dirty="0">
                <a:latin typeface="Calibri"/>
              </a:rPr>
              <a:t>Узбекистан</a:t>
            </a:r>
            <a:endParaRPr lang="en-US" sz="750" dirty="0">
              <a:latin typeface="Calibri"/>
            </a:endParaRPr>
          </a:p>
        </p:txBody>
      </p:sp>
      <p:sp>
        <p:nvSpPr>
          <p:cNvPr id="19" name="Прямоугольник 18"/>
          <p:cNvSpPr/>
          <p:nvPr/>
        </p:nvSpPr>
        <p:spPr>
          <a:xfrm>
            <a:off x="5952744" y="5486400"/>
            <a:ext cx="518160" cy="152400"/>
          </a:xfrm>
          <a:prstGeom prst="rect">
            <a:avLst/>
          </a:prstGeom>
        </p:spPr>
        <p:txBody>
          <a:bodyPr wrap="none" lIns="0" tIns="0" rIns="0" bIns="0">
            <a:noAutofit/>
          </a:bodyPr>
          <a:lstStyle/>
          <a:p>
            <a:pPr indent="0"/>
            <a:r>
              <a:rPr lang="ru-RU" sz="750" dirty="0">
                <a:latin typeface="Calibri"/>
              </a:rPr>
              <a:t>Казахстан</a:t>
            </a:r>
            <a:endParaRPr lang="en-US" sz="750" dirty="0">
              <a:latin typeface="Calibri"/>
            </a:endParaRPr>
          </a:p>
        </p:txBody>
      </p:sp>
      <p:sp>
        <p:nvSpPr>
          <p:cNvPr id="20" name="Прямоугольник 19"/>
          <p:cNvSpPr/>
          <p:nvPr/>
        </p:nvSpPr>
        <p:spPr>
          <a:xfrm>
            <a:off x="6531864" y="5465064"/>
            <a:ext cx="426720" cy="182880"/>
          </a:xfrm>
          <a:prstGeom prst="rect">
            <a:avLst/>
          </a:prstGeom>
        </p:spPr>
        <p:txBody>
          <a:bodyPr wrap="none" lIns="0" tIns="0" rIns="0" bIns="0">
            <a:noAutofit/>
          </a:bodyPr>
          <a:lstStyle/>
          <a:p>
            <a:pPr indent="0"/>
            <a:r>
              <a:rPr lang="ru-RU" sz="750" dirty="0">
                <a:latin typeface="Calibri"/>
              </a:rPr>
              <a:t>Румыния</a:t>
            </a:r>
            <a:endParaRPr lang="en-US" sz="750" dirty="0">
              <a:latin typeface="Calibri"/>
            </a:endParaRPr>
          </a:p>
        </p:txBody>
      </p:sp>
      <p:sp>
        <p:nvSpPr>
          <p:cNvPr id="21" name="Прямоугольник 20"/>
          <p:cNvSpPr/>
          <p:nvPr/>
        </p:nvSpPr>
        <p:spPr>
          <a:xfrm>
            <a:off x="7001256" y="5486400"/>
            <a:ext cx="597408" cy="295656"/>
          </a:xfrm>
          <a:prstGeom prst="rect">
            <a:avLst/>
          </a:prstGeom>
        </p:spPr>
        <p:txBody>
          <a:bodyPr lIns="0" tIns="0" rIns="0" bIns="0">
            <a:noAutofit/>
          </a:bodyPr>
          <a:lstStyle/>
          <a:p>
            <a:pPr marR="101600" indent="0" algn="just">
              <a:lnSpc>
                <a:spcPts val="984"/>
              </a:lnSpc>
            </a:pPr>
            <a:r>
              <a:rPr lang="ru-RU" sz="750" dirty="0">
                <a:latin typeface="Calibri"/>
              </a:rPr>
              <a:t>БиГ</a:t>
            </a:r>
            <a:endParaRPr lang="en-US" sz="750" dirty="0">
              <a:latin typeface="Calibri"/>
            </a:endParaRPr>
          </a:p>
        </p:txBody>
      </p:sp>
      <p:sp>
        <p:nvSpPr>
          <p:cNvPr id="22" name="Прямоугольник 21"/>
          <p:cNvSpPr/>
          <p:nvPr/>
        </p:nvSpPr>
        <p:spPr>
          <a:xfrm>
            <a:off x="2154936" y="5812536"/>
            <a:ext cx="5120640" cy="457200"/>
          </a:xfrm>
          <a:prstGeom prst="rect">
            <a:avLst/>
          </a:prstGeom>
        </p:spPr>
        <p:txBody>
          <a:bodyPr lIns="0" tIns="0" rIns="0" bIns="0">
            <a:noAutofit/>
          </a:bodyPr>
          <a:lstStyle/>
          <a:p>
            <a:pPr indent="0">
              <a:lnSpc>
                <a:spcPts val="1224"/>
              </a:lnSpc>
            </a:pPr>
            <a:r>
              <a:rPr lang="ru-RU" sz="650" dirty="0">
                <a:solidFill>
                  <a:srgbClr val="757576"/>
                </a:solidFill>
                <a:latin typeface="Calibri"/>
              </a:rPr>
              <a:t>отклонение средней величины чистых инвестиций в нефинансовые активы в </a:t>
            </a:r>
            <a:r>
              <a:rPr lang="en-US" sz="650" dirty="0">
                <a:solidFill>
                  <a:srgbClr val="757576"/>
                </a:solidFill>
                <a:latin typeface="Calibri"/>
              </a:rPr>
              <a:t>2013-2016 </a:t>
            </a:r>
            <a:r>
              <a:rPr lang="ru-RU" sz="650" dirty="0">
                <a:solidFill>
                  <a:srgbClr val="757576"/>
                </a:solidFill>
                <a:latin typeface="Calibri"/>
              </a:rPr>
              <a:t>гг. по сравнению с </a:t>
            </a:r>
            <a:r>
              <a:rPr lang="en-US" sz="650" dirty="0">
                <a:solidFill>
                  <a:srgbClr val="757576"/>
                </a:solidFill>
                <a:latin typeface="Calibri"/>
              </a:rPr>
              <a:t>2012 </a:t>
            </a:r>
            <a:r>
              <a:rPr lang="ru-RU" sz="650" dirty="0">
                <a:solidFill>
                  <a:srgbClr val="757576"/>
                </a:solidFill>
                <a:latin typeface="Calibri"/>
              </a:rPr>
              <a:t>г. </a:t>
            </a:r>
          </a:p>
          <a:p>
            <a:pPr indent="0">
              <a:lnSpc>
                <a:spcPts val="1224"/>
              </a:lnSpc>
            </a:pPr>
            <a:r>
              <a:rPr lang="ru-RU" sz="650" dirty="0">
                <a:solidFill>
                  <a:srgbClr val="757576"/>
                </a:solidFill>
                <a:latin typeface="Calibri"/>
              </a:rPr>
              <a:t>отклонение других расходов в </a:t>
            </a:r>
            <a:r>
              <a:rPr lang="en-US" sz="650" dirty="0">
                <a:solidFill>
                  <a:srgbClr val="757576"/>
                </a:solidFill>
                <a:latin typeface="Calibri"/>
              </a:rPr>
              <a:t>2013-2016 </a:t>
            </a:r>
            <a:r>
              <a:rPr lang="ru-RU" sz="650" dirty="0">
                <a:solidFill>
                  <a:srgbClr val="757576"/>
                </a:solidFill>
                <a:latin typeface="Calibri"/>
              </a:rPr>
              <a:t>гг. по сравнению с </a:t>
            </a:r>
            <a:r>
              <a:rPr lang="en-US" sz="650" dirty="0">
                <a:solidFill>
                  <a:srgbClr val="757576"/>
                </a:solidFill>
                <a:latin typeface="Calibri"/>
              </a:rPr>
              <a:t>2012</a:t>
            </a:r>
            <a:r>
              <a:rPr lang="ru-RU" sz="650" dirty="0">
                <a:solidFill>
                  <a:srgbClr val="757576"/>
                </a:solidFill>
                <a:latin typeface="Calibri"/>
              </a:rPr>
              <a:t> г.</a:t>
            </a:r>
            <a:endParaRPr lang="en-US" sz="650" dirty="0">
              <a:solidFill>
                <a:srgbClr val="757576"/>
              </a:solidFill>
              <a:latin typeface="Calibri"/>
            </a:endParaRPr>
          </a:p>
          <a:p>
            <a:pPr indent="0">
              <a:lnSpc>
                <a:spcPts val="1224"/>
              </a:lnSpc>
            </a:pPr>
            <a:r>
              <a:rPr lang="ru-RU" sz="650" dirty="0">
                <a:solidFill>
                  <a:srgbClr val="757576"/>
                </a:solidFill>
                <a:latin typeface="Calibri"/>
              </a:rPr>
              <a:t>Изменение отклонения средней величины чистых инвестиций в нефинансовые активы в </a:t>
            </a:r>
            <a:r>
              <a:rPr lang="en-US" sz="650" dirty="0">
                <a:solidFill>
                  <a:srgbClr val="757576"/>
                </a:solidFill>
                <a:latin typeface="Calibri"/>
              </a:rPr>
              <a:t>2013-2016 </a:t>
            </a:r>
            <a:r>
              <a:rPr lang="ru-RU" sz="650" dirty="0">
                <a:solidFill>
                  <a:srgbClr val="757576"/>
                </a:solidFill>
                <a:latin typeface="Calibri"/>
              </a:rPr>
              <a:t> по сравнению с 2013 г.  по сравнению с отклонениями других расходов</a:t>
            </a:r>
            <a:endParaRPr lang="en-US" sz="650" dirty="0">
              <a:solidFill>
                <a:srgbClr val="757576"/>
              </a:solidFill>
              <a:latin typeface="Calibri"/>
            </a:endParaRPr>
          </a:p>
        </p:txBody>
      </p:sp>
    </p:spTree>
    <p:extLst>
      <p:ext uri="{BB962C8B-B14F-4D97-AF65-F5344CB8AC3E}">
        <p14:creationId xmlns:p14="http://schemas.microsoft.com/office/powerpoint/2010/main" val="91537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5" y="-260409"/>
            <a:ext cx="8462029" cy="1405536"/>
          </a:xfrm>
        </p:spPr>
        <p:txBody>
          <a:bodyPr>
            <a:normAutofit/>
          </a:bodyPr>
          <a:lstStyle/>
          <a:p>
            <a:r>
              <a:rPr lang="ru-RU" sz="1600" b="1" dirty="0"/>
              <a:t>Средняя структура капитальных расходов бюджета центрального правительства в консолидированном общегосударственном бюджете </a:t>
            </a:r>
            <a:r>
              <a:rPr lang="en-US" sz="1600" b="1" dirty="0"/>
              <a:t>(%) </a:t>
            </a:r>
            <a:r>
              <a:rPr lang="ru-RU" sz="1600" b="1" dirty="0"/>
              <a:t>в </a:t>
            </a:r>
            <a:r>
              <a:rPr lang="en-US" sz="1600" b="1" dirty="0"/>
              <a:t>2015 – 2017</a:t>
            </a:r>
            <a:r>
              <a:rPr lang="ru-RU" sz="1600" b="1" dirty="0"/>
              <a:t> гг. </a:t>
            </a:r>
            <a:br>
              <a:rPr lang="ru-RU" sz="1600" b="1" dirty="0"/>
            </a:br>
            <a:endParaRPr lang="ru-RU" sz="1600"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16</a:t>
            </a:fld>
            <a:endParaRPr lang="en-US" dirty="0"/>
          </a:p>
        </p:txBody>
      </p:sp>
      <p:pic>
        <p:nvPicPr>
          <p:cNvPr id="6" name="Рисунок 5"/>
          <p:cNvPicPr>
            <a:picLocks noChangeAspect="1"/>
          </p:cNvPicPr>
          <p:nvPr/>
        </p:nvPicPr>
        <p:blipFill>
          <a:blip r:embed="rId3"/>
          <a:stretch>
            <a:fillRect/>
          </a:stretch>
        </p:blipFill>
        <p:spPr>
          <a:xfrm>
            <a:off x="6384314" y="6209441"/>
            <a:ext cx="2371725" cy="571500"/>
          </a:xfrm>
          <a:prstGeom prst="rect">
            <a:avLst/>
          </a:prstGeom>
        </p:spPr>
      </p:pic>
      <p:graphicFrame>
        <p:nvGraphicFramePr>
          <p:cNvPr id="8" name="Таблица 7"/>
          <p:cNvGraphicFramePr>
            <a:graphicFrameLocks noGrp="1"/>
          </p:cNvGraphicFramePr>
          <p:nvPr>
            <p:extLst>
              <p:ext uri="{D42A27DB-BD31-4B8C-83A1-F6EECF244321}">
                <p14:modId xmlns:p14="http://schemas.microsoft.com/office/powerpoint/2010/main" val="4083700544"/>
              </p:ext>
            </p:extLst>
          </p:nvPr>
        </p:nvGraphicFramePr>
        <p:xfrm>
          <a:off x="326136" y="1502664"/>
          <a:ext cx="8412480" cy="5008518"/>
        </p:xfrm>
        <a:graphic>
          <a:graphicData uri="http://schemas.openxmlformats.org/drawingml/2006/table">
            <a:tbl>
              <a:tblPr/>
              <a:tblGrid>
                <a:gridCol w="658368">
                  <a:extLst>
                    <a:ext uri="{9D8B030D-6E8A-4147-A177-3AD203B41FA5}">
                      <a16:colId xmlns:a16="http://schemas.microsoft.com/office/drawing/2014/main" val="20000"/>
                    </a:ext>
                  </a:extLst>
                </a:gridCol>
                <a:gridCol w="844296">
                  <a:extLst>
                    <a:ext uri="{9D8B030D-6E8A-4147-A177-3AD203B41FA5}">
                      <a16:colId xmlns:a16="http://schemas.microsoft.com/office/drawing/2014/main" val="20001"/>
                    </a:ext>
                  </a:extLst>
                </a:gridCol>
                <a:gridCol w="792480">
                  <a:extLst>
                    <a:ext uri="{9D8B030D-6E8A-4147-A177-3AD203B41FA5}">
                      <a16:colId xmlns:a16="http://schemas.microsoft.com/office/drawing/2014/main" val="20002"/>
                    </a:ext>
                  </a:extLst>
                </a:gridCol>
                <a:gridCol w="935736">
                  <a:extLst>
                    <a:ext uri="{9D8B030D-6E8A-4147-A177-3AD203B41FA5}">
                      <a16:colId xmlns:a16="http://schemas.microsoft.com/office/drawing/2014/main" val="20003"/>
                    </a:ext>
                  </a:extLst>
                </a:gridCol>
                <a:gridCol w="871728">
                  <a:extLst>
                    <a:ext uri="{9D8B030D-6E8A-4147-A177-3AD203B41FA5}">
                      <a16:colId xmlns:a16="http://schemas.microsoft.com/office/drawing/2014/main" val="20004"/>
                    </a:ext>
                  </a:extLst>
                </a:gridCol>
                <a:gridCol w="652272">
                  <a:extLst>
                    <a:ext uri="{9D8B030D-6E8A-4147-A177-3AD203B41FA5}">
                      <a16:colId xmlns:a16="http://schemas.microsoft.com/office/drawing/2014/main" val="20005"/>
                    </a:ext>
                  </a:extLst>
                </a:gridCol>
                <a:gridCol w="963168">
                  <a:extLst>
                    <a:ext uri="{9D8B030D-6E8A-4147-A177-3AD203B41FA5}">
                      <a16:colId xmlns:a16="http://schemas.microsoft.com/office/drawing/2014/main" val="20006"/>
                    </a:ext>
                  </a:extLst>
                </a:gridCol>
                <a:gridCol w="926592">
                  <a:extLst>
                    <a:ext uri="{9D8B030D-6E8A-4147-A177-3AD203B41FA5}">
                      <a16:colId xmlns:a16="http://schemas.microsoft.com/office/drawing/2014/main" val="20007"/>
                    </a:ext>
                  </a:extLst>
                </a:gridCol>
                <a:gridCol w="780288">
                  <a:extLst>
                    <a:ext uri="{9D8B030D-6E8A-4147-A177-3AD203B41FA5}">
                      <a16:colId xmlns:a16="http://schemas.microsoft.com/office/drawing/2014/main" val="20008"/>
                    </a:ext>
                  </a:extLst>
                </a:gridCol>
                <a:gridCol w="987552">
                  <a:extLst>
                    <a:ext uri="{9D8B030D-6E8A-4147-A177-3AD203B41FA5}">
                      <a16:colId xmlns:a16="http://schemas.microsoft.com/office/drawing/2014/main" val="20009"/>
                    </a:ext>
                  </a:extLst>
                </a:gridCol>
              </a:tblGrid>
              <a:tr h="4456131">
                <a:tc gridSpan="10">
                  <a:txBody>
                    <a:bodyPr/>
                    <a:lstStyle/>
                    <a:p>
                      <a:endParaRPr sz="207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tc hMerge="1">
                  <a:txBody>
                    <a:bodyPr/>
                    <a:lstStyle/>
                    <a:p>
                      <a:endParaRPr sz="20700"/>
                    </a:p>
                  </a:txBody>
                  <a:tcPr marL="0" marR="0" marT="0" marB="0"/>
                </a:tc>
                <a:extLst>
                  <a:ext uri="{0D108BD9-81ED-4DB2-BD59-A6C34878D82A}">
                    <a16:rowId xmlns:a16="http://schemas.microsoft.com/office/drawing/2014/main" val="10000"/>
                  </a:ext>
                </a:extLst>
              </a:tr>
              <a:tr h="442005">
                <a:tc>
                  <a:txBody>
                    <a:bodyPr/>
                    <a:lstStyle/>
                    <a:p>
                      <a:endParaRPr sz="22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14300" indent="0"/>
                      <a:r>
                        <a:rPr lang="ru-RU" sz="850" b="1" dirty="0">
                          <a:latin typeface="Calibri"/>
                        </a:rPr>
                        <a:t>Здравоохранение</a:t>
                      </a:r>
                      <a:endParaRPr lang="en-US"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52400" indent="0"/>
                      <a:r>
                        <a:rPr lang="ru-RU" sz="850" b="1" dirty="0">
                          <a:latin typeface="Calibri"/>
                        </a:rPr>
                        <a:t>Образование</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lnSpc>
                          <a:spcPts val="1104"/>
                        </a:lnSpc>
                      </a:pPr>
                      <a:r>
                        <a:rPr lang="ru-RU" sz="850" b="1" dirty="0">
                          <a:latin typeface="Calibri"/>
                        </a:rPr>
                        <a:t>Социальная помощь и поддержка</a:t>
                      </a:r>
                      <a:endParaRPr lang="fr" sz="850" b="1" dirty="0">
                        <a:latin typeface="Calibri"/>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88900" indent="0" algn="ctr">
                        <a:lnSpc>
                          <a:spcPts val="1104"/>
                        </a:lnSpc>
                      </a:pPr>
                      <a:r>
                        <a:rPr lang="ru-RU" sz="850" b="1" dirty="0">
                          <a:latin typeface="Calibri"/>
                        </a:rPr>
                        <a:t>Досуг, культура и религия</a:t>
                      </a:r>
                      <a:endParaRPr lang="fr" sz="850" b="1" dirty="0">
                        <a:latin typeface="Calibri"/>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52400" indent="0">
                        <a:spcAft>
                          <a:spcPts val="210"/>
                        </a:spcAft>
                      </a:pPr>
                      <a:r>
                        <a:rPr lang="ru-RU" sz="850" b="1" dirty="0">
                          <a:latin typeface="Calibri"/>
                        </a:rPr>
                        <a:t>Общие услуги</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27000" indent="0" algn="r">
                        <a:lnSpc>
                          <a:spcPts val="1104"/>
                        </a:lnSpc>
                      </a:pPr>
                      <a:r>
                        <a:rPr lang="ru-RU" sz="850" b="1" dirty="0">
                          <a:latin typeface="Calibri"/>
                        </a:rPr>
                        <a:t>Инфраструктура ЖКХ</a:t>
                      </a:r>
                      <a:endParaRPr lang="fr" sz="850" b="1" dirty="0">
                        <a:latin typeface="Calibri"/>
                      </a:endParaRPr>
                    </a:p>
                    <a:p>
                      <a:pPr marL="0" indent="0" algn="r">
                        <a:lnSpc>
                          <a:spcPts val="1104"/>
                        </a:lnSpc>
                      </a:pPr>
                      <a:endParaRPr lang="fr" sz="850" b="1" dirty="0">
                        <a:latin typeface="Calibri"/>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indent="85725">
                        <a:spcAft>
                          <a:spcPts val="210"/>
                        </a:spcAft>
                      </a:pPr>
                      <a:r>
                        <a:rPr lang="en-US" sz="850" b="1" dirty="0">
                          <a:latin typeface="Calibri"/>
                        </a:rPr>
                        <a:t>  </a:t>
                      </a:r>
                      <a:r>
                        <a:rPr lang="ru-RU" sz="850" b="1" dirty="0">
                          <a:latin typeface="Calibri"/>
                        </a:rPr>
                        <a:t>защита окружающей среды</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spcAft>
                          <a:spcPts val="210"/>
                        </a:spcAft>
                      </a:pPr>
                      <a:r>
                        <a:rPr lang="ru-RU" sz="850" b="1" dirty="0">
                          <a:latin typeface="Calibri"/>
                        </a:rPr>
                        <a:t>Экономическая политика</a:t>
                      </a:r>
                      <a:endParaRPr lang="en-US"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01600" indent="0" algn="ctr">
                        <a:lnSpc>
                          <a:spcPts val="1104"/>
                        </a:lnSpc>
                      </a:pPr>
                      <a:br>
                        <a:rPr lang="fr" sz="850" b="1" dirty="0">
                          <a:latin typeface="Calibri"/>
                        </a:rPr>
                      </a:br>
                      <a:r>
                        <a:rPr lang="ru-RU" sz="850" b="1" dirty="0">
                          <a:latin typeface="Calibri"/>
                        </a:rPr>
                        <a:t>правопорядок, безопасность и оборона</a:t>
                      </a:r>
                      <a:endParaRPr lang="en-US" sz="850" b="1" dirty="0">
                        <a:latin typeface="Calibri"/>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4171102179"/>
              </p:ext>
            </p:extLst>
          </p:nvPr>
        </p:nvGraphicFramePr>
        <p:xfrm>
          <a:off x="754581" y="6511182"/>
          <a:ext cx="3833368" cy="237522"/>
        </p:xfrm>
        <a:graphic>
          <a:graphicData uri="http://schemas.openxmlformats.org/drawingml/2006/table">
            <a:tbl>
              <a:tblPr/>
              <a:tblGrid>
                <a:gridCol w="208280">
                  <a:extLst>
                    <a:ext uri="{9D8B030D-6E8A-4147-A177-3AD203B41FA5}">
                      <a16:colId xmlns:a16="http://schemas.microsoft.com/office/drawing/2014/main" val="20000"/>
                    </a:ext>
                  </a:extLst>
                </a:gridCol>
                <a:gridCol w="597408">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518160">
                  <a:extLst>
                    <a:ext uri="{9D8B030D-6E8A-4147-A177-3AD203B41FA5}">
                      <a16:colId xmlns:a16="http://schemas.microsoft.com/office/drawing/2014/main" val="20003"/>
                    </a:ext>
                  </a:extLst>
                </a:gridCol>
                <a:gridCol w="20828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208280">
                  <a:extLst>
                    <a:ext uri="{9D8B030D-6E8A-4147-A177-3AD203B41FA5}">
                      <a16:colId xmlns:a16="http://schemas.microsoft.com/office/drawing/2014/main" val="20006"/>
                    </a:ext>
                  </a:extLst>
                </a:gridCol>
                <a:gridCol w="518160">
                  <a:extLst>
                    <a:ext uri="{9D8B030D-6E8A-4147-A177-3AD203B41FA5}">
                      <a16:colId xmlns:a16="http://schemas.microsoft.com/office/drawing/2014/main" val="20007"/>
                    </a:ext>
                  </a:extLst>
                </a:gridCol>
                <a:gridCol w="20828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237522">
                <a:tc>
                  <a:txBody>
                    <a:bodyPr/>
                    <a:lstStyle/>
                    <a:p>
                      <a:endParaRPr sz="9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5"/>
                      <a:srcRect/>
                      <a:stretch>
                        <a:fillRect/>
                      </a:stretch>
                    </a:blipFill>
                  </a:tcPr>
                </a:tc>
                <a:tc>
                  <a:txBody>
                    <a:bodyPr/>
                    <a:lstStyle/>
                    <a:p>
                      <a:pPr indent="0">
                        <a:spcBef>
                          <a:spcPts val="100"/>
                        </a:spcBef>
                      </a:pPr>
                      <a:r>
                        <a:rPr lang="ru-RU" sz="850" b="1" dirty="0">
                          <a:latin typeface="Calibri"/>
                        </a:rPr>
                        <a:t>Армения</a:t>
                      </a:r>
                      <a:endParaRPr lang="en-US" sz="850" b="1"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00"/>
                        </a:spcBef>
                      </a:pPr>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6"/>
                      <a:srcRect/>
                      <a:stretch>
                        <a:fillRect/>
                      </a:stretch>
                    </a:blipFill>
                  </a:tcPr>
                </a:tc>
                <a:tc>
                  <a:txBody>
                    <a:bodyPr/>
                    <a:lstStyle/>
                    <a:p>
                      <a:pPr indent="0">
                        <a:spcBef>
                          <a:spcPts val="100"/>
                        </a:spcBef>
                      </a:pPr>
                      <a:r>
                        <a:rPr lang="ru-RU" sz="850" b="1" dirty="0">
                          <a:latin typeface="Calibri"/>
                        </a:rPr>
                        <a:t>Беларусь</a:t>
                      </a:r>
                      <a:endParaRPr lang="en-US" sz="850" b="1"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00"/>
                        </a:spcBef>
                      </a:pPr>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7"/>
                      <a:srcRect/>
                      <a:stretch>
                        <a:fillRect/>
                      </a:stretch>
                    </a:blipFill>
                  </a:tcPr>
                </a:tc>
                <a:tc>
                  <a:txBody>
                    <a:bodyPr/>
                    <a:lstStyle/>
                    <a:p>
                      <a:pPr indent="0">
                        <a:spcBef>
                          <a:spcPts val="100"/>
                        </a:spcBef>
                      </a:pPr>
                      <a:r>
                        <a:rPr lang="ru-RU" sz="850" b="1" dirty="0">
                          <a:latin typeface="Calibri"/>
                        </a:rPr>
                        <a:t>Грузия </a:t>
                      </a:r>
                      <a:endParaRPr lang="en-US" sz="850" b="1"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00"/>
                        </a:spcBef>
                      </a:pPr>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8"/>
                      <a:srcRect/>
                      <a:stretch>
                        <a:fillRect/>
                      </a:stretch>
                    </a:blipFill>
                  </a:tcPr>
                </a:tc>
                <a:tc>
                  <a:txBody>
                    <a:bodyPr/>
                    <a:lstStyle/>
                    <a:p>
                      <a:pPr indent="0">
                        <a:spcBef>
                          <a:spcPts val="100"/>
                        </a:spcBef>
                      </a:pPr>
                      <a:r>
                        <a:rPr lang="ru-RU" sz="850" b="1" dirty="0">
                          <a:latin typeface="Calibri"/>
                        </a:rPr>
                        <a:t>Косово</a:t>
                      </a:r>
                      <a:endParaRPr lang="en-US" sz="850" b="1"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spcBef>
                          <a:spcPts val="100"/>
                        </a:spcBef>
                      </a:pPr>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9"/>
                      <a:srcRect/>
                      <a:stretch>
                        <a:fillRect/>
                      </a:stretch>
                    </a:blipFill>
                  </a:tcPr>
                </a:tc>
                <a:tc>
                  <a:txBody>
                    <a:bodyPr/>
                    <a:lstStyle/>
                    <a:p>
                      <a:pPr indent="0">
                        <a:spcBef>
                          <a:spcPts val="100"/>
                        </a:spcBef>
                      </a:pPr>
                      <a:r>
                        <a:rPr lang="ru-RU" sz="850" b="1" dirty="0">
                          <a:latin typeface="Calibri"/>
                        </a:rPr>
                        <a:t>Молдова</a:t>
                      </a:r>
                      <a:endParaRPr lang="en-US" sz="850" b="1"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72673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3" y="216280"/>
            <a:ext cx="8284146" cy="687915"/>
          </a:xfrm>
        </p:spPr>
        <p:txBody>
          <a:bodyPr>
            <a:normAutofit/>
          </a:bodyPr>
          <a:lstStyle/>
          <a:p>
            <a:pPr algn="ctr"/>
            <a:r>
              <a:rPr lang="ru-RU" sz="1800" b="1" dirty="0"/>
              <a:t>различные подходы к распределению капитальных расходов между разными уровнями бюджетной системы</a:t>
            </a:r>
            <a:r>
              <a:rPr lang="en-US" sz="1800" b="1" dirty="0"/>
              <a:t>.</a:t>
            </a:r>
            <a:endParaRPr lang="ru-RU" sz="1800" b="1" i="1" cap="none"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17</a:t>
            </a:fld>
            <a:endParaRPr lang="en-US" dirty="0"/>
          </a:p>
        </p:txBody>
      </p:sp>
      <p:pic>
        <p:nvPicPr>
          <p:cNvPr id="6" name="Рисунок 5"/>
          <p:cNvPicPr>
            <a:picLocks noChangeAspect="1"/>
          </p:cNvPicPr>
          <p:nvPr/>
        </p:nvPicPr>
        <p:blipFill>
          <a:blip r:embed="rId2"/>
          <a:stretch>
            <a:fillRect/>
          </a:stretch>
        </p:blipFill>
        <p:spPr>
          <a:xfrm>
            <a:off x="6384314" y="6209441"/>
            <a:ext cx="2371725" cy="571500"/>
          </a:xfrm>
          <a:prstGeom prst="rect">
            <a:avLst/>
          </a:prstGeom>
        </p:spPr>
      </p:pic>
      <p:sp>
        <p:nvSpPr>
          <p:cNvPr id="8" name="Текст 2"/>
          <p:cNvSpPr txBox="1">
            <a:spLocks/>
          </p:cNvSpPr>
          <p:nvPr/>
        </p:nvSpPr>
        <p:spPr bwMode="auto">
          <a:xfrm>
            <a:off x="341713" y="1308100"/>
            <a:ext cx="8477250" cy="61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00000"/>
              </a:lnSpc>
              <a:spcBef>
                <a:spcPts val="2400"/>
              </a:spcBef>
              <a:spcAft>
                <a:spcPct val="0"/>
              </a:spcAft>
              <a:buClr>
                <a:srgbClr val="00783C"/>
              </a:buClr>
              <a:tabLst>
                <a:tab pos="8402638" algn="r"/>
              </a:tabLst>
              <a:defRPr lang="en-US" sz="1600" smtClean="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lgn="ctr"/>
            <a:r>
              <a:rPr lang="ru-RU" b="1" kern="0" dirty="0"/>
              <a:t>Средняя структура капитальных </a:t>
            </a:r>
            <a:r>
              <a:rPr lang="ru-RU" kern="0" dirty="0"/>
              <a:t>расходов бюджетов субнациональных органов власти в </a:t>
            </a:r>
            <a:r>
              <a:rPr lang="ru-RU" b="1" kern="0" dirty="0"/>
              <a:t>консолидированном общегосударственном бюджете </a:t>
            </a:r>
            <a:r>
              <a:rPr lang="en-US" b="1" kern="0" dirty="0"/>
              <a:t>(%) </a:t>
            </a:r>
            <a:r>
              <a:rPr lang="ru-RU" b="1" kern="0" dirty="0"/>
              <a:t>в </a:t>
            </a:r>
            <a:r>
              <a:rPr lang="en-US" b="1" kern="0" dirty="0"/>
              <a:t>2015 – 2017</a:t>
            </a:r>
            <a:r>
              <a:rPr lang="ru-RU" b="1" kern="0" dirty="0"/>
              <a:t> гг.</a:t>
            </a:r>
            <a:endParaRPr lang="en-US" b="1" kern="0" dirty="0"/>
          </a:p>
        </p:txBody>
      </p:sp>
      <p:graphicFrame>
        <p:nvGraphicFramePr>
          <p:cNvPr id="7" name="Таблица 6"/>
          <p:cNvGraphicFramePr>
            <a:graphicFrameLocks noGrp="1"/>
          </p:cNvGraphicFramePr>
          <p:nvPr>
            <p:extLst>
              <p:ext uri="{D42A27DB-BD31-4B8C-83A1-F6EECF244321}">
                <p14:modId xmlns:p14="http://schemas.microsoft.com/office/powerpoint/2010/main" val="4039562453"/>
              </p:ext>
            </p:extLst>
          </p:nvPr>
        </p:nvGraphicFramePr>
        <p:xfrm>
          <a:off x="1097280" y="1789177"/>
          <a:ext cx="7263384" cy="4762084"/>
        </p:xfrm>
        <a:graphic>
          <a:graphicData uri="http://schemas.openxmlformats.org/drawingml/2006/table">
            <a:tbl>
              <a:tblPr/>
              <a:tblGrid>
                <a:gridCol w="518160">
                  <a:extLst>
                    <a:ext uri="{9D8B030D-6E8A-4147-A177-3AD203B41FA5}">
                      <a16:colId xmlns:a16="http://schemas.microsoft.com/office/drawing/2014/main" val="20000"/>
                    </a:ext>
                  </a:extLst>
                </a:gridCol>
                <a:gridCol w="670560">
                  <a:extLst>
                    <a:ext uri="{9D8B030D-6E8A-4147-A177-3AD203B41FA5}">
                      <a16:colId xmlns:a16="http://schemas.microsoft.com/office/drawing/2014/main" val="20001"/>
                    </a:ext>
                  </a:extLst>
                </a:gridCol>
                <a:gridCol w="630936">
                  <a:extLst>
                    <a:ext uri="{9D8B030D-6E8A-4147-A177-3AD203B41FA5}">
                      <a16:colId xmlns:a16="http://schemas.microsoft.com/office/drawing/2014/main" val="20002"/>
                    </a:ext>
                  </a:extLst>
                </a:gridCol>
                <a:gridCol w="719328">
                  <a:extLst>
                    <a:ext uri="{9D8B030D-6E8A-4147-A177-3AD203B41FA5}">
                      <a16:colId xmlns:a16="http://schemas.microsoft.com/office/drawing/2014/main" val="20003"/>
                    </a:ext>
                  </a:extLst>
                </a:gridCol>
                <a:gridCol w="652272">
                  <a:extLst>
                    <a:ext uri="{9D8B030D-6E8A-4147-A177-3AD203B41FA5}">
                      <a16:colId xmlns:a16="http://schemas.microsoft.com/office/drawing/2014/main" val="20004"/>
                    </a:ext>
                  </a:extLst>
                </a:gridCol>
                <a:gridCol w="597408">
                  <a:extLst>
                    <a:ext uri="{9D8B030D-6E8A-4147-A177-3AD203B41FA5}">
                      <a16:colId xmlns:a16="http://schemas.microsoft.com/office/drawing/2014/main" val="20005"/>
                    </a:ext>
                  </a:extLst>
                </a:gridCol>
                <a:gridCol w="701040">
                  <a:extLst>
                    <a:ext uri="{9D8B030D-6E8A-4147-A177-3AD203B41FA5}">
                      <a16:colId xmlns:a16="http://schemas.microsoft.com/office/drawing/2014/main" val="20006"/>
                    </a:ext>
                  </a:extLst>
                </a:gridCol>
                <a:gridCol w="722376">
                  <a:extLst>
                    <a:ext uri="{9D8B030D-6E8A-4147-A177-3AD203B41FA5}">
                      <a16:colId xmlns:a16="http://schemas.microsoft.com/office/drawing/2014/main" val="20007"/>
                    </a:ext>
                  </a:extLst>
                </a:gridCol>
                <a:gridCol w="588264">
                  <a:extLst>
                    <a:ext uri="{9D8B030D-6E8A-4147-A177-3AD203B41FA5}">
                      <a16:colId xmlns:a16="http://schemas.microsoft.com/office/drawing/2014/main" val="20008"/>
                    </a:ext>
                  </a:extLst>
                </a:gridCol>
                <a:gridCol w="774192">
                  <a:extLst>
                    <a:ext uri="{9D8B030D-6E8A-4147-A177-3AD203B41FA5}">
                      <a16:colId xmlns:a16="http://schemas.microsoft.com/office/drawing/2014/main" val="20009"/>
                    </a:ext>
                  </a:extLst>
                </a:gridCol>
                <a:gridCol w="688848">
                  <a:extLst>
                    <a:ext uri="{9D8B030D-6E8A-4147-A177-3AD203B41FA5}">
                      <a16:colId xmlns:a16="http://schemas.microsoft.com/office/drawing/2014/main" val="20010"/>
                    </a:ext>
                  </a:extLst>
                </a:gridCol>
              </a:tblGrid>
              <a:tr h="4209697">
                <a:tc gridSpan="11">
                  <a:txBody>
                    <a:bodyPr/>
                    <a:lstStyle/>
                    <a:p>
                      <a:endParaRPr sz="190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3"/>
                      <a:srcRect/>
                      <a:stretch>
                        <a:fillRect/>
                      </a:stretch>
                    </a:blipFill>
                  </a:tcPr>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tc hMerge="1">
                  <a:txBody>
                    <a:bodyPr/>
                    <a:lstStyle/>
                    <a:p>
                      <a:endParaRPr sz="19000"/>
                    </a:p>
                  </a:txBody>
                  <a:tcPr marL="0" marR="0" marT="0" marB="0"/>
                </a:tc>
                <a:extLst>
                  <a:ext uri="{0D108BD9-81ED-4DB2-BD59-A6C34878D82A}">
                    <a16:rowId xmlns:a16="http://schemas.microsoft.com/office/drawing/2014/main" val="10000"/>
                  </a:ext>
                </a:extLst>
              </a:tr>
              <a:tr h="531467">
                <a:tc>
                  <a:txBody>
                    <a:bodyPr/>
                    <a:lstStyle/>
                    <a:p>
                      <a:endParaRPr sz="23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88900" indent="0"/>
                      <a:r>
                        <a:rPr lang="ru-RU" sz="850" dirty="0">
                          <a:latin typeface="Calibri"/>
                        </a:rPr>
                        <a:t>ЗДРАВООХРАНЕНИЕ</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14300" indent="0"/>
                      <a:r>
                        <a:rPr lang="ru-RU" sz="850" dirty="0">
                          <a:latin typeface="Calibri"/>
                        </a:rPr>
                        <a:t>О</a:t>
                      </a:r>
                      <a:r>
                        <a:rPr lang="ru-RU" sz="850" b="1" dirty="0">
                          <a:latin typeface="Calibri"/>
                        </a:rPr>
                        <a:t>бразовани</a:t>
                      </a:r>
                      <a:r>
                        <a:rPr lang="ru-RU" sz="850" dirty="0">
                          <a:latin typeface="Calibri"/>
                        </a:rPr>
                        <a:t>е</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lnSpc>
                          <a:spcPts val="1104"/>
                        </a:lnSpc>
                      </a:pPr>
                      <a:r>
                        <a:rPr lang="ru-RU" sz="850" b="1" dirty="0">
                          <a:latin typeface="Calibri"/>
                        </a:rPr>
                        <a:t>Социальная помощь и поддержка</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88900" indent="0" algn="ctr">
                        <a:lnSpc>
                          <a:spcPts val="1104"/>
                        </a:lnSpc>
                      </a:pPr>
                      <a:r>
                        <a:rPr lang="ru-RU" sz="850" b="1" dirty="0">
                          <a:latin typeface="Calibri"/>
                        </a:rPr>
                        <a:t>Досуг, культура и религия</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52400" indent="0">
                        <a:spcAft>
                          <a:spcPts val="210"/>
                        </a:spcAft>
                      </a:pPr>
                      <a:r>
                        <a:rPr lang="ru-RU" sz="850" b="1" dirty="0">
                          <a:latin typeface="Calibri"/>
                        </a:rPr>
                        <a:t>Общие услуги</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27000" indent="0" algn="r">
                        <a:lnSpc>
                          <a:spcPts val="1104"/>
                        </a:lnSpc>
                      </a:pPr>
                      <a:r>
                        <a:rPr lang="ru-RU" sz="850" b="1" dirty="0">
                          <a:latin typeface="Calibri"/>
                        </a:rPr>
                        <a:t>Инфраструктура ЖКХ</a:t>
                      </a:r>
                      <a:endParaRPr lang="fr"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spcAft>
                          <a:spcPts val="210"/>
                        </a:spcAft>
                      </a:pPr>
                      <a:r>
                        <a:rPr lang="ru-RU" sz="850" b="1" dirty="0">
                          <a:latin typeface="Calibri"/>
                        </a:rPr>
                        <a:t>защита окружающей среды</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spcAft>
                          <a:spcPts val="210"/>
                        </a:spcAft>
                      </a:pPr>
                      <a:r>
                        <a:rPr lang="ru-RU" sz="850" b="1" dirty="0">
                          <a:latin typeface="Calibri"/>
                        </a:rPr>
                        <a:t>Экономическая политика</a:t>
                      </a:r>
                      <a:endParaRPr lang="en-US"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01600" indent="0" algn="ctr">
                        <a:lnSpc>
                          <a:spcPts val="1104"/>
                        </a:lnSpc>
                      </a:pPr>
                      <a:r>
                        <a:rPr lang="ru-RU" sz="850" b="1" dirty="0">
                          <a:latin typeface="Calibri"/>
                        </a:rPr>
                        <a:t>правопорядок, безопасность и оборона</a:t>
                      </a:r>
                      <a:endParaRPr lang="en-US" sz="850" b="1"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27000" indent="0"/>
                      <a:r>
                        <a:rPr lang="ru-RU" sz="850" dirty="0">
                          <a:latin typeface="Calibri"/>
                        </a:rPr>
                        <a:t>Итого</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173338008"/>
              </p:ext>
            </p:extLst>
          </p:nvPr>
        </p:nvGraphicFramePr>
        <p:xfrm>
          <a:off x="1584960" y="6495191"/>
          <a:ext cx="3133344" cy="259080"/>
        </p:xfrm>
        <a:graphic>
          <a:graphicData uri="http://schemas.openxmlformats.org/drawingml/2006/table">
            <a:tbl>
              <a:tblPr/>
              <a:tblGrid>
                <a:gridCol w="205350">
                  <a:extLst>
                    <a:ext uri="{9D8B030D-6E8A-4147-A177-3AD203B41FA5}">
                      <a16:colId xmlns:a16="http://schemas.microsoft.com/office/drawing/2014/main" val="20000"/>
                    </a:ext>
                  </a:extLst>
                </a:gridCol>
                <a:gridCol w="459784">
                  <a:extLst>
                    <a:ext uri="{9D8B030D-6E8A-4147-A177-3AD203B41FA5}">
                      <a16:colId xmlns:a16="http://schemas.microsoft.com/office/drawing/2014/main" val="20001"/>
                    </a:ext>
                  </a:extLst>
                </a:gridCol>
                <a:gridCol w="205350">
                  <a:extLst>
                    <a:ext uri="{9D8B030D-6E8A-4147-A177-3AD203B41FA5}">
                      <a16:colId xmlns:a16="http://schemas.microsoft.com/office/drawing/2014/main" val="20002"/>
                    </a:ext>
                  </a:extLst>
                </a:gridCol>
                <a:gridCol w="402687">
                  <a:extLst>
                    <a:ext uri="{9D8B030D-6E8A-4147-A177-3AD203B41FA5}">
                      <a16:colId xmlns:a16="http://schemas.microsoft.com/office/drawing/2014/main" val="20003"/>
                    </a:ext>
                  </a:extLst>
                </a:gridCol>
                <a:gridCol w="205350">
                  <a:extLst>
                    <a:ext uri="{9D8B030D-6E8A-4147-A177-3AD203B41FA5}">
                      <a16:colId xmlns:a16="http://schemas.microsoft.com/office/drawing/2014/main" val="20004"/>
                    </a:ext>
                  </a:extLst>
                </a:gridCol>
                <a:gridCol w="420718">
                  <a:extLst>
                    <a:ext uri="{9D8B030D-6E8A-4147-A177-3AD203B41FA5}">
                      <a16:colId xmlns:a16="http://schemas.microsoft.com/office/drawing/2014/main" val="20005"/>
                    </a:ext>
                  </a:extLst>
                </a:gridCol>
                <a:gridCol w="205350">
                  <a:extLst>
                    <a:ext uri="{9D8B030D-6E8A-4147-A177-3AD203B41FA5}">
                      <a16:colId xmlns:a16="http://schemas.microsoft.com/office/drawing/2014/main" val="20006"/>
                    </a:ext>
                  </a:extLst>
                </a:gridCol>
                <a:gridCol w="402687">
                  <a:extLst>
                    <a:ext uri="{9D8B030D-6E8A-4147-A177-3AD203B41FA5}">
                      <a16:colId xmlns:a16="http://schemas.microsoft.com/office/drawing/2014/main" val="20007"/>
                    </a:ext>
                  </a:extLst>
                </a:gridCol>
                <a:gridCol w="205350">
                  <a:extLst>
                    <a:ext uri="{9D8B030D-6E8A-4147-A177-3AD203B41FA5}">
                      <a16:colId xmlns:a16="http://schemas.microsoft.com/office/drawing/2014/main" val="20008"/>
                    </a:ext>
                  </a:extLst>
                </a:gridCol>
                <a:gridCol w="420718">
                  <a:extLst>
                    <a:ext uri="{9D8B030D-6E8A-4147-A177-3AD203B41FA5}">
                      <a16:colId xmlns:a16="http://schemas.microsoft.com/office/drawing/2014/main" val="20009"/>
                    </a:ext>
                  </a:extLst>
                </a:gridCol>
              </a:tblGrid>
              <a:tr h="170688">
                <a:tc>
                  <a:txBody>
                    <a:bodyPr/>
                    <a:lstStyle/>
                    <a:p>
                      <a:endParaRPr sz="9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tc>
                  <a:txBody>
                    <a:bodyPr/>
                    <a:lstStyle/>
                    <a:p>
                      <a:pPr indent="0"/>
                      <a:r>
                        <a:rPr lang="ru-RU" sz="850" dirty="0">
                          <a:latin typeface="Calibri"/>
                        </a:rPr>
                        <a:t>Армения </a:t>
                      </a:r>
                      <a:endParaRPr lang="en-US" sz="850"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5"/>
                      <a:srcRect/>
                      <a:stretch>
                        <a:fillRect/>
                      </a:stretch>
                    </a:blipFill>
                  </a:tcPr>
                </a:tc>
                <a:tc>
                  <a:txBody>
                    <a:bodyPr/>
                    <a:lstStyle/>
                    <a:p>
                      <a:pPr indent="0"/>
                      <a:r>
                        <a:rPr lang="ru-RU" sz="850" dirty="0">
                          <a:latin typeface="Calibri"/>
                        </a:rPr>
                        <a:t>Беларусь</a:t>
                      </a:r>
                      <a:endParaRPr lang="en-US" sz="850"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6"/>
                      <a:srcRect/>
                      <a:stretch>
                        <a:fillRect/>
                      </a:stretch>
                    </a:blipFill>
                  </a:tcPr>
                </a:tc>
                <a:tc>
                  <a:txBody>
                    <a:bodyPr/>
                    <a:lstStyle/>
                    <a:p>
                      <a:pPr indent="0"/>
                      <a:r>
                        <a:rPr lang="ru-RU" sz="850" dirty="0">
                          <a:latin typeface="Calibri"/>
                        </a:rPr>
                        <a:t>Грузия</a:t>
                      </a:r>
                      <a:endParaRPr lang="en-US" sz="850"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7"/>
                      <a:srcRect/>
                      <a:stretch>
                        <a:fillRect/>
                      </a:stretch>
                    </a:blipFill>
                  </a:tcPr>
                </a:tc>
                <a:tc>
                  <a:txBody>
                    <a:bodyPr/>
                    <a:lstStyle/>
                    <a:p>
                      <a:pPr indent="0"/>
                      <a:r>
                        <a:rPr lang="ru-RU" sz="850" dirty="0">
                          <a:latin typeface="Calibri"/>
                        </a:rPr>
                        <a:t>Косово</a:t>
                      </a:r>
                      <a:endParaRPr lang="en-US" sz="850"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900" dirty="0"/>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8"/>
                      <a:srcRect/>
                      <a:stretch>
                        <a:fillRect/>
                      </a:stretch>
                    </a:blipFill>
                  </a:tcPr>
                </a:tc>
                <a:tc>
                  <a:txBody>
                    <a:bodyPr/>
                    <a:lstStyle/>
                    <a:p>
                      <a:pPr indent="0"/>
                      <a:r>
                        <a:rPr lang="ru-RU" sz="850" dirty="0">
                          <a:latin typeface="Calibri"/>
                        </a:rPr>
                        <a:t>Молдова</a:t>
                      </a:r>
                      <a:endParaRPr lang="en-US" sz="850" dirty="0">
                        <a:latin typeface="Calibri"/>
                      </a:endParaRPr>
                    </a:p>
                  </a:txBody>
                  <a:tcPr marL="0" marR="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43666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608" y="107959"/>
            <a:ext cx="8851392" cy="756707"/>
          </a:xfrm>
        </p:spPr>
        <p:txBody>
          <a:bodyPr>
            <a:normAutofit fontScale="90000"/>
          </a:bodyPr>
          <a:lstStyle/>
          <a:p>
            <a:r>
              <a:rPr lang="ru-RU" sz="1800" b="1" dirty="0"/>
              <a:t>Устойчивая инвестиционная стратегия – залог эффективных государственных инвестиций в условиях ограниченных ресурсов</a:t>
            </a:r>
          </a:p>
        </p:txBody>
      </p:sp>
      <p:sp>
        <p:nvSpPr>
          <p:cNvPr id="3" name="Текст 2"/>
          <p:cNvSpPr>
            <a:spLocks noGrp="1"/>
          </p:cNvSpPr>
          <p:nvPr>
            <p:ph type="body" sz="quarter" idx="13"/>
          </p:nvPr>
        </p:nvSpPr>
        <p:spPr>
          <a:xfrm>
            <a:off x="173736" y="1280161"/>
            <a:ext cx="8652764" cy="336488"/>
          </a:xfrm>
        </p:spPr>
        <p:txBody>
          <a:bodyPr>
            <a:normAutofit/>
          </a:bodyPr>
          <a:lstStyle/>
          <a:p>
            <a:pPr marL="0" indent="0" algn="ctr"/>
            <a:endParaRPr lang="ru-RU" dirty="0">
              <a:solidFill>
                <a:schemeClr val="bg1"/>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18</a:t>
            </a:fld>
            <a:endParaRPr lang="en-US" dirty="0"/>
          </a:p>
        </p:txBody>
      </p:sp>
      <p:graphicFrame>
        <p:nvGraphicFramePr>
          <p:cNvPr id="7" name="Таблица 6"/>
          <p:cNvGraphicFramePr>
            <a:graphicFrameLocks noGrp="1"/>
          </p:cNvGraphicFramePr>
          <p:nvPr>
            <p:extLst>
              <p:ext uri="{D42A27DB-BD31-4B8C-83A1-F6EECF244321}">
                <p14:modId xmlns:p14="http://schemas.microsoft.com/office/powerpoint/2010/main" val="2293076378"/>
              </p:ext>
            </p:extLst>
          </p:nvPr>
        </p:nvGraphicFramePr>
        <p:xfrm>
          <a:off x="173736" y="1108431"/>
          <a:ext cx="8544203" cy="5765865"/>
        </p:xfrm>
        <a:graphic>
          <a:graphicData uri="http://schemas.openxmlformats.org/drawingml/2006/table">
            <a:tbl>
              <a:tblPr/>
              <a:tblGrid>
                <a:gridCol w="828903">
                  <a:extLst>
                    <a:ext uri="{9D8B030D-6E8A-4147-A177-3AD203B41FA5}">
                      <a16:colId xmlns:a16="http://schemas.microsoft.com/office/drawing/2014/main" val="3662939772"/>
                    </a:ext>
                  </a:extLst>
                </a:gridCol>
                <a:gridCol w="592811">
                  <a:extLst>
                    <a:ext uri="{9D8B030D-6E8A-4147-A177-3AD203B41FA5}">
                      <a16:colId xmlns:a16="http://schemas.microsoft.com/office/drawing/2014/main" val="893492700"/>
                    </a:ext>
                  </a:extLst>
                </a:gridCol>
                <a:gridCol w="2795477">
                  <a:extLst>
                    <a:ext uri="{9D8B030D-6E8A-4147-A177-3AD203B41FA5}">
                      <a16:colId xmlns:a16="http://schemas.microsoft.com/office/drawing/2014/main" val="4137420909"/>
                    </a:ext>
                  </a:extLst>
                </a:gridCol>
                <a:gridCol w="493431">
                  <a:extLst>
                    <a:ext uri="{9D8B030D-6E8A-4147-A177-3AD203B41FA5}">
                      <a16:colId xmlns:a16="http://schemas.microsoft.com/office/drawing/2014/main" val="1099987648"/>
                    </a:ext>
                  </a:extLst>
                </a:gridCol>
                <a:gridCol w="3833581">
                  <a:extLst>
                    <a:ext uri="{9D8B030D-6E8A-4147-A177-3AD203B41FA5}">
                      <a16:colId xmlns:a16="http://schemas.microsoft.com/office/drawing/2014/main" val="2457298398"/>
                    </a:ext>
                  </a:extLst>
                </a:gridCol>
              </a:tblGrid>
              <a:tr h="321829">
                <a:tc rowSpan="2">
                  <a:txBody>
                    <a:bodyPr/>
                    <a:lstStyle/>
                    <a:p>
                      <a:pPr algn="ctr" fontAlgn="ctr"/>
                      <a:r>
                        <a:rPr lang="ru-RU" sz="1100" b="1" i="0" u="none" strike="noStrike" dirty="0">
                          <a:solidFill>
                            <a:srgbClr val="FFFFFF"/>
                          </a:solidFill>
                          <a:effectLst/>
                          <a:latin typeface="Calibri" panose="020F0502020204030204" pitchFamily="34" charset="0"/>
                        </a:rPr>
                        <a:t>Страна</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gridSpan="2">
                  <a:txBody>
                    <a:bodyPr/>
                    <a:lstStyle/>
                    <a:p>
                      <a:pPr algn="ctr" fontAlgn="ctr"/>
                      <a:r>
                        <a:rPr lang="ru-RU" sz="1100" b="1" i="0" u="none" strike="noStrike" dirty="0">
                          <a:solidFill>
                            <a:srgbClr val="FFFFFF"/>
                          </a:solidFill>
                          <a:effectLst/>
                          <a:latin typeface="Calibri" panose="020F0502020204030204" pitchFamily="34" charset="0"/>
                        </a:rPr>
                        <a:t>Четкое и авторитетное заявление о приоритетах государственных инвестиций на национальном и региональном уровне</a:t>
                      </a:r>
                      <a:endParaRPr lang="en-US"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tc gridSpan="2">
                  <a:txBody>
                    <a:bodyPr/>
                    <a:lstStyle/>
                    <a:p>
                      <a:pPr algn="ctr" fontAlgn="ctr"/>
                      <a:r>
                        <a:rPr lang="ru-RU" sz="1100" b="1" i="0" u="none" strike="noStrike" dirty="0">
                          <a:solidFill>
                            <a:srgbClr val="FFFFFF"/>
                          </a:solidFill>
                          <a:effectLst/>
                          <a:latin typeface="Calibri" panose="020F0502020204030204" pitchFamily="34" charset="0"/>
                        </a:rPr>
                        <a:t>Ясное обязательное требование отражения целей национального развития в субнациональных (региональных) инвестиционных планах</a:t>
                      </a:r>
                      <a:endParaRPr lang="en-US"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hMerge="1">
                  <a:txBody>
                    <a:bodyPr/>
                    <a:lstStyle/>
                    <a:p>
                      <a:endParaRPr lang="ru-RU"/>
                    </a:p>
                  </a:txBody>
                  <a:tcPr/>
                </a:tc>
                <a:extLst>
                  <a:ext uri="{0D108BD9-81ED-4DB2-BD59-A6C34878D82A}">
                    <a16:rowId xmlns:a16="http://schemas.microsoft.com/office/drawing/2014/main" val="1302500489"/>
                  </a:ext>
                </a:extLst>
              </a:tr>
              <a:tr h="163002">
                <a:tc vMerge="1">
                  <a:txBody>
                    <a:bodyPr/>
                    <a:lstStyle/>
                    <a:p>
                      <a:endParaRPr lang="ru-RU"/>
                    </a:p>
                  </a:txBody>
                  <a:tcPr/>
                </a:tc>
                <a:tc>
                  <a:txBody>
                    <a:bodyPr/>
                    <a:lstStyle/>
                    <a:p>
                      <a:pPr algn="ctr" fontAlgn="ctr"/>
                      <a:r>
                        <a:rPr lang="ru-RU" sz="1100" b="1" i="0" u="none" strike="noStrike" dirty="0">
                          <a:solidFill>
                            <a:srgbClr val="FFFFFF"/>
                          </a:solidFill>
                          <a:effectLst/>
                          <a:latin typeface="Calibri" panose="020F0502020204030204" pitchFamily="34" charset="0"/>
                        </a:rPr>
                        <a:t>Да/нет</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100" b="1" i="0" u="none" strike="noStrike" dirty="0">
                          <a:solidFill>
                            <a:srgbClr val="FFFFFF"/>
                          </a:solidFill>
                          <a:effectLst/>
                          <a:latin typeface="Calibri" panose="020F0502020204030204" pitchFamily="34" charset="0"/>
                        </a:rPr>
                        <a:t>Да. Просьба пояснить</a:t>
                      </a:r>
                      <a:r>
                        <a:rPr lang="pl-PL" sz="1100" b="1" i="0" u="none" strike="noStrike" dirty="0">
                          <a:solidFill>
                            <a:srgbClr val="FFFFFF"/>
                          </a:solidFill>
                          <a:effectLst/>
                          <a:latin typeface="Calibri" panose="020F0502020204030204" pitchFamily="34" charset="0"/>
                        </a:rPr>
                        <a: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100" b="1" i="0" u="none" strike="noStrike" dirty="0">
                          <a:solidFill>
                            <a:srgbClr val="FFFFFF"/>
                          </a:solidFill>
                          <a:effectLst/>
                          <a:latin typeface="Calibri" panose="020F0502020204030204" pitchFamily="34" charset="0"/>
                        </a:rPr>
                        <a:t>Да/нет</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100" b="1" i="0" u="none" strike="noStrike" dirty="0">
                          <a:solidFill>
                            <a:srgbClr val="FFFFFF"/>
                          </a:solidFill>
                          <a:effectLst/>
                          <a:latin typeface="Calibri" panose="020F0502020204030204" pitchFamily="34" charset="0"/>
                        </a:rPr>
                        <a:t>Да. Просьба пояснить</a:t>
                      </a:r>
                      <a:r>
                        <a:rPr lang="pl-PL" sz="1100" b="1" i="0" u="none" strike="noStrike" dirty="0">
                          <a:solidFill>
                            <a:srgbClr val="FFFFFF"/>
                          </a:solidFill>
                          <a:effectLst/>
                          <a:latin typeface="Calibri" panose="020F0502020204030204" pitchFamily="34" charset="0"/>
                        </a:rPr>
                        <a:t>:</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119588722"/>
                  </a:ext>
                </a:extLst>
              </a:tr>
              <a:tr h="163002">
                <a:tc>
                  <a:txBody>
                    <a:bodyPr/>
                    <a:lstStyle/>
                    <a:p>
                      <a:pPr algn="l" fontAlgn="ctr"/>
                      <a:r>
                        <a:rPr lang="ru-RU" sz="1100" b="1" i="0" u="none" strike="noStrike" dirty="0">
                          <a:solidFill>
                            <a:srgbClr val="FFFFFF"/>
                          </a:solidFill>
                          <a:effectLst/>
                          <a:latin typeface="Calibri" panose="020F0502020204030204" pitchFamily="34" charset="0"/>
                        </a:rPr>
                        <a:t>Армения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100" b="1" i="0" u="none" strike="noStrike" dirty="0">
                          <a:solidFill>
                            <a:srgbClr val="FF0000"/>
                          </a:solidFill>
                          <a:effectLst/>
                          <a:latin typeface="Calibri" panose="020F0502020204030204" pitchFamily="34" charset="0"/>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990066"/>
                  </a:ext>
                </a:extLst>
              </a:tr>
              <a:tr h="480656">
                <a:tc>
                  <a:txBody>
                    <a:bodyPr/>
                    <a:lstStyle/>
                    <a:p>
                      <a:pPr algn="l" fontAlgn="ctr"/>
                      <a:r>
                        <a:rPr lang="ru-RU" sz="1100" b="1" i="0" u="none" strike="noStrike" dirty="0">
                          <a:solidFill>
                            <a:srgbClr val="FFFFFF"/>
                          </a:solidFill>
                          <a:effectLst/>
                          <a:latin typeface="Calibri" panose="020F0502020204030204" pitchFamily="34" charset="0"/>
                        </a:rPr>
                        <a:t>Беларусь</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100" b="1" i="0" u="none" strike="noStrike" dirty="0">
                          <a:solidFill>
                            <a:srgbClr val="222B35"/>
                          </a:solidFill>
                          <a:effectLst/>
                          <a:latin typeface="Calibri" panose="020F0502020204030204" pitchFamily="34" charset="0"/>
                        </a:rPr>
                        <a:t>Да </a:t>
                      </a:r>
                      <a:endParaRPr lang="pl-PL" sz="1100" b="1" i="0" u="none" strike="noStrike" dirty="0">
                        <a:solidFill>
                          <a:srgbClr val="222B35"/>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Обеспечение качественного и доступного жилья в ходе реализации государственной программы «Жилищное строительство» на </a:t>
                      </a:r>
                      <a:r>
                        <a:rPr lang="en-US" sz="1100" b="0" i="0" u="none" strike="noStrike" dirty="0">
                          <a:solidFill>
                            <a:srgbClr val="000000"/>
                          </a:solidFill>
                          <a:effectLst/>
                          <a:latin typeface="Times New Roman" panose="02020603050405020304" pitchFamily="18" charset="0"/>
                        </a:rPr>
                        <a:t>2016-2020</a:t>
                      </a:r>
                      <a:r>
                        <a:rPr lang="ru-RU" sz="1100" b="0" i="0" u="none" strike="noStrike" dirty="0">
                          <a:solidFill>
                            <a:srgbClr val="000000"/>
                          </a:solidFill>
                          <a:effectLst/>
                          <a:latin typeface="Times New Roman" panose="02020603050405020304" pitchFamily="18" charset="0"/>
                        </a:rPr>
                        <a:t> гг.</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745034"/>
                  </a:ext>
                </a:extLst>
              </a:tr>
              <a:tr h="163002">
                <a:tc>
                  <a:txBody>
                    <a:bodyPr/>
                    <a:lstStyle/>
                    <a:p>
                      <a:pPr algn="l" fontAlgn="ctr"/>
                      <a:r>
                        <a:rPr lang="ru-RU" sz="1100" b="1" i="0" u="none" strike="noStrike" dirty="0">
                          <a:solidFill>
                            <a:srgbClr val="FFFFFF"/>
                          </a:solidFill>
                          <a:effectLst/>
                          <a:latin typeface="Calibri" panose="020F0502020204030204" pitchFamily="34" charset="0"/>
                        </a:rPr>
                        <a:t>БиГ</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100" b="1" i="0" u="none" strike="noStrike" dirty="0">
                          <a:solidFill>
                            <a:srgbClr val="FF0000"/>
                          </a:solidFill>
                          <a:effectLst/>
                          <a:latin typeface="Calibri" panose="020F0502020204030204" pitchFamily="34" charset="0"/>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541724"/>
                  </a:ext>
                </a:extLst>
              </a:tr>
              <a:tr h="321829">
                <a:tc>
                  <a:txBody>
                    <a:bodyPr/>
                    <a:lstStyle/>
                    <a:p>
                      <a:pPr algn="l" fontAlgn="ctr"/>
                      <a:r>
                        <a:rPr lang="ru-RU" sz="1100" b="1" i="0" u="none" strike="noStrike" dirty="0">
                          <a:solidFill>
                            <a:srgbClr val="FFFFFF"/>
                          </a:solidFill>
                          <a:effectLst/>
                          <a:latin typeface="Calibri" panose="020F0502020204030204" pitchFamily="34" charset="0"/>
                        </a:rPr>
                        <a:t>Болгария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222B35"/>
                          </a:solidFill>
                          <a:effectLst/>
                          <a:latin typeface="Calibri" panose="020F0502020204030204" pitchFamily="34" charset="0"/>
                        </a:rPr>
                        <a:t>Да </a:t>
                      </a:r>
                      <a:endParaRPr lang="pl-PL" sz="1100" b="1" i="0" u="none" strike="noStrike" dirty="0">
                        <a:solidFill>
                          <a:srgbClr val="222B35"/>
                        </a:solidFill>
                        <a:effectLst/>
                        <a:latin typeface="Calibri" panose="020F0502020204030204" pitchFamily="34" charset="0"/>
                      </a:endParaRPr>
                    </a:p>
                    <a:p>
                      <a:pPr algn="ctr" fontAlgn="t"/>
                      <a:endParaRPr lang="pl-PL" sz="1100" b="1" i="0" u="none" strike="noStrike" dirty="0">
                        <a:solidFill>
                          <a:srgbClr val="00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100" b="0" i="0" u="none" strike="noStrike" dirty="0">
                          <a:solidFill>
                            <a:srgbClr val="000000"/>
                          </a:solidFill>
                          <a:effectLst/>
                          <a:latin typeface="Times New Roman" panose="02020603050405020304" pitchFamily="18" charset="0"/>
                        </a:rPr>
                        <a:t>Среднесрочный бюджетный прогноз</a:t>
                      </a:r>
                      <a:endParaRPr lang="pl-PL"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Планы регионального развития содержат цели, отраженные в субнациональных инвестиционных планах</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593002"/>
                  </a:ext>
                </a:extLst>
              </a:tr>
              <a:tr h="639482">
                <a:tc>
                  <a:txBody>
                    <a:bodyPr/>
                    <a:lstStyle/>
                    <a:p>
                      <a:pPr algn="l" fontAlgn="ctr"/>
                      <a:r>
                        <a:rPr lang="ru-RU" sz="1100" b="1" i="0" u="none" strike="noStrike" dirty="0">
                          <a:solidFill>
                            <a:srgbClr val="FFFFFF"/>
                          </a:solidFill>
                          <a:effectLst/>
                          <a:latin typeface="Calibri" panose="020F0502020204030204" pitchFamily="34" charset="0"/>
                        </a:rPr>
                        <a:t>Хорватия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100" b="1" i="0" u="none" strike="noStrike" dirty="0">
                          <a:solidFill>
                            <a:srgbClr val="FF0000"/>
                          </a:solidFill>
                          <a:effectLst/>
                          <a:latin typeface="Calibri" panose="020F0502020204030204" pitchFamily="34" charset="0"/>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Плановые документы региональной политики развития включают Стратегию регионального развития Республики Хорватии, стратегии развития областей, т.е. стратегию развития г. Загреба и стратегию городского развития</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3905682"/>
                  </a:ext>
                </a:extLst>
              </a:tr>
              <a:tr h="403576">
                <a:tc>
                  <a:txBody>
                    <a:bodyPr/>
                    <a:lstStyle/>
                    <a:p>
                      <a:pPr algn="l" fontAlgn="ctr"/>
                      <a:r>
                        <a:rPr lang="ru-RU" sz="1100" b="1" i="0" u="none" strike="noStrike" dirty="0">
                          <a:solidFill>
                            <a:srgbClr val="FFFFFF"/>
                          </a:solidFill>
                          <a:effectLst/>
                          <a:latin typeface="Calibri" panose="020F0502020204030204" pitchFamily="34" charset="0"/>
                        </a:rPr>
                        <a:t>Грузия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В государственной стратегии инфраструктура ясно обозначена как ключевой приоритет правительства</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Приоритетные государственные программы являются рамочными по отношению к стратегиям и планам</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666135"/>
                  </a:ext>
                </a:extLst>
              </a:tr>
              <a:tr h="480656">
                <a:tc>
                  <a:txBody>
                    <a:bodyPr/>
                    <a:lstStyle/>
                    <a:p>
                      <a:pPr algn="l" fontAlgn="ctr"/>
                      <a:r>
                        <a:rPr lang="ru-RU" sz="1100" b="1" i="0" u="none" strike="noStrike" dirty="0">
                          <a:solidFill>
                            <a:srgbClr val="FFFFFF"/>
                          </a:solidFill>
                          <a:effectLst/>
                          <a:latin typeface="Calibri" panose="020F0502020204030204" pitchFamily="34" charset="0"/>
                        </a:rPr>
                        <a:t>Казахстан</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Государственные программы, национальные отраслевые программы, субнациональные программы территориального развития</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Цели Стратегии развития Казахстана увязаны с целями государственных программ. Цели программы должны спускаться нижестоящим органам</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3442215"/>
                  </a:ext>
                </a:extLst>
              </a:tr>
              <a:tr h="163002">
                <a:tc>
                  <a:txBody>
                    <a:bodyPr/>
                    <a:lstStyle/>
                    <a:p>
                      <a:pPr algn="l" fontAlgn="ctr"/>
                      <a:r>
                        <a:rPr lang="ru-RU" sz="1100" b="1" i="0" u="none" strike="noStrike" dirty="0">
                          <a:solidFill>
                            <a:srgbClr val="FFFFFF"/>
                          </a:solidFill>
                          <a:effectLst/>
                          <a:latin typeface="Calibri" panose="020F0502020204030204" pitchFamily="34" charset="0"/>
                        </a:rPr>
                        <a:t>Косово</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Да, приоритет правительства</a:t>
                      </a:r>
                      <a:endParaRPr lang="pl-PL"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222B35"/>
                          </a:solidFill>
                          <a:effectLst/>
                          <a:latin typeface="Calibri" panose="020F0502020204030204" pitchFamily="34" charset="0"/>
                        </a:rPr>
                        <a:t>Да </a:t>
                      </a:r>
                      <a:endParaRPr lang="pl-PL" sz="1100" b="1" i="0" u="none" strike="noStrike" dirty="0">
                        <a:solidFill>
                          <a:srgbClr val="222B35"/>
                        </a:solidFill>
                        <a:effectLst/>
                        <a:latin typeface="Calibri" panose="020F0502020204030204" pitchFamily="34" charset="0"/>
                      </a:endParaRPr>
                    </a:p>
                    <a:p>
                      <a:pPr algn="ctr" fontAlgn="t"/>
                      <a:endParaRPr lang="pl-PL" sz="1100" b="1" i="0" u="none" strike="noStrike" dirty="0">
                        <a:solidFill>
                          <a:srgbClr val="222B35"/>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Да, приоритет правительства</a:t>
                      </a:r>
                      <a:endParaRPr lang="pl-PL"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9254530"/>
                  </a:ext>
                </a:extLst>
              </a:tr>
              <a:tr h="163002">
                <a:tc>
                  <a:txBody>
                    <a:bodyPr/>
                    <a:lstStyle/>
                    <a:p>
                      <a:pPr algn="l" fontAlgn="ctr"/>
                      <a:r>
                        <a:rPr lang="ru-RU" sz="1100" b="1" i="0" u="none" strike="noStrike" dirty="0">
                          <a:solidFill>
                            <a:srgbClr val="FFFFFF"/>
                          </a:solidFill>
                          <a:effectLst/>
                          <a:latin typeface="Calibri" panose="020F0502020204030204" pitchFamily="34" charset="0"/>
                        </a:rPr>
                        <a:t>Македония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ru-RU"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741872"/>
                  </a:ext>
                </a:extLst>
              </a:tr>
              <a:tr h="163002">
                <a:tc>
                  <a:txBody>
                    <a:bodyPr/>
                    <a:lstStyle/>
                    <a:p>
                      <a:pPr algn="l" fontAlgn="ctr"/>
                      <a:r>
                        <a:rPr lang="ru-RU" sz="1100" b="1" i="0" u="none" strike="noStrike" dirty="0">
                          <a:solidFill>
                            <a:srgbClr val="FFFFFF"/>
                          </a:solidFill>
                          <a:effectLst/>
                          <a:latin typeface="Calibri" panose="020F0502020204030204" pitchFamily="34" charset="0"/>
                        </a:rPr>
                        <a:t>Молдова</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ru-RU"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kumimoji="0" lang="ru-RU" sz="11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233621"/>
                  </a:ext>
                </a:extLst>
              </a:tr>
              <a:tr h="321829">
                <a:tc>
                  <a:txBody>
                    <a:bodyPr/>
                    <a:lstStyle/>
                    <a:p>
                      <a:pPr algn="l" fontAlgn="ctr"/>
                      <a:r>
                        <a:rPr lang="ru-RU" sz="1100" b="1" i="0" u="none" strike="noStrike" dirty="0">
                          <a:solidFill>
                            <a:srgbClr val="FFFFFF"/>
                          </a:solidFill>
                          <a:effectLst/>
                          <a:latin typeface="Calibri" panose="020F0502020204030204" pitchFamily="34" charset="0"/>
                        </a:rPr>
                        <a:t>Черногория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Определен список приоритетных проектов</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222B35"/>
                          </a:solidFill>
                          <a:effectLst/>
                          <a:latin typeface="Calibri" panose="020F0502020204030204" pitchFamily="34" charset="0"/>
                        </a:rPr>
                        <a:t>Да </a:t>
                      </a:r>
                      <a:endParaRPr lang="pl-PL" sz="1100" b="1" i="0" u="none" strike="noStrike" dirty="0">
                        <a:solidFill>
                          <a:srgbClr val="222B35"/>
                        </a:solidFill>
                        <a:effectLst/>
                        <a:latin typeface="Calibri" panose="020F0502020204030204" pitchFamily="34" charset="0"/>
                      </a:endParaRPr>
                    </a:p>
                    <a:p>
                      <a:pPr algn="ctr" fontAlgn="t"/>
                      <a:endParaRPr lang="pl-PL" sz="1100" b="1" i="0" u="none" strike="noStrike" dirty="0">
                        <a:solidFill>
                          <a:srgbClr val="222B35"/>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Проекты допускаются к конкурсам, если они соответствуют Плану развития, утвержденному Правительством и/или Ассамблеей</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1516857"/>
                  </a:ext>
                </a:extLst>
              </a:tr>
              <a:tr h="480656">
                <a:tc>
                  <a:txBody>
                    <a:bodyPr/>
                    <a:lstStyle/>
                    <a:p>
                      <a:pPr algn="l" fontAlgn="ctr"/>
                      <a:r>
                        <a:rPr lang="ru-RU" sz="1100" b="1" i="0" u="none" strike="noStrike" dirty="0">
                          <a:solidFill>
                            <a:srgbClr val="FFFFFF"/>
                          </a:solidFill>
                          <a:effectLst/>
                          <a:latin typeface="Calibri" panose="020F0502020204030204" pitchFamily="34" charset="0"/>
                        </a:rPr>
                        <a:t>Россия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rPr>
                        <a:t>Да </a:t>
                      </a:r>
                      <a:endParaRPr kumimoji="0" lang="pl-PL" sz="1100" b="1" i="0" u="none" strike="noStrike" kern="1200" cap="none" spc="0" normalizeH="0" baseline="0" noProof="0" dirty="0">
                        <a:ln>
                          <a:noFill/>
                        </a:ln>
                        <a:solidFill>
                          <a:srgbClr val="222B35"/>
                        </a:solidFill>
                        <a:effectLst/>
                        <a:uLnTx/>
                        <a:uFillTx/>
                        <a:latin typeface="Calibri" panose="020F0502020204030204" pitchFamily="34" charset="0"/>
                        <a:ea typeface="+mn-ea"/>
                        <a:cs typeface="+mn-cs"/>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План мероприятий по ускорению темпов роста инвестиций в основной капитал и доведение их доли в ВВП до </a:t>
                      </a:r>
                      <a:r>
                        <a:rPr lang="en-US" sz="1100" b="0" i="0" u="none" strike="noStrike" dirty="0">
                          <a:solidFill>
                            <a:srgbClr val="000000"/>
                          </a:solidFill>
                          <a:effectLst/>
                          <a:latin typeface="Times New Roman" panose="02020603050405020304" pitchFamily="18" charset="0"/>
                        </a:rPr>
                        <a:t>25%</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pl-PL" sz="1100" b="1" i="0" u="none" strike="noStrike">
                          <a:solidFill>
                            <a:srgbClr val="FF0000"/>
                          </a:solidFill>
                          <a:effectLst/>
                          <a:latin typeface="Calibri" panose="020F0502020204030204" pitchFamily="34" charset="0"/>
                        </a:rPr>
                        <a:t>No</a:t>
                      </a: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817798"/>
                  </a:ext>
                </a:extLst>
              </a:tr>
              <a:tr h="321829">
                <a:tc>
                  <a:txBody>
                    <a:bodyPr/>
                    <a:lstStyle/>
                    <a:p>
                      <a:pPr algn="l" fontAlgn="ctr"/>
                      <a:r>
                        <a:rPr lang="ru-RU" sz="1100" b="1" i="0" u="none" strike="noStrike" dirty="0">
                          <a:solidFill>
                            <a:srgbClr val="FFFFFF"/>
                          </a:solidFill>
                          <a:effectLst/>
                          <a:latin typeface="Calibri" panose="020F0502020204030204" pitchFamily="34" charset="0"/>
                        </a:rPr>
                        <a:t>Сербия</a:t>
                      </a:r>
                      <a:endParaRPr lang="pl-PL" sz="1100" b="1" i="0" u="none" strike="noStrike" dirty="0">
                        <a:solidFill>
                          <a:srgbClr val="FFFFFF"/>
                        </a:solidFill>
                        <a:effectLst/>
                        <a:latin typeface="Calibri" panose="020F0502020204030204" pitchFamily="34"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100" b="1" i="0" u="none" strike="noStrike" dirty="0">
                          <a:solidFill>
                            <a:srgbClr val="FF0000"/>
                          </a:solidFill>
                          <a:effectLst/>
                          <a:latin typeface="Calibri" panose="020F0502020204030204" pitchFamily="34" charset="0"/>
                        </a:rPr>
                        <a:t>нет</a:t>
                      </a:r>
                      <a:endParaRPr lang="pl-PL" sz="1100" b="1" i="0" u="none" strike="noStrike" dirty="0">
                        <a:solidFill>
                          <a:srgbClr val="FF0000"/>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 </a:t>
                      </a: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100" b="1" i="0" u="none" strike="noStrike" dirty="0">
                          <a:solidFill>
                            <a:srgbClr val="222B35"/>
                          </a:solidFill>
                          <a:effectLst/>
                          <a:latin typeface="Calibri" panose="020F0502020204030204" pitchFamily="34" charset="0"/>
                        </a:rPr>
                        <a:t>Да </a:t>
                      </a:r>
                      <a:endParaRPr lang="pl-PL" sz="1100" b="1" i="0" u="none" strike="noStrike" dirty="0">
                        <a:solidFill>
                          <a:srgbClr val="222B35"/>
                        </a:solidFill>
                        <a:effectLst/>
                        <a:latin typeface="Calibri" panose="020F0502020204030204" pitchFamily="34" charset="0"/>
                      </a:endParaRPr>
                    </a:p>
                    <a:p>
                      <a:pPr algn="ctr" fontAlgn="t"/>
                      <a:endParaRPr lang="pl-PL" sz="1100" b="1" i="0" u="none" strike="noStrike" dirty="0">
                        <a:solidFill>
                          <a:srgbClr val="222B35"/>
                        </a:solidFill>
                        <a:effectLst/>
                        <a:latin typeface="Calibri" panose="020F0502020204030204" pitchFamily="34" charset="0"/>
                      </a:endParaRPr>
                    </a:p>
                  </a:txBody>
                  <a:tcPr marL="4407" marR="4407" marT="440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100" b="0" i="0" u="none" strike="noStrike" dirty="0">
                          <a:solidFill>
                            <a:srgbClr val="000000"/>
                          </a:solidFill>
                          <a:effectLst/>
                          <a:latin typeface="Times New Roman" panose="02020603050405020304" pitchFamily="18" charset="0"/>
                        </a:rPr>
                        <a:t>Один из основных критериев отбора капитальных проектов – их стратегическая актуальность</a:t>
                      </a:r>
                      <a:endParaRPr lang="en-US" sz="1100" b="0" i="0" u="none" strike="noStrike" dirty="0">
                        <a:solidFill>
                          <a:srgbClr val="000000"/>
                        </a:solidFill>
                        <a:effectLst/>
                        <a:latin typeface="Times New Roman" panose="02020603050405020304" pitchFamily="18" charset="0"/>
                      </a:endParaRPr>
                    </a:p>
                  </a:txBody>
                  <a:tcPr marL="4407" marR="4407" marT="440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50631"/>
                  </a:ext>
                </a:extLst>
              </a:tr>
            </a:tbl>
          </a:graphicData>
        </a:graphic>
      </p:graphicFrame>
      <p:pic>
        <p:nvPicPr>
          <p:cNvPr id="6" name="Рисунок 5"/>
          <p:cNvPicPr>
            <a:picLocks noChangeAspect="1"/>
          </p:cNvPicPr>
          <p:nvPr/>
        </p:nvPicPr>
        <p:blipFill>
          <a:blip r:embed="rId3"/>
          <a:stretch>
            <a:fillRect/>
          </a:stretch>
        </p:blipFill>
        <p:spPr>
          <a:xfrm flipV="1">
            <a:off x="8032750" y="6780940"/>
            <a:ext cx="723289" cy="174287"/>
          </a:xfrm>
          <a:prstGeom prst="rect">
            <a:avLst/>
          </a:prstGeom>
        </p:spPr>
      </p:pic>
    </p:spTree>
    <p:extLst>
      <p:ext uri="{BB962C8B-B14F-4D97-AF65-F5344CB8AC3E}">
        <p14:creationId xmlns:p14="http://schemas.microsoft.com/office/powerpoint/2010/main" val="1156789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2400" b="1" dirty="0"/>
              <a:t>Контекст</a:t>
            </a:r>
            <a:endParaRPr lang="en-US" sz="2400" b="1"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r>
              <a:rPr lang="ru-RU" sz="2800" b="1" dirty="0"/>
              <a:t>Введение</a:t>
            </a:r>
            <a:r>
              <a:rPr lang="en-US" sz="2800" b="1" dirty="0"/>
              <a:t>:  </a:t>
            </a:r>
            <a:r>
              <a:rPr lang="ru-RU" sz="2800" b="1" dirty="0"/>
              <a:t>зачем </a:t>
            </a:r>
            <a:r>
              <a:rPr lang="ru-RU" sz="2800" dirty="0"/>
              <a:t>нужно эффективное управление государственными инвестициями (УГИ)</a:t>
            </a:r>
            <a:r>
              <a:rPr lang="en-US" sz="2800" dirty="0"/>
              <a:t>?</a:t>
            </a:r>
          </a:p>
          <a:p>
            <a:pPr>
              <a:buAutoNum type="arabicPeriod"/>
            </a:pPr>
            <a:r>
              <a:rPr lang="ru-RU" sz="2800" b="1" dirty="0"/>
              <a:t>Инвестиции в странах </a:t>
            </a:r>
            <a:r>
              <a:rPr lang="en-US" sz="2800" b="1" dirty="0"/>
              <a:t>PEMPAL:</a:t>
            </a:r>
            <a:r>
              <a:rPr lang="en-US" sz="2800" dirty="0"/>
              <a:t> </a:t>
            </a:r>
            <a:r>
              <a:rPr lang="ru-RU" sz="2800" b="1" dirty="0"/>
              <a:t>каковы</a:t>
            </a:r>
            <a:r>
              <a:rPr lang="ru-RU" sz="2800" dirty="0"/>
              <a:t> ключевые тенденции и трудности</a:t>
            </a:r>
            <a:r>
              <a:rPr lang="en-US" sz="2800" dirty="0"/>
              <a:t>? </a:t>
            </a:r>
          </a:p>
          <a:p>
            <a:pPr>
              <a:buAutoNum type="arabicPeriod"/>
            </a:pPr>
            <a:r>
              <a:rPr lang="ru-RU" sz="2800" b="1" dirty="0"/>
              <a:t>Эффективность и действенность УГИ</a:t>
            </a:r>
            <a:r>
              <a:rPr lang="en-US" sz="2800" b="1" dirty="0"/>
              <a:t>: </a:t>
            </a:r>
            <a:r>
              <a:rPr lang="ru-RU" sz="2800" b="1" dirty="0"/>
              <a:t>как </a:t>
            </a:r>
            <a:r>
              <a:rPr lang="ru-RU" sz="2800" dirty="0"/>
              <a:t>добиться эффективной системы государственных инвестиций</a:t>
            </a:r>
            <a:r>
              <a:rPr lang="en-US" sz="2800" dirty="0"/>
              <a:t>? </a:t>
            </a:r>
          </a:p>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1</a:t>
            </a:fld>
            <a:endParaRPr lang="en-US" dirty="0"/>
          </a:p>
        </p:txBody>
      </p:sp>
      <p:pic>
        <p:nvPicPr>
          <p:cNvPr id="8" name="Рисунок 7"/>
          <p:cNvPicPr>
            <a:picLocks noChangeAspect="1"/>
          </p:cNvPicPr>
          <p:nvPr/>
        </p:nvPicPr>
        <p:blipFill>
          <a:blip r:embed="rId3"/>
          <a:stretch>
            <a:fillRect/>
          </a:stretch>
        </p:blipFill>
        <p:spPr>
          <a:xfrm>
            <a:off x="6384314" y="6211766"/>
            <a:ext cx="2371725" cy="571500"/>
          </a:xfrm>
          <a:prstGeom prst="rect">
            <a:avLst/>
          </a:prstGeom>
        </p:spPr>
      </p:pic>
    </p:spTree>
    <p:extLst>
      <p:ext uri="{BB962C8B-B14F-4D97-AF65-F5344CB8AC3E}">
        <p14:creationId xmlns:p14="http://schemas.microsoft.com/office/powerpoint/2010/main" val="2485789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2550047136"/>
              </p:ext>
            </p:extLst>
          </p:nvPr>
        </p:nvGraphicFramePr>
        <p:xfrm>
          <a:off x="2312749" y="1538247"/>
          <a:ext cx="6736080" cy="4828032"/>
        </p:xfrm>
        <a:graphic>
          <a:graphicData uri="http://schemas.openxmlformats.org/drawingml/2006/table">
            <a:tbl>
              <a:tblPr/>
              <a:tblGrid>
                <a:gridCol w="2011680">
                  <a:extLst>
                    <a:ext uri="{9D8B030D-6E8A-4147-A177-3AD203B41FA5}">
                      <a16:colId xmlns:a16="http://schemas.microsoft.com/office/drawing/2014/main" val="20002"/>
                    </a:ext>
                  </a:extLst>
                </a:gridCol>
                <a:gridCol w="1597152">
                  <a:extLst>
                    <a:ext uri="{9D8B030D-6E8A-4147-A177-3AD203B41FA5}">
                      <a16:colId xmlns:a16="http://schemas.microsoft.com/office/drawing/2014/main" val="20003"/>
                    </a:ext>
                  </a:extLst>
                </a:gridCol>
                <a:gridCol w="1502664">
                  <a:extLst>
                    <a:ext uri="{9D8B030D-6E8A-4147-A177-3AD203B41FA5}">
                      <a16:colId xmlns:a16="http://schemas.microsoft.com/office/drawing/2014/main" val="20004"/>
                    </a:ext>
                  </a:extLst>
                </a:gridCol>
                <a:gridCol w="1624584">
                  <a:extLst>
                    <a:ext uri="{9D8B030D-6E8A-4147-A177-3AD203B41FA5}">
                      <a16:colId xmlns:a16="http://schemas.microsoft.com/office/drawing/2014/main" val="20005"/>
                    </a:ext>
                  </a:extLst>
                </a:gridCol>
              </a:tblGrid>
              <a:tr h="539496">
                <a:tc gridSpan="4">
                  <a:txBody>
                    <a:bodyPr/>
                    <a:lstStyle/>
                    <a:p>
                      <a:pPr indent="0" algn="ctr">
                        <a:lnSpc>
                          <a:spcPts val="1728"/>
                        </a:lnSpc>
                      </a:pPr>
                      <a:endParaRPr lang="en-US" sz="1500" b="1" dirty="0">
                        <a:solidFill>
                          <a:srgbClr val="091F3B"/>
                        </a:solidFill>
                        <a:latin typeface="Arial"/>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sz="2600"/>
                    </a:p>
                  </a:txBody>
                  <a:tcPr marL="0" marR="0" marT="0" marB="0"/>
                </a:tc>
                <a:tc hMerge="1">
                  <a:txBody>
                    <a:bodyPr/>
                    <a:lstStyle/>
                    <a:p>
                      <a:endParaRPr sz="2600"/>
                    </a:p>
                  </a:txBody>
                  <a:tcPr marL="0" marR="0" marT="0" marB="0"/>
                </a:tc>
                <a:tc hMerge="1">
                  <a:txBody>
                    <a:bodyPr/>
                    <a:lstStyle/>
                    <a:p>
                      <a:endParaRPr sz="2600"/>
                    </a:p>
                  </a:txBody>
                  <a:tcPr marL="0" marR="0" marT="0" marB="0"/>
                </a:tc>
                <a:extLst>
                  <a:ext uri="{0D108BD9-81ED-4DB2-BD59-A6C34878D82A}">
                    <a16:rowId xmlns:a16="http://schemas.microsoft.com/office/drawing/2014/main" val="10000"/>
                  </a:ext>
                </a:extLst>
              </a:tr>
              <a:tr h="874776">
                <a:tc gridSpan="4">
                  <a:txBody>
                    <a:bodyPr/>
                    <a:lstStyle/>
                    <a:p>
                      <a:endParaRPr sz="42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2"/>
                      <a:srcRect/>
                      <a:stretch>
                        <a:fillRect/>
                      </a:stretch>
                    </a:blipFill>
                  </a:tcPr>
                </a:tc>
                <a:tc hMerge="1">
                  <a:txBody>
                    <a:bodyPr/>
                    <a:lstStyle/>
                    <a:p>
                      <a:endParaRPr sz="4200"/>
                    </a:p>
                  </a:txBody>
                  <a:tcPr marL="0" marR="0" marT="0" marB="0"/>
                </a:tc>
                <a:tc hMerge="1">
                  <a:txBody>
                    <a:bodyPr/>
                    <a:lstStyle/>
                    <a:p>
                      <a:endParaRPr sz="4200"/>
                    </a:p>
                  </a:txBody>
                  <a:tcPr marL="0" marR="0" marT="0" marB="0"/>
                </a:tc>
                <a:tc hMerge="1">
                  <a:txBody>
                    <a:bodyPr/>
                    <a:lstStyle/>
                    <a:p>
                      <a:endParaRPr sz="4200"/>
                    </a:p>
                  </a:txBody>
                  <a:tcPr marL="0" marR="0" marT="0" marB="0"/>
                </a:tc>
                <a:extLst>
                  <a:ext uri="{0D108BD9-81ED-4DB2-BD59-A6C34878D82A}">
                    <a16:rowId xmlns:a16="http://schemas.microsoft.com/office/drawing/2014/main" val="10001"/>
                  </a:ext>
                </a:extLst>
              </a:tr>
              <a:tr h="3048000">
                <a:tc gridSpan="4">
                  <a:txBody>
                    <a:bodyPr/>
                    <a:lstStyle/>
                    <a:p>
                      <a:endParaRPr sz="12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3"/>
                      <a:srcRect/>
                      <a:stretch>
                        <a:fillRect/>
                      </a:stretch>
                    </a:blipFill>
                  </a:tcPr>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extLst>
                  <a:ext uri="{0D108BD9-81ED-4DB2-BD59-A6C34878D82A}">
                    <a16:rowId xmlns:a16="http://schemas.microsoft.com/office/drawing/2014/main" val="10002"/>
                  </a:ext>
                </a:extLst>
              </a:tr>
              <a:tr h="170688">
                <a:tc>
                  <a:txBody>
                    <a:bodyPr/>
                    <a:lstStyle/>
                    <a:p>
                      <a:pPr marL="1079500" indent="0"/>
                      <a:r>
                        <a:rPr lang="ru-RU" sz="850" dirty="0">
                          <a:latin typeface="Calibri"/>
                        </a:rPr>
                        <a:t>Армения</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indent="0" algn="ctr"/>
                      <a:r>
                        <a:rPr lang="ru-RU" sz="850" dirty="0">
                          <a:latin typeface="Calibri"/>
                        </a:rPr>
                        <a:t>Беларусь</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76200" indent="0" algn="ctr"/>
                      <a:r>
                        <a:rPr lang="ru-RU" sz="850" dirty="0">
                          <a:latin typeface="Calibri"/>
                        </a:rPr>
                        <a:t>Грузия</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546100" indent="0"/>
                      <a:r>
                        <a:rPr lang="ru-RU" sz="850" dirty="0">
                          <a:latin typeface="Calibri"/>
                        </a:rPr>
                        <a:t>Молдова</a:t>
                      </a:r>
                      <a:endParaRPr lang="en-US" sz="850" dirty="0">
                        <a:latin typeface="Calibri"/>
                      </a:endParaRP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5072">
                <a:tc gridSpan="4">
                  <a:txBody>
                    <a:bodyPr/>
                    <a:lstStyle/>
                    <a:p>
                      <a:endParaRPr sz="10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tc hMerge="1">
                  <a:txBody>
                    <a:bodyPr/>
                    <a:lstStyle/>
                    <a:p>
                      <a:endParaRPr sz="1000"/>
                    </a:p>
                  </a:txBody>
                  <a:tcPr marL="0" marR="0" marT="0" marB="0"/>
                </a:tc>
                <a:tc hMerge="1">
                  <a:txBody>
                    <a:bodyPr/>
                    <a:lstStyle/>
                    <a:p>
                      <a:endParaRPr sz="1000"/>
                    </a:p>
                  </a:txBody>
                  <a:tcPr marL="0" marR="0" marT="0" marB="0"/>
                </a:tc>
                <a:tc hMerge="1">
                  <a:txBody>
                    <a:bodyPr/>
                    <a:lstStyle/>
                    <a:p>
                      <a:endParaRPr sz="1000"/>
                    </a:p>
                  </a:txBody>
                  <a:tcPr marL="0" marR="0" marT="0" marB="0"/>
                </a:tc>
                <a:extLst>
                  <a:ext uri="{0D108BD9-81ED-4DB2-BD59-A6C34878D82A}">
                    <a16:rowId xmlns:a16="http://schemas.microsoft.com/office/drawing/2014/main" val="10015"/>
                  </a:ext>
                </a:extLst>
              </a:tr>
            </a:tbl>
          </a:graphicData>
        </a:graphic>
      </p:graphicFrame>
      <p:pic>
        <p:nvPicPr>
          <p:cNvPr id="6" name="Рисунок 5"/>
          <p:cNvPicPr>
            <a:picLocks noChangeAspect="1"/>
          </p:cNvPicPr>
          <p:nvPr/>
        </p:nvPicPr>
        <p:blipFill>
          <a:blip r:embed="rId5"/>
          <a:stretch>
            <a:fillRect/>
          </a:stretch>
        </p:blipFill>
        <p:spPr>
          <a:xfrm>
            <a:off x="6384314" y="6209441"/>
            <a:ext cx="2371725" cy="571500"/>
          </a:xfrm>
          <a:prstGeom prst="rect">
            <a:avLst/>
          </a:prstGeom>
        </p:spPr>
      </p:pic>
      <p:sp>
        <p:nvSpPr>
          <p:cNvPr id="2" name="Заголовок 1"/>
          <p:cNvSpPr>
            <a:spLocks noGrp="1"/>
          </p:cNvSpPr>
          <p:nvPr>
            <p:ph type="title"/>
          </p:nvPr>
        </p:nvSpPr>
        <p:spPr>
          <a:xfrm>
            <a:off x="340985" y="265858"/>
            <a:ext cx="8462029" cy="756707"/>
          </a:xfrm>
        </p:spPr>
        <p:txBody>
          <a:bodyPr>
            <a:normAutofit/>
          </a:bodyPr>
          <a:lstStyle/>
          <a:p>
            <a:r>
              <a:rPr lang="ru-RU" sz="1600" b="1" dirty="0"/>
              <a:t>Для регулирования межбюджетных капитальных трансфертов необходимы четкие правила</a:t>
            </a:r>
            <a:r>
              <a:rPr lang="it-IT" sz="1600" b="1" dirty="0"/>
              <a:t>.</a:t>
            </a:r>
            <a:endParaRPr lang="ru-RU" sz="1600" b="1" dirty="0"/>
          </a:p>
        </p:txBody>
      </p:sp>
      <p:sp>
        <p:nvSpPr>
          <p:cNvPr id="3" name="Текст 2"/>
          <p:cNvSpPr>
            <a:spLocks noGrp="1"/>
          </p:cNvSpPr>
          <p:nvPr>
            <p:ph type="body" sz="quarter" idx="13"/>
          </p:nvPr>
        </p:nvSpPr>
        <p:spPr>
          <a:xfrm>
            <a:off x="2312749" y="1309161"/>
            <a:ext cx="6634042" cy="481540"/>
          </a:xfrm>
        </p:spPr>
        <p:txBody>
          <a:bodyPr>
            <a:normAutofit lnSpcReduction="10000"/>
          </a:bodyPr>
          <a:lstStyle/>
          <a:p>
            <a:pPr marL="0" indent="0" algn="ctr"/>
            <a:r>
              <a:rPr lang="ru-RU" b="1" dirty="0"/>
              <a:t>Доля межбюджетных капитальных трансфертов в совокупных расходах субнациональных бюджетов в </a:t>
            </a:r>
            <a:r>
              <a:rPr lang="en-US" b="1" dirty="0"/>
              <a:t>2015-2017</a:t>
            </a:r>
            <a:r>
              <a:rPr lang="ru-RU" b="1" dirty="0"/>
              <a:t> г.</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19</a:t>
            </a:fld>
            <a:endParaRPr lang="en-US" dirty="0"/>
          </a:p>
        </p:txBody>
      </p:sp>
      <p:sp>
        <p:nvSpPr>
          <p:cNvPr id="10" name="TextBox 9"/>
          <p:cNvSpPr txBox="1"/>
          <p:nvPr/>
        </p:nvSpPr>
        <p:spPr>
          <a:xfrm>
            <a:off x="138513" y="1309161"/>
            <a:ext cx="2094260" cy="1384995"/>
          </a:xfrm>
          <a:prstGeom prst="rect">
            <a:avLst/>
          </a:prstGeom>
          <a:solidFill>
            <a:schemeClr val="tx1">
              <a:lumMod val="50000"/>
              <a:lumOff val="50000"/>
            </a:schemeClr>
          </a:solidFill>
        </p:spPr>
        <p:txBody>
          <a:bodyPr wrap="square" rtlCol="0">
            <a:spAutoFit/>
          </a:bodyPr>
          <a:lstStyle/>
          <a:p>
            <a:r>
              <a:rPr lang="ru-RU" sz="1200" dirty="0">
                <a:solidFill>
                  <a:schemeClr val="bg1"/>
                </a:solidFill>
              </a:rPr>
              <a:t>Есть ли формула или четкие нормативно установленные критерии расчета размера межбюджетных капитальных трансфертов?</a:t>
            </a:r>
          </a:p>
        </p:txBody>
      </p:sp>
      <p:graphicFrame>
        <p:nvGraphicFramePr>
          <p:cNvPr id="11" name="Таблица 10"/>
          <p:cNvGraphicFramePr>
            <a:graphicFrameLocks noGrp="1"/>
          </p:cNvGraphicFramePr>
          <p:nvPr>
            <p:extLst>
              <p:ext uri="{D42A27DB-BD31-4B8C-83A1-F6EECF244321}">
                <p14:modId xmlns:p14="http://schemas.microsoft.com/office/powerpoint/2010/main" val="2626190972"/>
              </p:ext>
            </p:extLst>
          </p:nvPr>
        </p:nvGraphicFramePr>
        <p:xfrm>
          <a:off x="138513" y="2731798"/>
          <a:ext cx="2094260" cy="3072108"/>
        </p:xfrm>
        <a:graphic>
          <a:graphicData uri="http://schemas.openxmlformats.org/drawingml/2006/table">
            <a:tbl>
              <a:tblPr/>
              <a:tblGrid>
                <a:gridCol w="1365822">
                  <a:extLst>
                    <a:ext uri="{9D8B030D-6E8A-4147-A177-3AD203B41FA5}">
                      <a16:colId xmlns:a16="http://schemas.microsoft.com/office/drawing/2014/main" val="3064253845"/>
                    </a:ext>
                  </a:extLst>
                </a:gridCol>
                <a:gridCol w="728438">
                  <a:extLst>
                    <a:ext uri="{9D8B030D-6E8A-4147-A177-3AD203B41FA5}">
                      <a16:colId xmlns:a16="http://schemas.microsoft.com/office/drawing/2014/main" val="1285457171"/>
                    </a:ext>
                  </a:extLst>
                </a:gridCol>
              </a:tblGrid>
              <a:tr h="256009">
                <a:tc>
                  <a:txBody>
                    <a:bodyPr/>
                    <a:lstStyle/>
                    <a:p>
                      <a:pPr algn="l" fontAlgn="ctr"/>
                      <a:r>
                        <a:rPr lang="ru-RU" sz="1400" b="1" i="0" u="none" strike="noStrike" dirty="0">
                          <a:solidFill>
                            <a:srgbClr val="FFFFFF"/>
                          </a:solidFill>
                          <a:effectLst/>
                          <a:latin typeface="Calibri" panose="020F0502020204030204" pitchFamily="34" charset="0"/>
                        </a:rPr>
                        <a:t>Армения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FF0000"/>
                          </a:solidFill>
                          <a:effectLst/>
                          <a:latin typeface="Calibri" panose="020F0502020204030204" pitchFamily="34" charset="0"/>
                        </a:rPr>
                        <a:t>Нет</a:t>
                      </a:r>
                      <a:endParaRPr lang="pl-PL" sz="1400" b="1" i="0" u="none" strike="noStrike" dirty="0">
                        <a:solidFill>
                          <a:srgbClr val="FF0000"/>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74082"/>
                  </a:ext>
                </a:extLst>
              </a:tr>
              <a:tr h="256009">
                <a:tc>
                  <a:txBody>
                    <a:bodyPr/>
                    <a:lstStyle/>
                    <a:p>
                      <a:pPr algn="l" fontAlgn="ctr"/>
                      <a:r>
                        <a:rPr lang="ru-RU" sz="1400" b="1" i="0" u="none" strike="noStrike" dirty="0">
                          <a:solidFill>
                            <a:srgbClr val="FFFFFF"/>
                          </a:solidFill>
                          <a:effectLst/>
                          <a:latin typeface="Calibri" panose="020F0502020204030204" pitchFamily="34" charset="0"/>
                        </a:rPr>
                        <a:t>Беларусь</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065526"/>
                  </a:ext>
                </a:extLst>
              </a:tr>
              <a:tr h="256009">
                <a:tc>
                  <a:txBody>
                    <a:bodyPr/>
                    <a:lstStyle/>
                    <a:p>
                      <a:pPr algn="l" fontAlgn="ctr"/>
                      <a:r>
                        <a:rPr lang="ru-RU" sz="1400" b="1" i="0" u="none" strike="noStrike" dirty="0">
                          <a:solidFill>
                            <a:srgbClr val="FFFFFF"/>
                          </a:solidFill>
                          <a:effectLst/>
                          <a:latin typeface="Calibri" panose="020F0502020204030204" pitchFamily="34" charset="0"/>
                        </a:rPr>
                        <a:t>БиГ</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4420884"/>
                  </a:ext>
                </a:extLst>
              </a:tr>
              <a:tr h="256009">
                <a:tc>
                  <a:txBody>
                    <a:bodyPr/>
                    <a:lstStyle/>
                    <a:p>
                      <a:pPr algn="l" fontAlgn="ctr"/>
                      <a:r>
                        <a:rPr lang="ru-RU" sz="1400" b="1" i="0" u="none" strike="noStrike" dirty="0">
                          <a:solidFill>
                            <a:srgbClr val="FFFFFF"/>
                          </a:solidFill>
                          <a:effectLst/>
                          <a:latin typeface="Calibri" panose="020F0502020204030204" pitchFamily="34" charset="0"/>
                        </a:rPr>
                        <a:t>Хорватия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727209"/>
                  </a:ext>
                </a:extLst>
              </a:tr>
              <a:tr h="256009">
                <a:tc>
                  <a:txBody>
                    <a:bodyPr/>
                    <a:lstStyle/>
                    <a:p>
                      <a:pPr algn="l" fontAlgn="ctr"/>
                      <a:r>
                        <a:rPr lang="ru-RU" sz="1400" b="1" i="0" u="none" strike="noStrike" dirty="0">
                          <a:solidFill>
                            <a:srgbClr val="FFFFFF"/>
                          </a:solidFill>
                          <a:effectLst/>
                          <a:latin typeface="Calibri" panose="020F0502020204030204" pitchFamily="34" charset="0"/>
                        </a:rPr>
                        <a:t>Грузия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222B35"/>
                          </a:solidFill>
                          <a:effectLst/>
                          <a:latin typeface="Calibri" panose="020F0502020204030204" pitchFamily="34" charset="0"/>
                        </a:rPr>
                        <a:t>ДА</a:t>
                      </a:r>
                      <a:endParaRPr lang="pl-PL" sz="1400" b="1" i="0" u="none" strike="noStrike" dirty="0">
                        <a:solidFill>
                          <a:srgbClr val="222B35"/>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28430"/>
                  </a:ext>
                </a:extLst>
              </a:tr>
              <a:tr h="256009">
                <a:tc>
                  <a:txBody>
                    <a:bodyPr/>
                    <a:lstStyle/>
                    <a:p>
                      <a:pPr algn="l" fontAlgn="ctr"/>
                      <a:r>
                        <a:rPr lang="ru-RU" sz="1400" b="1" i="0" u="none" strike="noStrike" dirty="0">
                          <a:solidFill>
                            <a:srgbClr val="FFFFFF"/>
                          </a:solidFill>
                          <a:effectLst/>
                          <a:latin typeface="Calibri" panose="020F0502020204030204" pitchFamily="34" charset="0"/>
                        </a:rPr>
                        <a:t>Казахстан</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400" b="1" i="0" u="none" strike="noStrike" dirty="0">
                          <a:solidFill>
                            <a:srgbClr val="222B35"/>
                          </a:solidFill>
                          <a:effectLst/>
                          <a:latin typeface="Calibri" panose="020F0502020204030204" pitchFamily="34" charset="0"/>
                        </a:rPr>
                        <a:t>ДА</a:t>
                      </a:r>
                      <a:endParaRPr lang="pl-PL" sz="1400" b="1" i="0" u="none" strike="noStrike" dirty="0">
                        <a:solidFill>
                          <a:srgbClr val="222B35"/>
                        </a:solidFill>
                        <a:effectLst/>
                        <a:latin typeface="Calibri" panose="020F050202020403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291739"/>
                  </a:ext>
                </a:extLst>
              </a:tr>
              <a:tr h="256009">
                <a:tc>
                  <a:txBody>
                    <a:bodyPr/>
                    <a:lstStyle/>
                    <a:p>
                      <a:pPr algn="l" fontAlgn="ctr"/>
                      <a:r>
                        <a:rPr lang="ru-RU" sz="1400" b="1" i="0" u="none" strike="noStrike" dirty="0">
                          <a:solidFill>
                            <a:srgbClr val="FFFFFF"/>
                          </a:solidFill>
                          <a:effectLst/>
                          <a:latin typeface="Calibri" panose="020F0502020204030204" pitchFamily="34" charset="0"/>
                        </a:rPr>
                        <a:t>Косово</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2579057"/>
                  </a:ext>
                </a:extLst>
              </a:tr>
              <a:tr h="256009">
                <a:tc>
                  <a:txBody>
                    <a:bodyPr/>
                    <a:lstStyle/>
                    <a:p>
                      <a:pPr algn="l" fontAlgn="ctr"/>
                      <a:r>
                        <a:rPr lang="ru-RU" sz="1400" b="1" i="0" u="none" strike="noStrike" dirty="0">
                          <a:solidFill>
                            <a:srgbClr val="FFFFFF"/>
                          </a:solidFill>
                          <a:effectLst/>
                          <a:latin typeface="Calibri" panose="020F0502020204030204" pitchFamily="34" charset="0"/>
                        </a:rPr>
                        <a:t>Македония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30426"/>
                  </a:ext>
                </a:extLst>
              </a:tr>
              <a:tr h="256009">
                <a:tc>
                  <a:txBody>
                    <a:bodyPr/>
                    <a:lstStyle/>
                    <a:p>
                      <a:pPr algn="l" fontAlgn="ctr"/>
                      <a:r>
                        <a:rPr lang="ru-RU" sz="1400" b="1" i="0" u="none" strike="noStrike" dirty="0">
                          <a:solidFill>
                            <a:srgbClr val="FFFFFF"/>
                          </a:solidFill>
                          <a:effectLst/>
                          <a:latin typeface="Calibri" panose="020F0502020204030204" pitchFamily="34" charset="0"/>
                        </a:rPr>
                        <a:t>Молдова</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4696475"/>
                  </a:ext>
                </a:extLst>
              </a:tr>
              <a:tr h="256009">
                <a:tc>
                  <a:txBody>
                    <a:bodyPr/>
                    <a:lstStyle/>
                    <a:p>
                      <a:pPr algn="l" fontAlgn="ctr"/>
                      <a:r>
                        <a:rPr lang="ru-RU" sz="1400" b="1" i="0" u="none" strike="noStrike" dirty="0">
                          <a:solidFill>
                            <a:srgbClr val="FFFFFF"/>
                          </a:solidFill>
                          <a:effectLst/>
                          <a:latin typeface="Calibri" panose="020F0502020204030204" pitchFamily="34" charset="0"/>
                        </a:rPr>
                        <a:t>Черногория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69656"/>
                  </a:ext>
                </a:extLst>
              </a:tr>
              <a:tr h="256009">
                <a:tc>
                  <a:txBody>
                    <a:bodyPr/>
                    <a:lstStyle/>
                    <a:p>
                      <a:pPr algn="l" fontAlgn="ctr"/>
                      <a:r>
                        <a:rPr lang="ru-RU" sz="1400" b="1" i="0" u="none" strike="noStrike" dirty="0">
                          <a:solidFill>
                            <a:srgbClr val="FFFFFF"/>
                          </a:solidFill>
                          <a:effectLst/>
                          <a:latin typeface="Calibri" panose="020F0502020204030204" pitchFamily="34" charset="0"/>
                        </a:rPr>
                        <a:t>Россия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2879"/>
                  </a:ext>
                </a:extLst>
              </a:tr>
              <a:tr h="256009">
                <a:tc>
                  <a:txBody>
                    <a:bodyPr/>
                    <a:lstStyle/>
                    <a:p>
                      <a:pPr algn="l" fontAlgn="ctr"/>
                      <a:r>
                        <a:rPr lang="ru-RU" sz="1400" b="1" i="0" u="none" strike="noStrike" dirty="0">
                          <a:solidFill>
                            <a:srgbClr val="FFFFFF"/>
                          </a:solidFill>
                          <a:effectLst/>
                          <a:latin typeface="Calibri" panose="020F0502020204030204" pitchFamily="34" charset="0"/>
                        </a:rPr>
                        <a:t>Сербия</a:t>
                      </a:r>
                      <a:endParaRPr lang="pl-PL" sz="14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kumimoji="0" lang="pl-PL"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968561"/>
                  </a:ext>
                </a:extLst>
              </a:tr>
            </a:tbl>
          </a:graphicData>
        </a:graphic>
      </p:graphicFrame>
    </p:spTree>
    <p:extLst>
      <p:ext uri="{BB962C8B-B14F-4D97-AF65-F5344CB8AC3E}">
        <p14:creationId xmlns:p14="http://schemas.microsoft.com/office/powerpoint/2010/main" val="309311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14977"/>
            <a:ext cx="8462029" cy="756707"/>
          </a:xfrm>
        </p:spPr>
        <p:txBody>
          <a:bodyPr>
            <a:noAutofit/>
          </a:bodyPr>
          <a:lstStyle/>
          <a:p>
            <a:r>
              <a:rPr lang="ru-RU" sz="1800" b="1" dirty="0"/>
              <a:t>Эффективное использование ресурсов для государственных инвестиций – важнейшее требование</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20</a:t>
            </a:fld>
            <a:endParaRPr lang="en-US" dirty="0"/>
          </a:p>
        </p:txBody>
      </p:sp>
      <p:pic>
        <p:nvPicPr>
          <p:cNvPr id="5" name="Рисунок 4"/>
          <p:cNvPicPr>
            <a:picLocks noChangeAspect="1"/>
          </p:cNvPicPr>
          <p:nvPr/>
        </p:nvPicPr>
        <p:blipFill>
          <a:blip r:embed="rId2"/>
          <a:stretch>
            <a:fillRect/>
          </a:stretch>
        </p:blipFill>
        <p:spPr>
          <a:xfrm>
            <a:off x="6446838" y="6249865"/>
            <a:ext cx="2371725" cy="571500"/>
          </a:xfrm>
          <a:prstGeom prst="rect">
            <a:avLst/>
          </a:prstGeom>
        </p:spPr>
      </p:pic>
      <p:sp>
        <p:nvSpPr>
          <p:cNvPr id="6" name="TextBox 5"/>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295923343"/>
              </p:ext>
            </p:extLst>
          </p:nvPr>
        </p:nvGraphicFramePr>
        <p:xfrm>
          <a:off x="326136" y="1319784"/>
          <a:ext cx="8552688" cy="4867656"/>
        </p:xfrm>
        <a:graphic>
          <a:graphicData uri="http://schemas.openxmlformats.org/drawingml/2006/table">
            <a:tbl>
              <a:tblPr/>
              <a:tblGrid>
                <a:gridCol w="4407408">
                  <a:extLst>
                    <a:ext uri="{9D8B030D-6E8A-4147-A177-3AD203B41FA5}">
                      <a16:colId xmlns:a16="http://schemas.microsoft.com/office/drawing/2014/main" val="20000"/>
                    </a:ext>
                  </a:extLst>
                </a:gridCol>
                <a:gridCol w="4145280">
                  <a:extLst>
                    <a:ext uri="{9D8B030D-6E8A-4147-A177-3AD203B41FA5}">
                      <a16:colId xmlns:a16="http://schemas.microsoft.com/office/drawing/2014/main" val="20001"/>
                    </a:ext>
                  </a:extLst>
                </a:gridCol>
              </a:tblGrid>
              <a:tr h="243840">
                <a:tc gridSpan="2">
                  <a:txBody>
                    <a:bodyPr/>
                    <a:lstStyle/>
                    <a:p>
                      <a:pPr marL="927100" indent="0"/>
                      <a:r>
                        <a:rPr lang="ru-RU" sz="1500" b="1" dirty="0">
                          <a:solidFill>
                            <a:srgbClr val="091F3B"/>
                          </a:solidFill>
                          <a:latin typeface="Arial"/>
                        </a:rPr>
                        <a:t>Отношение чистых инвестиций в нефинансовые активы к чистым заимствованиям </a:t>
                      </a:r>
                      <a:r>
                        <a:rPr lang="en-US" sz="1500" b="1" dirty="0">
                          <a:solidFill>
                            <a:srgbClr val="091F3B"/>
                          </a:solidFill>
                          <a:latin typeface="Arial"/>
                        </a:rPr>
                        <a:t>(%) in 2016</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hMerge="1">
                  <a:txBody>
                    <a:bodyPr/>
                    <a:lstStyle/>
                    <a:p>
                      <a:endParaRPr sz="1200"/>
                    </a:p>
                  </a:txBody>
                  <a:tcPr marL="0" marR="0" marT="0" marB="0"/>
                </a:tc>
                <a:extLst>
                  <a:ext uri="{0D108BD9-81ED-4DB2-BD59-A6C34878D82A}">
                    <a16:rowId xmlns:a16="http://schemas.microsoft.com/office/drawing/2014/main" val="10000"/>
                  </a:ext>
                </a:extLst>
              </a:tr>
              <a:tr h="377952">
                <a:tc>
                  <a:txBody>
                    <a:bodyPr/>
                    <a:lstStyle/>
                    <a:p>
                      <a:pPr indent="0" algn="ctr"/>
                      <a:r>
                        <a:rPr lang="ru-RU" sz="1500" b="1" dirty="0">
                          <a:solidFill>
                            <a:srgbClr val="091F3B"/>
                          </a:solidFill>
                          <a:latin typeface="Arial"/>
                        </a:rPr>
                        <a:t>В странах </a:t>
                      </a:r>
                      <a:r>
                        <a:rPr lang="en-US" sz="1500" b="1" dirty="0">
                          <a:solidFill>
                            <a:srgbClr val="091F3B"/>
                          </a:solidFill>
                          <a:latin typeface="Arial"/>
                        </a:rPr>
                        <a:t>PEMPAL (</a:t>
                      </a:r>
                      <a:r>
                        <a:rPr lang="ru-RU" sz="1500" b="1" dirty="0">
                          <a:solidFill>
                            <a:srgbClr val="091F3B"/>
                          </a:solidFill>
                          <a:latin typeface="Arial"/>
                        </a:rPr>
                        <a:t>в среднем </a:t>
                      </a:r>
                      <a:r>
                        <a:rPr lang="en-US" sz="1500" b="1" dirty="0">
                          <a:solidFill>
                            <a:srgbClr val="091F3B"/>
                          </a:solidFill>
                          <a:latin typeface="Arial"/>
                        </a:rPr>
                        <a:t>202,5%)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R="139700" indent="0" algn="r"/>
                      <a:r>
                        <a:rPr lang="ru-RU" sz="1500" b="1" dirty="0">
                          <a:solidFill>
                            <a:srgbClr val="091F3B"/>
                          </a:solidFill>
                          <a:latin typeface="Arial"/>
                        </a:rPr>
                        <a:t>В странах еврозоны </a:t>
                      </a:r>
                      <a:r>
                        <a:rPr lang="en-US" sz="1500" b="1" dirty="0">
                          <a:solidFill>
                            <a:srgbClr val="091F3B"/>
                          </a:solidFill>
                          <a:latin typeface="Arial"/>
                        </a:rPr>
                        <a:t>(</a:t>
                      </a:r>
                      <a:r>
                        <a:rPr lang="ru-RU" sz="1500" b="1" dirty="0">
                          <a:solidFill>
                            <a:srgbClr val="091F3B"/>
                          </a:solidFill>
                          <a:latin typeface="Arial"/>
                        </a:rPr>
                        <a:t>в среднем </a:t>
                      </a:r>
                      <a:r>
                        <a:rPr lang="en-US" sz="1500" b="1" dirty="0">
                          <a:solidFill>
                            <a:srgbClr val="091F3B"/>
                          </a:solidFill>
                          <a:latin typeface="Arial"/>
                        </a:rPr>
                        <a:t>340,5%)</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27248">
                <a:tc>
                  <a:txBody>
                    <a:bodyPr/>
                    <a:lstStyle/>
                    <a:p>
                      <a:endParaRPr sz="148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3"/>
                      <a:srcRect/>
                      <a:stretch>
                        <a:fillRect/>
                      </a:stretch>
                    </a:blipFill>
                  </a:tcPr>
                </a:tc>
                <a:tc rowSpan="2">
                  <a:txBody>
                    <a:bodyPr/>
                    <a:lstStyle/>
                    <a:p>
                      <a:endParaRPr sz="148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extLst>
                  <a:ext uri="{0D108BD9-81ED-4DB2-BD59-A6C34878D82A}">
                    <a16:rowId xmlns:a16="http://schemas.microsoft.com/office/drawing/2014/main" val="10002"/>
                  </a:ext>
                </a:extLst>
              </a:tr>
              <a:tr h="112776">
                <a:tc rowSpan="2">
                  <a:txBody>
                    <a:bodyPr/>
                    <a:lstStyle/>
                    <a:p>
                      <a:endParaRPr sz="6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vMerge="1">
                  <a:txBody>
                    <a:bodyPr/>
                    <a:lstStyle/>
                    <a:p>
                      <a:endParaRPr sz="600"/>
                    </a:p>
                  </a:txBody>
                  <a:tcPr marL="0" marR="0" marT="0" marB="0"/>
                </a:tc>
                <a:extLst>
                  <a:ext uri="{0D108BD9-81ED-4DB2-BD59-A6C34878D82A}">
                    <a16:rowId xmlns:a16="http://schemas.microsoft.com/office/drawing/2014/main" val="10003"/>
                  </a:ext>
                </a:extLst>
              </a:tr>
              <a:tr h="792480">
                <a:tc vMerge="1">
                  <a:txBody>
                    <a:bodyPr/>
                    <a:lstStyle/>
                    <a:p>
                      <a:endParaRPr sz="3800"/>
                    </a:p>
                  </a:txBody>
                  <a:tcPr marL="0" marR="0" marT="0" marB="0"/>
                </a:tc>
                <a:tc>
                  <a:txBody>
                    <a:bodyPr/>
                    <a:lstStyle/>
                    <a:p>
                      <a:endParaRPr sz="3800" dirty="0"/>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3" name="Прямоугольник 12"/>
          <p:cNvSpPr/>
          <p:nvPr/>
        </p:nvSpPr>
        <p:spPr>
          <a:xfrm rot="17884281">
            <a:off x="1244034" y="3989066"/>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spcBef>
                <a:spcPts val="1200"/>
              </a:spcBef>
            </a:pPr>
            <a:r>
              <a:rPr lang="ru-RU" sz="1050" b="0" dirty="0">
                <a:solidFill>
                  <a:sysClr val="windowText" lastClr="000000"/>
                </a:solidFill>
              </a:rPr>
              <a:t>       Болгария</a:t>
            </a:r>
          </a:p>
          <a:p>
            <a:pPr indent="0">
              <a:spcBef>
                <a:spcPts val="1200"/>
              </a:spcBef>
            </a:pPr>
            <a:r>
              <a:rPr lang="ru-RU" sz="1050" b="0" dirty="0">
                <a:solidFill>
                  <a:sysClr val="windowText" lastClr="000000"/>
                </a:solidFill>
              </a:rPr>
              <a:t>Киргизия</a:t>
            </a:r>
          </a:p>
          <a:p>
            <a:pPr indent="0">
              <a:spcBef>
                <a:spcPts val="1200"/>
              </a:spcBef>
            </a:pPr>
            <a:r>
              <a:rPr lang="ru-RU" sz="1050" b="0" dirty="0">
                <a:solidFill>
                  <a:sysClr val="windowText" lastClr="000000"/>
                </a:solidFill>
              </a:rPr>
              <a:t>         Россия</a:t>
            </a:r>
          </a:p>
          <a:p>
            <a:pPr indent="0">
              <a:spcBef>
                <a:spcPts val="1200"/>
              </a:spcBef>
            </a:pPr>
            <a:r>
              <a:rPr lang="ru-RU" sz="1050" b="0" dirty="0">
                <a:solidFill>
                  <a:sysClr val="windowText" lastClr="000000"/>
                </a:solidFill>
              </a:rPr>
              <a:t>                 Молдова</a:t>
            </a:r>
          </a:p>
          <a:p>
            <a:pPr indent="0">
              <a:spcBef>
                <a:spcPts val="1200"/>
              </a:spcBef>
            </a:pPr>
            <a:r>
              <a:rPr lang="ru-RU" sz="1050" b="0" dirty="0">
                <a:solidFill>
                  <a:sysClr val="windowText" lastClr="000000"/>
                </a:solidFill>
              </a:rPr>
              <a:t>                  Грузия</a:t>
            </a:r>
          </a:p>
          <a:p>
            <a:pPr indent="0">
              <a:spcBef>
                <a:spcPts val="1200"/>
              </a:spcBef>
            </a:pPr>
            <a:r>
              <a:rPr lang="ru-RU" sz="1050" b="0" dirty="0">
                <a:solidFill>
                  <a:sysClr val="windowText" lastClr="000000"/>
                </a:solidFill>
              </a:rPr>
              <a:t>                  Македония</a:t>
            </a:r>
          </a:p>
          <a:p>
            <a:pPr indent="0">
              <a:spcBef>
                <a:spcPts val="1200"/>
              </a:spcBef>
            </a:pPr>
            <a:r>
              <a:rPr lang="ru-RU" sz="1050" b="0" dirty="0">
                <a:solidFill>
                  <a:sysClr val="windowText" lastClr="000000"/>
                </a:solidFill>
              </a:rPr>
              <a:t>                             Армения</a:t>
            </a:r>
          </a:p>
          <a:p>
            <a:pPr indent="0">
              <a:spcBef>
                <a:spcPts val="1200"/>
              </a:spcBef>
            </a:pPr>
            <a:r>
              <a:rPr lang="ru-RU" sz="1050" b="0" dirty="0">
                <a:solidFill>
                  <a:sysClr val="windowText" lastClr="000000"/>
                </a:solidFill>
              </a:rPr>
              <a:t>                                 Румыния</a:t>
            </a:r>
          </a:p>
          <a:p>
            <a:pPr indent="0">
              <a:spcBef>
                <a:spcPts val="1200"/>
              </a:spcBef>
            </a:pPr>
            <a:r>
              <a:rPr lang="ru-RU" sz="1050" b="0" dirty="0">
                <a:solidFill>
                  <a:sysClr val="windowText" lastClr="000000"/>
                </a:solidFill>
              </a:rPr>
              <a:t>                                    Казахстан</a:t>
            </a:r>
          </a:p>
          <a:p>
            <a:pPr indent="0">
              <a:spcBef>
                <a:spcPts val="1200"/>
              </a:spcBef>
            </a:pPr>
            <a:r>
              <a:rPr lang="ru-RU" sz="1050" b="0" dirty="0">
                <a:solidFill>
                  <a:sysClr val="windowText" lastClr="000000"/>
                </a:solidFill>
              </a:rPr>
              <a:t>                                                Украина</a:t>
            </a:r>
          </a:p>
        </p:txBody>
      </p:sp>
      <p:sp>
        <p:nvSpPr>
          <p:cNvPr id="14" name="Прямоугольник 13"/>
          <p:cNvSpPr/>
          <p:nvPr/>
        </p:nvSpPr>
        <p:spPr>
          <a:xfrm rot="17860561">
            <a:off x="5478069" y="4286404"/>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defTabSz="1074738">
              <a:spcBef>
                <a:spcPts val="1200"/>
              </a:spcBef>
            </a:pPr>
            <a:r>
              <a:rPr lang="en-US" sz="1100" b="0" dirty="0">
                <a:solidFill>
                  <a:srgbClr val="454545"/>
                </a:solidFill>
              </a:rPr>
              <a:t>              </a:t>
            </a:r>
            <a:r>
              <a:rPr lang="ru-RU" sz="1100" b="0" dirty="0">
                <a:solidFill>
                  <a:srgbClr val="454545"/>
                </a:solidFill>
              </a:rPr>
              <a:t>Италия</a:t>
            </a:r>
            <a:endParaRPr lang="en-US" sz="1100" b="0" dirty="0">
              <a:solidFill>
                <a:srgbClr val="454545"/>
              </a:solidFill>
            </a:endParaRPr>
          </a:p>
          <a:p>
            <a:pPr indent="0" defTabSz="1074738">
              <a:spcBef>
                <a:spcPts val="1200"/>
              </a:spcBef>
            </a:pPr>
            <a:r>
              <a:rPr lang="ru-RU" sz="1100" b="0" dirty="0">
                <a:solidFill>
                  <a:srgbClr val="454545"/>
                </a:solidFill>
              </a:rPr>
              <a:t>Великобритания</a:t>
            </a:r>
          </a:p>
          <a:p>
            <a:pPr indent="0" defTabSz="1074738">
              <a:spcBef>
                <a:spcPts val="1200"/>
              </a:spcBef>
            </a:pPr>
            <a:r>
              <a:rPr lang="en-US" sz="1100" b="0" dirty="0">
                <a:solidFill>
                  <a:srgbClr val="454545"/>
                </a:solidFill>
              </a:rPr>
              <a:t>                    </a:t>
            </a:r>
            <a:r>
              <a:rPr lang="ru-RU" sz="1100" b="0" dirty="0">
                <a:solidFill>
                  <a:srgbClr val="454545"/>
                </a:solidFill>
              </a:rPr>
              <a:t>Польша</a:t>
            </a:r>
          </a:p>
          <a:p>
            <a:pPr indent="0" defTabSz="1074738">
              <a:spcBef>
                <a:spcPts val="1200"/>
              </a:spcBef>
            </a:pPr>
            <a:r>
              <a:rPr lang="en-US" sz="1100" b="0" dirty="0">
                <a:solidFill>
                  <a:srgbClr val="454545"/>
                </a:solidFill>
              </a:rPr>
              <a:t>                      </a:t>
            </a:r>
            <a:r>
              <a:rPr lang="ru-RU" sz="1100" b="0" dirty="0">
                <a:solidFill>
                  <a:srgbClr val="454545"/>
                </a:solidFill>
              </a:rPr>
              <a:t>Словения</a:t>
            </a:r>
          </a:p>
          <a:p>
            <a:pPr indent="0" defTabSz="1074738">
              <a:spcBef>
                <a:spcPts val="1200"/>
              </a:spcBef>
            </a:pPr>
            <a:r>
              <a:rPr lang="en-US" sz="1100" b="0" dirty="0">
                <a:solidFill>
                  <a:srgbClr val="454545"/>
                </a:solidFill>
              </a:rPr>
              <a:t>                           </a:t>
            </a:r>
            <a:r>
              <a:rPr lang="ru-RU" sz="1100" b="0" dirty="0">
                <a:solidFill>
                  <a:srgbClr val="454545"/>
                </a:solidFill>
              </a:rPr>
              <a:t>Венгрия</a:t>
            </a:r>
          </a:p>
          <a:p>
            <a:pPr defTabSz="1074738">
              <a:spcBef>
                <a:spcPts val="1200"/>
              </a:spcBef>
            </a:pPr>
            <a:r>
              <a:rPr lang="en-US" sz="1100" b="0" dirty="0">
                <a:solidFill>
                  <a:srgbClr val="454545"/>
                </a:solidFill>
              </a:rPr>
              <a:t>                   </a:t>
            </a:r>
            <a:r>
              <a:rPr lang="ru-RU" sz="1100" b="0" dirty="0">
                <a:solidFill>
                  <a:srgbClr val="454545"/>
                </a:solidFill>
              </a:rPr>
              <a:t>	Словакия</a:t>
            </a:r>
          </a:p>
          <a:p>
            <a:pPr indent="0" defTabSz="1074738">
              <a:spcBef>
                <a:spcPts val="1200"/>
              </a:spcBef>
            </a:pPr>
            <a:r>
              <a:rPr lang="ru-RU" sz="1100" b="0" dirty="0">
                <a:solidFill>
                  <a:srgbClr val="454545"/>
                </a:solidFill>
              </a:rPr>
              <a:t> </a:t>
            </a:r>
            <a:r>
              <a:rPr lang="en-US" sz="1100" b="0" dirty="0">
                <a:solidFill>
                  <a:srgbClr val="454545"/>
                </a:solidFill>
              </a:rPr>
              <a:t>                                  </a:t>
            </a:r>
            <a:r>
              <a:rPr lang="ru-RU" sz="1100" b="0" dirty="0">
                <a:solidFill>
                  <a:srgbClr val="454545"/>
                </a:solidFill>
              </a:rPr>
              <a:t>Турция</a:t>
            </a:r>
            <a:endParaRPr lang="en-US" sz="1100" b="0" dirty="0">
              <a:solidFill>
                <a:srgbClr val="454545"/>
              </a:solidFill>
            </a:endParaRPr>
          </a:p>
          <a:p>
            <a:pPr indent="0" defTabSz="1074738">
              <a:spcBef>
                <a:spcPts val="1200"/>
              </a:spcBef>
            </a:pPr>
            <a:r>
              <a:rPr lang="en-US" sz="1100" b="0" dirty="0">
                <a:solidFill>
                  <a:srgbClr val="454545"/>
                </a:solidFill>
              </a:rPr>
              <a:t>                          </a:t>
            </a:r>
            <a:r>
              <a:rPr lang="ru-RU" sz="1100" b="0" dirty="0">
                <a:solidFill>
                  <a:srgbClr val="454545"/>
                </a:solidFill>
              </a:rPr>
              <a:t>	Чехия</a:t>
            </a:r>
            <a:endParaRPr lang="en-US" sz="1100" b="0" dirty="0">
              <a:solidFill>
                <a:srgbClr val="454545"/>
              </a:solidFill>
            </a:endParaRPr>
          </a:p>
          <a:p>
            <a:pPr defTabSz="1074738">
              <a:spcBef>
                <a:spcPts val="1200"/>
              </a:spcBef>
            </a:pPr>
            <a:r>
              <a:rPr lang="en-US" sz="1100" b="0" dirty="0">
                <a:solidFill>
                  <a:srgbClr val="454545"/>
                </a:solidFill>
              </a:rPr>
              <a:t>                                             </a:t>
            </a:r>
            <a:r>
              <a:rPr lang="ru-RU" sz="1100" b="0" dirty="0">
                <a:solidFill>
                  <a:srgbClr val="454545"/>
                </a:solidFill>
              </a:rPr>
              <a:t>Эстония</a:t>
            </a:r>
            <a:endParaRPr lang="en-US" sz="1100" b="0" dirty="0">
              <a:solidFill>
                <a:srgbClr val="454545"/>
              </a:solidFill>
            </a:endParaRPr>
          </a:p>
          <a:p>
            <a:pPr defTabSz="1074738">
              <a:spcBef>
                <a:spcPts val="1200"/>
              </a:spcBef>
            </a:pPr>
            <a:r>
              <a:rPr lang="ru-RU" sz="1100" b="0" dirty="0">
                <a:solidFill>
                  <a:srgbClr val="454545"/>
                </a:solidFill>
              </a:rPr>
              <a:t> </a:t>
            </a:r>
            <a:r>
              <a:rPr lang="en-US" sz="1100" b="0" dirty="0">
                <a:solidFill>
                  <a:srgbClr val="454545"/>
                </a:solidFill>
              </a:rPr>
              <a:t>                                                   </a:t>
            </a:r>
            <a:r>
              <a:rPr lang="ru-RU" sz="1100" b="0" dirty="0">
                <a:solidFill>
                  <a:srgbClr val="454545"/>
                </a:solidFill>
              </a:rPr>
              <a:t>Латвия</a:t>
            </a:r>
          </a:p>
        </p:txBody>
      </p:sp>
    </p:spTree>
    <p:extLst>
      <p:ext uri="{BB962C8B-B14F-4D97-AF65-F5344CB8AC3E}">
        <p14:creationId xmlns:p14="http://schemas.microsoft.com/office/powerpoint/2010/main" val="2997532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61270"/>
            <a:ext cx="9033063" cy="849830"/>
          </a:xfrm>
        </p:spPr>
        <p:txBody>
          <a:bodyPr>
            <a:noAutofit/>
          </a:bodyPr>
          <a:lstStyle/>
          <a:p>
            <a:pPr algn="ctr"/>
            <a:r>
              <a:rPr lang="ru-RU" sz="1600" b="1" dirty="0"/>
              <a:t>Отклонение средних чистых заимствований в </a:t>
            </a:r>
            <a:r>
              <a:rPr lang="en-US" sz="1600" b="1" dirty="0"/>
              <a:t>2013-2016 </a:t>
            </a:r>
            <a:r>
              <a:rPr lang="ru-RU" sz="1600" b="1" dirty="0"/>
              <a:t>гг. по сравнению с отклонением средних чистых инвестиций в нефинансовые активы в </a:t>
            </a:r>
            <a:r>
              <a:rPr lang="en-US" sz="1600" b="1" dirty="0"/>
              <a:t>2013-2016 </a:t>
            </a:r>
            <a:r>
              <a:rPr lang="ru-RU" sz="1600" b="1" dirty="0"/>
              <a:t>гг. по сравнению с </a:t>
            </a:r>
            <a:r>
              <a:rPr lang="en-US" sz="1600" b="1" dirty="0"/>
              <a:t>2012 </a:t>
            </a:r>
            <a:r>
              <a:rPr lang="ru-RU" sz="1600" b="1" dirty="0"/>
              <a:t>г.</a:t>
            </a:r>
            <a:r>
              <a:rPr lang="en-US" sz="1600" b="1" dirty="0"/>
              <a:t>(%)</a:t>
            </a:r>
            <a:br>
              <a:rPr lang="ru-RU" sz="1600" b="1" dirty="0"/>
            </a:br>
            <a:endParaRPr lang="ru-RU" sz="16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21</a:t>
            </a:fld>
            <a:endParaRPr lang="en-US" dirty="0"/>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sp>
        <p:nvSpPr>
          <p:cNvPr id="7" name="TextBox 6"/>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pic>
        <p:nvPicPr>
          <p:cNvPr id="8" name="Рисунок 7"/>
          <p:cNvPicPr>
            <a:picLocks noChangeAspect="1"/>
          </p:cNvPicPr>
          <p:nvPr/>
        </p:nvPicPr>
        <p:blipFill>
          <a:blip r:embed="rId4"/>
          <a:stretch>
            <a:fillRect/>
          </a:stretch>
        </p:blipFill>
        <p:spPr>
          <a:xfrm>
            <a:off x="710184" y="1432560"/>
            <a:ext cx="7833360" cy="4824984"/>
          </a:xfrm>
          <a:prstGeom prst="rect">
            <a:avLst/>
          </a:prstGeom>
        </p:spPr>
      </p:pic>
      <p:sp>
        <p:nvSpPr>
          <p:cNvPr id="9" name="Прямоугольник 8"/>
          <p:cNvSpPr/>
          <p:nvPr/>
        </p:nvSpPr>
        <p:spPr>
          <a:xfrm>
            <a:off x="1472184" y="5477256"/>
            <a:ext cx="417576" cy="152400"/>
          </a:xfrm>
          <a:prstGeom prst="rect">
            <a:avLst/>
          </a:prstGeom>
        </p:spPr>
        <p:txBody>
          <a:bodyPr wrap="none" lIns="0" tIns="0" rIns="0" bIns="0">
            <a:noAutofit/>
          </a:bodyPr>
          <a:lstStyle/>
          <a:p>
            <a:pPr indent="0"/>
            <a:r>
              <a:rPr lang="ru-RU" sz="750" dirty="0">
                <a:solidFill>
                  <a:srgbClr val="454545"/>
                </a:solidFill>
                <a:latin typeface="Calibri"/>
              </a:rPr>
              <a:t>Украина</a:t>
            </a:r>
            <a:endParaRPr lang="en-US" sz="750" dirty="0">
              <a:solidFill>
                <a:srgbClr val="454545"/>
              </a:solidFill>
              <a:latin typeface="Calibri"/>
            </a:endParaRPr>
          </a:p>
        </p:txBody>
      </p:sp>
      <p:sp>
        <p:nvSpPr>
          <p:cNvPr id="10" name="Прямоугольник 9"/>
          <p:cNvSpPr/>
          <p:nvPr/>
        </p:nvSpPr>
        <p:spPr>
          <a:xfrm>
            <a:off x="2112264" y="5495544"/>
            <a:ext cx="865632" cy="152400"/>
          </a:xfrm>
          <a:prstGeom prst="rect">
            <a:avLst/>
          </a:prstGeom>
        </p:spPr>
        <p:txBody>
          <a:bodyPr wrap="none" lIns="0" tIns="0" rIns="0" bIns="0">
            <a:noAutofit/>
          </a:bodyPr>
          <a:lstStyle/>
          <a:p>
            <a:pPr indent="0"/>
            <a:r>
              <a:rPr lang="ru-RU" sz="750" dirty="0">
                <a:solidFill>
                  <a:srgbClr val="454545"/>
                </a:solidFill>
                <a:latin typeface="Calibri"/>
              </a:rPr>
              <a:t>Россия</a:t>
            </a:r>
            <a:endParaRPr lang="en-US" sz="750" dirty="0">
              <a:solidFill>
                <a:srgbClr val="454545"/>
              </a:solidFill>
              <a:latin typeface="Calibri"/>
            </a:endParaRPr>
          </a:p>
        </p:txBody>
      </p:sp>
      <p:sp>
        <p:nvSpPr>
          <p:cNvPr id="11" name="Прямоугольник 10"/>
          <p:cNvSpPr/>
          <p:nvPr/>
        </p:nvSpPr>
        <p:spPr>
          <a:xfrm>
            <a:off x="3230880" y="5486400"/>
            <a:ext cx="457200" cy="173736"/>
          </a:xfrm>
          <a:prstGeom prst="rect">
            <a:avLst/>
          </a:prstGeom>
        </p:spPr>
        <p:txBody>
          <a:bodyPr wrap="none" lIns="0" tIns="0" rIns="0" bIns="0">
            <a:noAutofit/>
          </a:bodyPr>
          <a:lstStyle/>
          <a:p>
            <a:pPr indent="0"/>
            <a:r>
              <a:rPr lang="ru-RU" sz="750" dirty="0">
                <a:solidFill>
                  <a:srgbClr val="454545"/>
                </a:solidFill>
                <a:latin typeface="Calibri"/>
              </a:rPr>
              <a:t>Болгария</a:t>
            </a:r>
            <a:endParaRPr lang="en-US" sz="750" dirty="0">
              <a:solidFill>
                <a:srgbClr val="454545"/>
              </a:solidFill>
              <a:latin typeface="Calibri"/>
            </a:endParaRPr>
          </a:p>
        </p:txBody>
      </p:sp>
      <p:sp>
        <p:nvSpPr>
          <p:cNvPr id="12" name="Прямоугольник 11"/>
          <p:cNvSpPr/>
          <p:nvPr/>
        </p:nvSpPr>
        <p:spPr>
          <a:xfrm>
            <a:off x="3962400" y="5477256"/>
            <a:ext cx="792480" cy="201168"/>
          </a:xfrm>
          <a:prstGeom prst="rect">
            <a:avLst/>
          </a:prstGeom>
        </p:spPr>
        <p:txBody>
          <a:bodyPr wrap="none" lIns="0" tIns="0" rIns="0" bIns="0">
            <a:noAutofit/>
          </a:bodyPr>
          <a:lstStyle/>
          <a:p>
            <a:pPr indent="0"/>
            <a:r>
              <a:rPr lang="ru-RU" sz="750" dirty="0">
                <a:solidFill>
                  <a:srgbClr val="454545"/>
                </a:solidFill>
                <a:latin typeface="Calibri"/>
              </a:rPr>
              <a:t>Македония</a:t>
            </a:r>
            <a:endParaRPr lang="en-US" sz="750" dirty="0">
              <a:solidFill>
                <a:srgbClr val="091F3B"/>
              </a:solidFill>
              <a:latin typeface="Calibri"/>
            </a:endParaRPr>
          </a:p>
        </p:txBody>
      </p:sp>
      <p:sp>
        <p:nvSpPr>
          <p:cNvPr id="13" name="Прямоугольник 12"/>
          <p:cNvSpPr/>
          <p:nvPr/>
        </p:nvSpPr>
        <p:spPr>
          <a:xfrm>
            <a:off x="5020056" y="5477256"/>
            <a:ext cx="475488" cy="201168"/>
          </a:xfrm>
          <a:prstGeom prst="rect">
            <a:avLst/>
          </a:prstGeom>
        </p:spPr>
        <p:txBody>
          <a:bodyPr wrap="none" lIns="0" tIns="0" rIns="0" bIns="0">
            <a:noAutofit/>
          </a:bodyPr>
          <a:lstStyle/>
          <a:p>
            <a:pPr indent="0"/>
            <a:r>
              <a:rPr lang="ru-RU" sz="750" dirty="0">
                <a:solidFill>
                  <a:srgbClr val="454545"/>
                </a:solidFill>
                <a:latin typeface="Calibri"/>
              </a:rPr>
              <a:t>Грузия </a:t>
            </a:r>
            <a:endParaRPr lang="en-US" sz="750" dirty="0">
              <a:solidFill>
                <a:srgbClr val="454545"/>
              </a:solidFill>
              <a:latin typeface="Calibri"/>
            </a:endParaRPr>
          </a:p>
        </p:txBody>
      </p:sp>
      <p:sp>
        <p:nvSpPr>
          <p:cNvPr id="14" name="Прямоугольник 13"/>
          <p:cNvSpPr/>
          <p:nvPr/>
        </p:nvSpPr>
        <p:spPr>
          <a:xfrm>
            <a:off x="5891784" y="5507736"/>
            <a:ext cx="469392" cy="182880"/>
          </a:xfrm>
          <a:prstGeom prst="rect">
            <a:avLst/>
          </a:prstGeom>
        </p:spPr>
        <p:txBody>
          <a:bodyPr wrap="none" lIns="0" tIns="0" rIns="0" bIns="0">
            <a:noAutofit/>
          </a:bodyPr>
          <a:lstStyle/>
          <a:p>
            <a:pPr marL="101600" indent="0"/>
            <a:r>
              <a:rPr lang="ru-RU" sz="750" dirty="0">
                <a:solidFill>
                  <a:srgbClr val="454545"/>
                </a:solidFill>
                <a:latin typeface="Calibri"/>
              </a:rPr>
              <a:t>Молдова</a:t>
            </a:r>
            <a:endParaRPr lang="en-US" sz="750" dirty="0">
              <a:solidFill>
                <a:srgbClr val="454545"/>
              </a:solidFill>
              <a:latin typeface="Calibri"/>
            </a:endParaRPr>
          </a:p>
        </p:txBody>
      </p:sp>
      <p:sp>
        <p:nvSpPr>
          <p:cNvPr id="15" name="Прямоугольник 14"/>
          <p:cNvSpPr/>
          <p:nvPr/>
        </p:nvSpPr>
        <p:spPr>
          <a:xfrm>
            <a:off x="6848856" y="5486400"/>
            <a:ext cx="405384" cy="173736"/>
          </a:xfrm>
          <a:prstGeom prst="rect">
            <a:avLst/>
          </a:prstGeom>
        </p:spPr>
        <p:txBody>
          <a:bodyPr wrap="none" lIns="0" tIns="0" rIns="0" bIns="0">
            <a:noAutofit/>
          </a:bodyPr>
          <a:lstStyle/>
          <a:p>
            <a:pPr indent="0"/>
            <a:r>
              <a:rPr lang="ru-RU" sz="750" dirty="0">
                <a:solidFill>
                  <a:srgbClr val="454545"/>
                </a:solidFill>
                <a:latin typeface="Calibri"/>
              </a:rPr>
              <a:t>Румыния</a:t>
            </a:r>
            <a:endParaRPr lang="en-US" sz="750" dirty="0">
              <a:solidFill>
                <a:srgbClr val="454545"/>
              </a:solidFill>
              <a:latin typeface="Calibri"/>
            </a:endParaRPr>
          </a:p>
        </p:txBody>
      </p:sp>
      <p:sp>
        <p:nvSpPr>
          <p:cNvPr id="16" name="Прямоугольник 15"/>
          <p:cNvSpPr/>
          <p:nvPr/>
        </p:nvSpPr>
        <p:spPr>
          <a:xfrm>
            <a:off x="7650480" y="5495544"/>
            <a:ext cx="618744" cy="256032"/>
          </a:xfrm>
          <a:prstGeom prst="rect">
            <a:avLst/>
          </a:prstGeom>
        </p:spPr>
        <p:txBody>
          <a:bodyPr lIns="0" tIns="0" rIns="0" bIns="0">
            <a:noAutofit/>
          </a:bodyPr>
          <a:lstStyle/>
          <a:p>
            <a:pPr marR="88900" indent="0" algn="ctr">
              <a:lnSpc>
                <a:spcPts val="864"/>
              </a:lnSpc>
            </a:pPr>
            <a:r>
              <a:rPr lang="ru-RU" sz="750" dirty="0">
                <a:solidFill>
                  <a:srgbClr val="454545"/>
                </a:solidFill>
                <a:latin typeface="Calibri"/>
              </a:rPr>
              <a:t>Босния и Герцеговина</a:t>
            </a:r>
            <a:endParaRPr lang="en-US" sz="750" dirty="0">
              <a:solidFill>
                <a:srgbClr val="454545"/>
              </a:solidFill>
              <a:latin typeface="Calibri"/>
            </a:endParaRPr>
          </a:p>
        </p:txBody>
      </p:sp>
      <p:sp>
        <p:nvSpPr>
          <p:cNvPr id="17" name="Прямоугольник 16"/>
          <p:cNvSpPr/>
          <p:nvPr/>
        </p:nvSpPr>
        <p:spPr>
          <a:xfrm>
            <a:off x="2356104" y="5769404"/>
            <a:ext cx="5804916" cy="316992"/>
          </a:xfrm>
          <a:prstGeom prst="rect">
            <a:avLst/>
          </a:prstGeom>
        </p:spPr>
        <p:txBody>
          <a:bodyPr lIns="0" tIns="0" rIns="0" bIns="0">
            <a:noAutofit/>
          </a:bodyPr>
          <a:lstStyle/>
          <a:p>
            <a:pPr marR="101600" indent="0" algn="just">
              <a:lnSpc>
                <a:spcPts val="1488"/>
              </a:lnSpc>
            </a:pPr>
            <a:r>
              <a:rPr lang="ru-RU" sz="850" dirty="0">
                <a:latin typeface="Calibri"/>
              </a:rPr>
              <a:t>Отклонение средних чистых инвестиций в нефинансовые активы в </a:t>
            </a:r>
            <a:r>
              <a:rPr lang="en-US" sz="850" dirty="0">
                <a:latin typeface="Calibri"/>
              </a:rPr>
              <a:t>2013-2016 </a:t>
            </a:r>
            <a:r>
              <a:rPr lang="ru-RU" sz="850" dirty="0">
                <a:latin typeface="Calibri"/>
              </a:rPr>
              <a:t>гг. по сравнению с </a:t>
            </a:r>
            <a:r>
              <a:rPr lang="en-US" sz="850" dirty="0">
                <a:latin typeface="Calibri"/>
              </a:rPr>
              <a:t>2012 </a:t>
            </a:r>
            <a:r>
              <a:rPr lang="ru-RU" sz="850" dirty="0">
                <a:latin typeface="Calibri"/>
              </a:rPr>
              <a:t>г</a:t>
            </a:r>
            <a:endParaRPr lang="en-US" sz="850" dirty="0">
              <a:latin typeface="Calibri"/>
            </a:endParaRPr>
          </a:p>
          <a:p>
            <a:pPr marR="101600" indent="0" algn="just">
              <a:lnSpc>
                <a:spcPts val="1488"/>
              </a:lnSpc>
            </a:pPr>
            <a:r>
              <a:rPr lang="ru-RU" sz="850" dirty="0">
                <a:latin typeface="Calibri"/>
              </a:rPr>
              <a:t>Отклонение средних чистых заимствований в </a:t>
            </a:r>
            <a:r>
              <a:rPr lang="en-US" sz="850" dirty="0">
                <a:latin typeface="Calibri"/>
              </a:rPr>
              <a:t>2013-2016 </a:t>
            </a:r>
            <a:r>
              <a:rPr lang="ru-RU" sz="850" dirty="0">
                <a:latin typeface="Calibri"/>
              </a:rPr>
              <a:t>гг. по сравнению с </a:t>
            </a:r>
            <a:r>
              <a:rPr lang="en-US" sz="850" dirty="0">
                <a:latin typeface="Calibri"/>
              </a:rPr>
              <a:t>2012</a:t>
            </a:r>
            <a:r>
              <a:rPr lang="ru-RU" sz="850" dirty="0">
                <a:latin typeface="Calibri"/>
              </a:rPr>
              <a:t> г.</a:t>
            </a:r>
            <a:endParaRPr lang="en-US" sz="850" dirty="0">
              <a:latin typeface="Calibri"/>
            </a:endParaRPr>
          </a:p>
        </p:txBody>
      </p:sp>
    </p:spTree>
    <p:extLst>
      <p:ext uri="{BB962C8B-B14F-4D97-AF65-F5344CB8AC3E}">
        <p14:creationId xmlns:p14="http://schemas.microsoft.com/office/powerpoint/2010/main" val="2767212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534" y="224318"/>
            <a:ext cx="8462029" cy="756707"/>
          </a:xfrm>
        </p:spPr>
        <p:txBody>
          <a:bodyPr>
            <a:normAutofit/>
          </a:bodyPr>
          <a:lstStyle/>
          <a:p>
            <a:r>
              <a:rPr lang="ru-RU" sz="1800" b="1" dirty="0"/>
              <a:t>Качество государственных инвестиций улучшится благодаря повышению прозрачности</a:t>
            </a:r>
          </a:p>
        </p:txBody>
      </p:sp>
      <p:sp>
        <p:nvSpPr>
          <p:cNvPr id="3" name="Текст 2"/>
          <p:cNvSpPr>
            <a:spLocks noGrp="1"/>
          </p:cNvSpPr>
          <p:nvPr>
            <p:ph type="body" sz="quarter" idx="13"/>
          </p:nvPr>
        </p:nvSpPr>
        <p:spPr>
          <a:xfrm>
            <a:off x="356935" y="1320801"/>
            <a:ext cx="8477250" cy="482600"/>
          </a:xfrm>
        </p:spPr>
        <p:txBody>
          <a:bodyPr>
            <a:normAutofit lnSpcReduction="10000"/>
          </a:bodyPr>
          <a:lstStyle/>
          <a:p>
            <a:pPr marL="0" indent="0" algn="ctr"/>
            <a:r>
              <a:rPr lang="ru-RU" b="1" dirty="0"/>
              <a:t>Бюджетная информация о государственных инвестициях своевременно и широко доступна заинтересованным лицам в удобном формате</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22</a:t>
            </a:fld>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661256986"/>
              </p:ext>
            </p:extLst>
          </p:nvPr>
        </p:nvGraphicFramePr>
        <p:xfrm>
          <a:off x="224369" y="1854200"/>
          <a:ext cx="8656383" cy="5166586"/>
        </p:xfrm>
        <a:graphic>
          <a:graphicData uri="http://schemas.openxmlformats.org/drawingml/2006/table">
            <a:tbl>
              <a:tblPr/>
              <a:tblGrid>
                <a:gridCol w="1015998">
                  <a:extLst>
                    <a:ext uri="{9D8B030D-6E8A-4147-A177-3AD203B41FA5}">
                      <a16:colId xmlns:a16="http://schemas.microsoft.com/office/drawing/2014/main" val="3268431159"/>
                    </a:ext>
                  </a:extLst>
                </a:gridCol>
                <a:gridCol w="749300">
                  <a:extLst>
                    <a:ext uri="{9D8B030D-6E8A-4147-A177-3AD203B41FA5}">
                      <a16:colId xmlns:a16="http://schemas.microsoft.com/office/drawing/2014/main" val="2289598779"/>
                    </a:ext>
                  </a:extLst>
                </a:gridCol>
                <a:gridCol w="6891085">
                  <a:extLst>
                    <a:ext uri="{9D8B030D-6E8A-4147-A177-3AD203B41FA5}">
                      <a16:colId xmlns:a16="http://schemas.microsoft.com/office/drawing/2014/main" val="4240266796"/>
                    </a:ext>
                  </a:extLst>
                </a:gridCol>
              </a:tblGrid>
              <a:tr h="146009">
                <a:tc>
                  <a:txBody>
                    <a:bodyPr/>
                    <a:lstStyle/>
                    <a:p>
                      <a:pPr algn="l" fontAlgn="ctr"/>
                      <a:r>
                        <a:rPr lang="ru-RU" sz="1400" b="1" i="0" u="none" strike="noStrike" dirty="0">
                          <a:solidFill>
                            <a:srgbClr val="FFFFFF"/>
                          </a:solidFill>
                          <a:effectLst/>
                          <a:latin typeface="Calibri" panose="020F0502020204030204" pitchFamily="34" charset="0"/>
                        </a:rPr>
                        <a:t>Страна </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000000"/>
                          </a:solidFill>
                          <a:effectLst/>
                          <a:latin typeface="Calibri" panose="020F0502020204030204" pitchFamily="34" charset="0"/>
                        </a:rPr>
                        <a:t>Да/нет</a:t>
                      </a:r>
                      <a:endParaRPr lang="pl-PL" sz="1400" b="1" i="0" u="none" strike="noStrike" dirty="0">
                        <a:solidFill>
                          <a:srgbClr val="000000"/>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400" b="1"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4725758"/>
                  </a:ext>
                </a:extLst>
              </a:tr>
              <a:tr h="424754">
                <a:tc>
                  <a:txBody>
                    <a:bodyPr/>
                    <a:lstStyle/>
                    <a:p>
                      <a:pPr algn="l" fontAlgn="ctr"/>
                      <a:r>
                        <a:rPr lang="ru-RU" sz="1400" b="1" i="0" u="none" strike="noStrike" dirty="0">
                          <a:solidFill>
                            <a:srgbClr val="FFFFFF"/>
                          </a:solidFill>
                          <a:effectLst/>
                          <a:latin typeface="Calibri" panose="020F0502020204030204" pitchFamily="34" charset="0"/>
                        </a:rPr>
                        <a:t>Беларусь</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Минфин публикует квартальную информацию об исполнении бюджета на своём вебсайте, информация о капитальных расходах бюджета размещается там же</a:t>
                      </a:r>
                      <a:r>
                        <a:rPr lang="en-US" sz="1400" b="0" i="0" u="none" strike="noStrike" dirty="0">
                          <a:solidFill>
                            <a:srgbClr val="000000"/>
                          </a:solidFill>
                          <a:effectLst/>
                          <a:latin typeface="Calibri" panose="020F0502020204030204" pitchFamily="34" charset="0"/>
                        </a:rPr>
                        <a:t>.</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428407"/>
                  </a:ext>
                </a:extLst>
              </a:tr>
              <a:tr h="172556">
                <a:tc>
                  <a:txBody>
                    <a:bodyPr/>
                    <a:lstStyle/>
                    <a:p>
                      <a:pPr algn="l" fontAlgn="ctr"/>
                      <a:r>
                        <a:rPr lang="ru-RU" sz="1400" b="1" i="0" u="none" strike="noStrike" dirty="0">
                          <a:solidFill>
                            <a:srgbClr val="FFFFFF"/>
                          </a:solidFill>
                          <a:effectLst/>
                          <a:latin typeface="Calibri" panose="020F0502020204030204" pitchFamily="34" charset="0"/>
                        </a:rPr>
                        <a:t>БиГ </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FF0000"/>
                          </a:solidFill>
                          <a:effectLst/>
                          <a:latin typeface="Calibri" panose="020F0502020204030204" pitchFamily="34" charset="0"/>
                        </a:rPr>
                        <a:t>Нет</a:t>
                      </a:r>
                      <a:endParaRPr lang="pl-PL" sz="1400" b="1" i="0" u="none" strike="noStrike" dirty="0">
                        <a:solidFill>
                          <a:srgbClr val="FF0000"/>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79548"/>
                  </a:ext>
                </a:extLst>
              </a:tr>
              <a:tr h="285381">
                <a:tc>
                  <a:txBody>
                    <a:bodyPr/>
                    <a:lstStyle/>
                    <a:p>
                      <a:pPr algn="l" fontAlgn="ctr"/>
                      <a:r>
                        <a:rPr lang="ru-RU" sz="1400" b="1" i="0" u="none" strike="noStrike" dirty="0">
                          <a:solidFill>
                            <a:srgbClr val="FFFFFF"/>
                          </a:solidFill>
                          <a:effectLst/>
                          <a:latin typeface="Calibri" panose="020F0502020204030204" pitchFamily="34" charset="0"/>
                        </a:rPr>
                        <a:t>Хорватия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Инвестиции планируются в особом разделе бюджета, и бюджет публикуется в официальном вестнике и онлайн</a:t>
                      </a:r>
                      <a:r>
                        <a:rPr lang="en-US" sz="1400" b="0" i="0" u="none" strike="noStrike" dirty="0">
                          <a:solidFill>
                            <a:srgbClr val="000000"/>
                          </a:solidFill>
                          <a:effectLst/>
                          <a:latin typeface="Calibri" panose="020F0502020204030204" pitchFamily="34" charset="0"/>
                        </a:rPr>
                        <a:t>.</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49909"/>
                  </a:ext>
                </a:extLst>
              </a:tr>
              <a:tr h="842870">
                <a:tc>
                  <a:txBody>
                    <a:bodyPr/>
                    <a:lstStyle/>
                    <a:p>
                      <a:pPr algn="l" fontAlgn="ctr"/>
                      <a:r>
                        <a:rPr lang="ru-RU" sz="1400" b="1" i="0" u="none" strike="noStrike" dirty="0">
                          <a:solidFill>
                            <a:srgbClr val="FFFFFF"/>
                          </a:solidFill>
                          <a:effectLst/>
                          <a:latin typeface="Calibri" panose="020F0502020204030204" pitchFamily="34" charset="0"/>
                        </a:rPr>
                        <a:t>Грузия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Приложение к государственному бюджету с информацией о  капитальных расходах – это общедоступный документ; инвестиционные проекты местных органов власти публикуются как часть бюджета; решения обо всех инвестиционных проектах, реализуемых муниципалитетами через капитальные трансферты из бюджета центрального правительства, принимаются в виде государственных постановлений и публикуются</a:t>
                      </a:r>
                      <a:r>
                        <a:rPr lang="en-US" sz="1400" b="0"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81299"/>
                  </a:ext>
                </a:extLst>
              </a:tr>
              <a:tr h="285381">
                <a:tc>
                  <a:txBody>
                    <a:bodyPr/>
                    <a:lstStyle/>
                    <a:p>
                      <a:pPr algn="l" fontAlgn="ctr"/>
                      <a:r>
                        <a:rPr lang="ru-RU" sz="1400" b="1" i="0" u="none" strike="noStrike" dirty="0">
                          <a:solidFill>
                            <a:srgbClr val="FFFFFF"/>
                          </a:solidFill>
                          <a:effectLst/>
                          <a:latin typeface="Calibri" panose="020F0502020204030204" pitchFamily="34" charset="0"/>
                        </a:rPr>
                        <a:t>Казахстан</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Ст. </a:t>
                      </a:r>
                      <a:r>
                        <a:rPr lang="en-US" sz="1400" b="0" i="0" u="none" strike="noStrike" dirty="0">
                          <a:solidFill>
                            <a:srgbClr val="000000"/>
                          </a:solidFill>
                          <a:effectLst/>
                          <a:latin typeface="Calibri" panose="020F0502020204030204" pitchFamily="34" charset="0"/>
                        </a:rPr>
                        <a:t>153-154 </a:t>
                      </a:r>
                      <a:r>
                        <a:rPr lang="ru-RU" sz="1400" b="0" i="0" u="none" strike="noStrike" dirty="0">
                          <a:solidFill>
                            <a:srgbClr val="000000"/>
                          </a:solidFill>
                          <a:effectLst/>
                          <a:latin typeface="Calibri" panose="020F0502020204030204" pitchFamily="34" charset="0"/>
                        </a:rPr>
                        <a:t>Бюджетного кодекса</a:t>
                      </a:r>
                      <a:r>
                        <a:rPr lang="en-US" sz="1400" b="0" i="0" u="none" strike="noStrike" dirty="0">
                          <a:solidFill>
                            <a:srgbClr val="000000"/>
                          </a:solidFill>
                          <a:effectLst/>
                          <a:latin typeface="Calibri" panose="020F0502020204030204" pitchFamily="34" charset="0"/>
                        </a:rPr>
                        <a:t>. </a:t>
                      </a:r>
                      <a:r>
                        <a:rPr lang="ru-RU" sz="1400" b="0" i="0" u="none" strike="noStrike" dirty="0">
                          <a:solidFill>
                            <a:srgbClr val="000000"/>
                          </a:solidFill>
                          <a:effectLst/>
                          <a:latin typeface="Calibri" panose="020F0502020204030204" pitchFamily="34" charset="0"/>
                        </a:rPr>
                        <a:t>Ст. </a:t>
                      </a:r>
                      <a:r>
                        <a:rPr lang="en-US" sz="1400" b="0" i="0" u="none" strike="noStrike" dirty="0">
                          <a:solidFill>
                            <a:srgbClr val="000000"/>
                          </a:solidFill>
                          <a:effectLst/>
                          <a:latin typeface="Calibri" panose="020F0502020204030204" pitchFamily="34" charset="0"/>
                        </a:rPr>
                        <a:t>67-1 </a:t>
                      </a:r>
                      <a:r>
                        <a:rPr lang="ru-RU" sz="1400" b="0" i="0" u="none" strike="noStrike" dirty="0">
                          <a:solidFill>
                            <a:srgbClr val="000000"/>
                          </a:solidFill>
                          <a:effectLst/>
                          <a:latin typeface="Calibri" panose="020F0502020204030204" pitchFamily="34" charset="0"/>
                        </a:rPr>
                        <a:t>«Бюджета для граждан» Бюджетного кодекса</a:t>
                      </a:r>
                      <a:endParaRPr lang="en-US" sz="1400" b="0" i="0" u="none" strike="noStrike" dirty="0">
                        <a:solidFill>
                          <a:srgbClr val="000000"/>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428551"/>
                  </a:ext>
                </a:extLst>
              </a:tr>
              <a:tr h="285381">
                <a:tc>
                  <a:txBody>
                    <a:bodyPr/>
                    <a:lstStyle/>
                    <a:p>
                      <a:pPr algn="l" fontAlgn="ctr"/>
                      <a:r>
                        <a:rPr lang="ru-RU" sz="1400" b="1" i="0" u="none" strike="noStrike" dirty="0">
                          <a:solidFill>
                            <a:srgbClr val="FFFFFF"/>
                          </a:solidFill>
                          <a:effectLst/>
                          <a:latin typeface="Calibri" panose="020F0502020204030204" pitchFamily="34" charset="0"/>
                        </a:rPr>
                        <a:t>Косово</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Закон о бюджете и таблицы к нему публикуются каждый год на вебсайте Минфина</a:t>
                      </a:r>
                      <a:endParaRPr lang="en-US" sz="1400" b="0" i="0" u="none" strike="noStrike" dirty="0">
                        <a:solidFill>
                          <a:srgbClr val="000000"/>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244541"/>
                  </a:ext>
                </a:extLst>
              </a:tr>
              <a:tr h="172556">
                <a:tc>
                  <a:txBody>
                    <a:bodyPr/>
                    <a:lstStyle/>
                    <a:p>
                      <a:pPr algn="l" fontAlgn="ctr"/>
                      <a:r>
                        <a:rPr lang="ru-RU" sz="1400" b="1" i="0" u="none" strike="noStrike" dirty="0">
                          <a:solidFill>
                            <a:srgbClr val="FFFFFF"/>
                          </a:solidFill>
                          <a:effectLst/>
                          <a:latin typeface="Calibri" panose="020F0502020204030204" pitchFamily="34" charset="0"/>
                        </a:rPr>
                        <a:t>Македония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FF0000"/>
                          </a:solidFill>
                          <a:effectLst/>
                          <a:latin typeface="Calibri" panose="020F0502020204030204" pitchFamily="34" charset="0"/>
                        </a:rPr>
                        <a:t>Нет</a:t>
                      </a:r>
                      <a:r>
                        <a:rPr lang="pl-PL" sz="1400" b="1" i="0" u="none" strike="noStrike" dirty="0">
                          <a:solidFill>
                            <a:srgbClr val="FF0000"/>
                          </a:solidFill>
                          <a:effectLst/>
                          <a:latin typeface="Calibri" panose="020F0502020204030204" pitchFamily="34" charset="0"/>
                        </a:rPr>
                        <a:t>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0918835"/>
                  </a:ext>
                </a:extLst>
              </a:tr>
              <a:tr h="1122331">
                <a:tc>
                  <a:txBody>
                    <a:bodyPr/>
                    <a:lstStyle/>
                    <a:p>
                      <a:pPr algn="l" fontAlgn="ctr"/>
                      <a:r>
                        <a:rPr lang="ru-RU" sz="1400" b="1" i="0" u="none" strike="noStrike" dirty="0">
                          <a:solidFill>
                            <a:srgbClr val="FFFFFF"/>
                          </a:solidFill>
                          <a:effectLst/>
                          <a:latin typeface="Calibri" panose="020F0502020204030204" pitchFamily="34" charset="0"/>
                        </a:rPr>
                        <a:t>Молдова</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rPr>
                        <a:t>Да</a:t>
                      </a:r>
                      <a:r>
                        <a:rPr lang="pl-PL" sz="1400" b="1" i="0" u="none" strike="noStrike" dirty="0">
                          <a:solidFill>
                            <a:srgbClr val="222B35"/>
                          </a:solidFill>
                          <a:effectLst/>
                          <a:latin typeface="Calibri" panose="020F0502020204030204" pitchFamily="34" charset="0"/>
                        </a:rPr>
                        <a:t> </a:t>
                      </a: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ru-RU" sz="1400" b="0" i="0" u="none" strike="noStrike" dirty="0">
                          <a:solidFill>
                            <a:srgbClr val="000000"/>
                          </a:solidFill>
                          <a:effectLst/>
                          <a:latin typeface="Calibri" panose="020F0502020204030204" pitchFamily="34" charset="0"/>
                        </a:rPr>
                        <a:t>Внедрена </a:t>
                      </a:r>
                      <a:r>
                        <a:rPr lang="en-US" sz="1400" b="0" i="0" u="none" strike="noStrike" dirty="0">
                          <a:solidFill>
                            <a:srgbClr val="000000"/>
                          </a:solidFill>
                          <a:effectLst/>
                          <a:latin typeface="Calibri" panose="020F0502020204030204" pitchFamily="34" charset="0"/>
                        </a:rPr>
                        <a:t>IT</a:t>
                      </a:r>
                      <a:r>
                        <a:rPr lang="ru-RU" sz="1400" b="0" i="0" u="none" strike="noStrike" dirty="0">
                          <a:solidFill>
                            <a:srgbClr val="000000"/>
                          </a:solidFill>
                          <a:effectLst/>
                          <a:latin typeface="Calibri" panose="020F0502020204030204" pitchFamily="34" charset="0"/>
                        </a:rPr>
                        <a:t>-система, и каждое бюджетное ведомство имеет доступ к необходимой информации в соответствии со своей ролью в бюджетном процессе.  Более того, имеется система отчетности, и каждый бюджетополучатель обязан представлять отчеты о реализации в соответствии с установленными сроками. Перечень капитальных проектов представлен к приложении к ежегодному закону о бюджете</a:t>
                      </a:r>
                      <a:endParaRPr lang="en-US" sz="1400" b="0" i="0" u="none" strike="noStrike" dirty="0">
                        <a:solidFill>
                          <a:srgbClr val="000000"/>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282172"/>
                  </a:ext>
                </a:extLst>
              </a:tr>
              <a:tr h="172556">
                <a:tc>
                  <a:txBody>
                    <a:bodyPr/>
                    <a:lstStyle/>
                    <a:p>
                      <a:pPr algn="l" fontAlgn="ctr"/>
                      <a:r>
                        <a:rPr lang="ru-RU" sz="1400" b="1" i="0" u="none" strike="noStrike" dirty="0">
                          <a:solidFill>
                            <a:srgbClr val="FFFFFF"/>
                          </a:solidFill>
                          <a:effectLst/>
                          <a:latin typeface="Calibri" panose="020F0502020204030204" pitchFamily="34" charset="0"/>
                        </a:rPr>
                        <a:t>Черногория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400" b="1" i="0" u="none" strike="noStrike" dirty="0">
                        <a:solidFill>
                          <a:srgbClr val="FF0000"/>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363346"/>
                  </a:ext>
                </a:extLst>
              </a:tr>
              <a:tr h="172556">
                <a:tc>
                  <a:txBody>
                    <a:bodyPr/>
                    <a:lstStyle/>
                    <a:p>
                      <a:pPr algn="l" fontAlgn="ctr"/>
                      <a:r>
                        <a:rPr lang="ru-RU" sz="1400" b="1" i="0" u="none" strike="noStrike" dirty="0">
                          <a:solidFill>
                            <a:srgbClr val="FFFFFF"/>
                          </a:solidFill>
                          <a:effectLst/>
                          <a:latin typeface="Calibri" panose="020F0502020204030204" pitchFamily="34" charset="0"/>
                        </a:rPr>
                        <a:t>Россия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kumimoji="0" lang="ru-RU"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Нет</a:t>
                      </a:r>
                      <a:endParaRPr lang="pl-PL" sz="1400" b="1" i="0" u="none" strike="noStrike" dirty="0">
                        <a:solidFill>
                          <a:srgbClr val="FF0000"/>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Calibri" panose="020F0502020204030204" pitchFamily="34" charset="0"/>
                        </a:rPr>
                        <a:t> </a:t>
                      </a: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0183511"/>
                  </a:ext>
                </a:extLst>
              </a:tr>
              <a:tr h="172556">
                <a:tc>
                  <a:txBody>
                    <a:bodyPr/>
                    <a:lstStyle/>
                    <a:p>
                      <a:pPr algn="l" fontAlgn="ctr"/>
                      <a:r>
                        <a:rPr lang="ru-RU" sz="1400" b="1" i="0" u="none" strike="noStrike" dirty="0">
                          <a:solidFill>
                            <a:srgbClr val="FFFFFF"/>
                          </a:solidFill>
                          <a:effectLst/>
                          <a:latin typeface="Calibri" panose="020F0502020204030204" pitchFamily="34" charset="0"/>
                        </a:rPr>
                        <a:t>Сербия</a:t>
                      </a:r>
                      <a:endParaRPr lang="pl-PL" sz="1400" b="1" i="0" u="none" strike="noStrike" dirty="0">
                        <a:solidFill>
                          <a:srgbClr val="FFFFFF"/>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rPr>
                        <a:t>Да</a:t>
                      </a:r>
                      <a:endParaRPr lang="pl-PL" sz="1400" b="1" i="0" u="none" strike="noStrike" dirty="0">
                        <a:solidFill>
                          <a:srgbClr val="222B35"/>
                        </a:solidFill>
                        <a:effectLst/>
                        <a:latin typeface="Calibri" panose="020F0502020204030204" pitchFamily="34" charset="0"/>
                      </a:endParaRPr>
                    </a:p>
                  </a:txBody>
                  <a:tcPr marL="6637" marR="6637" marT="66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ru-RU" sz="1400" b="0" i="0" u="none" strike="noStrike" dirty="0">
                          <a:solidFill>
                            <a:srgbClr val="000000"/>
                          </a:solidFill>
                          <a:effectLst/>
                          <a:latin typeface="Calibri" panose="020F0502020204030204" pitchFamily="34" charset="0"/>
                        </a:rPr>
                        <a:t>Информация в законе о бюджете</a:t>
                      </a:r>
                      <a:endParaRPr lang="en-US" sz="1400" b="0" i="0" u="none" strike="noStrike" dirty="0">
                        <a:solidFill>
                          <a:srgbClr val="000000"/>
                        </a:solidFill>
                        <a:effectLst/>
                        <a:latin typeface="Calibri" panose="020F0502020204030204" pitchFamily="34" charset="0"/>
                      </a:endParaRPr>
                    </a:p>
                  </a:txBody>
                  <a:tcPr marL="6637" marR="6637" marT="66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4448585"/>
                  </a:ext>
                </a:extLst>
              </a:tr>
            </a:tbl>
          </a:graphicData>
        </a:graphic>
      </p:graphicFrame>
      <p:pic>
        <p:nvPicPr>
          <p:cNvPr id="8" name="Рисунок 7"/>
          <p:cNvPicPr>
            <a:picLocks noChangeAspect="1"/>
          </p:cNvPicPr>
          <p:nvPr/>
        </p:nvPicPr>
        <p:blipFill>
          <a:blip r:embed="rId2"/>
          <a:stretch>
            <a:fillRect/>
          </a:stretch>
        </p:blipFill>
        <p:spPr>
          <a:xfrm>
            <a:off x="6446838" y="6249865"/>
            <a:ext cx="2371725" cy="571500"/>
          </a:xfrm>
          <a:prstGeom prst="rect">
            <a:avLst/>
          </a:prstGeom>
        </p:spPr>
      </p:pic>
    </p:spTree>
    <p:extLst>
      <p:ext uri="{BB962C8B-B14F-4D97-AF65-F5344CB8AC3E}">
        <p14:creationId xmlns:p14="http://schemas.microsoft.com/office/powerpoint/2010/main" val="46590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4812"/>
            <a:ext cx="8462029" cy="883521"/>
          </a:xfrm>
        </p:spPr>
        <p:txBody>
          <a:bodyPr>
            <a:normAutofit/>
          </a:bodyPr>
          <a:lstStyle/>
          <a:p>
            <a:r>
              <a:rPr lang="ru-RU" sz="1800" b="1" dirty="0"/>
              <a:t>Основные трудности планирования и реализации капитальных расходов, в том числе государственных инвестиций</a:t>
            </a:r>
            <a:endParaRPr lang="ru-RU" sz="1800"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23</a:t>
            </a:fld>
            <a:endParaRPr lang="en-US" dirty="0"/>
          </a:p>
        </p:txBody>
      </p:sp>
      <p:pic>
        <p:nvPicPr>
          <p:cNvPr id="6" name="Рисунок 5"/>
          <p:cNvPicPr>
            <a:picLocks noChangeAspect="1"/>
          </p:cNvPicPr>
          <p:nvPr/>
        </p:nvPicPr>
        <p:blipFill>
          <a:blip r:embed="rId3"/>
          <a:stretch>
            <a:fillRect/>
          </a:stretch>
        </p:blipFill>
        <p:spPr>
          <a:xfrm>
            <a:off x="6446838" y="6249865"/>
            <a:ext cx="2371725" cy="5715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374856848"/>
              </p:ext>
            </p:extLst>
          </p:nvPr>
        </p:nvGraphicFramePr>
        <p:xfrm>
          <a:off x="260500" y="1375942"/>
          <a:ext cx="8596563" cy="5005070"/>
        </p:xfrm>
        <a:graphic>
          <a:graphicData uri="http://schemas.openxmlformats.org/drawingml/2006/table">
            <a:tbl>
              <a:tblPr/>
              <a:tblGrid>
                <a:gridCol w="4938964">
                  <a:extLst>
                    <a:ext uri="{9D8B030D-6E8A-4147-A177-3AD203B41FA5}">
                      <a16:colId xmlns:a16="http://schemas.microsoft.com/office/drawing/2014/main" val="3559072854"/>
                    </a:ext>
                  </a:extLst>
                </a:gridCol>
                <a:gridCol w="406400">
                  <a:extLst>
                    <a:ext uri="{9D8B030D-6E8A-4147-A177-3AD203B41FA5}">
                      <a16:colId xmlns:a16="http://schemas.microsoft.com/office/drawing/2014/main" val="1151544990"/>
                    </a:ext>
                  </a:extLst>
                </a:gridCol>
                <a:gridCol w="558800">
                  <a:extLst>
                    <a:ext uri="{9D8B030D-6E8A-4147-A177-3AD203B41FA5}">
                      <a16:colId xmlns:a16="http://schemas.microsoft.com/office/drawing/2014/main" val="3322005032"/>
                    </a:ext>
                  </a:extLst>
                </a:gridCol>
                <a:gridCol w="304800">
                  <a:extLst>
                    <a:ext uri="{9D8B030D-6E8A-4147-A177-3AD203B41FA5}">
                      <a16:colId xmlns:a16="http://schemas.microsoft.com/office/drawing/2014/main" val="1204389885"/>
                    </a:ext>
                  </a:extLst>
                </a:gridCol>
                <a:gridCol w="368300">
                  <a:extLst>
                    <a:ext uri="{9D8B030D-6E8A-4147-A177-3AD203B41FA5}">
                      <a16:colId xmlns:a16="http://schemas.microsoft.com/office/drawing/2014/main" val="1721425036"/>
                    </a:ext>
                  </a:extLst>
                </a:gridCol>
                <a:gridCol w="304800">
                  <a:extLst>
                    <a:ext uri="{9D8B030D-6E8A-4147-A177-3AD203B41FA5}">
                      <a16:colId xmlns:a16="http://schemas.microsoft.com/office/drawing/2014/main" val="1589182521"/>
                    </a:ext>
                  </a:extLst>
                </a:gridCol>
                <a:gridCol w="406400">
                  <a:extLst>
                    <a:ext uri="{9D8B030D-6E8A-4147-A177-3AD203B41FA5}">
                      <a16:colId xmlns:a16="http://schemas.microsoft.com/office/drawing/2014/main" val="2028005579"/>
                    </a:ext>
                  </a:extLst>
                </a:gridCol>
                <a:gridCol w="292100">
                  <a:extLst>
                    <a:ext uri="{9D8B030D-6E8A-4147-A177-3AD203B41FA5}">
                      <a16:colId xmlns:a16="http://schemas.microsoft.com/office/drawing/2014/main" val="346599056"/>
                    </a:ext>
                  </a:extLst>
                </a:gridCol>
                <a:gridCol w="393700">
                  <a:extLst>
                    <a:ext uri="{9D8B030D-6E8A-4147-A177-3AD203B41FA5}">
                      <a16:colId xmlns:a16="http://schemas.microsoft.com/office/drawing/2014/main" val="655110250"/>
                    </a:ext>
                  </a:extLst>
                </a:gridCol>
                <a:gridCol w="330200">
                  <a:extLst>
                    <a:ext uri="{9D8B030D-6E8A-4147-A177-3AD203B41FA5}">
                      <a16:colId xmlns:a16="http://schemas.microsoft.com/office/drawing/2014/main" val="843056706"/>
                    </a:ext>
                  </a:extLst>
                </a:gridCol>
                <a:gridCol w="292099">
                  <a:extLst>
                    <a:ext uri="{9D8B030D-6E8A-4147-A177-3AD203B41FA5}">
                      <a16:colId xmlns:a16="http://schemas.microsoft.com/office/drawing/2014/main" val="1713587603"/>
                    </a:ext>
                  </a:extLst>
                </a:gridCol>
              </a:tblGrid>
              <a:tr h="1028700">
                <a:tc>
                  <a:txBody>
                    <a:bodyPr/>
                    <a:lstStyle/>
                    <a:p>
                      <a:pPr algn="ctr" fontAlgn="ctr"/>
                      <a:r>
                        <a:rPr lang="ru-RU" sz="1400" b="0" i="0" u="none" strike="noStrike" dirty="0">
                          <a:solidFill>
                            <a:srgbClr val="FFFFFF"/>
                          </a:solidFill>
                          <a:effectLst/>
                          <a:latin typeface="Calibri" panose="020F0502020204030204" pitchFamily="34" charset="0"/>
                          <a:cs typeface="Calibri" panose="020F0502020204030204" pitchFamily="34" charset="0"/>
                        </a:rPr>
                        <a:t>Основные трудности </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Беларусь </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БиГ</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Грузия </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Казахстан</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Косово</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Македония </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Молдова</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Черногория</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Россия</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ctr"/>
                      <a:r>
                        <a:rPr lang="ru-RU" sz="1400" b="1" i="0" u="none" strike="noStrike" dirty="0">
                          <a:solidFill>
                            <a:srgbClr val="FFFFFF"/>
                          </a:solidFill>
                          <a:effectLst/>
                          <a:latin typeface="Calibri" panose="020F0502020204030204" pitchFamily="34" charset="0"/>
                          <a:cs typeface="Calibri" panose="020F0502020204030204" pitchFamily="34" charset="0"/>
                        </a:rPr>
                        <a:t>Сербия</a:t>
                      </a:r>
                      <a:endParaRPr lang="pl-PL" sz="1400" b="1"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extLst>
                  <a:ext uri="{0D108BD9-81ED-4DB2-BD59-A6C34878D82A}">
                    <a16:rowId xmlns:a16="http://schemas.microsoft.com/office/drawing/2014/main" val="3217665767"/>
                  </a:ext>
                </a:extLst>
              </a:tr>
              <a:tr h="444500">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Выбор критериев, оценка, подготовка и выбор приоритетных капитальных проектов</a:t>
                      </a:r>
                      <a:endParaRPr lang="en-US"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5680486"/>
                  </a:ext>
                </a:extLst>
              </a:tr>
              <a:tr h="228292">
                <a:tc>
                  <a:txBody>
                    <a:bodyPr/>
                    <a:lstStyle/>
                    <a:p>
                      <a:pPr algn="l" fontAlgn="t"/>
                      <a:r>
                        <a:rPr lang="pl-PL" sz="1400" b="0" i="0" u="none" strike="noStrike" dirty="0">
                          <a:solidFill>
                            <a:srgbClr val="FFFFFF"/>
                          </a:solidFill>
                          <a:effectLst/>
                          <a:latin typeface="Calibri" panose="020F0502020204030204" pitchFamily="34" charset="0"/>
                          <a:cs typeface="Calibri" panose="020F0502020204030204" pitchFamily="34" charset="0"/>
                        </a:rPr>
                        <a:t>IT </a:t>
                      </a:r>
                      <a:r>
                        <a:rPr lang="ru-RU" sz="1400" b="0" i="0" u="none" strike="noStrike" dirty="0">
                          <a:solidFill>
                            <a:srgbClr val="FFFFFF"/>
                          </a:solidFill>
                          <a:effectLst/>
                          <a:latin typeface="Calibri" panose="020F0502020204030204" pitchFamily="34" charset="0"/>
                          <a:cs typeface="Calibri" panose="020F0502020204030204" pitchFamily="34" charset="0"/>
                        </a:rPr>
                        <a:t>поддержка</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321166"/>
                  </a:ext>
                </a:extLst>
              </a:tr>
              <a:tr h="290606">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Методологическая поддержка</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3412587"/>
                  </a:ext>
                </a:extLst>
              </a:tr>
              <a:tr h="445116">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Отсутствие четких определений государственных инвестиций (капитальных инвестиций, капитальных расходов</a:t>
                      </a:r>
                      <a:r>
                        <a:rPr lang="en-US" sz="1400" b="0" i="0" u="none" strike="noStrike" dirty="0">
                          <a:solidFill>
                            <a:srgbClr val="FFFFFF"/>
                          </a:solidFill>
                          <a:effectLst/>
                          <a:latin typeface="Calibri" panose="020F0502020204030204" pitchFamily="34" charset="0"/>
                          <a:cs typeface="Calibri" panose="020F0502020204030204" pitchFamily="34" charset="0"/>
                        </a:rPr>
                        <a:t>)</a:t>
                      </a: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8384945"/>
                  </a:ext>
                </a:extLst>
              </a:tr>
              <a:tr h="228292">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Институциональный потенциал</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0126418"/>
                  </a:ext>
                </a:extLst>
              </a:tr>
              <a:tr h="485796">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Достижение прямых и конечных результатов за счет бюджетных ресурсов, выделенных квази-государственными ведомствам</a:t>
                      </a:r>
                      <a:endParaRPr lang="en-US"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0686004"/>
                  </a:ext>
                </a:extLst>
              </a:tr>
              <a:tr h="454312">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Низкое качество планирования исполнения бюджета, ключевые процедуры закупок</a:t>
                      </a:r>
                      <a:endParaRPr lang="en-US"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262251"/>
                  </a:ext>
                </a:extLst>
              </a:tr>
              <a:tr h="228292">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Сложные административные процедуры</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3820915"/>
                  </a:ext>
                </a:extLst>
              </a:tr>
              <a:tr h="228292">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Институционализация</a:t>
                      </a:r>
                      <a:endParaRPr lang="pl-PL"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451037"/>
                  </a:ext>
                </a:extLst>
              </a:tr>
              <a:tr h="508616">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Случайные решения об инвестиционных проектах делают этот процесс очень затратным по времени</a:t>
                      </a:r>
                      <a:endParaRPr lang="en-US"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807847"/>
                  </a:ext>
                </a:extLst>
              </a:tr>
              <a:tr h="365423">
                <a:tc>
                  <a:txBody>
                    <a:bodyPr/>
                    <a:lstStyle/>
                    <a:p>
                      <a:pPr algn="l" fontAlgn="t"/>
                      <a:r>
                        <a:rPr lang="ru-RU" sz="1400" b="0" i="0" u="none" strike="noStrike" dirty="0">
                          <a:solidFill>
                            <a:srgbClr val="FFFFFF"/>
                          </a:solidFill>
                          <a:effectLst/>
                          <a:latin typeface="Calibri" panose="020F0502020204030204" pitchFamily="34" charset="0"/>
                          <a:cs typeface="Calibri" panose="020F0502020204030204" pitchFamily="34" charset="0"/>
                        </a:rPr>
                        <a:t>Необходимо масштабное обучение большого числа заинтересованных лиц</a:t>
                      </a:r>
                      <a:endParaRPr lang="en-US" sz="1400" b="0" i="0" u="none" strike="noStrike" dirty="0">
                        <a:solidFill>
                          <a:srgbClr val="FFFFFF"/>
                        </a:solidFill>
                        <a:effectLst/>
                        <a:latin typeface="Calibri" panose="020F0502020204030204" pitchFamily="34" charset="0"/>
                        <a:cs typeface="Calibri" panose="020F0502020204030204" pitchFamily="34" charset="0"/>
                      </a:endParaRPr>
                    </a:p>
                  </a:txBody>
                  <a:tcPr marL="7536" marR="7536" marT="753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400" b="1" i="0" u="none" strike="noStrike" dirty="0">
                          <a:solidFill>
                            <a:srgbClr val="000000"/>
                          </a:solidFill>
                          <a:effectLst/>
                          <a:latin typeface="Calibri" panose="020F0502020204030204" pitchFamily="34" charset="0"/>
                          <a:cs typeface="Calibri" panose="020F0502020204030204" pitchFamily="34" charset="0"/>
                        </a:rPr>
                        <a:t> </a:t>
                      </a:r>
                    </a:p>
                  </a:txBody>
                  <a:tcPr marL="7536" marR="7536" marT="753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7419914"/>
                  </a:ext>
                </a:extLst>
              </a:tr>
            </a:tbl>
          </a:graphicData>
        </a:graphic>
      </p:graphicFrame>
    </p:spTree>
    <p:extLst>
      <p:ext uri="{BB962C8B-B14F-4D97-AF65-F5344CB8AC3E}">
        <p14:creationId xmlns:p14="http://schemas.microsoft.com/office/powerpoint/2010/main" val="4203836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985" y="143933"/>
            <a:ext cx="8462029" cy="701539"/>
          </a:xfrm>
        </p:spPr>
        <p:txBody>
          <a:bodyPr>
            <a:noAutofit/>
          </a:bodyPr>
          <a:lstStyle/>
          <a:p>
            <a:pPr algn="ctr"/>
            <a:r>
              <a:rPr lang="ru-RU" sz="1800" b="1" dirty="0"/>
              <a:t>Для обеспечения надлежащего УГИ необходимо принять ряд ключевых решений</a:t>
            </a:r>
            <a:endParaRPr lang="en-US" sz="1800" dirty="0"/>
          </a:p>
        </p:txBody>
      </p:sp>
      <p:sp>
        <p:nvSpPr>
          <p:cNvPr id="4" name="Text Placeholder 5">
            <a:extLst>
              <a:ext uri="{FF2B5EF4-FFF2-40B4-BE49-F238E27FC236}">
                <a16:creationId xmlns:a16="http://schemas.microsoft.com/office/drawing/2014/main" id="{929E59E0-CCF2-4A0B-8628-8750D9009113}"/>
              </a:ext>
            </a:extLst>
          </p:cNvPr>
          <p:cNvSpPr>
            <a:spLocks noGrp="1"/>
          </p:cNvSpPr>
          <p:nvPr>
            <p:ph type="body" sz="quarter" idx="13"/>
          </p:nvPr>
        </p:nvSpPr>
        <p:spPr>
          <a:xfrm>
            <a:off x="149456" y="1561797"/>
            <a:ext cx="5159030" cy="4667553"/>
          </a:xfrm>
        </p:spPr>
        <p:txBody>
          <a:bodyPr>
            <a:normAutofit/>
          </a:bodyPr>
          <a:lstStyle/>
          <a:p>
            <a:pPr marL="285750" indent="-285750">
              <a:buFont typeface="Wingdings" panose="05000000000000000000" pitchFamily="2" charset="2"/>
              <a:buChar char="Ø"/>
            </a:pPr>
            <a:r>
              <a:rPr lang="ru-RU" dirty="0">
                <a:solidFill>
                  <a:schemeClr val="tx2"/>
                </a:solidFill>
              </a:rPr>
              <a:t>Процесс межведомственной координации</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Недопущение (ослабление) политических мотивов при принятии решений о проект</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Потенциал в части годового и среднесрочного управления бюджетом и согласованность УГИ с бюджетным процессом</a:t>
            </a:r>
            <a:r>
              <a:rPr lang="en-US" dirty="0">
                <a:solidFill>
                  <a:schemeClr val="tx2"/>
                </a:solidFill>
              </a:rPr>
              <a:t>; </a:t>
            </a:r>
            <a:r>
              <a:rPr lang="ru-RU" dirty="0">
                <a:solidFill>
                  <a:schemeClr val="tx2"/>
                </a:solidFill>
              </a:rPr>
              <a:t>и</a:t>
            </a:r>
            <a:endParaRPr lang="en-US" dirty="0">
              <a:solidFill>
                <a:schemeClr val="tx2"/>
              </a:solidFill>
            </a:endParaRPr>
          </a:p>
          <a:p>
            <a:pPr marL="285750" indent="-285750">
              <a:buFont typeface="Wingdings" panose="05000000000000000000" pitchFamily="2" charset="2"/>
              <a:buChar char="Ø"/>
            </a:pPr>
            <a:r>
              <a:rPr lang="ru-RU" dirty="0">
                <a:solidFill>
                  <a:schemeClr val="tx2"/>
                </a:solidFill>
              </a:rPr>
              <a:t>Вопросы приобретения и переселения, меры по защите окружающей среды и сложности процедур государственных закупок</a:t>
            </a:r>
            <a:r>
              <a:rPr lang="en-US" dirty="0">
                <a:solidFill>
                  <a:schemeClr val="tx2"/>
                </a:solidFill>
              </a:rPr>
              <a:t>.</a:t>
            </a:r>
          </a:p>
        </p:txBody>
      </p:sp>
      <p:pic>
        <p:nvPicPr>
          <p:cNvPr id="6" name="Picture 5">
            <a:extLst>
              <a:ext uri="{FF2B5EF4-FFF2-40B4-BE49-F238E27FC236}">
                <a16:creationId xmlns:a16="http://schemas.microsoft.com/office/drawing/2014/main" id="{E18DBCDC-528C-480C-9F83-26F81CD28A8A}"/>
              </a:ext>
            </a:extLst>
          </p:cNvPr>
          <p:cNvPicPr>
            <a:picLocks noChangeAspect="1"/>
          </p:cNvPicPr>
          <p:nvPr/>
        </p:nvPicPr>
        <p:blipFill>
          <a:blip r:embed="rId3" cstate="print"/>
          <a:stretch>
            <a:fillRect/>
          </a:stretch>
        </p:blipFill>
        <p:spPr>
          <a:xfrm>
            <a:off x="5417126" y="1212273"/>
            <a:ext cx="3726873" cy="3376767"/>
          </a:xfrm>
          <a:prstGeom prst="rect">
            <a:avLst/>
          </a:prstGeom>
        </p:spPr>
      </p:pic>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24</a:t>
            </a:fld>
            <a:endParaRPr lang="en-US" dirty="0"/>
          </a:p>
        </p:txBody>
      </p:sp>
      <p:pic>
        <p:nvPicPr>
          <p:cNvPr id="7" name="Рисунок 6"/>
          <p:cNvPicPr>
            <a:picLocks noChangeAspect="1"/>
          </p:cNvPicPr>
          <p:nvPr/>
        </p:nvPicPr>
        <p:blipFill>
          <a:blip r:embed="rId4"/>
          <a:stretch>
            <a:fillRect/>
          </a:stretch>
        </p:blipFill>
        <p:spPr>
          <a:xfrm>
            <a:off x="6516198" y="6229350"/>
            <a:ext cx="2371725" cy="571500"/>
          </a:xfrm>
          <a:prstGeom prst="rect">
            <a:avLst/>
          </a:prstGeom>
        </p:spPr>
      </p:pic>
    </p:spTree>
    <p:extLst>
      <p:ext uri="{BB962C8B-B14F-4D97-AF65-F5344CB8AC3E}">
        <p14:creationId xmlns:p14="http://schemas.microsoft.com/office/powerpoint/2010/main" val="50535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1600" dirty="0"/>
              <a:t>Часть </a:t>
            </a:r>
            <a:r>
              <a:rPr lang="en-US" sz="1600" dirty="0"/>
              <a:t>3: </a:t>
            </a:r>
            <a:r>
              <a:rPr lang="ru-RU" sz="1600" dirty="0"/>
              <a:t>повышение эффективности капитальных расходов и </a:t>
            </a:r>
            <a:r>
              <a:rPr lang="ru-RU" sz="1600" b="1" dirty="0"/>
              <a:t>управления государственными инвестициями</a:t>
            </a:r>
            <a:endParaRPr lang="en-US" sz="1600" b="1"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25</a:t>
            </a:fld>
            <a:endParaRPr lang="en-US" dirty="0"/>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7" name="Picture 6">
            <a:extLst>
              <a:ext uri="{FF2B5EF4-FFF2-40B4-BE49-F238E27FC236}">
                <a16:creationId xmlns:a16="http://schemas.microsoft.com/office/drawing/2014/main" id="{13758F15-6397-4FF4-9ABA-A52C43ADE7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6934" y="1311691"/>
            <a:ext cx="8610492" cy="4439570"/>
          </a:xfrm>
          <a:prstGeom prst="rect">
            <a:avLst/>
          </a:prstGeom>
        </p:spPr>
      </p:pic>
      <p:sp>
        <p:nvSpPr>
          <p:cNvPr id="9" name="TextBox 8">
            <a:extLst>
              <a:ext uri="{FF2B5EF4-FFF2-40B4-BE49-F238E27FC236}">
                <a16:creationId xmlns:a16="http://schemas.microsoft.com/office/drawing/2014/main" id="{A2B4CB4C-6F74-410D-8864-F4C0C067B037}"/>
              </a:ext>
            </a:extLst>
          </p:cNvPr>
          <p:cNvSpPr txBox="1"/>
          <p:nvPr/>
        </p:nvSpPr>
        <p:spPr>
          <a:xfrm>
            <a:off x="3352800" y="4309872"/>
            <a:ext cx="2438400" cy="369332"/>
          </a:xfrm>
          <a:prstGeom prst="rect">
            <a:avLst/>
          </a:prstGeom>
          <a:noFill/>
        </p:spPr>
        <p:txBody>
          <a:bodyPr wrap="square" rtlCol="0">
            <a:spAutoFit/>
          </a:bodyPr>
          <a:lstStyle/>
          <a:p>
            <a:r>
              <a:rPr lang="en-US" sz="900" dirty="0">
                <a:hlinkClick r:id="rId5" tooltip="https://en.wikipedia.org/wiki/Benicia%E2%80%93Martinez_Bridge"/>
              </a:rPr>
              <a:t>This Photo</a:t>
            </a:r>
            <a:r>
              <a:rPr lang="en-US" sz="900" dirty="0"/>
              <a:t> by Unknown Author is licensed under </a:t>
            </a:r>
            <a:r>
              <a:rPr lang="en-US" sz="900" dirty="0">
                <a:hlinkClick r:id="rId6" tooltip="https://creativecommons.org/licenses/by-sa/3.0/"/>
              </a:rPr>
              <a:t>CC BY-SA</a:t>
            </a:r>
            <a:endParaRPr lang="en-US" sz="900" dirty="0"/>
          </a:p>
        </p:txBody>
      </p:sp>
    </p:spTree>
    <p:extLst>
      <p:ext uri="{BB962C8B-B14F-4D97-AF65-F5344CB8AC3E}">
        <p14:creationId xmlns:p14="http://schemas.microsoft.com/office/powerpoint/2010/main" val="55943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t>Обязательные параметры эффективной системы государственных инвестиций</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26</a:t>
            </a:fld>
            <a:endParaRPr lang="en-US" dirty="0"/>
          </a:p>
        </p:txBody>
      </p:sp>
      <p:sp>
        <p:nvSpPr>
          <p:cNvPr id="9" name="TextBox 8"/>
          <p:cNvSpPr txBox="1"/>
          <p:nvPr/>
        </p:nvSpPr>
        <p:spPr>
          <a:xfrm>
            <a:off x="949569" y="3393831"/>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1</a:t>
            </a:r>
            <a:endParaRPr lang="ru-RU" sz="1000" dirty="0">
              <a:solidFill>
                <a:schemeClr val="bg1"/>
              </a:solidFill>
              <a:latin typeface="Calibri" panose="020F0502020204030204" pitchFamily="34" charset="0"/>
              <a:cs typeface="Calibri" panose="020F0502020204030204" pitchFamily="34" charset="0"/>
            </a:endParaRPr>
          </a:p>
        </p:txBody>
      </p:sp>
      <p:sp>
        <p:nvSpPr>
          <p:cNvPr id="12" name="TextBox 11"/>
          <p:cNvSpPr txBox="1"/>
          <p:nvPr/>
        </p:nvSpPr>
        <p:spPr>
          <a:xfrm>
            <a:off x="3881802" y="3393830"/>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4</a:t>
            </a:r>
            <a:endParaRPr lang="ru-RU" sz="1000"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6726108" y="3393829"/>
            <a:ext cx="184639"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7</a:t>
            </a:r>
            <a:endParaRPr lang="ru-RU" sz="1000" dirty="0">
              <a:solidFill>
                <a:schemeClr val="bg1"/>
              </a:solidFill>
              <a:latin typeface="Calibri" panose="020F0502020204030204" pitchFamily="34" charset="0"/>
              <a:cs typeface="Calibri" panose="020F0502020204030204" pitchFamily="34" charset="0"/>
            </a:endParaRPr>
          </a:p>
        </p:txBody>
      </p:sp>
      <p:pic>
        <p:nvPicPr>
          <p:cNvPr id="37" name="Рисунок 36"/>
          <p:cNvPicPr>
            <a:picLocks noChangeAspect="1"/>
          </p:cNvPicPr>
          <p:nvPr/>
        </p:nvPicPr>
        <p:blipFill>
          <a:blip r:embed="rId2"/>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3"/>
          <a:stretch>
            <a:fillRect/>
          </a:stretch>
        </p:blipFill>
        <p:spPr>
          <a:xfrm>
            <a:off x="1792360" y="1826769"/>
            <a:ext cx="5591175" cy="3752850"/>
          </a:xfrm>
          <a:prstGeom prst="rect">
            <a:avLst/>
          </a:prstGeom>
        </p:spPr>
      </p:pic>
      <p:sp>
        <p:nvSpPr>
          <p:cNvPr id="38" name="TextBox 37"/>
          <p:cNvSpPr txBox="1"/>
          <p:nvPr/>
        </p:nvSpPr>
        <p:spPr>
          <a:xfrm>
            <a:off x="1792360" y="1425650"/>
            <a:ext cx="5545187" cy="523220"/>
          </a:xfrm>
          <a:prstGeom prst="rect">
            <a:avLst/>
          </a:prstGeom>
          <a:noFill/>
        </p:spPr>
        <p:txBody>
          <a:bodyPr wrap="square" rtlCol="0">
            <a:spAutoFit/>
          </a:bodyPr>
          <a:lstStyle/>
          <a:p>
            <a:r>
              <a:rPr lang="ru-RU" sz="1400" dirty="0">
                <a:solidFill>
                  <a:schemeClr val="tx2"/>
                </a:solidFill>
              </a:rPr>
              <a:t>Ключевые параметры системы управления государственными инвестициями</a:t>
            </a:r>
          </a:p>
        </p:txBody>
      </p:sp>
      <p:sp>
        <p:nvSpPr>
          <p:cNvPr id="10" name="Надпись 2"/>
          <p:cNvSpPr txBox="1"/>
          <p:nvPr/>
        </p:nvSpPr>
        <p:spPr>
          <a:xfrm rot="16200000">
            <a:off x="2226335" y="3734108"/>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руководство</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Надпись 4"/>
          <p:cNvSpPr txBox="1"/>
          <p:nvPr/>
        </p:nvSpPr>
        <p:spPr>
          <a:xfrm rot="16200000">
            <a:off x="3871249" y="3772209"/>
            <a:ext cx="775970"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отбор</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Надпись 5"/>
          <p:cNvSpPr txBox="1"/>
          <p:nvPr/>
        </p:nvSpPr>
        <p:spPr>
          <a:xfrm rot="16200000">
            <a:off x="5479120" y="3751571"/>
            <a:ext cx="817245" cy="265430"/>
          </a:xfrm>
          <a:prstGeom prst="rect">
            <a:avLst/>
          </a:prstGeom>
          <a:solidFill>
            <a:srgbClr val="004FC4"/>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эксплуатация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6"/>
          <p:cNvSpPr txBox="1"/>
          <p:nvPr/>
        </p:nvSpPr>
        <p:spPr>
          <a:xfrm rot="16200000">
            <a:off x="2761526" y="3772209"/>
            <a:ext cx="7759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Экспертиза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8"/>
          <p:cNvSpPr txBox="1"/>
          <p:nvPr/>
        </p:nvSpPr>
        <p:spPr>
          <a:xfrm rot="16200000">
            <a:off x="4226790" y="3868421"/>
            <a:ext cx="114427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Реализация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9"/>
          <p:cNvSpPr txBox="1"/>
          <p:nvPr/>
        </p:nvSpPr>
        <p:spPr>
          <a:xfrm rot="16200000">
            <a:off x="6041884" y="3766494"/>
            <a:ext cx="840740" cy="265430"/>
          </a:xfrm>
          <a:prstGeom prst="rect">
            <a:avLst/>
          </a:prstGeom>
          <a:solidFill>
            <a:srgbClr val="EB701D"/>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Оценка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Надпись 10"/>
          <p:cNvSpPr txBox="1"/>
          <p:nvPr/>
        </p:nvSpPr>
        <p:spPr>
          <a:xfrm rot="16200000">
            <a:off x="3243695" y="3716406"/>
            <a:ext cx="963159" cy="382270"/>
          </a:xfrm>
          <a:prstGeom prst="rect">
            <a:avLst/>
          </a:prstGeom>
          <a:solidFill>
            <a:srgbClr val="A1DA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a:t>
            </a:r>
            <a:r>
              <a:rPr lang="ru-RU" sz="1100" b="1" dirty="0">
                <a:effectLst/>
                <a:latin typeface="Calibri" panose="020F0502020204030204" pitchFamily="34" charset="0"/>
                <a:ea typeface="Calibri" panose="020F0502020204030204" pitchFamily="34" charset="0"/>
                <a:cs typeface="Times New Roman" panose="02020603050405020304" pitchFamily="18" charset="0"/>
              </a:rPr>
              <a:t>независимая оценка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Надпись 10"/>
          <p:cNvSpPr txBox="1"/>
          <p:nvPr/>
        </p:nvSpPr>
        <p:spPr>
          <a:xfrm rot="16200000">
            <a:off x="4873004" y="3763520"/>
            <a:ext cx="963159" cy="294120"/>
          </a:xfrm>
          <a:prstGeom prst="rect">
            <a:avLst/>
          </a:prstGeom>
          <a:solidFill>
            <a:srgbClr val="9BD2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ru-RU" sz="1100" dirty="0">
                <a:latin typeface="Calibri" panose="020F0502020204030204" pitchFamily="34" charset="0"/>
                <a:ea typeface="Calibri" panose="020F0502020204030204" pitchFamily="34" charset="0"/>
                <a:cs typeface="Times New Roman" panose="02020603050405020304" pitchFamily="18" charset="0"/>
              </a:rPr>
              <a:t>корректировка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2459719" y="2194505"/>
            <a:ext cx="1074420" cy="707886"/>
          </a:xfrm>
          <a:prstGeom prst="rect">
            <a:avLst/>
          </a:prstGeom>
          <a:solidFill>
            <a:schemeClr val="bg1"/>
          </a:solidFill>
        </p:spPr>
        <p:txBody>
          <a:bodyPr wrap="square" rtlCol="0">
            <a:spAutoFit/>
          </a:bodyPr>
          <a:lstStyle/>
          <a:p>
            <a:pPr algn="ctr"/>
            <a:r>
              <a:rPr lang="ru-RU" sz="1000" b="0" dirty="0"/>
              <a:t>Согласованность процесса подготовки проектов</a:t>
            </a:r>
          </a:p>
        </p:txBody>
      </p:sp>
      <p:sp>
        <p:nvSpPr>
          <p:cNvPr id="20" name="TextBox 19"/>
          <p:cNvSpPr txBox="1"/>
          <p:nvPr/>
        </p:nvSpPr>
        <p:spPr>
          <a:xfrm>
            <a:off x="3722024" y="2194505"/>
            <a:ext cx="1074420" cy="861774"/>
          </a:xfrm>
          <a:prstGeom prst="rect">
            <a:avLst/>
          </a:prstGeom>
          <a:solidFill>
            <a:schemeClr val="bg1"/>
          </a:solidFill>
        </p:spPr>
        <p:txBody>
          <a:bodyPr wrap="square" rtlCol="0">
            <a:spAutoFit/>
          </a:bodyPr>
          <a:lstStyle/>
          <a:p>
            <a:pPr algn="ctr"/>
            <a:r>
              <a:rPr lang="ru-RU" sz="1000" b="0" dirty="0"/>
              <a:t>Право на  предварительный отбор и отклонение проектов</a:t>
            </a:r>
          </a:p>
        </p:txBody>
      </p:sp>
      <p:sp>
        <p:nvSpPr>
          <p:cNvPr id="21" name="TextBox 20"/>
          <p:cNvSpPr txBox="1"/>
          <p:nvPr/>
        </p:nvSpPr>
        <p:spPr>
          <a:xfrm>
            <a:off x="5077475" y="1982953"/>
            <a:ext cx="1022061" cy="861774"/>
          </a:xfrm>
          <a:prstGeom prst="rect">
            <a:avLst/>
          </a:prstGeom>
          <a:solidFill>
            <a:schemeClr val="bg1"/>
          </a:solidFill>
        </p:spPr>
        <p:txBody>
          <a:bodyPr wrap="square" rtlCol="0">
            <a:spAutoFit/>
          </a:bodyPr>
          <a:lstStyle/>
          <a:p>
            <a:pPr algn="ctr"/>
            <a:r>
              <a:rPr lang="ru-RU" sz="1000" b="0" dirty="0"/>
              <a:t>Ведение реестра объектов, их эксплуатации и содержания</a:t>
            </a:r>
          </a:p>
        </p:txBody>
      </p:sp>
      <p:sp>
        <p:nvSpPr>
          <p:cNvPr id="22" name="TextBox 21"/>
          <p:cNvSpPr txBox="1"/>
          <p:nvPr/>
        </p:nvSpPr>
        <p:spPr>
          <a:xfrm>
            <a:off x="6012985" y="2156404"/>
            <a:ext cx="1022061" cy="707886"/>
          </a:xfrm>
          <a:prstGeom prst="rect">
            <a:avLst/>
          </a:prstGeom>
          <a:solidFill>
            <a:schemeClr val="bg1"/>
          </a:solidFill>
        </p:spPr>
        <p:txBody>
          <a:bodyPr wrap="square" rtlCol="0">
            <a:spAutoFit/>
          </a:bodyPr>
          <a:lstStyle/>
          <a:p>
            <a:pPr algn="ctr"/>
            <a:r>
              <a:rPr lang="ru-RU" sz="1000" b="0" dirty="0"/>
              <a:t>Оценка в целях улучшения руководства</a:t>
            </a:r>
          </a:p>
        </p:txBody>
      </p:sp>
      <p:sp>
        <p:nvSpPr>
          <p:cNvPr id="23" name="TextBox 22"/>
          <p:cNvSpPr txBox="1"/>
          <p:nvPr/>
        </p:nvSpPr>
        <p:spPr>
          <a:xfrm>
            <a:off x="1994735" y="5025621"/>
            <a:ext cx="1022061" cy="553998"/>
          </a:xfrm>
          <a:prstGeom prst="rect">
            <a:avLst/>
          </a:prstGeom>
          <a:solidFill>
            <a:schemeClr val="bg1"/>
          </a:solidFill>
        </p:spPr>
        <p:txBody>
          <a:bodyPr wrap="square" rtlCol="0">
            <a:spAutoFit/>
          </a:bodyPr>
          <a:lstStyle/>
          <a:p>
            <a:pPr algn="ctr"/>
            <a:r>
              <a:rPr lang="ru-RU" sz="1000" b="0" dirty="0"/>
              <a:t>Связь со стратегией развития</a:t>
            </a:r>
          </a:p>
        </p:txBody>
      </p:sp>
      <p:sp>
        <p:nvSpPr>
          <p:cNvPr id="24" name="TextBox 23"/>
          <p:cNvSpPr txBox="1"/>
          <p:nvPr/>
        </p:nvSpPr>
        <p:spPr>
          <a:xfrm>
            <a:off x="2998822" y="5025621"/>
            <a:ext cx="1022061" cy="707886"/>
          </a:xfrm>
          <a:prstGeom prst="rect">
            <a:avLst/>
          </a:prstGeom>
          <a:solidFill>
            <a:schemeClr val="bg1"/>
          </a:solidFill>
        </p:spPr>
        <p:txBody>
          <a:bodyPr wrap="square" rtlCol="0">
            <a:spAutoFit/>
          </a:bodyPr>
          <a:lstStyle/>
          <a:p>
            <a:pPr algn="ctr"/>
            <a:r>
              <a:rPr lang="ru-RU" sz="1000" b="0" dirty="0"/>
              <a:t>Ключевое условие для честного отбора</a:t>
            </a:r>
          </a:p>
        </p:txBody>
      </p:sp>
      <p:sp>
        <p:nvSpPr>
          <p:cNvPr id="25" name="TextBox 24"/>
          <p:cNvSpPr txBox="1"/>
          <p:nvPr/>
        </p:nvSpPr>
        <p:spPr>
          <a:xfrm>
            <a:off x="4340143" y="4984589"/>
            <a:ext cx="1989395" cy="707886"/>
          </a:xfrm>
          <a:prstGeom prst="rect">
            <a:avLst/>
          </a:prstGeom>
          <a:solidFill>
            <a:schemeClr val="bg1"/>
          </a:solidFill>
        </p:spPr>
        <p:txBody>
          <a:bodyPr wrap="square" rtlCol="0">
            <a:spAutoFit/>
          </a:bodyPr>
          <a:lstStyle/>
          <a:p>
            <a:pPr algn="ctr"/>
            <a:r>
              <a:rPr lang="ru-RU" sz="1000" b="0" dirty="0"/>
              <a:t>Эффективный процесс бюджетирования и закупок в поддержку реализации о эксплуатации</a:t>
            </a:r>
          </a:p>
        </p:txBody>
      </p:sp>
      <p:sp>
        <p:nvSpPr>
          <p:cNvPr id="26" name="TextBox 25"/>
          <p:cNvSpPr txBox="1"/>
          <p:nvPr/>
        </p:nvSpPr>
        <p:spPr>
          <a:xfrm>
            <a:off x="1248506" y="6028138"/>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val="616920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2400" b="1" dirty="0"/>
              <a:t>Ключевые параметры </a:t>
            </a:r>
            <a:r>
              <a:rPr lang="en-US" sz="2400" dirty="0"/>
              <a:t>(1)</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2008961" y="1529159"/>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280027" y="1489586"/>
            <a:ext cx="8440305" cy="4698873"/>
          </a:xfrm>
          <a:prstGeom prst="rect">
            <a:avLst/>
          </a:prstGeom>
        </p:spPr>
        <p:txBody>
          <a:bodyPr>
            <a:normAutofit fontScale="92500" lnSpcReduction="2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sz="1800" dirty="0"/>
              <a:t>Руководство</a:t>
            </a:r>
            <a:endParaRPr lang="en-US" sz="1800" dirty="0"/>
          </a:p>
          <a:p>
            <a:pPr marL="285750" indent="-285750">
              <a:buFont typeface="Arial" panose="020B0604020202020204" pitchFamily="34" charset="0"/>
              <a:buChar char="•"/>
            </a:pPr>
            <a:r>
              <a:rPr lang="ru-RU" sz="1800" b="0" kern="0" dirty="0"/>
              <a:t>Проекты или программы должны подлежать </a:t>
            </a:r>
            <a:r>
              <a:rPr lang="en-US" sz="1800" b="0" kern="0" dirty="0"/>
              <a:t>(a) </a:t>
            </a:r>
            <a:r>
              <a:rPr lang="ru-RU" sz="1800" b="0" kern="0" dirty="0"/>
              <a:t>практическому стратегическому руководству и </a:t>
            </a:r>
            <a:r>
              <a:rPr lang="en-US" sz="1800" b="0" kern="0" dirty="0"/>
              <a:t>(b) </a:t>
            </a:r>
            <a:r>
              <a:rPr lang="ru-RU" sz="1800" b="0" kern="0" dirty="0"/>
              <a:t>процедуре первичного отбора всех проектных заявок на основании руководства</a:t>
            </a:r>
            <a:r>
              <a:rPr lang="en-US" sz="1800" b="0" kern="0" dirty="0"/>
              <a:t>.</a:t>
            </a:r>
          </a:p>
          <a:p>
            <a:pPr marL="0" indent="0"/>
            <a:r>
              <a:rPr lang="ru-RU" sz="1800" dirty="0"/>
              <a:t>Основное внимание следует уделять базовым элементам официальной процедуры экспертизы, в том числе</a:t>
            </a:r>
            <a:r>
              <a:rPr lang="en-US" sz="1800" dirty="0"/>
              <a:t>:</a:t>
            </a:r>
            <a:endParaRPr lang="en-US" sz="1800" b="0" kern="0" dirty="0"/>
          </a:p>
          <a:p>
            <a:pPr>
              <a:buFont typeface="Arial" panose="020B0604020202020204" pitchFamily="34" charset="0"/>
              <a:buChar char="•"/>
            </a:pPr>
            <a:r>
              <a:rPr lang="ru-RU" sz="1800" b="0" kern="0" dirty="0"/>
              <a:t>Надежному обоснованию необходимости реализации проекта</a:t>
            </a:r>
            <a:r>
              <a:rPr lang="en-US" sz="1800" b="0" kern="0" dirty="0"/>
              <a:t>;</a:t>
            </a:r>
          </a:p>
          <a:p>
            <a:pPr>
              <a:buFont typeface="Arial" panose="020B0604020202020204" pitchFamily="34" charset="0"/>
              <a:buChar char="•"/>
            </a:pPr>
            <a:r>
              <a:rPr lang="ru-RU" sz="1800" b="0" kern="0" dirty="0"/>
              <a:t>Ясному определению целей проекта</a:t>
            </a:r>
            <a:r>
              <a:rPr lang="en-US" sz="1800" b="0" kern="0" dirty="0"/>
              <a:t>;</a:t>
            </a:r>
          </a:p>
          <a:p>
            <a:pPr>
              <a:buFont typeface="Arial" panose="020B0604020202020204" pitchFamily="34" charset="0"/>
              <a:buChar char="•"/>
            </a:pPr>
            <a:r>
              <a:rPr lang="ru-RU" sz="1800" b="0" kern="0" dirty="0"/>
              <a:t>Выявлению и сравнительному изучению широкого набора альтернативных вариантов достижения целей проекта</a:t>
            </a:r>
            <a:r>
              <a:rPr lang="en-US" sz="1800" b="0" kern="0" dirty="0"/>
              <a:t>;</a:t>
            </a:r>
          </a:p>
          <a:p>
            <a:pPr>
              <a:buFont typeface="Arial" panose="020B0604020202020204" pitchFamily="34" charset="0"/>
              <a:buChar char="•"/>
            </a:pPr>
            <a:r>
              <a:rPr lang="ru-RU" sz="1800" b="0" kern="0" dirty="0"/>
              <a:t>Детальному анализу наиболее перспективных вариантов</a:t>
            </a:r>
            <a:r>
              <a:rPr lang="en-US" sz="1800" b="0" kern="0" dirty="0"/>
              <a:t>;</a:t>
            </a:r>
          </a:p>
          <a:p>
            <a:pPr>
              <a:buFont typeface="Arial" panose="020B0604020202020204" pitchFamily="34" charset="0"/>
              <a:buChar char="•"/>
            </a:pPr>
            <a:r>
              <a:rPr lang="ru-RU" sz="1800" b="0" kern="0" dirty="0"/>
              <a:t>Полной и точной оценке затрат на проект;</a:t>
            </a:r>
            <a:endParaRPr lang="en-US" sz="1800" b="0" kern="0" dirty="0"/>
          </a:p>
          <a:p>
            <a:pPr>
              <a:buFont typeface="Arial" panose="020B0604020202020204" pitchFamily="34" charset="0"/>
              <a:buChar char="•"/>
            </a:pPr>
            <a:r>
              <a:rPr lang="ru-RU" sz="1800" b="0" kern="0" dirty="0"/>
              <a:t>Количественной оценке выгод от проекта, оправдывающих затраты</a:t>
            </a:r>
            <a:r>
              <a:rPr lang="en-US" sz="1800" b="0" kern="0" dirty="0"/>
              <a:t>.</a:t>
            </a:r>
          </a:p>
          <a:p>
            <a:pPr marL="0" indent="0"/>
            <a:r>
              <a:rPr lang="ru-RU" sz="1800" dirty="0"/>
              <a:t>Независимая оценка</a:t>
            </a:r>
            <a:endParaRPr lang="en-US" sz="1800" dirty="0"/>
          </a:p>
          <a:p>
            <a:pPr>
              <a:buFont typeface="Arial" panose="020B0604020202020204" pitchFamily="34" charset="0"/>
              <a:buChar char="•"/>
            </a:pPr>
            <a:r>
              <a:rPr lang="ru-RU" sz="1800" b="0" kern="0" dirty="0"/>
              <a:t>Независимая коллегиальная оценка направлена на выявление субъективных и корыстных мотивов в ходе изучения предложений</a:t>
            </a:r>
            <a:r>
              <a:rPr lang="en-US" sz="1800" b="0" kern="0" dirty="0"/>
              <a:t>.</a:t>
            </a:r>
          </a:p>
          <a:p>
            <a:pPr>
              <a:buFont typeface="Arial" panose="020B0604020202020204" pitchFamily="34" charset="0"/>
              <a:buChar char="•"/>
            </a:pPr>
            <a:endParaRPr lang="en-US" sz="1800" b="0" kern="0"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27</a:t>
            </a:fld>
            <a:endParaRPr lang="en-US" dirty="0"/>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val="1104046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2400" b="1" dirty="0"/>
              <a:t>Ключевые параметры </a:t>
            </a:r>
            <a:r>
              <a:rPr lang="en-US" sz="2400" dirty="0"/>
              <a:t>(2)</a:t>
            </a:r>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12923" y="1489586"/>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197654" y="1330859"/>
            <a:ext cx="8747169" cy="5164536"/>
          </a:xfrm>
          <a:prstGeom prst="rect">
            <a:avLst/>
          </a:prstGeom>
        </p:spPr>
        <p:txBody>
          <a:bodyPr>
            <a:normAutofit fontScale="92500" lnSpcReduction="20000"/>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pPr marL="0" indent="0"/>
            <a:r>
              <a:rPr lang="ru-RU" sz="2300" dirty="0"/>
              <a:t>Отбор</a:t>
            </a:r>
            <a:endParaRPr lang="en-US" sz="2300" dirty="0"/>
          </a:p>
          <a:p>
            <a:pPr marL="285750" indent="-285750">
              <a:buFont typeface="Arial" panose="020B0604020202020204" pitchFamily="34" charset="0"/>
              <a:buChar char="•"/>
            </a:pPr>
            <a:r>
              <a:rPr lang="ru-RU" sz="1800" b="0" kern="0" dirty="0"/>
              <a:t>Процесс экспертизы и отбора государственных инвестиционных проектов должным образом увязан с бюджетным циклом</a:t>
            </a:r>
            <a:r>
              <a:rPr lang="en-US" sz="1800" b="0" kern="0" dirty="0"/>
              <a:t>.</a:t>
            </a:r>
          </a:p>
          <a:p>
            <a:pPr marL="0" indent="0"/>
            <a:r>
              <a:rPr lang="ru-RU" sz="2300" dirty="0"/>
              <a:t>Реализация</a:t>
            </a:r>
            <a:endParaRPr lang="en-US" sz="2300" dirty="0"/>
          </a:p>
          <a:p>
            <a:pPr marL="285750" indent="-285750">
              <a:buFont typeface="Arial" panose="020B0604020202020204" pitchFamily="34" charset="0"/>
              <a:buChar char="•"/>
            </a:pPr>
            <a:r>
              <a:rPr lang="ru-RU" sz="1800" b="0" kern="0" dirty="0"/>
              <a:t>Проекты тщательно изучаются на предмет реалистичности и затем реализуются в соответствии с соображениями эффективности</a:t>
            </a:r>
            <a:r>
              <a:rPr lang="en-US" sz="1800" b="0" kern="0" dirty="0"/>
              <a:t>.</a:t>
            </a:r>
          </a:p>
          <a:p>
            <a:pPr marL="0" indent="0"/>
            <a:r>
              <a:rPr lang="ru-RU" sz="2300" dirty="0"/>
              <a:t>Коррекция</a:t>
            </a:r>
            <a:endParaRPr lang="en-US" sz="2300" dirty="0"/>
          </a:p>
          <a:p>
            <a:pPr marL="285750" indent="-285750">
              <a:buFont typeface="Arial" panose="020B0604020202020204" pitchFamily="34" charset="0"/>
              <a:buChar char="•"/>
            </a:pPr>
            <a:r>
              <a:rPr lang="ru-RU" sz="1800" b="0" kern="0" dirty="0"/>
              <a:t>Анализ реализации проекта - достаточно гибкий процесс, допускающий необходимую коррекцию в случае изменения условий проекта, которые могут повлечь за собой изменение характера освоения средств по проекту либо его прекращение</a:t>
            </a:r>
            <a:r>
              <a:rPr lang="en-US" sz="1800" b="0" kern="0" dirty="0"/>
              <a:t>.</a:t>
            </a:r>
          </a:p>
          <a:p>
            <a:pPr marL="0" indent="0"/>
            <a:r>
              <a:rPr lang="ru-RU" sz="2300" dirty="0"/>
              <a:t>Эксплуатация</a:t>
            </a:r>
            <a:endParaRPr lang="en-US" sz="2300" dirty="0"/>
          </a:p>
          <a:p>
            <a:pPr marL="285750" indent="-285750">
              <a:buFont typeface="Arial" panose="020B0604020202020204" pitchFamily="34" charset="0"/>
              <a:buChar char="•"/>
            </a:pPr>
            <a:r>
              <a:rPr lang="ru-RU" sz="1800" b="0" kern="0" dirty="0"/>
              <a:t>Необходимо внедрить процедуру удостоверения готовности объекта к оказанию услуг</a:t>
            </a:r>
            <a:r>
              <a:rPr lang="en-US" sz="1800" b="0" kern="0" dirty="0"/>
              <a:t>, </a:t>
            </a:r>
            <a:r>
              <a:rPr lang="ru-RU" sz="1800" b="0" kern="0" dirty="0"/>
              <a:t>ведения реестра объектов и учета их стоимости</a:t>
            </a:r>
            <a:r>
              <a:rPr lang="en-US" sz="1800" b="0" kern="0" dirty="0"/>
              <a:t>.</a:t>
            </a:r>
          </a:p>
          <a:p>
            <a:pPr marL="0" indent="0"/>
            <a:r>
              <a:rPr lang="ru-RU" sz="2300" dirty="0"/>
              <a:t>Оценка</a:t>
            </a:r>
            <a:endParaRPr lang="en-US" sz="2300" dirty="0"/>
          </a:p>
          <a:p>
            <a:pPr marL="285750" indent="-285750">
              <a:buFont typeface="Arial" panose="020B0604020202020204" pitchFamily="34" charset="0"/>
              <a:buChar char="•"/>
            </a:pPr>
            <a:r>
              <a:rPr lang="ru-RU" sz="1800" b="0" kern="0" dirty="0"/>
              <a:t>Анализ базовой готовности объекта и проведение экспертизы по итогам завершения проекта</a:t>
            </a:r>
            <a:r>
              <a:rPr lang="en-US" sz="1800" b="0" kern="0" dirty="0"/>
              <a:t>.</a:t>
            </a: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28</a:t>
            </a:fld>
            <a:endParaRPr lang="en-US" dirty="0"/>
          </a:p>
        </p:txBody>
      </p:sp>
      <p:pic>
        <p:nvPicPr>
          <p:cNvPr id="8" name="Рисунок 7"/>
          <p:cNvPicPr>
            <a:picLocks noChangeAspect="1"/>
          </p:cNvPicPr>
          <p:nvPr/>
        </p:nvPicPr>
        <p:blipFill>
          <a:blip r:embed="rId4"/>
          <a:stretch>
            <a:fillRect/>
          </a:stretch>
        </p:blipFill>
        <p:spPr>
          <a:xfrm>
            <a:off x="6411981" y="6246935"/>
            <a:ext cx="2371725" cy="571500"/>
          </a:xfrm>
          <a:prstGeom prst="rect">
            <a:avLst/>
          </a:prstGeom>
        </p:spPr>
      </p:pic>
    </p:spTree>
    <p:extLst>
      <p:ext uri="{BB962C8B-B14F-4D97-AF65-F5344CB8AC3E}">
        <p14:creationId xmlns:p14="http://schemas.microsoft.com/office/powerpoint/2010/main" val="140519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2629" y="259600"/>
            <a:ext cx="8462029" cy="756707"/>
          </a:xfrm>
        </p:spPr>
        <p:txBody>
          <a:bodyPr>
            <a:normAutofit/>
          </a:bodyPr>
          <a:lstStyle/>
          <a:p>
            <a:pPr algn="ctr"/>
            <a:r>
              <a:rPr lang="ru-RU" sz="2400" dirty="0"/>
              <a:t>Часть </a:t>
            </a:r>
            <a:r>
              <a:rPr lang="en-US" sz="2400" dirty="0"/>
              <a:t>1: </a:t>
            </a:r>
            <a:r>
              <a:rPr lang="ru-RU" sz="2400" dirty="0"/>
              <a:t>введение</a:t>
            </a:r>
            <a:r>
              <a:rPr lang="en-US" sz="2400" b="1" dirty="0"/>
              <a:t>: </a:t>
            </a:r>
            <a:r>
              <a:rPr lang="ru-RU" sz="2400" b="1" dirty="0"/>
              <a:t>теория и практика управления государственными инвестициями</a:t>
            </a:r>
            <a:endParaRPr lang="en-US" sz="2400" dirty="0"/>
          </a:p>
        </p:txBody>
      </p:sp>
      <p:sp>
        <p:nvSpPr>
          <p:cNvPr id="6" name="Text Placeholder 5"/>
          <p:cNvSpPr>
            <a:spLocks noGrp="1"/>
          </p:cNvSpPr>
          <p:nvPr>
            <p:ph type="body" sz="quarter" idx="13"/>
          </p:nvPr>
        </p:nvSpPr>
        <p:spPr>
          <a:xfrm>
            <a:off x="349250" y="1598613"/>
            <a:ext cx="8477250" cy="4998130"/>
          </a:xfrm>
        </p:spPr>
        <p:txBody>
          <a:bodyPr>
            <a:normAutofit/>
          </a:bodyPr>
          <a:lstStyle/>
          <a:p>
            <a:pPr marL="0" indent="0"/>
            <a:endParaRPr lang="en-US" sz="2800" dirty="0">
              <a:solidFill>
                <a:srgbClr val="002060"/>
              </a:solidFill>
              <a:latin typeface="Century Gothic" panose="020B0502020202020204" pitchFamily="34" charset="0"/>
            </a:endParaRPr>
          </a:p>
          <a:p>
            <a:endParaRPr lang="en-US" sz="2800" dirty="0">
              <a:solidFill>
                <a:srgbClr val="002060"/>
              </a:solidFill>
            </a:endParaRPr>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2</a:t>
            </a:fld>
            <a:endParaRPr lang="en-US" dirty="0"/>
          </a:p>
        </p:txBody>
      </p:sp>
      <p:pic>
        <p:nvPicPr>
          <p:cNvPr id="8" name="Рисунок 7"/>
          <p:cNvPicPr>
            <a:picLocks noChangeAspect="1"/>
          </p:cNvPicPr>
          <p:nvPr/>
        </p:nvPicPr>
        <p:blipFill>
          <a:blip r:embed="rId3"/>
          <a:stretch>
            <a:fillRect/>
          </a:stretch>
        </p:blipFill>
        <p:spPr>
          <a:xfrm>
            <a:off x="6357937" y="6199188"/>
            <a:ext cx="2371725" cy="571500"/>
          </a:xfrm>
          <a:prstGeom prst="rect">
            <a:avLst/>
          </a:prstGeom>
        </p:spPr>
      </p:pic>
      <p:pic>
        <p:nvPicPr>
          <p:cNvPr id="3" name="Рисунок 2"/>
          <p:cNvPicPr>
            <a:picLocks noChangeAspect="1"/>
          </p:cNvPicPr>
          <p:nvPr/>
        </p:nvPicPr>
        <p:blipFill>
          <a:blip r:embed="rId4"/>
          <a:stretch>
            <a:fillRect/>
          </a:stretch>
        </p:blipFill>
        <p:spPr>
          <a:xfrm>
            <a:off x="391092" y="1424668"/>
            <a:ext cx="8393566" cy="4720706"/>
          </a:xfrm>
          <a:prstGeom prst="rect">
            <a:avLst/>
          </a:prstGeom>
        </p:spPr>
      </p:pic>
    </p:spTree>
    <p:extLst>
      <p:ext uri="{BB962C8B-B14F-4D97-AF65-F5344CB8AC3E}">
        <p14:creationId xmlns:p14="http://schemas.microsoft.com/office/powerpoint/2010/main" val="3935584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a:t>взаимная зависимость, совпадение, обратная связь и эффект синергии бюджета и проектных циклов</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29</a:t>
            </a:fld>
            <a:endParaRPr lang="en-US" dirty="0"/>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
        <p:nvSpPr>
          <p:cNvPr id="53" name="Равнобедренный треугольник 52"/>
          <p:cNvSpPr/>
          <p:nvPr/>
        </p:nvSpPr>
        <p:spPr bwMode="auto">
          <a:xfrm>
            <a:off x="2892669" y="5161085"/>
            <a:ext cx="105508" cy="511197"/>
          </a:xfrm>
          <a:prstGeom prs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4" name="TextBox 53"/>
          <p:cNvSpPr txBox="1"/>
          <p:nvPr/>
        </p:nvSpPr>
        <p:spPr>
          <a:xfrm>
            <a:off x="1733549" y="5669299"/>
            <a:ext cx="2965199" cy="430887"/>
          </a:xfrm>
          <a:prstGeom prst="rect">
            <a:avLst/>
          </a:prstGeom>
          <a:noFill/>
        </p:spPr>
        <p:txBody>
          <a:bodyPr wrap="square" rtlCol="0">
            <a:spAutoFit/>
          </a:bodyPr>
          <a:lstStyle/>
          <a:p>
            <a:r>
              <a:rPr lang="ru-RU" sz="1100" b="0" dirty="0">
                <a:solidFill>
                  <a:schemeClr val="tx2"/>
                </a:solidFill>
                <a:cs typeface="Calibri" panose="020F0502020204030204" pitchFamily="34" charset="0"/>
              </a:rPr>
              <a:t>Прим.</a:t>
            </a:r>
            <a:r>
              <a:rPr lang="en-US" sz="1100" b="0" dirty="0">
                <a:solidFill>
                  <a:schemeClr val="tx2"/>
                </a:solidFill>
                <a:cs typeface="Calibri" panose="020F0502020204030204" pitchFamily="34" charset="0"/>
              </a:rPr>
              <a:t>: O&amp;M = </a:t>
            </a:r>
            <a:r>
              <a:rPr lang="ru-RU" sz="1100" b="0" dirty="0">
                <a:solidFill>
                  <a:schemeClr val="tx2"/>
                </a:solidFill>
                <a:cs typeface="Calibri" panose="020F0502020204030204" pitchFamily="34" charset="0"/>
              </a:rPr>
              <a:t>эксплуатация и содержание</a:t>
            </a:r>
            <a:r>
              <a:rPr lang="en-US" sz="1100" b="0" dirty="0">
                <a:solidFill>
                  <a:schemeClr val="tx2"/>
                </a:solidFill>
                <a:cs typeface="Calibri" panose="020F0502020204030204" pitchFamily="34" charset="0"/>
              </a:rPr>
              <a:t>.</a:t>
            </a:r>
            <a:endParaRPr lang="ru-RU" sz="1100" b="0" dirty="0">
              <a:solidFill>
                <a:schemeClr val="tx2"/>
              </a:solidFill>
              <a:cs typeface="Calibri" panose="020F0502020204030204" pitchFamily="34" charset="0"/>
            </a:endParaRPr>
          </a:p>
        </p:txBody>
      </p:sp>
      <p:pic>
        <p:nvPicPr>
          <p:cNvPr id="3" name="Рисунок 2"/>
          <p:cNvPicPr>
            <a:picLocks noChangeAspect="1"/>
          </p:cNvPicPr>
          <p:nvPr/>
        </p:nvPicPr>
        <p:blipFill>
          <a:blip r:embed="rId3"/>
          <a:stretch>
            <a:fillRect/>
          </a:stretch>
        </p:blipFill>
        <p:spPr>
          <a:xfrm>
            <a:off x="1724268" y="2047888"/>
            <a:ext cx="5676900" cy="3552825"/>
          </a:xfrm>
          <a:prstGeom prst="rect">
            <a:avLst/>
          </a:prstGeom>
        </p:spPr>
      </p:pic>
      <p:sp>
        <p:nvSpPr>
          <p:cNvPr id="42" name="TextBox 41"/>
          <p:cNvSpPr txBox="1"/>
          <p:nvPr/>
        </p:nvSpPr>
        <p:spPr>
          <a:xfrm>
            <a:off x="1268372" y="1585546"/>
            <a:ext cx="7332785" cy="523220"/>
          </a:xfrm>
          <a:prstGeom prst="rect">
            <a:avLst/>
          </a:prstGeom>
          <a:noFill/>
        </p:spPr>
        <p:txBody>
          <a:bodyPr wrap="square" rtlCol="0">
            <a:spAutoFit/>
          </a:bodyPr>
          <a:lstStyle/>
          <a:p>
            <a:r>
              <a:rPr lang="ru-RU" sz="1400" dirty="0"/>
              <a:t>Взаимная зависимость, совпадение, обратная связь и эффект синергии бюджета и проектных циклов</a:t>
            </a:r>
            <a:endParaRPr lang="ru-RU" sz="1400" dirty="0">
              <a:solidFill>
                <a:schemeClr val="tx2"/>
              </a:solidFill>
            </a:endParaRPr>
          </a:p>
        </p:txBody>
      </p:sp>
      <p:sp>
        <p:nvSpPr>
          <p:cNvPr id="7" name="Прямоугольник 6"/>
          <p:cNvSpPr/>
          <p:nvPr/>
        </p:nvSpPr>
        <p:spPr bwMode="auto">
          <a:xfrm>
            <a:off x="1924050" y="2171700"/>
            <a:ext cx="323850" cy="73342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8" name="Прямоугольник 7"/>
          <p:cNvSpPr/>
          <p:nvPr/>
        </p:nvSpPr>
        <p:spPr bwMode="auto">
          <a:xfrm>
            <a:off x="2247900" y="2411010"/>
            <a:ext cx="104775" cy="29409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 name="TextBox 5"/>
          <p:cNvSpPr txBox="1"/>
          <p:nvPr/>
        </p:nvSpPr>
        <p:spPr>
          <a:xfrm rot="16200000">
            <a:off x="1629156" y="2304139"/>
            <a:ext cx="1014666" cy="507831"/>
          </a:xfrm>
          <a:prstGeom prst="rect">
            <a:avLst/>
          </a:prstGeom>
          <a:noFill/>
        </p:spPr>
        <p:txBody>
          <a:bodyPr wrap="square" rtlCol="0">
            <a:spAutoFit/>
          </a:bodyPr>
          <a:lstStyle/>
          <a:p>
            <a:pPr algn="ctr"/>
            <a:r>
              <a:rPr lang="ru-RU" sz="900" dirty="0">
                <a:solidFill>
                  <a:schemeClr val="bg1"/>
                </a:solidFill>
              </a:rPr>
              <a:t>Стратегические приоритеты и планы</a:t>
            </a:r>
          </a:p>
        </p:txBody>
      </p:sp>
      <p:sp>
        <p:nvSpPr>
          <p:cNvPr id="9" name="Прямоугольник 8"/>
          <p:cNvSpPr/>
          <p:nvPr/>
        </p:nvSpPr>
        <p:spPr bwMode="auto">
          <a:xfrm>
            <a:off x="2647950" y="2279322"/>
            <a:ext cx="263769" cy="5073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2" name="TextBox 11"/>
          <p:cNvSpPr txBox="1"/>
          <p:nvPr/>
        </p:nvSpPr>
        <p:spPr>
          <a:xfrm rot="16200000">
            <a:off x="2322111" y="2293652"/>
            <a:ext cx="851862" cy="553998"/>
          </a:xfrm>
          <a:prstGeom prst="rect">
            <a:avLst/>
          </a:prstGeom>
          <a:noFill/>
        </p:spPr>
        <p:txBody>
          <a:bodyPr wrap="square" rtlCol="0">
            <a:spAutoFit/>
          </a:bodyPr>
          <a:lstStyle/>
          <a:p>
            <a:pPr algn="ctr"/>
            <a:r>
              <a:rPr lang="ru-RU" sz="1000" dirty="0">
                <a:solidFill>
                  <a:schemeClr val="bg1"/>
                </a:solidFill>
              </a:rPr>
              <a:t>Стратегический бюджет</a:t>
            </a:r>
          </a:p>
        </p:txBody>
      </p:sp>
      <p:sp>
        <p:nvSpPr>
          <p:cNvPr id="10" name="Прямоугольник 9"/>
          <p:cNvSpPr/>
          <p:nvPr/>
        </p:nvSpPr>
        <p:spPr bwMode="auto">
          <a:xfrm>
            <a:off x="3216148" y="2171700"/>
            <a:ext cx="308102" cy="78721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1" name="Прямоугольник 10"/>
          <p:cNvSpPr/>
          <p:nvPr/>
        </p:nvSpPr>
        <p:spPr bwMode="auto">
          <a:xfrm>
            <a:off x="3483072" y="2279322"/>
            <a:ext cx="192835" cy="53833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3" name="TextBox 12"/>
          <p:cNvSpPr txBox="1"/>
          <p:nvPr/>
        </p:nvSpPr>
        <p:spPr>
          <a:xfrm rot="16200000">
            <a:off x="2917629" y="2242953"/>
            <a:ext cx="1014666" cy="553998"/>
          </a:xfrm>
          <a:prstGeom prst="rect">
            <a:avLst/>
          </a:prstGeom>
          <a:noFill/>
        </p:spPr>
        <p:txBody>
          <a:bodyPr wrap="square" rtlCol="0">
            <a:spAutoFit/>
          </a:bodyPr>
          <a:lstStyle/>
          <a:p>
            <a:pPr algn="ctr"/>
            <a:r>
              <a:rPr lang="ru-RU" sz="1000" dirty="0">
                <a:solidFill>
                  <a:schemeClr val="bg1"/>
                </a:solidFill>
              </a:rPr>
              <a:t>Утвержденные проекты и программы</a:t>
            </a:r>
          </a:p>
        </p:txBody>
      </p:sp>
      <p:sp>
        <p:nvSpPr>
          <p:cNvPr id="33" name="Прямоугольник 32"/>
          <p:cNvSpPr/>
          <p:nvPr/>
        </p:nvSpPr>
        <p:spPr bwMode="auto">
          <a:xfrm>
            <a:off x="4099691" y="2107056"/>
            <a:ext cx="123111" cy="910702"/>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4" name="TextBox 13"/>
          <p:cNvSpPr txBox="1"/>
          <p:nvPr/>
        </p:nvSpPr>
        <p:spPr>
          <a:xfrm rot="16200000">
            <a:off x="3585967" y="2342537"/>
            <a:ext cx="1092745" cy="400110"/>
          </a:xfrm>
          <a:prstGeom prst="rect">
            <a:avLst/>
          </a:prstGeom>
          <a:noFill/>
        </p:spPr>
        <p:txBody>
          <a:bodyPr wrap="square" rtlCol="0">
            <a:spAutoFit/>
          </a:bodyPr>
          <a:lstStyle/>
          <a:p>
            <a:pPr algn="ctr"/>
            <a:r>
              <a:rPr lang="ru-RU" sz="1000" dirty="0"/>
              <a:t>Годовой бюджет</a:t>
            </a:r>
          </a:p>
        </p:txBody>
      </p:sp>
      <p:sp>
        <p:nvSpPr>
          <p:cNvPr id="34" name="Прямоугольник 33"/>
          <p:cNvSpPr/>
          <p:nvPr/>
        </p:nvSpPr>
        <p:spPr bwMode="auto">
          <a:xfrm>
            <a:off x="4603359" y="2107056"/>
            <a:ext cx="282966" cy="91070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5" name="TextBox 14"/>
          <p:cNvSpPr txBox="1"/>
          <p:nvPr/>
        </p:nvSpPr>
        <p:spPr>
          <a:xfrm rot="16200000">
            <a:off x="4181766" y="2261412"/>
            <a:ext cx="1162015" cy="553998"/>
          </a:xfrm>
          <a:prstGeom prst="rect">
            <a:avLst/>
          </a:prstGeom>
          <a:noFill/>
        </p:spPr>
        <p:txBody>
          <a:bodyPr wrap="square" rtlCol="0">
            <a:spAutoFit/>
          </a:bodyPr>
          <a:lstStyle/>
          <a:p>
            <a:pPr algn="ctr"/>
            <a:r>
              <a:rPr lang="ru-RU" sz="1000" dirty="0">
                <a:solidFill>
                  <a:schemeClr val="bg1"/>
                </a:solidFill>
              </a:rPr>
              <a:t>План строительства и бюджет</a:t>
            </a:r>
          </a:p>
        </p:txBody>
      </p:sp>
      <p:sp>
        <p:nvSpPr>
          <p:cNvPr id="35" name="Прямоугольник 34"/>
          <p:cNvSpPr/>
          <p:nvPr/>
        </p:nvSpPr>
        <p:spPr bwMode="auto">
          <a:xfrm>
            <a:off x="6067425" y="2107056"/>
            <a:ext cx="133350" cy="85186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6200775" y="2279322"/>
            <a:ext cx="151685" cy="50601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7" name="Прямоугольник 36"/>
          <p:cNvSpPr/>
          <p:nvPr/>
        </p:nvSpPr>
        <p:spPr bwMode="auto">
          <a:xfrm>
            <a:off x="6204008" y="2337775"/>
            <a:ext cx="157978" cy="44755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6" name="TextBox 15"/>
          <p:cNvSpPr txBox="1"/>
          <p:nvPr/>
        </p:nvSpPr>
        <p:spPr>
          <a:xfrm rot="16200000">
            <a:off x="5652393" y="2103474"/>
            <a:ext cx="1020566" cy="861774"/>
          </a:xfrm>
          <a:prstGeom prst="rect">
            <a:avLst/>
          </a:prstGeom>
          <a:noFill/>
        </p:spPr>
        <p:txBody>
          <a:bodyPr wrap="square" rtlCol="0">
            <a:spAutoFit/>
          </a:bodyPr>
          <a:lstStyle/>
          <a:p>
            <a:pPr algn="ctr"/>
            <a:r>
              <a:rPr lang="ru-RU" sz="1000" dirty="0">
                <a:solidFill>
                  <a:schemeClr val="bg1"/>
                </a:solidFill>
              </a:rPr>
              <a:t>План эксплуатации и содержания бюджета  </a:t>
            </a:r>
          </a:p>
        </p:txBody>
      </p:sp>
      <p:sp>
        <p:nvSpPr>
          <p:cNvPr id="38" name="Прямоугольник 37"/>
          <p:cNvSpPr/>
          <p:nvPr/>
        </p:nvSpPr>
        <p:spPr bwMode="auto">
          <a:xfrm>
            <a:off x="2930769" y="3119419"/>
            <a:ext cx="164856"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0" name="TextBox 29"/>
          <p:cNvSpPr txBox="1"/>
          <p:nvPr/>
        </p:nvSpPr>
        <p:spPr>
          <a:xfrm rot="16200000">
            <a:off x="2613589" y="3312207"/>
            <a:ext cx="797016" cy="246221"/>
          </a:xfrm>
          <a:prstGeom prst="rect">
            <a:avLst/>
          </a:prstGeom>
          <a:noFill/>
        </p:spPr>
        <p:txBody>
          <a:bodyPr wrap="square" rtlCol="0">
            <a:spAutoFit/>
          </a:bodyPr>
          <a:lstStyle/>
          <a:p>
            <a:pPr algn="ctr"/>
            <a:r>
              <a:rPr lang="ru-RU" sz="1000" dirty="0">
                <a:solidFill>
                  <a:schemeClr val="bg1"/>
                </a:solidFill>
              </a:rPr>
              <a:t>Утвержд</a:t>
            </a:r>
          </a:p>
        </p:txBody>
      </p:sp>
      <p:sp>
        <p:nvSpPr>
          <p:cNvPr id="39" name="Прямоугольник 38"/>
          <p:cNvSpPr/>
          <p:nvPr/>
        </p:nvSpPr>
        <p:spPr bwMode="auto">
          <a:xfrm>
            <a:off x="3600450" y="3119419"/>
            <a:ext cx="171450" cy="5953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3" name="TextBox 42"/>
          <p:cNvSpPr txBox="1"/>
          <p:nvPr/>
        </p:nvSpPr>
        <p:spPr>
          <a:xfrm rot="16200000">
            <a:off x="3270085" y="3302682"/>
            <a:ext cx="797016" cy="246221"/>
          </a:xfrm>
          <a:prstGeom prst="rect">
            <a:avLst/>
          </a:prstGeom>
          <a:noFill/>
        </p:spPr>
        <p:txBody>
          <a:bodyPr wrap="square" rtlCol="0">
            <a:spAutoFit/>
          </a:bodyPr>
          <a:lstStyle/>
          <a:p>
            <a:pPr algn="ctr"/>
            <a:r>
              <a:rPr lang="ru-RU" sz="1000" dirty="0">
                <a:solidFill>
                  <a:schemeClr val="bg1"/>
                </a:solidFill>
              </a:rPr>
              <a:t>Утвержд</a:t>
            </a:r>
          </a:p>
        </p:txBody>
      </p:sp>
      <p:sp>
        <p:nvSpPr>
          <p:cNvPr id="40" name="Прямоугольник 39"/>
          <p:cNvSpPr/>
          <p:nvPr/>
        </p:nvSpPr>
        <p:spPr bwMode="auto">
          <a:xfrm>
            <a:off x="4373404" y="3193741"/>
            <a:ext cx="123111" cy="51530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1" name="TextBox 30"/>
          <p:cNvSpPr txBox="1"/>
          <p:nvPr/>
        </p:nvSpPr>
        <p:spPr>
          <a:xfrm rot="16200000">
            <a:off x="4078064" y="3294482"/>
            <a:ext cx="695358" cy="246221"/>
          </a:xfrm>
          <a:prstGeom prst="rect">
            <a:avLst/>
          </a:prstGeom>
          <a:noFill/>
        </p:spPr>
        <p:txBody>
          <a:bodyPr wrap="square" rtlCol="0">
            <a:spAutoFit/>
          </a:bodyPr>
          <a:lstStyle/>
          <a:p>
            <a:pPr algn="ctr"/>
            <a:r>
              <a:rPr lang="ru-RU" sz="1000" dirty="0">
                <a:solidFill>
                  <a:schemeClr val="bg1"/>
                </a:solidFill>
              </a:rPr>
              <a:t>закупки</a:t>
            </a:r>
          </a:p>
        </p:txBody>
      </p:sp>
      <p:sp>
        <p:nvSpPr>
          <p:cNvPr id="41" name="Прямоугольник 40"/>
          <p:cNvSpPr/>
          <p:nvPr/>
        </p:nvSpPr>
        <p:spPr bwMode="auto">
          <a:xfrm>
            <a:off x="4716267" y="3157169"/>
            <a:ext cx="141483" cy="48951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2" name="TextBox 31"/>
          <p:cNvSpPr txBox="1"/>
          <p:nvPr/>
        </p:nvSpPr>
        <p:spPr>
          <a:xfrm rot="16200000">
            <a:off x="4427529" y="3184433"/>
            <a:ext cx="695357" cy="400110"/>
          </a:xfrm>
          <a:prstGeom prst="rect">
            <a:avLst/>
          </a:prstGeom>
          <a:noFill/>
        </p:spPr>
        <p:txBody>
          <a:bodyPr wrap="square" rtlCol="0">
            <a:spAutoFit/>
          </a:bodyPr>
          <a:lstStyle/>
          <a:p>
            <a:pPr algn="ctr"/>
            <a:r>
              <a:rPr lang="ru-RU" sz="1000" dirty="0">
                <a:solidFill>
                  <a:schemeClr val="bg1"/>
                </a:solidFill>
              </a:rPr>
              <a:t>Мониторинг </a:t>
            </a:r>
          </a:p>
        </p:txBody>
      </p:sp>
      <p:sp>
        <p:nvSpPr>
          <p:cNvPr id="44" name="Прямоугольник 43"/>
          <p:cNvSpPr/>
          <p:nvPr/>
        </p:nvSpPr>
        <p:spPr bwMode="auto">
          <a:xfrm>
            <a:off x="6032414" y="3119419"/>
            <a:ext cx="111212" cy="5272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4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8" name="TextBox 47"/>
          <p:cNvSpPr txBox="1"/>
          <p:nvPr/>
        </p:nvSpPr>
        <p:spPr>
          <a:xfrm rot="16200000">
            <a:off x="5732519" y="3236588"/>
            <a:ext cx="695357" cy="400110"/>
          </a:xfrm>
          <a:prstGeom prst="rect">
            <a:avLst/>
          </a:prstGeom>
          <a:noFill/>
        </p:spPr>
        <p:txBody>
          <a:bodyPr wrap="square" rtlCol="0">
            <a:spAutoFit/>
          </a:bodyPr>
          <a:lstStyle/>
          <a:p>
            <a:pPr algn="ctr"/>
            <a:r>
              <a:rPr lang="ru-RU" sz="1000" dirty="0">
                <a:solidFill>
                  <a:schemeClr val="bg1"/>
                </a:solidFill>
              </a:rPr>
              <a:t>мониторинг</a:t>
            </a:r>
          </a:p>
        </p:txBody>
      </p:sp>
      <p:sp>
        <p:nvSpPr>
          <p:cNvPr id="45" name="Прямоугольник 44"/>
          <p:cNvSpPr/>
          <p:nvPr/>
        </p:nvSpPr>
        <p:spPr bwMode="auto">
          <a:xfrm>
            <a:off x="1859490" y="3905249"/>
            <a:ext cx="226485" cy="53816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6" name="Прямоугольник 45"/>
          <p:cNvSpPr/>
          <p:nvPr/>
        </p:nvSpPr>
        <p:spPr bwMode="auto">
          <a:xfrm>
            <a:off x="1859490" y="3905249"/>
            <a:ext cx="113242" cy="56840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1878540" y="3905248"/>
            <a:ext cx="226485" cy="630089"/>
          </a:xfrm>
          <a:prstGeom prst="rect">
            <a:avLst/>
          </a:prstGeom>
          <a:solidFill>
            <a:srgbClr val="99CC00"/>
          </a:solidFill>
        </p:spPr>
        <p:txBody>
          <a:bodyPr wrap="square" rtlCol="0">
            <a:spAutoFit/>
          </a:bodyPr>
          <a:lstStyle/>
          <a:p>
            <a:endParaRPr lang="ru-RU" dirty="0"/>
          </a:p>
        </p:txBody>
      </p:sp>
      <p:sp>
        <p:nvSpPr>
          <p:cNvPr id="17" name="TextBox 16"/>
          <p:cNvSpPr txBox="1"/>
          <p:nvPr/>
        </p:nvSpPr>
        <p:spPr>
          <a:xfrm rot="16200000">
            <a:off x="1517747" y="3974275"/>
            <a:ext cx="874637" cy="400110"/>
          </a:xfrm>
          <a:prstGeom prst="rect">
            <a:avLst/>
          </a:prstGeom>
          <a:noFill/>
        </p:spPr>
        <p:txBody>
          <a:bodyPr wrap="square" rtlCol="0">
            <a:spAutoFit/>
          </a:bodyPr>
          <a:lstStyle/>
          <a:p>
            <a:pPr algn="ctr"/>
            <a:r>
              <a:rPr lang="ru-RU" sz="1000" dirty="0"/>
              <a:t>Определение </a:t>
            </a:r>
          </a:p>
        </p:txBody>
      </p:sp>
      <p:sp>
        <p:nvSpPr>
          <p:cNvPr id="50" name="Прямоугольник 49"/>
          <p:cNvSpPr/>
          <p:nvPr/>
        </p:nvSpPr>
        <p:spPr bwMode="auto">
          <a:xfrm>
            <a:off x="2586351" y="3796675"/>
            <a:ext cx="200055" cy="8070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1" name="Прямоугольник 50"/>
          <p:cNvSpPr/>
          <p:nvPr/>
        </p:nvSpPr>
        <p:spPr bwMode="auto">
          <a:xfrm>
            <a:off x="2600029" y="3841733"/>
            <a:ext cx="189330"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5" name="Прямоугольник 54"/>
          <p:cNvSpPr/>
          <p:nvPr/>
        </p:nvSpPr>
        <p:spPr bwMode="auto">
          <a:xfrm>
            <a:off x="3277274" y="3841733"/>
            <a:ext cx="17895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6" name="Прямоугольник 55"/>
          <p:cNvSpPr/>
          <p:nvPr/>
        </p:nvSpPr>
        <p:spPr bwMode="auto">
          <a:xfrm>
            <a:off x="4666636"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7" name="Прямоугольник 56"/>
          <p:cNvSpPr/>
          <p:nvPr/>
        </p:nvSpPr>
        <p:spPr bwMode="auto">
          <a:xfrm>
            <a:off x="6068159" y="3842895"/>
            <a:ext cx="131884" cy="802197"/>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8" name="Прямоугольник 57"/>
          <p:cNvSpPr/>
          <p:nvPr/>
        </p:nvSpPr>
        <p:spPr bwMode="auto">
          <a:xfrm>
            <a:off x="3411798" y="3939792"/>
            <a:ext cx="140890" cy="592976"/>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8" name="TextBox 17"/>
          <p:cNvSpPr txBox="1"/>
          <p:nvPr/>
        </p:nvSpPr>
        <p:spPr>
          <a:xfrm rot="16200000">
            <a:off x="2152650" y="4058353"/>
            <a:ext cx="990600" cy="400110"/>
          </a:xfrm>
          <a:prstGeom prst="rect">
            <a:avLst/>
          </a:prstGeom>
          <a:noFill/>
        </p:spPr>
        <p:txBody>
          <a:bodyPr wrap="square" rtlCol="0">
            <a:spAutoFit/>
          </a:bodyPr>
          <a:lstStyle/>
          <a:p>
            <a:pPr algn="ctr"/>
            <a:r>
              <a:rPr lang="ru-RU" sz="1000" dirty="0"/>
              <a:t>Предпочтение</a:t>
            </a:r>
          </a:p>
        </p:txBody>
      </p:sp>
      <p:sp>
        <p:nvSpPr>
          <p:cNvPr id="19" name="TextBox 18"/>
          <p:cNvSpPr txBox="1"/>
          <p:nvPr/>
        </p:nvSpPr>
        <p:spPr>
          <a:xfrm rot="16200000">
            <a:off x="2871608" y="4116246"/>
            <a:ext cx="1076326" cy="246221"/>
          </a:xfrm>
          <a:prstGeom prst="rect">
            <a:avLst/>
          </a:prstGeom>
          <a:noFill/>
        </p:spPr>
        <p:txBody>
          <a:bodyPr wrap="square" rtlCol="0">
            <a:spAutoFit/>
          </a:bodyPr>
          <a:lstStyle/>
          <a:p>
            <a:pPr algn="ctr"/>
            <a:r>
              <a:rPr lang="ru-RU" sz="1000" dirty="0"/>
              <a:t>ТЭО</a:t>
            </a:r>
          </a:p>
        </p:txBody>
      </p:sp>
      <p:sp>
        <p:nvSpPr>
          <p:cNvPr id="59" name="Прямоугольник 58"/>
          <p:cNvSpPr/>
          <p:nvPr/>
        </p:nvSpPr>
        <p:spPr bwMode="auto">
          <a:xfrm>
            <a:off x="4056045" y="3888862"/>
            <a:ext cx="131884" cy="714841"/>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0" name="TextBox 19"/>
          <p:cNvSpPr txBox="1"/>
          <p:nvPr/>
        </p:nvSpPr>
        <p:spPr>
          <a:xfrm rot="16200000">
            <a:off x="3709452" y="4191714"/>
            <a:ext cx="819151" cy="246221"/>
          </a:xfrm>
          <a:prstGeom prst="rect">
            <a:avLst/>
          </a:prstGeom>
          <a:noFill/>
        </p:spPr>
        <p:txBody>
          <a:bodyPr wrap="square" rtlCol="0">
            <a:spAutoFit/>
          </a:bodyPr>
          <a:lstStyle/>
          <a:p>
            <a:pPr algn="ctr"/>
            <a:r>
              <a:rPr lang="ru-RU" sz="1000" dirty="0"/>
              <a:t>Бюджет</a:t>
            </a:r>
          </a:p>
        </p:txBody>
      </p:sp>
      <p:sp>
        <p:nvSpPr>
          <p:cNvPr id="21" name="TextBox 20"/>
          <p:cNvSpPr txBox="1"/>
          <p:nvPr/>
        </p:nvSpPr>
        <p:spPr>
          <a:xfrm rot="16200000">
            <a:off x="4196477" y="4058352"/>
            <a:ext cx="1076326" cy="400110"/>
          </a:xfrm>
          <a:prstGeom prst="rect">
            <a:avLst/>
          </a:prstGeom>
          <a:noFill/>
        </p:spPr>
        <p:txBody>
          <a:bodyPr wrap="square" rtlCol="0">
            <a:spAutoFit/>
          </a:bodyPr>
          <a:lstStyle/>
          <a:p>
            <a:pPr algn="ctr"/>
            <a:r>
              <a:rPr lang="ru-RU" sz="1000" dirty="0"/>
              <a:t>Строительство </a:t>
            </a:r>
          </a:p>
        </p:txBody>
      </p:sp>
      <p:sp>
        <p:nvSpPr>
          <p:cNvPr id="23" name="TextBox 22"/>
          <p:cNvSpPr txBox="1"/>
          <p:nvPr/>
        </p:nvSpPr>
        <p:spPr>
          <a:xfrm rot="16200000">
            <a:off x="5660299" y="4036224"/>
            <a:ext cx="916827" cy="400110"/>
          </a:xfrm>
          <a:prstGeom prst="rect">
            <a:avLst/>
          </a:prstGeom>
          <a:noFill/>
        </p:spPr>
        <p:txBody>
          <a:bodyPr wrap="square" rtlCol="0">
            <a:spAutoFit/>
          </a:bodyPr>
          <a:lstStyle/>
          <a:p>
            <a:pPr algn="ctr"/>
            <a:r>
              <a:rPr lang="ru-RU" sz="1000" dirty="0"/>
              <a:t>эксплуатация</a:t>
            </a:r>
          </a:p>
        </p:txBody>
      </p:sp>
      <p:sp>
        <p:nvSpPr>
          <p:cNvPr id="52" name="Прямоугольник 51"/>
          <p:cNvSpPr/>
          <p:nvPr/>
        </p:nvSpPr>
        <p:spPr bwMode="auto">
          <a:xfrm>
            <a:off x="5325781"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684350" y="3888862"/>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1" name="Прямоугольник 60"/>
          <p:cNvSpPr/>
          <p:nvPr/>
        </p:nvSpPr>
        <p:spPr bwMode="auto">
          <a:xfrm rot="5400000">
            <a:off x="3306551" y="4879354"/>
            <a:ext cx="236820" cy="7148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2967410" y="5137414"/>
            <a:ext cx="918453" cy="246221"/>
          </a:xfrm>
          <a:prstGeom prst="rect">
            <a:avLst/>
          </a:prstGeom>
          <a:noFill/>
        </p:spPr>
        <p:txBody>
          <a:bodyPr wrap="square" rtlCol="0">
            <a:spAutoFit/>
          </a:bodyPr>
          <a:lstStyle/>
          <a:p>
            <a:pPr algn="ctr"/>
            <a:r>
              <a:rPr lang="ru-RU" sz="1000" dirty="0"/>
              <a:t>Анализ</a:t>
            </a:r>
          </a:p>
        </p:txBody>
      </p:sp>
      <p:sp>
        <p:nvSpPr>
          <p:cNvPr id="22" name="TextBox 21"/>
          <p:cNvSpPr txBox="1"/>
          <p:nvPr/>
        </p:nvSpPr>
        <p:spPr>
          <a:xfrm rot="16200000">
            <a:off x="5003677" y="4102269"/>
            <a:ext cx="839425" cy="246221"/>
          </a:xfrm>
          <a:prstGeom prst="rect">
            <a:avLst/>
          </a:prstGeom>
          <a:noFill/>
        </p:spPr>
        <p:txBody>
          <a:bodyPr wrap="square" rtlCol="0">
            <a:spAutoFit/>
          </a:bodyPr>
          <a:lstStyle/>
          <a:p>
            <a:pPr algn="ctr"/>
            <a:r>
              <a:rPr lang="ru-RU" sz="1000" dirty="0"/>
              <a:t>оценка</a:t>
            </a:r>
          </a:p>
        </p:txBody>
      </p:sp>
      <p:sp>
        <p:nvSpPr>
          <p:cNvPr id="28" name="TextBox 27"/>
          <p:cNvSpPr txBox="1"/>
          <p:nvPr/>
        </p:nvSpPr>
        <p:spPr>
          <a:xfrm rot="16200000">
            <a:off x="6308231" y="4148410"/>
            <a:ext cx="857252" cy="246221"/>
          </a:xfrm>
          <a:prstGeom prst="rect">
            <a:avLst/>
          </a:prstGeom>
          <a:noFill/>
        </p:spPr>
        <p:txBody>
          <a:bodyPr wrap="square" rtlCol="0">
            <a:spAutoFit/>
          </a:bodyPr>
          <a:lstStyle/>
          <a:p>
            <a:pPr algn="ctr"/>
            <a:r>
              <a:rPr lang="ru-RU" sz="1000" dirty="0"/>
              <a:t>оценка</a:t>
            </a:r>
          </a:p>
        </p:txBody>
      </p:sp>
      <p:sp>
        <p:nvSpPr>
          <p:cNvPr id="62" name="TextBox 61"/>
          <p:cNvSpPr txBox="1"/>
          <p:nvPr/>
        </p:nvSpPr>
        <p:spPr>
          <a:xfrm>
            <a:off x="1248506" y="6028138"/>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val="66765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b="1" dirty="0"/>
              <a:t>Оценка того, можно ли добиться лучшего соотношения «цена/качество» через ГЧП</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30</a:t>
            </a:fld>
            <a:endParaRPr lang="en-US" dirty="0"/>
          </a:p>
        </p:txBody>
      </p:sp>
      <p:sp>
        <p:nvSpPr>
          <p:cNvPr id="7" name="TextBox 6"/>
          <p:cNvSpPr txBox="1"/>
          <p:nvPr/>
        </p:nvSpPr>
        <p:spPr>
          <a:xfrm>
            <a:off x="1647571" y="1447627"/>
            <a:ext cx="6532685" cy="307777"/>
          </a:xfrm>
          <a:prstGeom prst="rect">
            <a:avLst/>
          </a:prstGeom>
          <a:noFill/>
        </p:spPr>
        <p:txBody>
          <a:bodyPr wrap="square" rtlCol="0">
            <a:spAutoFit/>
          </a:bodyPr>
          <a:lstStyle/>
          <a:p>
            <a:r>
              <a:rPr lang="ru-RU" sz="1400" dirty="0">
                <a:solidFill>
                  <a:schemeClr val="tx2"/>
                </a:solidFill>
              </a:rPr>
              <a:t>Стандартный пример единых принципов экспертизы проекта</a:t>
            </a:r>
          </a:p>
        </p:txBody>
      </p:sp>
      <p:pic>
        <p:nvPicPr>
          <p:cNvPr id="8" name="Рисунок 7"/>
          <p:cNvPicPr>
            <a:picLocks noChangeAspect="1"/>
          </p:cNvPicPr>
          <p:nvPr/>
        </p:nvPicPr>
        <p:blipFill>
          <a:blip r:embed="rId2"/>
          <a:stretch>
            <a:fillRect/>
          </a:stretch>
        </p:blipFill>
        <p:spPr>
          <a:xfrm>
            <a:off x="1664505" y="1963616"/>
            <a:ext cx="5915025" cy="3810000"/>
          </a:xfrm>
          <a:prstGeom prst="rect">
            <a:avLst/>
          </a:prstGeom>
        </p:spPr>
      </p:pic>
      <p:sp>
        <p:nvSpPr>
          <p:cNvPr id="9" name="TextBox 8"/>
          <p:cNvSpPr txBox="1"/>
          <p:nvPr/>
        </p:nvSpPr>
        <p:spPr>
          <a:xfrm>
            <a:off x="1149791" y="5861081"/>
            <a:ext cx="6350048" cy="430887"/>
          </a:xfrm>
          <a:prstGeom prst="rect">
            <a:avLst/>
          </a:prstGeom>
          <a:noFill/>
        </p:spPr>
        <p:txBody>
          <a:bodyPr wrap="square" rtlCol="0">
            <a:spAutoFit/>
          </a:bodyPr>
          <a:lstStyle/>
          <a:p>
            <a:r>
              <a:rPr lang="ru-RU" sz="1100" b="0" dirty="0">
                <a:solidFill>
                  <a:schemeClr val="tx2"/>
                </a:solidFill>
              </a:rPr>
              <a:t>Прим.</a:t>
            </a:r>
            <a:r>
              <a:rPr lang="en-US" sz="1100" b="0" dirty="0">
                <a:solidFill>
                  <a:schemeClr val="tx2"/>
                </a:solidFill>
              </a:rPr>
              <a:t> : PPP = </a:t>
            </a:r>
            <a:r>
              <a:rPr lang="ru-RU" sz="1100" b="0" dirty="0">
                <a:solidFill>
                  <a:schemeClr val="tx2"/>
                </a:solidFill>
              </a:rPr>
              <a:t>ГЧП</a:t>
            </a:r>
            <a:r>
              <a:rPr lang="en-US" sz="1100" b="0" dirty="0">
                <a:solidFill>
                  <a:schemeClr val="tx2"/>
                </a:solidFill>
              </a:rPr>
              <a:t>; PSC = </a:t>
            </a:r>
            <a:r>
              <a:rPr lang="ru-RU" sz="1100" b="0" dirty="0">
                <a:solidFill>
                  <a:schemeClr val="tx2"/>
                </a:solidFill>
              </a:rPr>
              <a:t>сопоставимый объект гос. сектора</a:t>
            </a:r>
            <a:r>
              <a:rPr lang="en-US" sz="1100" b="0" dirty="0">
                <a:solidFill>
                  <a:schemeClr val="tx2"/>
                </a:solidFill>
              </a:rPr>
              <a:t>; VFM = </a:t>
            </a:r>
            <a:r>
              <a:rPr lang="ru-RU" sz="1100" b="0" dirty="0">
                <a:solidFill>
                  <a:schemeClr val="tx2"/>
                </a:solidFill>
              </a:rPr>
              <a:t>соотношение цена-качество</a:t>
            </a:r>
            <a:r>
              <a:rPr lang="en-US" sz="1100" b="0" dirty="0">
                <a:solidFill>
                  <a:schemeClr val="tx2"/>
                </a:solidFill>
              </a:rPr>
              <a:t>.</a:t>
            </a:r>
            <a:endParaRPr lang="ru-RU" sz="1100" b="0" dirty="0">
              <a:solidFill>
                <a:schemeClr val="tx2"/>
              </a:solidFill>
            </a:endParaRPr>
          </a:p>
        </p:txBody>
      </p:sp>
      <p:pic>
        <p:nvPicPr>
          <p:cNvPr id="10" name="Рисунок 9"/>
          <p:cNvPicPr>
            <a:picLocks noChangeAspect="1"/>
          </p:cNvPicPr>
          <p:nvPr/>
        </p:nvPicPr>
        <p:blipFill>
          <a:blip r:embed="rId3"/>
          <a:stretch>
            <a:fillRect/>
          </a:stretch>
        </p:blipFill>
        <p:spPr>
          <a:xfrm>
            <a:off x="6357937" y="6199188"/>
            <a:ext cx="2371725" cy="571500"/>
          </a:xfrm>
          <a:prstGeom prst="rect">
            <a:avLst/>
          </a:prstGeom>
        </p:spPr>
      </p:pic>
      <p:sp>
        <p:nvSpPr>
          <p:cNvPr id="5" name="Прямоугольник 4"/>
          <p:cNvSpPr/>
          <p:nvPr/>
        </p:nvSpPr>
        <p:spPr bwMode="auto">
          <a:xfrm>
            <a:off x="3467100" y="2143125"/>
            <a:ext cx="1000125" cy="179546"/>
          </a:xfrm>
          <a:prstGeom prst="rect">
            <a:avLst/>
          </a:prstGeom>
          <a:solidFill>
            <a:srgbClr val="66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3387798" y="2105025"/>
            <a:ext cx="1228725" cy="400110"/>
          </a:xfrm>
          <a:prstGeom prst="rect">
            <a:avLst/>
          </a:prstGeom>
          <a:noFill/>
        </p:spPr>
        <p:txBody>
          <a:bodyPr wrap="square" rtlCol="0">
            <a:spAutoFit/>
          </a:bodyPr>
          <a:lstStyle/>
          <a:p>
            <a:r>
              <a:rPr lang="ru-RU" sz="1000" b="0" dirty="0">
                <a:solidFill>
                  <a:schemeClr val="bg1"/>
                </a:solidFill>
              </a:rPr>
              <a:t>инициация проекта</a:t>
            </a:r>
          </a:p>
        </p:txBody>
      </p:sp>
      <p:sp>
        <p:nvSpPr>
          <p:cNvPr id="6" name="Прямоугольник 5"/>
          <p:cNvSpPr/>
          <p:nvPr/>
        </p:nvSpPr>
        <p:spPr bwMode="auto">
          <a:xfrm>
            <a:off x="3467100" y="3083976"/>
            <a:ext cx="1019175" cy="8784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 name="Прямоугольник 23"/>
          <p:cNvSpPr/>
          <p:nvPr/>
        </p:nvSpPr>
        <p:spPr bwMode="auto">
          <a:xfrm>
            <a:off x="3492572" y="2922131"/>
            <a:ext cx="1019175" cy="26926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5" name="Прямоугольник 24"/>
          <p:cNvSpPr/>
          <p:nvPr/>
        </p:nvSpPr>
        <p:spPr bwMode="auto">
          <a:xfrm>
            <a:off x="3349698" y="2943108"/>
            <a:ext cx="298377" cy="228717"/>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3409239" y="2943108"/>
            <a:ext cx="298377" cy="7231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7" name="Прямоугольник 26"/>
          <p:cNvSpPr/>
          <p:nvPr/>
        </p:nvSpPr>
        <p:spPr bwMode="auto">
          <a:xfrm>
            <a:off x="3707617" y="317182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8" name="Прямоугольник 27"/>
          <p:cNvSpPr/>
          <p:nvPr/>
        </p:nvSpPr>
        <p:spPr bwMode="auto">
          <a:xfrm>
            <a:off x="4080751" y="3000275"/>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9" name="Прямоугольник 28"/>
          <p:cNvSpPr/>
          <p:nvPr/>
        </p:nvSpPr>
        <p:spPr bwMode="auto">
          <a:xfrm>
            <a:off x="3582714" y="2867707"/>
            <a:ext cx="521484" cy="16184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1" name="TextBox 10"/>
          <p:cNvSpPr txBox="1"/>
          <p:nvPr/>
        </p:nvSpPr>
        <p:spPr>
          <a:xfrm>
            <a:off x="3238499" y="2837054"/>
            <a:ext cx="1476376" cy="530915"/>
          </a:xfrm>
          <a:prstGeom prst="rect">
            <a:avLst/>
          </a:prstGeom>
          <a:noFill/>
        </p:spPr>
        <p:txBody>
          <a:bodyPr wrap="square" rtlCol="0">
            <a:spAutoFit/>
          </a:bodyPr>
          <a:lstStyle/>
          <a:p>
            <a:pPr algn="ctr"/>
            <a:r>
              <a:rPr lang="ru-RU" sz="950" b="0" dirty="0">
                <a:solidFill>
                  <a:schemeClr val="bg1"/>
                </a:solidFill>
              </a:rPr>
              <a:t>Предварительное ТЭО (в т.ч. Анализ затрат и выгод)</a:t>
            </a:r>
          </a:p>
        </p:txBody>
      </p:sp>
      <p:sp>
        <p:nvSpPr>
          <p:cNvPr id="30" name="Прямоугольник 29"/>
          <p:cNvSpPr/>
          <p:nvPr/>
        </p:nvSpPr>
        <p:spPr bwMode="auto">
          <a:xfrm>
            <a:off x="3648075" y="3963561"/>
            <a:ext cx="662579" cy="40264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3450430" y="3958300"/>
            <a:ext cx="995363" cy="969496"/>
          </a:xfrm>
          <a:prstGeom prst="rect">
            <a:avLst/>
          </a:prstGeom>
          <a:noFill/>
        </p:spPr>
        <p:txBody>
          <a:bodyPr wrap="square" rtlCol="0">
            <a:spAutoFit/>
          </a:bodyPr>
          <a:lstStyle/>
          <a:p>
            <a:pPr algn="ctr"/>
            <a:r>
              <a:rPr lang="ru-RU" sz="950" b="0" dirty="0">
                <a:solidFill>
                  <a:schemeClr val="bg1"/>
                </a:solidFill>
              </a:rPr>
              <a:t>Оценка соотношения «цена-качества» «</a:t>
            </a:r>
            <a:r>
              <a:rPr lang="en-US" sz="950" b="0" dirty="0">
                <a:solidFill>
                  <a:schemeClr val="bg1"/>
                </a:solidFill>
              </a:rPr>
              <a:t>VFM assessment</a:t>
            </a:r>
            <a:endParaRPr lang="ru-RU" sz="950" b="0" dirty="0">
              <a:solidFill>
                <a:schemeClr val="bg1"/>
              </a:solidFill>
            </a:endParaRPr>
          </a:p>
        </p:txBody>
      </p:sp>
      <p:sp>
        <p:nvSpPr>
          <p:cNvPr id="31" name="Прямоугольник 30"/>
          <p:cNvSpPr/>
          <p:nvPr/>
        </p:nvSpPr>
        <p:spPr bwMode="auto">
          <a:xfrm>
            <a:off x="4002159" y="3436399"/>
            <a:ext cx="151925" cy="22937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2" name="Прямоугольник 31"/>
          <p:cNvSpPr/>
          <p:nvPr/>
        </p:nvSpPr>
        <p:spPr bwMode="auto">
          <a:xfrm>
            <a:off x="4013105" y="3497295"/>
            <a:ext cx="151925" cy="1314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2" name="TextBox 21"/>
          <p:cNvSpPr txBox="1"/>
          <p:nvPr/>
        </p:nvSpPr>
        <p:spPr>
          <a:xfrm>
            <a:off x="3947627" y="3464264"/>
            <a:ext cx="313141" cy="238527"/>
          </a:xfrm>
          <a:prstGeom prst="rect">
            <a:avLst/>
          </a:prstGeom>
          <a:noFill/>
        </p:spPr>
        <p:txBody>
          <a:bodyPr wrap="square" rtlCol="0">
            <a:spAutoFit/>
          </a:bodyPr>
          <a:lstStyle/>
          <a:p>
            <a:pPr algn="ctr"/>
            <a:r>
              <a:rPr lang="en-US" sz="950" dirty="0"/>
              <a:t>Y</a:t>
            </a:r>
            <a:endParaRPr lang="ru-RU" sz="950" dirty="0"/>
          </a:p>
        </p:txBody>
      </p:sp>
      <p:sp>
        <p:nvSpPr>
          <p:cNvPr id="33" name="Прямоугольник 32"/>
          <p:cNvSpPr/>
          <p:nvPr/>
        </p:nvSpPr>
        <p:spPr bwMode="auto">
          <a:xfrm>
            <a:off x="5143016" y="2898765"/>
            <a:ext cx="212170" cy="1559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3" name="TextBox 22"/>
          <p:cNvSpPr txBox="1"/>
          <p:nvPr/>
        </p:nvSpPr>
        <p:spPr>
          <a:xfrm>
            <a:off x="5034911" y="2857495"/>
            <a:ext cx="424339" cy="238527"/>
          </a:xfrm>
          <a:prstGeom prst="rect">
            <a:avLst/>
          </a:prstGeom>
          <a:noFill/>
        </p:spPr>
        <p:txBody>
          <a:bodyPr wrap="square" rtlCol="0">
            <a:spAutoFit/>
          </a:bodyPr>
          <a:lstStyle/>
          <a:p>
            <a:pPr algn="ctr"/>
            <a:r>
              <a:rPr lang="en-US" sz="950" dirty="0"/>
              <a:t>N</a:t>
            </a:r>
            <a:endParaRPr lang="ru-RU" sz="950" dirty="0"/>
          </a:p>
        </p:txBody>
      </p:sp>
      <p:sp>
        <p:nvSpPr>
          <p:cNvPr id="34" name="Прямоугольник 33"/>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5" name="Прямоугольник 34"/>
          <p:cNvSpPr/>
          <p:nvPr/>
        </p:nvSpPr>
        <p:spPr bwMode="auto">
          <a:xfrm>
            <a:off x="1805585" y="2771530"/>
            <a:ext cx="709015" cy="40029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6" name="Прямоугольник 35"/>
          <p:cNvSpPr/>
          <p:nvPr/>
        </p:nvSpPr>
        <p:spPr bwMode="auto">
          <a:xfrm>
            <a:off x="1805585" y="2771530"/>
            <a:ext cx="709015" cy="400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1" name="TextBox 20"/>
          <p:cNvSpPr txBox="1"/>
          <p:nvPr/>
        </p:nvSpPr>
        <p:spPr>
          <a:xfrm>
            <a:off x="1751426" y="2842593"/>
            <a:ext cx="810821" cy="530915"/>
          </a:xfrm>
          <a:prstGeom prst="rect">
            <a:avLst/>
          </a:prstGeom>
          <a:noFill/>
        </p:spPr>
        <p:txBody>
          <a:bodyPr wrap="square" rtlCol="0">
            <a:spAutoFit/>
          </a:bodyPr>
          <a:lstStyle/>
          <a:p>
            <a:pPr algn="ctr"/>
            <a:r>
              <a:rPr lang="ru-RU" sz="950" b="0" dirty="0"/>
              <a:t>Принципиальное решение</a:t>
            </a:r>
          </a:p>
        </p:txBody>
      </p:sp>
      <p:sp>
        <p:nvSpPr>
          <p:cNvPr id="37" name="Прямоугольник 36"/>
          <p:cNvSpPr/>
          <p:nvPr/>
        </p:nvSpPr>
        <p:spPr bwMode="auto">
          <a:xfrm>
            <a:off x="1796060" y="4333496"/>
            <a:ext cx="709015" cy="3222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703779" y="4323648"/>
            <a:ext cx="810821" cy="530915"/>
          </a:xfrm>
          <a:prstGeom prst="rect">
            <a:avLst/>
          </a:prstGeom>
          <a:noFill/>
        </p:spPr>
        <p:txBody>
          <a:bodyPr wrap="square" rtlCol="0">
            <a:spAutoFit/>
          </a:bodyPr>
          <a:lstStyle/>
          <a:p>
            <a:pPr algn="ctr"/>
            <a:r>
              <a:rPr lang="ru-RU" sz="950" b="0" dirty="0"/>
              <a:t>Решение о реализации</a:t>
            </a:r>
          </a:p>
        </p:txBody>
      </p:sp>
      <p:sp>
        <p:nvSpPr>
          <p:cNvPr id="38" name="Прямоугольник 37"/>
          <p:cNvSpPr/>
          <p:nvPr/>
        </p:nvSpPr>
        <p:spPr bwMode="auto">
          <a:xfrm>
            <a:off x="3349698" y="5215024"/>
            <a:ext cx="879403" cy="390018"/>
          </a:xfrm>
          <a:prstGeom prst="rect">
            <a:avLst/>
          </a:prstGeom>
          <a:solidFill>
            <a:srgbClr val="FF6A0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7" name="TextBox 16"/>
          <p:cNvSpPr txBox="1"/>
          <p:nvPr/>
        </p:nvSpPr>
        <p:spPr>
          <a:xfrm>
            <a:off x="3317458" y="5240031"/>
            <a:ext cx="959632" cy="384721"/>
          </a:xfrm>
          <a:prstGeom prst="rect">
            <a:avLst/>
          </a:prstGeom>
          <a:noFill/>
        </p:spPr>
        <p:txBody>
          <a:bodyPr wrap="square" rtlCol="0">
            <a:spAutoFit/>
          </a:bodyPr>
          <a:lstStyle/>
          <a:p>
            <a:pPr algn="ctr"/>
            <a:r>
              <a:rPr lang="ru-RU" sz="950" b="0" dirty="0"/>
              <a:t>Реализация с помощью ГЧП</a:t>
            </a:r>
          </a:p>
        </p:txBody>
      </p:sp>
      <p:sp>
        <p:nvSpPr>
          <p:cNvPr id="39" name="Прямоугольник 38"/>
          <p:cNvSpPr/>
          <p:nvPr/>
        </p:nvSpPr>
        <p:spPr bwMode="auto">
          <a:xfrm>
            <a:off x="3450430" y="4708369"/>
            <a:ext cx="551729"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3368164" y="4684277"/>
            <a:ext cx="709613" cy="238527"/>
          </a:xfrm>
          <a:prstGeom prst="rect">
            <a:avLst/>
          </a:prstGeom>
          <a:noFill/>
        </p:spPr>
        <p:txBody>
          <a:bodyPr wrap="square" rtlCol="0">
            <a:spAutoFit/>
          </a:bodyPr>
          <a:lstStyle/>
          <a:p>
            <a:pPr algn="ctr"/>
            <a:r>
              <a:rPr lang="en-US" sz="950" b="0" dirty="0"/>
              <a:t>VFM(PPP)</a:t>
            </a:r>
            <a:endParaRPr lang="ru-RU" sz="950" b="0" dirty="0"/>
          </a:p>
        </p:txBody>
      </p:sp>
      <p:sp>
        <p:nvSpPr>
          <p:cNvPr id="40" name="Прямоугольник 39"/>
          <p:cNvSpPr/>
          <p:nvPr/>
        </p:nvSpPr>
        <p:spPr bwMode="auto">
          <a:xfrm>
            <a:off x="4104198" y="4708369"/>
            <a:ext cx="512325" cy="21443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1" name="Прямоугольник 40"/>
          <p:cNvSpPr/>
          <p:nvPr/>
        </p:nvSpPr>
        <p:spPr bwMode="auto">
          <a:xfrm>
            <a:off x="4104198" y="4708369"/>
            <a:ext cx="512325" cy="1914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4" name="TextBox 13"/>
          <p:cNvSpPr txBox="1"/>
          <p:nvPr/>
        </p:nvSpPr>
        <p:spPr>
          <a:xfrm>
            <a:off x="4014076" y="4702257"/>
            <a:ext cx="709613" cy="238527"/>
          </a:xfrm>
          <a:prstGeom prst="rect">
            <a:avLst/>
          </a:prstGeom>
          <a:noFill/>
        </p:spPr>
        <p:txBody>
          <a:bodyPr wrap="square" rtlCol="0">
            <a:spAutoFit/>
          </a:bodyPr>
          <a:lstStyle/>
          <a:p>
            <a:pPr algn="ctr"/>
            <a:r>
              <a:rPr lang="en-US" sz="950" b="0" dirty="0"/>
              <a:t>VFM(PSC)</a:t>
            </a:r>
            <a:endParaRPr lang="ru-RU" sz="950" b="0" dirty="0"/>
          </a:p>
        </p:txBody>
      </p:sp>
      <p:sp>
        <p:nvSpPr>
          <p:cNvPr id="42" name="Прямоугольник 41"/>
          <p:cNvSpPr/>
          <p:nvPr/>
        </p:nvSpPr>
        <p:spPr bwMode="auto">
          <a:xfrm>
            <a:off x="6524625" y="5281699"/>
            <a:ext cx="581025" cy="2204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9" name="TextBox 18"/>
          <p:cNvSpPr txBox="1"/>
          <p:nvPr/>
        </p:nvSpPr>
        <p:spPr>
          <a:xfrm>
            <a:off x="6460330" y="5263590"/>
            <a:ext cx="709613" cy="384721"/>
          </a:xfrm>
          <a:prstGeom prst="rect">
            <a:avLst/>
          </a:prstGeom>
          <a:noFill/>
        </p:spPr>
        <p:txBody>
          <a:bodyPr wrap="square" rtlCol="0">
            <a:spAutoFit/>
          </a:bodyPr>
          <a:lstStyle/>
          <a:p>
            <a:pPr algn="ctr"/>
            <a:r>
              <a:rPr lang="ru-RU" sz="950" b="0" dirty="0"/>
              <a:t>отклонение</a:t>
            </a:r>
          </a:p>
        </p:txBody>
      </p:sp>
      <p:sp>
        <p:nvSpPr>
          <p:cNvPr id="43" name="Прямоугольник 42"/>
          <p:cNvSpPr/>
          <p:nvPr/>
        </p:nvSpPr>
        <p:spPr bwMode="auto">
          <a:xfrm>
            <a:off x="4930847" y="5215024"/>
            <a:ext cx="1146103" cy="390018"/>
          </a:xfrm>
          <a:prstGeom prst="rect">
            <a:avLst/>
          </a:prstGeom>
          <a:solidFill>
            <a:srgbClr val="99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4874063" y="5221602"/>
            <a:ext cx="1298502" cy="530915"/>
          </a:xfrm>
          <a:prstGeom prst="rect">
            <a:avLst/>
          </a:prstGeom>
          <a:noFill/>
        </p:spPr>
        <p:txBody>
          <a:bodyPr wrap="square" rtlCol="0">
            <a:spAutoFit/>
          </a:bodyPr>
          <a:lstStyle/>
          <a:p>
            <a:pPr algn="ctr"/>
            <a:r>
              <a:rPr lang="ru-RU" sz="950" b="0" dirty="0"/>
              <a:t>Реализация стандартным способом</a:t>
            </a:r>
          </a:p>
        </p:txBody>
      </p:sp>
      <p:sp>
        <p:nvSpPr>
          <p:cNvPr id="44" name="Прямоугольник 43"/>
          <p:cNvSpPr/>
          <p:nvPr/>
        </p:nvSpPr>
        <p:spPr bwMode="auto">
          <a:xfrm>
            <a:off x="4921322" y="4708369"/>
            <a:ext cx="592467" cy="2144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5" name="TextBox 14"/>
          <p:cNvSpPr txBox="1"/>
          <p:nvPr/>
        </p:nvSpPr>
        <p:spPr>
          <a:xfrm>
            <a:off x="4832149" y="4711124"/>
            <a:ext cx="709613" cy="238527"/>
          </a:xfrm>
          <a:prstGeom prst="rect">
            <a:avLst/>
          </a:prstGeom>
          <a:noFill/>
        </p:spPr>
        <p:txBody>
          <a:bodyPr wrap="square" rtlCol="0">
            <a:spAutoFit/>
          </a:bodyPr>
          <a:lstStyle/>
          <a:p>
            <a:pPr algn="ctr"/>
            <a:r>
              <a:rPr lang="en-US" sz="950" b="0" dirty="0"/>
              <a:t>VFM(PPP)</a:t>
            </a:r>
            <a:endParaRPr lang="ru-RU" sz="950" b="0" dirty="0"/>
          </a:p>
        </p:txBody>
      </p:sp>
      <p:sp>
        <p:nvSpPr>
          <p:cNvPr id="45" name="Прямоугольник 44"/>
          <p:cNvSpPr/>
          <p:nvPr/>
        </p:nvSpPr>
        <p:spPr bwMode="auto">
          <a:xfrm>
            <a:off x="5617356" y="4711124"/>
            <a:ext cx="517109" cy="2296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6" name="TextBox 15"/>
          <p:cNvSpPr txBox="1"/>
          <p:nvPr/>
        </p:nvSpPr>
        <p:spPr>
          <a:xfrm>
            <a:off x="5532839" y="4699412"/>
            <a:ext cx="709613" cy="238527"/>
          </a:xfrm>
          <a:prstGeom prst="rect">
            <a:avLst/>
          </a:prstGeom>
          <a:noFill/>
        </p:spPr>
        <p:txBody>
          <a:bodyPr wrap="square" rtlCol="0">
            <a:spAutoFit/>
          </a:bodyPr>
          <a:lstStyle/>
          <a:p>
            <a:pPr algn="ctr"/>
            <a:r>
              <a:rPr lang="en-US" sz="950" b="0" dirty="0"/>
              <a:t>VFM(PSC)</a:t>
            </a:r>
            <a:endParaRPr lang="ru-RU" sz="950" b="0" dirty="0"/>
          </a:p>
        </p:txBody>
      </p:sp>
      <p:sp>
        <p:nvSpPr>
          <p:cNvPr id="46" name="TextBox 45"/>
          <p:cNvSpPr txBox="1"/>
          <p:nvPr/>
        </p:nvSpPr>
        <p:spPr>
          <a:xfrm>
            <a:off x="1154492" y="6244483"/>
            <a:ext cx="4418963" cy="261610"/>
          </a:xfrm>
          <a:prstGeom prst="rect">
            <a:avLst/>
          </a:prstGeom>
          <a:noFill/>
        </p:spPr>
        <p:txBody>
          <a:bodyPr wrap="square" rtlCol="0">
            <a:spAutoFit/>
          </a:bodyPr>
          <a:lstStyle/>
          <a:p>
            <a:r>
              <a:rPr lang="en-US" sz="1100" b="0" dirty="0">
                <a:solidFill>
                  <a:schemeClr val="tx2"/>
                </a:solidFill>
              </a:rPr>
              <a:t>Source</a:t>
            </a:r>
            <a:r>
              <a:rPr lang="en-US" sz="1100" b="0" i="1" dirty="0">
                <a:solidFill>
                  <a:schemeClr val="tx2"/>
                </a:solidFill>
              </a:rPr>
              <a:t>: </a:t>
            </a:r>
            <a:r>
              <a:rPr lang="en-US" sz="1100" b="0" dirty="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spTree>
    <p:extLst>
      <p:ext uri="{BB962C8B-B14F-4D97-AF65-F5344CB8AC3E}">
        <p14:creationId xmlns:p14="http://schemas.microsoft.com/office/powerpoint/2010/main" val="391974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1713" y="239760"/>
            <a:ext cx="8462029" cy="735600"/>
          </a:xfrm>
        </p:spPr>
        <p:txBody>
          <a:bodyPr>
            <a:normAutofit/>
          </a:bodyPr>
          <a:lstStyle/>
          <a:p>
            <a:pPr algn="ctr"/>
            <a:r>
              <a:rPr lang="ru-RU" b="1" dirty="0"/>
              <a:t>Система оценки управления государственными инвестициями </a:t>
            </a:r>
            <a:r>
              <a:rPr lang="en-US" b="1" dirty="0"/>
              <a:t>(PIMA)</a:t>
            </a:r>
            <a:endParaRPr lang="ru-RU" b="1" dirty="0"/>
          </a:p>
        </p:txBody>
      </p:sp>
      <p:sp>
        <p:nvSpPr>
          <p:cNvPr id="3" name="Текст 2"/>
          <p:cNvSpPr>
            <a:spLocks noGrp="1"/>
          </p:cNvSpPr>
          <p:nvPr>
            <p:ph type="body" sz="quarter" idx="13"/>
          </p:nvPr>
        </p:nvSpPr>
        <p:spPr>
          <a:xfrm>
            <a:off x="341713" y="1357745"/>
            <a:ext cx="8477250" cy="4973782"/>
          </a:xfrm>
        </p:spPr>
        <p:txBody>
          <a:bodyPr>
            <a:normAutofit fontScale="92500" lnSpcReduction="20000"/>
          </a:bodyPr>
          <a:lstStyle/>
          <a:p>
            <a:pPr>
              <a:buFont typeface="Arial" panose="020B0604020202020204" pitchFamily="34" charset="0"/>
              <a:buChar char="•"/>
            </a:pPr>
            <a:r>
              <a:rPr lang="ru-RU" sz="2400" dirty="0"/>
              <a:t>РЕЗУЛЬТАТЫ ДЛЯ УГФ: достоверность бюджета </a:t>
            </a:r>
            <a:r>
              <a:rPr lang="en-US" sz="2400" i="1" dirty="0"/>
              <a:t>(</a:t>
            </a:r>
            <a:r>
              <a:rPr lang="ru-RU" sz="2400" i="1" dirty="0"/>
              <a:t>оценка капитальных расходов</a:t>
            </a:r>
            <a:r>
              <a:rPr lang="en-US" sz="2400" i="1" dirty="0"/>
              <a:t>). </a:t>
            </a:r>
          </a:p>
          <a:p>
            <a:pPr>
              <a:buFont typeface="Arial" panose="020B0604020202020204" pitchFamily="34" charset="0"/>
              <a:buChar char="•"/>
            </a:pPr>
            <a:r>
              <a:rPr lang="ru-RU" sz="2400" dirty="0"/>
              <a:t>ОСНОВНЫЕ СМЕЖНЫЕ ВОПРОСЫ</a:t>
            </a:r>
            <a:r>
              <a:rPr lang="en-US" sz="2400" dirty="0"/>
              <a:t>: </a:t>
            </a:r>
            <a:r>
              <a:rPr lang="ru-RU" sz="2400" dirty="0"/>
              <a:t>целостность и прозрачность </a:t>
            </a:r>
            <a:r>
              <a:rPr lang="en-US" sz="2400" i="1" dirty="0"/>
              <a:t>(</a:t>
            </a:r>
            <a:r>
              <a:rPr lang="ru-RU" sz="2400" i="1" dirty="0"/>
              <a:t>оценка классификации, целостности информации, включенной в бюджетную документацию, межбюджетные отношения, связанные с УГИ</a:t>
            </a:r>
            <a:r>
              <a:rPr lang="en-US" sz="2400" i="1" dirty="0"/>
              <a:t>, </a:t>
            </a:r>
            <a:r>
              <a:rPr lang="ru-RU" sz="2400" i="1" dirty="0"/>
              <a:t>управление бюджетными рисками и широким доступом к ключевой информации</a:t>
            </a:r>
            <a:r>
              <a:rPr lang="en-US" sz="2400" i="1" dirty="0"/>
              <a:t>)</a:t>
            </a:r>
            <a:r>
              <a:rPr lang="en-US" sz="2400" dirty="0"/>
              <a:t>.</a:t>
            </a:r>
          </a:p>
          <a:p>
            <a:pPr>
              <a:buFont typeface="Arial" panose="020B0604020202020204" pitchFamily="34" charset="0"/>
              <a:buChar char="•"/>
            </a:pPr>
            <a:r>
              <a:rPr lang="pl-PL" sz="2400" dirty="0"/>
              <a:t>C. </a:t>
            </a:r>
            <a:r>
              <a:rPr lang="ru-RU" sz="2400" dirty="0"/>
              <a:t>Бюджетный цикл</a:t>
            </a:r>
            <a:endParaRPr lang="pl-PL" sz="2400" dirty="0"/>
          </a:p>
          <a:p>
            <a:pPr lvl="1">
              <a:buFont typeface="Arial" panose="020B0604020202020204" pitchFamily="34" charset="0"/>
              <a:buChar char="•"/>
            </a:pPr>
            <a:r>
              <a:rPr lang="pl-PL" sz="2400" i="1" dirty="0"/>
              <a:t>C(i) </a:t>
            </a:r>
            <a:r>
              <a:rPr lang="ru-RU" sz="2400" i="1" dirty="0"/>
              <a:t>бюджетирование, основанное на государственной политике </a:t>
            </a:r>
            <a:r>
              <a:rPr lang="en-US" sz="2400" i="1" dirty="0"/>
              <a:t>(</a:t>
            </a:r>
            <a:r>
              <a:rPr lang="ru-RU" sz="2400" i="1" dirty="0"/>
              <a:t>оценка инвестиционного проекта, разработка проекта, предварительный отбор, формальная экспертиза</a:t>
            </a:r>
            <a:r>
              <a:rPr lang="en-US" sz="2400" i="1" dirty="0"/>
              <a:t>; </a:t>
            </a:r>
            <a:r>
              <a:rPr lang="ru-RU" sz="2400" i="1" dirty="0"/>
              <a:t>порядок и участие в годовом бюджетном процессе</a:t>
            </a:r>
            <a:r>
              <a:rPr lang="en-US" sz="2400" i="1" dirty="0"/>
              <a:t>; </a:t>
            </a:r>
            <a:r>
              <a:rPr lang="ru-RU" sz="2400" i="1" dirty="0"/>
              <a:t>многолетние аспекты бюджетной политики и управления</a:t>
            </a:r>
            <a:r>
              <a:rPr lang="en-US" sz="2400" i="1" dirty="0"/>
              <a:t>; </a:t>
            </a:r>
            <a:r>
              <a:rPr lang="ru-RU" sz="2400" i="1" dirty="0"/>
              <a:t>отбор проектов и бюджетирование</a:t>
            </a:r>
            <a:r>
              <a:rPr lang="en-US" sz="2400" i="1" dirty="0"/>
              <a:t>).</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31</a:t>
            </a:fld>
            <a:endParaRPr lang="en-US" dirty="0"/>
          </a:p>
        </p:txBody>
      </p:sp>
      <p:pic>
        <p:nvPicPr>
          <p:cNvPr id="6" name="Рисунок 5"/>
          <p:cNvPicPr>
            <a:picLocks noChangeAspect="1"/>
          </p:cNvPicPr>
          <p:nvPr/>
        </p:nvPicPr>
        <p:blipFill>
          <a:blip r:embed="rId3"/>
          <a:stretch>
            <a:fillRect/>
          </a:stretch>
        </p:blipFill>
        <p:spPr>
          <a:xfrm>
            <a:off x="6334361" y="6211765"/>
            <a:ext cx="2371725" cy="571500"/>
          </a:xfrm>
          <a:prstGeom prst="rect">
            <a:avLst/>
          </a:prstGeom>
        </p:spPr>
      </p:pic>
    </p:spTree>
    <p:extLst>
      <p:ext uri="{BB962C8B-B14F-4D97-AF65-F5344CB8AC3E}">
        <p14:creationId xmlns:p14="http://schemas.microsoft.com/office/powerpoint/2010/main" val="316001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3"/>
          </p:nvPr>
        </p:nvSpPr>
        <p:spPr>
          <a:xfrm>
            <a:off x="349250" y="1605337"/>
            <a:ext cx="8477250" cy="4613804"/>
          </a:xfrm>
        </p:spPr>
        <p:txBody>
          <a:bodyPr>
            <a:normAutofit fontScale="92500" lnSpcReduction="20000"/>
          </a:bodyPr>
          <a:lstStyle/>
          <a:p>
            <a:r>
              <a:rPr lang="pl-PL" sz="2400" dirty="0"/>
              <a:t>C. </a:t>
            </a:r>
            <a:r>
              <a:rPr lang="ru-RU" sz="2400" dirty="0"/>
              <a:t>Бюджетный цикл</a:t>
            </a:r>
            <a:endParaRPr lang="pl-PL" sz="2400" dirty="0"/>
          </a:p>
          <a:p>
            <a:pPr marL="0" lvl="1" indent="457200">
              <a:buFont typeface="Arial" panose="020B0604020202020204" pitchFamily="34" charset="0"/>
              <a:buChar char="•"/>
            </a:pPr>
            <a:r>
              <a:rPr lang="en-US" sz="2400" i="1" dirty="0"/>
              <a:t>C(ii) </a:t>
            </a:r>
            <a:r>
              <a:rPr lang="ru-RU" sz="2400" i="1" dirty="0"/>
              <a:t>предсказуемость и контроль за исполнением бюджета </a:t>
            </a:r>
            <a:r>
              <a:rPr lang="en-US" sz="2400" i="1" dirty="0"/>
              <a:t>(</a:t>
            </a:r>
            <a:r>
              <a:rPr lang="ru-RU" sz="2400" i="1" dirty="0"/>
              <a:t>оценка реализации проекта</a:t>
            </a:r>
            <a:r>
              <a:rPr lang="en-US" sz="2400" i="1" dirty="0"/>
              <a:t>; </a:t>
            </a:r>
            <a:r>
              <a:rPr lang="ru-RU" sz="2400" i="1" dirty="0"/>
              <a:t>предсказуемость наличия средств для резервирования расходов</a:t>
            </a:r>
            <a:r>
              <a:rPr lang="en-US" sz="2400" i="1" dirty="0"/>
              <a:t>; </a:t>
            </a:r>
            <a:r>
              <a:rPr lang="ru-RU" sz="2400" i="1" dirty="0"/>
              <a:t>соотношение «цена-качество» в ходе закупок</a:t>
            </a:r>
            <a:r>
              <a:rPr lang="en-US" sz="2400" i="1" dirty="0"/>
              <a:t>; </a:t>
            </a:r>
            <a:r>
              <a:rPr lang="ru-RU" sz="2400" i="1" dirty="0"/>
              <a:t>эффективность внутреннего контроля и внутреннего аудита капитальных расходов на проект</a:t>
            </a:r>
            <a:r>
              <a:rPr lang="en-US" sz="2400" i="1" dirty="0"/>
              <a:t>; </a:t>
            </a:r>
            <a:r>
              <a:rPr lang="ru-RU" sz="2400" i="1" dirty="0"/>
              <a:t>корректировки проекта</a:t>
            </a:r>
            <a:r>
              <a:rPr lang="en-US" sz="2400" i="1" dirty="0"/>
              <a:t>; </a:t>
            </a:r>
            <a:r>
              <a:rPr lang="ru-RU" sz="2400" i="1" dirty="0"/>
              <a:t>эксплуатация объекта</a:t>
            </a:r>
            <a:r>
              <a:rPr lang="en-US" sz="2400" i="1" dirty="0"/>
              <a:t>).</a:t>
            </a:r>
          </a:p>
          <a:p>
            <a:pPr marL="0" lvl="1" indent="457200">
              <a:buFont typeface="Arial" panose="020B0604020202020204" pitchFamily="34" charset="0"/>
              <a:buChar char="•"/>
            </a:pPr>
            <a:r>
              <a:rPr lang="en-US" sz="2400" i="1" dirty="0"/>
              <a:t>C(iii) </a:t>
            </a:r>
            <a:r>
              <a:rPr lang="ru-RU" sz="2400" i="1" dirty="0"/>
              <a:t>бухгалтерский учет и отчётность </a:t>
            </a:r>
            <a:r>
              <a:rPr lang="en-US" sz="2400" i="1" dirty="0"/>
              <a:t>(</a:t>
            </a:r>
            <a:r>
              <a:rPr lang="ru-RU" sz="2400" i="1" dirty="0"/>
              <a:t>изучение и оценка отчета о базовой готовности</a:t>
            </a:r>
            <a:r>
              <a:rPr lang="en-US" sz="2400" i="1" dirty="0"/>
              <a:t>; </a:t>
            </a:r>
            <a:r>
              <a:rPr lang="ru-RU" sz="2400" i="1" dirty="0"/>
              <a:t>бюджетный отчет и  финансовая отчетность</a:t>
            </a:r>
            <a:r>
              <a:rPr lang="en-US" sz="2400" i="1" dirty="0"/>
              <a:t>).</a:t>
            </a:r>
          </a:p>
          <a:p>
            <a:pPr marL="0" lvl="1" indent="457200">
              <a:buFont typeface="Arial" panose="020B0604020202020204" pitchFamily="34" charset="0"/>
              <a:buChar char="•"/>
            </a:pPr>
            <a:r>
              <a:rPr lang="en-US" sz="2400" i="1" dirty="0"/>
              <a:t>C(iv) </a:t>
            </a:r>
            <a:r>
              <a:rPr lang="ru-RU" sz="2400" i="1" dirty="0"/>
              <a:t>Внешняя оценка и аудит </a:t>
            </a:r>
            <a:r>
              <a:rPr lang="en-US" sz="2400" i="1" dirty="0"/>
              <a:t>(</a:t>
            </a:r>
            <a:r>
              <a:rPr lang="ru-RU" sz="2400" i="1" dirty="0"/>
              <a:t>охват, характер и меры, предпринимаемые после внешнего аудита</a:t>
            </a:r>
            <a:r>
              <a:rPr lang="en-US" sz="2400" i="1" dirty="0"/>
              <a:t>; </a:t>
            </a:r>
            <a:r>
              <a:rPr lang="ru-RU" sz="2400" i="1" dirty="0"/>
              <a:t>законодательная экспертиза капитальных затрат в годовом законе о бюджете и отчет по итогам внешнего аудита капитальных расходов</a:t>
            </a:r>
            <a:r>
              <a:rPr lang="en-US" sz="2400" i="1" dirty="0"/>
              <a:t>).</a:t>
            </a: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32</a:t>
            </a:fld>
            <a:endParaRPr lang="en-US" dirty="0"/>
          </a:p>
        </p:txBody>
      </p:sp>
      <p:sp>
        <p:nvSpPr>
          <p:cNvPr id="5" name="Заголовок 1"/>
          <p:cNvSpPr>
            <a:spLocks noGrp="1"/>
          </p:cNvSpPr>
          <p:nvPr>
            <p:ph type="title"/>
          </p:nvPr>
        </p:nvSpPr>
        <p:spPr>
          <a:xfrm>
            <a:off x="341713" y="239760"/>
            <a:ext cx="8462029" cy="753017"/>
          </a:xfrm>
        </p:spPr>
        <p:txBody>
          <a:bodyPr>
            <a:normAutofit/>
          </a:bodyPr>
          <a:lstStyle/>
          <a:p>
            <a:pPr algn="ctr"/>
            <a:r>
              <a:rPr lang="en-US" b="1" dirty="0"/>
              <a:t>PIMA (2)</a:t>
            </a:r>
            <a:endParaRPr lang="ru-RU" b="1" dirty="0"/>
          </a:p>
        </p:txBody>
      </p:sp>
      <p:pic>
        <p:nvPicPr>
          <p:cNvPr id="6" name="Рисунок 5"/>
          <p:cNvPicPr>
            <a:picLocks noChangeAspect="1"/>
          </p:cNvPicPr>
          <p:nvPr/>
        </p:nvPicPr>
        <p:blipFill>
          <a:blip r:embed="rId2"/>
          <a:stretch>
            <a:fillRect/>
          </a:stretch>
        </p:blipFill>
        <p:spPr>
          <a:xfrm>
            <a:off x="6334361" y="6211765"/>
            <a:ext cx="2371725" cy="571500"/>
          </a:xfrm>
          <a:prstGeom prst="rect">
            <a:avLst/>
          </a:prstGeom>
        </p:spPr>
      </p:pic>
    </p:spTree>
    <p:extLst>
      <p:ext uri="{BB962C8B-B14F-4D97-AF65-F5344CB8AC3E}">
        <p14:creationId xmlns:p14="http://schemas.microsoft.com/office/powerpoint/2010/main" val="3451703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301627"/>
            <a:ext cx="8462029" cy="647608"/>
          </a:xfrm>
        </p:spPr>
        <p:txBody>
          <a:bodyPr>
            <a:normAutofit/>
          </a:bodyPr>
          <a:lstStyle/>
          <a:p>
            <a:pPr algn="ctr"/>
            <a:r>
              <a:rPr lang="ru-RU" b="1" dirty="0"/>
              <a:t>Мероприятия по </a:t>
            </a:r>
            <a:r>
              <a:rPr lang="en-US" b="1" dirty="0"/>
              <a:t>PIMA </a:t>
            </a:r>
            <a:r>
              <a:rPr lang="ru-RU" b="1" dirty="0"/>
              <a:t>должны включать</a:t>
            </a:r>
            <a:r>
              <a:rPr lang="en-US" b="1" dirty="0"/>
              <a:t>:</a:t>
            </a:r>
          </a:p>
        </p:txBody>
      </p:sp>
      <p:graphicFrame>
        <p:nvGraphicFramePr>
          <p:cNvPr id="5" name="Схема 4"/>
          <p:cNvGraphicFramePr/>
          <p:nvPr>
            <p:extLst>
              <p:ext uri="{D42A27DB-BD31-4B8C-83A1-F6EECF244321}">
                <p14:modId xmlns:p14="http://schemas.microsoft.com/office/powerpoint/2010/main" val="3160448210"/>
              </p:ext>
            </p:extLst>
          </p:nvPr>
        </p:nvGraphicFramePr>
        <p:xfrm>
          <a:off x="341713" y="1262743"/>
          <a:ext cx="8477250" cy="512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33</a:t>
            </a:fld>
            <a:endParaRPr lang="en-US" dirty="0"/>
          </a:p>
        </p:txBody>
      </p:sp>
      <p:sp>
        <p:nvSpPr>
          <p:cNvPr id="6" name="TextBox 5"/>
          <p:cNvSpPr txBox="1"/>
          <p:nvPr/>
        </p:nvSpPr>
        <p:spPr>
          <a:xfrm>
            <a:off x="341713" y="5364480"/>
            <a:ext cx="2810790" cy="1384995"/>
          </a:xfrm>
          <a:prstGeom prst="rect">
            <a:avLst/>
          </a:prstGeom>
          <a:noFill/>
        </p:spPr>
        <p:txBody>
          <a:bodyPr wrap="square" rtlCol="0">
            <a:spAutoFit/>
          </a:bodyPr>
          <a:lstStyle/>
          <a:p>
            <a:pPr lvl="0"/>
            <a:r>
              <a:rPr lang="ru-RU" sz="1400" b="0" dirty="0">
                <a:solidFill>
                  <a:schemeClr val="accent2">
                    <a:lumMod val="75000"/>
                  </a:schemeClr>
                </a:solidFill>
              </a:rPr>
              <a:t>Для того, чтобы приступить к оценке наиболее серьезных препятствий для эффективности УГИ и сформировать консенсус о необходимых мерах</a:t>
            </a:r>
            <a:r>
              <a:rPr lang="en-US" sz="1400" b="0" dirty="0">
                <a:solidFill>
                  <a:schemeClr val="accent2">
                    <a:lumMod val="75000"/>
                  </a:schemeClr>
                </a:solidFill>
              </a:rPr>
              <a:t>.</a:t>
            </a:r>
            <a:endParaRPr lang="ru-RU" sz="1400" b="0" dirty="0">
              <a:solidFill>
                <a:schemeClr val="accent2">
                  <a:lumMod val="75000"/>
                </a:schemeClr>
              </a:solidFill>
            </a:endParaRPr>
          </a:p>
        </p:txBody>
      </p:sp>
      <p:cxnSp>
        <p:nvCxnSpPr>
          <p:cNvPr id="8" name="Прямая со стрелкой 7"/>
          <p:cNvCxnSpPr/>
          <p:nvPr/>
        </p:nvCxnSpPr>
        <p:spPr bwMode="auto">
          <a:xfrm rot="5400000" flipH="1" flipV="1">
            <a:off x="635726" y="5172893"/>
            <a:ext cx="383176" cy="1588"/>
          </a:xfrm>
          <a:prstGeom prst="straightConnector1">
            <a:avLst/>
          </a:prstGeom>
          <a:noFill/>
          <a:ln w="28575" cap="flat" cmpd="sng" algn="ctr">
            <a:solidFill>
              <a:schemeClr val="accent2">
                <a:lumMod val="75000"/>
              </a:schemeClr>
            </a:solidFill>
            <a:prstDash val="solid"/>
            <a:round/>
            <a:headEnd type="none" w="med" len="med"/>
            <a:tailEnd type="arrow"/>
          </a:ln>
          <a:effectLst/>
        </p:spPr>
      </p:cxnSp>
      <p:sp>
        <p:nvSpPr>
          <p:cNvPr id="10" name="TextBox 9"/>
          <p:cNvSpPr txBox="1"/>
          <p:nvPr/>
        </p:nvSpPr>
        <p:spPr>
          <a:xfrm>
            <a:off x="3744686" y="5364480"/>
            <a:ext cx="3483428" cy="1169551"/>
          </a:xfrm>
          <a:prstGeom prst="rect">
            <a:avLst/>
          </a:prstGeom>
          <a:noFill/>
        </p:spPr>
        <p:txBody>
          <a:bodyPr wrap="square" rtlCol="0">
            <a:spAutoFit/>
          </a:bodyPr>
          <a:lstStyle/>
          <a:p>
            <a:pPr lvl="0"/>
            <a:r>
              <a:rPr lang="ru-RU" sz="1400" b="0" dirty="0">
                <a:solidFill>
                  <a:schemeClr val="tx1">
                    <a:lumMod val="90000"/>
                    <a:lumOff val="10000"/>
                  </a:schemeClr>
                </a:solidFill>
              </a:rPr>
              <a:t>Анализ необходимых процессов в течение всего проектного цикла – от идентификации до завершения и сопоставление всех процессов с передовой практикой</a:t>
            </a:r>
            <a:r>
              <a:rPr lang="en-US" sz="1400" b="0" dirty="0">
                <a:solidFill>
                  <a:schemeClr val="tx1">
                    <a:lumMod val="90000"/>
                    <a:lumOff val="10000"/>
                  </a:schemeClr>
                </a:solidFill>
              </a:rPr>
              <a:t>.</a:t>
            </a:r>
            <a:endParaRPr lang="ru-RU" sz="1400" b="0" dirty="0">
              <a:solidFill>
                <a:schemeClr val="tx1">
                  <a:lumMod val="90000"/>
                  <a:lumOff val="10000"/>
                </a:schemeClr>
              </a:solidFill>
            </a:endParaRPr>
          </a:p>
        </p:txBody>
      </p:sp>
      <p:pic>
        <p:nvPicPr>
          <p:cNvPr id="11" name="Рисунок 10"/>
          <p:cNvPicPr>
            <a:picLocks noChangeAspect="1"/>
          </p:cNvPicPr>
          <p:nvPr/>
        </p:nvPicPr>
        <p:blipFill>
          <a:blip r:embed="rId7"/>
          <a:stretch>
            <a:fillRect/>
          </a:stretch>
        </p:blipFill>
        <p:spPr>
          <a:xfrm>
            <a:off x="6334361" y="6211765"/>
            <a:ext cx="2371725" cy="571500"/>
          </a:xfrm>
          <a:prstGeom prst="rect">
            <a:avLst/>
          </a:prstGeom>
        </p:spPr>
      </p:pic>
      <p:cxnSp>
        <p:nvCxnSpPr>
          <p:cNvPr id="12" name="Прямая со стрелкой 11"/>
          <p:cNvCxnSpPr/>
          <p:nvPr/>
        </p:nvCxnSpPr>
        <p:spPr bwMode="auto">
          <a:xfrm rot="5400000" flipH="1" flipV="1">
            <a:off x="5164183" y="5172893"/>
            <a:ext cx="383176" cy="1588"/>
          </a:xfrm>
          <a:prstGeom prst="straightConnector1">
            <a:avLst/>
          </a:prstGeom>
          <a:noFill/>
          <a:ln w="28575" cap="flat" cmpd="sng" algn="ctr">
            <a:solidFill>
              <a:schemeClr val="tx1">
                <a:lumMod val="90000"/>
                <a:lumOff val="10000"/>
              </a:schemeClr>
            </a:solidFill>
            <a:prstDash val="solid"/>
            <a:round/>
            <a:headEnd type="none" w="med" len="med"/>
            <a:tailEnd type="arrow"/>
          </a:ln>
          <a:effectLst/>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ru-RU" sz="2100" dirty="0"/>
              <a:t>Спасибо</a:t>
            </a:r>
            <a:endParaRPr lang="en-US" sz="2100" dirty="0"/>
          </a:p>
        </p:txBody>
      </p:sp>
      <p:sp>
        <p:nvSpPr>
          <p:cNvPr id="3" name="TextBox 2"/>
          <p:cNvSpPr txBox="1"/>
          <p:nvPr/>
        </p:nvSpPr>
        <p:spPr>
          <a:xfrm>
            <a:off x="12923" y="6495395"/>
            <a:ext cx="184731" cy="338554"/>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AE9E09C3-5998-4957-8F8A-7DD10662FC29}"/>
              </a:ext>
            </a:extLst>
          </p:cNvPr>
          <p:cNvPicPr>
            <a:picLocks noChangeAspect="1"/>
          </p:cNvPicPr>
          <p:nvPr/>
        </p:nvPicPr>
        <p:blipFill>
          <a:blip r:embed="rId3"/>
          <a:stretch>
            <a:fillRect/>
          </a:stretch>
        </p:blipFill>
        <p:spPr>
          <a:xfrm>
            <a:off x="-826121" y="1733345"/>
            <a:ext cx="8806040" cy="4246949"/>
          </a:xfrm>
          <a:prstGeom prst="rect">
            <a:avLst/>
          </a:prstGeom>
        </p:spPr>
      </p:pic>
      <p:sp>
        <p:nvSpPr>
          <p:cNvPr id="6" name="Content Placeholder 2">
            <a:extLst>
              <a:ext uri="{FF2B5EF4-FFF2-40B4-BE49-F238E27FC236}">
                <a16:creationId xmlns:a16="http://schemas.microsoft.com/office/drawing/2014/main" id="{A9828A92-0A83-4746-90BF-AEC2A4BCE724}"/>
              </a:ext>
            </a:extLst>
          </p:cNvPr>
          <p:cNvSpPr txBox="1">
            <a:spLocks/>
          </p:cNvSpPr>
          <p:nvPr/>
        </p:nvSpPr>
        <p:spPr>
          <a:xfrm>
            <a:off x="343401" y="1460500"/>
            <a:ext cx="8440305" cy="4600863"/>
          </a:xfrm>
          <a:prstGeom prst="rect">
            <a:avLst/>
          </a:prstGeom>
        </p:spPr>
        <p:txBody>
          <a:bodyPr>
            <a:normAutofit/>
          </a:bodyPr>
          <a:lst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a:lstStyle>
          <a:p>
            <a:endParaRPr lang="en-US" sz="1800" b="0" kern="0" dirty="0"/>
          </a:p>
        </p:txBody>
      </p:sp>
      <p:sp>
        <p:nvSpPr>
          <p:cNvPr id="2" name="Rectangle 1">
            <a:extLst>
              <a:ext uri="{FF2B5EF4-FFF2-40B4-BE49-F238E27FC236}">
                <a16:creationId xmlns:a16="http://schemas.microsoft.com/office/drawing/2014/main" id="{0EADD9FC-11B3-4EF2-BE83-8FFED61046B2}"/>
              </a:ext>
            </a:extLst>
          </p:cNvPr>
          <p:cNvSpPr/>
          <p:nvPr/>
        </p:nvSpPr>
        <p:spPr>
          <a:xfrm>
            <a:off x="1437967" y="2213283"/>
            <a:ext cx="6304935" cy="2062103"/>
          </a:xfrm>
          <a:prstGeom prst="rect">
            <a:avLst/>
          </a:prstGeom>
        </p:spPr>
        <p:txBody>
          <a:bodyPr wrap="square">
            <a:spAutoFit/>
          </a:bodyPr>
          <a:lstStyle/>
          <a:p>
            <a:pPr algn="ctr"/>
            <a:r>
              <a:rPr lang="ru-RU" sz="2400" dirty="0">
                <a:solidFill>
                  <a:schemeClr val="tx1">
                    <a:lumMod val="90000"/>
                    <a:lumOff val="10000"/>
                  </a:schemeClr>
                </a:solidFill>
              </a:rPr>
              <a:t>Вопросы?</a:t>
            </a:r>
            <a:endParaRPr lang="en-US" sz="2400" dirty="0">
              <a:solidFill>
                <a:schemeClr val="tx1">
                  <a:lumMod val="90000"/>
                  <a:lumOff val="10000"/>
                </a:schemeClr>
              </a:solidFill>
            </a:endParaRPr>
          </a:p>
          <a:p>
            <a:pPr algn="ctr"/>
            <a:endParaRPr lang="en-US" sz="2400" dirty="0">
              <a:solidFill>
                <a:schemeClr val="tx1">
                  <a:lumMod val="90000"/>
                  <a:lumOff val="10000"/>
                </a:schemeClr>
              </a:solidFill>
            </a:endParaRPr>
          </a:p>
          <a:p>
            <a:pPr algn="ctr"/>
            <a:r>
              <a:rPr lang="ru-RU" dirty="0">
                <a:solidFill>
                  <a:schemeClr val="tx1">
                    <a:lumMod val="90000"/>
                    <a:lumOff val="10000"/>
                  </a:schemeClr>
                </a:solidFill>
              </a:rPr>
              <a:t>Контактная информация</a:t>
            </a:r>
            <a:r>
              <a:rPr lang="en-US" dirty="0">
                <a:solidFill>
                  <a:schemeClr val="tx1">
                    <a:lumMod val="90000"/>
                    <a:lumOff val="10000"/>
                  </a:schemeClr>
                </a:solidFill>
              </a:rPr>
              <a:t>:</a:t>
            </a:r>
          </a:p>
          <a:p>
            <a:pPr algn="ctr"/>
            <a:endParaRPr lang="en-US" dirty="0">
              <a:solidFill>
                <a:schemeClr val="tx1">
                  <a:lumMod val="90000"/>
                  <a:lumOff val="10000"/>
                </a:schemeClr>
              </a:solidFill>
            </a:endParaRPr>
          </a:p>
          <a:p>
            <a:pPr algn="ctr"/>
            <a:r>
              <a:rPr lang="en-US" dirty="0">
                <a:solidFill>
                  <a:schemeClr val="tx1">
                    <a:lumMod val="90000"/>
                    <a:lumOff val="10000"/>
                  </a:schemeClr>
                </a:solidFill>
              </a:rPr>
              <a:t>Iryna Shcherbyna (WB, Governance) </a:t>
            </a:r>
          </a:p>
          <a:p>
            <a:pPr algn="ctr"/>
            <a:r>
              <a:rPr lang="en-US" u="sng" dirty="0">
                <a:solidFill>
                  <a:schemeClr val="accent3">
                    <a:lumMod val="75000"/>
                  </a:schemeClr>
                </a:solidFill>
              </a:rPr>
              <a:t>ishcherbyna@worldbank.org</a:t>
            </a:r>
          </a:p>
          <a:p>
            <a:pPr algn="ctr"/>
            <a:endParaRPr lang="en-US" dirty="0">
              <a:solidFill>
                <a:schemeClr val="tx1">
                  <a:lumMod val="90000"/>
                  <a:lumOff val="10000"/>
                </a:schemeClr>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34</a:t>
            </a:fld>
            <a:endParaRPr lang="en-US" dirty="0"/>
          </a:p>
        </p:txBody>
      </p:sp>
      <p:pic>
        <p:nvPicPr>
          <p:cNvPr id="9" name="Рисунок 8"/>
          <p:cNvPicPr>
            <a:picLocks noChangeAspect="1"/>
          </p:cNvPicPr>
          <p:nvPr/>
        </p:nvPicPr>
        <p:blipFill>
          <a:blip r:embed="rId4"/>
          <a:stretch>
            <a:fillRect/>
          </a:stretch>
        </p:blipFill>
        <p:spPr>
          <a:xfrm>
            <a:off x="6411981" y="6266327"/>
            <a:ext cx="2371725" cy="571500"/>
          </a:xfrm>
          <a:prstGeom prst="rect">
            <a:avLst/>
          </a:prstGeom>
        </p:spPr>
      </p:pic>
    </p:spTree>
    <p:extLst>
      <p:ext uri="{BB962C8B-B14F-4D97-AF65-F5344CB8AC3E}">
        <p14:creationId xmlns:p14="http://schemas.microsoft.com/office/powerpoint/2010/main" val="297023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1" y="301627"/>
            <a:ext cx="8554402" cy="672094"/>
          </a:xfrm>
        </p:spPr>
        <p:txBody>
          <a:bodyPr>
            <a:normAutofit/>
          </a:bodyPr>
          <a:lstStyle/>
          <a:p>
            <a:r>
              <a:rPr lang="ru-RU" sz="1400" b="1" dirty="0"/>
              <a:t>В среднем, Страны с более развитой экономикой добиваются  лучшего соотношения </a:t>
            </a:r>
            <a:r>
              <a:rPr lang="en-US" sz="1400" b="1" dirty="0"/>
              <a:t>“</a:t>
            </a:r>
            <a:r>
              <a:rPr lang="ru-RU" sz="1400" b="1" dirty="0"/>
              <a:t>цена</a:t>
            </a:r>
            <a:r>
              <a:rPr lang="en-US" sz="1400" b="1" dirty="0"/>
              <a:t>/</a:t>
            </a:r>
            <a:r>
              <a:rPr lang="ru-RU" sz="1400" b="1" dirty="0"/>
              <a:t>качество</a:t>
            </a:r>
            <a:r>
              <a:rPr lang="en-US" sz="1400" b="1" dirty="0"/>
              <a:t>”</a:t>
            </a:r>
            <a:r>
              <a:rPr lang="ru-RU" sz="1400" b="1" dirty="0"/>
              <a:t> для бюджетных и временных затрат, чем развивающиеся страны</a:t>
            </a:r>
            <a:r>
              <a:rPr lang="en-US" sz="1400" b="1" dirty="0"/>
              <a:t>.</a:t>
            </a:r>
            <a:endParaRPr lang="ru-RU" sz="14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3</a:t>
            </a:fld>
            <a:endParaRPr lang="en-US" dirty="0"/>
          </a:p>
        </p:txBody>
      </p:sp>
      <p:pic>
        <p:nvPicPr>
          <p:cNvPr id="5" name="Рисунок 4"/>
          <p:cNvPicPr>
            <a:picLocks noChangeAspect="1"/>
          </p:cNvPicPr>
          <p:nvPr/>
        </p:nvPicPr>
        <p:blipFill>
          <a:blip r:embed="rId3"/>
          <a:stretch>
            <a:fillRect/>
          </a:stretch>
        </p:blipFill>
        <p:spPr>
          <a:xfrm>
            <a:off x="6719888" y="6419849"/>
            <a:ext cx="2009774" cy="484283"/>
          </a:xfrm>
          <a:prstGeom prst="rect">
            <a:avLst/>
          </a:prstGeom>
        </p:spPr>
      </p:pic>
      <p:sp>
        <p:nvSpPr>
          <p:cNvPr id="8" name="TextBox 7"/>
          <p:cNvSpPr txBox="1"/>
          <p:nvPr/>
        </p:nvSpPr>
        <p:spPr>
          <a:xfrm>
            <a:off x="1115745" y="5878031"/>
            <a:ext cx="6281751" cy="892552"/>
          </a:xfrm>
          <a:prstGeom prst="rect">
            <a:avLst/>
          </a:prstGeom>
          <a:noFill/>
        </p:spPr>
        <p:txBody>
          <a:bodyPr wrap="square" rtlCol="0">
            <a:spAutoFit/>
          </a:bodyPr>
          <a:lstStyle/>
          <a:p>
            <a:r>
              <a:rPr lang="ru-RU" sz="1100" b="0" dirty="0">
                <a:solidFill>
                  <a:schemeClr val="tx2"/>
                </a:solidFill>
              </a:rPr>
              <a:t>Источник</a:t>
            </a:r>
            <a:r>
              <a:rPr lang="it-IT" sz="1100" b="0" i="1" dirty="0">
                <a:solidFill>
                  <a:schemeClr val="tx2"/>
                </a:solidFill>
              </a:rPr>
              <a:t>: </a:t>
            </a:r>
            <a:r>
              <a:rPr lang="ru-RU" sz="1100" b="0" i="1" dirty="0">
                <a:solidFill>
                  <a:schemeClr val="tx2"/>
                </a:solidFill>
              </a:rPr>
              <a:t>Инициатива обеспечения прозрачных данных в строительной отрасли </a:t>
            </a:r>
            <a:r>
              <a:rPr lang="en-US" sz="1100" b="0" dirty="0">
                <a:solidFill>
                  <a:schemeClr val="tx2"/>
                </a:solidFill>
              </a:rPr>
              <a:t>(CoST)</a:t>
            </a:r>
            <a:r>
              <a:rPr lang="it-IT" sz="1100" b="0" dirty="0">
                <a:solidFill>
                  <a:schemeClr val="tx2"/>
                </a:solidFill>
              </a:rPr>
              <a:t> </a:t>
            </a:r>
            <a:r>
              <a:rPr lang="ru-RU" sz="1100" b="0" dirty="0">
                <a:solidFill>
                  <a:schemeClr val="tx2"/>
                </a:solidFill>
              </a:rPr>
              <a:t>за </a:t>
            </a:r>
            <a:r>
              <a:rPr lang="it-IT" sz="1100" b="0" dirty="0">
                <a:solidFill>
                  <a:schemeClr val="tx2"/>
                </a:solidFill>
              </a:rPr>
              <a:t>2011</a:t>
            </a:r>
            <a:r>
              <a:rPr lang="ru-RU" sz="1100" b="0" dirty="0">
                <a:solidFill>
                  <a:schemeClr val="tx2"/>
                </a:solidFill>
              </a:rPr>
              <a:t> г</a:t>
            </a:r>
            <a:r>
              <a:rPr lang="it-IT" sz="1100" b="0" dirty="0">
                <a:solidFill>
                  <a:schemeClr val="tx2"/>
                </a:solidFill>
              </a:rPr>
              <a:t>.</a:t>
            </a:r>
            <a:endParaRPr lang="en-US" sz="1100" b="0" dirty="0">
              <a:solidFill>
                <a:schemeClr val="tx2"/>
              </a:solidFill>
            </a:endParaRPr>
          </a:p>
          <a:p>
            <a:r>
              <a:rPr lang="en-US" sz="1000" b="0" i="1" dirty="0">
                <a:solidFill>
                  <a:schemeClr val="tx2"/>
                </a:solidFill>
              </a:rPr>
              <a:t>CoST </a:t>
            </a:r>
            <a:r>
              <a:rPr lang="ru-RU" sz="1000" b="0" i="1" dirty="0">
                <a:solidFill>
                  <a:schemeClr val="tx2"/>
                </a:solidFill>
              </a:rPr>
              <a:t>– это многосторонняя попытка оценить, какое влияние окажет усиление прозрачности в реализации государственных строительных проектов на соотношение «цена-качества» таких проектов</a:t>
            </a:r>
          </a:p>
        </p:txBody>
      </p:sp>
      <p:pic>
        <p:nvPicPr>
          <p:cNvPr id="9" name="Рисунок 8"/>
          <p:cNvPicPr>
            <a:picLocks noChangeAspect="1"/>
          </p:cNvPicPr>
          <p:nvPr/>
        </p:nvPicPr>
        <p:blipFill>
          <a:blip r:embed="rId4"/>
          <a:stretch>
            <a:fillRect/>
          </a:stretch>
        </p:blipFill>
        <p:spPr>
          <a:xfrm>
            <a:off x="1179576" y="1373240"/>
            <a:ext cx="6787896" cy="4511040"/>
          </a:xfrm>
          <a:prstGeom prst="rect">
            <a:avLst/>
          </a:prstGeom>
        </p:spPr>
      </p:pic>
      <p:sp>
        <p:nvSpPr>
          <p:cNvPr id="10" name="Прямоугольник 9"/>
          <p:cNvSpPr/>
          <p:nvPr/>
        </p:nvSpPr>
        <p:spPr>
          <a:xfrm>
            <a:off x="1798320" y="1382606"/>
            <a:ext cx="5547360" cy="252984"/>
          </a:xfrm>
          <a:prstGeom prst="rect">
            <a:avLst/>
          </a:prstGeom>
        </p:spPr>
        <p:txBody>
          <a:bodyPr wrap="none" lIns="0" tIns="0" rIns="0" bIns="0">
            <a:noAutofit/>
          </a:bodyPr>
          <a:lstStyle/>
          <a:p>
            <a:pPr marL="94996" indent="0">
              <a:spcAft>
                <a:spcPts val="1680"/>
              </a:spcAft>
            </a:pPr>
            <a:r>
              <a:rPr lang="ru-RU" sz="1300" dirty="0">
                <a:latin typeface="Calibri"/>
              </a:rPr>
              <a:t>Средний перерасход бюджетных и временн</a:t>
            </a:r>
            <a:r>
              <a:rPr lang="ru-RU" sz="1300" i="1" dirty="0">
                <a:latin typeface="Calibri"/>
              </a:rPr>
              <a:t>ы</a:t>
            </a:r>
            <a:r>
              <a:rPr lang="ru-RU" sz="1300" dirty="0">
                <a:latin typeface="Calibri"/>
              </a:rPr>
              <a:t>х затрат в строительных проектах </a:t>
            </a:r>
          </a:p>
          <a:p>
            <a:pPr marL="94996" indent="0">
              <a:spcAft>
                <a:spcPts val="1680"/>
              </a:spcAft>
            </a:pPr>
            <a:r>
              <a:rPr lang="ru-RU" sz="1300" dirty="0">
                <a:latin typeface="Calibri"/>
              </a:rPr>
              <a:t>в отдельных странах</a:t>
            </a:r>
            <a:endParaRPr lang="en-US" sz="1300" dirty="0">
              <a:latin typeface="Calibri"/>
            </a:endParaRPr>
          </a:p>
        </p:txBody>
      </p:sp>
      <p:sp>
        <p:nvSpPr>
          <p:cNvPr id="11" name="Прямоугольник 10"/>
          <p:cNvSpPr/>
          <p:nvPr/>
        </p:nvSpPr>
        <p:spPr>
          <a:xfrm>
            <a:off x="1179576" y="1959864"/>
            <a:ext cx="975360" cy="3200400"/>
          </a:xfrm>
          <a:prstGeom prst="rect">
            <a:avLst/>
          </a:prstGeom>
        </p:spPr>
        <p:txBody>
          <a:bodyPr lIns="0" tIns="0" rIns="0" bIns="0">
            <a:noAutofit/>
          </a:bodyPr>
          <a:lstStyle/>
          <a:p>
            <a:pPr indent="0" algn="r">
              <a:lnSpc>
                <a:spcPts val="3264"/>
              </a:lnSpc>
              <a:spcBef>
                <a:spcPts val="1680"/>
              </a:spcBef>
            </a:pPr>
            <a:r>
              <a:rPr lang="en-US" sz="1100" dirty="0">
                <a:latin typeface="Calibri"/>
              </a:rPr>
              <a:t>United Kingdom Guatemala Philippines Vietnam Zambia Malawi Tanzania Ethiopia</a:t>
            </a:r>
          </a:p>
        </p:txBody>
      </p:sp>
      <p:sp>
        <p:nvSpPr>
          <p:cNvPr id="12" name="Прямоугольник 11"/>
          <p:cNvSpPr/>
          <p:nvPr/>
        </p:nvSpPr>
        <p:spPr>
          <a:xfrm>
            <a:off x="3666744" y="5538216"/>
            <a:ext cx="774192" cy="213360"/>
          </a:xfrm>
          <a:prstGeom prst="rect">
            <a:avLst/>
          </a:prstGeom>
        </p:spPr>
        <p:txBody>
          <a:bodyPr wrap="none" lIns="0" tIns="0" rIns="0" bIns="0">
            <a:noAutofit/>
          </a:bodyPr>
          <a:lstStyle/>
          <a:p>
            <a:pPr indent="0"/>
            <a:r>
              <a:rPr lang="ru-RU" sz="800" dirty="0">
                <a:latin typeface="Calibri"/>
              </a:rPr>
              <a:t>Перерасход бюджета </a:t>
            </a:r>
            <a:r>
              <a:rPr lang="en-US" sz="800" dirty="0">
                <a:latin typeface="Calibri"/>
              </a:rPr>
              <a:t>overrun</a:t>
            </a:r>
          </a:p>
        </p:txBody>
      </p:sp>
      <p:sp>
        <p:nvSpPr>
          <p:cNvPr id="13" name="Прямоугольник 12"/>
          <p:cNvSpPr/>
          <p:nvPr/>
        </p:nvSpPr>
        <p:spPr>
          <a:xfrm>
            <a:off x="4703066" y="5644896"/>
            <a:ext cx="874776" cy="213360"/>
          </a:xfrm>
          <a:prstGeom prst="rect">
            <a:avLst/>
          </a:prstGeom>
        </p:spPr>
        <p:txBody>
          <a:bodyPr wrap="none" lIns="0" tIns="0" rIns="0" bIns="0">
            <a:noAutofit/>
          </a:bodyPr>
          <a:lstStyle/>
          <a:p>
            <a:pPr indent="0"/>
            <a:r>
              <a:rPr lang="ru-RU" sz="900" dirty="0">
                <a:latin typeface="Calibri"/>
              </a:rPr>
              <a:t>Перерасход временных затрат</a:t>
            </a:r>
            <a:endParaRPr lang="en-US" sz="900" dirty="0">
              <a:latin typeface="Calibri"/>
            </a:endParaRPr>
          </a:p>
        </p:txBody>
      </p:sp>
    </p:spTree>
    <p:extLst>
      <p:ext uri="{BB962C8B-B14F-4D97-AF65-F5344CB8AC3E}">
        <p14:creationId xmlns:p14="http://schemas.microsoft.com/office/powerpoint/2010/main" val="325028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72016"/>
            <a:ext cx="8462029" cy="886317"/>
          </a:xfrm>
        </p:spPr>
        <p:txBody>
          <a:bodyPr>
            <a:normAutofit/>
          </a:bodyPr>
          <a:lstStyle/>
          <a:p>
            <a:r>
              <a:rPr lang="ru-RU" sz="1800" b="1" dirty="0"/>
              <a:t>аргументы в пользу наращивания государственных инвестиций часто теряют силу из-за низкой эффективности</a:t>
            </a:r>
            <a:r>
              <a:rPr lang="en-US" sz="1800" b="1" dirty="0"/>
              <a:t>, </a:t>
            </a:r>
            <a:r>
              <a:rPr lang="ru-RU" sz="1800" b="1" dirty="0"/>
              <a:t>в том числе:</a:t>
            </a:r>
          </a:p>
        </p:txBody>
      </p:sp>
      <p:sp>
        <p:nvSpPr>
          <p:cNvPr id="3" name="Текст 2"/>
          <p:cNvSpPr>
            <a:spLocks noGrp="1"/>
          </p:cNvSpPr>
          <p:nvPr>
            <p:ph type="body" sz="quarter" idx="13"/>
          </p:nvPr>
        </p:nvSpPr>
        <p:spPr>
          <a:xfrm>
            <a:off x="356934" y="1666964"/>
            <a:ext cx="8477250" cy="3896840"/>
          </a:xfrm>
        </p:spPr>
        <p:txBody>
          <a:bodyPr>
            <a:normAutofit lnSpcReduction="10000"/>
          </a:bodyPr>
          <a:lstStyle/>
          <a:p>
            <a:pPr marL="285750" indent="-285750">
              <a:buFont typeface="Wingdings" panose="05000000000000000000" pitchFamily="2" charset="2"/>
              <a:buChar char="Ø"/>
            </a:pPr>
            <a:r>
              <a:rPr lang="ru-RU" dirty="0">
                <a:solidFill>
                  <a:schemeClr val="tx2"/>
                </a:solidFill>
              </a:rPr>
              <a:t>Политическое давление при выборе проектов, что нередко приводит к расточительным и бесполезным проектам с низкой экономической или социальной отдачей</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Задержки в разработке и завершении проектов</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Коррупция при проведении государственных закупок</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Перерасход бюджетных средств</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Незавершенные проекты</a:t>
            </a:r>
            <a:r>
              <a:rPr lang="en-US" dirty="0">
                <a:solidFill>
                  <a:schemeClr val="tx2"/>
                </a:solidFill>
              </a:rPr>
              <a:t>;</a:t>
            </a:r>
          </a:p>
          <a:p>
            <a:pPr marL="285750" indent="-285750">
              <a:buFont typeface="Wingdings" panose="05000000000000000000" pitchFamily="2" charset="2"/>
              <a:buChar char="Ø"/>
            </a:pPr>
            <a:r>
              <a:rPr lang="ru-RU" dirty="0">
                <a:solidFill>
                  <a:schemeClr val="tx2"/>
                </a:solidFill>
              </a:rPr>
              <a:t>Низкое качество завершенных инфраструктурных проектов</a:t>
            </a:r>
            <a:r>
              <a:rPr lang="en-US" dirty="0">
                <a:solidFill>
                  <a:schemeClr val="tx2"/>
                </a:solidFill>
              </a:rPr>
              <a:t>; </a:t>
            </a:r>
            <a:r>
              <a:rPr lang="ru-RU" dirty="0">
                <a:solidFill>
                  <a:schemeClr val="tx2"/>
                </a:solidFill>
              </a:rPr>
              <a:t>и</a:t>
            </a:r>
            <a:endParaRPr lang="en-US" dirty="0">
              <a:solidFill>
                <a:schemeClr val="tx2"/>
              </a:solidFill>
            </a:endParaRPr>
          </a:p>
          <a:p>
            <a:pPr marL="285750" indent="-285750">
              <a:buFont typeface="Wingdings" panose="05000000000000000000" pitchFamily="2" charset="2"/>
              <a:buChar char="Ø"/>
            </a:pPr>
            <a:r>
              <a:rPr lang="ru-RU" dirty="0">
                <a:solidFill>
                  <a:schemeClr val="tx2"/>
                </a:solidFill>
              </a:rPr>
              <a:t>Неэффективная эксплуатация и содержание объектов</a:t>
            </a:r>
            <a:r>
              <a:rPr lang="en-US" dirty="0">
                <a:solidFill>
                  <a:schemeClr val="tx2"/>
                </a:solidFill>
              </a:rPr>
              <a:t>.</a:t>
            </a:r>
            <a:endParaRPr lang="ru-RU" dirty="0">
              <a:solidFill>
                <a:schemeClr val="tx2"/>
              </a:solidFill>
            </a:endParaRPr>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4</a:t>
            </a:fld>
            <a:endParaRPr lang="en-US" dirty="0"/>
          </a:p>
        </p:txBody>
      </p:sp>
      <p:pic>
        <p:nvPicPr>
          <p:cNvPr id="5" name="Рисунок 4"/>
          <p:cNvPicPr>
            <a:picLocks noChangeAspect="1"/>
          </p:cNvPicPr>
          <p:nvPr/>
        </p:nvPicPr>
        <p:blipFill>
          <a:blip r:embed="rId2"/>
          <a:stretch>
            <a:fillRect/>
          </a:stretch>
        </p:blipFill>
        <p:spPr>
          <a:xfrm>
            <a:off x="6357937" y="6199188"/>
            <a:ext cx="2371725" cy="571500"/>
          </a:xfrm>
          <a:prstGeom prst="rect">
            <a:avLst/>
          </a:prstGeom>
        </p:spPr>
      </p:pic>
    </p:spTree>
    <p:extLst>
      <p:ext uri="{BB962C8B-B14F-4D97-AF65-F5344CB8AC3E}">
        <p14:creationId xmlns:p14="http://schemas.microsoft.com/office/powerpoint/2010/main" val="759597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588" y="307817"/>
            <a:ext cx="8461375" cy="606190"/>
          </a:xfrm>
        </p:spPr>
        <p:txBody>
          <a:bodyPr>
            <a:noAutofit/>
          </a:bodyPr>
          <a:lstStyle/>
          <a:p>
            <a:pPr algn="ctr">
              <a:defRPr/>
            </a:pPr>
            <a:r>
              <a:rPr lang="ru-RU" sz="2000" b="1" dirty="0">
                <a:effectLst>
                  <a:outerShdw blurRad="50800" dist="38100" dir="2700000" algn="tl" rotWithShape="0">
                    <a:prstClr val="black">
                      <a:alpha val="40000"/>
                    </a:prstClr>
                  </a:outerShdw>
                </a:effectLst>
              </a:rPr>
              <a:t>Отсутствие надлежащего потенциала в области УГИ приводит к разнообразным формам расточительности</a:t>
            </a:r>
            <a:r>
              <a:rPr lang="en-US" sz="2000" b="1" dirty="0">
                <a:effectLst>
                  <a:outerShdw blurRad="50800" dist="38100" dir="2700000" algn="tl" rotWithShape="0">
                    <a:prstClr val="black">
                      <a:alpha val="40000"/>
                    </a:prstClr>
                  </a:outerShdw>
                </a:effectLst>
              </a:rPr>
              <a:t>.</a:t>
            </a:r>
            <a:endParaRPr lang="en-US" sz="2000" b="1" cap="none" dirty="0"/>
          </a:p>
        </p:txBody>
      </p:sp>
      <p:sp>
        <p:nvSpPr>
          <p:cNvPr id="2" name="Номер слайда 1"/>
          <p:cNvSpPr>
            <a:spLocks noGrp="1"/>
          </p:cNvSpPr>
          <p:nvPr>
            <p:ph type="sldNum" sz="quarter" idx="15"/>
          </p:nvPr>
        </p:nvSpPr>
        <p:spPr/>
        <p:txBody>
          <a:bodyPr/>
          <a:lstStyle/>
          <a:p>
            <a:pPr>
              <a:defRPr/>
            </a:pPr>
            <a:fld id="{7C505A8E-F6FA-4478-92C9-D27F96A6F72C}" type="slidenum">
              <a:rPr lang="en-US" smtClean="0"/>
              <a:pPr>
                <a:defRPr/>
              </a:pPr>
              <a:t>5</a:t>
            </a:fld>
            <a:endParaRPr lang="en-US" dirty="0"/>
          </a:p>
        </p:txBody>
      </p:sp>
      <p:pic>
        <p:nvPicPr>
          <p:cNvPr id="6" name="Рисунок 5"/>
          <p:cNvPicPr>
            <a:picLocks noChangeAspect="1"/>
          </p:cNvPicPr>
          <p:nvPr/>
        </p:nvPicPr>
        <p:blipFill>
          <a:blip r:embed="rId3"/>
          <a:stretch>
            <a:fillRect/>
          </a:stretch>
        </p:blipFill>
        <p:spPr>
          <a:xfrm>
            <a:off x="6447238" y="6286500"/>
            <a:ext cx="2371725" cy="571500"/>
          </a:xfrm>
          <a:prstGeom prst="rect">
            <a:avLst/>
          </a:prstGeom>
        </p:spPr>
      </p:pic>
      <p:pic>
        <p:nvPicPr>
          <p:cNvPr id="8" name="Рисунок 7"/>
          <p:cNvPicPr>
            <a:picLocks noChangeAspect="1"/>
          </p:cNvPicPr>
          <p:nvPr/>
        </p:nvPicPr>
        <p:blipFill>
          <a:blip r:embed="rId4"/>
          <a:stretch>
            <a:fillRect/>
          </a:stretch>
        </p:blipFill>
        <p:spPr>
          <a:xfrm>
            <a:off x="1382830" y="1885982"/>
            <a:ext cx="6663889" cy="4506381"/>
          </a:xfrm>
          <a:prstGeom prst="rect">
            <a:avLst/>
          </a:prstGeom>
        </p:spPr>
      </p:pic>
      <p:sp>
        <p:nvSpPr>
          <p:cNvPr id="7" name="Rectangle 6">
            <a:extLst>
              <a:ext uri="{FF2B5EF4-FFF2-40B4-BE49-F238E27FC236}">
                <a16:creationId xmlns:a16="http://schemas.microsoft.com/office/drawing/2014/main" id="{5FDB6A9F-EFA9-4E2D-97B5-55F0E023E75B}"/>
              </a:ext>
            </a:extLst>
          </p:cNvPr>
          <p:cNvSpPr/>
          <p:nvPr/>
        </p:nvSpPr>
        <p:spPr>
          <a:xfrm>
            <a:off x="913483" y="1420345"/>
            <a:ext cx="7602582" cy="1169551"/>
          </a:xfrm>
          <a:prstGeom prst="rect">
            <a:avLst/>
          </a:prstGeom>
        </p:spPr>
        <p:txBody>
          <a:bodyPr wrap="square">
            <a:spAutoFit/>
          </a:bodyPr>
          <a:lstStyle/>
          <a:p>
            <a:pPr algn="just"/>
            <a:r>
              <a:rPr lang="en-US" sz="1400" dirty="0">
                <a:effectLst>
                  <a:outerShdw blurRad="50800" dist="38100" dir="2700000" algn="tl" rotWithShape="0">
                    <a:prstClr val="black">
                      <a:alpha val="40000"/>
                    </a:prstClr>
                  </a:outerShdw>
                </a:effectLst>
              </a:rPr>
              <a:t>Flyvbjerg* (2009) </a:t>
            </a:r>
            <a:r>
              <a:rPr lang="ru-RU" sz="1400" dirty="0">
                <a:effectLst>
                  <a:outerShdw blurRad="50800" dist="38100" dir="2700000" algn="tl" rotWithShape="0">
                    <a:prstClr val="black">
                      <a:alpha val="40000"/>
                    </a:prstClr>
                  </a:outerShdw>
                </a:effectLst>
              </a:rPr>
              <a:t>проанализировал данные </a:t>
            </a:r>
            <a:r>
              <a:rPr lang="en-US" sz="1400" dirty="0">
                <a:effectLst>
                  <a:outerShdw blurRad="50800" dist="38100" dir="2700000" algn="tl" rotWithShape="0">
                    <a:prstClr val="black">
                      <a:alpha val="40000"/>
                    </a:prstClr>
                  </a:outerShdw>
                </a:effectLst>
              </a:rPr>
              <a:t>258 </a:t>
            </a:r>
            <a:r>
              <a:rPr lang="ru-RU" sz="1400" dirty="0">
                <a:effectLst>
                  <a:outerShdw blurRad="50800" dist="38100" dir="2700000" algn="tl" rotWithShape="0">
                    <a:prstClr val="black">
                      <a:alpha val="40000"/>
                    </a:prstClr>
                  </a:outerShdw>
                </a:effectLst>
              </a:rPr>
              <a:t>транспортных проектов в </a:t>
            </a:r>
            <a:r>
              <a:rPr lang="en-US" sz="1400" dirty="0">
                <a:effectLst>
                  <a:outerShdw blurRad="50800" dist="38100" dir="2700000" algn="tl" rotWithShape="0">
                    <a:prstClr val="black">
                      <a:alpha val="40000"/>
                    </a:prstClr>
                  </a:outerShdw>
                </a:effectLst>
              </a:rPr>
              <a:t>20 </a:t>
            </a:r>
            <a:r>
              <a:rPr lang="ru-RU" sz="1400" dirty="0">
                <a:effectLst>
                  <a:outerShdw blurRad="50800" dist="38100" dir="2700000" algn="tl" rotWithShape="0">
                    <a:prstClr val="black">
                      <a:alpha val="40000"/>
                    </a:prstClr>
                  </a:outerShdw>
                </a:effectLst>
              </a:rPr>
              <a:t>странах пяти континентов и обнаружил, что </a:t>
            </a:r>
            <a:r>
              <a:rPr lang="en-US" sz="1400" dirty="0">
                <a:effectLst>
                  <a:outerShdw blurRad="50800" dist="38100" dir="2700000" algn="tl" rotWithShape="0">
                    <a:prstClr val="black">
                      <a:alpha val="40000"/>
                    </a:prstClr>
                  </a:outerShdw>
                </a:effectLst>
              </a:rPr>
              <a:t>90</a:t>
            </a:r>
            <a:r>
              <a:rPr lang="ru-RU" sz="1400" dirty="0">
                <a:effectLst>
                  <a:outerShdw blurRad="50800" dist="38100" dir="2700000" algn="tl" rotWithShape="0">
                    <a:prstClr val="black">
                      <a:alpha val="40000"/>
                    </a:prstClr>
                  </a:outerShdw>
                </a:effectLst>
              </a:rPr>
              <a:t>% проектов реализуются со значительным перерасходом бюджетных средств</a:t>
            </a:r>
            <a:r>
              <a:rPr lang="en-US" sz="1400" dirty="0">
                <a:effectLst>
                  <a:outerShdw blurRad="50800" dist="38100" dir="2700000" algn="tl" rotWithShape="0">
                    <a:prstClr val="black">
                      <a:alpha val="40000"/>
                    </a:prstClr>
                  </a:outerShdw>
                </a:effectLst>
              </a:rPr>
              <a:t>. </a:t>
            </a:r>
            <a:r>
              <a:rPr lang="ru-RU" sz="1400" dirty="0">
                <a:effectLst>
                  <a:outerShdw blurRad="50800" dist="38100" dir="2700000" algn="tl" rotWithShape="0">
                    <a:prstClr val="black">
                      <a:alpha val="40000"/>
                    </a:prstClr>
                  </a:outerShdw>
                </a:effectLst>
              </a:rPr>
              <a:t>Так, средний перерасход реальных затрат при строительстве ж/д объектов составил около </a:t>
            </a:r>
            <a:r>
              <a:rPr lang="en-US" sz="1400" dirty="0">
                <a:effectLst>
                  <a:outerShdw blurRad="50800" dist="38100" dir="2700000" algn="tl" rotWithShape="0">
                    <a:prstClr val="black">
                      <a:alpha val="40000"/>
                    </a:prstClr>
                  </a:outerShdw>
                </a:effectLst>
              </a:rPr>
              <a:t>45</a:t>
            </a:r>
            <a:r>
              <a:rPr lang="ru-RU" sz="1400" dirty="0">
                <a:effectLst>
                  <a:outerShdw blurRad="50800" dist="38100" dir="2700000" algn="tl" rotWithShape="0">
                    <a:prstClr val="black">
                      <a:alpha val="40000"/>
                    </a:prstClr>
                  </a:outerShdw>
                </a:effectLst>
              </a:rPr>
              <a:t>%</a:t>
            </a:r>
            <a:r>
              <a:rPr lang="en-US" sz="1400" dirty="0">
                <a:effectLst>
                  <a:outerShdw blurRad="50800" dist="38100" dir="2700000" algn="tl" rotWithShape="0">
                    <a:prstClr val="black">
                      <a:alpha val="40000"/>
                    </a:prstClr>
                  </a:outerShdw>
                </a:effectLst>
              </a:rPr>
              <a:t>;</a:t>
            </a:r>
            <a:r>
              <a:rPr lang="ru-RU" sz="1400" dirty="0">
                <a:effectLst>
                  <a:outerShdw blurRad="50800" dist="38100" dir="2700000" algn="tl" rotWithShape="0">
                    <a:prstClr val="black">
                      <a:alpha val="40000"/>
                    </a:prstClr>
                  </a:outerShdw>
                </a:effectLst>
              </a:rPr>
              <a:t> мостов и туннелей – </a:t>
            </a:r>
            <a:r>
              <a:rPr lang="en-US" sz="1400" dirty="0">
                <a:effectLst>
                  <a:outerShdw blurRad="50800" dist="38100" dir="2700000" algn="tl" rotWithShape="0">
                    <a:prstClr val="black">
                      <a:alpha val="40000"/>
                    </a:prstClr>
                  </a:outerShdw>
                </a:effectLst>
              </a:rPr>
              <a:t>34</a:t>
            </a:r>
            <a:r>
              <a:rPr lang="ru-RU" sz="1400" dirty="0">
                <a:effectLst>
                  <a:outerShdw blurRad="50800" dist="38100" dir="2700000" algn="tl" rotWithShape="0">
                    <a:prstClr val="black">
                      <a:alpha val="40000"/>
                    </a:prstClr>
                  </a:outerShdw>
                </a:effectLst>
              </a:rPr>
              <a:t>%</a:t>
            </a:r>
            <a:r>
              <a:rPr lang="en-US" sz="1400" dirty="0">
                <a:effectLst>
                  <a:outerShdw blurRad="50800" dist="38100" dir="2700000" algn="tl" rotWithShape="0">
                    <a:prstClr val="black">
                      <a:alpha val="40000"/>
                    </a:prstClr>
                  </a:outerShdw>
                </a:effectLst>
              </a:rPr>
              <a:t>; </a:t>
            </a:r>
            <a:r>
              <a:rPr lang="ru-RU" sz="1400" dirty="0">
                <a:effectLst>
                  <a:outerShdw blurRad="50800" dist="38100" dir="2700000" algn="tl" rotWithShape="0">
                    <a:prstClr val="black">
                      <a:alpha val="40000"/>
                    </a:prstClr>
                  </a:outerShdw>
                </a:effectLst>
              </a:rPr>
              <a:t>а автодорожных объектов – немногим более </a:t>
            </a:r>
            <a:r>
              <a:rPr lang="en-US" sz="1400" dirty="0">
                <a:effectLst>
                  <a:outerShdw blurRad="50800" dist="38100" dir="2700000" algn="tl" rotWithShape="0">
                    <a:prstClr val="black">
                      <a:alpha val="40000"/>
                    </a:prstClr>
                  </a:outerShdw>
                </a:effectLst>
              </a:rPr>
              <a:t>20</a:t>
            </a:r>
            <a:r>
              <a:rPr lang="ru-RU" sz="1400" dirty="0">
                <a:effectLst>
                  <a:outerShdw blurRad="50800" dist="38100" dir="2700000" algn="tl" rotWithShape="0">
                    <a:prstClr val="black">
                      <a:alpha val="40000"/>
                    </a:prstClr>
                  </a:outerShdw>
                </a:effectLst>
              </a:rPr>
              <a:t>%</a:t>
            </a:r>
            <a:r>
              <a:rPr lang="en-US" sz="1400" dirty="0">
                <a:effectLst>
                  <a:outerShdw blurRad="50800" dist="38100" dir="2700000" algn="tl" rotWithShape="0">
                    <a:prstClr val="black">
                      <a:alpha val="40000"/>
                    </a:prstClr>
                  </a:outerShdw>
                </a:effectLst>
              </a:rPr>
              <a:t>.</a:t>
            </a:r>
          </a:p>
        </p:txBody>
      </p:sp>
      <p:sp>
        <p:nvSpPr>
          <p:cNvPr id="3" name="TextBox 2"/>
          <p:cNvSpPr txBox="1"/>
          <p:nvPr/>
        </p:nvSpPr>
        <p:spPr>
          <a:xfrm>
            <a:off x="510540" y="5870448"/>
            <a:ext cx="4692396" cy="769441"/>
          </a:xfrm>
          <a:prstGeom prst="rect">
            <a:avLst/>
          </a:prstGeom>
          <a:noFill/>
        </p:spPr>
        <p:txBody>
          <a:bodyPr wrap="square" rtlCol="0">
            <a:spAutoFit/>
          </a:bodyPr>
          <a:lstStyle/>
          <a:p>
            <a:r>
              <a:rPr lang="en-US" sz="1100" b="0" dirty="0">
                <a:solidFill>
                  <a:schemeClr val="tx2"/>
                </a:solidFill>
              </a:rPr>
              <a:t>*</a:t>
            </a:r>
            <a:r>
              <a:rPr lang="ru-RU" sz="1100" b="0" dirty="0">
                <a:solidFill>
                  <a:schemeClr val="tx2"/>
                </a:solidFill>
              </a:rPr>
              <a:t> </a:t>
            </a:r>
            <a:r>
              <a:rPr lang="en-US" sz="1100" b="0" dirty="0">
                <a:solidFill>
                  <a:schemeClr val="tx2"/>
                </a:solidFill>
              </a:rPr>
              <a:t>Bent </a:t>
            </a:r>
            <a:r>
              <a:rPr lang="en-US" sz="1100" b="0" dirty="0" err="1">
                <a:solidFill>
                  <a:schemeClr val="tx2"/>
                </a:solidFill>
              </a:rPr>
              <a:t>Flyvbjerg</a:t>
            </a:r>
            <a:r>
              <a:rPr lang="en-US" sz="1100" dirty="0">
                <a:effectLst>
                  <a:outerShdw blurRad="50800" dist="38100" dir="2700000" algn="tl" rotWithShape="0">
                    <a:prstClr val="black">
                      <a:alpha val="40000"/>
                    </a:prstClr>
                  </a:outerShdw>
                </a:effectLst>
              </a:rPr>
              <a:t> (</a:t>
            </a:r>
            <a:r>
              <a:rPr lang="ru-RU" sz="1100" b="0" dirty="0" err="1">
                <a:solidFill>
                  <a:schemeClr val="tx2"/>
                </a:solidFill>
              </a:rPr>
              <a:t>Бент</a:t>
            </a:r>
            <a:r>
              <a:rPr lang="ru-RU" sz="1100" b="0" dirty="0">
                <a:solidFill>
                  <a:schemeClr val="tx2"/>
                </a:solidFill>
              </a:rPr>
              <a:t> </a:t>
            </a:r>
            <a:r>
              <a:rPr lang="ru-RU" sz="1100" b="0" dirty="0" err="1">
                <a:solidFill>
                  <a:schemeClr val="tx2"/>
                </a:solidFill>
              </a:rPr>
              <a:t>Фливберг</a:t>
            </a:r>
            <a:r>
              <a:rPr lang="en-US" sz="1100" b="0" dirty="0">
                <a:solidFill>
                  <a:schemeClr val="tx2"/>
                </a:solidFill>
              </a:rPr>
              <a:t>)</a:t>
            </a:r>
            <a:r>
              <a:rPr lang="ru-RU" sz="1100" b="0" dirty="0">
                <a:solidFill>
                  <a:schemeClr val="tx2"/>
                </a:solidFill>
              </a:rPr>
              <a:t> – датский экономист-географ. Это самый цитируемый ученый в мире в области планирования и управления мегапроектами и один из наиболее цитируемых авторов в области социологически методов</a:t>
            </a:r>
            <a:r>
              <a:rPr lang="en-US" sz="1100" b="0" dirty="0">
                <a:solidFill>
                  <a:schemeClr val="tx2"/>
                </a:solidFill>
              </a:rPr>
              <a:t>.</a:t>
            </a:r>
            <a:endParaRPr lang="ru-RU" sz="1100" b="0" dirty="0">
              <a:solidFill>
                <a:schemeClr val="tx2"/>
              </a:solidFill>
            </a:endParaRPr>
          </a:p>
        </p:txBody>
      </p:sp>
    </p:spTree>
    <p:extLst>
      <p:ext uri="{BB962C8B-B14F-4D97-AF65-F5344CB8AC3E}">
        <p14:creationId xmlns:p14="http://schemas.microsoft.com/office/powerpoint/2010/main" val="2599130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387961" y="1319784"/>
            <a:ext cx="6989064" cy="5081016"/>
          </a:xfrm>
          <a:prstGeom prst="rect">
            <a:avLst/>
          </a:prstGeom>
        </p:spPr>
      </p:pic>
      <p:sp>
        <p:nvSpPr>
          <p:cNvPr id="16" name="Прямоугольник 15"/>
          <p:cNvSpPr/>
          <p:nvPr/>
        </p:nvSpPr>
        <p:spPr>
          <a:xfrm>
            <a:off x="446532" y="1776984"/>
            <a:ext cx="957072" cy="4157472"/>
          </a:xfrm>
          <a:prstGeom prst="rect">
            <a:avLst/>
          </a:prstGeom>
        </p:spPr>
        <p:txBody>
          <a:bodyPr lIns="0" tIns="0" rIns="0" bIns="0">
            <a:noAutofit/>
          </a:bodyPr>
          <a:lstStyle/>
          <a:p>
            <a:pPr algn="r">
              <a:lnSpc>
                <a:spcPts val="2208"/>
              </a:lnSpc>
            </a:pPr>
            <a:r>
              <a:rPr lang="ru-RU" sz="850" dirty="0">
                <a:latin typeface="Calibri"/>
              </a:rPr>
              <a:t>Азербайджан</a:t>
            </a:r>
          </a:p>
          <a:p>
            <a:pPr algn="r">
              <a:lnSpc>
                <a:spcPts val="2208"/>
              </a:lnSpc>
            </a:pPr>
            <a:r>
              <a:rPr lang="ru-RU" sz="850" dirty="0">
                <a:latin typeface="Calibri"/>
              </a:rPr>
              <a:t>Киргизия</a:t>
            </a:r>
          </a:p>
          <a:p>
            <a:pPr algn="r">
              <a:lnSpc>
                <a:spcPts val="2208"/>
              </a:lnSpc>
            </a:pPr>
            <a:r>
              <a:rPr lang="ru-RU" sz="850" dirty="0">
                <a:latin typeface="Calibri"/>
              </a:rPr>
              <a:t>Россия</a:t>
            </a:r>
          </a:p>
          <a:p>
            <a:pPr algn="r">
              <a:lnSpc>
                <a:spcPts val="2208"/>
              </a:lnSpc>
            </a:pPr>
            <a:r>
              <a:rPr lang="ru-RU" sz="850" dirty="0">
                <a:latin typeface="Calibri"/>
              </a:rPr>
              <a:t>Армения</a:t>
            </a:r>
          </a:p>
          <a:p>
            <a:pPr algn="r">
              <a:lnSpc>
                <a:spcPts val="2208"/>
              </a:lnSpc>
            </a:pPr>
            <a:r>
              <a:rPr lang="ru-RU" sz="850" dirty="0">
                <a:latin typeface="Calibri"/>
              </a:rPr>
              <a:t>Узбекистан Македония</a:t>
            </a:r>
          </a:p>
          <a:p>
            <a:pPr algn="r">
              <a:lnSpc>
                <a:spcPts val="2208"/>
              </a:lnSpc>
            </a:pPr>
            <a:r>
              <a:rPr lang="ru-RU" sz="850" dirty="0">
                <a:latin typeface="Calibri"/>
              </a:rPr>
              <a:t>Румыния</a:t>
            </a:r>
            <a:endParaRPr lang="en-US" sz="850" dirty="0">
              <a:latin typeface="Calibri"/>
            </a:endParaRPr>
          </a:p>
          <a:p>
            <a:pPr algn="r">
              <a:lnSpc>
                <a:spcPts val="2208"/>
              </a:lnSpc>
            </a:pPr>
            <a:r>
              <a:rPr lang="ru-RU" sz="850" dirty="0">
                <a:latin typeface="Calibri"/>
              </a:rPr>
              <a:t>Болгария</a:t>
            </a:r>
            <a:endParaRPr lang="en-US" sz="850" dirty="0">
              <a:latin typeface="Calibri"/>
            </a:endParaRPr>
          </a:p>
          <a:p>
            <a:pPr marR="101600" algn="r" defTabSz="901700">
              <a:lnSpc>
                <a:spcPts val="1080"/>
              </a:lnSpc>
              <a:spcAft>
                <a:spcPts val="210"/>
              </a:spcAft>
            </a:pPr>
            <a:r>
              <a:rPr lang="ru-RU" sz="850" dirty="0">
                <a:latin typeface="Calibri"/>
              </a:rPr>
              <a:t>Биг</a:t>
            </a:r>
            <a:endParaRPr lang="en-US" sz="850" dirty="0">
              <a:latin typeface="Calibri"/>
            </a:endParaRPr>
          </a:p>
          <a:p>
            <a:pPr algn="r">
              <a:lnSpc>
                <a:spcPts val="2208"/>
              </a:lnSpc>
            </a:pPr>
            <a:r>
              <a:rPr lang="ru-RU" sz="850" dirty="0">
                <a:latin typeface="Calibri"/>
              </a:rPr>
              <a:t>Грузия</a:t>
            </a:r>
            <a:endParaRPr lang="en-US" sz="850" dirty="0">
              <a:latin typeface="Calibri"/>
            </a:endParaRPr>
          </a:p>
          <a:p>
            <a:pPr algn="r">
              <a:lnSpc>
                <a:spcPts val="2208"/>
              </a:lnSpc>
            </a:pPr>
            <a:r>
              <a:rPr lang="ru-RU" sz="850" dirty="0">
                <a:latin typeface="Calibri"/>
              </a:rPr>
              <a:t>Казахстан</a:t>
            </a:r>
            <a:endParaRPr lang="en-US" sz="850" dirty="0">
              <a:latin typeface="Calibri"/>
            </a:endParaRPr>
          </a:p>
          <a:p>
            <a:pPr algn="r">
              <a:lnSpc>
                <a:spcPts val="2208"/>
              </a:lnSpc>
            </a:pPr>
            <a:r>
              <a:rPr lang="ru-RU" sz="850" dirty="0">
                <a:latin typeface="Calibri"/>
              </a:rPr>
              <a:t>Беларусь</a:t>
            </a:r>
            <a:endParaRPr lang="en-US" sz="850" dirty="0">
              <a:latin typeface="Calibri"/>
            </a:endParaRPr>
          </a:p>
          <a:p>
            <a:pPr algn="r">
              <a:lnSpc>
                <a:spcPts val="2208"/>
              </a:lnSpc>
            </a:pPr>
            <a:r>
              <a:rPr lang="ru-RU" sz="850" dirty="0">
                <a:latin typeface="Calibri"/>
              </a:rPr>
              <a:t>Молдова</a:t>
            </a:r>
            <a:endParaRPr lang="en-US" sz="850" dirty="0">
              <a:latin typeface="Calibri"/>
            </a:endParaRPr>
          </a:p>
          <a:p>
            <a:pPr algn="r">
              <a:lnSpc>
                <a:spcPts val="2208"/>
              </a:lnSpc>
            </a:pPr>
            <a:r>
              <a:rPr lang="ru-RU" sz="850" dirty="0">
                <a:latin typeface="Calibri"/>
              </a:rPr>
              <a:t>Хорватия</a:t>
            </a:r>
            <a:endParaRPr lang="en-US" sz="850" dirty="0">
              <a:latin typeface="Calibri"/>
            </a:endParaRPr>
          </a:p>
          <a:p>
            <a:pPr algn="r">
              <a:lnSpc>
                <a:spcPts val="2208"/>
              </a:lnSpc>
            </a:pPr>
            <a:r>
              <a:rPr lang="ru-RU" sz="850" dirty="0">
                <a:latin typeface="Calibri"/>
              </a:rPr>
              <a:t>Украина</a:t>
            </a:r>
            <a:endParaRPr lang="en-US" sz="850" dirty="0">
              <a:latin typeface="Calibri"/>
            </a:endParaRPr>
          </a:p>
        </p:txBody>
      </p:sp>
      <p:sp>
        <p:nvSpPr>
          <p:cNvPr id="17" name="Прямоугольник 16"/>
          <p:cNvSpPr/>
          <p:nvPr/>
        </p:nvSpPr>
        <p:spPr>
          <a:xfrm>
            <a:off x="3714137" y="1728216"/>
            <a:ext cx="1142851" cy="4123944"/>
          </a:xfrm>
          <a:prstGeom prst="rect">
            <a:avLst/>
          </a:prstGeom>
          <a:solidFill>
            <a:schemeClr val="bg1"/>
          </a:solidFill>
        </p:spPr>
        <p:txBody>
          <a:bodyPr lIns="0" tIns="0" rIns="0" bIns="0">
            <a:noAutofit/>
          </a:bodyPr>
          <a:lstStyle/>
          <a:p>
            <a:pPr indent="0" algn="r" defTabSz="1074738">
              <a:lnSpc>
                <a:spcPts val="2184"/>
              </a:lnSpc>
            </a:pPr>
            <a:r>
              <a:rPr lang="ru-RU" sz="850" b="1" dirty="0">
                <a:solidFill>
                  <a:srgbClr val="454545"/>
                </a:solidFill>
                <a:latin typeface="Calibri"/>
              </a:rPr>
              <a:t>Турция</a:t>
            </a:r>
            <a:endParaRPr lang="en-US" sz="850" b="1" dirty="0">
              <a:solidFill>
                <a:srgbClr val="454545"/>
              </a:solidFill>
              <a:latin typeface="Calibri"/>
            </a:endParaRPr>
          </a:p>
          <a:p>
            <a:pPr indent="0" algn="r" defTabSz="1074738">
              <a:lnSpc>
                <a:spcPts val="2184"/>
              </a:lnSpc>
            </a:pPr>
            <a:r>
              <a:rPr lang="ru-RU" sz="850" b="1" dirty="0">
                <a:solidFill>
                  <a:srgbClr val="454545"/>
                </a:solidFill>
                <a:latin typeface="Calibri"/>
              </a:rPr>
              <a:t>Латвия</a:t>
            </a:r>
            <a:endParaRPr lang="en-US" sz="850" b="1" dirty="0">
              <a:solidFill>
                <a:srgbClr val="454545"/>
              </a:solidFill>
              <a:latin typeface="Calibri"/>
            </a:endParaRPr>
          </a:p>
          <a:p>
            <a:pPr indent="0" algn="r" defTabSz="1074738">
              <a:lnSpc>
                <a:spcPts val="2184"/>
              </a:lnSpc>
            </a:pPr>
            <a:r>
              <a:rPr lang="ru-RU" sz="850" b="1" dirty="0">
                <a:solidFill>
                  <a:srgbClr val="454545"/>
                </a:solidFill>
                <a:latin typeface="Calibri"/>
              </a:rPr>
              <a:t>Эстония</a:t>
            </a:r>
            <a:endParaRPr lang="en-US" sz="850" b="1" dirty="0">
              <a:solidFill>
                <a:srgbClr val="454545"/>
              </a:solidFill>
              <a:latin typeface="Calibri"/>
            </a:endParaRPr>
          </a:p>
          <a:p>
            <a:pPr indent="0" algn="r" defTabSz="1074738">
              <a:lnSpc>
                <a:spcPts val="2184"/>
              </a:lnSpc>
            </a:pPr>
            <a:r>
              <a:rPr lang="ru-RU" sz="850" b="1" dirty="0">
                <a:solidFill>
                  <a:srgbClr val="454545"/>
                </a:solidFill>
                <a:latin typeface="Calibri"/>
              </a:rPr>
              <a:t>Норвегия</a:t>
            </a:r>
            <a:endParaRPr lang="en-US" sz="850" b="1" dirty="0">
              <a:solidFill>
                <a:srgbClr val="454545"/>
              </a:solidFill>
              <a:latin typeface="Calibri"/>
            </a:endParaRPr>
          </a:p>
          <a:p>
            <a:pPr indent="0" algn="r" defTabSz="1074738"/>
            <a:endParaRPr lang="ru-RU" sz="500" dirty="0">
              <a:solidFill>
                <a:srgbClr val="454545"/>
              </a:solidFill>
              <a:latin typeface="Calibri"/>
            </a:endParaRPr>
          </a:p>
          <a:p>
            <a:pPr indent="0" algn="r" defTabSz="1074738"/>
            <a:r>
              <a:rPr lang="ru-RU" sz="850" dirty="0">
                <a:solidFill>
                  <a:srgbClr val="454545"/>
                </a:solidFill>
                <a:latin typeface="Calibri"/>
              </a:rPr>
              <a:t>Словакия</a:t>
            </a:r>
            <a:endParaRPr lang="ru-RU" sz="850" b="1" dirty="0">
              <a:solidFill>
                <a:srgbClr val="454545"/>
              </a:solidFill>
              <a:latin typeface="Calibri"/>
            </a:endParaRPr>
          </a:p>
          <a:p>
            <a:pPr indent="0" algn="r" defTabSz="1074738">
              <a:spcAft>
                <a:spcPts val="630"/>
              </a:spcAft>
            </a:pPr>
            <a:endParaRPr lang="ru-RU" sz="850" dirty="0">
              <a:solidFill>
                <a:srgbClr val="454545"/>
              </a:solidFill>
              <a:latin typeface="Calibri"/>
            </a:endParaRPr>
          </a:p>
          <a:p>
            <a:pPr indent="0" algn="r" defTabSz="1074738">
              <a:spcAft>
                <a:spcPts val="630"/>
              </a:spcAft>
            </a:pPr>
            <a:r>
              <a:rPr lang="ru-RU" sz="850" dirty="0">
                <a:solidFill>
                  <a:srgbClr val="454545"/>
                </a:solidFill>
                <a:latin typeface="Calibri"/>
              </a:rPr>
              <a:t>Швеция</a:t>
            </a:r>
            <a:endParaRPr lang="ru-RU" sz="800" dirty="0">
              <a:solidFill>
                <a:srgbClr val="454545"/>
              </a:solidFill>
              <a:latin typeface="Calibri"/>
            </a:endParaRPr>
          </a:p>
          <a:p>
            <a:pPr indent="0" algn="r" defTabSz="1074738">
              <a:spcAft>
                <a:spcPts val="630"/>
              </a:spcAft>
            </a:pPr>
            <a:endParaRPr lang="ru-RU" sz="100" dirty="0">
              <a:solidFill>
                <a:srgbClr val="454545"/>
              </a:solidFill>
              <a:latin typeface="Calibri"/>
            </a:endParaRPr>
          </a:p>
          <a:p>
            <a:pPr indent="0" algn="r" defTabSz="1074738">
              <a:spcAft>
                <a:spcPts val="630"/>
              </a:spcAft>
            </a:pPr>
            <a:r>
              <a:rPr lang="ru-RU" sz="800" dirty="0">
                <a:solidFill>
                  <a:srgbClr val="454545"/>
                </a:solidFill>
                <a:latin typeface="Calibri"/>
              </a:rPr>
              <a:t>Польша</a:t>
            </a:r>
            <a:endParaRPr lang="ru-RU" sz="850" dirty="0">
              <a:solidFill>
                <a:srgbClr val="454545"/>
              </a:solidFill>
              <a:latin typeface="Calibri"/>
            </a:endParaRPr>
          </a:p>
          <a:p>
            <a:pPr indent="0" algn="r" defTabSz="1074738">
              <a:spcAft>
                <a:spcPts val="630"/>
              </a:spcAft>
            </a:pPr>
            <a:endParaRPr lang="ru-RU" sz="100" b="1" dirty="0">
              <a:solidFill>
                <a:srgbClr val="454545"/>
              </a:solidFill>
              <a:latin typeface="Calibri"/>
            </a:endParaRPr>
          </a:p>
          <a:p>
            <a:pPr indent="0" algn="r" defTabSz="1074738">
              <a:spcAft>
                <a:spcPts val="630"/>
              </a:spcAft>
            </a:pPr>
            <a:r>
              <a:rPr lang="ru-RU" sz="850" b="1" dirty="0">
                <a:solidFill>
                  <a:srgbClr val="454545"/>
                </a:solidFill>
                <a:latin typeface="Calibri"/>
              </a:rPr>
              <a:t>Венгрия</a:t>
            </a:r>
            <a:endParaRPr lang="en-US" sz="850" b="1" dirty="0">
              <a:solidFill>
                <a:srgbClr val="454545"/>
              </a:solidFill>
              <a:latin typeface="Calibri"/>
            </a:endParaRPr>
          </a:p>
          <a:p>
            <a:pPr marR="101600" indent="0" algn="r" defTabSz="1074738"/>
            <a:r>
              <a:rPr lang="ru-RU" sz="1000" b="1" dirty="0">
                <a:solidFill>
                  <a:srgbClr val="454545"/>
                </a:solidFill>
                <a:latin typeface="Calibri"/>
              </a:rPr>
              <a:t>Чехия</a:t>
            </a:r>
          </a:p>
          <a:p>
            <a:pPr marR="101600" indent="0" algn="r" defTabSz="1074738"/>
            <a:endParaRPr lang="ru-RU" sz="850" dirty="0">
              <a:solidFill>
                <a:srgbClr val="454545"/>
              </a:solidFill>
              <a:latin typeface="Calibri"/>
            </a:endParaRPr>
          </a:p>
          <a:p>
            <a:pPr marR="101600" indent="0" algn="r" defTabSz="1074738"/>
            <a:r>
              <a:rPr lang="ru-RU" sz="850" dirty="0">
                <a:solidFill>
                  <a:srgbClr val="454545"/>
                </a:solidFill>
                <a:latin typeface="Calibri"/>
              </a:rPr>
              <a:t>Словения</a:t>
            </a:r>
          </a:p>
          <a:p>
            <a:pPr marR="101600" indent="0" algn="r" defTabSz="1074738"/>
            <a:endParaRPr lang="ru-RU" sz="700" dirty="0">
              <a:solidFill>
                <a:srgbClr val="454545"/>
              </a:solidFill>
              <a:latin typeface="Calibri"/>
            </a:endParaRPr>
          </a:p>
          <a:p>
            <a:pPr marR="101600" indent="0" algn="r" defTabSz="1074738"/>
            <a:r>
              <a:rPr lang="ru-RU" sz="850" dirty="0">
                <a:solidFill>
                  <a:srgbClr val="454545"/>
                </a:solidFill>
                <a:latin typeface="Calibri"/>
              </a:rPr>
              <a:t>Великобритания</a:t>
            </a:r>
            <a:endParaRPr lang="ru-RU" sz="850" b="1" dirty="0">
              <a:solidFill>
                <a:srgbClr val="454545"/>
              </a:solidFill>
              <a:latin typeface="Calibri"/>
            </a:endParaRPr>
          </a:p>
          <a:p>
            <a:pPr marR="101600" indent="0" algn="r" defTabSz="1074738"/>
            <a:endParaRPr lang="ru-RU" sz="1200" dirty="0">
              <a:solidFill>
                <a:srgbClr val="454545"/>
              </a:solidFill>
              <a:latin typeface="Calibri"/>
            </a:endParaRPr>
          </a:p>
          <a:p>
            <a:pPr marR="101600" indent="0" algn="r" defTabSz="1074738"/>
            <a:r>
              <a:rPr lang="ru-RU" sz="850" dirty="0">
                <a:solidFill>
                  <a:srgbClr val="454545"/>
                </a:solidFill>
                <a:latin typeface="Calibri"/>
              </a:rPr>
              <a:t>Нидерланды</a:t>
            </a:r>
            <a:endParaRPr lang="en-US" sz="850" dirty="0">
              <a:solidFill>
                <a:srgbClr val="454545"/>
              </a:solidFill>
              <a:latin typeface="Calibri"/>
            </a:endParaRPr>
          </a:p>
          <a:p>
            <a:pPr indent="0" algn="r" defTabSz="1074738">
              <a:lnSpc>
                <a:spcPts val="2160"/>
              </a:lnSpc>
            </a:pPr>
            <a:r>
              <a:rPr lang="ru-RU" sz="850" dirty="0">
                <a:solidFill>
                  <a:srgbClr val="454545"/>
                </a:solidFill>
                <a:latin typeface="Calibri"/>
              </a:rPr>
              <a:t>Италия</a:t>
            </a:r>
            <a:endParaRPr lang="en-US" sz="850" b="1" dirty="0">
              <a:solidFill>
                <a:srgbClr val="454545"/>
              </a:solidFill>
              <a:latin typeface="Calibri"/>
            </a:endParaRPr>
          </a:p>
          <a:p>
            <a:pPr indent="0" algn="r" defTabSz="1074738">
              <a:lnSpc>
                <a:spcPts val="2160"/>
              </a:lnSpc>
            </a:pPr>
            <a:r>
              <a:rPr lang="ru-RU" sz="850" dirty="0">
                <a:solidFill>
                  <a:srgbClr val="454545"/>
                </a:solidFill>
                <a:latin typeface="Calibri"/>
              </a:rPr>
              <a:t>Швейцария</a:t>
            </a:r>
            <a:endParaRPr lang="en-US" sz="850" dirty="0">
              <a:solidFill>
                <a:srgbClr val="454545"/>
              </a:solidFill>
              <a:latin typeface="Calibri"/>
            </a:endParaRPr>
          </a:p>
          <a:p>
            <a:pPr indent="0" algn="r" defTabSz="1074738">
              <a:lnSpc>
                <a:spcPts val="2160"/>
              </a:lnSpc>
            </a:pPr>
            <a:r>
              <a:rPr lang="ru-RU" sz="850" dirty="0">
                <a:solidFill>
                  <a:srgbClr val="454545"/>
                </a:solidFill>
                <a:latin typeface="Calibri"/>
              </a:rPr>
              <a:t>Германия</a:t>
            </a:r>
            <a:endParaRPr lang="en-US" sz="850" dirty="0">
              <a:solidFill>
                <a:srgbClr val="454545"/>
              </a:solidFill>
              <a:latin typeface="Calibri"/>
            </a:endParaRPr>
          </a:p>
        </p:txBody>
      </p:sp>
      <p:sp>
        <p:nvSpPr>
          <p:cNvPr id="2" name="Заголовок 1"/>
          <p:cNvSpPr>
            <a:spLocks noGrp="1"/>
          </p:cNvSpPr>
          <p:nvPr>
            <p:ph type="title"/>
          </p:nvPr>
        </p:nvSpPr>
        <p:spPr/>
        <p:txBody>
          <a:bodyPr>
            <a:normAutofit/>
          </a:bodyPr>
          <a:lstStyle/>
          <a:p>
            <a:r>
              <a:rPr lang="ru-RU" sz="2000" b="1" cap="none" dirty="0"/>
              <a:t>Возможности по проведению инвестиционной политики во многих странах в целом схожи</a:t>
            </a:r>
            <a:r>
              <a:rPr lang="en-US" sz="2000" b="1" cap="none" dirty="0"/>
              <a:t>…</a:t>
            </a:r>
            <a:endParaRPr lang="ru-RU" sz="2000"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6</a:t>
            </a:fld>
            <a:endParaRPr lang="en-US" dirty="0"/>
          </a:p>
        </p:txBody>
      </p:sp>
      <p:sp>
        <p:nvSpPr>
          <p:cNvPr id="10" name="TextBox 9"/>
          <p:cNvSpPr txBox="1"/>
          <p:nvPr/>
        </p:nvSpPr>
        <p:spPr>
          <a:xfrm>
            <a:off x="1665838" y="1276539"/>
            <a:ext cx="6563762" cy="307777"/>
          </a:xfrm>
          <a:prstGeom prst="rect">
            <a:avLst/>
          </a:prstGeom>
          <a:noFill/>
        </p:spPr>
        <p:txBody>
          <a:bodyPr wrap="square" rtlCol="0">
            <a:spAutoFit/>
          </a:bodyPr>
          <a:lstStyle/>
          <a:p>
            <a:pPr algn="ctr"/>
            <a:r>
              <a:rPr lang="ru-RU" sz="1400" dirty="0"/>
              <a:t>Чистые инвестиции в нефинансовые активы </a:t>
            </a:r>
            <a:r>
              <a:rPr lang="en-US" sz="1400" dirty="0"/>
              <a:t>(% </a:t>
            </a:r>
            <a:r>
              <a:rPr lang="ru-RU" sz="1400" dirty="0"/>
              <a:t>ВВП</a:t>
            </a:r>
            <a:r>
              <a:rPr lang="en-US" sz="1400" dirty="0"/>
              <a:t>)</a:t>
            </a:r>
            <a:endParaRPr lang="ru-RU" sz="1400" dirty="0"/>
          </a:p>
        </p:txBody>
      </p:sp>
      <p:pic>
        <p:nvPicPr>
          <p:cNvPr id="11" name="Рисунок 10"/>
          <p:cNvPicPr>
            <a:picLocks noChangeAspect="1"/>
          </p:cNvPicPr>
          <p:nvPr/>
        </p:nvPicPr>
        <p:blipFill>
          <a:blip r:embed="rId3"/>
          <a:stretch>
            <a:fillRect/>
          </a:stretch>
        </p:blipFill>
        <p:spPr>
          <a:xfrm>
            <a:off x="6384314" y="6209441"/>
            <a:ext cx="2371725" cy="571500"/>
          </a:xfrm>
          <a:prstGeom prst="rect">
            <a:avLst/>
          </a:prstGeom>
        </p:spPr>
      </p:pic>
      <p:sp>
        <p:nvSpPr>
          <p:cNvPr id="12" name="TextBox 11"/>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sp>
        <p:nvSpPr>
          <p:cNvPr id="13" name="TextBox 12"/>
          <p:cNvSpPr txBox="1"/>
          <p:nvPr/>
        </p:nvSpPr>
        <p:spPr>
          <a:xfrm>
            <a:off x="780815" y="1448438"/>
            <a:ext cx="3241140" cy="338554"/>
          </a:xfrm>
          <a:prstGeom prst="rect">
            <a:avLst/>
          </a:prstGeom>
          <a:noFill/>
        </p:spPr>
        <p:txBody>
          <a:bodyPr wrap="square" rtlCol="0">
            <a:spAutoFit/>
          </a:bodyPr>
          <a:lstStyle/>
          <a:p>
            <a:pPr algn="ctr"/>
            <a:r>
              <a:rPr lang="ru-RU" dirty="0"/>
              <a:t>Страны </a:t>
            </a:r>
            <a:r>
              <a:rPr lang="en-US" dirty="0"/>
              <a:t>PEMPAL</a:t>
            </a:r>
            <a:endParaRPr lang="ru-RU" dirty="0"/>
          </a:p>
        </p:txBody>
      </p:sp>
      <p:sp>
        <p:nvSpPr>
          <p:cNvPr id="14" name="TextBox 13"/>
          <p:cNvSpPr txBox="1"/>
          <p:nvPr/>
        </p:nvSpPr>
        <p:spPr>
          <a:xfrm>
            <a:off x="3714137" y="1485086"/>
            <a:ext cx="3241140" cy="338554"/>
          </a:xfrm>
          <a:prstGeom prst="rect">
            <a:avLst/>
          </a:prstGeom>
          <a:noFill/>
        </p:spPr>
        <p:txBody>
          <a:bodyPr wrap="square" rtlCol="0">
            <a:spAutoFit/>
          </a:bodyPr>
          <a:lstStyle/>
          <a:p>
            <a:pPr algn="ctr"/>
            <a:r>
              <a:rPr lang="ru-RU" dirty="0"/>
              <a:t>Страны еврозоны</a:t>
            </a:r>
          </a:p>
        </p:txBody>
      </p:sp>
    </p:spTree>
    <p:extLst>
      <p:ext uri="{BB962C8B-B14F-4D97-AF65-F5344CB8AC3E}">
        <p14:creationId xmlns:p14="http://schemas.microsoft.com/office/powerpoint/2010/main" val="391069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582" y="122356"/>
            <a:ext cx="8395381" cy="935978"/>
          </a:xfrm>
        </p:spPr>
        <p:txBody>
          <a:bodyPr>
            <a:normAutofit/>
          </a:bodyPr>
          <a:lstStyle/>
          <a:p>
            <a:r>
              <a:rPr lang="en-US" sz="2400" b="1" dirty="0"/>
              <a:t>…</a:t>
            </a:r>
            <a:r>
              <a:rPr lang="ru-RU" sz="1800" b="1" dirty="0"/>
              <a:t>однако возможности по наращиванию ВВП в разных странах отличаются</a:t>
            </a:r>
            <a:r>
              <a:rPr lang="en-US" sz="1800" b="1" dirty="0"/>
              <a:t>.</a:t>
            </a:r>
            <a:endParaRPr lang="ru-RU" sz="18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7</a:t>
            </a:fld>
            <a:endParaRPr lang="en-US" dirty="0"/>
          </a:p>
        </p:txBody>
      </p:sp>
      <p:sp>
        <p:nvSpPr>
          <p:cNvPr id="7" name="TextBox 6"/>
          <p:cNvSpPr txBox="1"/>
          <p:nvPr/>
        </p:nvSpPr>
        <p:spPr>
          <a:xfrm>
            <a:off x="669956" y="1358020"/>
            <a:ext cx="8057585" cy="338554"/>
          </a:xfrm>
          <a:prstGeom prst="rect">
            <a:avLst/>
          </a:prstGeom>
          <a:noFill/>
        </p:spPr>
        <p:txBody>
          <a:bodyPr wrap="square" rtlCol="0">
            <a:spAutoFit/>
          </a:bodyPr>
          <a:lstStyle/>
          <a:p>
            <a:pPr algn="ctr"/>
            <a:r>
              <a:rPr lang="ru-RU" dirty="0"/>
              <a:t>ВВП на душу населения </a:t>
            </a:r>
            <a:r>
              <a:rPr lang="it-IT" dirty="0"/>
              <a:t>(</a:t>
            </a:r>
            <a:r>
              <a:rPr lang="ru-RU" dirty="0"/>
              <a:t>в тыс. долл. США</a:t>
            </a:r>
            <a:r>
              <a:rPr lang="it-IT" dirty="0"/>
              <a:t>) </a:t>
            </a:r>
            <a:r>
              <a:rPr lang="ru-RU" dirty="0"/>
              <a:t>в </a:t>
            </a:r>
            <a:r>
              <a:rPr lang="it-IT" dirty="0"/>
              <a:t>2016</a:t>
            </a:r>
            <a:r>
              <a:rPr lang="ru-RU" dirty="0"/>
              <a:t> г.</a:t>
            </a:r>
          </a:p>
        </p:txBody>
      </p:sp>
      <p:pic>
        <p:nvPicPr>
          <p:cNvPr id="10" name="Рисунок 9"/>
          <p:cNvPicPr>
            <a:picLocks noChangeAspect="1"/>
          </p:cNvPicPr>
          <p:nvPr/>
        </p:nvPicPr>
        <p:blipFill>
          <a:blip r:embed="rId2"/>
          <a:stretch>
            <a:fillRect/>
          </a:stretch>
        </p:blipFill>
        <p:spPr>
          <a:xfrm>
            <a:off x="6384314" y="6209441"/>
            <a:ext cx="2371725" cy="571500"/>
          </a:xfrm>
          <a:prstGeom prst="rect">
            <a:avLst/>
          </a:prstGeom>
        </p:spPr>
      </p:pic>
      <p:sp>
        <p:nvSpPr>
          <p:cNvPr id="11" name="TextBox 10"/>
          <p:cNvSpPr txBox="1"/>
          <p:nvPr/>
        </p:nvSpPr>
        <p:spPr>
          <a:xfrm>
            <a:off x="562708" y="6352834"/>
            <a:ext cx="3534507" cy="430887"/>
          </a:xfrm>
          <a:prstGeom prst="rect">
            <a:avLst/>
          </a:prstGeom>
          <a:noFill/>
        </p:spPr>
        <p:txBody>
          <a:bodyPr wrap="square" rtlCol="0">
            <a:spAutoFit/>
          </a:bodyPr>
          <a:lstStyle/>
          <a:p>
            <a:r>
              <a:rPr lang="ru-RU" sz="1100" b="0" dirty="0">
                <a:solidFill>
                  <a:schemeClr val="tx2"/>
                </a:solidFill>
              </a:rPr>
              <a:t>Источник</a:t>
            </a:r>
            <a:r>
              <a:rPr lang="en-US" sz="1100" b="0" dirty="0">
                <a:solidFill>
                  <a:schemeClr val="tx2"/>
                </a:solidFill>
              </a:rPr>
              <a:t>: </a:t>
            </a:r>
            <a:r>
              <a:rPr lang="ru-RU" sz="1100" b="0" dirty="0">
                <a:solidFill>
                  <a:schemeClr val="tx2"/>
                </a:solidFill>
              </a:rPr>
              <a:t>Показатели мирового развития Всемирного банка</a:t>
            </a:r>
            <a:endParaRPr lang="it-IT" sz="1100" b="0" dirty="0">
              <a:solidFill>
                <a:schemeClr val="tx2"/>
              </a:solidFill>
            </a:endParaRPr>
          </a:p>
        </p:txBody>
      </p:sp>
      <p:graphicFrame>
        <p:nvGraphicFramePr>
          <p:cNvPr id="15" name="Таблица 14"/>
          <p:cNvGraphicFramePr>
            <a:graphicFrameLocks noGrp="1"/>
          </p:cNvGraphicFramePr>
          <p:nvPr>
            <p:extLst>
              <p:ext uri="{D42A27DB-BD31-4B8C-83A1-F6EECF244321}">
                <p14:modId xmlns:p14="http://schemas.microsoft.com/office/powerpoint/2010/main" val="2590967340"/>
              </p:ext>
            </p:extLst>
          </p:nvPr>
        </p:nvGraphicFramePr>
        <p:xfrm>
          <a:off x="243840" y="1767840"/>
          <a:ext cx="8665464" cy="3352800"/>
        </p:xfrm>
        <a:graphic>
          <a:graphicData uri="http://schemas.openxmlformats.org/drawingml/2006/table">
            <a:tbl>
              <a:tblPr/>
              <a:tblGrid>
                <a:gridCol w="4562856">
                  <a:extLst>
                    <a:ext uri="{9D8B030D-6E8A-4147-A177-3AD203B41FA5}">
                      <a16:colId xmlns:a16="http://schemas.microsoft.com/office/drawing/2014/main" val="20000"/>
                    </a:ext>
                  </a:extLst>
                </a:gridCol>
                <a:gridCol w="4102608">
                  <a:extLst>
                    <a:ext uri="{9D8B030D-6E8A-4147-A177-3AD203B41FA5}">
                      <a16:colId xmlns:a16="http://schemas.microsoft.com/office/drawing/2014/main" val="20001"/>
                    </a:ext>
                  </a:extLst>
                </a:gridCol>
              </a:tblGrid>
              <a:tr h="335280">
                <a:tc>
                  <a:txBody>
                    <a:bodyPr/>
                    <a:lstStyle/>
                    <a:p>
                      <a:pPr marR="292100" indent="0" algn="ctr"/>
                      <a:r>
                        <a:rPr lang="ru-RU" sz="1500" b="1" dirty="0">
                          <a:solidFill>
                            <a:srgbClr val="091F3B"/>
                          </a:solidFill>
                          <a:latin typeface="Arial"/>
                        </a:rPr>
                        <a:t>Страны </a:t>
                      </a:r>
                      <a:r>
                        <a:rPr lang="en-US" sz="1500" b="1" dirty="0">
                          <a:solidFill>
                            <a:srgbClr val="091F3B"/>
                          </a:solidFill>
                          <a:latin typeface="Arial"/>
                        </a:rPr>
                        <a:t>PEMPAL</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304800" indent="0" algn="ctr"/>
                      <a:r>
                        <a:rPr lang="ru-RU" sz="1500" b="1" dirty="0">
                          <a:solidFill>
                            <a:srgbClr val="091F3B"/>
                          </a:solidFill>
                          <a:latin typeface="Arial"/>
                        </a:rPr>
                        <a:t>Страны еврозоны</a:t>
                      </a:r>
                      <a:endParaRPr lang="en-US" sz="1500" b="1" dirty="0">
                        <a:solidFill>
                          <a:srgbClr val="091F3B"/>
                        </a:solidFill>
                        <a:latin typeface="Arial"/>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19656">
                <a:tc>
                  <a:txBody>
                    <a:bodyPr/>
                    <a:lstStyle/>
                    <a:p>
                      <a:endParaRPr sz="86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3"/>
                      <a:srcRect/>
                      <a:stretch>
                        <a:fillRect/>
                      </a:stretch>
                    </a:blipFill>
                  </a:tcPr>
                </a:tc>
                <a:tc>
                  <a:txBody>
                    <a:bodyPr/>
                    <a:lstStyle/>
                    <a:p>
                      <a:endParaRPr sz="86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blipFill dpi="0" rotWithShape="1">
                      <a:blip r:embed="rId4"/>
                      <a:srcRect/>
                      <a:stretch>
                        <a:fillRect/>
                      </a:stretch>
                    </a:blipFill>
                  </a:tcPr>
                </a:tc>
                <a:extLst>
                  <a:ext uri="{0D108BD9-81ED-4DB2-BD59-A6C34878D82A}">
                    <a16:rowId xmlns:a16="http://schemas.microsoft.com/office/drawing/2014/main" val="10001"/>
                  </a:ext>
                </a:extLst>
              </a:tr>
              <a:tr h="1197864">
                <a:tc>
                  <a:txBody>
                    <a:bodyPr/>
                    <a:lstStyle/>
                    <a:p>
                      <a:endParaRPr sz="57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endParaRPr sz="5700" dirty="0"/>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6" name="Прямоугольник 15"/>
          <p:cNvSpPr/>
          <p:nvPr/>
        </p:nvSpPr>
        <p:spPr>
          <a:xfrm rot="18090808">
            <a:off x="1221462" y="3354661"/>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spcBef>
                <a:spcPts val="500"/>
              </a:spcBef>
            </a:pPr>
            <a:r>
              <a:rPr lang="ru-RU" sz="1050" b="0" dirty="0">
                <a:solidFill>
                  <a:sysClr val="windowText" lastClr="000000"/>
                </a:solidFill>
              </a:rPr>
              <a:t>              Киргизия</a:t>
            </a:r>
          </a:p>
          <a:p>
            <a:pPr indent="0">
              <a:spcBef>
                <a:spcPts val="500"/>
              </a:spcBef>
            </a:pPr>
            <a:r>
              <a:rPr lang="ru-RU" sz="1050" b="0" dirty="0">
                <a:solidFill>
                  <a:sysClr val="windowText" lastClr="000000"/>
                </a:solidFill>
              </a:rPr>
              <a:t>              Узбекистан</a:t>
            </a:r>
          </a:p>
          <a:p>
            <a:pPr indent="0">
              <a:spcBef>
                <a:spcPts val="500"/>
              </a:spcBef>
            </a:pPr>
            <a:r>
              <a:rPr lang="ru-RU" sz="1050" b="0" dirty="0">
                <a:solidFill>
                  <a:sysClr val="windowText" lastClr="000000"/>
                </a:solidFill>
              </a:rPr>
              <a:t>                      Молдова</a:t>
            </a:r>
            <a:r>
              <a:rPr lang="en-US" sz="1050" b="0" dirty="0">
                <a:solidFill>
                  <a:sysClr val="windowText" lastClr="000000"/>
                </a:solidFill>
              </a:rPr>
              <a:t> </a:t>
            </a:r>
            <a:endParaRPr lang="ru-RU" sz="1050" b="0" dirty="0">
              <a:solidFill>
                <a:sysClr val="windowText" lastClr="000000"/>
              </a:solidFill>
            </a:endParaRPr>
          </a:p>
          <a:p>
            <a:pPr indent="0">
              <a:spcBef>
                <a:spcPts val="500"/>
              </a:spcBef>
            </a:pPr>
            <a:r>
              <a:rPr lang="ru-RU" sz="1050" b="0" dirty="0">
                <a:solidFill>
                  <a:sysClr val="windowText" lastClr="000000"/>
                </a:solidFill>
              </a:rPr>
              <a:t>                           Украина</a:t>
            </a:r>
          </a:p>
          <a:p>
            <a:pPr indent="0">
              <a:spcBef>
                <a:spcPts val="500"/>
              </a:spcBef>
            </a:pPr>
            <a:r>
              <a:rPr lang="ru-RU" sz="1050" b="0" dirty="0">
                <a:solidFill>
                  <a:sysClr val="windowText" lastClr="000000"/>
                </a:solidFill>
              </a:rPr>
              <a:t>                            Армения</a:t>
            </a:r>
          </a:p>
          <a:p>
            <a:pPr indent="0">
              <a:spcBef>
                <a:spcPts val="500"/>
              </a:spcBef>
            </a:pPr>
            <a:r>
              <a:rPr lang="ru-RU" sz="1050" b="0" dirty="0">
                <a:solidFill>
                  <a:sysClr val="windowText" lastClr="000000"/>
                </a:solidFill>
              </a:rPr>
              <a:t>                                 Грузия </a:t>
            </a:r>
          </a:p>
          <a:p>
            <a:pPr indent="0">
              <a:spcBef>
                <a:spcPts val="500"/>
              </a:spcBef>
            </a:pPr>
            <a:r>
              <a:rPr lang="ru-RU" sz="1050" b="0" dirty="0">
                <a:solidFill>
                  <a:sysClr val="windowText" lastClr="000000"/>
                </a:solidFill>
              </a:rPr>
              <a:t>                               Азербайджан</a:t>
            </a:r>
          </a:p>
          <a:p>
            <a:pPr>
              <a:spcBef>
                <a:spcPts val="500"/>
              </a:spcBef>
            </a:pPr>
            <a:r>
              <a:rPr lang="ru-RU" sz="1000" b="0" dirty="0">
                <a:solidFill>
                  <a:sysClr val="windowText" lastClr="000000"/>
                </a:solidFill>
              </a:rPr>
              <a:t>		БиГ</a:t>
            </a:r>
          </a:p>
          <a:p>
            <a:pPr>
              <a:spcBef>
                <a:spcPts val="500"/>
              </a:spcBef>
            </a:pPr>
            <a:r>
              <a:rPr lang="ru-RU" sz="1050" b="0" dirty="0">
                <a:solidFill>
                  <a:sysClr val="windowText" lastClr="000000"/>
                </a:solidFill>
              </a:rPr>
              <a:t>                                        Македония</a:t>
            </a:r>
          </a:p>
          <a:p>
            <a:pPr>
              <a:spcBef>
                <a:spcPts val="500"/>
              </a:spcBef>
            </a:pPr>
            <a:r>
              <a:rPr lang="ru-RU" sz="1050" b="0" dirty="0">
                <a:solidFill>
                  <a:sysClr val="windowText" lastClr="000000"/>
                </a:solidFill>
              </a:rPr>
              <a:t>                                               Беларусь</a:t>
            </a:r>
            <a:r>
              <a:rPr lang="en-US" sz="1050" b="0" dirty="0">
                <a:solidFill>
                  <a:sysClr val="windowText" lastClr="000000"/>
                </a:solidFill>
              </a:rPr>
              <a:t> </a:t>
            </a:r>
            <a:endParaRPr lang="ru-RU" sz="1050" b="0" dirty="0">
              <a:solidFill>
                <a:sysClr val="windowText" lastClr="000000"/>
              </a:solidFill>
            </a:endParaRPr>
          </a:p>
          <a:p>
            <a:pPr>
              <a:spcBef>
                <a:spcPts val="500"/>
              </a:spcBef>
            </a:pPr>
            <a:r>
              <a:rPr lang="ru-RU" sz="1050" b="0" dirty="0">
                <a:solidFill>
                  <a:sysClr val="windowText" lastClr="000000"/>
                </a:solidFill>
              </a:rPr>
              <a:t>                                                 Болгария</a:t>
            </a:r>
            <a:r>
              <a:rPr lang="en-US" sz="1050" b="0" dirty="0">
                <a:solidFill>
                  <a:sysClr val="windowText" lastClr="000000"/>
                </a:solidFill>
              </a:rPr>
              <a:t> </a:t>
            </a:r>
            <a:endParaRPr lang="ru-RU" sz="1050" b="0" dirty="0">
              <a:solidFill>
                <a:sysClr val="windowText" lastClr="000000"/>
              </a:solidFill>
            </a:endParaRPr>
          </a:p>
          <a:p>
            <a:pPr>
              <a:spcBef>
                <a:spcPts val="500"/>
              </a:spcBef>
            </a:pPr>
            <a:r>
              <a:rPr lang="ru-RU" sz="1050" b="0" dirty="0">
                <a:solidFill>
                  <a:sysClr val="windowText" lastClr="000000"/>
                </a:solidFill>
              </a:rPr>
              <a:t>                                                Казахстан</a:t>
            </a:r>
          </a:p>
          <a:p>
            <a:pPr>
              <a:spcBef>
                <a:spcPts val="500"/>
              </a:spcBef>
            </a:pPr>
            <a:r>
              <a:rPr lang="ru-RU" sz="1050" b="0" dirty="0">
                <a:solidFill>
                  <a:sysClr val="windowText" lastClr="000000"/>
                </a:solidFill>
              </a:rPr>
              <a:t>                                                              Россия</a:t>
            </a:r>
          </a:p>
          <a:p>
            <a:pPr>
              <a:spcBef>
                <a:spcPts val="500"/>
              </a:spcBef>
            </a:pPr>
            <a:r>
              <a:rPr lang="ru-RU" sz="1050" b="0" dirty="0">
                <a:solidFill>
                  <a:sysClr val="windowText" lastClr="000000"/>
                </a:solidFill>
              </a:rPr>
              <a:t>                                                            Румыния</a:t>
            </a:r>
          </a:p>
          <a:p>
            <a:pPr>
              <a:spcBef>
                <a:spcPts val="500"/>
              </a:spcBef>
            </a:pPr>
            <a:r>
              <a:rPr lang="en-US" sz="1050" b="0" dirty="0">
                <a:solidFill>
                  <a:sysClr val="windowText" lastClr="000000"/>
                </a:solidFill>
              </a:rPr>
              <a:t>Cr</a:t>
            </a:r>
            <a:r>
              <a:rPr lang="ru-RU" sz="1050" b="0" dirty="0">
                <a:solidFill>
                  <a:sysClr val="windowText" lastClr="000000"/>
                </a:solidFill>
              </a:rPr>
              <a:t>			                   		         Хорватия</a:t>
            </a:r>
            <a:endParaRPr lang="en-US" sz="1050" b="0" dirty="0">
              <a:solidFill>
                <a:sysClr val="windowText" lastClr="000000"/>
              </a:solidFill>
            </a:endParaRPr>
          </a:p>
          <a:p>
            <a:pPr indent="0">
              <a:spcBef>
                <a:spcPts val="500"/>
              </a:spcBef>
            </a:pPr>
            <a:endParaRPr lang="en-US" sz="1050" b="0" dirty="0">
              <a:solidFill>
                <a:sysClr val="windowText" lastClr="000000"/>
              </a:solidFill>
            </a:endParaRPr>
          </a:p>
          <a:p>
            <a:pPr>
              <a:spcBef>
                <a:spcPts val="500"/>
              </a:spcBef>
            </a:pPr>
            <a:endParaRPr lang="ru-RU" sz="1050" b="0" dirty="0">
              <a:solidFill>
                <a:sysClr val="windowText" lastClr="000000"/>
              </a:solidFill>
            </a:endParaRPr>
          </a:p>
        </p:txBody>
      </p:sp>
      <p:sp>
        <p:nvSpPr>
          <p:cNvPr id="17" name="Прямоугольник 16"/>
          <p:cNvSpPr/>
          <p:nvPr/>
        </p:nvSpPr>
        <p:spPr>
          <a:xfrm rot="18090808">
            <a:off x="5613013" y="2810084"/>
            <a:ext cx="2942406" cy="2477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defTabSz="1074738">
              <a:spcBef>
                <a:spcPts val="200"/>
              </a:spcBef>
            </a:pPr>
            <a:r>
              <a:rPr lang="ru-RU" sz="1050" b="0" dirty="0">
                <a:solidFill>
                  <a:srgbClr val="454545"/>
                </a:solidFill>
              </a:rPr>
              <a:t>Турция</a:t>
            </a:r>
            <a:endParaRPr lang="en-US" sz="1050" b="0" dirty="0">
              <a:solidFill>
                <a:srgbClr val="454545"/>
              </a:solidFill>
            </a:endParaRPr>
          </a:p>
          <a:p>
            <a:pPr indent="0" defTabSz="1074738">
              <a:spcBef>
                <a:spcPts val="200"/>
              </a:spcBef>
            </a:pPr>
            <a:r>
              <a:rPr lang="ru-RU" sz="1050" b="0" dirty="0">
                <a:solidFill>
                  <a:srgbClr val="454545"/>
                </a:solidFill>
              </a:rPr>
              <a:t>    Польша</a:t>
            </a:r>
          </a:p>
          <a:p>
            <a:pPr indent="0" defTabSz="1074738">
              <a:spcBef>
                <a:spcPts val="200"/>
              </a:spcBef>
            </a:pPr>
            <a:r>
              <a:rPr lang="ru-RU" sz="1050" b="0" dirty="0">
                <a:solidFill>
                  <a:srgbClr val="454545"/>
                </a:solidFill>
              </a:rPr>
              <a:t>        Венгрия</a:t>
            </a:r>
          </a:p>
          <a:p>
            <a:pPr indent="0" defTabSz="1074738">
              <a:spcBef>
                <a:spcPts val="200"/>
              </a:spcBef>
            </a:pPr>
            <a:r>
              <a:rPr lang="ru-RU" sz="1050" b="0" dirty="0">
                <a:solidFill>
                  <a:srgbClr val="454545"/>
                </a:solidFill>
              </a:rPr>
              <a:t>              Латвия</a:t>
            </a:r>
            <a:endParaRPr lang="en-US" sz="1050" b="0" dirty="0">
              <a:solidFill>
                <a:srgbClr val="454545"/>
              </a:solidFill>
            </a:endParaRPr>
          </a:p>
          <a:p>
            <a:pPr defTabSz="1074738">
              <a:spcBef>
                <a:spcPts val="200"/>
              </a:spcBef>
            </a:pPr>
            <a:r>
              <a:rPr lang="ru-RU" sz="1050" b="0" dirty="0">
                <a:solidFill>
                  <a:srgbClr val="454545"/>
                </a:solidFill>
              </a:rPr>
              <a:t>            Словакия</a:t>
            </a:r>
          </a:p>
          <a:p>
            <a:pPr indent="0" defTabSz="1074738">
              <a:spcBef>
                <a:spcPts val="200"/>
              </a:spcBef>
            </a:pPr>
            <a:r>
              <a:rPr lang="ru-RU" sz="1050" b="0" dirty="0">
                <a:solidFill>
                  <a:srgbClr val="454545"/>
                </a:solidFill>
              </a:rPr>
              <a:t>                    Эстония</a:t>
            </a:r>
            <a:endParaRPr lang="en-US" sz="1050" b="0" dirty="0">
              <a:solidFill>
                <a:srgbClr val="454545"/>
              </a:solidFill>
            </a:endParaRPr>
          </a:p>
          <a:p>
            <a:pPr defTabSz="1074738">
              <a:spcBef>
                <a:spcPts val="400"/>
              </a:spcBef>
            </a:pPr>
            <a:r>
              <a:rPr lang="ru-RU" sz="1050" b="0" dirty="0">
                <a:solidFill>
                  <a:srgbClr val="454545"/>
                </a:solidFill>
              </a:rPr>
              <a:t>          	Чехия</a:t>
            </a:r>
          </a:p>
          <a:p>
            <a:pPr indent="0" defTabSz="1074738">
              <a:spcBef>
                <a:spcPts val="400"/>
              </a:spcBef>
            </a:pPr>
            <a:r>
              <a:rPr lang="ru-RU" sz="1050" b="0" dirty="0">
                <a:solidFill>
                  <a:srgbClr val="454545"/>
                </a:solidFill>
              </a:rPr>
              <a:t>                        Словения</a:t>
            </a:r>
          </a:p>
          <a:p>
            <a:pPr indent="0" defTabSz="1074738">
              <a:spcBef>
                <a:spcPts val="400"/>
              </a:spcBef>
            </a:pPr>
            <a:r>
              <a:rPr lang="ru-RU" sz="1050" b="0" dirty="0">
                <a:solidFill>
                  <a:srgbClr val="454545"/>
                </a:solidFill>
              </a:rPr>
              <a:t>                                  Италия</a:t>
            </a:r>
          </a:p>
          <a:p>
            <a:pPr defTabSz="1074738">
              <a:spcBef>
                <a:spcPts val="400"/>
              </a:spcBef>
            </a:pPr>
            <a:r>
              <a:rPr lang="ru-RU" sz="1050" b="0" dirty="0">
                <a:solidFill>
                  <a:srgbClr val="454545"/>
                </a:solidFill>
              </a:rPr>
              <a:t>                   Великобритания</a:t>
            </a:r>
          </a:p>
          <a:p>
            <a:pPr indent="0" defTabSz="1074738">
              <a:spcAft>
                <a:spcPts val="630"/>
              </a:spcAft>
            </a:pPr>
            <a:r>
              <a:rPr lang="ru-RU" sz="1050" b="0" dirty="0">
                <a:solidFill>
                  <a:srgbClr val="454545"/>
                </a:solidFill>
              </a:rPr>
              <a:t>                                  Германия</a:t>
            </a:r>
          </a:p>
          <a:p>
            <a:pPr indent="0" defTabSz="1074738">
              <a:spcAft>
                <a:spcPts val="630"/>
              </a:spcAft>
            </a:pPr>
            <a:r>
              <a:rPr lang="ru-RU" sz="1050" b="0" dirty="0">
                <a:solidFill>
                  <a:srgbClr val="454545"/>
                </a:solidFill>
              </a:rPr>
              <a:t>                               Нидерланды</a:t>
            </a:r>
          </a:p>
          <a:p>
            <a:pPr indent="0" defTabSz="1074738">
              <a:spcAft>
                <a:spcPts val="630"/>
              </a:spcAft>
            </a:pPr>
            <a:r>
              <a:rPr lang="ru-RU" sz="1050" b="0" dirty="0">
                <a:solidFill>
                  <a:srgbClr val="454545"/>
                </a:solidFill>
              </a:rPr>
              <a:t>                                          Швеция</a:t>
            </a:r>
            <a:endParaRPr lang="en-US" sz="1050" b="0" dirty="0">
              <a:solidFill>
                <a:srgbClr val="454545"/>
              </a:solidFill>
            </a:endParaRPr>
          </a:p>
          <a:p>
            <a:pPr indent="0" defTabSz="1074738"/>
            <a:r>
              <a:rPr lang="ru-RU" sz="1050" b="0" dirty="0">
                <a:solidFill>
                  <a:srgbClr val="454545"/>
                </a:solidFill>
              </a:rPr>
              <a:t>                                             Норвегия</a:t>
            </a:r>
            <a:endParaRPr lang="en-US" sz="1050" b="0" dirty="0">
              <a:solidFill>
                <a:srgbClr val="454545"/>
              </a:solidFill>
            </a:endParaRPr>
          </a:p>
          <a:p>
            <a:pPr indent="0" defTabSz="1074738"/>
            <a:r>
              <a:rPr lang="ru-RU" sz="1050" b="0" dirty="0">
                <a:solidFill>
                  <a:srgbClr val="454545"/>
                </a:solidFill>
              </a:rPr>
              <a:t>                                          Швейцария</a:t>
            </a:r>
            <a:endParaRPr lang="en-US" sz="1050" b="0" dirty="0">
              <a:solidFill>
                <a:srgbClr val="454545"/>
              </a:solidFill>
            </a:endParaRPr>
          </a:p>
          <a:p>
            <a:pPr indent="0" defTabSz="1074738">
              <a:spcBef>
                <a:spcPts val="200"/>
              </a:spcBef>
            </a:pPr>
            <a:endParaRPr lang="en-US" sz="1050" b="0" dirty="0">
              <a:solidFill>
                <a:srgbClr val="454545"/>
              </a:solidFill>
            </a:endParaRPr>
          </a:p>
        </p:txBody>
      </p:sp>
    </p:spTree>
    <p:extLst>
      <p:ext uri="{BB962C8B-B14F-4D97-AF65-F5344CB8AC3E}">
        <p14:creationId xmlns:p14="http://schemas.microsoft.com/office/powerpoint/2010/main" val="396155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934" y="187081"/>
            <a:ext cx="8634666" cy="756707"/>
          </a:xfrm>
        </p:spPr>
        <p:txBody>
          <a:bodyPr>
            <a:normAutofit/>
          </a:bodyPr>
          <a:lstStyle/>
          <a:p>
            <a:r>
              <a:rPr lang="ru-RU" sz="1600" b="1" dirty="0"/>
              <a:t>При условии надлежащего управления каждый из следующих этапов и связей может обеспечить снижение затрат и ускорить реализацию проекта</a:t>
            </a:r>
            <a:r>
              <a:rPr lang="en-US" sz="1600" b="1" dirty="0"/>
              <a:t>.</a:t>
            </a:r>
            <a:endParaRPr lang="ru-RU" sz="1600" b="1" dirty="0"/>
          </a:p>
        </p:txBody>
      </p:sp>
      <p:sp>
        <p:nvSpPr>
          <p:cNvPr id="4" name="Номер слайда 3"/>
          <p:cNvSpPr>
            <a:spLocks noGrp="1"/>
          </p:cNvSpPr>
          <p:nvPr>
            <p:ph type="sldNum" sz="quarter" idx="15"/>
          </p:nvPr>
        </p:nvSpPr>
        <p:spPr/>
        <p:txBody>
          <a:bodyPr/>
          <a:lstStyle/>
          <a:p>
            <a:pPr>
              <a:defRPr/>
            </a:pPr>
            <a:fld id="{7C505A8E-F6FA-4478-92C9-D27F96A6F72C}" type="slidenum">
              <a:rPr lang="en-US" smtClean="0"/>
              <a:pPr>
                <a:defRPr/>
              </a:pPr>
              <a:t>8</a:t>
            </a:fld>
            <a:endParaRPr lang="en-US" dirty="0"/>
          </a:p>
        </p:txBody>
      </p:sp>
      <p:sp>
        <p:nvSpPr>
          <p:cNvPr id="7" name="TextBox 6"/>
          <p:cNvSpPr txBox="1"/>
          <p:nvPr/>
        </p:nvSpPr>
        <p:spPr>
          <a:xfrm>
            <a:off x="1728983" y="1438001"/>
            <a:ext cx="5448472" cy="307777"/>
          </a:xfrm>
          <a:prstGeom prst="rect">
            <a:avLst/>
          </a:prstGeom>
          <a:noFill/>
        </p:spPr>
        <p:txBody>
          <a:bodyPr wrap="square" rtlCol="0">
            <a:spAutoFit/>
          </a:bodyPr>
          <a:lstStyle/>
          <a:p>
            <a:pPr algn="ctr"/>
            <a:r>
              <a:rPr lang="ru-RU" sz="1400" dirty="0"/>
              <a:t>Связь системы УГИ</a:t>
            </a:r>
            <a:endParaRPr lang="ru-RU" sz="1400" dirty="0">
              <a:solidFill>
                <a:schemeClr val="tx2"/>
              </a:solidFill>
            </a:endParaRPr>
          </a:p>
        </p:txBody>
      </p:sp>
      <p:sp>
        <p:nvSpPr>
          <p:cNvPr id="8" name="TextBox 7"/>
          <p:cNvSpPr txBox="1"/>
          <p:nvPr/>
        </p:nvSpPr>
        <p:spPr>
          <a:xfrm>
            <a:off x="1248506" y="6028138"/>
            <a:ext cx="4418963" cy="261610"/>
          </a:xfrm>
          <a:prstGeom prst="rect">
            <a:avLst/>
          </a:prstGeom>
          <a:noFill/>
        </p:spPr>
        <p:txBody>
          <a:bodyPr wrap="square" rtlCol="0">
            <a:spAutoFit/>
          </a:bodyPr>
          <a:lstStyle/>
          <a:p>
            <a:r>
              <a:rPr lang="ru-RU" sz="1100" b="0" dirty="0">
                <a:solidFill>
                  <a:schemeClr val="tx2"/>
                </a:solidFill>
              </a:rPr>
              <a:t>Источник</a:t>
            </a:r>
            <a:r>
              <a:rPr lang="en-US" sz="1100" b="0" i="1" dirty="0">
                <a:solidFill>
                  <a:schemeClr val="tx2"/>
                </a:solidFill>
              </a:rPr>
              <a:t>: </a:t>
            </a:r>
            <a:r>
              <a:rPr lang="en-US" sz="1100" b="0" dirty="0">
                <a:solidFill>
                  <a:schemeClr val="tx2"/>
                </a:solidFill>
              </a:rPr>
              <a:t>The Power of Public Investment Management, WB 2014.</a:t>
            </a:r>
            <a:endParaRPr lang="ru-RU" sz="1100" b="0" dirty="0">
              <a:solidFill>
                <a:schemeClr val="tx2"/>
              </a:solidFill>
              <a:cs typeface="Calibri" panose="020F0502020204030204" pitchFamily="34" charset="0"/>
            </a:endParaRPr>
          </a:p>
        </p:txBody>
      </p:sp>
      <p:pic>
        <p:nvPicPr>
          <p:cNvPr id="9" name="Рисунок 8"/>
          <p:cNvPicPr>
            <a:picLocks noChangeAspect="1"/>
          </p:cNvPicPr>
          <p:nvPr/>
        </p:nvPicPr>
        <p:blipFill>
          <a:blip r:embed="rId2"/>
          <a:stretch>
            <a:fillRect/>
          </a:stretch>
        </p:blipFill>
        <p:spPr>
          <a:xfrm>
            <a:off x="6357937" y="6199188"/>
            <a:ext cx="2371725" cy="571500"/>
          </a:xfrm>
          <a:prstGeom prst="rect">
            <a:avLst/>
          </a:prstGeom>
        </p:spPr>
      </p:pic>
      <p:pic>
        <p:nvPicPr>
          <p:cNvPr id="6" name="Рисунок 5"/>
          <p:cNvPicPr>
            <a:picLocks noChangeAspect="1"/>
          </p:cNvPicPr>
          <p:nvPr/>
        </p:nvPicPr>
        <p:blipFill>
          <a:blip r:embed="rId3"/>
          <a:stretch>
            <a:fillRect/>
          </a:stretch>
        </p:blipFill>
        <p:spPr>
          <a:xfrm>
            <a:off x="1216098" y="1909356"/>
            <a:ext cx="6743700" cy="3800475"/>
          </a:xfrm>
          <a:prstGeom prst="rect">
            <a:avLst/>
          </a:prstGeom>
          <a:solidFill>
            <a:schemeClr val="bg1"/>
          </a:solidFill>
        </p:spPr>
      </p:pic>
      <p:sp>
        <p:nvSpPr>
          <p:cNvPr id="5" name="Прямоугольник 4"/>
          <p:cNvSpPr/>
          <p:nvPr/>
        </p:nvSpPr>
        <p:spPr bwMode="auto">
          <a:xfrm>
            <a:off x="1828800" y="2186651"/>
            <a:ext cx="967740" cy="282046"/>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 name="TextBox 2"/>
          <p:cNvSpPr txBox="1"/>
          <p:nvPr/>
        </p:nvSpPr>
        <p:spPr>
          <a:xfrm>
            <a:off x="1728983" y="2127619"/>
            <a:ext cx="1288537" cy="461665"/>
          </a:xfrm>
          <a:prstGeom prst="rect">
            <a:avLst/>
          </a:prstGeom>
          <a:noFill/>
        </p:spPr>
        <p:txBody>
          <a:bodyPr wrap="square" rtlCol="0">
            <a:spAutoFit/>
          </a:bodyPr>
          <a:lstStyle/>
          <a:p>
            <a:r>
              <a:rPr lang="ru-RU" sz="800" dirty="0">
                <a:solidFill>
                  <a:schemeClr val="bg1"/>
                </a:solidFill>
              </a:rPr>
              <a:t>Управление государственными инвестициями</a:t>
            </a:r>
          </a:p>
        </p:txBody>
      </p:sp>
      <p:sp>
        <p:nvSpPr>
          <p:cNvPr id="14" name="Прямоугольник 13"/>
          <p:cNvSpPr/>
          <p:nvPr/>
        </p:nvSpPr>
        <p:spPr bwMode="auto">
          <a:xfrm>
            <a:off x="4236720" y="2186651"/>
            <a:ext cx="783687" cy="26413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5" name="Прямоугольник 14"/>
          <p:cNvSpPr/>
          <p:nvPr/>
        </p:nvSpPr>
        <p:spPr bwMode="auto">
          <a:xfrm>
            <a:off x="4236720" y="2186651"/>
            <a:ext cx="647700" cy="26413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2" name="TextBox 11"/>
          <p:cNvSpPr txBox="1"/>
          <p:nvPr/>
        </p:nvSpPr>
        <p:spPr>
          <a:xfrm>
            <a:off x="4180405" y="2186651"/>
            <a:ext cx="850595" cy="400110"/>
          </a:xfrm>
          <a:prstGeom prst="rect">
            <a:avLst/>
          </a:prstGeom>
          <a:noFill/>
        </p:spPr>
        <p:txBody>
          <a:bodyPr wrap="square" rtlCol="0">
            <a:spAutoFit/>
          </a:bodyPr>
          <a:lstStyle/>
          <a:p>
            <a:r>
              <a:rPr lang="ru-RU" sz="1000" dirty="0">
                <a:solidFill>
                  <a:schemeClr val="bg1"/>
                </a:solidFill>
              </a:rPr>
              <a:t>Бюджетирование</a:t>
            </a:r>
          </a:p>
        </p:txBody>
      </p:sp>
      <p:sp>
        <p:nvSpPr>
          <p:cNvPr id="16" name="Скругленный прямоугольник 15"/>
          <p:cNvSpPr/>
          <p:nvPr/>
        </p:nvSpPr>
        <p:spPr bwMode="auto">
          <a:xfrm>
            <a:off x="6446520" y="2186651"/>
            <a:ext cx="730935" cy="246221"/>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7" name="Прямоугольник 16"/>
          <p:cNvSpPr/>
          <p:nvPr/>
        </p:nvSpPr>
        <p:spPr bwMode="auto">
          <a:xfrm>
            <a:off x="6446520" y="2239991"/>
            <a:ext cx="730935" cy="19288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3" name="TextBox 12"/>
          <p:cNvSpPr txBox="1"/>
          <p:nvPr/>
        </p:nvSpPr>
        <p:spPr>
          <a:xfrm>
            <a:off x="6357937" y="2201707"/>
            <a:ext cx="1002983" cy="246221"/>
          </a:xfrm>
          <a:prstGeom prst="rect">
            <a:avLst/>
          </a:prstGeom>
          <a:noFill/>
        </p:spPr>
        <p:txBody>
          <a:bodyPr wrap="square" rtlCol="0">
            <a:spAutoFit/>
          </a:bodyPr>
          <a:lstStyle/>
          <a:p>
            <a:r>
              <a:rPr lang="ru-RU" sz="1000" dirty="0">
                <a:solidFill>
                  <a:schemeClr val="bg1"/>
                </a:solidFill>
              </a:rPr>
              <a:t>Закупки</a:t>
            </a:r>
          </a:p>
        </p:txBody>
      </p:sp>
      <p:sp>
        <p:nvSpPr>
          <p:cNvPr id="19" name="Прямоугольник 18"/>
          <p:cNvSpPr/>
          <p:nvPr/>
        </p:nvSpPr>
        <p:spPr bwMode="auto">
          <a:xfrm>
            <a:off x="1728983" y="2586761"/>
            <a:ext cx="1151377" cy="20024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18" name="TextBox 17"/>
          <p:cNvSpPr txBox="1"/>
          <p:nvPr/>
        </p:nvSpPr>
        <p:spPr>
          <a:xfrm>
            <a:off x="1619249" y="2595930"/>
            <a:ext cx="1386841" cy="230832"/>
          </a:xfrm>
          <a:prstGeom prst="rect">
            <a:avLst/>
          </a:prstGeom>
          <a:noFill/>
        </p:spPr>
        <p:txBody>
          <a:bodyPr wrap="square" rtlCol="0">
            <a:spAutoFit/>
          </a:bodyPr>
          <a:lstStyle/>
          <a:p>
            <a:r>
              <a:rPr lang="ru-RU" sz="900" dirty="0">
                <a:solidFill>
                  <a:schemeClr val="tx2"/>
                </a:solidFill>
              </a:rPr>
              <a:t>Разработка проекта</a:t>
            </a:r>
          </a:p>
        </p:txBody>
      </p:sp>
      <p:sp>
        <p:nvSpPr>
          <p:cNvPr id="21" name="Прямоугольник 20"/>
          <p:cNvSpPr/>
          <p:nvPr/>
        </p:nvSpPr>
        <p:spPr bwMode="auto">
          <a:xfrm>
            <a:off x="1828800" y="2927722"/>
            <a:ext cx="891540" cy="24005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0" name="TextBox 19"/>
          <p:cNvSpPr txBox="1"/>
          <p:nvPr/>
        </p:nvSpPr>
        <p:spPr>
          <a:xfrm>
            <a:off x="1611250" y="2897148"/>
            <a:ext cx="1386841" cy="230832"/>
          </a:xfrm>
          <a:prstGeom prst="rect">
            <a:avLst/>
          </a:prstGeom>
          <a:noFill/>
        </p:spPr>
        <p:txBody>
          <a:bodyPr wrap="square" rtlCol="0">
            <a:spAutoFit/>
          </a:bodyPr>
          <a:lstStyle/>
          <a:p>
            <a:pPr algn="ctr"/>
            <a:r>
              <a:rPr lang="ru-RU" sz="900" dirty="0">
                <a:solidFill>
                  <a:schemeClr val="tx2"/>
                </a:solidFill>
              </a:rPr>
              <a:t>ТЭО</a:t>
            </a:r>
          </a:p>
        </p:txBody>
      </p:sp>
      <p:sp>
        <p:nvSpPr>
          <p:cNvPr id="25" name="Прямоугольник 24"/>
          <p:cNvSpPr/>
          <p:nvPr/>
        </p:nvSpPr>
        <p:spPr bwMode="auto">
          <a:xfrm>
            <a:off x="1728983" y="3266480"/>
            <a:ext cx="1151377" cy="2311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6" name="Прямоугольник 25"/>
          <p:cNvSpPr/>
          <p:nvPr/>
        </p:nvSpPr>
        <p:spPr bwMode="auto">
          <a:xfrm>
            <a:off x="1728983" y="3266480"/>
            <a:ext cx="1151377" cy="231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4" name="TextBox 23"/>
          <p:cNvSpPr txBox="1"/>
          <p:nvPr/>
        </p:nvSpPr>
        <p:spPr>
          <a:xfrm>
            <a:off x="1634110" y="3281797"/>
            <a:ext cx="1363981" cy="230832"/>
          </a:xfrm>
          <a:prstGeom prst="rect">
            <a:avLst/>
          </a:prstGeom>
          <a:noFill/>
        </p:spPr>
        <p:txBody>
          <a:bodyPr wrap="square" rtlCol="0">
            <a:spAutoFit/>
          </a:bodyPr>
          <a:lstStyle/>
          <a:p>
            <a:pPr algn="ctr"/>
            <a:r>
              <a:rPr lang="ru-RU" sz="900" dirty="0">
                <a:solidFill>
                  <a:schemeClr val="tx2"/>
                </a:solidFill>
              </a:rPr>
              <a:t>Независимая оценка</a:t>
            </a:r>
          </a:p>
        </p:txBody>
      </p:sp>
      <p:sp>
        <p:nvSpPr>
          <p:cNvPr id="28" name="Прямоугольник 27"/>
          <p:cNvSpPr/>
          <p:nvPr/>
        </p:nvSpPr>
        <p:spPr bwMode="auto">
          <a:xfrm>
            <a:off x="1698503" y="3611880"/>
            <a:ext cx="1269108" cy="442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7" name="TextBox 26"/>
          <p:cNvSpPr txBox="1"/>
          <p:nvPr/>
        </p:nvSpPr>
        <p:spPr>
          <a:xfrm>
            <a:off x="1676399" y="3615525"/>
            <a:ext cx="1363981" cy="646331"/>
          </a:xfrm>
          <a:prstGeom prst="rect">
            <a:avLst/>
          </a:prstGeom>
          <a:noFill/>
        </p:spPr>
        <p:txBody>
          <a:bodyPr wrap="square" rtlCol="0">
            <a:spAutoFit/>
          </a:bodyPr>
          <a:lstStyle/>
          <a:p>
            <a:pPr algn="ctr"/>
            <a:r>
              <a:rPr lang="ru-RU" sz="900" dirty="0">
                <a:solidFill>
                  <a:schemeClr val="tx2"/>
                </a:solidFill>
              </a:rPr>
              <a:t>Отбор и бюджетирование  оценка затрат и программирование</a:t>
            </a:r>
          </a:p>
        </p:txBody>
      </p:sp>
      <p:sp>
        <p:nvSpPr>
          <p:cNvPr id="30" name="Прямоугольник 29"/>
          <p:cNvSpPr/>
          <p:nvPr/>
        </p:nvSpPr>
        <p:spPr bwMode="auto">
          <a:xfrm>
            <a:off x="1828800" y="4442460"/>
            <a:ext cx="967740" cy="19812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29" name="TextBox 28"/>
          <p:cNvSpPr txBox="1"/>
          <p:nvPr/>
        </p:nvSpPr>
        <p:spPr>
          <a:xfrm>
            <a:off x="1611250" y="4403317"/>
            <a:ext cx="1363981" cy="230832"/>
          </a:xfrm>
          <a:prstGeom prst="rect">
            <a:avLst/>
          </a:prstGeom>
          <a:noFill/>
        </p:spPr>
        <p:txBody>
          <a:bodyPr wrap="square" rtlCol="0">
            <a:spAutoFit/>
          </a:bodyPr>
          <a:lstStyle/>
          <a:p>
            <a:pPr algn="ctr"/>
            <a:r>
              <a:rPr lang="ru-RU" sz="900" dirty="0">
                <a:solidFill>
                  <a:schemeClr val="tx2"/>
                </a:solidFill>
              </a:rPr>
              <a:t>Реализация</a:t>
            </a:r>
          </a:p>
        </p:txBody>
      </p:sp>
      <p:sp>
        <p:nvSpPr>
          <p:cNvPr id="32" name="Прямоугольник 31"/>
          <p:cNvSpPr/>
          <p:nvPr/>
        </p:nvSpPr>
        <p:spPr bwMode="auto">
          <a:xfrm>
            <a:off x="1927860" y="4770617"/>
            <a:ext cx="734950" cy="2434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1" name="TextBox 30"/>
          <p:cNvSpPr txBox="1"/>
          <p:nvPr/>
        </p:nvSpPr>
        <p:spPr>
          <a:xfrm>
            <a:off x="1754314" y="4689278"/>
            <a:ext cx="1116710" cy="369332"/>
          </a:xfrm>
          <a:prstGeom prst="rect">
            <a:avLst/>
          </a:prstGeom>
          <a:noFill/>
        </p:spPr>
        <p:txBody>
          <a:bodyPr wrap="square" rtlCol="0">
            <a:spAutoFit/>
          </a:bodyPr>
          <a:lstStyle/>
          <a:p>
            <a:pPr algn="ctr"/>
            <a:r>
              <a:rPr lang="ru-RU" sz="900" dirty="0">
                <a:solidFill>
                  <a:schemeClr val="tx2"/>
                </a:solidFill>
              </a:rPr>
              <a:t>Мониторинг и коррекция</a:t>
            </a:r>
          </a:p>
        </p:txBody>
      </p:sp>
      <p:sp>
        <p:nvSpPr>
          <p:cNvPr id="34" name="Прямоугольник 33"/>
          <p:cNvSpPr/>
          <p:nvPr/>
        </p:nvSpPr>
        <p:spPr bwMode="auto">
          <a:xfrm>
            <a:off x="1728984" y="5113279"/>
            <a:ext cx="1142040" cy="14691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3" name="TextBox 32"/>
          <p:cNvSpPr txBox="1"/>
          <p:nvPr/>
        </p:nvSpPr>
        <p:spPr>
          <a:xfrm>
            <a:off x="1611250" y="5103382"/>
            <a:ext cx="1363981" cy="230832"/>
          </a:xfrm>
          <a:prstGeom prst="rect">
            <a:avLst/>
          </a:prstGeom>
          <a:noFill/>
        </p:spPr>
        <p:txBody>
          <a:bodyPr wrap="square" rtlCol="0">
            <a:spAutoFit/>
          </a:bodyPr>
          <a:lstStyle/>
          <a:p>
            <a:pPr algn="ctr"/>
            <a:r>
              <a:rPr lang="ru-RU" sz="900" dirty="0">
                <a:solidFill>
                  <a:schemeClr val="tx2"/>
                </a:solidFill>
              </a:rPr>
              <a:t>Анализ и оценка</a:t>
            </a:r>
          </a:p>
        </p:txBody>
      </p:sp>
      <p:sp>
        <p:nvSpPr>
          <p:cNvPr id="37" name="Прямоугольник 36"/>
          <p:cNvSpPr/>
          <p:nvPr/>
        </p:nvSpPr>
        <p:spPr bwMode="auto">
          <a:xfrm>
            <a:off x="4023360" y="3733800"/>
            <a:ext cx="1089660" cy="14942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8" name="Прямоугольник 37"/>
          <p:cNvSpPr/>
          <p:nvPr/>
        </p:nvSpPr>
        <p:spPr bwMode="auto">
          <a:xfrm>
            <a:off x="4023360" y="3733800"/>
            <a:ext cx="1089660" cy="14942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5" name="TextBox 34"/>
          <p:cNvSpPr txBox="1"/>
          <p:nvPr/>
        </p:nvSpPr>
        <p:spPr>
          <a:xfrm>
            <a:off x="3905957" y="3700715"/>
            <a:ext cx="1363981" cy="230832"/>
          </a:xfrm>
          <a:prstGeom prst="rect">
            <a:avLst/>
          </a:prstGeom>
          <a:noFill/>
        </p:spPr>
        <p:txBody>
          <a:bodyPr wrap="square" rtlCol="0">
            <a:spAutoFit/>
          </a:bodyPr>
          <a:lstStyle/>
          <a:p>
            <a:pPr algn="ctr"/>
            <a:r>
              <a:rPr lang="ru-RU" sz="900" dirty="0">
                <a:solidFill>
                  <a:schemeClr val="tx2"/>
                </a:solidFill>
              </a:rPr>
              <a:t>Подготовка бюджета</a:t>
            </a:r>
          </a:p>
        </p:txBody>
      </p:sp>
      <p:sp>
        <p:nvSpPr>
          <p:cNvPr id="40" name="Прямоугольник 39"/>
          <p:cNvSpPr/>
          <p:nvPr/>
        </p:nvSpPr>
        <p:spPr bwMode="auto">
          <a:xfrm>
            <a:off x="3913577" y="4001080"/>
            <a:ext cx="1306123" cy="2451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39" name="TextBox 38"/>
          <p:cNvSpPr txBox="1"/>
          <p:nvPr/>
        </p:nvSpPr>
        <p:spPr>
          <a:xfrm>
            <a:off x="3803380" y="3914287"/>
            <a:ext cx="1553893" cy="646331"/>
          </a:xfrm>
          <a:prstGeom prst="rect">
            <a:avLst/>
          </a:prstGeom>
          <a:noFill/>
        </p:spPr>
        <p:txBody>
          <a:bodyPr wrap="square" rtlCol="0">
            <a:spAutoFit/>
          </a:bodyPr>
          <a:lstStyle/>
          <a:p>
            <a:pPr algn="ctr"/>
            <a:r>
              <a:rPr lang="ru-RU" sz="900" dirty="0">
                <a:solidFill>
                  <a:schemeClr val="tx2"/>
                </a:solidFill>
              </a:rPr>
              <a:t>Исполнение бюджета  – резервирование средств и обязательства</a:t>
            </a:r>
          </a:p>
        </p:txBody>
      </p:sp>
      <p:sp>
        <p:nvSpPr>
          <p:cNvPr id="42" name="Прямоугольник 41"/>
          <p:cNvSpPr/>
          <p:nvPr/>
        </p:nvSpPr>
        <p:spPr bwMode="auto">
          <a:xfrm>
            <a:off x="4023360" y="4351251"/>
            <a:ext cx="1089660" cy="2582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1" name="TextBox 40"/>
          <p:cNvSpPr txBox="1"/>
          <p:nvPr/>
        </p:nvSpPr>
        <p:spPr>
          <a:xfrm>
            <a:off x="3967067" y="4303273"/>
            <a:ext cx="1202245" cy="507831"/>
          </a:xfrm>
          <a:prstGeom prst="rect">
            <a:avLst/>
          </a:prstGeom>
          <a:noFill/>
        </p:spPr>
        <p:txBody>
          <a:bodyPr wrap="square" rtlCol="0">
            <a:spAutoFit/>
          </a:bodyPr>
          <a:lstStyle/>
          <a:p>
            <a:pPr algn="ctr"/>
            <a:r>
              <a:rPr lang="ru-RU" sz="900" dirty="0">
                <a:solidFill>
                  <a:schemeClr val="tx2"/>
                </a:solidFill>
              </a:rPr>
              <a:t>Исполнение бюджета – платежи</a:t>
            </a:r>
          </a:p>
        </p:txBody>
      </p:sp>
      <p:sp>
        <p:nvSpPr>
          <p:cNvPr id="44" name="Прямоугольник 43"/>
          <p:cNvSpPr/>
          <p:nvPr/>
        </p:nvSpPr>
        <p:spPr bwMode="auto">
          <a:xfrm>
            <a:off x="4267200" y="4720583"/>
            <a:ext cx="563880" cy="2772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3" name="TextBox 42"/>
          <p:cNvSpPr txBox="1"/>
          <p:nvPr/>
        </p:nvSpPr>
        <p:spPr>
          <a:xfrm>
            <a:off x="3898335" y="4706113"/>
            <a:ext cx="1363981" cy="369332"/>
          </a:xfrm>
          <a:prstGeom prst="rect">
            <a:avLst/>
          </a:prstGeom>
          <a:noFill/>
        </p:spPr>
        <p:txBody>
          <a:bodyPr wrap="square" rtlCol="0">
            <a:spAutoFit/>
          </a:bodyPr>
          <a:lstStyle/>
          <a:p>
            <a:pPr algn="ctr"/>
            <a:r>
              <a:rPr lang="ru-RU" sz="900" dirty="0">
                <a:solidFill>
                  <a:schemeClr val="tx2"/>
                </a:solidFill>
              </a:rPr>
              <a:t>Финансовая отчетность</a:t>
            </a:r>
          </a:p>
        </p:txBody>
      </p:sp>
      <p:sp>
        <p:nvSpPr>
          <p:cNvPr id="46" name="Прямоугольник 45"/>
          <p:cNvSpPr/>
          <p:nvPr/>
        </p:nvSpPr>
        <p:spPr bwMode="auto">
          <a:xfrm>
            <a:off x="4236720" y="5103382"/>
            <a:ext cx="594360" cy="1568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5" name="TextBox 44"/>
          <p:cNvSpPr txBox="1"/>
          <p:nvPr/>
        </p:nvSpPr>
        <p:spPr>
          <a:xfrm>
            <a:off x="4119780" y="5066062"/>
            <a:ext cx="896817" cy="230832"/>
          </a:xfrm>
          <a:prstGeom prst="rect">
            <a:avLst/>
          </a:prstGeom>
          <a:noFill/>
        </p:spPr>
        <p:txBody>
          <a:bodyPr wrap="square" rtlCol="0">
            <a:spAutoFit/>
          </a:bodyPr>
          <a:lstStyle/>
          <a:p>
            <a:pPr algn="ctr"/>
            <a:r>
              <a:rPr lang="ru-RU" sz="900" dirty="0">
                <a:solidFill>
                  <a:schemeClr val="tx2"/>
                </a:solidFill>
              </a:rPr>
              <a:t>Аудит</a:t>
            </a:r>
          </a:p>
        </p:txBody>
      </p:sp>
      <p:sp>
        <p:nvSpPr>
          <p:cNvPr id="48" name="Прямоугольник 47"/>
          <p:cNvSpPr/>
          <p:nvPr/>
        </p:nvSpPr>
        <p:spPr bwMode="auto">
          <a:xfrm>
            <a:off x="6446520" y="2664356"/>
            <a:ext cx="730935" cy="2965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7" name="TextBox 46"/>
          <p:cNvSpPr txBox="1"/>
          <p:nvPr/>
        </p:nvSpPr>
        <p:spPr>
          <a:xfrm>
            <a:off x="6287222" y="2664356"/>
            <a:ext cx="1049530" cy="369332"/>
          </a:xfrm>
          <a:prstGeom prst="rect">
            <a:avLst/>
          </a:prstGeom>
          <a:noFill/>
        </p:spPr>
        <p:txBody>
          <a:bodyPr wrap="square" rtlCol="0">
            <a:spAutoFit/>
          </a:bodyPr>
          <a:lstStyle/>
          <a:p>
            <a:pPr algn="ctr"/>
            <a:r>
              <a:rPr lang="ru-RU" sz="900" dirty="0">
                <a:solidFill>
                  <a:schemeClr val="tx2"/>
                </a:solidFill>
              </a:rPr>
              <a:t>Планирование закупок</a:t>
            </a:r>
          </a:p>
        </p:txBody>
      </p:sp>
      <p:sp>
        <p:nvSpPr>
          <p:cNvPr id="50" name="Прямоугольник 49"/>
          <p:cNvSpPr/>
          <p:nvPr/>
        </p:nvSpPr>
        <p:spPr bwMode="auto">
          <a:xfrm>
            <a:off x="6169491" y="3087294"/>
            <a:ext cx="1326559" cy="34170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9" name="TextBox 48"/>
          <p:cNvSpPr txBox="1"/>
          <p:nvPr/>
        </p:nvSpPr>
        <p:spPr>
          <a:xfrm>
            <a:off x="6060785" y="3097131"/>
            <a:ext cx="1502403" cy="230832"/>
          </a:xfrm>
          <a:prstGeom prst="rect">
            <a:avLst/>
          </a:prstGeom>
          <a:noFill/>
        </p:spPr>
        <p:txBody>
          <a:bodyPr wrap="square" rtlCol="0">
            <a:spAutoFit/>
          </a:bodyPr>
          <a:lstStyle/>
          <a:p>
            <a:pPr algn="ctr"/>
            <a:r>
              <a:rPr lang="ru-RU" sz="900" dirty="0">
                <a:solidFill>
                  <a:schemeClr val="tx2"/>
                </a:solidFill>
              </a:rPr>
              <a:t>Выбор метода закупок</a:t>
            </a:r>
          </a:p>
        </p:txBody>
      </p:sp>
      <p:sp>
        <p:nvSpPr>
          <p:cNvPr id="52" name="Прямоугольник 51"/>
          <p:cNvSpPr/>
          <p:nvPr/>
        </p:nvSpPr>
        <p:spPr bwMode="auto">
          <a:xfrm>
            <a:off x="6446520" y="3572903"/>
            <a:ext cx="730935" cy="2887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1" name="TextBox 50"/>
          <p:cNvSpPr txBox="1"/>
          <p:nvPr/>
        </p:nvSpPr>
        <p:spPr>
          <a:xfrm>
            <a:off x="6273266" y="3544378"/>
            <a:ext cx="1119008" cy="369332"/>
          </a:xfrm>
          <a:prstGeom prst="rect">
            <a:avLst/>
          </a:prstGeom>
          <a:noFill/>
        </p:spPr>
        <p:txBody>
          <a:bodyPr wrap="square" rtlCol="0">
            <a:spAutoFit/>
          </a:bodyPr>
          <a:lstStyle/>
          <a:p>
            <a:pPr algn="ctr"/>
            <a:r>
              <a:rPr lang="ru-RU" sz="900" dirty="0">
                <a:solidFill>
                  <a:schemeClr val="tx2"/>
                </a:solidFill>
              </a:rPr>
              <a:t>Подготовка контрактов</a:t>
            </a:r>
          </a:p>
        </p:txBody>
      </p:sp>
      <p:sp>
        <p:nvSpPr>
          <p:cNvPr id="54" name="Прямоугольник 53"/>
          <p:cNvSpPr/>
          <p:nvPr/>
        </p:nvSpPr>
        <p:spPr bwMode="auto">
          <a:xfrm>
            <a:off x="6273266" y="4001080"/>
            <a:ext cx="1063486" cy="2825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3" name="TextBox 52"/>
          <p:cNvSpPr txBox="1"/>
          <p:nvPr/>
        </p:nvSpPr>
        <p:spPr>
          <a:xfrm>
            <a:off x="6236234" y="3964023"/>
            <a:ext cx="1246387" cy="784830"/>
          </a:xfrm>
          <a:prstGeom prst="rect">
            <a:avLst/>
          </a:prstGeom>
          <a:noFill/>
        </p:spPr>
        <p:txBody>
          <a:bodyPr wrap="square" rtlCol="0">
            <a:spAutoFit/>
          </a:bodyPr>
          <a:lstStyle/>
          <a:p>
            <a:pPr algn="ctr"/>
            <a:r>
              <a:rPr lang="ru-RU" sz="900" dirty="0">
                <a:solidFill>
                  <a:schemeClr val="tx2"/>
                </a:solidFill>
              </a:rPr>
              <a:t>Конкурсы, оценка и заключение контрактов </a:t>
            </a:r>
            <a:r>
              <a:rPr lang="en-US" sz="900" dirty="0">
                <a:solidFill>
                  <a:schemeClr val="tx2"/>
                </a:solidFill>
              </a:rPr>
              <a:t>evaluation &amp; contract award</a:t>
            </a:r>
            <a:endParaRPr lang="ru-RU" sz="900" dirty="0">
              <a:solidFill>
                <a:schemeClr val="tx2"/>
              </a:solidFill>
            </a:endParaRPr>
          </a:p>
        </p:txBody>
      </p:sp>
      <p:sp>
        <p:nvSpPr>
          <p:cNvPr id="56" name="Прямоугольник 55"/>
          <p:cNvSpPr/>
          <p:nvPr/>
        </p:nvSpPr>
        <p:spPr bwMode="auto">
          <a:xfrm>
            <a:off x="6236234" y="4442460"/>
            <a:ext cx="1246387" cy="237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7" name="TextBox 56"/>
          <p:cNvSpPr txBox="1"/>
          <p:nvPr/>
        </p:nvSpPr>
        <p:spPr>
          <a:xfrm>
            <a:off x="6109137" y="4421152"/>
            <a:ext cx="1396975" cy="369332"/>
          </a:xfrm>
          <a:prstGeom prst="rect">
            <a:avLst/>
          </a:prstGeom>
          <a:noFill/>
        </p:spPr>
        <p:txBody>
          <a:bodyPr wrap="square" rtlCol="0">
            <a:spAutoFit/>
          </a:bodyPr>
          <a:lstStyle/>
          <a:p>
            <a:pPr algn="ctr"/>
            <a:r>
              <a:rPr lang="ru-RU" sz="900" dirty="0">
                <a:solidFill>
                  <a:schemeClr val="tx2"/>
                </a:solidFill>
              </a:rPr>
              <a:t>Сопровождение контрактов</a:t>
            </a:r>
          </a:p>
        </p:txBody>
      </p:sp>
      <p:sp>
        <p:nvSpPr>
          <p:cNvPr id="59" name="Прямоугольник 58"/>
          <p:cNvSpPr/>
          <p:nvPr/>
        </p:nvSpPr>
        <p:spPr bwMode="auto">
          <a:xfrm>
            <a:off x="6236234" y="4822712"/>
            <a:ext cx="1246387" cy="2003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0" name="Прямоугольник 59"/>
          <p:cNvSpPr/>
          <p:nvPr/>
        </p:nvSpPr>
        <p:spPr bwMode="auto">
          <a:xfrm>
            <a:off x="6273266" y="4822712"/>
            <a:ext cx="1209355" cy="2003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58" name="TextBox 57"/>
          <p:cNvSpPr txBox="1"/>
          <p:nvPr/>
        </p:nvSpPr>
        <p:spPr>
          <a:xfrm>
            <a:off x="6187082" y="4815562"/>
            <a:ext cx="1396975" cy="369332"/>
          </a:xfrm>
          <a:prstGeom prst="rect">
            <a:avLst/>
          </a:prstGeom>
          <a:noFill/>
        </p:spPr>
        <p:txBody>
          <a:bodyPr wrap="square" rtlCol="0">
            <a:spAutoFit/>
          </a:bodyPr>
          <a:lstStyle/>
          <a:p>
            <a:pPr algn="ctr"/>
            <a:r>
              <a:rPr lang="ru-RU" sz="900" dirty="0">
                <a:solidFill>
                  <a:schemeClr val="tx2"/>
                </a:solidFill>
              </a:rPr>
              <a:t>Анализ и мо6ниторинг</a:t>
            </a:r>
          </a:p>
        </p:txBody>
      </p:sp>
      <p:sp>
        <p:nvSpPr>
          <p:cNvPr id="62" name="Прямоугольник 61"/>
          <p:cNvSpPr/>
          <p:nvPr/>
        </p:nvSpPr>
        <p:spPr bwMode="auto">
          <a:xfrm>
            <a:off x="6287222" y="5181478"/>
            <a:ext cx="1049530" cy="1527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ru-RU"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61" name="TextBox 60"/>
          <p:cNvSpPr txBox="1"/>
          <p:nvPr/>
        </p:nvSpPr>
        <p:spPr>
          <a:xfrm>
            <a:off x="6278879" y="5123302"/>
            <a:ext cx="1226820" cy="369332"/>
          </a:xfrm>
          <a:prstGeom prst="rect">
            <a:avLst/>
          </a:prstGeom>
          <a:noFill/>
        </p:spPr>
        <p:txBody>
          <a:bodyPr wrap="square" rtlCol="0">
            <a:spAutoFit/>
          </a:bodyPr>
          <a:lstStyle/>
          <a:p>
            <a:pPr algn="ctr"/>
            <a:r>
              <a:rPr lang="ru-RU" sz="900" dirty="0">
                <a:solidFill>
                  <a:schemeClr val="tx2"/>
                </a:solidFill>
              </a:rPr>
              <a:t>Аудит и отчётность</a:t>
            </a:r>
          </a:p>
        </p:txBody>
      </p:sp>
    </p:spTree>
    <p:extLst>
      <p:ext uri="{BB962C8B-B14F-4D97-AF65-F5344CB8AC3E}">
        <p14:creationId xmlns:p14="http://schemas.microsoft.com/office/powerpoint/2010/main" val="645101228"/>
      </p:ext>
    </p:extLst>
  </p:cSld>
  <p:clrMapOvr>
    <a:masterClrMapping/>
  </p:clrMapOvr>
</p:sld>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7386</TotalTime>
  <Words>3377</Words>
  <Application>Microsoft Office PowerPoint</Application>
  <PresentationFormat>On-screen Show (4:3)</PresentationFormat>
  <Paragraphs>960</Paragraphs>
  <Slides>35</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MS PGothic</vt:lpstr>
      <vt:lpstr>Andes ExtraLight</vt:lpstr>
      <vt:lpstr>Arial</vt:lpstr>
      <vt:lpstr>Arial Bold</vt:lpstr>
      <vt:lpstr>Calibri</vt:lpstr>
      <vt:lpstr>Century Gothic</vt:lpstr>
      <vt:lpstr>Tahoma</vt:lpstr>
      <vt:lpstr>Times New Roman</vt:lpstr>
      <vt:lpstr>Trebuchet MS</vt:lpstr>
      <vt:lpstr>Wingdings</vt:lpstr>
      <vt:lpstr>2014 WB Treasury Slide Deck</vt:lpstr>
      <vt:lpstr>Full Page Interior</vt:lpstr>
      <vt:lpstr>Управление государственными инвестициями: тенденции и трудности в странах PEMPAL</vt:lpstr>
      <vt:lpstr>Контекст</vt:lpstr>
      <vt:lpstr>Часть 1: введение: теория и практика управления государственными инвестициями</vt:lpstr>
      <vt:lpstr>В среднем, Страны с более развитой экономикой добиваются  лучшего соотношения “цена/качество” для бюджетных и временных затрат, чем развивающиеся страны.</vt:lpstr>
      <vt:lpstr>аргументы в пользу наращивания государственных инвестиций часто теряют силу из-за низкой эффективности, в том числе:</vt:lpstr>
      <vt:lpstr>Отсутствие надлежащего потенциала в области УГИ приводит к разнообразным формам расточительности.</vt:lpstr>
      <vt:lpstr>Возможности по проведению инвестиционной политики во многих странах в целом схожи…</vt:lpstr>
      <vt:lpstr>…однако возможности по наращиванию ВВП в разных странах отличаются.</vt:lpstr>
      <vt:lpstr>При условии надлежащего управления каждый из следующих этапов и связей может обеспечить снижение затрат и ускорить реализацию проекта.</vt:lpstr>
      <vt:lpstr>Развитые страны с надлежащей практикой УГИ инвестируют меньшую долю совокупных расходов</vt:lpstr>
      <vt:lpstr>Часть 2. Государственные инвестиции в странах PEMPAL</vt:lpstr>
      <vt:lpstr>Сравнение Капитальных расходов и государственных инвестиций</vt:lpstr>
      <vt:lpstr>для определения общих правил всем участникам важно договориться об определениях.</vt:lpstr>
      <vt:lpstr>Нормативно-правовая база УГИ</vt:lpstr>
      <vt:lpstr>Институциональная основа</vt:lpstr>
      <vt:lpstr>В целом с 2012 по 2016 гг. инвестиции изменились незначительно, тогда как другие расходы увеличились больше.</vt:lpstr>
      <vt:lpstr>Средняя структура капитальных расходов бюджета центрального правительства в консолидированном общегосударственном бюджете (%) в 2015 – 2017 гг.  </vt:lpstr>
      <vt:lpstr>различные подходы к распределению капитальных расходов между разными уровнями бюджетной системы.</vt:lpstr>
      <vt:lpstr>Устойчивая инвестиционная стратегия – залог эффективных государственных инвестиций в условиях ограниченных ресурсов</vt:lpstr>
      <vt:lpstr>Для регулирования межбюджетных капитальных трансфертов необходимы четкие правила.</vt:lpstr>
      <vt:lpstr>Эффективное использование ресурсов для государственных инвестиций – важнейшее требование</vt:lpstr>
      <vt:lpstr>Отклонение средних чистых заимствований в 2013-2016 гг. по сравнению с отклонением средних чистых инвестиций в нефинансовые активы в 2013-2016 гг. по сравнению с 2012 г.(%) </vt:lpstr>
      <vt:lpstr>Качество государственных инвестиций улучшится благодаря повышению прозрачности</vt:lpstr>
      <vt:lpstr>Основные трудности планирования и реализации капитальных расходов, в том числе государственных инвестиций</vt:lpstr>
      <vt:lpstr>Для обеспечения надлежащего УГИ необходимо принять ряд ключевых решений</vt:lpstr>
      <vt:lpstr>Часть 3: повышение эффективности капитальных расходов и управления государственными инвестициями</vt:lpstr>
      <vt:lpstr>Обязательные параметры эффективной системы государственных инвестиций</vt:lpstr>
      <vt:lpstr>Ключевые параметры (1)</vt:lpstr>
      <vt:lpstr>Ключевые параметры (2)</vt:lpstr>
      <vt:lpstr>взаимная зависимость, совпадение, обратная связь и эффект синергии бюджета и проектных циклов</vt:lpstr>
      <vt:lpstr>Оценка того, можно ли добиться лучшего соотношения «цена/качество» через ГЧП</vt:lpstr>
      <vt:lpstr>Система оценки управления государственными инвестициями (PIMA)</vt:lpstr>
      <vt:lpstr>PIMA (2)</vt:lpstr>
      <vt:lpstr>Мероприятия по PIMA должны включать:</vt:lpstr>
      <vt:lpstr>Спасибо</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Shcherbyna</dc:creator>
  <cp:lastModifiedBy>Iryna Shcherbyna</cp:lastModifiedBy>
  <cp:revision>537</cp:revision>
  <dcterms:created xsi:type="dcterms:W3CDTF">2018-02-15T12:33:17Z</dcterms:created>
  <dcterms:modified xsi:type="dcterms:W3CDTF">2019-03-17T12:32:22Z</dcterms:modified>
</cp:coreProperties>
</file>