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 id="2147483672" r:id="rId2"/>
    <p:sldMasterId id="2147483673" r:id="rId3"/>
  </p:sldMasterIdLst>
  <p:notesMasterIdLst>
    <p:notesMasterId r:id="rId21"/>
  </p:notesMasterIdLst>
  <p:sldIdLst>
    <p:sldId id="256" r:id="rId4"/>
    <p:sldId id="257" r:id="rId5"/>
    <p:sldId id="258" r:id="rId6"/>
    <p:sldId id="259" r:id="rId7"/>
    <p:sldId id="260" r:id="rId8"/>
    <p:sldId id="261" r:id="rId9"/>
    <p:sldId id="262" r:id="rId10"/>
    <p:sldId id="263" r:id="rId11"/>
    <p:sldId id="274" r:id="rId12"/>
    <p:sldId id="273" r:id="rId13"/>
    <p:sldId id="265" r:id="rId14"/>
    <p:sldId id="266" r:id="rId15"/>
    <p:sldId id="267" r:id="rId16"/>
    <p:sldId id="268" r:id="rId17"/>
    <p:sldId id="269" r:id="rId18"/>
    <p:sldId id="270" r:id="rId19"/>
    <p:sldId id="272" r:id="rId20"/>
  </p:sldIdLst>
  <p:sldSz cx="9144000" cy="5143500" type="screen16x9"/>
  <p:notesSz cx="6797675" cy="9928225"/>
  <p:defaultTextStyle>
    <a:defPPr>
      <a:defRPr lang="ru-RU" alt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342884" algn="l" rtl="0" fontAlgn="base">
      <a:spcBef>
        <a:spcPct val="0"/>
      </a:spcBef>
      <a:spcAft>
        <a:spcPct val="0"/>
      </a:spcAft>
      <a:defRPr kern="1200">
        <a:solidFill>
          <a:schemeClr val="tx1"/>
        </a:solidFill>
        <a:latin typeface="Calibri" pitchFamily="34" charset="0"/>
        <a:ea typeface="+mn-ea"/>
        <a:cs typeface="Arial" charset="0"/>
      </a:defRPr>
    </a:lvl2pPr>
    <a:lvl3pPr marL="685766" algn="l" rtl="0" fontAlgn="base">
      <a:spcBef>
        <a:spcPct val="0"/>
      </a:spcBef>
      <a:spcAft>
        <a:spcPct val="0"/>
      </a:spcAft>
      <a:defRPr kern="1200">
        <a:solidFill>
          <a:schemeClr val="tx1"/>
        </a:solidFill>
        <a:latin typeface="Calibri" pitchFamily="34" charset="0"/>
        <a:ea typeface="+mn-ea"/>
        <a:cs typeface="Arial" charset="0"/>
      </a:defRPr>
    </a:lvl3pPr>
    <a:lvl4pPr marL="1028649" algn="l" rtl="0" fontAlgn="base">
      <a:spcBef>
        <a:spcPct val="0"/>
      </a:spcBef>
      <a:spcAft>
        <a:spcPct val="0"/>
      </a:spcAft>
      <a:defRPr kern="1200">
        <a:solidFill>
          <a:schemeClr val="tx1"/>
        </a:solidFill>
        <a:latin typeface="Calibri" pitchFamily="34" charset="0"/>
        <a:ea typeface="+mn-ea"/>
        <a:cs typeface="Arial" charset="0"/>
      </a:defRPr>
    </a:lvl4pPr>
    <a:lvl5pPr marL="1371532" algn="l" rtl="0" fontAlgn="base">
      <a:spcBef>
        <a:spcPct val="0"/>
      </a:spcBef>
      <a:spcAft>
        <a:spcPct val="0"/>
      </a:spcAft>
      <a:defRPr kern="1200">
        <a:solidFill>
          <a:schemeClr val="tx1"/>
        </a:solidFill>
        <a:latin typeface="Calibri" pitchFamily="34" charset="0"/>
        <a:ea typeface="+mn-ea"/>
        <a:cs typeface="Arial" charset="0"/>
      </a:defRPr>
    </a:lvl5pPr>
    <a:lvl6pPr marL="1714415" algn="l" defTabSz="685766" rtl="0" eaLnBrk="1" latinLnBrk="0" hangingPunct="1">
      <a:defRPr kern="1200">
        <a:solidFill>
          <a:schemeClr val="tx1"/>
        </a:solidFill>
        <a:latin typeface="Calibri" pitchFamily="34" charset="0"/>
        <a:ea typeface="+mn-ea"/>
        <a:cs typeface="Arial" charset="0"/>
      </a:defRPr>
    </a:lvl6pPr>
    <a:lvl7pPr marL="2057297" algn="l" defTabSz="685766" rtl="0" eaLnBrk="1" latinLnBrk="0" hangingPunct="1">
      <a:defRPr kern="1200">
        <a:solidFill>
          <a:schemeClr val="tx1"/>
        </a:solidFill>
        <a:latin typeface="Calibri" pitchFamily="34" charset="0"/>
        <a:ea typeface="+mn-ea"/>
        <a:cs typeface="Arial" charset="0"/>
      </a:defRPr>
    </a:lvl7pPr>
    <a:lvl8pPr marL="2400180" algn="l" defTabSz="685766" rtl="0" eaLnBrk="1" latinLnBrk="0" hangingPunct="1">
      <a:defRPr kern="1200">
        <a:solidFill>
          <a:schemeClr val="tx1"/>
        </a:solidFill>
        <a:latin typeface="Calibri" pitchFamily="34" charset="0"/>
        <a:ea typeface="+mn-ea"/>
        <a:cs typeface="Arial" charset="0"/>
      </a:defRPr>
    </a:lvl8pPr>
    <a:lvl9pPr marL="2743064" algn="l" defTabSz="685766"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21109C"/>
    <a:srgbClr val="0000AC"/>
    <a:srgbClr val="CCECFF"/>
    <a:srgbClr val="183D5E"/>
    <a:srgbClr val="14314C"/>
    <a:srgbClr val="93192A"/>
    <a:srgbClr val="6C121F"/>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52" autoAdjust="0"/>
    <p:restoredTop sz="94394" autoAdjust="0"/>
  </p:normalViewPr>
  <p:slideViewPr>
    <p:cSldViewPr snapToGrid="0">
      <p:cViewPr varScale="1">
        <p:scale>
          <a:sx n="158" d="100"/>
          <a:sy n="158" d="100"/>
        </p:scale>
        <p:origin x="810"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9F86A6-057B-644B-9497-E3A50AD73530}" type="doc">
      <dgm:prSet loTypeId="urn:microsoft.com/office/officeart/2005/8/layout/equation2#1" loCatId="" qsTypeId="urn:microsoft.com/office/officeart/2005/8/quickstyle/simple4" qsCatId="simple" csTypeId="urn:microsoft.com/office/officeart/2005/8/colors/accent1_2" csCatId="accent1" phldr="1"/>
      <dgm:spPr/>
    </dgm:pt>
    <dgm:pt modelId="{BF73AA30-B484-3646-8D17-5215D40ABFD5}">
      <dgm:prSet phldrT="[Text]"/>
      <dgm:spPr/>
      <dgm:t>
        <a:bodyPr numCol="1"/>
        <a:lstStyle/>
        <a:p>
          <a:r>
            <a:rPr lang="en-US" altLang="ru-RU" dirty="0">
              <a:latin typeface="Arial" panose="020B0604020202020204" pitchFamily="34" charset="0"/>
              <a:cs typeface="Arial" panose="020B0604020202020204" pitchFamily="34" charset="0"/>
            </a:rPr>
            <a:t>Internal Control System</a:t>
          </a:r>
          <a:endParaRPr lang="en-US" dirty="0">
            <a:latin typeface="Arial" panose="020B0604020202020204" pitchFamily="34" charset="0"/>
            <a:cs typeface="Arial" panose="020B0604020202020204" pitchFamily="34" charset="0"/>
          </a:endParaRPr>
        </a:p>
      </dgm:t>
    </dgm:pt>
    <dgm:pt modelId="{D4629869-CECC-7A48-99C5-F6BEDAFC95BA}" type="parTrans" cxnId="{1DF68734-9AA3-0B47-AD3B-549482192995}">
      <dgm:prSet/>
      <dgm:spPr/>
      <dgm:t>
        <a:bodyPr numCol="1"/>
        <a:lstStyle/>
        <a:p>
          <a:endParaRPr lang="en-US"/>
        </a:p>
      </dgm:t>
    </dgm:pt>
    <dgm:pt modelId="{B20D09AF-64CE-FF47-998B-C3500B2CEA04}" type="sibTrans" cxnId="{1DF68734-9AA3-0B47-AD3B-549482192995}">
      <dgm:prSet/>
      <dgm:spPr/>
      <dgm:t>
        <a:bodyPr numCol="1"/>
        <a:lstStyle/>
        <a:p>
          <a:endParaRPr lang="en-US" dirty="0"/>
        </a:p>
      </dgm:t>
    </dgm:pt>
    <dgm:pt modelId="{13613189-954D-2B41-B911-30A0050E275E}">
      <dgm:prSet phldrT="[Text]"/>
      <dgm:spPr/>
      <dgm:t>
        <a:bodyPr numCol="1"/>
        <a:lstStyle/>
        <a:p>
          <a:r>
            <a:rPr lang="en-US" altLang="ru-RU" dirty="0">
              <a:latin typeface="Arial" panose="020B0604020202020204" pitchFamily="34" charset="0"/>
              <a:cs typeface="Arial" panose="020B0604020202020204" pitchFamily="34" charset="0"/>
            </a:rPr>
            <a:t>Risk Management System</a:t>
          </a:r>
          <a:endParaRPr lang="en-US" dirty="0">
            <a:latin typeface="Arial" panose="020B0604020202020204" pitchFamily="34" charset="0"/>
            <a:cs typeface="Arial" panose="020B0604020202020204" pitchFamily="34" charset="0"/>
          </a:endParaRPr>
        </a:p>
      </dgm:t>
    </dgm:pt>
    <dgm:pt modelId="{DE3CE634-EE52-4F4C-B653-BD2CCA1F816C}" type="parTrans" cxnId="{51C0E879-8977-0140-AA55-BB9A51476797}">
      <dgm:prSet/>
      <dgm:spPr/>
      <dgm:t>
        <a:bodyPr numCol="1"/>
        <a:lstStyle/>
        <a:p>
          <a:endParaRPr lang="en-US"/>
        </a:p>
      </dgm:t>
    </dgm:pt>
    <dgm:pt modelId="{07BC8630-AECC-1A45-8B35-FB98D28303E4}" type="sibTrans" cxnId="{51C0E879-8977-0140-AA55-BB9A51476797}">
      <dgm:prSet/>
      <dgm:spPr/>
      <dgm:t>
        <a:bodyPr numCol="1"/>
        <a:lstStyle/>
        <a:p>
          <a:endParaRPr lang="en-US" dirty="0"/>
        </a:p>
      </dgm:t>
    </dgm:pt>
    <dgm:pt modelId="{1F1F99E7-3D3F-DA4E-B0A4-CEDA8A12F726}">
      <dgm:prSet phldrT="[Text]"/>
      <dgm:spPr/>
      <dgm:t>
        <a:bodyPr numCol="1"/>
        <a:lstStyle/>
        <a:p>
          <a:r>
            <a:rPr lang="en-US" altLang="ru-RU" dirty="0">
              <a:latin typeface="Arial" panose="020B0604020202020204" pitchFamily="34" charset="0"/>
              <a:cs typeface="Arial" panose="020B0604020202020204" pitchFamily="34" charset="0"/>
            </a:rPr>
            <a:t>Integrated Management Framework</a:t>
          </a:r>
          <a:endParaRPr lang="en-US" dirty="0">
            <a:latin typeface="Arial" panose="020B0604020202020204" pitchFamily="34" charset="0"/>
            <a:cs typeface="Arial" panose="020B0604020202020204" pitchFamily="34" charset="0"/>
          </a:endParaRPr>
        </a:p>
      </dgm:t>
    </dgm:pt>
    <dgm:pt modelId="{D8BD5B56-DDE4-B748-8138-0E3C0B4B9726}" type="sibTrans" cxnId="{B49870F5-A3D5-774C-84A8-C20EE7AEB0A0}">
      <dgm:prSet/>
      <dgm:spPr/>
      <dgm:t>
        <a:bodyPr numCol="1"/>
        <a:lstStyle/>
        <a:p>
          <a:endParaRPr lang="en-US"/>
        </a:p>
      </dgm:t>
    </dgm:pt>
    <dgm:pt modelId="{717CB9AF-79C7-C146-8DAC-283CCF37FAC8}" type="parTrans" cxnId="{B49870F5-A3D5-774C-84A8-C20EE7AEB0A0}">
      <dgm:prSet/>
      <dgm:spPr/>
      <dgm:t>
        <a:bodyPr numCol="1"/>
        <a:lstStyle/>
        <a:p>
          <a:endParaRPr lang="en-US"/>
        </a:p>
      </dgm:t>
    </dgm:pt>
    <dgm:pt modelId="{F4616965-478B-9343-A4C3-612C60AD75AA}" type="pres">
      <dgm:prSet presAssocID="{D79F86A6-057B-644B-9497-E3A50AD73530}" presName="Name0" presStyleCnt="0">
        <dgm:presLayoutVars>
          <dgm:dir/>
          <dgm:resizeHandles val="exact"/>
        </dgm:presLayoutVars>
      </dgm:prSet>
      <dgm:spPr/>
    </dgm:pt>
    <dgm:pt modelId="{B7AF38DD-B245-7F43-B4DE-70DA77F87136}" type="pres">
      <dgm:prSet presAssocID="{D79F86A6-057B-644B-9497-E3A50AD73530}" presName="vNodes" presStyleCnt="0"/>
      <dgm:spPr/>
    </dgm:pt>
    <dgm:pt modelId="{B4326AC2-912F-3E48-8829-43D34B2E00C3}" type="pres">
      <dgm:prSet presAssocID="{BF73AA30-B484-3646-8D17-5215D40ABFD5}" presName="node" presStyleLbl="node1" presStyleIdx="0" presStyleCnt="3" custLinFactNeighborX="1380" custLinFactNeighborY="-1794">
        <dgm:presLayoutVars>
          <dgm:bulletEnabled val="1"/>
        </dgm:presLayoutVars>
      </dgm:prSet>
      <dgm:spPr/>
    </dgm:pt>
    <dgm:pt modelId="{B1D10F28-1CB0-AA49-B393-36B7D2DC58CD}" type="pres">
      <dgm:prSet presAssocID="{B20D09AF-64CE-FF47-998B-C3500B2CEA04}" presName="spacerT" presStyleCnt="0"/>
      <dgm:spPr/>
    </dgm:pt>
    <dgm:pt modelId="{C6415FFE-8830-464E-A53E-B0AD9455B35B}" type="pres">
      <dgm:prSet presAssocID="{B20D09AF-64CE-FF47-998B-C3500B2CEA04}" presName="sibTrans" presStyleLbl="sibTrans2D1" presStyleIdx="0" presStyleCnt="2"/>
      <dgm:spPr/>
    </dgm:pt>
    <dgm:pt modelId="{051316FD-28F3-0E41-8E83-98AF0E3AD6A8}" type="pres">
      <dgm:prSet presAssocID="{B20D09AF-64CE-FF47-998B-C3500B2CEA04}" presName="spacerB" presStyleCnt="0"/>
      <dgm:spPr/>
    </dgm:pt>
    <dgm:pt modelId="{BB2DE914-8876-7A4A-9661-78DD72FCF5DB}" type="pres">
      <dgm:prSet presAssocID="{13613189-954D-2B41-B911-30A0050E275E}" presName="node" presStyleLbl="node1" presStyleIdx="1" presStyleCnt="3" custLinFactNeighborX="-912">
        <dgm:presLayoutVars>
          <dgm:bulletEnabled val="1"/>
        </dgm:presLayoutVars>
      </dgm:prSet>
      <dgm:spPr/>
    </dgm:pt>
    <dgm:pt modelId="{01699FDC-127D-3A4B-A61C-804049A8C922}" type="pres">
      <dgm:prSet presAssocID="{D79F86A6-057B-644B-9497-E3A50AD73530}" presName="sibTransLast" presStyleLbl="sibTrans2D1" presStyleIdx="1" presStyleCnt="2"/>
      <dgm:spPr/>
    </dgm:pt>
    <dgm:pt modelId="{0FE1FFAD-1476-8B40-9CE2-BFB89A23AFFA}" type="pres">
      <dgm:prSet presAssocID="{D79F86A6-057B-644B-9497-E3A50AD73530}" presName="connectorText" presStyleLbl="sibTrans2D1" presStyleIdx="1" presStyleCnt="2"/>
      <dgm:spPr/>
    </dgm:pt>
    <dgm:pt modelId="{4CBF8C70-3F65-A849-9D7F-9E8C46351503}" type="pres">
      <dgm:prSet presAssocID="{D79F86A6-057B-644B-9497-E3A50AD73530}" presName="lastNode" presStyleLbl="node1" presStyleIdx="2" presStyleCnt="3" custLinFactNeighborX="-2050" custLinFactNeighborY="-277">
        <dgm:presLayoutVars>
          <dgm:bulletEnabled val="1"/>
        </dgm:presLayoutVars>
      </dgm:prSet>
      <dgm:spPr/>
    </dgm:pt>
  </dgm:ptLst>
  <dgm:cxnLst>
    <dgm:cxn modelId="{D8CC7F0A-905C-4702-AF49-4874CA3D1FF3}" type="presOf" srcId="{13613189-954D-2B41-B911-30A0050E275E}" destId="{BB2DE914-8876-7A4A-9661-78DD72FCF5DB}" srcOrd="0" destOrd="0" presId="urn:microsoft.com/office/officeart/2005/8/layout/equation2#1"/>
    <dgm:cxn modelId="{E804521B-AFDA-409D-B5A2-7757C6CC5103}" type="presOf" srcId="{D79F86A6-057B-644B-9497-E3A50AD73530}" destId="{F4616965-478B-9343-A4C3-612C60AD75AA}" srcOrd="0" destOrd="0" presId="urn:microsoft.com/office/officeart/2005/8/layout/equation2#1"/>
    <dgm:cxn modelId="{1207A931-5C1C-4C82-9F25-8F662269CE9A}" type="presOf" srcId="{07BC8630-AECC-1A45-8B35-FB98D28303E4}" destId="{0FE1FFAD-1476-8B40-9CE2-BFB89A23AFFA}" srcOrd="1" destOrd="0" presId="urn:microsoft.com/office/officeart/2005/8/layout/equation2#1"/>
    <dgm:cxn modelId="{1DF68734-9AA3-0B47-AD3B-549482192995}" srcId="{D79F86A6-057B-644B-9497-E3A50AD73530}" destId="{BF73AA30-B484-3646-8D17-5215D40ABFD5}" srcOrd="0" destOrd="0" parTransId="{D4629869-CECC-7A48-99C5-F6BEDAFC95BA}" sibTransId="{B20D09AF-64CE-FF47-998B-C3500B2CEA04}"/>
    <dgm:cxn modelId="{52EAD25E-46E1-4C24-9E27-01D4893A3C21}" type="presOf" srcId="{07BC8630-AECC-1A45-8B35-FB98D28303E4}" destId="{01699FDC-127D-3A4B-A61C-804049A8C922}" srcOrd="0" destOrd="0" presId="urn:microsoft.com/office/officeart/2005/8/layout/equation2#1"/>
    <dgm:cxn modelId="{51C0E879-8977-0140-AA55-BB9A51476797}" srcId="{D79F86A6-057B-644B-9497-E3A50AD73530}" destId="{13613189-954D-2B41-B911-30A0050E275E}" srcOrd="1" destOrd="0" parTransId="{DE3CE634-EE52-4F4C-B653-BD2CCA1F816C}" sibTransId="{07BC8630-AECC-1A45-8B35-FB98D28303E4}"/>
    <dgm:cxn modelId="{EA06FB87-53FB-47EC-91A9-EA307816465B}" type="presOf" srcId="{B20D09AF-64CE-FF47-998B-C3500B2CEA04}" destId="{C6415FFE-8830-464E-A53E-B0AD9455B35B}" srcOrd="0" destOrd="0" presId="urn:microsoft.com/office/officeart/2005/8/layout/equation2#1"/>
    <dgm:cxn modelId="{7FFBA9A8-D69F-4799-A976-64B86F9A895C}" type="presOf" srcId="{BF73AA30-B484-3646-8D17-5215D40ABFD5}" destId="{B4326AC2-912F-3E48-8829-43D34B2E00C3}" srcOrd="0" destOrd="0" presId="urn:microsoft.com/office/officeart/2005/8/layout/equation2#1"/>
    <dgm:cxn modelId="{3F6D0FE5-5188-46CD-BF47-CF639BEE6191}" type="presOf" srcId="{1F1F99E7-3D3F-DA4E-B0A4-CEDA8A12F726}" destId="{4CBF8C70-3F65-A849-9D7F-9E8C46351503}" srcOrd="0" destOrd="0" presId="urn:microsoft.com/office/officeart/2005/8/layout/equation2#1"/>
    <dgm:cxn modelId="{B49870F5-A3D5-774C-84A8-C20EE7AEB0A0}" srcId="{D79F86A6-057B-644B-9497-E3A50AD73530}" destId="{1F1F99E7-3D3F-DA4E-B0A4-CEDA8A12F726}" srcOrd="2" destOrd="0" parTransId="{717CB9AF-79C7-C146-8DAC-283CCF37FAC8}" sibTransId="{D8BD5B56-DDE4-B748-8138-0E3C0B4B9726}"/>
    <dgm:cxn modelId="{01D90C80-B9FC-45FA-BDF1-175CC32AF9C0}" type="presParOf" srcId="{F4616965-478B-9343-A4C3-612C60AD75AA}" destId="{B7AF38DD-B245-7F43-B4DE-70DA77F87136}" srcOrd="0" destOrd="0" presId="urn:microsoft.com/office/officeart/2005/8/layout/equation2#1"/>
    <dgm:cxn modelId="{45BB2C72-A2F2-4A00-B706-D5EAA12AA54E}" type="presParOf" srcId="{B7AF38DD-B245-7F43-B4DE-70DA77F87136}" destId="{B4326AC2-912F-3E48-8829-43D34B2E00C3}" srcOrd="0" destOrd="0" presId="urn:microsoft.com/office/officeart/2005/8/layout/equation2#1"/>
    <dgm:cxn modelId="{FCE1DF48-E831-4DB9-B904-9C9F693B158C}" type="presParOf" srcId="{B7AF38DD-B245-7F43-B4DE-70DA77F87136}" destId="{B1D10F28-1CB0-AA49-B393-36B7D2DC58CD}" srcOrd="1" destOrd="0" presId="urn:microsoft.com/office/officeart/2005/8/layout/equation2#1"/>
    <dgm:cxn modelId="{44A5488C-0BEE-423A-8073-67D2C279BAF7}" type="presParOf" srcId="{B7AF38DD-B245-7F43-B4DE-70DA77F87136}" destId="{C6415FFE-8830-464E-A53E-B0AD9455B35B}" srcOrd="2" destOrd="0" presId="urn:microsoft.com/office/officeart/2005/8/layout/equation2#1"/>
    <dgm:cxn modelId="{201A64C5-8110-492B-8AD4-E48D3C1275BF}" type="presParOf" srcId="{B7AF38DD-B245-7F43-B4DE-70DA77F87136}" destId="{051316FD-28F3-0E41-8E83-98AF0E3AD6A8}" srcOrd="3" destOrd="0" presId="urn:microsoft.com/office/officeart/2005/8/layout/equation2#1"/>
    <dgm:cxn modelId="{E1191741-5E60-455E-BF15-51162075AE58}" type="presParOf" srcId="{B7AF38DD-B245-7F43-B4DE-70DA77F87136}" destId="{BB2DE914-8876-7A4A-9661-78DD72FCF5DB}" srcOrd="4" destOrd="0" presId="urn:microsoft.com/office/officeart/2005/8/layout/equation2#1"/>
    <dgm:cxn modelId="{911CDD65-3FFC-4B1F-AA37-A84326C25F1B}" type="presParOf" srcId="{F4616965-478B-9343-A4C3-612C60AD75AA}" destId="{01699FDC-127D-3A4B-A61C-804049A8C922}" srcOrd="1" destOrd="0" presId="urn:microsoft.com/office/officeart/2005/8/layout/equation2#1"/>
    <dgm:cxn modelId="{F54CC648-F475-4509-9313-A683894360D3}" type="presParOf" srcId="{01699FDC-127D-3A4B-A61C-804049A8C922}" destId="{0FE1FFAD-1476-8B40-9CE2-BFB89A23AFFA}" srcOrd="0" destOrd="0" presId="urn:microsoft.com/office/officeart/2005/8/layout/equation2#1"/>
    <dgm:cxn modelId="{A0FFB59C-43FF-4DC3-A08F-AADC61018C5A}" type="presParOf" srcId="{F4616965-478B-9343-A4C3-612C60AD75AA}" destId="{4CBF8C70-3F65-A849-9D7F-9E8C46351503}" srcOrd="2" destOrd="0" presId="urn:microsoft.com/office/officeart/2005/8/layout/equation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872132-862C-4E4B-B3F4-2604A313DBB2}" type="doc">
      <dgm:prSet loTypeId="urn:microsoft.com/office/officeart/2008/layout/VerticalCurvedList#1" loCatId="list" qsTypeId="urn:microsoft.com/office/officeart/2005/8/quickstyle/simple1" qsCatId="simple" csTypeId="urn:microsoft.com/office/officeart/2005/8/colors/accent1_2" csCatId="accent1" phldr="1"/>
      <dgm:spPr/>
      <dgm:t>
        <a:bodyPr numCol="1"/>
        <a:lstStyle/>
        <a:p>
          <a:endParaRPr lang="ru-RU" altLang="ru-RU"/>
        </a:p>
      </dgm:t>
    </dgm:pt>
    <dgm:pt modelId="{E8635FF1-838A-4023-AB80-83CF7B5D4A55}">
      <dgm:prSet phldrT="[Текст]" custT="1"/>
      <dgm:spPr/>
      <dgm:t>
        <a:bodyPr numCol="1"/>
        <a:lstStyle/>
        <a:p>
          <a:r>
            <a:rPr lang="en-US" altLang="ru-RU" sz="1800" b="1" dirty="0">
              <a:latin typeface="Times New Roman" panose="02020603050405020304" pitchFamily="18" charset="0"/>
              <a:cs typeface="Times New Roman" panose="02020603050405020304" pitchFamily="18" charset="0"/>
            </a:rPr>
            <a:t>STAGE</a:t>
          </a:r>
          <a:r>
            <a:rPr lang="ru-RU" altLang="ru-RU" sz="1800" b="1" dirty="0">
              <a:latin typeface="Times New Roman" panose="02020603050405020304" pitchFamily="18" charset="0"/>
              <a:cs typeface="Times New Roman" panose="02020603050405020304" pitchFamily="18" charset="0"/>
            </a:rPr>
            <a:t> 1: </a:t>
          </a:r>
          <a:r>
            <a:rPr lang="en-US" altLang="ru-RU" sz="1800" b="1" dirty="0">
              <a:latin typeface="Times New Roman" panose="02020603050405020304" pitchFamily="18" charset="0"/>
              <a:cs typeface="Times New Roman" panose="02020603050405020304" pitchFamily="18" charset="0"/>
            </a:rPr>
            <a:t>Information Gathering</a:t>
          </a:r>
          <a:r>
            <a:rPr lang="ru-RU" altLang="ru-RU" sz="1800" b="1" dirty="0">
              <a:latin typeface="Times New Roman" panose="02020603050405020304" pitchFamily="18" charset="0"/>
              <a:cs typeface="Times New Roman" panose="02020603050405020304" pitchFamily="18" charset="0"/>
            </a:rPr>
            <a:t> </a:t>
          </a:r>
          <a:r>
            <a:rPr lang="ru-RU" altLang="ru-RU" sz="1000" b="1" dirty="0">
              <a:solidFill>
                <a:schemeClr val="bg1"/>
              </a:solidFill>
              <a:latin typeface="Times New Roman" panose="02020603050405020304" pitchFamily="18" charset="0"/>
              <a:cs typeface="Times New Roman" panose="02020603050405020304" pitchFamily="18" charset="0"/>
            </a:rPr>
            <a:t>(</a:t>
          </a:r>
          <a:r>
            <a:rPr lang="en-US" altLang="ru-RU" sz="1000" b="0" dirty="0">
              <a:solidFill>
                <a:schemeClr val="bg1"/>
              </a:solidFill>
              <a:latin typeface="Times New Roman" panose="02020603050405020304" pitchFamily="18" charset="0"/>
              <a:cs typeface="Times New Roman" panose="02020603050405020304" pitchFamily="18" charset="0"/>
            </a:rPr>
            <a:t>ongoing control, compliance control, departmental control, financial documents monitoring and analysis</a:t>
          </a:r>
          <a:r>
            <a:rPr lang="en-US" altLang="ru-RU" sz="1000" b="1" dirty="0">
              <a:solidFill>
                <a:schemeClr val="bg1"/>
              </a:solidFill>
              <a:latin typeface="Times New Roman" panose="02020603050405020304" pitchFamily="18" charset="0"/>
              <a:cs typeface="Times New Roman" panose="02020603050405020304" pitchFamily="18" charset="0"/>
            </a:rPr>
            <a:t>) </a:t>
          </a:r>
          <a:endParaRPr lang="ru-RU" altLang="ru-RU" sz="1000" dirty="0"/>
        </a:p>
      </dgm:t>
    </dgm:pt>
    <dgm:pt modelId="{5C219725-0404-4AE6-B16F-A12023C8AF6B}" type="parTrans" cxnId="{7C53F3AA-313D-45DB-9D15-957602B37C79}">
      <dgm:prSet/>
      <dgm:spPr/>
      <dgm:t>
        <a:bodyPr numCol="1"/>
        <a:lstStyle/>
        <a:p>
          <a:endParaRPr lang="ru-RU" altLang="ru-RU"/>
        </a:p>
      </dgm:t>
    </dgm:pt>
    <dgm:pt modelId="{73ECE874-9183-431E-99B9-70843798CEBF}" type="sibTrans" cxnId="{7C53F3AA-313D-45DB-9D15-957602B37C79}">
      <dgm:prSet/>
      <dgm:spPr/>
      <dgm:t>
        <a:bodyPr numCol="1"/>
        <a:lstStyle/>
        <a:p>
          <a:endParaRPr lang="ru-RU" altLang="ru-RU"/>
        </a:p>
      </dgm:t>
    </dgm:pt>
    <dgm:pt modelId="{B77C2450-7EED-4C90-9CAD-7C6E840499C9}">
      <dgm:prSet phldrT="[Текст]" custT="1"/>
      <dgm:spPr/>
      <dgm:t>
        <a:bodyPr numCol="1"/>
        <a:lstStyle/>
        <a:p>
          <a:r>
            <a:rPr lang="en-US" altLang="ru-RU" sz="1800" b="1" dirty="0">
              <a:latin typeface="Times New Roman" panose="02020603050405020304" pitchFamily="18" charset="0"/>
              <a:cs typeface="Times New Roman" panose="02020603050405020304" pitchFamily="18" charset="0"/>
            </a:rPr>
            <a:t>STAGE</a:t>
          </a:r>
          <a:r>
            <a:rPr lang="ru-RU" altLang="ru-RU" sz="1800" b="1" dirty="0">
              <a:latin typeface="Times New Roman" panose="02020603050405020304" pitchFamily="18" charset="0"/>
              <a:cs typeface="Times New Roman" panose="02020603050405020304" pitchFamily="18" charset="0"/>
            </a:rPr>
            <a:t> 2: </a:t>
          </a:r>
          <a:r>
            <a:rPr lang="en-US" altLang="ru-RU" sz="1800" b="1" dirty="0">
              <a:latin typeface="Times New Roman" panose="02020603050405020304" pitchFamily="18" charset="0"/>
              <a:cs typeface="Times New Roman" panose="02020603050405020304" pitchFamily="18" charset="0"/>
            </a:rPr>
            <a:t>Risk Identification</a:t>
          </a:r>
          <a:endParaRPr lang="ru-RU" altLang="ru-RU" sz="1800" b="1" dirty="0">
            <a:latin typeface="Times New Roman" panose="02020603050405020304" pitchFamily="18" charset="0"/>
            <a:cs typeface="Times New Roman" panose="02020603050405020304" pitchFamily="18" charset="0"/>
          </a:endParaRPr>
        </a:p>
      </dgm:t>
    </dgm:pt>
    <dgm:pt modelId="{2FD5BA98-3FF0-402E-82B4-EE1270EB7869}" type="parTrans" cxnId="{3102CA55-5557-4C37-BF24-95E98B828AE0}">
      <dgm:prSet/>
      <dgm:spPr/>
      <dgm:t>
        <a:bodyPr numCol="1"/>
        <a:lstStyle/>
        <a:p>
          <a:endParaRPr lang="ru-RU" altLang="ru-RU"/>
        </a:p>
      </dgm:t>
    </dgm:pt>
    <dgm:pt modelId="{3BB5A12B-F7F9-4FC3-99CF-128AAF314DFE}" type="sibTrans" cxnId="{3102CA55-5557-4C37-BF24-95E98B828AE0}">
      <dgm:prSet/>
      <dgm:spPr/>
      <dgm:t>
        <a:bodyPr numCol="1"/>
        <a:lstStyle/>
        <a:p>
          <a:endParaRPr lang="ru-RU" altLang="ru-RU"/>
        </a:p>
      </dgm:t>
    </dgm:pt>
    <dgm:pt modelId="{D7F6DACD-D079-4A31-AB3D-F6D7E18398B3}">
      <dgm:prSet phldrT="[Текст]" custT="1"/>
      <dgm:spPr/>
      <dgm:t>
        <a:bodyPr numCol="1"/>
        <a:lstStyle/>
        <a:p>
          <a:r>
            <a:rPr lang="en-US" altLang="ru-RU" sz="1800" b="1" dirty="0">
              <a:latin typeface="Times New Roman" panose="02020603050405020304" pitchFamily="18" charset="0"/>
              <a:cs typeface="Times New Roman" panose="02020603050405020304" pitchFamily="18" charset="0"/>
            </a:rPr>
            <a:t>STAGE</a:t>
          </a:r>
          <a:r>
            <a:rPr lang="ru-RU" altLang="ru-RU" sz="1800" b="1" dirty="0">
              <a:latin typeface="Times New Roman" panose="02020603050405020304" pitchFamily="18" charset="0"/>
              <a:cs typeface="Times New Roman" panose="02020603050405020304" pitchFamily="18" charset="0"/>
            </a:rPr>
            <a:t> 3: </a:t>
          </a:r>
          <a:r>
            <a:rPr lang="en-US" altLang="ru-RU" sz="1800" b="1" dirty="0">
              <a:latin typeface="Times New Roman" panose="02020603050405020304" pitchFamily="18" charset="0"/>
              <a:cs typeface="Times New Roman" panose="02020603050405020304" pitchFamily="18" charset="0"/>
            </a:rPr>
            <a:t>Risk Assessment</a:t>
          </a:r>
          <a:r>
            <a:rPr lang="ru-RU" altLang="ru-RU" sz="1800" b="1" dirty="0">
              <a:latin typeface="Times New Roman" panose="02020603050405020304" pitchFamily="18" charset="0"/>
              <a:cs typeface="Times New Roman" panose="02020603050405020304" pitchFamily="18" charset="0"/>
            </a:rPr>
            <a:t> </a:t>
          </a:r>
          <a:endParaRPr lang="ru-RU" altLang="ru-RU" sz="1800" dirty="0"/>
        </a:p>
      </dgm:t>
    </dgm:pt>
    <dgm:pt modelId="{184931CD-C7A3-4881-96F8-DC35435F1C5C}" type="parTrans" cxnId="{62EB94F0-0711-428D-B8EE-FF75636E2122}">
      <dgm:prSet/>
      <dgm:spPr/>
      <dgm:t>
        <a:bodyPr numCol="1"/>
        <a:lstStyle/>
        <a:p>
          <a:endParaRPr lang="ru-RU" altLang="ru-RU"/>
        </a:p>
      </dgm:t>
    </dgm:pt>
    <dgm:pt modelId="{4D2794BC-1189-42A9-8C2E-FED37D62C148}" type="sibTrans" cxnId="{62EB94F0-0711-428D-B8EE-FF75636E2122}">
      <dgm:prSet/>
      <dgm:spPr/>
      <dgm:t>
        <a:bodyPr numCol="1"/>
        <a:lstStyle/>
        <a:p>
          <a:endParaRPr lang="ru-RU" altLang="ru-RU"/>
        </a:p>
      </dgm:t>
    </dgm:pt>
    <dgm:pt modelId="{B46BA24A-2431-4B14-9FEC-577751434FFC}">
      <dgm:prSet phldrT="[Текст]" custT="1"/>
      <dgm:spPr/>
      <dgm:t>
        <a:bodyPr numCol="1"/>
        <a:lstStyle/>
        <a:p>
          <a:r>
            <a:rPr lang="en-US" altLang="ru-RU" sz="1800" b="1" dirty="0">
              <a:latin typeface="Times New Roman" panose="02020603050405020304" pitchFamily="18" charset="0"/>
              <a:cs typeface="Times New Roman" panose="02020603050405020304" pitchFamily="18" charset="0"/>
            </a:rPr>
            <a:t>STAGE </a:t>
          </a:r>
          <a:r>
            <a:rPr lang="ru-RU" altLang="ru-RU" sz="1800" b="1" dirty="0">
              <a:latin typeface="Times New Roman" panose="02020603050405020304" pitchFamily="18" charset="0"/>
              <a:cs typeface="Times New Roman" panose="02020603050405020304" pitchFamily="18" charset="0"/>
            </a:rPr>
            <a:t>5: </a:t>
          </a:r>
          <a:r>
            <a:rPr lang="en-US" altLang="ru-RU" sz="1800" b="1" dirty="0">
              <a:latin typeface="Times New Roman" panose="02020603050405020304" pitchFamily="18" charset="0"/>
              <a:cs typeface="Times New Roman" panose="02020603050405020304" pitchFamily="18" charset="0"/>
            </a:rPr>
            <a:t>Risk Monitoring</a:t>
          </a:r>
          <a:r>
            <a:rPr lang="ru-RU" altLang="ru-RU" sz="1800" b="1" dirty="0">
              <a:latin typeface="Times New Roman" panose="02020603050405020304" pitchFamily="18" charset="0"/>
              <a:cs typeface="Times New Roman" panose="02020603050405020304" pitchFamily="18" charset="0"/>
            </a:rPr>
            <a:t> </a:t>
          </a:r>
          <a:endParaRPr lang="ru-RU" altLang="ru-RU" sz="1800" dirty="0"/>
        </a:p>
      </dgm:t>
    </dgm:pt>
    <dgm:pt modelId="{A7024B3A-84B4-4C09-AE5E-5A621E049E01}" type="parTrans" cxnId="{41A96621-0997-4D08-968D-6E541B027C55}">
      <dgm:prSet/>
      <dgm:spPr/>
      <dgm:t>
        <a:bodyPr numCol="1"/>
        <a:lstStyle/>
        <a:p>
          <a:endParaRPr lang="ru-RU" altLang="ru-RU"/>
        </a:p>
      </dgm:t>
    </dgm:pt>
    <dgm:pt modelId="{0B561FCB-54EE-4BAC-8E5F-2C655F69186A}" type="sibTrans" cxnId="{41A96621-0997-4D08-968D-6E541B027C55}">
      <dgm:prSet/>
      <dgm:spPr/>
      <dgm:t>
        <a:bodyPr numCol="1"/>
        <a:lstStyle/>
        <a:p>
          <a:endParaRPr lang="ru-RU" altLang="ru-RU"/>
        </a:p>
      </dgm:t>
    </dgm:pt>
    <dgm:pt modelId="{FFF614DE-4176-4292-A46F-4D8408F96155}">
      <dgm:prSet custT="1"/>
      <dgm:spPr/>
      <dgm:t>
        <a:bodyPr numCol="1"/>
        <a:lstStyle/>
        <a:p>
          <a:r>
            <a:rPr lang="en-US" altLang="ru-RU" sz="1800" b="1" dirty="0">
              <a:latin typeface="Times New Roman" panose="02020603050405020304" pitchFamily="18" charset="0"/>
              <a:cs typeface="Times New Roman" panose="02020603050405020304" pitchFamily="18" charset="0"/>
            </a:rPr>
            <a:t>STAGE</a:t>
          </a:r>
          <a:r>
            <a:rPr lang="ru-RU" altLang="ru-RU" sz="1800" b="1" dirty="0">
              <a:latin typeface="Times New Roman" panose="02020603050405020304" pitchFamily="18" charset="0"/>
              <a:cs typeface="Times New Roman" panose="02020603050405020304" pitchFamily="18" charset="0"/>
            </a:rPr>
            <a:t> 4: </a:t>
          </a:r>
          <a:r>
            <a:rPr lang="en-US" altLang="ru-RU" sz="1800" b="1" dirty="0">
              <a:latin typeface="Times New Roman" panose="02020603050405020304" pitchFamily="18" charset="0"/>
              <a:cs typeface="Times New Roman" panose="02020603050405020304" pitchFamily="18" charset="0"/>
            </a:rPr>
            <a:t>Response Measures</a:t>
          </a:r>
          <a:endParaRPr lang="ru-RU" altLang="ru-RU" sz="1800" b="1" dirty="0">
            <a:latin typeface="Times New Roman" panose="02020603050405020304" pitchFamily="18" charset="0"/>
            <a:cs typeface="Times New Roman" panose="02020603050405020304" pitchFamily="18" charset="0"/>
          </a:endParaRPr>
        </a:p>
      </dgm:t>
    </dgm:pt>
    <dgm:pt modelId="{5FF32BA0-6EA3-4C47-988F-F0E19BF4A3D9}" type="parTrans" cxnId="{0227014B-45CD-4CB2-BB37-3834BDF8E770}">
      <dgm:prSet/>
      <dgm:spPr/>
      <dgm:t>
        <a:bodyPr numCol="1"/>
        <a:lstStyle/>
        <a:p>
          <a:endParaRPr lang="ru-RU" altLang="ru-RU"/>
        </a:p>
      </dgm:t>
    </dgm:pt>
    <dgm:pt modelId="{AF0A7248-48B0-4269-9F94-85ACD11858BF}" type="sibTrans" cxnId="{0227014B-45CD-4CB2-BB37-3834BDF8E770}">
      <dgm:prSet/>
      <dgm:spPr/>
      <dgm:t>
        <a:bodyPr numCol="1"/>
        <a:lstStyle/>
        <a:p>
          <a:endParaRPr lang="ru-RU" altLang="ru-RU"/>
        </a:p>
      </dgm:t>
    </dgm:pt>
    <dgm:pt modelId="{0646B3BD-8450-414F-8849-A384C000B5EA}" type="pres">
      <dgm:prSet presAssocID="{38872132-862C-4E4B-B3F4-2604A313DBB2}" presName="Name0" presStyleCnt="0">
        <dgm:presLayoutVars>
          <dgm:chMax val="7"/>
          <dgm:chPref val="7"/>
          <dgm:dir/>
        </dgm:presLayoutVars>
      </dgm:prSet>
      <dgm:spPr/>
    </dgm:pt>
    <dgm:pt modelId="{EFDB70C9-FDE6-433F-B412-E6F234C1FFF5}" type="pres">
      <dgm:prSet presAssocID="{38872132-862C-4E4B-B3F4-2604A313DBB2}" presName="Name1" presStyleCnt="0"/>
      <dgm:spPr/>
    </dgm:pt>
    <dgm:pt modelId="{C3A922DF-5887-4019-B905-6E97245CCA2C}" type="pres">
      <dgm:prSet presAssocID="{38872132-862C-4E4B-B3F4-2604A313DBB2}" presName="cycle" presStyleCnt="0"/>
      <dgm:spPr/>
    </dgm:pt>
    <dgm:pt modelId="{D81F78AD-03CE-47A6-8AE8-D43DED3D32AE}" type="pres">
      <dgm:prSet presAssocID="{38872132-862C-4E4B-B3F4-2604A313DBB2}" presName="srcNode" presStyleLbl="node1" presStyleIdx="0" presStyleCnt="5"/>
      <dgm:spPr/>
    </dgm:pt>
    <dgm:pt modelId="{927DAE86-7E39-4208-BDCE-BE06CB7CDC2F}" type="pres">
      <dgm:prSet presAssocID="{38872132-862C-4E4B-B3F4-2604A313DBB2}" presName="conn" presStyleLbl="parChTrans1D2" presStyleIdx="0" presStyleCnt="1"/>
      <dgm:spPr/>
    </dgm:pt>
    <dgm:pt modelId="{B3893268-65B6-4BF4-8266-36E0E452DDAA}" type="pres">
      <dgm:prSet presAssocID="{38872132-862C-4E4B-B3F4-2604A313DBB2}" presName="extraNode" presStyleLbl="node1" presStyleIdx="0" presStyleCnt="5"/>
      <dgm:spPr/>
    </dgm:pt>
    <dgm:pt modelId="{B1DFEA77-E799-46A0-824E-393ED7F52921}" type="pres">
      <dgm:prSet presAssocID="{38872132-862C-4E4B-B3F4-2604A313DBB2}" presName="dstNode" presStyleLbl="node1" presStyleIdx="0" presStyleCnt="5"/>
      <dgm:spPr/>
    </dgm:pt>
    <dgm:pt modelId="{6934B5E3-51A1-42AA-8B94-B513B08D336E}" type="pres">
      <dgm:prSet presAssocID="{E8635FF1-838A-4023-AB80-83CF7B5D4A55}" presName="text_1" presStyleLbl="node1" presStyleIdx="0" presStyleCnt="5">
        <dgm:presLayoutVars>
          <dgm:bulletEnabled val="1"/>
        </dgm:presLayoutVars>
      </dgm:prSet>
      <dgm:spPr/>
    </dgm:pt>
    <dgm:pt modelId="{F322E66E-B985-45D6-90F0-6CC5D42DE0AA}" type="pres">
      <dgm:prSet presAssocID="{E8635FF1-838A-4023-AB80-83CF7B5D4A55}" presName="accent_1" presStyleCnt="0"/>
      <dgm:spPr/>
    </dgm:pt>
    <dgm:pt modelId="{887FED81-5EFB-42A5-B6A7-9B430A1D21EC}" type="pres">
      <dgm:prSet presAssocID="{E8635FF1-838A-4023-AB80-83CF7B5D4A55}" presName="accentRepeatNode" presStyleLbl="solidFgAcc1" presStyleIdx="0" presStyleCnt="5"/>
      <dgm:spPr/>
    </dgm:pt>
    <dgm:pt modelId="{8E3D1CE4-CCD7-4845-AE03-FBAE07290B33}" type="pres">
      <dgm:prSet presAssocID="{B77C2450-7EED-4C90-9CAD-7C6E840499C9}" presName="text_2" presStyleLbl="node1" presStyleIdx="1" presStyleCnt="5">
        <dgm:presLayoutVars>
          <dgm:bulletEnabled val="1"/>
        </dgm:presLayoutVars>
      </dgm:prSet>
      <dgm:spPr/>
    </dgm:pt>
    <dgm:pt modelId="{B7ADE7C2-E1F0-49CF-9F6B-0067764575B4}" type="pres">
      <dgm:prSet presAssocID="{B77C2450-7EED-4C90-9CAD-7C6E840499C9}" presName="accent_2" presStyleCnt="0"/>
      <dgm:spPr/>
    </dgm:pt>
    <dgm:pt modelId="{8E9793DA-A605-4706-814F-9045717F8029}" type="pres">
      <dgm:prSet presAssocID="{B77C2450-7EED-4C90-9CAD-7C6E840499C9}" presName="accentRepeatNode" presStyleLbl="solidFgAcc1" presStyleIdx="1" presStyleCnt="5"/>
      <dgm:spPr/>
    </dgm:pt>
    <dgm:pt modelId="{C3652643-8701-46BF-A543-F6A0BFCB73B3}" type="pres">
      <dgm:prSet presAssocID="{D7F6DACD-D079-4A31-AB3D-F6D7E18398B3}" presName="text_3" presStyleLbl="node1" presStyleIdx="2" presStyleCnt="5">
        <dgm:presLayoutVars>
          <dgm:bulletEnabled val="1"/>
        </dgm:presLayoutVars>
      </dgm:prSet>
      <dgm:spPr/>
    </dgm:pt>
    <dgm:pt modelId="{F14FB154-974A-4228-8BF0-E88F55A9A088}" type="pres">
      <dgm:prSet presAssocID="{D7F6DACD-D079-4A31-AB3D-F6D7E18398B3}" presName="accent_3" presStyleCnt="0"/>
      <dgm:spPr/>
    </dgm:pt>
    <dgm:pt modelId="{C5AECDF1-B71F-477F-931C-908AB264F81A}" type="pres">
      <dgm:prSet presAssocID="{D7F6DACD-D079-4A31-AB3D-F6D7E18398B3}" presName="accentRepeatNode" presStyleLbl="solidFgAcc1" presStyleIdx="2" presStyleCnt="5"/>
      <dgm:spPr/>
    </dgm:pt>
    <dgm:pt modelId="{07ED56F2-1D73-49A2-896E-672ECD8512C6}" type="pres">
      <dgm:prSet presAssocID="{FFF614DE-4176-4292-A46F-4D8408F96155}" presName="text_4" presStyleLbl="node1" presStyleIdx="3" presStyleCnt="5">
        <dgm:presLayoutVars>
          <dgm:bulletEnabled val="1"/>
        </dgm:presLayoutVars>
      </dgm:prSet>
      <dgm:spPr/>
    </dgm:pt>
    <dgm:pt modelId="{13A4D193-C302-4092-956B-0EA2FC60999D}" type="pres">
      <dgm:prSet presAssocID="{FFF614DE-4176-4292-A46F-4D8408F96155}" presName="accent_4" presStyleCnt="0"/>
      <dgm:spPr/>
    </dgm:pt>
    <dgm:pt modelId="{DB9A6A8C-875A-4285-BD0E-45048FFE7028}" type="pres">
      <dgm:prSet presAssocID="{FFF614DE-4176-4292-A46F-4D8408F96155}" presName="accentRepeatNode" presStyleLbl="solidFgAcc1" presStyleIdx="3" presStyleCnt="5"/>
      <dgm:spPr/>
    </dgm:pt>
    <dgm:pt modelId="{A00A39A6-2BAA-48A0-BE61-B068F52133DC}" type="pres">
      <dgm:prSet presAssocID="{B46BA24A-2431-4B14-9FEC-577751434FFC}" presName="text_5" presStyleLbl="node1" presStyleIdx="4" presStyleCnt="5">
        <dgm:presLayoutVars>
          <dgm:bulletEnabled val="1"/>
        </dgm:presLayoutVars>
      </dgm:prSet>
      <dgm:spPr/>
    </dgm:pt>
    <dgm:pt modelId="{10655BF8-0480-4E52-9BBC-5BFFA4796FA1}" type="pres">
      <dgm:prSet presAssocID="{B46BA24A-2431-4B14-9FEC-577751434FFC}" presName="accent_5" presStyleCnt="0"/>
      <dgm:spPr/>
    </dgm:pt>
    <dgm:pt modelId="{38E77E7E-3DF4-41C1-9C5B-D25577F91B96}" type="pres">
      <dgm:prSet presAssocID="{B46BA24A-2431-4B14-9FEC-577751434FFC}" presName="accentRepeatNode" presStyleLbl="solidFgAcc1" presStyleIdx="4" presStyleCnt="5"/>
      <dgm:spPr/>
    </dgm:pt>
  </dgm:ptLst>
  <dgm:cxnLst>
    <dgm:cxn modelId="{41A96621-0997-4D08-968D-6E541B027C55}" srcId="{38872132-862C-4E4B-B3F4-2604A313DBB2}" destId="{B46BA24A-2431-4B14-9FEC-577751434FFC}" srcOrd="4" destOrd="0" parTransId="{A7024B3A-84B4-4C09-AE5E-5A621E049E01}" sibTransId="{0B561FCB-54EE-4BAC-8E5F-2C655F69186A}"/>
    <dgm:cxn modelId="{0227014B-45CD-4CB2-BB37-3834BDF8E770}" srcId="{38872132-862C-4E4B-B3F4-2604A313DBB2}" destId="{FFF614DE-4176-4292-A46F-4D8408F96155}" srcOrd="3" destOrd="0" parTransId="{5FF32BA0-6EA3-4C47-988F-F0E19BF4A3D9}" sibTransId="{AF0A7248-48B0-4269-9F94-85ACD11858BF}"/>
    <dgm:cxn modelId="{3102CA55-5557-4C37-BF24-95E98B828AE0}" srcId="{38872132-862C-4E4B-B3F4-2604A313DBB2}" destId="{B77C2450-7EED-4C90-9CAD-7C6E840499C9}" srcOrd="1" destOrd="0" parTransId="{2FD5BA98-3FF0-402E-82B4-EE1270EB7869}" sibTransId="{3BB5A12B-F7F9-4FC3-99CF-128AAF314DFE}"/>
    <dgm:cxn modelId="{2DBE1280-7283-4C21-B8D7-28A3CB820499}" type="presOf" srcId="{FFF614DE-4176-4292-A46F-4D8408F96155}" destId="{07ED56F2-1D73-49A2-896E-672ECD8512C6}" srcOrd="0" destOrd="0" presId="urn:microsoft.com/office/officeart/2008/layout/VerticalCurvedList#1"/>
    <dgm:cxn modelId="{21A0A889-FA22-43B7-A8CD-B56894E91F8D}" type="presOf" srcId="{D7F6DACD-D079-4A31-AB3D-F6D7E18398B3}" destId="{C3652643-8701-46BF-A543-F6A0BFCB73B3}" srcOrd="0" destOrd="0" presId="urn:microsoft.com/office/officeart/2008/layout/VerticalCurvedList#1"/>
    <dgm:cxn modelId="{9A59E58B-985C-4140-98BF-49BCD1F4D767}" type="presOf" srcId="{38872132-862C-4E4B-B3F4-2604A313DBB2}" destId="{0646B3BD-8450-414F-8849-A384C000B5EA}" srcOrd="0" destOrd="0" presId="urn:microsoft.com/office/officeart/2008/layout/VerticalCurvedList#1"/>
    <dgm:cxn modelId="{A8E96598-48B0-480B-9647-D1D4C40C049D}" type="presOf" srcId="{73ECE874-9183-431E-99B9-70843798CEBF}" destId="{927DAE86-7E39-4208-BDCE-BE06CB7CDC2F}" srcOrd="0" destOrd="0" presId="urn:microsoft.com/office/officeart/2008/layout/VerticalCurvedList#1"/>
    <dgm:cxn modelId="{7C53F3AA-313D-45DB-9D15-957602B37C79}" srcId="{38872132-862C-4E4B-B3F4-2604A313DBB2}" destId="{E8635FF1-838A-4023-AB80-83CF7B5D4A55}" srcOrd="0" destOrd="0" parTransId="{5C219725-0404-4AE6-B16F-A12023C8AF6B}" sibTransId="{73ECE874-9183-431E-99B9-70843798CEBF}"/>
    <dgm:cxn modelId="{1BA35CDD-BB80-4CCA-949E-266CE74292D1}" type="presOf" srcId="{B77C2450-7EED-4C90-9CAD-7C6E840499C9}" destId="{8E3D1CE4-CCD7-4845-AE03-FBAE07290B33}" srcOrd="0" destOrd="0" presId="urn:microsoft.com/office/officeart/2008/layout/VerticalCurvedList#1"/>
    <dgm:cxn modelId="{425796E4-5D98-4A0B-AE5D-5220C2CD5799}" type="presOf" srcId="{E8635FF1-838A-4023-AB80-83CF7B5D4A55}" destId="{6934B5E3-51A1-42AA-8B94-B513B08D336E}" srcOrd="0" destOrd="0" presId="urn:microsoft.com/office/officeart/2008/layout/VerticalCurvedList#1"/>
    <dgm:cxn modelId="{69377BEA-90C6-49D9-B4B2-A0500BCFC66F}" type="presOf" srcId="{B46BA24A-2431-4B14-9FEC-577751434FFC}" destId="{A00A39A6-2BAA-48A0-BE61-B068F52133DC}" srcOrd="0" destOrd="0" presId="urn:microsoft.com/office/officeart/2008/layout/VerticalCurvedList#1"/>
    <dgm:cxn modelId="{62EB94F0-0711-428D-B8EE-FF75636E2122}" srcId="{38872132-862C-4E4B-B3F4-2604A313DBB2}" destId="{D7F6DACD-D079-4A31-AB3D-F6D7E18398B3}" srcOrd="2" destOrd="0" parTransId="{184931CD-C7A3-4881-96F8-DC35435F1C5C}" sibTransId="{4D2794BC-1189-42A9-8C2E-FED37D62C148}"/>
    <dgm:cxn modelId="{5FC076D5-B512-40C5-A654-71EF59865036}" type="presParOf" srcId="{0646B3BD-8450-414F-8849-A384C000B5EA}" destId="{EFDB70C9-FDE6-433F-B412-E6F234C1FFF5}" srcOrd="0" destOrd="0" presId="urn:microsoft.com/office/officeart/2008/layout/VerticalCurvedList#1"/>
    <dgm:cxn modelId="{02F04FF0-AAC9-473B-853A-AC064BEEEABF}" type="presParOf" srcId="{EFDB70C9-FDE6-433F-B412-E6F234C1FFF5}" destId="{C3A922DF-5887-4019-B905-6E97245CCA2C}" srcOrd="0" destOrd="0" presId="urn:microsoft.com/office/officeart/2008/layout/VerticalCurvedList#1"/>
    <dgm:cxn modelId="{0249407E-A054-4767-AEDD-81DE08F516FB}" type="presParOf" srcId="{C3A922DF-5887-4019-B905-6E97245CCA2C}" destId="{D81F78AD-03CE-47A6-8AE8-D43DED3D32AE}" srcOrd="0" destOrd="0" presId="urn:microsoft.com/office/officeart/2008/layout/VerticalCurvedList#1"/>
    <dgm:cxn modelId="{78FA5B76-203C-479C-91E4-3A97D3E08A22}" type="presParOf" srcId="{C3A922DF-5887-4019-B905-6E97245CCA2C}" destId="{927DAE86-7E39-4208-BDCE-BE06CB7CDC2F}" srcOrd="1" destOrd="0" presId="urn:microsoft.com/office/officeart/2008/layout/VerticalCurvedList#1"/>
    <dgm:cxn modelId="{1E9614AE-BD07-4697-965D-7D5A25E189F8}" type="presParOf" srcId="{C3A922DF-5887-4019-B905-6E97245CCA2C}" destId="{B3893268-65B6-4BF4-8266-36E0E452DDAA}" srcOrd="2" destOrd="0" presId="urn:microsoft.com/office/officeart/2008/layout/VerticalCurvedList#1"/>
    <dgm:cxn modelId="{C88A9AFE-7A13-4EE0-98B9-526D34602ED7}" type="presParOf" srcId="{C3A922DF-5887-4019-B905-6E97245CCA2C}" destId="{B1DFEA77-E799-46A0-824E-393ED7F52921}" srcOrd="3" destOrd="0" presId="urn:microsoft.com/office/officeart/2008/layout/VerticalCurvedList#1"/>
    <dgm:cxn modelId="{CBF06635-DEFF-4E39-9C7F-AC700E5EC574}" type="presParOf" srcId="{EFDB70C9-FDE6-433F-B412-E6F234C1FFF5}" destId="{6934B5E3-51A1-42AA-8B94-B513B08D336E}" srcOrd="1" destOrd="0" presId="urn:microsoft.com/office/officeart/2008/layout/VerticalCurvedList#1"/>
    <dgm:cxn modelId="{503C4382-2108-4A21-8341-9111CDF9E5E1}" type="presParOf" srcId="{EFDB70C9-FDE6-433F-B412-E6F234C1FFF5}" destId="{F322E66E-B985-45D6-90F0-6CC5D42DE0AA}" srcOrd="2" destOrd="0" presId="urn:microsoft.com/office/officeart/2008/layout/VerticalCurvedList#1"/>
    <dgm:cxn modelId="{D4CECCC1-0D92-4FE2-9A3E-FA4DA48DC0DC}" type="presParOf" srcId="{F322E66E-B985-45D6-90F0-6CC5D42DE0AA}" destId="{887FED81-5EFB-42A5-B6A7-9B430A1D21EC}" srcOrd="0" destOrd="0" presId="urn:microsoft.com/office/officeart/2008/layout/VerticalCurvedList#1"/>
    <dgm:cxn modelId="{D6B7BA61-FD2A-45D9-BDB9-657BB643E6F5}" type="presParOf" srcId="{EFDB70C9-FDE6-433F-B412-E6F234C1FFF5}" destId="{8E3D1CE4-CCD7-4845-AE03-FBAE07290B33}" srcOrd="3" destOrd="0" presId="urn:microsoft.com/office/officeart/2008/layout/VerticalCurvedList#1"/>
    <dgm:cxn modelId="{CE91D2E0-709F-4619-8202-E67D044EB6D6}" type="presParOf" srcId="{EFDB70C9-FDE6-433F-B412-E6F234C1FFF5}" destId="{B7ADE7C2-E1F0-49CF-9F6B-0067764575B4}" srcOrd="4" destOrd="0" presId="urn:microsoft.com/office/officeart/2008/layout/VerticalCurvedList#1"/>
    <dgm:cxn modelId="{88D4DBF3-833A-4765-BF7E-4ED8236E57ED}" type="presParOf" srcId="{B7ADE7C2-E1F0-49CF-9F6B-0067764575B4}" destId="{8E9793DA-A605-4706-814F-9045717F8029}" srcOrd="0" destOrd="0" presId="urn:microsoft.com/office/officeart/2008/layout/VerticalCurvedList#1"/>
    <dgm:cxn modelId="{FB19BBFF-B96C-4B55-94EA-A549CF4E8E88}" type="presParOf" srcId="{EFDB70C9-FDE6-433F-B412-E6F234C1FFF5}" destId="{C3652643-8701-46BF-A543-F6A0BFCB73B3}" srcOrd="5" destOrd="0" presId="urn:microsoft.com/office/officeart/2008/layout/VerticalCurvedList#1"/>
    <dgm:cxn modelId="{9E7A33E2-3A8A-4737-B967-B7314B069F0F}" type="presParOf" srcId="{EFDB70C9-FDE6-433F-B412-E6F234C1FFF5}" destId="{F14FB154-974A-4228-8BF0-E88F55A9A088}" srcOrd="6" destOrd="0" presId="urn:microsoft.com/office/officeart/2008/layout/VerticalCurvedList#1"/>
    <dgm:cxn modelId="{605484C6-C142-41C9-A612-576B155D9CF9}" type="presParOf" srcId="{F14FB154-974A-4228-8BF0-E88F55A9A088}" destId="{C5AECDF1-B71F-477F-931C-908AB264F81A}" srcOrd="0" destOrd="0" presId="urn:microsoft.com/office/officeart/2008/layout/VerticalCurvedList#1"/>
    <dgm:cxn modelId="{5CF326F1-1C81-4DAD-863B-CE6F90C658EC}" type="presParOf" srcId="{EFDB70C9-FDE6-433F-B412-E6F234C1FFF5}" destId="{07ED56F2-1D73-49A2-896E-672ECD8512C6}" srcOrd="7" destOrd="0" presId="urn:microsoft.com/office/officeart/2008/layout/VerticalCurvedList#1"/>
    <dgm:cxn modelId="{72C07942-8799-4B62-8073-093330B4ADD0}" type="presParOf" srcId="{EFDB70C9-FDE6-433F-B412-E6F234C1FFF5}" destId="{13A4D193-C302-4092-956B-0EA2FC60999D}" srcOrd="8" destOrd="0" presId="urn:microsoft.com/office/officeart/2008/layout/VerticalCurvedList#1"/>
    <dgm:cxn modelId="{FE63FAF6-B5BA-4B1A-B993-FEAD25C26948}" type="presParOf" srcId="{13A4D193-C302-4092-956B-0EA2FC60999D}" destId="{DB9A6A8C-875A-4285-BD0E-45048FFE7028}" srcOrd="0" destOrd="0" presId="urn:microsoft.com/office/officeart/2008/layout/VerticalCurvedList#1"/>
    <dgm:cxn modelId="{522B9DD0-D016-411D-9202-6E668826332D}" type="presParOf" srcId="{EFDB70C9-FDE6-433F-B412-E6F234C1FFF5}" destId="{A00A39A6-2BAA-48A0-BE61-B068F52133DC}" srcOrd="9" destOrd="0" presId="urn:microsoft.com/office/officeart/2008/layout/VerticalCurvedList#1"/>
    <dgm:cxn modelId="{90A9B5CD-2ADE-44DA-B6E0-127F29097D37}" type="presParOf" srcId="{EFDB70C9-FDE6-433F-B412-E6F234C1FFF5}" destId="{10655BF8-0480-4E52-9BBC-5BFFA4796FA1}" srcOrd="10" destOrd="0" presId="urn:microsoft.com/office/officeart/2008/layout/VerticalCurvedList#1"/>
    <dgm:cxn modelId="{6613272E-6BEE-4092-9C69-1DAA233EF644}" type="presParOf" srcId="{10655BF8-0480-4E52-9BBC-5BFFA4796FA1}" destId="{38E77E7E-3DF4-41C1-9C5B-D25577F91B96}" srcOrd="0" destOrd="0" presId="urn:microsoft.com/office/officeart/2008/layout/VerticalCurved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26AC2-912F-3E48-8829-43D34B2E00C3}">
      <dsp:nvSpPr>
        <dsp:cNvPr id="0" name=""/>
        <dsp:cNvSpPr/>
      </dsp:nvSpPr>
      <dsp:spPr>
        <a:xfrm>
          <a:off x="1392792" y="0"/>
          <a:ext cx="1474686" cy="147468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altLang="ru-RU" sz="1300" kern="1200" dirty="0">
              <a:latin typeface="Arial" panose="020B0604020202020204" pitchFamily="34" charset="0"/>
              <a:cs typeface="Arial" panose="020B0604020202020204" pitchFamily="34" charset="0"/>
            </a:rPr>
            <a:t>Internal Control System</a:t>
          </a:r>
          <a:endParaRPr lang="en-US" sz="1300" kern="1200" dirty="0">
            <a:latin typeface="Arial" panose="020B0604020202020204" pitchFamily="34" charset="0"/>
            <a:cs typeface="Arial" panose="020B0604020202020204" pitchFamily="34" charset="0"/>
          </a:endParaRPr>
        </a:p>
      </dsp:txBody>
      <dsp:txXfrm>
        <a:off x="1608755" y="215963"/>
        <a:ext cx="1042760" cy="1042760"/>
      </dsp:txXfrm>
    </dsp:sp>
    <dsp:sp modelId="{C6415FFE-8830-464E-A53E-B0AD9455B35B}">
      <dsp:nvSpPr>
        <dsp:cNvPr id="0" name=""/>
        <dsp:cNvSpPr/>
      </dsp:nvSpPr>
      <dsp:spPr>
        <a:xfrm>
          <a:off x="1682125" y="1595450"/>
          <a:ext cx="855318" cy="855318"/>
        </a:xfrm>
        <a:prstGeom prst="mathPlus">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1795497" y="1922524"/>
        <a:ext cx="628574" cy="201170"/>
      </dsp:txXfrm>
    </dsp:sp>
    <dsp:sp modelId="{BB2DE914-8876-7A4A-9661-78DD72FCF5DB}">
      <dsp:nvSpPr>
        <dsp:cNvPr id="0" name=""/>
        <dsp:cNvSpPr/>
      </dsp:nvSpPr>
      <dsp:spPr>
        <a:xfrm>
          <a:off x="1358992" y="2570513"/>
          <a:ext cx="1474686" cy="147468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altLang="ru-RU" sz="1300" kern="1200" dirty="0">
              <a:latin typeface="Arial" panose="020B0604020202020204" pitchFamily="34" charset="0"/>
              <a:cs typeface="Arial" panose="020B0604020202020204" pitchFamily="34" charset="0"/>
            </a:rPr>
            <a:t>Risk Management System</a:t>
          </a:r>
          <a:endParaRPr lang="en-US" sz="1300" kern="1200" dirty="0">
            <a:latin typeface="Arial" panose="020B0604020202020204" pitchFamily="34" charset="0"/>
            <a:cs typeface="Arial" panose="020B0604020202020204" pitchFamily="34" charset="0"/>
          </a:endParaRPr>
        </a:p>
      </dsp:txBody>
      <dsp:txXfrm>
        <a:off x="1574955" y="2786476"/>
        <a:ext cx="1042760" cy="1042760"/>
      </dsp:txXfrm>
    </dsp:sp>
    <dsp:sp modelId="{01699FDC-127D-3A4B-A61C-804049A8C922}">
      <dsp:nvSpPr>
        <dsp:cNvPr id="0" name=""/>
        <dsp:cNvSpPr/>
      </dsp:nvSpPr>
      <dsp:spPr>
        <a:xfrm rot="21591437">
          <a:off x="3079059" y="1745344"/>
          <a:ext cx="448554" cy="548583"/>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3079059" y="1855229"/>
        <a:ext cx="313988" cy="329149"/>
      </dsp:txXfrm>
    </dsp:sp>
    <dsp:sp modelId="{4CBF8C70-3F65-A849-9D7F-9E8C46351503}">
      <dsp:nvSpPr>
        <dsp:cNvPr id="0" name=""/>
        <dsp:cNvSpPr/>
      </dsp:nvSpPr>
      <dsp:spPr>
        <a:xfrm>
          <a:off x="3713801" y="540253"/>
          <a:ext cx="2949372" cy="294937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altLang="ru-RU" sz="2700" kern="1200" dirty="0">
              <a:latin typeface="Arial" panose="020B0604020202020204" pitchFamily="34" charset="0"/>
              <a:cs typeface="Arial" panose="020B0604020202020204" pitchFamily="34" charset="0"/>
            </a:rPr>
            <a:t>Integrated Management Framework</a:t>
          </a:r>
          <a:endParaRPr lang="en-US" sz="2700" kern="1200" dirty="0">
            <a:latin typeface="Arial" panose="020B0604020202020204" pitchFamily="34" charset="0"/>
            <a:cs typeface="Arial" panose="020B0604020202020204" pitchFamily="34" charset="0"/>
          </a:endParaRPr>
        </a:p>
      </dsp:txBody>
      <dsp:txXfrm>
        <a:off x="4145727" y="972179"/>
        <a:ext cx="2085520" cy="2085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DAE86-7E39-4208-BDCE-BE06CB7CDC2F}">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34B5E3-51A1-42AA-8B94-B513B08D336E}">
      <dsp:nvSpPr>
        <dsp:cNvPr id="0" name=""/>
        <dsp:cNvSpPr/>
      </dsp:nvSpPr>
      <dsp:spPr>
        <a:xfrm>
          <a:off x="384538" y="253918"/>
          <a:ext cx="5656275" cy="508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5720" rIns="45720" bIns="45720" numCol="1" spcCol="1270" anchor="ctr" anchorCtr="0">
          <a:noAutofit/>
        </a:bodyPr>
        <a:lstStyle/>
        <a:p>
          <a:pPr marL="0" lvl="0" indent="0" algn="l" defTabSz="800100">
            <a:lnSpc>
              <a:spcPct val="90000"/>
            </a:lnSpc>
            <a:spcBef>
              <a:spcPct val="0"/>
            </a:spcBef>
            <a:spcAft>
              <a:spcPct val="35000"/>
            </a:spcAft>
            <a:buNone/>
          </a:pPr>
          <a:r>
            <a:rPr lang="en-US" altLang="ru-RU" sz="1800" b="1" kern="1200" dirty="0">
              <a:latin typeface="Times New Roman" panose="02020603050405020304" pitchFamily="18" charset="0"/>
              <a:cs typeface="Times New Roman" panose="02020603050405020304" pitchFamily="18" charset="0"/>
            </a:rPr>
            <a:t>STAGE</a:t>
          </a:r>
          <a:r>
            <a:rPr lang="ru-RU" altLang="ru-RU" sz="1800" b="1" kern="1200" dirty="0">
              <a:latin typeface="Times New Roman" panose="02020603050405020304" pitchFamily="18" charset="0"/>
              <a:cs typeface="Times New Roman" panose="02020603050405020304" pitchFamily="18" charset="0"/>
            </a:rPr>
            <a:t> 1: </a:t>
          </a:r>
          <a:r>
            <a:rPr lang="en-US" altLang="ru-RU" sz="1800" b="1" kern="1200" dirty="0">
              <a:latin typeface="Times New Roman" panose="02020603050405020304" pitchFamily="18" charset="0"/>
              <a:cs typeface="Times New Roman" panose="02020603050405020304" pitchFamily="18" charset="0"/>
            </a:rPr>
            <a:t>Information Gathering</a:t>
          </a:r>
          <a:r>
            <a:rPr lang="ru-RU" altLang="ru-RU" sz="1800" b="1" kern="1200" dirty="0">
              <a:latin typeface="Times New Roman" panose="02020603050405020304" pitchFamily="18" charset="0"/>
              <a:cs typeface="Times New Roman" panose="02020603050405020304" pitchFamily="18" charset="0"/>
            </a:rPr>
            <a:t> </a:t>
          </a:r>
          <a:r>
            <a:rPr lang="ru-RU" altLang="ru-RU" sz="1000" b="1" kern="1200" dirty="0">
              <a:solidFill>
                <a:schemeClr val="bg1"/>
              </a:solidFill>
              <a:latin typeface="Times New Roman" panose="02020603050405020304" pitchFamily="18" charset="0"/>
              <a:cs typeface="Times New Roman" panose="02020603050405020304" pitchFamily="18" charset="0"/>
            </a:rPr>
            <a:t>(</a:t>
          </a:r>
          <a:r>
            <a:rPr lang="en-US" altLang="ru-RU" sz="1000" b="0" kern="1200" dirty="0">
              <a:solidFill>
                <a:schemeClr val="bg1"/>
              </a:solidFill>
              <a:latin typeface="Times New Roman" panose="02020603050405020304" pitchFamily="18" charset="0"/>
              <a:cs typeface="Times New Roman" panose="02020603050405020304" pitchFamily="18" charset="0"/>
            </a:rPr>
            <a:t>ongoing control, compliance control, departmental control, financial documents monitoring and analysis</a:t>
          </a:r>
          <a:r>
            <a:rPr lang="en-US" altLang="ru-RU" sz="1000" b="1" kern="1200" dirty="0">
              <a:solidFill>
                <a:schemeClr val="bg1"/>
              </a:solidFill>
              <a:latin typeface="Times New Roman" panose="02020603050405020304" pitchFamily="18" charset="0"/>
              <a:cs typeface="Times New Roman" panose="02020603050405020304" pitchFamily="18" charset="0"/>
            </a:rPr>
            <a:t>) </a:t>
          </a:r>
          <a:endParaRPr lang="ru-RU" altLang="ru-RU" sz="1000" kern="1200" dirty="0"/>
        </a:p>
      </dsp:txBody>
      <dsp:txXfrm>
        <a:off x="384538" y="253918"/>
        <a:ext cx="5656275" cy="508162"/>
      </dsp:txXfrm>
    </dsp:sp>
    <dsp:sp modelId="{887FED81-5EFB-42A5-B6A7-9B430A1D21EC}">
      <dsp:nvSpPr>
        <dsp:cNvPr id="0" name=""/>
        <dsp:cNvSpPr/>
      </dsp:nvSpPr>
      <dsp:spPr>
        <a:xfrm>
          <a:off x="66936" y="190398"/>
          <a:ext cx="635203" cy="6352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3D1CE4-CCD7-4845-AE03-FBAE07290B33}">
      <dsp:nvSpPr>
        <dsp:cNvPr id="0" name=""/>
        <dsp:cNvSpPr/>
      </dsp:nvSpPr>
      <dsp:spPr>
        <a:xfrm>
          <a:off x="748672" y="1015918"/>
          <a:ext cx="5292140" cy="508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5720" rIns="45720" bIns="45720" numCol="1" spcCol="1270" anchor="ctr" anchorCtr="0">
          <a:noAutofit/>
        </a:bodyPr>
        <a:lstStyle/>
        <a:p>
          <a:pPr marL="0" lvl="0" indent="0" algn="l" defTabSz="800100">
            <a:lnSpc>
              <a:spcPct val="90000"/>
            </a:lnSpc>
            <a:spcBef>
              <a:spcPct val="0"/>
            </a:spcBef>
            <a:spcAft>
              <a:spcPct val="35000"/>
            </a:spcAft>
            <a:buNone/>
          </a:pPr>
          <a:r>
            <a:rPr lang="en-US" altLang="ru-RU" sz="1800" b="1" kern="1200" dirty="0">
              <a:latin typeface="Times New Roman" panose="02020603050405020304" pitchFamily="18" charset="0"/>
              <a:cs typeface="Times New Roman" panose="02020603050405020304" pitchFamily="18" charset="0"/>
            </a:rPr>
            <a:t>STAGE</a:t>
          </a:r>
          <a:r>
            <a:rPr lang="ru-RU" altLang="ru-RU" sz="1800" b="1" kern="1200" dirty="0">
              <a:latin typeface="Times New Roman" panose="02020603050405020304" pitchFamily="18" charset="0"/>
              <a:cs typeface="Times New Roman" panose="02020603050405020304" pitchFamily="18" charset="0"/>
            </a:rPr>
            <a:t> 2: </a:t>
          </a:r>
          <a:r>
            <a:rPr lang="en-US" altLang="ru-RU" sz="1800" b="1" kern="1200" dirty="0">
              <a:latin typeface="Times New Roman" panose="02020603050405020304" pitchFamily="18" charset="0"/>
              <a:cs typeface="Times New Roman" panose="02020603050405020304" pitchFamily="18" charset="0"/>
            </a:rPr>
            <a:t>Risk Identification</a:t>
          </a:r>
          <a:endParaRPr lang="ru-RU" altLang="ru-RU" sz="1800" b="1" kern="1200" dirty="0">
            <a:latin typeface="Times New Roman" panose="02020603050405020304" pitchFamily="18" charset="0"/>
            <a:cs typeface="Times New Roman" panose="02020603050405020304" pitchFamily="18" charset="0"/>
          </a:endParaRPr>
        </a:p>
      </dsp:txBody>
      <dsp:txXfrm>
        <a:off x="748672" y="1015918"/>
        <a:ext cx="5292140" cy="508162"/>
      </dsp:txXfrm>
    </dsp:sp>
    <dsp:sp modelId="{8E9793DA-A605-4706-814F-9045717F8029}">
      <dsp:nvSpPr>
        <dsp:cNvPr id="0" name=""/>
        <dsp:cNvSpPr/>
      </dsp:nvSpPr>
      <dsp:spPr>
        <a:xfrm>
          <a:off x="431071" y="952398"/>
          <a:ext cx="635203" cy="6352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652643-8701-46BF-A543-F6A0BFCB73B3}">
      <dsp:nvSpPr>
        <dsp:cNvPr id="0" name=""/>
        <dsp:cNvSpPr/>
      </dsp:nvSpPr>
      <dsp:spPr>
        <a:xfrm>
          <a:off x="860432" y="1777918"/>
          <a:ext cx="5180380" cy="508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5720" rIns="45720" bIns="45720" numCol="1" spcCol="1270" anchor="ctr" anchorCtr="0">
          <a:noAutofit/>
        </a:bodyPr>
        <a:lstStyle/>
        <a:p>
          <a:pPr marL="0" lvl="0" indent="0" algn="l" defTabSz="800100">
            <a:lnSpc>
              <a:spcPct val="90000"/>
            </a:lnSpc>
            <a:spcBef>
              <a:spcPct val="0"/>
            </a:spcBef>
            <a:spcAft>
              <a:spcPct val="35000"/>
            </a:spcAft>
            <a:buNone/>
          </a:pPr>
          <a:r>
            <a:rPr lang="en-US" altLang="ru-RU" sz="1800" b="1" kern="1200" dirty="0">
              <a:latin typeface="Times New Roman" panose="02020603050405020304" pitchFamily="18" charset="0"/>
              <a:cs typeface="Times New Roman" panose="02020603050405020304" pitchFamily="18" charset="0"/>
            </a:rPr>
            <a:t>STAGE</a:t>
          </a:r>
          <a:r>
            <a:rPr lang="ru-RU" altLang="ru-RU" sz="1800" b="1" kern="1200" dirty="0">
              <a:latin typeface="Times New Roman" panose="02020603050405020304" pitchFamily="18" charset="0"/>
              <a:cs typeface="Times New Roman" panose="02020603050405020304" pitchFamily="18" charset="0"/>
            </a:rPr>
            <a:t> 3: </a:t>
          </a:r>
          <a:r>
            <a:rPr lang="en-US" altLang="ru-RU" sz="1800" b="1" kern="1200" dirty="0">
              <a:latin typeface="Times New Roman" panose="02020603050405020304" pitchFamily="18" charset="0"/>
              <a:cs typeface="Times New Roman" panose="02020603050405020304" pitchFamily="18" charset="0"/>
            </a:rPr>
            <a:t>Risk Assessment</a:t>
          </a:r>
          <a:r>
            <a:rPr lang="ru-RU" altLang="ru-RU" sz="1800" b="1" kern="1200" dirty="0">
              <a:latin typeface="Times New Roman" panose="02020603050405020304" pitchFamily="18" charset="0"/>
              <a:cs typeface="Times New Roman" panose="02020603050405020304" pitchFamily="18" charset="0"/>
            </a:rPr>
            <a:t> </a:t>
          </a:r>
          <a:endParaRPr lang="ru-RU" altLang="ru-RU" sz="1800" kern="1200" dirty="0"/>
        </a:p>
      </dsp:txBody>
      <dsp:txXfrm>
        <a:off x="860432" y="1777918"/>
        <a:ext cx="5180380" cy="508162"/>
      </dsp:txXfrm>
    </dsp:sp>
    <dsp:sp modelId="{C5AECDF1-B71F-477F-931C-908AB264F81A}">
      <dsp:nvSpPr>
        <dsp:cNvPr id="0" name=""/>
        <dsp:cNvSpPr/>
      </dsp:nvSpPr>
      <dsp:spPr>
        <a:xfrm>
          <a:off x="542831" y="1714398"/>
          <a:ext cx="635203" cy="6352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ED56F2-1D73-49A2-896E-672ECD8512C6}">
      <dsp:nvSpPr>
        <dsp:cNvPr id="0" name=""/>
        <dsp:cNvSpPr/>
      </dsp:nvSpPr>
      <dsp:spPr>
        <a:xfrm>
          <a:off x="748672" y="2539918"/>
          <a:ext cx="5292140" cy="508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5720" rIns="45720" bIns="45720" numCol="1" spcCol="1270" anchor="ctr" anchorCtr="0">
          <a:noAutofit/>
        </a:bodyPr>
        <a:lstStyle/>
        <a:p>
          <a:pPr marL="0" lvl="0" indent="0" algn="l" defTabSz="800100">
            <a:lnSpc>
              <a:spcPct val="90000"/>
            </a:lnSpc>
            <a:spcBef>
              <a:spcPct val="0"/>
            </a:spcBef>
            <a:spcAft>
              <a:spcPct val="35000"/>
            </a:spcAft>
            <a:buNone/>
          </a:pPr>
          <a:r>
            <a:rPr lang="en-US" altLang="ru-RU" sz="1800" b="1" kern="1200" dirty="0">
              <a:latin typeface="Times New Roman" panose="02020603050405020304" pitchFamily="18" charset="0"/>
              <a:cs typeface="Times New Roman" panose="02020603050405020304" pitchFamily="18" charset="0"/>
            </a:rPr>
            <a:t>STAGE</a:t>
          </a:r>
          <a:r>
            <a:rPr lang="ru-RU" altLang="ru-RU" sz="1800" b="1" kern="1200" dirty="0">
              <a:latin typeface="Times New Roman" panose="02020603050405020304" pitchFamily="18" charset="0"/>
              <a:cs typeface="Times New Roman" panose="02020603050405020304" pitchFamily="18" charset="0"/>
            </a:rPr>
            <a:t> 4: </a:t>
          </a:r>
          <a:r>
            <a:rPr lang="en-US" altLang="ru-RU" sz="1800" b="1" kern="1200" dirty="0">
              <a:latin typeface="Times New Roman" panose="02020603050405020304" pitchFamily="18" charset="0"/>
              <a:cs typeface="Times New Roman" panose="02020603050405020304" pitchFamily="18" charset="0"/>
            </a:rPr>
            <a:t>Response Measures</a:t>
          </a:r>
          <a:endParaRPr lang="ru-RU" altLang="ru-RU" sz="1800" b="1" kern="1200" dirty="0">
            <a:latin typeface="Times New Roman" panose="02020603050405020304" pitchFamily="18" charset="0"/>
            <a:cs typeface="Times New Roman" panose="02020603050405020304" pitchFamily="18" charset="0"/>
          </a:endParaRPr>
        </a:p>
      </dsp:txBody>
      <dsp:txXfrm>
        <a:off x="748672" y="2539918"/>
        <a:ext cx="5292140" cy="508162"/>
      </dsp:txXfrm>
    </dsp:sp>
    <dsp:sp modelId="{DB9A6A8C-875A-4285-BD0E-45048FFE7028}">
      <dsp:nvSpPr>
        <dsp:cNvPr id="0" name=""/>
        <dsp:cNvSpPr/>
      </dsp:nvSpPr>
      <dsp:spPr>
        <a:xfrm>
          <a:off x="431071" y="2476398"/>
          <a:ext cx="635203" cy="6352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0A39A6-2BAA-48A0-BE61-B068F52133DC}">
      <dsp:nvSpPr>
        <dsp:cNvPr id="0" name=""/>
        <dsp:cNvSpPr/>
      </dsp:nvSpPr>
      <dsp:spPr>
        <a:xfrm>
          <a:off x="384538" y="3301918"/>
          <a:ext cx="5656275" cy="508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5720" rIns="45720" bIns="45720" numCol="1" spcCol="1270" anchor="ctr" anchorCtr="0">
          <a:noAutofit/>
        </a:bodyPr>
        <a:lstStyle/>
        <a:p>
          <a:pPr marL="0" lvl="0" indent="0" algn="l" defTabSz="800100">
            <a:lnSpc>
              <a:spcPct val="90000"/>
            </a:lnSpc>
            <a:spcBef>
              <a:spcPct val="0"/>
            </a:spcBef>
            <a:spcAft>
              <a:spcPct val="35000"/>
            </a:spcAft>
            <a:buNone/>
          </a:pPr>
          <a:r>
            <a:rPr lang="en-US" altLang="ru-RU" sz="1800" b="1" kern="1200" dirty="0">
              <a:latin typeface="Times New Roman" panose="02020603050405020304" pitchFamily="18" charset="0"/>
              <a:cs typeface="Times New Roman" panose="02020603050405020304" pitchFamily="18" charset="0"/>
            </a:rPr>
            <a:t>STAGE </a:t>
          </a:r>
          <a:r>
            <a:rPr lang="ru-RU" altLang="ru-RU" sz="1800" b="1" kern="1200" dirty="0">
              <a:latin typeface="Times New Roman" panose="02020603050405020304" pitchFamily="18" charset="0"/>
              <a:cs typeface="Times New Roman" panose="02020603050405020304" pitchFamily="18" charset="0"/>
            </a:rPr>
            <a:t>5: </a:t>
          </a:r>
          <a:r>
            <a:rPr lang="en-US" altLang="ru-RU" sz="1800" b="1" kern="1200" dirty="0">
              <a:latin typeface="Times New Roman" panose="02020603050405020304" pitchFamily="18" charset="0"/>
              <a:cs typeface="Times New Roman" panose="02020603050405020304" pitchFamily="18" charset="0"/>
            </a:rPr>
            <a:t>Risk Monitoring</a:t>
          </a:r>
          <a:r>
            <a:rPr lang="ru-RU" altLang="ru-RU" sz="1800" b="1" kern="1200" dirty="0">
              <a:latin typeface="Times New Roman" panose="02020603050405020304" pitchFamily="18" charset="0"/>
              <a:cs typeface="Times New Roman" panose="02020603050405020304" pitchFamily="18" charset="0"/>
            </a:rPr>
            <a:t> </a:t>
          </a:r>
          <a:endParaRPr lang="ru-RU" altLang="ru-RU" sz="1800" kern="1200" dirty="0"/>
        </a:p>
      </dsp:txBody>
      <dsp:txXfrm>
        <a:off x="384538" y="3301918"/>
        <a:ext cx="5656275" cy="508162"/>
      </dsp:txXfrm>
    </dsp:sp>
    <dsp:sp modelId="{38E77E7E-3DF4-41C1-9C5B-D25577F91B96}">
      <dsp:nvSpPr>
        <dsp:cNvPr id="0" name=""/>
        <dsp:cNvSpPr/>
      </dsp:nvSpPr>
      <dsp:spPr>
        <a:xfrm>
          <a:off x="66936" y="3238398"/>
          <a:ext cx="635203" cy="6352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equation2#1">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shape xmlns:r="http://schemas.openxmlformats.org/officeDocument/2006/relationships" r:blip="">
      <dgm:adjLst/>
    </dgm:shape>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alg type="tx">
                    <dgm:param type="txAnchorVertCh" val="mid"/>
                  </dgm:alg>
                  <dgm:shape xmlns:r="http://schemas.openxmlformats.org/officeDocument/2006/relationships" type="ellipse" r:blip="">
                    <dgm:adjLst/>
                  </dgm:shape>
                  <dgm:varLst>
                    <dgm:bulletEnabled val="1"/>
                  </dgm:varLst>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presOf axis="ch" ptType="sibTrans" st="-1" cnt="1"/>
              <dgm:constrLst>
                <dgm:constr type="h" refType="w" fact="0.62"/>
                <dgm:constr type="connDist"/>
                <dgm:constr type="begPad" refType="connDist" fact="0.25"/>
                <dgm:constr type="endPad" refType="connDist" fact="0.22"/>
              </dgm:constrLst>
              <dgm:ruleLst/>
            </dgm:layoutNode>
          </dgm:if>
          <dgm:else name="Name18"/>
        </dgm:choose>
        <dgm:layoutNode name="lastNode">
          <dgm:alg type="tx">
            <dgm:param type="txAnchorVertCh" val="mid"/>
          </dgm:alg>
          <dgm:shape xmlns:r="http://schemas.openxmlformats.org/officeDocument/2006/relationships" type="ellipse" r:blip="">
            <dgm:adjLst/>
          </dgm:shape>
          <dgm:varLst>
            <dgm:bulletEnabled val="1"/>
          </dgm:varLst>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alg type="composite"/>
    <dgm:shape xmlns:r="http://schemas.openxmlformats.org/officeDocument/2006/relationships" r:blip="">
      <dgm:adjLst/>
    </dgm:shape>
    <dgm:layoutNode name="Name1">
      <dgm:alg type="composite"/>
      <dgm:shape xmlns:r="http://schemas.openxmlformats.org/officeDocument/2006/relationships" r:blip="">
        <dgm:adjLst/>
      </dgm:shape>
      <dgm:layoutNode name="cycle">
        <dgm:shape xmlns:r="http://schemas.openxmlformats.org/officeDocument/2006/relationships" r:blip="">
          <dgm:adjLst/>
        </dgm:shape>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choose name="Name21">
          <dgm:if name="Name22" func="var" arg="dir" op="equ" val="norm">
            <dgm:alg type="cycle">
              <dgm:param type="stAng" val="45"/>
              <dgm:param type="spanAng" val="90"/>
            </dgm:alg>
          </dgm:if>
          <dgm:else name="Name23">
            <dgm:alg type="cycle">
              <dgm:param type="stAng" val="225"/>
              <dgm:param type="spanAng" val="90"/>
            </dgm:alg>
          </dgm:else>
        </dgm:choose>
        <dgm:presOf/>
        <dgm:constrLst>
          <dgm:constr type="w" for="ch" val="1"/>
          <dgm:constr type="h" for="ch" val="1"/>
          <dgm:constr type="diam" for="ch" forName="conn" refType="diam"/>
        </dgm:constrLst>
      </dgm:layoutNod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shape xmlns:r="http://schemas.openxmlformats.org/officeDocument/2006/relationships" type="rect" r:blip="">
            <dgm:adjLst/>
          </dgm:shape>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shape xmlns:r="http://schemas.openxmlformats.org/officeDocument/2006/relationships" type="rect" r:blip="">
            <dgm:adjLst/>
          </dgm:shape>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shape xmlns:r="http://schemas.openxmlformats.org/officeDocument/2006/relationships" type="rect" r:blip="">
            <dgm:adjLst/>
          </dgm:shape>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shape xmlns:r="http://schemas.openxmlformats.org/officeDocument/2006/relationships" type="rect" r:blip="">
            <dgm:adjLst/>
          </dgm:shape>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shape xmlns:r="http://schemas.openxmlformats.org/officeDocument/2006/relationships" type="rect" r:blip="">
            <dgm:adjLst/>
          </dgm:shape>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shape xmlns:r="http://schemas.openxmlformats.org/officeDocument/2006/relationships" type="rect" r:blip="">
            <dgm:adjLst/>
          </dgm:shape>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shape xmlns:r="http://schemas.openxmlformats.org/officeDocument/2006/relationships" type="rect" r:blip="">
            <dgm:adjLst/>
          </dgm:shape>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varLst>
      <dgm:chMax val="7"/>
      <dgm:chPref val="7"/>
      <dgm:dir/>
    </dgm:varLst>
    <dgm:constrLst>
      <dgm:constr type="w" for="ch" refType="h" refFor="ch" op="gte" fact="0.8"/>
    </dgm:constrLst>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967"/>
          </a:xfrm>
          <a:prstGeom prst="rect">
            <a:avLst/>
          </a:prstGeom>
        </p:spPr>
        <p:txBody>
          <a:bodyPr vert="horz" lIns="91440" tIns="45720" rIns="91440" bIns="45720" numCol="1" rtlCol="0"/>
          <a:lstStyle>
            <a:lvl1pPr algn="l">
              <a:defRPr sz="1200"/>
            </a:lvl1pPr>
          </a:lstStyle>
          <a:p>
            <a:endParaRPr lang="ru-RU" altLang="ru-RU"/>
          </a:p>
        </p:txBody>
      </p:sp>
      <p:sp>
        <p:nvSpPr>
          <p:cNvPr id="3" name="Дата 2"/>
          <p:cNvSpPr>
            <a:spLocks noGrp="1"/>
          </p:cNvSpPr>
          <p:nvPr>
            <p:ph type="dt" idx="1"/>
          </p:nvPr>
        </p:nvSpPr>
        <p:spPr>
          <a:xfrm>
            <a:off x="3849688" y="0"/>
            <a:ext cx="2946400" cy="496967"/>
          </a:xfrm>
          <a:prstGeom prst="rect">
            <a:avLst/>
          </a:prstGeom>
        </p:spPr>
        <p:txBody>
          <a:bodyPr vert="horz" lIns="91440" tIns="45720" rIns="91440" bIns="45720" numCol="1" rtlCol="0"/>
          <a:lstStyle>
            <a:lvl1pPr algn="r">
              <a:defRPr sz="1200"/>
            </a:lvl1pPr>
          </a:lstStyle>
          <a:p>
            <a:fld id="{AA333649-2060-4460-A5CD-17F1CCE9A9AE}" type="datetimeFigureOut">
              <a:rPr lang="ru-RU" altLang="ru-RU" smtClean="0"/>
              <a:t>16.05.2023</a:t>
            </a:fld>
            <a:endParaRPr lang="ru-RU" alt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numCol="1" rtlCol="0" anchor="ctr"/>
          <a:lstStyle/>
          <a:p>
            <a:endParaRPr lang="ru-RU" altLang="ru-RU"/>
          </a:p>
        </p:txBody>
      </p:sp>
      <p:sp>
        <p:nvSpPr>
          <p:cNvPr id="5" name="Заметки 4"/>
          <p:cNvSpPr>
            <a:spLocks noGrp="1"/>
          </p:cNvSpPr>
          <p:nvPr>
            <p:ph type="body" sz="quarter" idx="3"/>
          </p:nvPr>
        </p:nvSpPr>
        <p:spPr>
          <a:xfrm>
            <a:off x="679450" y="4715629"/>
            <a:ext cx="5438775" cy="4467939"/>
          </a:xfrm>
          <a:prstGeom prst="rect">
            <a:avLst/>
          </a:prstGeom>
        </p:spPr>
        <p:txBody>
          <a:bodyPr vert="horz" lIns="91440" tIns="45720" rIns="91440" bIns="45720" numCol="1" rtlCol="0"/>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6" name="Нижний колонтитул 5"/>
          <p:cNvSpPr>
            <a:spLocks noGrp="1"/>
          </p:cNvSpPr>
          <p:nvPr>
            <p:ph type="ftr" sz="quarter" idx="4"/>
          </p:nvPr>
        </p:nvSpPr>
        <p:spPr>
          <a:xfrm>
            <a:off x="0" y="9429671"/>
            <a:ext cx="2946400" cy="496966"/>
          </a:xfrm>
          <a:prstGeom prst="rect">
            <a:avLst/>
          </a:prstGeom>
        </p:spPr>
        <p:txBody>
          <a:bodyPr vert="horz" lIns="91440" tIns="45720" rIns="91440" bIns="45720" numCol="1" rtlCol="0" anchor="b"/>
          <a:lstStyle>
            <a:lvl1pPr algn="l">
              <a:defRPr sz="1200"/>
            </a:lvl1pPr>
          </a:lstStyle>
          <a:p>
            <a:endParaRPr lang="ru-RU" altLang="ru-RU"/>
          </a:p>
        </p:txBody>
      </p:sp>
      <p:sp>
        <p:nvSpPr>
          <p:cNvPr id="7" name="Номер слайда 6"/>
          <p:cNvSpPr>
            <a:spLocks noGrp="1"/>
          </p:cNvSpPr>
          <p:nvPr>
            <p:ph type="sldNum" sz="quarter" idx="5"/>
          </p:nvPr>
        </p:nvSpPr>
        <p:spPr>
          <a:xfrm>
            <a:off x="3849688" y="9429671"/>
            <a:ext cx="2946400" cy="496966"/>
          </a:xfrm>
          <a:prstGeom prst="rect">
            <a:avLst/>
          </a:prstGeom>
        </p:spPr>
        <p:txBody>
          <a:bodyPr vert="horz" lIns="91440" tIns="45720" rIns="91440" bIns="45720" numCol="1" rtlCol="0" anchor="b"/>
          <a:lstStyle>
            <a:lvl1pPr algn="r">
              <a:defRPr sz="1200"/>
            </a:lvl1pPr>
          </a:lstStyle>
          <a:p>
            <a:fld id="{E71DEA95-66EA-47A1-AFBD-284DB7673433}" type="slidenum">
              <a:rPr lang="ru-RU" altLang="ru-RU" smtClean="0"/>
              <a:t>‹#›</a:t>
            </a:fld>
            <a:endParaRPr lang="ru-RU" altLang="ru-RU"/>
          </a:p>
        </p:txBody>
      </p:sp>
    </p:spTree>
    <p:extLst>
      <p:ext uri="{BB962C8B-B14F-4D97-AF65-F5344CB8AC3E}">
        <p14:creationId xmlns:p14="http://schemas.microsoft.com/office/powerpoint/2010/main" val="1530597536"/>
      </p:ext>
    </p:extLst>
  </p:cSld>
  <p:clrMap bg1="lt1" tx1="dk1" bg2="lt2" tx2="dk2" accent1="accent1" accent2="accent2" accent3="accent3" accent4="accent4" accent5="accent5" accent6="accent6" hlink="hlink" folHlink="folHlink"/>
  <p:notesStyle>
    <a:lvl1pPr marL="0" algn="l" defTabSz="685766" rtl="0" eaLnBrk="1" latinLnBrk="0" hangingPunct="1">
      <a:defRPr sz="900" kern="1200">
        <a:solidFill>
          <a:schemeClr val="tx1"/>
        </a:solidFill>
        <a:latin typeface="+mn-lt"/>
        <a:ea typeface="+mn-ea"/>
        <a:cs typeface="+mn-cs"/>
      </a:defRPr>
    </a:lvl1pPr>
    <a:lvl2pPr marL="342884" algn="l" defTabSz="685766" rtl="0" eaLnBrk="1" latinLnBrk="0" hangingPunct="1">
      <a:defRPr sz="900" kern="1200">
        <a:solidFill>
          <a:schemeClr val="tx1"/>
        </a:solidFill>
        <a:latin typeface="+mn-lt"/>
        <a:ea typeface="+mn-ea"/>
        <a:cs typeface="+mn-cs"/>
      </a:defRPr>
    </a:lvl2pPr>
    <a:lvl3pPr marL="685766" algn="l" defTabSz="685766" rtl="0" eaLnBrk="1" latinLnBrk="0" hangingPunct="1">
      <a:defRPr sz="900" kern="1200">
        <a:solidFill>
          <a:schemeClr val="tx1"/>
        </a:solidFill>
        <a:latin typeface="+mn-lt"/>
        <a:ea typeface="+mn-ea"/>
        <a:cs typeface="+mn-cs"/>
      </a:defRPr>
    </a:lvl3pPr>
    <a:lvl4pPr marL="1028649" algn="l" defTabSz="685766" rtl="0" eaLnBrk="1" latinLnBrk="0" hangingPunct="1">
      <a:defRPr sz="900" kern="1200">
        <a:solidFill>
          <a:schemeClr val="tx1"/>
        </a:solidFill>
        <a:latin typeface="+mn-lt"/>
        <a:ea typeface="+mn-ea"/>
        <a:cs typeface="+mn-cs"/>
      </a:defRPr>
    </a:lvl4pPr>
    <a:lvl5pPr marL="1371532" algn="l" defTabSz="685766" rtl="0" eaLnBrk="1" latinLnBrk="0" hangingPunct="1">
      <a:defRPr sz="900" kern="1200">
        <a:solidFill>
          <a:schemeClr val="tx1"/>
        </a:solidFill>
        <a:latin typeface="+mn-lt"/>
        <a:ea typeface="+mn-ea"/>
        <a:cs typeface="+mn-cs"/>
      </a:defRPr>
    </a:lvl5pPr>
    <a:lvl6pPr marL="1714415" algn="l" defTabSz="685766" rtl="0" eaLnBrk="1" latinLnBrk="0" hangingPunct="1">
      <a:defRPr sz="900" kern="1200">
        <a:solidFill>
          <a:schemeClr val="tx1"/>
        </a:solidFill>
        <a:latin typeface="+mn-lt"/>
        <a:ea typeface="+mn-ea"/>
        <a:cs typeface="+mn-cs"/>
      </a:defRPr>
    </a:lvl6pPr>
    <a:lvl7pPr marL="2057297" algn="l" defTabSz="685766" rtl="0" eaLnBrk="1" latinLnBrk="0" hangingPunct="1">
      <a:defRPr sz="900" kern="1200">
        <a:solidFill>
          <a:schemeClr val="tx1"/>
        </a:solidFill>
        <a:latin typeface="+mn-lt"/>
        <a:ea typeface="+mn-ea"/>
        <a:cs typeface="+mn-cs"/>
      </a:defRPr>
    </a:lvl7pPr>
    <a:lvl8pPr marL="2400180" algn="l" defTabSz="685766" rtl="0" eaLnBrk="1" latinLnBrk="0" hangingPunct="1">
      <a:defRPr sz="900" kern="1200">
        <a:solidFill>
          <a:schemeClr val="tx1"/>
        </a:solidFill>
        <a:latin typeface="+mn-lt"/>
        <a:ea typeface="+mn-ea"/>
        <a:cs typeface="+mn-cs"/>
      </a:defRPr>
    </a:lvl8pPr>
    <a:lvl9pPr marL="2743064" algn="l" defTabSz="685766"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numCol="1"/>
          <a:lstStyle/>
          <a:p>
            <a:endParaRPr lang="ru-RU" altLang="ru-RU" dirty="0"/>
          </a:p>
        </p:txBody>
      </p:sp>
      <p:sp>
        <p:nvSpPr>
          <p:cNvPr id="4" name="Номер слайда 3"/>
          <p:cNvSpPr>
            <a:spLocks noGrp="1"/>
          </p:cNvSpPr>
          <p:nvPr>
            <p:ph type="sldNum" sz="quarter" idx="10"/>
          </p:nvPr>
        </p:nvSpPr>
        <p:spPr/>
        <p:txBody>
          <a:bodyPr numCol="1"/>
          <a:lstStyle/>
          <a:p>
            <a:fld id="{E71DEA95-66EA-47A1-AFBD-284DB7673433}" type="slidenum">
              <a:rPr lang="ru-RU" altLang="ru-RU" smtClean="0"/>
              <a:t>2</a:t>
            </a:fld>
            <a:endParaRPr lang="ru-RU" altLang="ru-RU"/>
          </a:p>
        </p:txBody>
      </p:sp>
    </p:spTree>
    <p:extLst>
      <p:ext uri="{BB962C8B-B14F-4D97-AF65-F5344CB8AC3E}">
        <p14:creationId xmlns:p14="http://schemas.microsoft.com/office/powerpoint/2010/main" val="3900276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numCol="1"/>
          <a:lstStyle/>
          <a:p>
            <a:endParaRPr lang="ru-RU" altLang="ru-RU" dirty="0"/>
          </a:p>
        </p:txBody>
      </p:sp>
      <p:sp>
        <p:nvSpPr>
          <p:cNvPr id="4" name="Номер слайда 3"/>
          <p:cNvSpPr>
            <a:spLocks noGrp="1"/>
          </p:cNvSpPr>
          <p:nvPr>
            <p:ph type="sldNum" sz="quarter" idx="10"/>
          </p:nvPr>
        </p:nvSpPr>
        <p:spPr/>
        <p:txBody>
          <a:bodyPr numCol="1"/>
          <a:lstStyle/>
          <a:p>
            <a:fld id="{E71DEA95-66EA-47A1-AFBD-284DB7673433}" type="slidenum">
              <a:rPr lang="ru-RU" altLang="ru-RU" smtClean="0"/>
              <a:t>13</a:t>
            </a:fld>
            <a:endParaRPr lang="ru-RU" altLang="ru-RU"/>
          </a:p>
        </p:txBody>
      </p:sp>
    </p:spTree>
    <p:extLst>
      <p:ext uri="{BB962C8B-B14F-4D97-AF65-F5344CB8AC3E}">
        <p14:creationId xmlns:p14="http://schemas.microsoft.com/office/powerpoint/2010/main" val="2627335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841772"/>
            <a:ext cx="6858000" cy="1790700"/>
          </a:xfrm>
        </p:spPr>
        <p:txBody>
          <a:bodyPr numCol="1" anchor="b"/>
          <a:lstStyle>
            <a:lvl1pPr algn="ctr">
              <a:defRPr sz="4500"/>
            </a:lvl1pPr>
          </a:lstStyle>
          <a:p>
            <a:r>
              <a:rPr lang="ru-RU" altLang="ru-RU"/>
              <a:t>Образец заголовка</a:t>
            </a:r>
          </a:p>
        </p:txBody>
      </p:sp>
      <p:sp>
        <p:nvSpPr>
          <p:cNvPr id="3" name="Подзаголовок 2"/>
          <p:cNvSpPr>
            <a:spLocks noGrp="1"/>
          </p:cNvSpPr>
          <p:nvPr>
            <p:ph type="subTitle" idx="1"/>
          </p:nvPr>
        </p:nvSpPr>
        <p:spPr>
          <a:xfrm>
            <a:off x="1143000" y="2701528"/>
            <a:ext cx="6858000" cy="1241822"/>
          </a:xfrm>
        </p:spPr>
        <p:txBody>
          <a:bodyPr numCol="1"/>
          <a:lstStyle>
            <a:lvl1pPr marL="0" indent="0" algn="ctr">
              <a:buNone/>
              <a:defRPr sz="1800"/>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ru-RU" altLang="ru-RU"/>
              <a:t>Образец подзаголовка</a:t>
            </a:r>
          </a:p>
        </p:txBody>
      </p:sp>
      <p:sp>
        <p:nvSpPr>
          <p:cNvPr id="4" name="Дата 3"/>
          <p:cNvSpPr>
            <a:spLocks noGrp="1"/>
          </p:cNvSpPr>
          <p:nvPr>
            <p:ph type="dt" sz="half" idx="10"/>
          </p:nvPr>
        </p:nvSpPr>
        <p:spPr/>
        <p:txBody>
          <a:bodyPr numCol="1"/>
          <a:lstStyle>
            <a:lvl1pPr>
              <a:defRPr/>
            </a:lvl1pPr>
          </a:lstStyle>
          <a:p>
            <a:pPr>
              <a:defRPr/>
            </a:pPr>
            <a:fld id="{80F61524-2EEF-4D35-9BA2-419B27F5948A}" type="datetime1">
              <a:rPr lang="ru-RU" altLang="ru-RU" smtClean="0"/>
              <a:t>16.05.2023</a:t>
            </a:fld>
            <a:endParaRPr lang="ru-RU" altLang="ru-RU"/>
          </a:p>
        </p:txBody>
      </p:sp>
      <p:sp>
        <p:nvSpPr>
          <p:cNvPr id="5" name="Нижний колонтитул 4"/>
          <p:cNvSpPr>
            <a:spLocks noGrp="1"/>
          </p:cNvSpPr>
          <p:nvPr>
            <p:ph type="ftr" sz="quarter" idx="11"/>
          </p:nvPr>
        </p:nvSpPr>
        <p:spPr/>
        <p:txBody>
          <a:bodyPr numCol="1"/>
          <a:lstStyle>
            <a:lvl1pPr>
              <a:defRPr/>
            </a:lvl1pPr>
          </a:lstStyle>
          <a:p>
            <a:pPr>
              <a:defRPr/>
            </a:pPr>
            <a:endParaRPr lang="ru-RU" altLang="ru-RU"/>
          </a:p>
        </p:txBody>
      </p:sp>
      <p:sp>
        <p:nvSpPr>
          <p:cNvPr id="6" name="Номер слайда 5"/>
          <p:cNvSpPr>
            <a:spLocks noGrp="1"/>
          </p:cNvSpPr>
          <p:nvPr>
            <p:ph type="sldNum" sz="quarter" idx="12"/>
          </p:nvPr>
        </p:nvSpPr>
        <p:spPr/>
        <p:txBody>
          <a:bodyPr numCol="1"/>
          <a:lstStyle>
            <a:lvl1pPr>
              <a:defRPr/>
            </a:lvl1pPr>
          </a:lstStyle>
          <a:p>
            <a:pPr>
              <a:defRPr/>
            </a:pPr>
            <a:fld id="{DBF228ED-B2EE-4F15-A0C7-6C0A4540E08A}" type="slidenum">
              <a:rPr lang="ru-RU" altLang="ru-RU"/>
              <a:pPr>
                <a:defRPr/>
              </a:pPr>
              <a:t>‹#›</a:t>
            </a:fld>
            <a:endParaRPr lang="ru-RU" altLang="ru-RU"/>
          </a:p>
        </p:txBody>
      </p:sp>
    </p:spTree>
    <p:extLst>
      <p:ext uri="{BB962C8B-B14F-4D97-AF65-F5344CB8AC3E}">
        <p14:creationId xmlns:p14="http://schemas.microsoft.com/office/powerpoint/2010/main" val="985873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numCol="1"/>
          <a:lstStyle/>
          <a:p>
            <a:r>
              <a:rPr lang="ru-RU" altLang="ru-RU"/>
              <a:t>Образец заголовка</a:t>
            </a:r>
          </a:p>
        </p:txBody>
      </p:sp>
      <p:sp>
        <p:nvSpPr>
          <p:cNvPr id="3" name="Вертикальный текст 2"/>
          <p:cNvSpPr>
            <a:spLocks noGrp="1"/>
          </p:cNvSpPr>
          <p:nvPr>
            <p:ph type="body" orient="vert" idx="1"/>
          </p:nvPr>
        </p:nvSpPr>
        <p:spPr/>
        <p:txBody>
          <a:bodyPr vert="eaVert" numCol="1"/>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10"/>
          </p:nvPr>
        </p:nvSpPr>
        <p:spPr/>
        <p:txBody>
          <a:bodyPr numCol="1"/>
          <a:lstStyle>
            <a:lvl1pPr>
              <a:defRPr/>
            </a:lvl1pPr>
          </a:lstStyle>
          <a:p>
            <a:pPr>
              <a:defRPr/>
            </a:pPr>
            <a:fld id="{F3B6BBEE-396A-4F11-9E30-03ECE3C0A057}" type="datetime1">
              <a:rPr lang="ru-RU" altLang="ru-RU" smtClean="0"/>
              <a:t>16.05.2023</a:t>
            </a:fld>
            <a:endParaRPr lang="ru-RU" altLang="ru-RU"/>
          </a:p>
        </p:txBody>
      </p:sp>
      <p:sp>
        <p:nvSpPr>
          <p:cNvPr id="5" name="Нижний колонтитул 4"/>
          <p:cNvSpPr>
            <a:spLocks noGrp="1"/>
          </p:cNvSpPr>
          <p:nvPr>
            <p:ph type="ftr" sz="quarter" idx="11"/>
          </p:nvPr>
        </p:nvSpPr>
        <p:spPr/>
        <p:txBody>
          <a:bodyPr numCol="1"/>
          <a:lstStyle>
            <a:lvl1pPr>
              <a:defRPr/>
            </a:lvl1pPr>
          </a:lstStyle>
          <a:p>
            <a:pPr>
              <a:defRPr/>
            </a:pPr>
            <a:endParaRPr lang="ru-RU" altLang="ru-RU"/>
          </a:p>
        </p:txBody>
      </p:sp>
      <p:sp>
        <p:nvSpPr>
          <p:cNvPr id="6" name="Номер слайда 5"/>
          <p:cNvSpPr>
            <a:spLocks noGrp="1"/>
          </p:cNvSpPr>
          <p:nvPr>
            <p:ph type="sldNum" sz="quarter" idx="12"/>
          </p:nvPr>
        </p:nvSpPr>
        <p:spPr/>
        <p:txBody>
          <a:bodyPr numCol="1"/>
          <a:lstStyle>
            <a:lvl1pPr>
              <a:defRPr/>
            </a:lvl1pPr>
          </a:lstStyle>
          <a:p>
            <a:pPr>
              <a:defRPr/>
            </a:pPr>
            <a:fld id="{918EBDE8-C4F5-46D8-A81D-B6AF711C3B2B}" type="slidenum">
              <a:rPr lang="ru-RU" altLang="ru-RU"/>
              <a:pPr>
                <a:defRPr/>
              </a:pPr>
              <a:t>‹#›</a:t>
            </a:fld>
            <a:endParaRPr lang="ru-RU" altLang="ru-RU"/>
          </a:p>
        </p:txBody>
      </p:sp>
    </p:spTree>
    <p:extLst>
      <p:ext uri="{BB962C8B-B14F-4D97-AF65-F5344CB8AC3E}">
        <p14:creationId xmlns:p14="http://schemas.microsoft.com/office/powerpoint/2010/main" val="804636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273846"/>
            <a:ext cx="1971675" cy="4358879"/>
          </a:xfrm>
        </p:spPr>
        <p:txBody>
          <a:bodyPr vert="eaVert" numCol="1"/>
          <a:lstStyle/>
          <a:p>
            <a:r>
              <a:rPr lang="ru-RU" altLang="ru-RU"/>
              <a:t>Образец заголовка</a:t>
            </a:r>
          </a:p>
        </p:txBody>
      </p:sp>
      <p:sp>
        <p:nvSpPr>
          <p:cNvPr id="3" name="Вертикальный текст 2"/>
          <p:cNvSpPr>
            <a:spLocks noGrp="1"/>
          </p:cNvSpPr>
          <p:nvPr>
            <p:ph type="body" orient="vert" idx="1"/>
          </p:nvPr>
        </p:nvSpPr>
        <p:spPr>
          <a:xfrm>
            <a:off x="628652" y="273846"/>
            <a:ext cx="5800725" cy="4358879"/>
          </a:xfrm>
        </p:spPr>
        <p:txBody>
          <a:bodyPr vert="eaVert" numCol="1"/>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10"/>
          </p:nvPr>
        </p:nvSpPr>
        <p:spPr/>
        <p:txBody>
          <a:bodyPr numCol="1"/>
          <a:lstStyle>
            <a:lvl1pPr>
              <a:defRPr/>
            </a:lvl1pPr>
          </a:lstStyle>
          <a:p>
            <a:pPr>
              <a:defRPr/>
            </a:pPr>
            <a:fld id="{918B238A-AF06-4133-88AA-19E1582B82FC}" type="datetime1">
              <a:rPr lang="ru-RU" altLang="ru-RU" smtClean="0"/>
              <a:t>16.05.2023</a:t>
            </a:fld>
            <a:endParaRPr lang="ru-RU" altLang="ru-RU"/>
          </a:p>
        </p:txBody>
      </p:sp>
      <p:sp>
        <p:nvSpPr>
          <p:cNvPr id="5" name="Нижний колонтитул 4"/>
          <p:cNvSpPr>
            <a:spLocks noGrp="1"/>
          </p:cNvSpPr>
          <p:nvPr>
            <p:ph type="ftr" sz="quarter" idx="11"/>
          </p:nvPr>
        </p:nvSpPr>
        <p:spPr/>
        <p:txBody>
          <a:bodyPr numCol="1"/>
          <a:lstStyle>
            <a:lvl1pPr>
              <a:defRPr/>
            </a:lvl1pPr>
          </a:lstStyle>
          <a:p>
            <a:pPr>
              <a:defRPr/>
            </a:pPr>
            <a:endParaRPr lang="ru-RU" altLang="ru-RU"/>
          </a:p>
        </p:txBody>
      </p:sp>
      <p:sp>
        <p:nvSpPr>
          <p:cNvPr id="6" name="Номер слайда 5"/>
          <p:cNvSpPr>
            <a:spLocks noGrp="1"/>
          </p:cNvSpPr>
          <p:nvPr>
            <p:ph type="sldNum" sz="quarter" idx="12"/>
          </p:nvPr>
        </p:nvSpPr>
        <p:spPr/>
        <p:txBody>
          <a:bodyPr numCol="1"/>
          <a:lstStyle>
            <a:lvl1pPr>
              <a:defRPr/>
            </a:lvl1pPr>
          </a:lstStyle>
          <a:p>
            <a:pPr>
              <a:defRPr/>
            </a:pPr>
            <a:fld id="{C499F1A9-CE99-4E9B-9B96-ACE372EA209C}" type="slidenum">
              <a:rPr lang="ru-RU" altLang="ru-RU"/>
              <a:pPr>
                <a:defRPr/>
              </a:pPr>
              <a:t>‹#›</a:t>
            </a:fld>
            <a:endParaRPr lang="ru-RU" altLang="ru-RU"/>
          </a:p>
        </p:txBody>
      </p:sp>
    </p:spTree>
    <p:extLst>
      <p:ext uri="{BB962C8B-B14F-4D97-AF65-F5344CB8AC3E}">
        <p14:creationId xmlns:p14="http://schemas.microsoft.com/office/powerpoint/2010/main" val="1923424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ТИТУЛ_1">
    <p:spTree>
      <p:nvGrpSpPr>
        <p:cNvPr id="1" name=""/>
        <p:cNvGrpSpPr/>
        <p:nvPr/>
      </p:nvGrpSpPr>
      <p:grpSpPr>
        <a:xfrm>
          <a:off x="0" y="0"/>
          <a:ext cx="0" cy="0"/>
          <a:chOff x="0" y="0"/>
          <a:chExt cx="0" cy="0"/>
        </a:xfrm>
      </p:grpSpPr>
      <p:sp>
        <p:nvSpPr>
          <p:cNvPr id="4" name="Прямоугольник 3"/>
          <p:cNvSpPr/>
          <p:nvPr userDrawn="1"/>
        </p:nvSpPr>
        <p:spPr>
          <a:xfrm>
            <a:off x="0" y="0"/>
            <a:ext cx="9144000" cy="288000"/>
          </a:xfrm>
          <a:prstGeom prst="rect">
            <a:avLst/>
          </a:prstGeom>
          <a:solidFill>
            <a:srgbClr val="0065B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numCol="1" anchor="ctr"/>
          <a:lstStyle/>
          <a:p>
            <a:pPr algn="ctr" defTabSz="691085" eaLnBrk="0" hangingPunct="0">
              <a:defRPr/>
            </a:pPr>
            <a:endParaRPr lang="ru-RU" altLang="ru-RU">
              <a:solidFill>
                <a:prstClr val="white"/>
              </a:solidFill>
            </a:endParaRPr>
          </a:p>
        </p:txBody>
      </p:sp>
      <p:sp>
        <p:nvSpPr>
          <p:cNvPr id="5" name="Прямоугольник 4"/>
          <p:cNvSpPr/>
          <p:nvPr userDrawn="1"/>
        </p:nvSpPr>
        <p:spPr>
          <a:xfrm>
            <a:off x="0" y="4867274"/>
            <a:ext cx="9144000" cy="288000"/>
          </a:xfrm>
          <a:prstGeom prst="rect">
            <a:avLst/>
          </a:prstGeom>
          <a:solidFill>
            <a:srgbClr val="0065B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numCol="1" anchor="ctr"/>
          <a:lstStyle/>
          <a:p>
            <a:pPr algn="ctr" defTabSz="691085" eaLnBrk="0" hangingPunct="0">
              <a:defRPr/>
            </a:pPr>
            <a:endParaRPr lang="ru-RU" altLang="ru-RU">
              <a:solidFill>
                <a:prstClr val="white"/>
              </a:solidFill>
            </a:endParaRPr>
          </a:p>
        </p:txBody>
      </p:sp>
      <p:grpSp>
        <p:nvGrpSpPr>
          <p:cNvPr id="7" name="Группа 21"/>
          <p:cNvGrpSpPr>
            <a:grpSpLocks/>
          </p:cNvGrpSpPr>
          <p:nvPr userDrawn="1"/>
        </p:nvGrpSpPr>
        <p:grpSpPr>
          <a:xfrm>
            <a:off x="463550" y="2947990"/>
            <a:ext cx="971550" cy="1851025"/>
            <a:chOff x="464265" y="2731224"/>
            <a:chExt cx="970344" cy="1850030"/>
          </a:xfrm>
        </p:grpSpPr>
        <p:sp>
          <p:nvSpPr>
            <p:cNvPr id="8" name="Graphic 1"/>
            <p:cNvSpPr/>
            <p:nvPr/>
          </p:nvSpPr>
          <p:spPr>
            <a:xfrm>
              <a:off x="464265" y="2731224"/>
              <a:ext cx="485172" cy="474407"/>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rgbClr val="0065BD"/>
            </a:solidFill>
            <a:ln w="12700" cap="rnd">
              <a:noFill/>
              <a:prstDash val="solid"/>
              <a:round/>
            </a:ln>
            <a:effectLst>
              <a:outerShdw blurRad="139700" sx="102000" sy="102000" algn="ctr" rotWithShape="0">
                <a:prstClr val="black">
                  <a:alpha val="23000"/>
                </a:prstClr>
              </a:outerShdw>
            </a:effectLst>
          </p:spPr>
          <p:txBody>
            <a:bodyPr numCol="1" anchor="ctr"/>
            <a:lstStyle/>
            <a:p>
              <a:pPr defTabSz="691085" eaLnBrk="0" hangingPunct="0">
                <a:defRPr/>
              </a:pPr>
              <a:endParaRPr lang="ru-RU" altLang="ru-RU" dirty="0">
                <a:solidFill>
                  <a:prstClr val="black"/>
                </a:solidFill>
                <a:cs typeface="Arial" panose="020B0604020202020204" pitchFamily="34" charset="0"/>
              </a:endParaRPr>
            </a:p>
          </p:txBody>
        </p:sp>
        <p:sp>
          <p:nvSpPr>
            <p:cNvPr id="9" name="Graphic 1"/>
            <p:cNvSpPr/>
            <p:nvPr/>
          </p:nvSpPr>
          <p:spPr>
            <a:xfrm>
              <a:off x="949437" y="2731224"/>
              <a:ext cx="485172" cy="474407"/>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rgbClr val="0065BD"/>
            </a:solidFill>
            <a:ln w="12700" cap="rnd">
              <a:noFill/>
              <a:prstDash val="solid"/>
              <a:round/>
            </a:ln>
            <a:effectLst>
              <a:outerShdw blurRad="139700" sx="102000" sy="102000" algn="ctr" rotWithShape="0">
                <a:prstClr val="black">
                  <a:alpha val="23000"/>
                </a:prstClr>
              </a:outerShdw>
            </a:effectLst>
          </p:spPr>
          <p:txBody>
            <a:bodyPr numCol="1" anchor="ctr"/>
            <a:lstStyle/>
            <a:p>
              <a:pPr defTabSz="691085" eaLnBrk="0" hangingPunct="0">
                <a:defRPr/>
              </a:pPr>
              <a:endParaRPr lang="ru-RU" altLang="ru-RU" dirty="0">
                <a:solidFill>
                  <a:prstClr val="black"/>
                </a:solidFill>
                <a:cs typeface="Arial" panose="020B0604020202020204" pitchFamily="34" charset="0"/>
              </a:endParaRPr>
            </a:p>
          </p:txBody>
        </p:sp>
        <p:sp>
          <p:nvSpPr>
            <p:cNvPr id="10" name="Graphic 1"/>
            <p:cNvSpPr/>
            <p:nvPr/>
          </p:nvSpPr>
          <p:spPr>
            <a:xfrm>
              <a:off x="464265" y="3189764"/>
              <a:ext cx="485172" cy="474408"/>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rgbClr val="0065BD"/>
            </a:solidFill>
            <a:ln w="12700" cap="rnd">
              <a:noFill/>
              <a:prstDash val="solid"/>
              <a:round/>
            </a:ln>
            <a:effectLst>
              <a:outerShdw blurRad="139700" sx="102000" sy="102000" algn="ctr" rotWithShape="0">
                <a:prstClr val="black">
                  <a:alpha val="23000"/>
                </a:prstClr>
              </a:outerShdw>
            </a:effectLst>
          </p:spPr>
          <p:txBody>
            <a:bodyPr numCol="1" anchor="ctr"/>
            <a:lstStyle/>
            <a:p>
              <a:pPr defTabSz="691085" eaLnBrk="0" hangingPunct="0">
                <a:defRPr/>
              </a:pPr>
              <a:endParaRPr lang="ru-RU" altLang="ru-RU" dirty="0">
                <a:solidFill>
                  <a:prstClr val="black"/>
                </a:solidFill>
                <a:cs typeface="Arial" panose="020B0604020202020204" pitchFamily="34" charset="0"/>
              </a:endParaRPr>
            </a:p>
          </p:txBody>
        </p:sp>
        <p:sp>
          <p:nvSpPr>
            <p:cNvPr id="11" name="Graphic 1"/>
            <p:cNvSpPr/>
            <p:nvPr/>
          </p:nvSpPr>
          <p:spPr>
            <a:xfrm>
              <a:off x="949437" y="3189764"/>
              <a:ext cx="485172" cy="474408"/>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rgbClr val="0065BD"/>
            </a:solidFill>
            <a:ln w="12700" cap="rnd">
              <a:noFill/>
              <a:prstDash val="solid"/>
              <a:round/>
            </a:ln>
            <a:effectLst>
              <a:outerShdw blurRad="139700" sx="102000" sy="102000" algn="ctr" rotWithShape="0">
                <a:prstClr val="black">
                  <a:alpha val="23000"/>
                </a:prstClr>
              </a:outerShdw>
            </a:effectLst>
          </p:spPr>
          <p:txBody>
            <a:bodyPr numCol="1" anchor="ctr"/>
            <a:lstStyle/>
            <a:p>
              <a:pPr defTabSz="691085" eaLnBrk="0" hangingPunct="0">
                <a:defRPr/>
              </a:pPr>
              <a:endParaRPr lang="ru-RU" altLang="ru-RU" dirty="0">
                <a:solidFill>
                  <a:prstClr val="black"/>
                </a:solidFill>
                <a:cs typeface="Arial" panose="020B0604020202020204" pitchFamily="34" charset="0"/>
              </a:endParaRPr>
            </a:p>
          </p:txBody>
        </p:sp>
        <p:sp>
          <p:nvSpPr>
            <p:cNvPr id="12" name="Graphic 1"/>
            <p:cNvSpPr/>
            <p:nvPr/>
          </p:nvSpPr>
          <p:spPr>
            <a:xfrm>
              <a:off x="464265" y="3648306"/>
              <a:ext cx="485172" cy="474407"/>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rgbClr val="0065BD"/>
            </a:solidFill>
            <a:ln w="12700" cap="rnd">
              <a:noFill/>
              <a:prstDash val="solid"/>
              <a:round/>
            </a:ln>
            <a:effectLst>
              <a:outerShdw blurRad="139700" sx="102000" sy="102000" algn="ctr" rotWithShape="0">
                <a:prstClr val="black">
                  <a:alpha val="23000"/>
                </a:prstClr>
              </a:outerShdw>
            </a:effectLst>
          </p:spPr>
          <p:txBody>
            <a:bodyPr numCol="1" anchor="ctr"/>
            <a:lstStyle/>
            <a:p>
              <a:pPr defTabSz="691085" eaLnBrk="0" hangingPunct="0">
                <a:defRPr/>
              </a:pPr>
              <a:endParaRPr lang="ru-RU" altLang="ru-RU" dirty="0">
                <a:solidFill>
                  <a:prstClr val="black"/>
                </a:solidFill>
                <a:cs typeface="Arial" panose="020B0604020202020204" pitchFamily="34" charset="0"/>
              </a:endParaRPr>
            </a:p>
          </p:txBody>
        </p:sp>
        <p:sp>
          <p:nvSpPr>
            <p:cNvPr id="13" name="Graphic 1"/>
            <p:cNvSpPr/>
            <p:nvPr/>
          </p:nvSpPr>
          <p:spPr>
            <a:xfrm>
              <a:off x="949437" y="3648306"/>
              <a:ext cx="485172" cy="474407"/>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rgbClr val="0065BD"/>
            </a:solidFill>
            <a:ln w="12700" cap="rnd">
              <a:noFill/>
              <a:prstDash val="solid"/>
              <a:round/>
            </a:ln>
            <a:effectLst>
              <a:outerShdw blurRad="139700" sx="102000" sy="102000" algn="ctr" rotWithShape="0">
                <a:prstClr val="black">
                  <a:alpha val="23000"/>
                </a:prstClr>
              </a:outerShdw>
            </a:effectLst>
          </p:spPr>
          <p:txBody>
            <a:bodyPr numCol="1" anchor="ctr"/>
            <a:lstStyle/>
            <a:p>
              <a:pPr defTabSz="691085" eaLnBrk="0" hangingPunct="0">
                <a:defRPr/>
              </a:pPr>
              <a:endParaRPr lang="ru-RU" altLang="ru-RU" dirty="0">
                <a:solidFill>
                  <a:prstClr val="black"/>
                </a:solidFill>
                <a:cs typeface="Arial" panose="020B0604020202020204" pitchFamily="34" charset="0"/>
              </a:endParaRPr>
            </a:p>
          </p:txBody>
        </p:sp>
        <p:sp>
          <p:nvSpPr>
            <p:cNvPr id="14" name="Graphic 1"/>
            <p:cNvSpPr/>
            <p:nvPr/>
          </p:nvSpPr>
          <p:spPr>
            <a:xfrm>
              <a:off x="464265" y="4106846"/>
              <a:ext cx="485172" cy="474408"/>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rgbClr val="0065BD"/>
            </a:solidFill>
            <a:ln w="12700" cap="rnd">
              <a:noFill/>
              <a:prstDash val="solid"/>
              <a:round/>
            </a:ln>
            <a:effectLst>
              <a:outerShdw blurRad="139700" sx="102000" sy="102000" algn="ctr" rotWithShape="0">
                <a:prstClr val="black">
                  <a:alpha val="23000"/>
                </a:prstClr>
              </a:outerShdw>
            </a:effectLst>
          </p:spPr>
          <p:txBody>
            <a:bodyPr numCol="1" anchor="ctr"/>
            <a:lstStyle/>
            <a:p>
              <a:pPr defTabSz="691085" eaLnBrk="0" hangingPunct="0">
                <a:defRPr/>
              </a:pPr>
              <a:endParaRPr lang="ru-RU" altLang="ru-RU" dirty="0">
                <a:solidFill>
                  <a:prstClr val="black"/>
                </a:solidFill>
                <a:cs typeface="Arial" panose="020B0604020202020204" pitchFamily="34" charset="0"/>
              </a:endParaRPr>
            </a:p>
          </p:txBody>
        </p:sp>
        <p:sp>
          <p:nvSpPr>
            <p:cNvPr id="15" name="Graphic 1"/>
            <p:cNvSpPr/>
            <p:nvPr/>
          </p:nvSpPr>
          <p:spPr>
            <a:xfrm>
              <a:off x="949437" y="4106846"/>
              <a:ext cx="485172" cy="474408"/>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rgbClr val="0065BD"/>
            </a:solidFill>
            <a:ln w="12700" cap="rnd">
              <a:noFill/>
              <a:prstDash val="solid"/>
              <a:round/>
            </a:ln>
            <a:effectLst>
              <a:outerShdw blurRad="139700" sx="102000" sy="102000" algn="ctr" rotWithShape="0">
                <a:prstClr val="black">
                  <a:alpha val="23000"/>
                </a:prstClr>
              </a:outerShdw>
            </a:effectLst>
          </p:spPr>
          <p:txBody>
            <a:bodyPr numCol="1" anchor="ctr"/>
            <a:lstStyle/>
            <a:p>
              <a:pPr defTabSz="691085" eaLnBrk="0" hangingPunct="0">
                <a:defRPr/>
              </a:pPr>
              <a:endParaRPr lang="ru-RU" altLang="ru-RU" dirty="0">
                <a:solidFill>
                  <a:prstClr val="black"/>
                </a:solidFill>
                <a:cs typeface="Arial" panose="020B0604020202020204" pitchFamily="34" charset="0"/>
              </a:endParaRPr>
            </a:p>
          </p:txBody>
        </p:sp>
      </p:grpSp>
      <p:pic>
        <p:nvPicPr>
          <p:cNvPr id="16" name="Picture 744" descr="ÐÐ°ÑÑÐ¸Ð½ÐºÐ¸ Ð¿Ð¾ Ð·Ð°Ð¿ÑÐ¾ÑÑ Ð³ÐµÑÐ± ÐºÐ°Ð·Ð°ÑÑÑÐ°Ð½Ð° png"/>
          <p:cNvPicPr>
            <a:picLocks noChangeArrowheads="1"/>
          </p:cNvPicPr>
          <p:nvPr userDrawn="1"/>
        </p:nvPicPr>
        <p:blipFill>
          <a:blip r:embed="rId2" cstate="print"/>
          <a:srcRect/>
          <a:stretch>
            <a:fillRect/>
          </a:stretch>
        </p:blipFill>
        <p:spPr>
          <a:xfrm>
            <a:off x="409575" y="1827215"/>
            <a:ext cx="1079500" cy="108108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7" name="Группа 29"/>
          <p:cNvGrpSpPr>
            <a:grpSpLocks/>
          </p:cNvGrpSpPr>
          <p:nvPr userDrawn="1"/>
        </p:nvGrpSpPr>
        <p:grpSpPr>
          <a:xfrm>
            <a:off x="463550" y="315914"/>
            <a:ext cx="971550" cy="1392237"/>
            <a:chOff x="464265" y="499361"/>
            <a:chExt cx="970344" cy="1391523"/>
          </a:xfrm>
        </p:grpSpPr>
        <p:sp>
          <p:nvSpPr>
            <p:cNvPr id="18" name="Graphic 1"/>
            <p:cNvSpPr/>
            <p:nvPr/>
          </p:nvSpPr>
          <p:spPr>
            <a:xfrm>
              <a:off x="464265" y="499361"/>
              <a:ext cx="485172" cy="474419"/>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rgbClr val="0065BD"/>
            </a:solidFill>
            <a:ln w="12700" cap="rnd">
              <a:noFill/>
              <a:prstDash val="solid"/>
              <a:round/>
            </a:ln>
            <a:effectLst>
              <a:outerShdw blurRad="139700" sx="102000" sy="102000" algn="ctr" rotWithShape="0">
                <a:prstClr val="black">
                  <a:alpha val="23000"/>
                </a:prstClr>
              </a:outerShdw>
            </a:effectLst>
          </p:spPr>
          <p:txBody>
            <a:bodyPr numCol="1" anchor="ctr"/>
            <a:lstStyle/>
            <a:p>
              <a:pPr defTabSz="691085" eaLnBrk="0" hangingPunct="0">
                <a:defRPr/>
              </a:pPr>
              <a:endParaRPr lang="ru-RU" altLang="ru-RU" dirty="0">
                <a:solidFill>
                  <a:prstClr val="black"/>
                </a:solidFill>
                <a:cs typeface="Arial" panose="020B0604020202020204" pitchFamily="34" charset="0"/>
              </a:endParaRPr>
            </a:p>
          </p:txBody>
        </p:sp>
        <p:sp>
          <p:nvSpPr>
            <p:cNvPr id="19" name="Graphic 1"/>
            <p:cNvSpPr/>
            <p:nvPr/>
          </p:nvSpPr>
          <p:spPr>
            <a:xfrm>
              <a:off x="949437" y="499361"/>
              <a:ext cx="485172" cy="474419"/>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rgbClr val="0065BD"/>
            </a:solidFill>
            <a:ln w="12700" cap="rnd">
              <a:noFill/>
              <a:prstDash val="solid"/>
              <a:round/>
            </a:ln>
            <a:effectLst>
              <a:outerShdw blurRad="139700" sx="102000" sy="102000" algn="ctr" rotWithShape="0">
                <a:prstClr val="black">
                  <a:alpha val="23000"/>
                </a:prstClr>
              </a:outerShdw>
            </a:effectLst>
          </p:spPr>
          <p:txBody>
            <a:bodyPr numCol="1" anchor="ctr"/>
            <a:lstStyle/>
            <a:p>
              <a:pPr defTabSz="691085" eaLnBrk="0" hangingPunct="0">
                <a:defRPr/>
              </a:pPr>
              <a:endParaRPr lang="ru-RU" altLang="ru-RU" dirty="0">
                <a:solidFill>
                  <a:prstClr val="black"/>
                </a:solidFill>
                <a:cs typeface="Arial" panose="020B0604020202020204" pitchFamily="34" charset="0"/>
              </a:endParaRPr>
            </a:p>
          </p:txBody>
        </p:sp>
        <p:sp>
          <p:nvSpPr>
            <p:cNvPr id="20" name="Graphic 1"/>
            <p:cNvSpPr/>
            <p:nvPr/>
          </p:nvSpPr>
          <p:spPr>
            <a:xfrm>
              <a:off x="464265" y="957913"/>
              <a:ext cx="485172" cy="474420"/>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rgbClr val="0065BD"/>
            </a:solidFill>
            <a:ln w="12700" cap="rnd">
              <a:noFill/>
              <a:prstDash val="solid"/>
              <a:round/>
            </a:ln>
            <a:effectLst>
              <a:outerShdw blurRad="139700" sx="102000" sy="102000" algn="ctr" rotWithShape="0">
                <a:prstClr val="black">
                  <a:alpha val="23000"/>
                </a:prstClr>
              </a:outerShdw>
            </a:effectLst>
          </p:spPr>
          <p:txBody>
            <a:bodyPr numCol="1" anchor="ctr"/>
            <a:lstStyle/>
            <a:p>
              <a:pPr defTabSz="691085" eaLnBrk="0" hangingPunct="0">
                <a:defRPr/>
              </a:pPr>
              <a:endParaRPr lang="ru-RU" altLang="ru-RU" dirty="0">
                <a:solidFill>
                  <a:prstClr val="black"/>
                </a:solidFill>
                <a:cs typeface="Arial" panose="020B0604020202020204" pitchFamily="34" charset="0"/>
              </a:endParaRPr>
            </a:p>
          </p:txBody>
        </p:sp>
        <p:sp>
          <p:nvSpPr>
            <p:cNvPr id="21" name="Graphic 1"/>
            <p:cNvSpPr/>
            <p:nvPr/>
          </p:nvSpPr>
          <p:spPr>
            <a:xfrm>
              <a:off x="949437" y="957913"/>
              <a:ext cx="485172" cy="474420"/>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rgbClr val="0065BD"/>
            </a:solidFill>
            <a:ln w="12700" cap="rnd">
              <a:noFill/>
              <a:prstDash val="solid"/>
              <a:round/>
            </a:ln>
            <a:effectLst>
              <a:outerShdw blurRad="139700" sx="102000" sy="102000" algn="ctr" rotWithShape="0">
                <a:prstClr val="black">
                  <a:alpha val="23000"/>
                </a:prstClr>
              </a:outerShdw>
            </a:effectLst>
          </p:spPr>
          <p:txBody>
            <a:bodyPr numCol="1" anchor="ctr"/>
            <a:lstStyle/>
            <a:p>
              <a:pPr defTabSz="691085" eaLnBrk="0" hangingPunct="0">
                <a:defRPr/>
              </a:pPr>
              <a:endParaRPr lang="ru-RU" altLang="ru-RU" dirty="0">
                <a:solidFill>
                  <a:prstClr val="black"/>
                </a:solidFill>
                <a:cs typeface="Arial" panose="020B0604020202020204" pitchFamily="34" charset="0"/>
              </a:endParaRPr>
            </a:p>
          </p:txBody>
        </p:sp>
        <p:sp>
          <p:nvSpPr>
            <p:cNvPr id="22" name="Graphic 1"/>
            <p:cNvSpPr/>
            <p:nvPr/>
          </p:nvSpPr>
          <p:spPr>
            <a:xfrm>
              <a:off x="464265" y="1416465"/>
              <a:ext cx="485172" cy="474419"/>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rgbClr val="0065BD"/>
            </a:solidFill>
            <a:ln w="12700" cap="rnd">
              <a:noFill/>
              <a:prstDash val="solid"/>
              <a:round/>
            </a:ln>
            <a:effectLst>
              <a:outerShdw blurRad="139700" sx="102000" sy="102000" algn="ctr" rotWithShape="0">
                <a:prstClr val="black">
                  <a:alpha val="23000"/>
                </a:prstClr>
              </a:outerShdw>
            </a:effectLst>
          </p:spPr>
          <p:txBody>
            <a:bodyPr numCol="1" anchor="ctr"/>
            <a:lstStyle/>
            <a:p>
              <a:pPr defTabSz="691085" eaLnBrk="0" hangingPunct="0">
                <a:defRPr/>
              </a:pPr>
              <a:endParaRPr lang="ru-RU" altLang="ru-RU" dirty="0">
                <a:solidFill>
                  <a:prstClr val="black"/>
                </a:solidFill>
                <a:cs typeface="Arial" panose="020B0604020202020204" pitchFamily="34" charset="0"/>
              </a:endParaRPr>
            </a:p>
          </p:txBody>
        </p:sp>
        <p:sp>
          <p:nvSpPr>
            <p:cNvPr id="23" name="Graphic 1"/>
            <p:cNvSpPr/>
            <p:nvPr/>
          </p:nvSpPr>
          <p:spPr>
            <a:xfrm>
              <a:off x="949437" y="1416465"/>
              <a:ext cx="485172" cy="474419"/>
            </a:xfrm>
            <a:custGeom>
              <a:avLst/>
              <a:gdLst>
                <a:gd name="connsiteX0" fmla="*/ 374047 w 781050"/>
                <a:gd name="connsiteY0" fmla="*/ 392716 h 781050"/>
                <a:gd name="connsiteX1" fmla="*/ 278130 w 781050"/>
                <a:gd name="connsiteY1" fmla="*/ 366617 h 781050"/>
                <a:gd name="connsiteX2" fmla="*/ 260604 w 781050"/>
                <a:gd name="connsiteY2" fmla="*/ 295561 h 781050"/>
                <a:gd name="connsiteX3" fmla="*/ 200597 w 781050"/>
                <a:gd name="connsiteY3" fmla="*/ 336709 h 781050"/>
                <a:gd name="connsiteX4" fmla="*/ 226028 w 781050"/>
                <a:gd name="connsiteY4" fmla="*/ 301847 h 781050"/>
                <a:gd name="connsiteX5" fmla="*/ 193643 w 781050"/>
                <a:gd name="connsiteY5" fmla="*/ 228600 h 781050"/>
                <a:gd name="connsiteX6" fmla="*/ 91726 w 781050"/>
                <a:gd name="connsiteY6" fmla="*/ 218313 h 781050"/>
                <a:gd name="connsiteX7" fmla="*/ 95155 w 781050"/>
                <a:gd name="connsiteY7" fmla="*/ 285369 h 781050"/>
                <a:gd name="connsiteX8" fmla="*/ 141637 w 781050"/>
                <a:gd name="connsiteY8" fmla="*/ 291275 h 781050"/>
                <a:gd name="connsiteX9" fmla="*/ 150019 w 781050"/>
                <a:gd name="connsiteY9" fmla="*/ 267367 h 781050"/>
                <a:gd name="connsiteX10" fmla="*/ 169831 w 781050"/>
                <a:gd name="connsiteY10" fmla="*/ 266033 h 781050"/>
                <a:gd name="connsiteX11" fmla="*/ 160020 w 781050"/>
                <a:gd name="connsiteY11" fmla="*/ 307181 h 781050"/>
                <a:gd name="connsiteX12" fmla="*/ 80010 w 781050"/>
                <a:gd name="connsiteY12" fmla="*/ 299752 h 781050"/>
                <a:gd name="connsiteX13" fmla="*/ 75438 w 781050"/>
                <a:gd name="connsiteY13" fmla="*/ 202787 h 781050"/>
                <a:gd name="connsiteX14" fmla="*/ 139351 w 781050"/>
                <a:gd name="connsiteY14" fmla="*/ 174974 h 781050"/>
                <a:gd name="connsiteX15" fmla="*/ 81820 w 781050"/>
                <a:gd name="connsiteY15" fmla="*/ 137732 h 781050"/>
                <a:gd name="connsiteX16" fmla="*/ 30671 w 781050"/>
                <a:gd name="connsiteY16" fmla="*/ 121253 h 781050"/>
                <a:gd name="connsiteX17" fmla="*/ 76867 w 781050"/>
                <a:gd name="connsiteY17" fmla="*/ 109823 h 781050"/>
                <a:gd name="connsiteX18" fmla="*/ 9620 w 781050"/>
                <a:gd name="connsiteY18" fmla="*/ 7144 h 781050"/>
                <a:gd name="connsiteX19" fmla="*/ 112014 w 781050"/>
                <a:gd name="connsiteY19" fmla="*/ 74200 h 781050"/>
                <a:gd name="connsiteX20" fmla="*/ 123444 w 781050"/>
                <a:gd name="connsiteY20" fmla="*/ 28004 h 781050"/>
                <a:gd name="connsiteX21" fmla="*/ 139922 w 781050"/>
                <a:gd name="connsiteY21" fmla="*/ 79248 h 781050"/>
                <a:gd name="connsiteX22" fmla="*/ 177165 w 781050"/>
                <a:gd name="connsiteY22" fmla="*/ 136779 h 781050"/>
                <a:gd name="connsiteX23" fmla="*/ 204978 w 781050"/>
                <a:gd name="connsiteY23" fmla="*/ 72866 h 781050"/>
                <a:gd name="connsiteX24" fmla="*/ 301943 w 781050"/>
                <a:gd name="connsiteY24" fmla="*/ 77438 h 781050"/>
                <a:gd name="connsiteX25" fmla="*/ 309372 w 781050"/>
                <a:gd name="connsiteY25" fmla="*/ 157353 h 781050"/>
                <a:gd name="connsiteX26" fmla="*/ 268224 w 781050"/>
                <a:gd name="connsiteY26" fmla="*/ 167164 h 781050"/>
                <a:gd name="connsiteX27" fmla="*/ 269558 w 781050"/>
                <a:gd name="connsiteY27" fmla="*/ 147352 h 781050"/>
                <a:gd name="connsiteX28" fmla="*/ 293465 w 781050"/>
                <a:gd name="connsiteY28" fmla="*/ 138970 h 781050"/>
                <a:gd name="connsiteX29" fmla="*/ 287560 w 781050"/>
                <a:gd name="connsiteY29" fmla="*/ 92488 h 781050"/>
                <a:gd name="connsiteX30" fmla="*/ 220504 w 781050"/>
                <a:gd name="connsiteY30" fmla="*/ 89059 h 781050"/>
                <a:gd name="connsiteX31" fmla="*/ 230791 w 781050"/>
                <a:gd name="connsiteY31" fmla="*/ 190976 h 781050"/>
                <a:gd name="connsiteX32" fmla="*/ 304038 w 781050"/>
                <a:gd name="connsiteY32" fmla="*/ 223266 h 781050"/>
                <a:gd name="connsiteX33" fmla="*/ 338900 w 781050"/>
                <a:gd name="connsiteY33" fmla="*/ 197930 h 781050"/>
                <a:gd name="connsiteX34" fmla="*/ 297752 w 781050"/>
                <a:gd name="connsiteY34" fmla="*/ 257937 h 781050"/>
                <a:gd name="connsiteX35" fmla="*/ 368808 w 781050"/>
                <a:gd name="connsiteY35" fmla="*/ 275463 h 781050"/>
                <a:gd name="connsiteX36" fmla="*/ 394907 w 781050"/>
                <a:gd name="connsiteY36" fmla="*/ 373856 h 781050"/>
                <a:gd name="connsiteX37" fmla="*/ 421005 w 781050"/>
                <a:gd name="connsiteY37" fmla="*/ 277940 h 781050"/>
                <a:gd name="connsiteX38" fmla="*/ 492062 w 781050"/>
                <a:gd name="connsiteY38" fmla="*/ 260414 h 781050"/>
                <a:gd name="connsiteX39" fmla="*/ 450914 w 781050"/>
                <a:gd name="connsiteY39" fmla="*/ 200406 h 781050"/>
                <a:gd name="connsiteX40" fmla="*/ 485775 w 781050"/>
                <a:gd name="connsiteY40" fmla="*/ 225838 h 781050"/>
                <a:gd name="connsiteX41" fmla="*/ 559022 w 781050"/>
                <a:gd name="connsiteY41" fmla="*/ 193548 h 781050"/>
                <a:gd name="connsiteX42" fmla="*/ 569309 w 781050"/>
                <a:gd name="connsiteY42" fmla="*/ 91631 h 781050"/>
                <a:gd name="connsiteX43" fmla="*/ 502253 w 781050"/>
                <a:gd name="connsiteY43" fmla="*/ 95059 h 781050"/>
                <a:gd name="connsiteX44" fmla="*/ 496348 w 781050"/>
                <a:gd name="connsiteY44" fmla="*/ 141542 h 781050"/>
                <a:gd name="connsiteX45" fmla="*/ 520256 w 781050"/>
                <a:gd name="connsiteY45" fmla="*/ 149924 h 781050"/>
                <a:gd name="connsiteX46" fmla="*/ 521589 w 781050"/>
                <a:gd name="connsiteY46" fmla="*/ 169736 h 781050"/>
                <a:gd name="connsiteX47" fmla="*/ 480441 w 781050"/>
                <a:gd name="connsiteY47" fmla="*/ 159925 h 781050"/>
                <a:gd name="connsiteX48" fmla="*/ 487871 w 781050"/>
                <a:gd name="connsiteY48" fmla="*/ 79915 h 781050"/>
                <a:gd name="connsiteX49" fmla="*/ 584835 w 781050"/>
                <a:gd name="connsiteY49" fmla="*/ 75343 h 781050"/>
                <a:gd name="connsiteX50" fmla="*/ 612648 w 781050"/>
                <a:gd name="connsiteY50" fmla="*/ 139160 h 781050"/>
                <a:gd name="connsiteX51" fmla="*/ 649891 w 781050"/>
                <a:gd name="connsiteY51" fmla="*/ 81629 h 781050"/>
                <a:gd name="connsiteX52" fmla="*/ 666369 w 781050"/>
                <a:gd name="connsiteY52" fmla="*/ 30385 h 781050"/>
                <a:gd name="connsiteX53" fmla="*/ 677799 w 781050"/>
                <a:gd name="connsiteY53" fmla="*/ 76581 h 781050"/>
                <a:gd name="connsiteX54" fmla="*/ 780193 w 781050"/>
                <a:gd name="connsiteY54" fmla="*/ 9525 h 781050"/>
                <a:gd name="connsiteX55" fmla="*/ 713137 w 781050"/>
                <a:gd name="connsiteY55" fmla="*/ 111919 h 781050"/>
                <a:gd name="connsiteX56" fmla="*/ 759333 w 781050"/>
                <a:gd name="connsiteY56" fmla="*/ 123349 h 781050"/>
                <a:gd name="connsiteX57" fmla="*/ 708184 w 781050"/>
                <a:gd name="connsiteY57" fmla="*/ 139827 h 781050"/>
                <a:gd name="connsiteX58" fmla="*/ 650653 w 781050"/>
                <a:gd name="connsiteY58" fmla="*/ 177070 h 781050"/>
                <a:gd name="connsiteX59" fmla="*/ 714565 w 781050"/>
                <a:gd name="connsiteY59" fmla="*/ 204883 h 781050"/>
                <a:gd name="connsiteX60" fmla="*/ 709994 w 781050"/>
                <a:gd name="connsiteY60" fmla="*/ 301847 h 781050"/>
                <a:gd name="connsiteX61" fmla="*/ 630079 w 781050"/>
                <a:gd name="connsiteY61" fmla="*/ 309277 h 781050"/>
                <a:gd name="connsiteX62" fmla="*/ 620268 w 781050"/>
                <a:gd name="connsiteY62" fmla="*/ 268129 h 781050"/>
                <a:gd name="connsiteX63" fmla="*/ 640080 w 781050"/>
                <a:gd name="connsiteY63" fmla="*/ 269462 h 781050"/>
                <a:gd name="connsiteX64" fmla="*/ 648462 w 781050"/>
                <a:gd name="connsiteY64" fmla="*/ 293370 h 781050"/>
                <a:gd name="connsiteX65" fmla="*/ 694944 w 781050"/>
                <a:gd name="connsiteY65" fmla="*/ 287465 h 781050"/>
                <a:gd name="connsiteX66" fmla="*/ 698373 w 781050"/>
                <a:gd name="connsiteY66" fmla="*/ 220409 h 781050"/>
                <a:gd name="connsiteX67" fmla="*/ 596456 w 781050"/>
                <a:gd name="connsiteY67" fmla="*/ 230696 h 781050"/>
                <a:gd name="connsiteX68" fmla="*/ 564166 w 781050"/>
                <a:gd name="connsiteY68" fmla="*/ 303943 h 781050"/>
                <a:gd name="connsiteX69" fmla="*/ 589598 w 781050"/>
                <a:gd name="connsiteY69" fmla="*/ 338804 h 781050"/>
                <a:gd name="connsiteX70" fmla="*/ 529590 w 781050"/>
                <a:gd name="connsiteY70" fmla="*/ 297656 h 781050"/>
                <a:gd name="connsiteX71" fmla="*/ 512064 w 781050"/>
                <a:gd name="connsiteY71" fmla="*/ 368713 h 781050"/>
                <a:gd name="connsiteX72" fmla="*/ 413671 w 781050"/>
                <a:gd name="connsiteY72" fmla="*/ 394811 h 781050"/>
                <a:gd name="connsiteX73" fmla="*/ 509588 w 781050"/>
                <a:gd name="connsiteY73" fmla="*/ 420910 h 781050"/>
                <a:gd name="connsiteX74" fmla="*/ 527114 w 781050"/>
                <a:gd name="connsiteY74" fmla="*/ 491966 h 781050"/>
                <a:gd name="connsiteX75" fmla="*/ 587216 w 781050"/>
                <a:gd name="connsiteY75" fmla="*/ 450818 h 781050"/>
                <a:gd name="connsiteX76" fmla="*/ 561785 w 781050"/>
                <a:gd name="connsiteY76" fmla="*/ 485680 h 781050"/>
                <a:gd name="connsiteX77" fmla="*/ 594170 w 781050"/>
                <a:gd name="connsiteY77" fmla="*/ 558927 h 781050"/>
                <a:gd name="connsiteX78" fmla="*/ 696087 w 781050"/>
                <a:gd name="connsiteY78" fmla="*/ 569214 h 781050"/>
                <a:gd name="connsiteX79" fmla="*/ 692658 w 781050"/>
                <a:gd name="connsiteY79" fmla="*/ 502158 h 781050"/>
                <a:gd name="connsiteX80" fmla="*/ 646176 w 781050"/>
                <a:gd name="connsiteY80" fmla="*/ 496253 h 781050"/>
                <a:gd name="connsiteX81" fmla="*/ 637794 w 781050"/>
                <a:gd name="connsiteY81" fmla="*/ 520160 h 781050"/>
                <a:gd name="connsiteX82" fmla="*/ 617982 w 781050"/>
                <a:gd name="connsiteY82" fmla="*/ 521494 h 781050"/>
                <a:gd name="connsiteX83" fmla="*/ 627793 w 781050"/>
                <a:gd name="connsiteY83" fmla="*/ 480346 h 781050"/>
                <a:gd name="connsiteX84" fmla="*/ 707803 w 781050"/>
                <a:gd name="connsiteY84" fmla="*/ 487680 h 781050"/>
                <a:gd name="connsiteX85" fmla="*/ 712375 w 781050"/>
                <a:gd name="connsiteY85" fmla="*/ 584645 h 781050"/>
                <a:gd name="connsiteX86" fmla="*/ 648462 w 781050"/>
                <a:gd name="connsiteY86" fmla="*/ 612458 h 781050"/>
                <a:gd name="connsiteX87" fmla="*/ 705993 w 781050"/>
                <a:gd name="connsiteY87" fmla="*/ 649700 h 781050"/>
                <a:gd name="connsiteX88" fmla="*/ 757142 w 781050"/>
                <a:gd name="connsiteY88" fmla="*/ 666179 h 781050"/>
                <a:gd name="connsiteX89" fmla="*/ 710946 w 781050"/>
                <a:gd name="connsiteY89" fmla="*/ 677704 h 781050"/>
                <a:gd name="connsiteX90" fmla="*/ 778002 w 781050"/>
                <a:gd name="connsiteY90" fmla="*/ 780098 h 781050"/>
                <a:gd name="connsiteX91" fmla="*/ 675608 w 781050"/>
                <a:gd name="connsiteY91" fmla="*/ 713042 h 781050"/>
                <a:gd name="connsiteX92" fmla="*/ 664178 w 781050"/>
                <a:gd name="connsiteY92" fmla="*/ 759238 h 781050"/>
                <a:gd name="connsiteX93" fmla="*/ 647700 w 781050"/>
                <a:gd name="connsiteY93" fmla="*/ 708088 h 781050"/>
                <a:gd name="connsiteX94" fmla="*/ 610457 w 781050"/>
                <a:gd name="connsiteY94" fmla="*/ 650558 h 781050"/>
                <a:gd name="connsiteX95" fmla="*/ 582644 w 781050"/>
                <a:gd name="connsiteY95" fmla="*/ 714470 h 781050"/>
                <a:gd name="connsiteX96" fmla="*/ 485680 w 781050"/>
                <a:gd name="connsiteY96" fmla="*/ 709898 h 781050"/>
                <a:gd name="connsiteX97" fmla="*/ 478346 w 781050"/>
                <a:gd name="connsiteY97" fmla="*/ 629984 h 781050"/>
                <a:gd name="connsiteX98" fmla="*/ 519494 w 781050"/>
                <a:gd name="connsiteY98" fmla="*/ 620078 h 781050"/>
                <a:gd name="connsiteX99" fmla="*/ 518160 w 781050"/>
                <a:gd name="connsiteY99" fmla="*/ 639890 h 781050"/>
                <a:gd name="connsiteX100" fmla="*/ 494252 w 781050"/>
                <a:gd name="connsiteY100" fmla="*/ 648272 h 781050"/>
                <a:gd name="connsiteX101" fmla="*/ 500158 w 781050"/>
                <a:gd name="connsiteY101" fmla="*/ 694754 h 781050"/>
                <a:gd name="connsiteX102" fmla="*/ 567214 w 781050"/>
                <a:gd name="connsiteY102" fmla="*/ 698183 h 781050"/>
                <a:gd name="connsiteX103" fmla="*/ 556927 w 781050"/>
                <a:gd name="connsiteY103" fmla="*/ 596265 h 781050"/>
                <a:gd name="connsiteX104" fmla="*/ 483680 w 781050"/>
                <a:gd name="connsiteY104" fmla="*/ 563975 h 781050"/>
                <a:gd name="connsiteX105" fmla="*/ 448818 w 781050"/>
                <a:gd name="connsiteY105" fmla="*/ 589407 h 781050"/>
                <a:gd name="connsiteX106" fmla="*/ 489966 w 781050"/>
                <a:gd name="connsiteY106" fmla="*/ 529400 h 781050"/>
                <a:gd name="connsiteX107" fmla="*/ 418910 w 781050"/>
                <a:gd name="connsiteY107" fmla="*/ 511874 h 781050"/>
                <a:gd name="connsiteX108" fmla="*/ 392811 w 781050"/>
                <a:gd name="connsiteY108" fmla="*/ 413480 h 781050"/>
                <a:gd name="connsiteX109" fmla="*/ 366713 w 781050"/>
                <a:gd name="connsiteY109" fmla="*/ 509397 h 781050"/>
                <a:gd name="connsiteX110" fmla="*/ 295656 w 781050"/>
                <a:gd name="connsiteY110" fmla="*/ 526923 h 781050"/>
                <a:gd name="connsiteX111" fmla="*/ 336804 w 781050"/>
                <a:gd name="connsiteY111" fmla="*/ 586931 h 781050"/>
                <a:gd name="connsiteX112" fmla="*/ 301943 w 781050"/>
                <a:gd name="connsiteY112" fmla="*/ 561499 h 781050"/>
                <a:gd name="connsiteX113" fmla="*/ 228695 w 781050"/>
                <a:gd name="connsiteY113" fmla="*/ 593789 h 781050"/>
                <a:gd name="connsiteX114" fmla="*/ 218408 w 781050"/>
                <a:gd name="connsiteY114" fmla="*/ 695706 h 781050"/>
                <a:gd name="connsiteX115" fmla="*/ 285464 w 781050"/>
                <a:gd name="connsiteY115" fmla="*/ 692277 h 781050"/>
                <a:gd name="connsiteX116" fmla="*/ 291370 w 781050"/>
                <a:gd name="connsiteY116" fmla="*/ 645795 h 781050"/>
                <a:gd name="connsiteX117" fmla="*/ 267462 w 781050"/>
                <a:gd name="connsiteY117" fmla="*/ 637413 h 781050"/>
                <a:gd name="connsiteX118" fmla="*/ 266129 w 781050"/>
                <a:gd name="connsiteY118" fmla="*/ 617601 h 781050"/>
                <a:gd name="connsiteX119" fmla="*/ 307277 w 781050"/>
                <a:gd name="connsiteY119" fmla="*/ 627412 h 781050"/>
                <a:gd name="connsiteX120" fmla="*/ 299847 w 781050"/>
                <a:gd name="connsiteY120" fmla="*/ 707327 h 781050"/>
                <a:gd name="connsiteX121" fmla="*/ 202883 w 781050"/>
                <a:gd name="connsiteY121" fmla="*/ 711899 h 781050"/>
                <a:gd name="connsiteX122" fmla="*/ 175069 w 781050"/>
                <a:gd name="connsiteY122" fmla="*/ 648081 h 781050"/>
                <a:gd name="connsiteX123" fmla="*/ 137827 w 781050"/>
                <a:gd name="connsiteY123" fmla="*/ 705612 h 781050"/>
                <a:gd name="connsiteX124" fmla="*/ 121349 w 781050"/>
                <a:gd name="connsiteY124" fmla="*/ 756857 h 781050"/>
                <a:gd name="connsiteX125" fmla="*/ 109919 w 781050"/>
                <a:gd name="connsiteY125" fmla="*/ 710660 h 781050"/>
                <a:gd name="connsiteX126" fmla="*/ 7144 w 781050"/>
                <a:gd name="connsiteY126" fmla="*/ 778193 h 781050"/>
                <a:gd name="connsiteX127" fmla="*/ 74200 w 781050"/>
                <a:gd name="connsiteY127" fmla="*/ 675799 h 781050"/>
                <a:gd name="connsiteX128" fmla="*/ 28004 w 781050"/>
                <a:gd name="connsiteY128" fmla="*/ 664369 h 781050"/>
                <a:gd name="connsiteX129" fmla="*/ 79248 w 781050"/>
                <a:gd name="connsiteY129" fmla="*/ 647890 h 781050"/>
                <a:gd name="connsiteX130" fmla="*/ 136779 w 781050"/>
                <a:gd name="connsiteY130" fmla="*/ 610648 h 781050"/>
                <a:gd name="connsiteX131" fmla="*/ 72962 w 781050"/>
                <a:gd name="connsiteY131" fmla="*/ 582835 h 781050"/>
                <a:gd name="connsiteX132" fmla="*/ 77534 w 781050"/>
                <a:gd name="connsiteY132" fmla="*/ 485870 h 781050"/>
                <a:gd name="connsiteX133" fmla="*/ 157544 w 781050"/>
                <a:gd name="connsiteY133" fmla="*/ 478441 h 781050"/>
                <a:gd name="connsiteX134" fmla="*/ 167354 w 781050"/>
                <a:gd name="connsiteY134" fmla="*/ 519589 h 781050"/>
                <a:gd name="connsiteX135" fmla="*/ 147542 w 781050"/>
                <a:gd name="connsiteY135" fmla="*/ 518255 h 781050"/>
                <a:gd name="connsiteX136" fmla="*/ 139160 w 781050"/>
                <a:gd name="connsiteY136" fmla="*/ 494348 h 781050"/>
                <a:gd name="connsiteX137" fmla="*/ 92678 w 781050"/>
                <a:gd name="connsiteY137" fmla="*/ 500253 h 781050"/>
                <a:gd name="connsiteX138" fmla="*/ 89249 w 781050"/>
                <a:gd name="connsiteY138" fmla="*/ 567309 h 781050"/>
                <a:gd name="connsiteX139" fmla="*/ 191167 w 781050"/>
                <a:gd name="connsiteY139" fmla="*/ 557022 h 781050"/>
                <a:gd name="connsiteX140" fmla="*/ 223456 w 781050"/>
                <a:gd name="connsiteY140" fmla="*/ 483775 h 781050"/>
                <a:gd name="connsiteX141" fmla="*/ 198025 w 781050"/>
                <a:gd name="connsiteY141" fmla="*/ 448913 h 781050"/>
                <a:gd name="connsiteX142" fmla="*/ 258128 w 781050"/>
                <a:gd name="connsiteY142" fmla="*/ 490061 h 781050"/>
                <a:gd name="connsiteX143" fmla="*/ 275654 w 781050"/>
                <a:gd name="connsiteY143" fmla="*/ 419005 h 781050"/>
                <a:gd name="connsiteX144" fmla="*/ 374047 w 781050"/>
                <a:gd name="connsiteY144" fmla="*/ 392716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81050" h="781050">
                  <a:moveTo>
                    <a:pt x="374047" y="392716"/>
                  </a:moveTo>
                  <a:cubicBezTo>
                    <a:pt x="324517" y="338900"/>
                    <a:pt x="313563" y="350901"/>
                    <a:pt x="278130" y="366617"/>
                  </a:cubicBezTo>
                  <a:cubicBezTo>
                    <a:pt x="292799" y="333947"/>
                    <a:pt x="288703" y="322802"/>
                    <a:pt x="260604" y="295561"/>
                  </a:cubicBezTo>
                  <a:cubicBezTo>
                    <a:pt x="258318" y="328898"/>
                    <a:pt x="233934" y="346615"/>
                    <a:pt x="200597" y="336709"/>
                  </a:cubicBezTo>
                  <a:cubicBezTo>
                    <a:pt x="215741" y="327850"/>
                    <a:pt x="223838" y="315563"/>
                    <a:pt x="226028" y="301847"/>
                  </a:cubicBezTo>
                  <a:cubicBezTo>
                    <a:pt x="229743" y="278702"/>
                    <a:pt x="216884" y="251269"/>
                    <a:pt x="193643" y="228600"/>
                  </a:cubicBezTo>
                  <a:cubicBezTo>
                    <a:pt x="159734" y="195453"/>
                    <a:pt x="115253" y="193548"/>
                    <a:pt x="91726" y="218313"/>
                  </a:cubicBezTo>
                  <a:cubicBezTo>
                    <a:pt x="70485" y="240697"/>
                    <a:pt x="75248" y="264795"/>
                    <a:pt x="95155" y="285369"/>
                  </a:cubicBezTo>
                  <a:cubicBezTo>
                    <a:pt x="110966" y="301752"/>
                    <a:pt x="131921" y="300038"/>
                    <a:pt x="141637" y="291275"/>
                  </a:cubicBezTo>
                  <a:cubicBezTo>
                    <a:pt x="146114" y="287179"/>
                    <a:pt x="154210" y="279654"/>
                    <a:pt x="150019" y="267367"/>
                  </a:cubicBezTo>
                  <a:cubicBezTo>
                    <a:pt x="142875" y="246412"/>
                    <a:pt x="161258" y="247745"/>
                    <a:pt x="169831" y="266033"/>
                  </a:cubicBezTo>
                  <a:cubicBezTo>
                    <a:pt x="177260" y="281940"/>
                    <a:pt x="169450" y="298704"/>
                    <a:pt x="160020" y="307181"/>
                  </a:cubicBezTo>
                  <a:cubicBezTo>
                    <a:pt x="141542" y="323469"/>
                    <a:pt x="108966" y="328994"/>
                    <a:pt x="80010" y="299752"/>
                  </a:cubicBezTo>
                  <a:cubicBezTo>
                    <a:pt x="54578" y="274034"/>
                    <a:pt x="43815" y="236982"/>
                    <a:pt x="75438" y="202787"/>
                  </a:cubicBezTo>
                  <a:cubicBezTo>
                    <a:pt x="94298" y="182404"/>
                    <a:pt x="114872" y="173546"/>
                    <a:pt x="139351" y="174974"/>
                  </a:cubicBezTo>
                  <a:cubicBezTo>
                    <a:pt x="117158" y="152305"/>
                    <a:pt x="105442" y="136874"/>
                    <a:pt x="81820" y="137732"/>
                  </a:cubicBezTo>
                  <a:cubicBezTo>
                    <a:pt x="57912" y="138589"/>
                    <a:pt x="46006" y="139637"/>
                    <a:pt x="30671" y="121253"/>
                  </a:cubicBezTo>
                  <a:cubicBezTo>
                    <a:pt x="42101" y="108299"/>
                    <a:pt x="60484" y="107918"/>
                    <a:pt x="76867" y="109823"/>
                  </a:cubicBezTo>
                  <a:cubicBezTo>
                    <a:pt x="38767" y="90869"/>
                    <a:pt x="9906" y="49911"/>
                    <a:pt x="9620" y="7144"/>
                  </a:cubicBezTo>
                  <a:cubicBezTo>
                    <a:pt x="52388" y="7430"/>
                    <a:pt x="93345" y="36290"/>
                    <a:pt x="112014" y="74200"/>
                  </a:cubicBezTo>
                  <a:cubicBezTo>
                    <a:pt x="110109" y="57817"/>
                    <a:pt x="110490" y="39338"/>
                    <a:pt x="123444" y="28004"/>
                  </a:cubicBezTo>
                  <a:cubicBezTo>
                    <a:pt x="141827" y="43434"/>
                    <a:pt x="140780" y="55340"/>
                    <a:pt x="139922" y="79248"/>
                  </a:cubicBezTo>
                  <a:cubicBezTo>
                    <a:pt x="139065" y="102870"/>
                    <a:pt x="154496" y="114586"/>
                    <a:pt x="177165" y="136779"/>
                  </a:cubicBezTo>
                  <a:cubicBezTo>
                    <a:pt x="175736" y="112300"/>
                    <a:pt x="184499" y="91726"/>
                    <a:pt x="204978" y="72866"/>
                  </a:cubicBezTo>
                  <a:cubicBezTo>
                    <a:pt x="239173" y="41339"/>
                    <a:pt x="276225" y="52007"/>
                    <a:pt x="301943" y="77438"/>
                  </a:cubicBezTo>
                  <a:cubicBezTo>
                    <a:pt x="331089" y="106394"/>
                    <a:pt x="325660" y="138970"/>
                    <a:pt x="309372" y="157353"/>
                  </a:cubicBezTo>
                  <a:cubicBezTo>
                    <a:pt x="300990" y="166878"/>
                    <a:pt x="284131" y="174689"/>
                    <a:pt x="268224" y="167164"/>
                  </a:cubicBezTo>
                  <a:cubicBezTo>
                    <a:pt x="249841" y="158591"/>
                    <a:pt x="248507" y="140208"/>
                    <a:pt x="269558" y="147352"/>
                  </a:cubicBezTo>
                  <a:cubicBezTo>
                    <a:pt x="281845" y="151543"/>
                    <a:pt x="289370" y="143447"/>
                    <a:pt x="293465" y="138970"/>
                  </a:cubicBezTo>
                  <a:cubicBezTo>
                    <a:pt x="302228" y="129350"/>
                    <a:pt x="303943" y="108395"/>
                    <a:pt x="287560" y="92488"/>
                  </a:cubicBezTo>
                  <a:cubicBezTo>
                    <a:pt x="267081" y="72581"/>
                    <a:pt x="242983" y="67818"/>
                    <a:pt x="220504" y="89059"/>
                  </a:cubicBezTo>
                  <a:cubicBezTo>
                    <a:pt x="195739" y="112586"/>
                    <a:pt x="197644" y="157067"/>
                    <a:pt x="230791" y="190976"/>
                  </a:cubicBezTo>
                  <a:cubicBezTo>
                    <a:pt x="253460" y="214122"/>
                    <a:pt x="280892" y="226981"/>
                    <a:pt x="304038" y="223266"/>
                  </a:cubicBezTo>
                  <a:cubicBezTo>
                    <a:pt x="317754" y="221075"/>
                    <a:pt x="330041" y="213074"/>
                    <a:pt x="338900" y="197930"/>
                  </a:cubicBezTo>
                  <a:cubicBezTo>
                    <a:pt x="348901" y="231267"/>
                    <a:pt x="331089" y="255651"/>
                    <a:pt x="297752" y="257937"/>
                  </a:cubicBezTo>
                  <a:cubicBezTo>
                    <a:pt x="324993" y="286036"/>
                    <a:pt x="336137" y="290132"/>
                    <a:pt x="368808" y="275463"/>
                  </a:cubicBezTo>
                  <a:cubicBezTo>
                    <a:pt x="353092" y="310991"/>
                    <a:pt x="341090" y="321850"/>
                    <a:pt x="394907" y="373856"/>
                  </a:cubicBezTo>
                  <a:cubicBezTo>
                    <a:pt x="448723" y="324326"/>
                    <a:pt x="436721" y="313468"/>
                    <a:pt x="421005" y="277940"/>
                  </a:cubicBezTo>
                  <a:cubicBezTo>
                    <a:pt x="453676" y="292608"/>
                    <a:pt x="464820" y="288512"/>
                    <a:pt x="492062" y="260414"/>
                  </a:cubicBezTo>
                  <a:cubicBezTo>
                    <a:pt x="458819" y="258128"/>
                    <a:pt x="441008" y="233744"/>
                    <a:pt x="450914" y="200406"/>
                  </a:cubicBezTo>
                  <a:cubicBezTo>
                    <a:pt x="459772" y="215551"/>
                    <a:pt x="472059" y="223552"/>
                    <a:pt x="485775" y="225838"/>
                  </a:cubicBezTo>
                  <a:cubicBezTo>
                    <a:pt x="508921" y="229553"/>
                    <a:pt x="536353" y="216694"/>
                    <a:pt x="559022" y="193548"/>
                  </a:cubicBezTo>
                  <a:cubicBezTo>
                    <a:pt x="592169" y="159639"/>
                    <a:pt x="594074" y="115157"/>
                    <a:pt x="569309" y="91631"/>
                  </a:cubicBezTo>
                  <a:cubicBezTo>
                    <a:pt x="546926" y="70390"/>
                    <a:pt x="522827" y="75152"/>
                    <a:pt x="502253" y="95059"/>
                  </a:cubicBezTo>
                  <a:cubicBezTo>
                    <a:pt x="485870" y="110966"/>
                    <a:pt x="487585" y="131826"/>
                    <a:pt x="496348" y="141542"/>
                  </a:cubicBezTo>
                  <a:cubicBezTo>
                    <a:pt x="500444" y="146018"/>
                    <a:pt x="507968" y="154115"/>
                    <a:pt x="520256" y="149924"/>
                  </a:cubicBezTo>
                  <a:cubicBezTo>
                    <a:pt x="541211" y="142780"/>
                    <a:pt x="539877" y="161163"/>
                    <a:pt x="521589" y="169736"/>
                  </a:cubicBezTo>
                  <a:cubicBezTo>
                    <a:pt x="505682" y="177165"/>
                    <a:pt x="488918" y="169355"/>
                    <a:pt x="480441" y="159925"/>
                  </a:cubicBezTo>
                  <a:cubicBezTo>
                    <a:pt x="464153" y="141446"/>
                    <a:pt x="458629" y="108871"/>
                    <a:pt x="487871" y="79915"/>
                  </a:cubicBezTo>
                  <a:cubicBezTo>
                    <a:pt x="513588" y="54483"/>
                    <a:pt x="550640" y="43720"/>
                    <a:pt x="584835" y="75343"/>
                  </a:cubicBezTo>
                  <a:cubicBezTo>
                    <a:pt x="605219" y="94202"/>
                    <a:pt x="614077" y="114776"/>
                    <a:pt x="612648" y="139160"/>
                  </a:cubicBezTo>
                  <a:cubicBezTo>
                    <a:pt x="635413" y="116967"/>
                    <a:pt x="650748" y="105251"/>
                    <a:pt x="649891" y="81629"/>
                  </a:cubicBezTo>
                  <a:cubicBezTo>
                    <a:pt x="649034" y="57722"/>
                    <a:pt x="647986" y="45815"/>
                    <a:pt x="666369" y="30385"/>
                  </a:cubicBezTo>
                  <a:cubicBezTo>
                    <a:pt x="679323" y="41815"/>
                    <a:pt x="679704" y="60198"/>
                    <a:pt x="677799" y="76581"/>
                  </a:cubicBezTo>
                  <a:cubicBezTo>
                    <a:pt x="696468" y="38672"/>
                    <a:pt x="737426" y="9811"/>
                    <a:pt x="780193" y="9525"/>
                  </a:cubicBezTo>
                  <a:cubicBezTo>
                    <a:pt x="779907" y="52292"/>
                    <a:pt x="751046" y="93250"/>
                    <a:pt x="713137" y="111919"/>
                  </a:cubicBezTo>
                  <a:cubicBezTo>
                    <a:pt x="729520" y="110014"/>
                    <a:pt x="747903" y="110395"/>
                    <a:pt x="759333" y="123349"/>
                  </a:cubicBezTo>
                  <a:cubicBezTo>
                    <a:pt x="743903" y="141732"/>
                    <a:pt x="731996" y="140684"/>
                    <a:pt x="708184" y="139827"/>
                  </a:cubicBezTo>
                  <a:cubicBezTo>
                    <a:pt x="684562" y="138970"/>
                    <a:pt x="672846" y="154400"/>
                    <a:pt x="650653" y="177070"/>
                  </a:cubicBezTo>
                  <a:cubicBezTo>
                    <a:pt x="675132" y="175546"/>
                    <a:pt x="695706" y="184404"/>
                    <a:pt x="714565" y="204883"/>
                  </a:cubicBezTo>
                  <a:cubicBezTo>
                    <a:pt x="746093" y="239078"/>
                    <a:pt x="735425" y="276130"/>
                    <a:pt x="709994" y="301847"/>
                  </a:cubicBezTo>
                  <a:cubicBezTo>
                    <a:pt x="681038" y="330994"/>
                    <a:pt x="648462" y="325565"/>
                    <a:pt x="630079" y="309277"/>
                  </a:cubicBezTo>
                  <a:cubicBezTo>
                    <a:pt x="620554" y="300895"/>
                    <a:pt x="612743" y="284036"/>
                    <a:pt x="620268" y="268129"/>
                  </a:cubicBezTo>
                  <a:cubicBezTo>
                    <a:pt x="628840" y="249746"/>
                    <a:pt x="647224" y="248412"/>
                    <a:pt x="640080" y="269462"/>
                  </a:cubicBezTo>
                  <a:cubicBezTo>
                    <a:pt x="635889" y="281750"/>
                    <a:pt x="643985" y="289274"/>
                    <a:pt x="648462" y="293370"/>
                  </a:cubicBezTo>
                  <a:cubicBezTo>
                    <a:pt x="658082" y="302133"/>
                    <a:pt x="679037" y="303848"/>
                    <a:pt x="694944" y="287465"/>
                  </a:cubicBezTo>
                  <a:cubicBezTo>
                    <a:pt x="714851" y="266986"/>
                    <a:pt x="719614" y="242888"/>
                    <a:pt x="698373" y="220409"/>
                  </a:cubicBezTo>
                  <a:cubicBezTo>
                    <a:pt x="674846" y="195644"/>
                    <a:pt x="630365" y="197549"/>
                    <a:pt x="596456" y="230696"/>
                  </a:cubicBezTo>
                  <a:cubicBezTo>
                    <a:pt x="573310" y="253365"/>
                    <a:pt x="560451" y="280797"/>
                    <a:pt x="564166" y="303943"/>
                  </a:cubicBezTo>
                  <a:cubicBezTo>
                    <a:pt x="566357" y="317659"/>
                    <a:pt x="574358" y="329946"/>
                    <a:pt x="589598" y="338804"/>
                  </a:cubicBezTo>
                  <a:cubicBezTo>
                    <a:pt x="556260" y="348806"/>
                    <a:pt x="531876" y="330994"/>
                    <a:pt x="529590" y="297656"/>
                  </a:cubicBezTo>
                  <a:cubicBezTo>
                    <a:pt x="501491" y="324898"/>
                    <a:pt x="497396" y="336042"/>
                    <a:pt x="512064" y="368713"/>
                  </a:cubicBezTo>
                  <a:cubicBezTo>
                    <a:pt x="476536" y="352997"/>
                    <a:pt x="465677" y="340995"/>
                    <a:pt x="413671" y="394811"/>
                  </a:cubicBezTo>
                  <a:cubicBezTo>
                    <a:pt x="463201" y="448628"/>
                    <a:pt x="474155" y="436626"/>
                    <a:pt x="509588" y="420910"/>
                  </a:cubicBezTo>
                  <a:cubicBezTo>
                    <a:pt x="494919" y="453581"/>
                    <a:pt x="499015" y="464725"/>
                    <a:pt x="527114" y="491966"/>
                  </a:cubicBezTo>
                  <a:cubicBezTo>
                    <a:pt x="529400" y="458724"/>
                    <a:pt x="553784" y="440912"/>
                    <a:pt x="587216" y="450818"/>
                  </a:cubicBezTo>
                  <a:cubicBezTo>
                    <a:pt x="572072" y="459676"/>
                    <a:pt x="563975" y="471964"/>
                    <a:pt x="561785" y="485680"/>
                  </a:cubicBezTo>
                  <a:cubicBezTo>
                    <a:pt x="558070" y="508825"/>
                    <a:pt x="570929" y="536258"/>
                    <a:pt x="594170" y="558927"/>
                  </a:cubicBezTo>
                  <a:cubicBezTo>
                    <a:pt x="628079" y="592074"/>
                    <a:pt x="672560" y="593979"/>
                    <a:pt x="696087" y="569214"/>
                  </a:cubicBezTo>
                  <a:cubicBezTo>
                    <a:pt x="717328" y="546830"/>
                    <a:pt x="712565" y="522732"/>
                    <a:pt x="692658" y="502158"/>
                  </a:cubicBezTo>
                  <a:cubicBezTo>
                    <a:pt x="676751" y="485775"/>
                    <a:pt x="655892" y="487490"/>
                    <a:pt x="646176" y="496253"/>
                  </a:cubicBezTo>
                  <a:cubicBezTo>
                    <a:pt x="641699" y="500348"/>
                    <a:pt x="633603" y="507873"/>
                    <a:pt x="637794" y="520160"/>
                  </a:cubicBezTo>
                  <a:cubicBezTo>
                    <a:pt x="644938" y="541115"/>
                    <a:pt x="626555" y="539782"/>
                    <a:pt x="617982" y="521494"/>
                  </a:cubicBezTo>
                  <a:cubicBezTo>
                    <a:pt x="610553" y="505587"/>
                    <a:pt x="618363" y="488823"/>
                    <a:pt x="627793" y="480346"/>
                  </a:cubicBezTo>
                  <a:cubicBezTo>
                    <a:pt x="646271" y="464058"/>
                    <a:pt x="678847" y="458534"/>
                    <a:pt x="707803" y="487680"/>
                  </a:cubicBezTo>
                  <a:cubicBezTo>
                    <a:pt x="733235" y="513398"/>
                    <a:pt x="743998" y="550450"/>
                    <a:pt x="712375" y="584645"/>
                  </a:cubicBezTo>
                  <a:cubicBezTo>
                    <a:pt x="693515" y="605028"/>
                    <a:pt x="672941" y="613886"/>
                    <a:pt x="648462" y="612458"/>
                  </a:cubicBezTo>
                  <a:cubicBezTo>
                    <a:pt x="670655" y="635127"/>
                    <a:pt x="682371" y="650558"/>
                    <a:pt x="705993" y="649700"/>
                  </a:cubicBezTo>
                  <a:cubicBezTo>
                    <a:pt x="729901" y="648843"/>
                    <a:pt x="741807" y="647795"/>
                    <a:pt x="757142" y="666179"/>
                  </a:cubicBezTo>
                  <a:cubicBezTo>
                    <a:pt x="745712" y="679133"/>
                    <a:pt x="727329" y="679513"/>
                    <a:pt x="710946" y="677704"/>
                  </a:cubicBezTo>
                  <a:cubicBezTo>
                    <a:pt x="748856" y="696373"/>
                    <a:pt x="777716" y="737330"/>
                    <a:pt x="778002" y="780098"/>
                  </a:cubicBezTo>
                  <a:cubicBezTo>
                    <a:pt x="735235" y="779812"/>
                    <a:pt x="694277" y="750951"/>
                    <a:pt x="675608" y="713042"/>
                  </a:cubicBezTo>
                  <a:cubicBezTo>
                    <a:pt x="677513" y="729425"/>
                    <a:pt x="677132" y="747903"/>
                    <a:pt x="664178" y="759238"/>
                  </a:cubicBezTo>
                  <a:cubicBezTo>
                    <a:pt x="645795" y="743807"/>
                    <a:pt x="646843" y="731901"/>
                    <a:pt x="647700" y="708088"/>
                  </a:cubicBezTo>
                  <a:cubicBezTo>
                    <a:pt x="648557" y="684467"/>
                    <a:pt x="633127" y="672751"/>
                    <a:pt x="610457" y="650558"/>
                  </a:cubicBezTo>
                  <a:cubicBezTo>
                    <a:pt x="611886" y="675037"/>
                    <a:pt x="603123" y="695611"/>
                    <a:pt x="582644" y="714470"/>
                  </a:cubicBezTo>
                  <a:cubicBezTo>
                    <a:pt x="548450" y="745998"/>
                    <a:pt x="511397" y="735330"/>
                    <a:pt x="485680" y="709898"/>
                  </a:cubicBezTo>
                  <a:cubicBezTo>
                    <a:pt x="456533" y="680942"/>
                    <a:pt x="461963" y="648367"/>
                    <a:pt x="478346" y="629984"/>
                  </a:cubicBezTo>
                  <a:cubicBezTo>
                    <a:pt x="486728" y="620459"/>
                    <a:pt x="503587" y="612648"/>
                    <a:pt x="519494" y="620078"/>
                  </a:cubicBezTo>
                  <a:cubicBezTo>
                    <a:pt x="537877" y="628745"/>
                    <a:pt x="539210" y="647033"/>
                    <a:pt x="518160" y="639890"/>
                  </a:cubicBezTo>
                  <a:cubicBezTo>
                    <a:pt x="505873" y="635699"/>
                    <a:pt x="498348" y="643795"/>
                    <a:pt x="494252" y="648272"/>
                  </a:cubicBezTo>
                  <a:cubicBezTo>
                    <a:pt x="485489" y="657892"/>
                    <a:pt x="483775" y="678847"/>
                    <a:pt x="500158" y="694754"/>
                  </a:cubicBezTo>
                  <a:cubicBezTo>
                    <a:pt x="520637" y="714661"/>
                    <a:pt x="544735" y="719423"/>
                    <a:pt x="567214" y="698183"/>
                  </a:cubicBezTo>
                  <a:cubicBezTo>
                    <a:pt x="591979" y="674656"/>
                    <a:pt x="590074" y="630174"/>
                    <a:pt x="556927" y="596265"/>
                  </a:cubicBezTo>
                  <a:cubicBezTo>
                    <a:pt x="534257" y="573119"/>
                    <a:pt x="506825" y="560261"/>
                    <a:pt x="483680" y="563975"/>
                  </a:cubicBezTo>
                  <a:cubicBezTo>
                    <a:pt x="469964" y="566166"/>
                    <a:pt x="457676" y="574167"/>
                    <a:pt x="448818" y="589407"/>
                  </a:cubicBezTo>
                  <a:cubicBezTo>
                    <a:pt x="438817" y="556070"/>
                    <a:pt x="456629" y="531686"/>
                    <a:pt x="489966" y="529400"/>
                  </a:cubicBezTo>
                  <a:cubicBezTo>
                    <a:pt x="462725" y="501301"/>
                    <a:pt x="451580" y="497205"/>
                    <a:pt x="418910" y="511874"/>
                  </a:cubicBezTo>
                  <a:cubicBezTo>
                    <a:pt x="434626" y="476345"/>
                    <a:pt x="446627" y="465487"/>
                    <a:pt x="392811" y="413480"/>
                  </a:cubicBezTo>
                  <a:cubicBezTo>
                    <a:pt x="338995" y="463010"/>
                    <a:pt x="350996" y="473964"/>
                    <a:pt x="366713" y="509397"/>
                  </a:cubicBezTo>
                  <a:cubicBezTo>
                    <a:pt x="334042" y="494729"/>
                    <a:pt x="322898" y="498824"/>
                    <a:pt x="295656" y="526923"/>
                  </a:cubicBezTo>
                  <a:cubicBezTo>
                    <a:pt x="328898" y="529209"/>
                    <a:pt x="346710" y="553593"/>
                    <a:pt x="336804" y="586931"/>
                  </a:cubicBezTo>
                  <a:cubicBezTo>
                    <a:pt x="327946" y="571786"/>
                    <a:pt x="315659" y="563690"/>
                    <a:pt x="301943" y="561499"/>
                  </a:cubicBezTo>
                  <a:cubicBezTo>
                    <a:pt x="278797" y="557784"/>
                    <a:pt x="251365" y="570643"/>
                    <a:pt x="228695" y="593789"/>
                  </a:cubicBezTo>
                  <a:cubicBezTo>
                    <a:pt x="195548" y="627698"/>
                    <a:pt x="193643" y="672179"/>
                    <a:pt x="218408" y="695706"/>
                  </a:cubicBezTo>
                  <a:cubicBezTo>
                    <a:pt x="240792" y="716947"/>
                    <a:pt x="264890" y="712184"/>
                    <a:pt x="285464" y="692277"/>
                  </a:cubicBezTo>
                  <a:cubicBezTo>
                    <a:pt x="301847" y="676370"/>
                    <a:pt x="300133" y="655415"/>
                    <a:pt x="291370" y="645795"/>
                  </a:cubicBezTo>
                  <a:cubicBezTo>
                    <a:pt x="287274" y="641318"/>
                    <a:pt x="279749" y="633222"/>
                    <a:pt x="267462" y="637413"/>
                  </a:cubicBezTo>
                  <a:cubicBezTo>
                    <a:pt x="246507" y="644557"/>
                    <a:pt x="247841" y="626174"/>
                    <a:pt x="266129" y="617601"/>
                  </a:cubicBezTo>
                  <a:cubicBezTo>
                    <a:pt x="282035" y="610172"/>
                    <a:pt x="298799" y="617982"/>
                    <a:pt x="307277" y="627412"/>
                  </a:cubicBezTo>
                  <a:cubicBezTo>
                    <a:pt x="323564" y="645890"/>
                    <a:pt x="329089" y="678466"/>
                    <a:pt x="299847" y="707327"/>
                  </a:cubicBezTo>
                  <a:cubicBezTo>
                    <a:pt x="274130" y="732758"/>
                    <a:pt x="237077" y="743522"/>
                    <a:pt x="202883" y="711899"/>
                  </a:cubicBezTo>
                  <a:cubicBezTo>
                    <a:pt x="182499" y="693039"/>
                    <a:pt x="173641" y="672465"/>
                    <a:pt x="175069" y="648081"/>
                  </a:cubicBezTo>
                  <a:cubicBezTo>
                    <a:pt x="152400" y="670274"/>
                    <a:pt x="136970" y="681990"/>
                    <a:pt x="137827" y="705612"/>
                  </a:cubicBezTo>
                  <a:cubicBezTo>
                    <a:pt x="138684" y="729520"/>
                    <a:pt x="139732" y="741426"/>
                    <a:pt x="121349" y="756857"/>
                  </a:cubicBezTo>
                  <a:cubicBezTo>
                    <a:pt x="108395" y="745427"/>
                    <a:pt x="108014" y="727043"/>
                    <a:pt x="109919" y="710660"/>
                  </a:cubicBezTo>
                  <a:cubicBezTo>
                    <a:pt x="90869" y="749046"/>
                    <a:pt x="49911" y="777907"/>
                    <a:pt x="7144" y="778193"/>
                  </a:cubicBezTo>
                  <a:cubicBezTo>
                    <a:pt x="7430" y="735425"/>
                    <a:pt x="36290" y="694468"/>
                    <a:pt x="74200" y="675799"/>
                  </a:cubicBezTo>
                  <a:cubicBezTo>
                    <a:pt x="57817" y="677704"/>
                    <a:pt x="39338" y="677323"/>
                    <a:pt x="28004" y="664369"/>
                  </a:cubicBezTo>
                  <a:cubicBezTo>
                    <a:pt x="43434" y="645986"/>
                    <a:pt x="55340" y="647033"/>
                    <a:pt x="79248" y="647890"/>
                  </a:cubicBezTo>
                  <a:cubicBezTo>
                    <a:pt x="102870" y="648748"/>
                    <a:pt x="114586" y="633317"/>
                    <a:pt x="136779" y="610648"/>
                  </a:cubicBezTo>
                  <a:cubicBezTo>
                    <a:pt x="112300" y="612077"/>
                    <a:pt x="91726" y="603314"/>
                    <a:pt x="72962" y="582835"/>
                  </a:cubicBezTo>
                  <a:cubicBezTo>
                    <a:pt x="41434" y="548640"/>
                    <a:pt x="52102" y="511588"/>
                    <a:pt x="77534" y="485870"/>
                  </a:cubicBezTo>
                  <a:cubicBezTo>
                    <a:pt x="106490" y="456724"/>
                    <a:pt x="139065" y="462153"/>
                    <a:pt x="157544" y="478441"/>
                  </a:cubicBezTo>
                  <a:cubicBezTo>
                    <a:pt x="167069" y="486823"/>
                    <a:pt x="174879" y="503682"/>
                    <a:pt x="167354" y="519589"/>
                  </a:cubicBezTo>
                  <a:cubicBezTo>
                    <a:pt x="158782" y="537972"/>
                    <a:pt x="140399" y="539306"/>
                    <a:pt x="147542" y="518255"/>
                  </a:cubicBezTo>
                  <a:cubicBezTo>
                    <a:pt x="151733" y="505968"/>
                    <a:pt x="143637" y="498443"/>
                    <a:pt x="139160" y="494348"/>
                  </a:cubicBezTo>
                  <a:cubicBezTo>
                    <a:pt x="129540" y="485585"/>
                    <a:pt x="108585" y="483870"/>
                    <a:pt x="92678" y="500253"/>
                  </a:cubicBezTo>
                  <a:cubicBezTo>
                    <a:pt x="72771" y="520827"/>
                    <a:pt x="68009" y="544830"/>
                    <a:pt x="89249" y="567309"/>
                  </a:cubicBezTo>
                  <a:cubicBezTo>
                    <a:pt x="112776" y="592074"/>
                    <a:pt x="157258" y="590169"/>
                    <a:pt x="191167" y="557022"/>
                  </a:cubicBezTo>
                  <a:cubicBezTo>
                    <a:pt x="214313" y="534353"/>
                    <a:pt x="227171" y="506921"/>
                    <a:pt x="223456" y="483775"/>
                  </a:cubicBezTo>
                  <a:cubicBezTo>
                    <a:pt x="221266" y="470059"/>
                    <a:pt x="213265" y="457772"/>
                    <a:pt x="198025" y="448913"/>
                  </a:cubicBezTo>
                  <a:cubicBezTo>
                    <a:pt x="231362" y="438912"/>
                    <a:pt x="255746" y="456724"/>
                    <a:pt x="258128" y="490061"/>
                  </a:cubicBezTo>
                  <a:cubicBezTo>
                    <a:pt x="286226" y="462820"/>
                    <a:pt x="290322" y="451675"/>
                    <a:pt x="275654" y="419005"/>
                  </a:cubicBezTo>
                  <a:cubicBezTo>
                    <a:pt x="311182" y="434531"/>
                    <a:pt x="322040" y="446532"/>
                    <a:pt x="374047" y="392716"/>
                  </a:cubicBezTo>
                  <a:close/>
                </a:path>
              </a:pathLst>
            </a:custGeom>
            <a:solidFill>
              <a:srgbClr val="0065BD"/>
            </a:solidFill>
            <a:ln w="12700" cap="rnd">
              <a:noFill/>
              <a:prstDash val="solid"/>
              <a:round/>
            </a:ln>
            <a:effectLst>
              <a:outerShdw blurRad="139700" sx="102000" sy="102000" algn="ctr" rotWithShape="0">
                <a:prstClr val="black">
                  <a:alpha val="23000"/>
                </a:prstClr>
              </a:outerShdw>
            </a:effectLst>
          </p:spPr>
          <p:txBody>
            <a:bodyPr numCol="1" anchor="ctr"/>
            <a:lstStyle/>
            <a:p>
              <a:pPr defTabSz="691085" eaLnBrk="0" hangingPunct="0">
                <a:defRPr/>
              </a:pPr>
              <a:endParaRPr lang="ru-RU" altLang="ru-RU" dirty="0">
                <a:solidFill>
                  <a:prstClr val="black"/>
                </a:solidFill>
                <a:cs typeface="Arial" panose="020B0604020202020204" pitchFamily="34" charset="0"/>
              </a:endParaRPr>
            </a:p>
          </p:txBody>
        </p:sp>
      </p:grpSp>
    </p:spTree>
    <p:extLst>
      <p:ext uri="{BB962C8B-B14F-4D97-AF65-F5344CB8AC3E}">
        <p14:creationId xmlns:p14="http://schemas.microsoft.com/office/powerpoint/2010/main" val="2591713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ТИТУЛ_ЗПК">
    <p:spTree>
      <p:nvGrpSpPr>
        <p:cNvPr id="1" name=""/>
        <p:cNvGrpSpPr/>
        <p:nvPr/>
      </p:nvGrpSpPr>
      <p:grpSpPr>
        <a:xfrm>
          <a:off x="0" y="0"/>
          <a:ext cx="0" cy="0"/>
          <a:chOff x="0" y="0"/>
          <a:chExt cx="0" cy="0"/>
        </a:xfrm>
      </p:grpSpPr>
      <p:sp>
        <p:nvSpPr>
          <p:cNvPr id="24" name="Заголовок 1"/>
          <p:cNvSpPr txBox="1">
            <a:spLocks/>
          </p:cNvSpPr>
          <p:nvPr userDrawn="1"/>
        </p:nvSpPr>
        <p:spPr>
          <a:xfrm>
            <a:off x="628650" y="236538"/>
            <a:ext cx="8515350" cy="442912"/>
          </a:xfrm>
          <a:prstGeom prst="rect">
            <a:avLst/>
          </a:prstGeom>
        </p:spPr>
        <p:txBody>
          <a:bodyPr lIns="91436" tIns="45718" rIns="91436" bIns="45718" numCol="1"/>
          <a:lstStyle>
            <a:lvl1pPr algn="l" defTabSz="911225" rtl="0" fontAlgn="base">
              <a:lnSpc>
                <a:spcPct val="90000"/>
              </a:lnSpc>
              <a:spcBef>
                <a:spcPct val="0"/>
              </a:spcBef>
              <a:spcAft>
                <a:spcPct val="0"/>
              </a:spcAft>
              <a:defRPr sz="4300" kern="1200">
                <a:solidFill>
                  <a:schemeClr val="tx1"/>
                </a:solidFill>
                <a:latin typeface="+mj-lt"/>
                <a:ea typeface="+mj-ea"/>
                <a:cs typeface="+mj-cs"/>
              </a:defRPr>
            </a:lvl1pPr>
            <a:lvl2pPr algn="l" defTabSz="911225" rtl="0" fontAlgn="base">
              <a:lnSpc>
                <a:spcPct val="90000"/>
              </a:lnSpc>
              <a:spcBef>
                <a:spcPct val="0"/>
              </a:spcBef>
              <a:spcAft>
                <a:spcPct val="0"/>
              </a:spcAft>
              <a:defRPr sz="4300">
                <a:solidFill>
                  <a:schemeClr val="tx1"/>
                </a:solidFill>
                <a:latin typeface="Calibri Light" panose="020F0302020204030204" pitchFamily="34" charset="0"/>
              </a:defRPr>
            </a:lvl2pPr>
            <a:lvl3pPr algn="l" defTabSz="911225" rtl="0" fontAlgn="base">
              <a:lnSpc>
                <a:spcPct val="90000"/>
              </a:lnSpc>
              <a:spcBef>
                <a:spcPct val="0"/>
              </a:spcBef>
              <a:spcAft>
                <a:spcPct val="0"/>
              </a:spcAft>
              <a:defRPr sz="4300">
                <a:solidFill>
                  <a:schemeClr val="tx1"/>
                </a:solidFill>
                <a:latin typeface="Calibri Light" panose="020F0302020204030204" pitchFamily="34" charset="0"/>
              </a:defRPr>
            </a:lvl3pPr>
            <a:lvl4pPr algn="l" defTabSz="911225" rtl="0" fontAlgn="base">
              <a:lnSpc>
                <a:spcPct val="90000"/>
              </a:lnSpc>
              <a:spcBef>
                <a:spcPct val="0"/>
              </a:spcBef>
              <a:spcAft>
                <a:spcPct val="0"/>
              </a:spcAft>
              <a:defRPr sz="4300">
                <a:solidFill>
                  <a:schemeClr val="tx1"/>
                </a:solidFill>
                <a:latin typeface="Calibri Light" panose="020F0302020204030204" pitchFamily="34" charset="0"/>
              </a:defRPr>
            </a:lvl4pPr>
            <a:lvl5pPr algn="l" defTabSz="911225" rtl="0" fontAlgn="base">
              <a:lnSpc>
                <a:spcPct val="90000"/>
              </a:lnSpc>
              <a:spcBef>
                <a:spcPct val="0"/>
              </a:spcBef>
              <a:spcAft>
                <a:spcPct val="0"/>
              </a:spcAft>
              <a:defRPr sz="4300">
                <a:solidFill>
                  <a:schemeClr val="tx1"/>
                </a:solidFill>
                <a:latin typeface="Calibri Light" panose="020F0302020204030204" pitchFamily="34" charset="0"/>
              </a:defRPr>
            </a:lvl5pPr>
            <a:lvl6pPr marL="457200" algn="l" defTabSz="911225" rtl="0" fontAlgn="base">
              <a:lnSpc>
                <a:spcPct val="90000"/>
              </a:lnSpc>
              <a:spcBef>
                <a:spcPct val="0"/>
              </a:spcBef>
              <a:spcAft>
                <a:spcPct val="0"/>
              </a:spcAft>
              <a:defRPr sz="4300">
                <a:solidFill>
                  <a:schemeClr val="tx1"/>
                </a:solidFill>
                <a:latin typeface="Calibri Light" panose="020F0302020204030204" pitchFamily="34" charset="0"/>
              </a:defRPr>
            </a:lvl6pPr>
            <a:lvl7pPr marL="914400" algn="l" defTabSz="911225" rtl="0" fontAlgn="base">
              <a:lnSpc>
                <a:spcPct val="90000"/>
              </a:lnSpc>
              <a:spcBef>
                <a:spcPct val="0"/>
              </a:spcBef>
              <a:spcAft>
                <a:spcPct val="0"/>
              </a:spcAft>
              <a:defRPr sz="4300">
                <a:solidFill>
                  <a:schemeClr val="tx1"/>
                </a:solidFill>
                <a:latin typeface="Calibri Light" panose="020F0302020204030204" pitchFamily="34" charset="0"/>
              </a:defRPr>
            </a:lvl7pPr>
            <a:lvl8pPr marL="1371600" algn="l" defTabSz="911225" rtl="0" fontAlgn="base">
              <a:lnSpc>
                <a:spcPct val="90000"/>
              </a:lnSpc>
              <a:spcBef>
                <a:spcPct val="0"/>
              </a:spcBef>
              <a:spcAft>
                <a:spcPct val="0"/>
              </a:spcAft>
              <a:defRPr sz="4300">
                <a:solidFill>
                  <a:schemeClr val="tx1"/>
                </a:solidFill>
                <a:latin typeface="Calibri Light" panose="020F0302020204030204" pitchFamily="34" charset="0"/>
              </a:defRPr>
            </a:lvl8pPr>
            <a:lvl9pPr marL="1828800" algn="l" defTabSz="911225" rtl="0" fontAlgn="base">
              <a:lnSpc>
                <a:spcPct val="90000"/>
              </a:lnSpc>
              <a:spcBef>
                <a:spcPct val="0"/>
              </a:spcBef>
              <a:spcAft>
                <a:spcPct val="0"/>
              </a:spcAft>
              <a:defRPr sz="4300">
                <a:solidFill>
                  <a:schemeClr val="tx1"/>
                </a:solidFill>
                <a:latin typeface="Calibri Light" panose="020F0302020204030204" pitchFamily="34" charset="0"/>
              </a:defRPr>
            </a:lvl9pPr>
          </a:lstStyle>
          <a:p>
            <a:pPr algn="ctr" eaLnBrk="0" hangingPunct="0">
              <a:spcBef>
                <a:spcPts val="0"/>
              </a:spcBef>
              <a:defRPr/>
            </a:pPr>
            <a:r>
              <a:rPr lang="ru-RU" altLang="ru-RU" sz="2000" b="1" dirty="0">
                <a:solidFill>
                  <a:prstClr val="black"/>
                </a:solidFill>
                <a:latin typeface="Arial" pitchFamily="34" charset="0"/>
                <a:cs typeface="Arial" pitchFamily="34" charset="0"/>
              </a:rPr>
              <a:t>Министерство национальной экономики</a:t>
            </a:r>
          </a:p>
          <a:p>
            <a:pPr algn="ctr" eaLnBrk="0" hangingPunct="0">
              <a:spcBef>
                <a:spcPts val="0"/>
              </a:spcBef>
              <a:defRPr/>
            </a:pPr>
            <a:r>
              <a:rPr lang="ru-RU" altLang="ru-RU" sz="2000" b="1" dirty="0">
                <a:solidFill>
                  <a:prstClr val="black"/>
                </a:solidFill>
                <a:latin typeface="Arial" pitchFamily="34" charset="0"/>
                <a:cs typeface="Arial" pitchFamily="34" charset="0"/>
              </a:rPr>
              <a:t>Республики Казахстан </a:t>
            </a:r>
          </a:p>
        </p:txBody>
      </p:sp>
      <p:pic>
        <p:nvPicPr>
          <p:cNvPr id="25" name="Рисунок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1152525" y="236538"/>
            <a:ext cx="6175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2675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Форма_2">
    <p:bg>
      <p:bgPr>
        <a:solidFill>
          <a:srgbClr val="FFFFFF"/>
        </a:solidFill>
        <a:effectLst/>
      </p:bgPr>
    </p:bg>
    <p:spTree>
      <p:nvGrpSpPr>
        <p:cNvPr id="1" name=""/>
        <p:cNvGrpSpPr/>
        <p:nvPr/>
      </p:nvGrpSpPr>
      <p:grpSpPr>
        <a:xfrm>
          <a:off x="0" y="0"/>
          <a:ext cx="0" cy="0"/>
          <a:chOff x="0" y="0"/>
          <a:chExt cx="0" cy="0"/>
        </a:xfrm>
      </p:grpSpPr>
      <p:sp>
        <p:nvSpPr>
          <p:cNvPr id="2" name="Прямоугольник 1"/>
          <p:cNvSpPr/>
          <p:nvPr userDrawn="1"/>
        </p:nvSpPr>
        <p:spPr>
          <a:xfrm>
            <a:off x="0" y="4981577"/>
            <a:ext cx="9144000" cy="161925"/>
          </a:xfrm>
          <a:prstGeom prst="rect">
            <a:avLst/>
          </a:prstGeom>
          <a:solidFill>
            <a:srgbClr val="0065B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numCol="1" anchor="ctr"/>
          <a:lstStyle/>
          <a:p>
            <a:pPr algn="ctr" defTabSz="691085" eaLnBrk="0" hangingPunct="0">
              <a:defRPr/>
            </a:pPr>
            <a:endParaRPr lang="ru-RU" altLang="ru-RU">
              <a:solidFill>
                <a:prstClr val="white"/>
              </a:solidFill>
            </a:endParaRPr>
          </a:p>
        </p:txBody>
      </p:sp>
      <p:sp>
        <p:nvSpPr>
          <p:cNvPr id="3" name="Прямоугольник 2"/>
          <p:cNvSpPr/>
          <p:nvPr userDrawn="1"/>
        </p:nvSpPr>
        <p:spPr>
          <a:xfrm>
            <a:off x="8864045" y="4981577"/>
            <a:ext cx="327025" cy="161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numCol="1"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6905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6905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6905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6905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690529">
              <a:defRPr/>
            </a:pPr>
            <a:fld id="{6A93956F-647A-44B9-8163-DDB447652883}" type="slidenum">
              <a:rPr lang="ru-RU" altLang="ru-RU" sz="800" b="1" smtClean="0">
                <a:solidFill>
                  <a:prstClr val="white"/>
                </a:solidFill>
                <a:latin typeface="Arial" panose="020B0604020202020204" pitchFamily="34" charset="0"/>
              </a:rPr>
              <a:pPr algn="ctr" defTabSz="690529">
                <a:defRPr/>
              </a:pPr>
              <a:t>‹#›</a:t>
            </a:fld>
            <a:endParaRPr lang="ru-RU" altLang="ru-RU" sz="800" b="1" dirty="0">
              <a:solidFill>
                <a:prstClr val="white"/>
              </a:solidFill>
              <a:latin typeface="Arial" panose="020B0604020202020204" pitchFamily="34" charset="0"/>
            </a:endParaRPr>
          </a:p>
        </p:txBody>
      </p:sp>
      <p:cxnSp>
        <p:nvCxnSpPr>
          <p:cNvPr id="4" name="Прямая соединительная линия 3"/>
          <p:cNvCxnSpPr/>
          <p:nvPr userDrawn="1"/>
        </p:nvCxnSpPr>
        <p:spPr>
          <a:xfrm>
            <a:off x="0" y="558800"/>
            <a:ext cx="9144000" cy="0"/>
          </a:xfrm>
          <a:prstGeom prst="line">
            <a:avLst/>
          </a:prstGeom>
          <a:ln w="28575">
            <a:solidFill>
              <a:srgbClr val="0065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736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Форма_5">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650009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Форма_4">
    <p:bg>
      <p:bgPr>
        <a:solidFill>
          <a:srgbClr val="FFFFFF"/>
        </a:solidFill>
        <a:effectLst/>
      </p:bgPr>
    </p:bg>
    <p:spTree>
      <p:nvGrpSpPr>
        <p:cNvPr id="1" name=""/>
        <p:cNvGrpSpPr/>
        <p:nvPr/>
      </p:nvGrpSpPr>
      <p:grpSpPr>
        <a:xfrm>
          <a:off x="0" y="0"/>
          <a:ext cx="0" cy="0"/>
          <a:chOff x="0" y="0"/>
          <a:chExt cx="0" cy="0"/>
        </a:xfrm>
      </p:grpSpPr>
      <p:cxnSp>
        <p:nvCxnSpPr>
          <p:cNvPr id="2" name="Прямая соединительная линия 1"/>
          <p:cNvCxnSpPr/>
          <p:nvPr userDrawn="1"/>
        </p:nvCxnSpPr>
        <p:spPr>
          <a:xfrm>
            <a:off x="0" y="558800"/>
            <a:ext cx="9144000" cy="0"/>
          </a:xfrm>
          <a:prstGeom prst="line">
            <a:avLst/>
          </a:prstGeom>
          <a:ln w="38100" cmpd="tri">
            <a:solidFill>
              <a:srgbClr val="00A6C8"/>
            </a:solidFill>
          </a:ln>
        </p:spPr>
        <p:style>
          <a:lnRef idx="1">
            <a:schemeClr val="accent5"/>
          </a:lnRef>
          <a:fillRef idx="0">
            <a:schemeClr val="accent5"/>
          </a:fillRef>
          <a:effectRef idx="0">
            <a:schemeClr val="accent5"/>
          </a:effectRef>
          <a:fontRef idx="minor">
            <a:schemeClr val="tx1"/>
          </a:fontRef>
        </p:style>
      </p:cxnSp>
      <p:cxnSp>
        <p:nvCxnSpPr>
          <p:cNvPr id="3" name="Прямая соединительная линия 2"/>
          <p:cNvCxnSpPr/>
          <p:nvPr userDrawn="1"/>
        </p:nvCxnSpPr>
        <p:spPr>
          <a:xfrm flipV="1">
            <a:off x="0" y="4976813"/>
            <a:ext cx="9144000" cy="0"/>
          </a:xfrm>
          <a:prstGeom prst="line">
            <a:avLst/>
          </a:prstGeom>
          <a:ln w="25400">
            <a:solidFill>
              <a:srgbClr val="00A6C8"/>
            </a:solidFill>
          </a:ln>
        </p:spPr>
        <p:style>
          <a:lnRef idx="1">
            <a:schemeClr val="accent5"/>
          </a:lnRef>
          <a:fillRef idx="0">
            <a:schemeClr val="accent5"/>
          </a:fillRef>
          <a:effectRef idx="0">
            <a:schemeClr val="accent5"/>
          </a:effectRef>
          <a:fontRef idx="minor">
            <a:schemeClr val="tx1"/>
          </a:fontRef>
        </p:style>
      </p:cxnSp>
      <p:sp>
        <p:nvSpPr>
          <p:cNvPr id="4" name="Прямоугольник 3"/>
          <p:cNvSpPr/>
          <p:nvPr userDrawn="1"/>
        </p:nvSpPr>
        <p:spPr>
          <a:xfrm>
            <a:off x="8816977" y="4981577"/>
            <a:ext cx="327025" cy="161925"/>
          </a:xfrm>
          <a:prstGeom prst="rect">
            <a:avLst/>
          </a:prstGeom>
          <a:solidFill>
            <a:srgbClr val="00A6C8"/>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numCol="1" anchor="ctr"/>
          <a:lstStyle/>
          <a:p>
            <a:pPr algn="ctr" defTabSz="690529"/>
            <a:fld id="{F8F6FAAD-B68C-4C14-A12C-64AE1811CFA5}" type="slidenum">
              <a:rPr lang="ru-RU" altLang="ru-RU" sz="800" b="1">
                <a:solidFill>
                  <a:prstClr val="white"/>
                </a:solidFill>
                <a:latin typeface="Arial" pitchFamily="34" charset="0"/>
                <a:cs typeface="Arial" pitchFamily="34" charset="0"/>
              </a:rPr>
              <a:pPr algn="ctr" defTabSz="690529"/>
              <a:t>‹#›</a:t>
            </a:fld>
            <a:endParaRPr lang="ru-RU" altLang="ru-RU" sz="800" b="1">
              <a:solidFill>
                <a:prstClr val="white"/>
              </a:solidFill>
              <a:latin typeface="Arial" pitchFamily="34" charset="0"/>
              <a:cs typeface="Arial" pitchFamily="34" charset="0"/>
            </a:endParaRPr>
          </a:p>
        </p:txBody>
      </p:sp>
      <p:sp>
        <p:nvSpPr>
          <p:cNvPr id="5" name="Дата 3"/>
          <p:cNvSpPr>
            <a:spLocks noGrp="1"/>
          </p:cNvSpPr>
          <p:nvPr>
            <p:ph type="dt" sz="half" idx="10"/>
          </p:nvPr>
        </p:nvSpPr>
        <p:spPr>
          <a:xfrm>
            <a:off x="2" y="5002215"/>
            <a:ext cx="2417763" cy="141287"/>
          </a:xfrm>
          <a:prstGeom prst="rect">
            <a:avLst/>
          </a:prstGeom>
        </p:spPr>
        <p:txBody>
          <a:bodyPr lIns="91436" tIns="45718" rIns="91436" bIns="45718" numCol="1"/>
          <a:lstStyle>
            <a:lvl1pPr>
              <a:defRPr sz="600">
                <a:solidFill>
                  <a:schemeClr val="bg1">
                    <a:lumMod val="65000"/>
                  </a:schemeClr>
                </a:solidFill>
                <a:latin typeface="Arial" panose="020B0604020202020204" pitchFamily="34" charset="0"/>
                <a:cs typeface="Arial" panose="020B0604020202020204" pitchFamily="34" charset="0"/>
              </a:defRPr>
            </a:lvl1pPr>
          </a:lstStyle>
          <a:p>
            <a:pPr defTabSz="690529" eaLnBrk="0" hangingPunct="0">
              <a:defRPr/>
            </a:pPr>
            <a:fld id="{15F73C3D-4F00-4B3D-BFC5-F0C6F192EF77}" type="datetime1">
              <a:rPr lang="ru-RU" altLang="ru-RU" smtClean="0">
                <a:solidFill>
                  <a:prstClr val="white">
                    <a:lumMod val="65000"/>
                  </a:prstClr>
                </a:solidFill>
              </a:rPr>
              <a:pPr defTabSz="690529" eaLnBrk="0" hangingPunct="0">
                <a:defRPr/>
              </a:pPr>
              <a:t>16.05.2023</a:t>
            </a:fld>
            <a:endParaRPr lang="ru-RU" altLang="ru-RU" dirty="0">
              <a:solidFill>
                <a:prstClr val="white">
                  <a:lumMod val="65000"/>
                </a:prstClr>
              </a:solidFill>
            </a:endParaRPr>
          </a:p>
        </p:txBody>
      </p:sp>
      <p:sp>
        <p:nvSpPr>
          <p:cNvPr id="6" name="Нижний колонтитул 4"/>
          <p:cNvSpPr>
            <a:spLocks noGrp="1"/>
          </p:cNvSpPr>
          <p:nvPr>
            <p:ph type="ftr" sz="quarter" idx="11"/>
          </p:nvPr>
        </p:nvSpPr>
        <p:spPr>
          <a:xfrm>
            <a:off x="2555877" y="5002215"/>
            <a:ext cx="4721225" cy="141287"/>
          </a:xfrm>
          <a:prstGeom prst="rect">
            <a:avLst/>
          </a:prstGeom>
        </p:spPr>
        <p:txBody>
          <a:bodyPr lIns="91436" tIns="45718" rIns="91436" bIns="45718" numCol="1"/>
          <a:lstStyle>
            <a:lvl1pPr>
              <a:defRPr sz="600">
                <a:solidFill>
                  <a:schemeClr val="bg1">
                    <a:lumMod val="65000"/>
                  </a:schemeClr>
                </a:solidFill>
                <a:latin typeface="Arial" panose="020B0604020202020204" pitchFamily="34" charset="0"/>
                <a:cs typeface="Arial" panose="020B0604020202020204" pitchFamily="34" charset="0"/>
              </a:defRPr>
            </a:lvl1pPr>
          </a:lstStyle>
          <a:p>
            <a:pPr defTabSz="690529" eaLnBrk="0" hangingPunct="0">
              <a:defRPr/>
            </a:pPr>
            <a:endParaRPr lang="ru-RU" altLang="ru-RU" dirty="0">
              <a:solidFill>
                <a:prstClr val="white">
                  <a:lumMod val="65000"/>
                </a:prstClr>
              </a:solidFill>
            </a:endParaRPr>
          </a:p>
        </p:txBody>
      </p:sp>
    </p:spTree>
    <p:extLst>
      <p:ext uri="{BB962C8B-B14F-4D97-AF65-F5344CB8AC3E}">
        <p14:creationId xmlns:p14="http://schemas.microsoft.com/office/powerpoint/2010/main" val="104765649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Титульный">
    <p:spTree>
      <p:nvGrpSpPr>
        <p:cNvPr id="1" name=""/>
        <p:cNvGrpSpPr/>
        <p:nvPr/>
      </p:nvGrpSpPr>
      <p:grpSpPr>
        <a:xfrm>
          <a:off x="0" y="0"/>
          <a:ext cx="0" cy="0"/>
          <a:chOff x="0" y="0"/>
          <a:chExt cx="0" cy="0"/>
        </a:xfrm>
      </p:grpSpPr>
      <p:sp>
        <p:nvSpPr>
          <p:cNvPr id="4" name="Прямоугольник 3"/>
          <p:cNvSpPr/>
          <p:nvPr userDrawn="1"/>
        </p:nvSpPr>
        <p:spPr>
          <a:xfrm>
            <a:off x="0" y="0"/>
            <a:ext cx="9144000" cy="288000"/>
          </a:xfrm>
          <a:prstGeom prst="rect">
            <a:avLst/>
          </a:prstGeom>
          <a:solidFill>
            <a:srgbClr val="0065B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numCol="1" anchor="ctr"/>
          <a:lstStyle/>
          <a:p>
            <a:pPr algn="ctr" defTabSz="691085" eaLnBrk="0" hangingPunct="0">
              <a:defRPr/>
            </a:pPr>
            <a:endParaRPr lang="ru-RU" altLang="ru-RU">
              <a:solidFill>
                <a:prstClr val="white"/>
              </a:solidFill>
            </a:endParaRPr>
          </a:p>
        </p:txBody>
      </p:sp>
      <p:sp>
        <p:nvSpPr>
          <p:cNvPr id="5" name="Прямоугольник 4"/>
          <p:cNvSpPr/>
          <p:nvPr userDrawn="1"/>
        </p:nvSpPr>
        <p:spPr>
          <a:xfrm>
            <a:off x="0" y="4867274"/>
            <a:ext cx="9144000" cy="288000"/>
          </a:xfrm>
          <a:prstGeom prst="rect">
            <a:avLst/>
          </a:prstGeom>
          <a:solidFill>
            <a:srgbClr val="0065B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numCol="1" anchor="ctr"/>
          <a:lstStyle/>
          <a:p>
            <a:pPr algn="ctr" defTabSz="691085" eaLnBrk="0" hangingPunct="0">
              <a:defRPr/>
            </a:pPr>
            <a:endParaRPr lang="ru-RU" altLang="ru-RU">
              <a:solidFill>
                <a:prstClr val="white"/>
              </a:solidFill>
            </a:endParaRPr>
          </a:p>
        </p:txBody>
      </p:sp>
      <p:sp>
        <p:nvSpPr>
          <p:cNvPr id="6" name="TextBox 5"/>
          <p:cNvSpPr txBox="1">
            <a:spLocks noChangeArrowheads="1"/>
          </p:cNvSpPr>
          <p:nvPr userDrawn="1"/>
        </p:nvSpPr>
        <p:spPr>
          <a:xfrm>
            <a:off x="0" y="2386808"/>
            <a:ext cx="9144000" cy="461665"/>
          </a:xfrm>
          <a:prstGeom prst="rect">
            <a:avLst/>
          </a:prstGeom>
          <a:noFill/>
          <a:ln>
            <a:noFill/>
          </a:ln>
        </p:spPr>
        <p:txBody>
          <a:bodyPr lIns="91436" tIns="45718" rIns="91436" bIns="45718" numCol="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9163" fontAlgn="base">
              <a:spcBef>
                <a:spcPct val="0"/>
              </a:spcBef>
              <a:spcAft>
                <a:spcPct val="0"/>
              </a:spcAft>
              <a:defRPr>
                <a:solidFill>
                  <a:schemeClr val="tx1"/>
                </a:solidFill>
                <a:latin typeface="Calibri" panose="020F0502020204030204" pitchFamily="34" charset="0"/>
              </a:defRPr>
            </a:lvl6pPr>
            <a:lvl7pPr marL="2971800" indent="-228600" defTabSz="919163" fontAlgn="base">
              <a:spcBef>
                <a:spcPct val="0"/>
              </a:spcBef>
              <a:spcAft>
                <a:spcPct val="0"/>
              </a:spcAft>
              <a:defRPr>
                <a:solidFill>
                  <a:schemeClr val="tx1"/>
                </a:solidFill>
                <a:latin typeface="Calibri" panose="020F0502020204030204" pitchFamily="34" charset="0"/>
              </a:defRPr>
            </a:lvl7pPr>
            <a:lvl8pPr marL="3429000" indent="-228600" defTabSz="919163" fontAlgn="base">
              <a:spcBef>
                <a:spcPct val="0"/>
              </a:spcBef>
              <a:spcAft>
                <a:spcPct val="0"/>
              </a:spcAft>
              <a:defRPr>
                <a:solidFill>
                  <a:schemeClr val="tx1"/>
                </a:solidFill>
                <a:latin typeface="Calibri" panose="020F0502020204030204" pitchFamily="34" charset="0"/>
              </a:defRPr>
            </a:lvl8pPr>
            <a:lvl9pPr marL="3886200" indent="-228600" defTabSz="919163" fontAlgn="base">
              <a:spcBef>
                <a:spcPct val="0"/>
              </a:spcBef>
              <a:spcAft>
                <a:spcPct val="0"/>
              </a:spcAft>
              <a:defRPr>
                <a:solidFill>
                  <a:schemeClr val="tx1"/>
                </a:solidFill>
                <a:latin typeface="Calibri" panose="020F0502020204030204" pitchFamily="34" charset="0"/>
              </a:defRPr>
            </a:lvl9pPr>
          </a:lstStyle>
          <a:p>
            <a:pPr algn="ctr" defTabSz="691085">
              <a:defRPr/>
            </a:pPr>
            <a:r>
              <a:rPr lang="kk-KZ" altLang="kk-KZ" sz="2400" b="1" cap="small" dirty="0">
                <a:solidFill>
                  <a:prstClr val="black"/>
                </a:solidFill>
                <a:latin typeface="Arial" panose="020B0604020202020204" pitchFamily="34" charset="0"/>
                <a:cs typeface="Arial" panose="020B0604020202020204" pitchFamily="34" charset="0"/>
              </a:rPr>
              <a:t>Дополнительные материалы</a:t>
            </a:r>
            <a:endParaRPr lang="ru-RU" altLang="ru-RU" sz="2400" b="1" cap="small"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838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Приложение">
    <p:spTree>
      <p:nvGrpSpPr>
        <p:cNvPr id="1" name=""/>
        <p:cNvGrpSpPr/>
        <p:nvPr/>
      </p:nvGrpSpPr>
      <p:grpSpPr>
        <a:xfrm>
          <a:off x="0" y="0"/>
          <a:ext cx="0" cy="0"/>
          <a:chOff x="0" y="0"/>
          <a:chExt cx="0" cy="0"/>
        </a:xfrm>
      </p:grpSpPr>
      <p:sp>
        <p:nvSpPr>
          <p:cNvPr id="2" name="TextBox 1"/>
          <p:cNvSpPr txBox="1">
            <a:spLocks noChangeArrowheads="1"/>
          </p:cNvSpPr>
          <p:nvPr userDrawn="1"/>
        </p:nvSpPr>
        <p:spPr>
          <a:xfrm>
            <a:off x="0" y="2301409"/>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numCol="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9163" fontAlgn="base">
              <a:spcBef>
                <a:spcPct val="0"/>
              </a:spcBef>
              <a:spcAft>
                <a:spcPct val="0"/>
              </a:spcAft>
              <a:defRPr>
                <a:solidFill>
                  <a:schemeClr val="tx1"/>
                </a:solidFill>
                <a:latin typeface="Calibri" panose="020F0502020204030204" pitchFamily="34" charset="0"/>
              </a:defRPr>
            </a:lvl6pPr>
            <a:lvl7pPr marL="2971800" indent="-228600" defTabSz="919163" fontAlgn="base">
              <a:spcBef>
                <a:spcPct val="0"/>
              </a:spcBef>
              <a:spcAft>
                <a:spcPct val="0"/>
              </a:spcAft>
              <a:defRPr>
                <a:solidFill>
                  <a:schemeClr val="tx1"/>
                </a:solidFill>
                <a:latin typeface="Calibri" panose="020F0502020204030204" pitchFamily="34" charset="0"/>
              </a:defRPr>
            </a:lvl7pPr>
            <a:lvl8pPr marL="3429000" indent="-228600" defTabSz="919163" fontAlgn="base">
              <a:spcBef>
                <a:spcPct val="0"/>
              </a:spcBef>
              <a:spcAft>
                <a:spcPct val="0"/>
              </a:spcAft>
              <a:defRPr>
                <a:solidFill>
                  <a:schemeClr val="tx1"/>
                </a:solidFill>
                <a:latin typeface="Calibri" panose="020F0502020204030204" pitchFamily="34" charset="0"/>
              </a:defRPr>
            </a:lvl8pPr>
            <a:lvl9pPr marL="3886200" indent="-228600" defTabSz="919163" fontAlgn="base">
              <a:spcBef>
                <a:spcPct val="0"/>
              </a:spcBef>
              <a:spcAft>
                <a:spcPct val="0"/>
              </a:spcAft>
              <a:defRPr>
                <a:solidFill>
                  <a:schemeClr val="tx1"/>
                </a:solidFill>
                <a:latin typeface="Calibri" panose="020F0502020204030204" pitchFamily="34" charset="0"/>
              </a:defRPr>
            </a:lvl9pPr>
          </a:lstStyle>
          <a:p>
            <a:pPr algn="ctr" defTabSz="691085">
              <a:defRPr/>
            </a:pPr>
            <a:r>
              <a:rPr lang="kk-KZ" altLang="kk-KZ" sz="2800" b="1" cap="small" dirty="0">
                <a:solidFill>
                  <a:prstClr val="black"/>
                </a:solidFill>
                <a:latin typeface="Arial" panose="020B0604020202020204" pitchFamily="34" charset="0"/>
                <a:cs typeface="Arial" panose="020B0604020202020204" pitchFamily="34" charset="0"/>
              </a:rPr>
              <a:t>Приложение</a:t>
            </a:r>
            <a:endParaRPr lang="ru-RU" altLang="ru-RU" sz="2800" b="1" cap="small" dirty="0">
              <a:solidFill>
                <a:prstClr val="black"/>
              </a:solidFill>
              <a:latin typeface="Arial" panose="020B0604020202020204" pitchFamily="34" charset="0"/>
              <a:cs typeface="Arial" panose="020B0604020202020204" pitchFamily="34" charset="0"/>
            </a:endParaRPr>
          </a:p>
        </p:txBody>
      </p:sp>
      <p:cxnSp>
        <p:nvCxnSpPr>
          <p:cNvPr id="3" name="Прямая соединительная линия 2"/>
          <p:cNvCxnSpPr/>
          <p:nvPr userDrawn="1"/>
        </p:nvCxnSpPr>
        <p:spPr>
          <a:xfrm>
            <a:off x="0" y="3109913"/>
            <a:ext cx="9144000" cy="6350"/>
          </a:xfrm>
          <a:prstGeom prst="line">
            <a:avLst/>
          </a:prstGeom>
          <a:ln w="38100" cmpd="tri">
            <a:solidFill>
              <a:srgbClr val="00A6C8"/>
            </a:solidFill>
          </a:ln>
        </p:spPr>
        <p:style>
          <a:lnRef idx="1">
            <a:schemeClr val="accent5"/>
          </a:lnRef>
          <a:fillRef idx="0">
            <a:schemeClr val="accent5"/>
          </a:fillRef>
          <a:effectRef idx="0">
            <a:schemeClr val="accent5"/>
          </a:effectRef>
          <a:fontRef idx="minor">
            <a:schemeClr val="tx1"/>
          </a:fontRef>
        </p:style>
      </p:cxnSp>
      <p:cxnSp>
        <p:nvCxnSpPr>
          <p:cNvPr id="4" name="Прямая соединительная линия 3"/>
          <p:cNvCxnSpPr/>
          <p:nvPr userDrawn="1"/>
        </p:nvCxnSpPr>
        <p:spPr>
          <a:xfrm>
            <a:off x="0" y="2016125"/>
            <a:ext cx="9144000" cy="0"/>
          </a:xfrm>
          <a:prstGeom prst="line">
            <a:avLst/>
          </a:prstGeom>
          <a:ln w="25400">
            <a:solidFill>
              <a:srgbClr val="00A6C8"/>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214479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Конец">
    <p:spTree>
      <p:nvGrpSpPr>
        <p:cNvPr id="1" name=""/>
        <p:cNvGrpSpPr/>
        <p:nvPr/>
      </p:nvGrpSpPr>
      <p:grpSpPr>
        <a:xfrm>
          <a:off x="0" y="0"/>
          <a:ext cx="0" cy="0"/>
          <a:chOff x="0" y="0"/>
          <a:chExt cx="0" cy="0"/>
        </a:xfrm>
      </p:grpSpPr>
      <p:sp>
        <p:nvSpPr>
          <p:cNvPr id="2" name="TextBox 1"/>
          <p:cNvSpPr txBox="1"/>
          <p:nvPr userDrawn="1"/>
        </p:nvSpPr>
        <p:spPr>
          <a:xfrm>
            <a:off x="0" y="2289830"/>
            <a:ext cx="9144000" cy="584775"/>
          </a:xfrm>
          <a:prstGeom prst="rect">
            <a:avLst/>
          </a:prstGeom>
          <a:noFill/>
        </p:spPr>
        <p:txBody>
          <a:bodyPr wrap="square" lIns="91436" tIns="45718" rIns="91436" bIns="45718" numCol="1">
            <a:spAutoFit/>
          </a:bodyPr>
          <a:lstStyle/>
          <a:p>
            <a:pPr algn="ctr" defTabSz="691238">
              <a:spcBef>
                <a:spcPts val="0"/>
              </a:spcBef>
              <a:spcAft>
                <a:spcPts val="0"/>
              </a:spcAft>
              <a:defRPr/>
            </a:pPr>
            <a:r>
              <a:rPr lang="kk-KZ" altLang="kk-KZ" sz="3200" b="1" cap="small" dirty="0">
                <a:solidFill>
                  <a:srgbClr val="5B9BD5">
                    <a:lumMod val="50000"/>
                  </a:srgbClr>
                </a:solidFill>
                <a:latin typeface="Arial" panose="020B0604020202020204" pitchFamily="34" charset="0"/>
                <a:cs typeface="Arial" panose="020B0604020202020204" pitchFamily="34" charset="0"/>
              </a:rPr>
              <a:t>Благодарю за внимание!</a:t>
            </a:r>
            <a:endParaRPr lang="ru-RU" altLang="ru-RU" sz="3200" b="1" cap="small" dirty="0">
              <a:solidFill>
                <a:srgbClr val="5B9BD5">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6107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numCol="1"/>
          <a:lstStyle/>
          <a:p>
            <a:r>
              <a:rPr lang="ru-RU" altLang="ru-RU"/>
              <a:t>Образец заголовка</a:t>
            </a:r>
          </a:p>
        </p:txBody>
      </p:sp>
      <p:sp>
        <p:nvSpPr>
          <p:cNvPr id="3" name="Объект 2"/>
          <p:cNvSpPr>
            <a:spLocks noGrp="1"/>
          </p:cNvSpPr>
          <p:nvPr>
            <p:ph idx="1"/>
          </p:nvPr>
        </p:nvSpPr>
        <p:spPr/>
        <p:txBody>
          <a:bodyPr numCol="1"/>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10"/>
          </p:nvPr>
        </p:nvSpPr>
        <p:spPr/>
        <p:txBody>
          <a:bodyPr numCol="1"/>
          <a:lstStyle>
            <a:lvl1pPr>
              <a:defRPr/>
            </a:lvl1pPr>
          </a:lstStyle>
          <a:p>
            <a:pPr>
              <a:defRPr/>
            </a:pPr>
            <a:fld id="{62AEC480-DF72-4FB8-A0BE-8F7547C4F866}" type="datetime1">
              <a:rPr lang="ru-RU" altLang="ru-RU" smtClean="0"/>
              <a:t>16.05.2023</a:t>
            </a:fld>
            <a:endParaRPr lang="ru-RU" altLang="ru-RU"/>
          </a:p>
        </p:txBody>
      </p:sp>
      <p:sp>
        <p:nvSpPr>
          <p:cNvPr id="5" name="Нижний колонтитул 4"/>
          <p:cNvSpPr>
            <a:spLocks noGrp="1"/>
          </p:cNvSpPr>
          <p:nvPr>
            <p:ph type="ftr" sz="quarter" idx="11"/>
          </p:nvPr>
        </p:nvSpPr>
        <p:spPr/>
        <p:txBody>
          <a:bodyPr numCol="1"/>
          <a:lstStyle>
            <a:lvl1pPr>
              <a:defRPr/>
            </a:lvl1pPr>
          </a:lstStyle>
          <a:p>
            <a:pPr>
              <a:defRPr/>
            </a:pPr>
            <a:endParaRPr lang="ru-RU" altLang="ru-RU"/>
          </a:p>
        </p:txBody>
      </p:sp>
      <p:sp>
        <p:nvSpPr>
          <p:cNvPr id="6" name="Номер слайда 5"/>
          <p:cNvSpPr>
            <a:spLocks noGrp="1"/>
          </p:cNvSpPr>
          <p:nvPr>
            <p:ph type="sldNum" sz="quarter" idx="12"/>
          </p:nvPr>
        </p:nvSpPr>
        <p:spPr/>
        <p:txBody>
          <a:bodyPr numCol="1"/>
          <a:lstStyle>
            <a:lvl1pPr>
              <a:defRPr/>
            </a:lvl1pPr>
          </a:lstStyle>
          <a:p>
            <a:pPr>
              <a:defRPr/>
            </a:pPr>
            <a:fld id="{B71FCD68-0AFD-4048-852E-53B764BC6EED}" type="slidenum">
              <a:rPr lang="ru-RU" altLang="ru-RU"/>
              <a:pPr>
                <a:defRPr/>
              </a:pPr>
              <a:t>‹#›</a:t>
            </a:fld>
            <a:endParaRPr lang="ru-RU" altLang="ru-RU"/>
          </a:p>
        </p:txBody>
      </p:sp>
    </p:spTree>
    <p:extLst>
      <p:ext uri="{BB962C8B-B14F-4D97-AF65-F5344CB8AC3E}">
        <p14:creationId xmlns:p14="http://schemas.microsoft.com/office/powerpoint/2010/main" val="1891189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Заголовок раздела">
    <p:spTree>
      <p:nvGrpSpPr>
        <p:cNvPr id="1" name=""/>
        <p:cNvGrpSpPr/>
        <p:nvPr/>
      </p:nvGrpSpPr>
      <p:grpSpPr>
        <a:xfrm>
          <a:off x="0" y="0"/>
          <a:ext cx="0" cy="0"/>
          <a:chOff x="0" y="0"/>
          <a:chExt cx="0" cy="0"/>
        </a:xfrm>
      </p:grpSpPr>
      <p:sp>
        <p:nvSpPr>
          <p:cNvPr id="2" name="TextBox 1"/>
          <p:cNvSpPr txBox="1"/>
          <p:nvPr userDrawn="1"/>
        </p:nvSpPr>
        <p:spPr>
          <a:xfrm>
            <a:off x="0" y="2289830"/>
            <a:ext cx="9144000" cy="584775"/>
          </a:xfrm>
          <a:prstGeom prst="rect">
            <a:avLst/>
          </a:prstGeom>
          <a:noFill/>
        </p:spPr>
        <p:txBody>
          <a:bodyPr wrap="square" lIns="91436" tIns="45718" rIns="91436" bIns="45718" numCol="1">
            <a:spAutoFit/>
          </a:bodyPr>
          <a:lstStyle/>
          <a:p>
            <a:pPr algn="ctr" defTabSz="691238">
              <a:spcBef>
                <a:spcPts val="0"/>
              </a:spcBef>
              <a:spcAft>
                <a:spcPts val="0"/>
              </a:spcAft>
              <a:defRPr/>
            </a:pPr>
            <a:r>
              <a:rPr lang="kk-KZ" altLang="kk-KZ" sz="3200" b="1" cap="small" dirty="0">
                <a:solidFill>
                  <a:srgbClr val="5B9BD5">
                    <a:lumMod val="50000"/>
                  </a:srgbClr>
                </a:solidFill>
                <a:latin typeface="Arial" panose="020B0604020202020204" pitchFamily="34" charset="0"/>
                <a:cs typeface="Arial" panose="020B0604020202020204" pitchFamily="34" charset="0"/>
              </a:rPr>
              <a:t>СПАСИБО ЗА ВНИМАНИЕ!</a:t>
            </a:r>
            <a:endParaRPr lang="ru-RU" altLang="ru-RU" sz="3200" b="1" cap="small" dirty="0">
              <a:solidFill>
                <a:srgbClr val="5B9BD5">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9412372"/>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lIns="91436" tIns="45718" rIns="91436" bIns="45718" numCol="1"/>
          <a:lstStyle/>
          <a:p>
            <a:r>
              <a:rPr lang="ru-RU" altLang="ru-RU"/>
              <a:t>Образец заголовка</a:t>
            </a:r>
          </a:p>
        </p:txBody>
      </p:sp>
      <p:sp>
        <p:nvSpPr>
          <p:cNvPr id="3" name="Содержимое 2"/>
          <p:cNvSpPr>
            <a:spLocks noGrp="1"/>
          </p:cNvSpPr>
          <p:nvPr>
            <p:ph idx="1"/>
          </p:nvPr>
        </p:nvSpPr>
        <p:spPr/>
        <p:txBody>
          <a:bodyPr lIns="91436" tIns="45718" rIns="91436" bIns="45718" numCol="1"/>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10"/>
          </p:nvPr>
        </p:nvSpPr>
        <p:spPr/>
        <p:txBody>
          <a:bodyPr lIns="91436" tIns="45718" rIns="91436" bIns="45718" numCol="1"/>
          <a:lstStyle/>
          <a:p>
            <a:pPr defTabSz="690529" eaLnBrk="0" hangingPunct="0"/>
            <a:fld id="{EA4BA066-928E-41B8-9BEE-3DEA512EA931}" type="datetime1">
              <a:rPr lang="ru-RU" altLang="ru-RU" smtClean="0">
                <a:solidFill>
                  <a:prstClr val="black"/>
                </a:solidFill>
              </a:rPr>
              <a:pPr defTabSz="690529" eaLnBrk="0" hangingPunct="0"/>
              <a:t>16.05.2023</a:t>
            </a:fld>
            <a:endParaRPr lang="ru-RU" altLang="ru-RU">
              <a:solidFill>
                <a:prstClr val="black"/>
              </a:solidFill>
            </a:endParaRPr>
          </a:p>
        </p:txBody>
      </p:sp>
      <p:sp>
        <p:nvSpPr>
          <p:cNvPr id="5" name="Нижний колонтитул 4"/>
          <p:cNvSpPr>
            <a:spLocks noGrp="1"/>
          </p:cNvSpPr>
          <p:nvPr>
            <p:ph type="ftr" sz="quarter" idx="11"/>
          </p:nvPr>
        </p:nvSpPr>
        <p:spPr/>
        <p:txBody>
          <a:bodyPr lIns="91436" tIns="45718" rIns="91436" bIns="45718" numCol="1"/>
          <a:lstStyle/>
          <a:p>
            <a:pPr defTabSz="690529" eaLnBrk="0" hangingPunct="0"/>
            <a:endParaRPr lang="ru-RU" altLang="ru-RU">
              <a:solidFill>
                <a:prstClr val="black"/>
              </a:solidFill>
            </a:endParaRPr>
          </a:p>
        </p:txBody>
      </p:sp>
      <p:sp>
        <p:nvSpPr>
          <p:cNvPr id="6" name="Номер слайда 5"/>
          <p:cNvSpPr>
            <a:spLocks noGrp="1"/>
          </p:cNvSpPr>
          <p:nvPr>
            <p:ph type="sldNum" sz="quarter" idx="12"/>
          </p:nvPr>
        </p:nvSpPr>
        <p:spPr/>
        <p:txBody>
          <a:bodyPr lIns="91436" tIns="45718" rIns="91436" bIns="45718" numCol="1"/>
          <a:lstStyle/>
          <a:p>
            <a:pPr defTabSz="690529" eaLnBrk="0" hangingPunct="0"/>
            <a:fld id="{B19B0651-EE4F-4900-A07F-96A6BFA9D0F0}" type="slidenum">
              <a:rPr lang="ru-RU" altLang="ru-RU" smtClean="0">
                <a:solidFill>
                  <a:prstClr val="black"/>
                </a:solidFill>
              </a:rPr>
              <a:pPr defTabSz="690529" eaLnBrk="0" hangingPunct="0"/>
              <a:t>‹#›</a:t>
            </a:fld>
            <a:endParaRPr lang="ru-RU" altLang="ru-RU">
              <a:solidFill>
                <a:prstClr val="black"/>
              </a:solidFill>
            </a:endParaRPr>
          </a:p>
        </p:txBody>
      </p:sp>
    </p:spTree>
    <p:extLst>
      <p:ext uri="{BB962C8B-B14F-4D97-AF65-F5344CB8AC3E}">
        <p14:creationId xmlns:p14="http://schemas.microsoft.com/office/powerpoint/2010/main" val="3859036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Форма_1">
    <p:spTree>
      <p:nvGrpSpPr>
        <p:cNvPr id="1" name=""/>
        <p:cNvGrpSpPr/>
        <p:nvPr/>
      </p:nvGrpSpPr>
      <p:grpSpPr>
        <a:xfrm>
          <a:off x="0" y="0"/>
          <a:ext cx="0" cy="0"/>
          <a:chOff x="0" y="0"/>
          <a:chExt cx="0" cy="0"/>
        </a:xfrm>
      </p:grpSpPr>
      <p:sp>
        <p:nvSpPr>
          <p:cNvPr id="3" name="Прямоугольник 2"/>
          <p:cNvSpPr/>
          <p:nvPr userDrawn="1"/>
        </p:nvSpPr>
        <p:spPr>
          <a:xfrm>
            <a:off x="8855080" y="4981580"/>
            <a:ext cx="327025" cy="161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numCol="1" anchor="ctr"/>
          <a:lstStyle/>
          <a:p>
            <a:pPr algn="ctr" defTabSz="621461">
              <a:defRPr/>
            </a:pPr>
            <a:fld id="{CF64C8AB-A359-4283-8B1E-EBE022F7DEE2}" type="slidenum">
              <a:rPr lang="ru-RU" altLang="ru-RU" sz="800">
                <a:solidFill>
                  <a:prstClr val="white">
                    <a:lumMod val="50000"/>
                  </a:prstClr>
                </a:solidFill>
                <a:latin typeface="Arial" pitchFamily="34" charset="0"/>
                <a:cs typeface="Arial" pitchFamily="34" charset="0"/>
              </a:rPr>
              <a:pPr algn="ctr" defTabSz="621461">
                <a:defRPr/>
              </a:pPr>
              <a:t>‹#›</a:t>
            </a:fld>
            <a:endParaRPr lang="ru-RU" altLang="ru-RU" sz="800" dirty="0">
              <a:solidFill>
                <a:prstClr val="white">
                  <a:lumMod val="50000"/>
                </a:prstClr>
              </a:solidFill>
              <a:latin typeface="Arial" pitchFamily="34" charset="0"/>
              <a:cs typeface="Arial" pitchFamily="34" charset="0"/>
            </a:endParaRPr>
          </a:p>
        </p:txBody>
      </p:sp>
      <p:cxnSp>
        <p:nvCxnSpPr>
          <p:cNvPr id="4" name="Прямая соединительная линия 3"/>
          <p:cNvCxnSpPr/>
          <p:nvPr userDrawn="1"/>
        </p:nvCxnSpPr>
        <p:spPr>
          <a:xfrm>
            <a:off x="0" y="558800"/>
            <a:ext cx="9144000" cy="0"/>
          </a:xfrm>
          <a:prstGeom prst="line">
            <a:avLst/>
          </a:prstGeom>
          <a:ln w="28575">
            <a:solidFill>
              <a:srgbClr val="0065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21818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Заголовок и объект">
    <p:bg>
      <p:bgPr>
        <a:solidFill>
          <a:srgbClr val="FFFFFF"/>
        </a:solidFill>
        <a:effectLst/>
      </p:bgPr>
    </p:bg>
    <p:spTree>
      <p:nvGrpSpPr>
        <p:cNvPr id="1" name=""/>
        <p:cNvGrpSpPr/>
        <p:nvPr/>
      </p:nvGrpSpPr>
      <p:grpSpPr>
        <a:xfrm>
          <a:off x="0" y="0"/>
          <a:ext cx="0" cy="0"/>
          <a:chOff x="0" y="0"/>
          <a:chExt cx="0" cy="0"/>
        </a:xfrm>
      </p:grpSpPr>
      <p:sp>
        <p:nvSpPr>
          <p:cNvPr id="2" name="Прямоугольник 1"/>
          <p:cNvSpPr/>
          <p:nvPr userDrawn="1"/>
        </p:nvSpPr>
        <p:spPr>
          <a:xfrm>
            <a:off x="0" y="4981576"/>
            <a:ext cx="9144000" cy="161925"/>
          </a:xfrm>
          <a:prstGeom prst="rect">
            <a:avLst/>
          </a:prstGeom>
          <a:solidFill>
            <a:srgbClr val="0065B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numCol="1" anchor="ctr"/>
          <a:lstStyle/>
          <a:p>
            <a:pPr algn="ctr" eaLnBrk="0" hangingPunct="0">
              <a:defRPr/>
            </a:pPr>
            <a:endParaRPr lang="ru-RU" altLang="ru-RU">
              <a:solidFill>
                <a:prstClr val="white"/>
              </a:solidFill>
            </a:endParaRPr>
          </a:p>
        </p:txBody>
      </p:sp>
      <p:cxnSp>
        <p:nvCxnSpPr>
          <p:cNvPr id="4" name="Прямая соединительная линия 3"/>
          <p:cNvCxnSpPr/>
          <p:nvPr userDrawn="1"/>
        </p:nvCxnSpPr>
        <p:spPr>
          <a:xfrm>
            <a:off x="0" y="558800"/>
            <a:ext cx="9144000" cy="0"/>
          </a:xfrm>
          <a:prstGeom prst="line">
            <a:avLst/>
          </a:prstGeom>
          <a:ln w="28575">
            <a:solidFill>
              <a:srgbClr val="0065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92073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282307"/>
            <a:ext cx="7886700" cy="2139553"/>
          </a:xfrm>
        </p:spPr>
        <p:txBody>
          <a:bodyPr numCol="1" anchor="b"/>
          <a:lstStyle>
            <a:lvl1pPr>
              <a:defRPr sz="4500"/>
            </a:lvl1pPr>
          </a:lstStyle>
          <a:p>
            <a:r>
              <a:rPr lang="ru-RU" altLang="ru-RU"/>
              <a:t>Образец заголовка</a:t>
            </a:r>
          </a:p>
        </p:txBody>
      </p:sp>
      <p:sp>
        <p:nvSpPr>
          <p:cNvPr id="3" name="Текст 2"/>
          <p:cNvSpPr>
            <a:spLocks noGrp="1"/>
          </p:cNvSpPr>
          <p:nvPr>
            <p:ph type="body" idx="1"/>
          </p:nvPr>
        </p:nvSpPr>
        <p:spPr>
          <a:xfrm>
            <a:off x="623888" y="3442099"/>
            <a:ext cx="7886700" cy="1125140"/>
          </a:xfrm>
        </p:spPr>
        <p:txBody>
          <a:bodyPr numCol="1"/>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40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ru-RU" altLang="ru-RU"/>
              <a:t>Образец текста</a:t>
            </a:r>
          </a:p>
        </p:txBody>
      </p:sp>
      <p:sp>
        <p:nvSpPr>
          <p:cNvPr id="4" name="Дата 3"/>
          <p:cNvSpPr>
            <a:spLocks noGrp="1"/>
          </p:cNvSpPr>
          <p:nvPr>
            <p:ph type="dt" sz="half" idx="10"/>
          </p:nvPr>
        </p:nvSpPr>
        <p:spPr/>
        <p:txBody>
          <a:bodyPr numCol="1"/>
          <a:lstStyle>
            <a:lvl1pPr>
              <a:defRPr/>
            </a:lvl1pPr>
          </a:lstStyle>
          <a:p>
            <a:pPr>
              <a:defRPr/>
            </a:pPr>
            <a:fld id="{107AD432-F635-43B8-A888-21BD53375DB4}" type="datetime1">
              <a:rPr lang="ru-RU" altLang="ru-RU" smtClean="0"/>
              <a:t>16.05.2023</a:t>
            </a:fld>
            <a:endParaRPr lang="ru-RU" altLang="ru-RU"/>
          </a:p>
        </p:txBody>
      </p:sp>
      <p:sp>
        <p:nvSpPr>
          <p:cNvPr id="5" name="Нижний колонтитул 4"/>
          <p:cNvSpPr>
            <a:spLocks noGrp="1"/>
          </p:cNvSpPr>
          <p:nvPr>
            <p:ph type="ftr" sz="quarter" idx="11"/>
          </p:nvPr>
        </p:nvSpPr>
        <p:spPr/>
        <p:txBody>
          <a:bodyPr numCol="1"/>
          <a:lstStyle>
            <a:lvl1pPr>
              <a:defRPr/>
            </a:lvl1pPr>
          </a:lstStyle>
          <a:p>
            <a:pPr>
              <a:defRPr/>
            </a:pPr>
            <a:endParaRPr lang="ru-RU" altLang="ru-RU"/>
          </a:p>
        </p:txBody>
      </p:sp>
      <p:sp>
        <p:nvSpPr>
          <p:cNvPr id="6" name="Номер слайда 5"/>
          <p:cNvSpPr>
            <a:spLocks noGrp="1"/>
          </p:cNvSpPr>
          <p:nvPr>
            <p:ph type="sldNum" sz="quarter" idx="12"/>
          </p:nvPr>
        </p:nvSpPr>
        <p:spPr/>
        <p:txBody>
          <a:bodyPr numCol="1"/>
          <a:lstStyle>
            <a:lvl1pPr>
              <a:defRPr/>
            </a:lvl1pPr>
          </a:lstStyle>
          <a:p>
            <a:pPr>
              <a:defRPr/>
            </a:pPr>
            <a:fld id="{1A22171C-80CF-4EB9-A959-3CDAA13E4B70}" type="slidenum">
              <a:rPr lang="ru-RU" altLang="ru-RU"/>
              <a:pPr>
                <a:defRPr/>
              </a:pPr>
              <a:t>‹#›</a:t>
            </a:fld>
            <a:endParaRPr lang="ru-RU" altLang="ru-RU"/>
          </a:p>
        </p:txBody>
      </p:sp>
    </p:spTree>
    <p:extLst>
      <p:ext uri="{BB962C8B-B14F-4D97-AF65-F5344CB8AC3E}">
        <p14:creationId xmlns:p14="http://schemas.microsoft.com/office/powerpoint/2010/main" val="1835377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numCol="1"/>
          <a:lstStyle/>
          <a:p>
            <a:r>
              <a:rPr lang="ru-RU" altLang="ru-RU"/>
              <a:t>Образец заголовка</a:t>
            </a:r>
          </a:p>
        </p:txBody>
      </p:sp>
      <p:sp>
        <p:nvSpPr>
          <p:cNvPr id="3" name="Объект 2"/>
          <p:cNvSpPr>
            <a:spLocks noGrp="1"/>
          </p:cNvSpPr>
          <p:nvPr>
            <p:ph sz="half" idx="1"/>
          </p:nvPr>
        </p:nvSpPr>
        <p:spPr>
          <a:xfrm>
            <a:off x="628650" y="1369219"/>
            <a:ext cx="3886200" cy="3263504"/>
          </a:xfrm>
        </p:spPr>
        <p:txBody>
          <a:bodyPr numCol="1"/>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Объект 3"/>
          <p:cNvSpPr>
            <a:spLocks noGrp="1"/>
          </p:cNvSpPr>
          <p:nvPr>
            <p:ph sz="half" idx="2"/>
          </p:nvPr>
        </p:nvSpPr>
        <p:spPr>
          <a:xfrm>
            <a:off x="4629150" y="1369219"/>
            <a:ext cx="3886200" cy="3263504"/>
          </a:xfrm>
        </p:spPr>
        <p:txBody>
          <a:bodyPr numCol="1"/>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5" name="Дата 3"/>
          <p:cNvSpPr>
            <a:spLocks noGrp="1"/>
          </p:cNvSpPr>
          <p:nvPr>
            <p:ph type="dt" sz="half" idx="10"/>
          </p:nvPr>
        </p:nvSpPr>
        <p:spPr/>
        <p:txBody>
          <a:bodyPr numCol="1"/>
          <a:lstStyle>
            <a:lvl1pPr>
              <a:defRPr/>
            </a:lvl1pPr>
          </a:lstStyle>
          <a:p>
            <a:pPr>
              <a:defRPr/>
            </a:pPr>
            <a:fld id="{D0BDE62D-5E43-4F1E-85C8-42A1316882D8}" type="datetime1">
              <a:rPr lang="ru-RU" altLang="ru-RU" smtClean="0"/>
              <a:t>16.05.2023</a:t>
            </a:fld>
            <a:endParaRPr lang="ru-RU" altLang="ru-RU"/>
          </a:p>
        </p:txBody>
      </p:sp>
      <p:sp>
        <p:nvSpPr>
          <p:cNvPr id="6" name="Нижний колонтитул 4"/>
          <p:cNvSpPr>
            <a:spLocks noGrp="1"/>
          </p:cNvSpPr>
          <p:nvPr>
            <p:ph type="ftr" sz="quarter" idx="11"/>
          </p:nvPr>
        </p:nvSpPr>
        <p:spPr/>
        <p:txBody>
          <a:bodyPr numCol="1"/>
          <a:lstStyle>
            <a:lvl1pPr>
              <a:defRPr/>
            </a:lvl1pPr>
          </a:lstStyle>
          <a:p>
            <a:pPr>
              <a:defRPr/>
            </a:pPr>
            <a:endParaRPr lang="ru-RU" altLang="ru-RU"/>
          </a:p>
        </p:txBody>
      </p:sp>
      <p:sp>
        <p:nvSpPr>
          <p:cNvPr id="7" name="Номер слайда 5"/>
          <p:cNvSpPr>
            <a:spLocks noGrp="1"/>
          </p:cNvSpPr>
          <p:nvPr>
            <p:ph type="sldNum" sz="quarter" idx="12"/>
          </p:nvPr>
        </p:nvSpPr>
        <p:spPr/>
        <p:txBody>
          <a:bodyPr numCol="1"/>
          <a:lstStyle>
            <a:lvl1pPr>
              <a:defRPr/>
            </a:lvl1pPr>
          </a:lstStyle>
          <a:p>
            <a:pPr>
              <a:defRPr/>
            </a:pPr>
            <a:fld id="{00B7E1EA-8D70-4860-BF45-409C57149FC5}" type="slidenum">
              <a:rPr lang="ru-RU" altLang="ru-RU"/>
              <a:pPr>
                <a:defRPr/>
              </a:pPr>
              <a:t>‹#›</a:t>
            </a:fld>
            <a:endParaRPr lang="ru-RU" altLang="ru-RU"/>
          </a:p>
        </p:txBody>
      </p:sp>
    </p:spTree>
    <p:extLst>
      <p:ext uri="{BB962C8B-B14F-4D97-AF65-F5344CB8AC3E}">
        <p14:creationId xmlns:p14="http://schemas.microsoft.com/office/powerpoint/2010/main" val="655932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273847"/>
            <a:ext cx="7886700" cy="994172"/>
          </a:xfrm>
        </p:spPr>
        <p:txBody>
          <a:bodyPr numCol="1"/>
          <a:lstStyle/>
          <a:p>
            <a:r>
              <a:rPr lang="ru-RU" altLang="ru-RU"/>
              <a:t>Образец заголовка</a:t>
            </a:r>
          </a:p>
        </p:txBody>
      </p:sp>
      <p:sp>
        <p:nvSpPr>
          <p:cNvPr id="3" name="Текст 2"/>
          <p:cNvSpPr>
            <a:spLocks noGrp="1"/>
          </p:cNvSpPr>
          <p:nvPr>
            <p:ph type="body" idx="1"/>
          </p:nvPr>
        </p:nvSpPr>
        <p:spPr>
          <a:xfrm>
            <a:off x="629842" y="1260872"/>
            <a:ext cx="3868340" cy="617934"/>
          </a:xfrm>
        </p:spPr>
        <p:txBody>
          <a:bodyPr numCol="1"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ru-RU" altLang="ru-RU"/>
              <a:t>Образец текста</a:t>
            </a:r>
          </a:p>
        </p:txBody>
      </p:sp>
      <p:sp>
        <p:nvSpPr>
          <p:cNvPr id="4" name="Объект 3"/>
          <p:cNvSpPr>
            <a:spLocks noGrp="1"/>
          </p:cNvSpPr>
          <p:nvPr>
            <p:ph sz="half" idx="2"/>
          </p:nvPr>
        </p:nvSpPr>
        <p:spPr>
          <a:xfrm>
            <a:off x="629842" y="1878806"/>
            <a:ext cx="3868340" cy="2763441"/>
          </a:xfrm>
        </p:spPr>
        <p:txBody>
          <a:bodyPr numCol="1"/>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5" name="Текст 4"/>
          <p:cNvSpPr>
            <a:spLocks noGrp="1"/>
          </p:cNvSpPr>
          <p:nvPr>
            <p:ph type="body" sz="quarter" idx="3"/>
          </p:nvPr>
        </p:nvSpPr>
        <p:spPr>
          <a:xfrm>
            <a:off x="4629152" y="1260872"/>
            <a:ext cx="3887391" cy="617934"/>
          </a:xfrm>
        </p:spPr>
        <p:txBody>
          <a:bodyPr numCol="1"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ru-RU" altLang="ru-RU"/>
              <a:t>Образец текста</a:t>
            </a:r>
          </a:p>
        </p:txBody>
      </p:sp>
      <p:sp>
        <p:nvSpPr>
          <p:cNvPr id="6" name="Объект 5"/>
          <p:cNvSpPr>
            <a:spLocks noGrp="1"/>
          </p:cNvSpPr>
          <p:nvPr>
            <p:ph sz="quarter" idx="4"/>
          </p:nvPr>
        </p:nvSpPr>
        <p:spPr>
          <a:xfrm>
            <a:off x="4629152" y="1878806"/>
            <a:ext cx="3887391" cy="2763441"/>
          </a:xfrm>
        </p:spPr>
        <p:txBody>
          <a:bodyPr numCol="1"/>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7" name="Дата 3"/>
          <p:cNvSpPr>
            <a:spLocks noGrp="1"/>
          </p:cNvSpPr>
          <p:nvPr>
            <p:ph type="dt" sz="half" idx="10"/>
          </p:nvPr>
        </p:nvSpPr>
        <p:spPr/>
        <p:txBody>
          <a:bodyPr numCol="1"/>
          <a:lstStyle>
            <a:lvl1pPr>
              <a:defRPr/>
            </a:lvl1pPr>
          </a:lstStyle>
          <a:p>
            <a:pPr>
              <a:defRPr/>
            </a:pPr>
            <a:fld id="{EFED41DF-A042-45FC-9757-DE835BFF8AA7}" type="datetime1">
              <a:rPr lang="ru-RU" altLang="ru-RU" smtClean="0"/>
              <a:t>16.05.2023</a:t>
            </a:fld>
            <a:endParaRPr lang="ru-RU" altLang="ru-RU"/>
          </a:p>
        </p:txBody>
      </p:sp>
      <p:sp>
        <p:nvSpPr>
          <p:cNvPr id="8" name="Нижний колонтитул 4"/>
          <p:cNvSpPr>
            <a:spLocks noGrp="1"/>
          </p:cNvSpPr>
          <p:nvPr>
            <p:ph type="ftr" sz="quarter" idx="11"/>
          </p:nvPr>
        </p:nvSpPr>
        <p:spPr/>
        <p:txBody>
          <a:bodyPr numCol="1"/>
          <a:lstStyle>
            <a:lvl1pPr>
              <a:defRPr/>
            </a:lvl1pPr>
          </a:lstStyle>
          <a:p>
            <a:pPr>
              <a:defRPr/>
            </a:pPr>
            <a:endParaRPr lang="ru-RU" altLang="ru-RU"/>
          </a:p>
        </p:txBody>
      </p:sp>
      <p:sp>
        <p:nvSpPr>
          <p:cNvPr id="9" name="Номер слайда 5"/>
          <p:cNvSpPr>
            <a:spLocks noGrp="1"/>
          </p:cNvSpPr>
          <p:nvPr>
            <p:ph type="sldNum" sz="quarter" idx="12"/>
          </p:nvPr>
        </p:nvSpPr>
        <p:spPr/>
        <p:txBody>
          <a:bodyPr numCol="1"/>
          <a:lstStyle>
            <a:lvl1pPr>
              <a:defRPr/>
            </a:lvl1pPr>
          </a:lstStyle>
          <a:p>
            <a:pPr>
              <a:defRPr/>
            </a:pPr>
            <a:fld id="{D9AC3CE3-15E3-41B9-AE14-EA2B846D9B63}" type="slidenum">
              <a:rPr lang="ru-RU" altLang="ru-RU"/>
              <a:pPr>
                <a:defRPr/>
              </a:pPr>
              <a:t>‹#›</a:t>
            </a:fld>
            <a:endParaRPr lang="ru-RU" altLang="ru-RU"/>
          </a:p>
        </p:txBody>
      </p:sp>
    </p:spTree>
    <p:extLst>
      <p:ext uri="{BB962C8B-B14F-4D97-AF65-F5344CB8AC3E}">
        <p14:creationId xmlns:p14="http://schemas.microsoft.com/office/powerpoint/2010/main" val="127806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numCol="1"/>
          <a:lstStyle/>
          <a:p>
            <a:r>
              <a:rPr lang="ru-RU" altLang="ru-RU"/>
              <a:t>Образец заголовка</a:t>
            </a:r>
          </a:p>
        </p:txBody>
      </p:sp>
      <p:sp>
        <p:nvSpPr>
          <p:cNvPr id="3" name="Дата 3"/>
          <p:cNvSpPr>
            <a:spLocks noGrp="1"/>
          </p:cNvSpPr>
          <p:nvPr>
            <p:ph type="dt" sz="half" idx="10"/>
          </p:nvPr>
        </p:nvSpPr>
        <p:spPr/>
        <p:txBody>
          <a:bodyPr numCol="1"/>
          <a:lstStyle>
            <a:lvl1pPr>
              <a:defRPr/>
            </a:lvl1pPr>
          </a:lstStyle>
          <a:p>
            <a:pPr>
              <a:defRPr/>
            </a:pPr>
            <a:fld id="{B5B99EFF-3BAF-42CC-9F2B-88892EA97E23}" type="datetime1">
              <a:rPr lang="ru-RU" altLang="ru-RU" smtClean="0"/>
              <a:t>16.05.2023</a:t>
            </a:fld>
            <a:endParaRPr lang="ru-RU" altLang="ru-RU"/>
          </a:p>
        </p:txBody>
      </p:sp>
      <p:sp>
        <p:nvSpPr>
          <p:cNvPr id="4" name="Нижний колонтитул 4"/>
          <p:cNvSpPr>
            <a:spLocks noGrp="1"/>
          </p:cNvSpPr>
          <p:nvPr>
            <p:ph type="ftr" sz="quarter" idx="11"/>
          </p:nvPr>
        </p:nvSpPr>
        <p:spPr/>
        <p:txBody>
          <a:bodyPr numCol="1"/>
          <a:lstStyle>
            <a:lvl1pPr>
              <a:defRPr/>
            </a:lvl1pPr>
          </a:lstStyle>
          <a:p>
            <a:pPr>
              <a:defRPr/>
            </a:pPr>
            <a:endParaRPr lang="ru-RU" altLang="ru-RU"/>
          </a:p>
        </p:txBody>
      </p:sp>
      <p:sp>
        <p:nvSpPr>
          <p:cNvPr id="5" name="Номер слайда 5"/>
          <p:cNvSpPr>
            <a:spLocks noGrp="1"/>
          </p:cNvSpPr>
          <p:nvPr>
            <p:ph type="sldNum" sz="quarter" idx="12"/>
          </p:nvPr>
        </p:nvSpPr>
        <p:spPr/>
        <p:txBody>
          <a:bodyPr numCol="1"/>
          <a:lstStyle>
            <a:lvl1pPr>
              <a:defRPr/>
            </a:lvl1pPr>
          </a:lstStyle>
          <a:p>
            <a:pPr>
              <a:defRPr/>
            </a:pPr>
            <a:fld id="{7DDD3E9E-ECEF-4AC7-BCA9-85B732FA39F3}" type="slidenum">
              <a:rPr lang="ru-RU" altLang="ru-RU"/>
              <a:pPr>
                <a:defRPr/>
              </a:pPr>
              <a:t>‹#›</a:t>
            </a:fld>
            <a:endParaRPr lang="ru-RU" altLang="ru-RU"/>
          </a:p>
        </p:txBody>
      </p:sp>
    </p:spTree>
    <p:extLst>
      <p:ext uri="{BB962C8B-B14F-4D97-AF65-F5344CB8AC3E}">
        <p14:creationId xmlns:p14="http://schemas.microsoft.com/office/powerpoint/2010/main" val="2122313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numCol="1"/>
          <a:lstStyle>
            <a:lvl1pPr>
              <a:defRPr/>
            </a:lvl1pPr>
          </a:lstStyle>
          <a:p>
            <a:pPr>
              <a:defRPr/>
            </a:pPr>
            <a:fld id="{0BB15736-C094-4AC9-B4EA-AC43E29B276C}" type="datetime1">
              <a:rPr lang="ru-RU" altLang="ru-RU" smtClean="0"/>
              <a:t>16.05.2023</a:t>
            </a:fld>
            <a:endParaRPr lang="ru-RU" altLang="ru-RU"/>
          </a:p>
        </p:txBody>
      </p:sp>
      <p:sp>
        <p:nvSpPr>
          <p:cNvPr id="3" name="Нижний колонтитул 4"/>
          <p:cNvSpPr>
            <a:spLocks noGrp="1"/>
          </p:cNvSpPr>
          <p:nvPr>
            <p:ph type="ftr" sz="quarter" idx="11"/>
          </p:nvPr>
        </p:nvSpPr>
        <p:spPr/>
        <p:txBody>
          <a:bodyPr numCol="1"/>
          <a:lstStyle>
            <a:lvl1pPr>
              <a:defRPr/>
            </a:lvl1pPr>
          </a:lstStyle>
          <a:p>
            <a:pPr>
              <a:defRPr/>
            </a:pPr>
            <a:endParaRPr lang="ru-RU" altLang="ru-RU"/>
          </a:p>
        </p:txBody>
      </p:sp>
      <p:sp>
        <p:nvSpPr>
          <p:cNvPr id="4" name="Номер слайда 5"/>
          <p:cNvSpPr>
            <a:spLocks noGrp="1"/>
          </p:cNvSpPr>
          <p:nvPr>
            <p:ph type="sldNum" sz="quarter" idx="12"/>
          </p:nvPr>
        </p:nvSpPr>
        <p:spPr/>
        <p:txBody>
          <a:bodyPr numCol="1"/>
          <a:lstStyle>
            <a:lvl1pPr>
              <a:defRPr/>
            </a:lvl1pPr>
          </a:lstStyle>
          <a:p>
            <a:pPr>
              <a:defRPr/>
            </a:pPr>
            <a:fld id="{47EA9584-6FC9-446B-89E9-C9D48C4D1663}" type="slidenum">
              <a:rPr lang="ru-RU" altLang="ru-RU"/>
              <a:pPr>
                <a:defRPr/>
              </a:pPr>
              <a:t>‹#›</a:t>
            </a:fld>
            <a:endParaRPr lang="ru-RU" altLang="ru-RU"/>
          </a:p>
        </p:txBody>
      </p:sp>
    </p:spTree>
    <p:extLst>
      <p:ext uri="{BB962C8B-B14F-4D97-AF65-F5344CB8AC3E}">
        <p14:creationId xmlns:p14="http://schemas.microsoft.com/office/powerpoint/2010/main" val="1994262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numCol="1" anchor="b"/>
          <a:lstStyle>
            <a:lvl1pPr>
              <a:defRPr sz="2400"/>
            </a:lvl1pPr>
          </a:lstStyle>
          <a:p>
            <a:r>
              <a:rPr lang="ru-RU" altLang="ru-RU"/>
              <a:t>Образец заголовка</a:t>
            </a:r>
          </a:p>
        </p:txBody>
      </p:sp>
      <p:sp>
        <p:nvSpPr>
          <p:cNvPr id="3" name="Объект 2"/>
          <p:cNvSpPr>
            <a:spLocks noGrp="1"/>
          </p:cNvSpPr>
          <p:nvPr>
            <p:ph idx="1"/>
          </p:nvPr>
        </p:nvSpPr>
        <p:spPr>
          <a:xfrm>
            <a:off x="3887391" y="740573"/>
            <a:ext cx="4629150" cy="3655219"/>
          </a:xfrm>
        </p:spPr>
        <p:txBody>
          <a:bodyPr numCol="1"/>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Текст 3"/>
          <p:cNvSpPr>
            <a:spLocks noGrp="1"/>
          </p:cNvSpPr>
          <p:nvPr>
            <p:ph type="body" sz="half" idx="2"/>
          </p:nvPr>
        </p:nvSpPr>
        <p:spPr>
          <a:xfrm>
            <a:off x="629841" y="1543052"/>
            <a:ext cx="2949178" cy="2858691"/>
          </a:xfrm>
        </p:spPr>
        <p:txBody>
          <a:bodyPr numCol="1"/>
          <a:lstStyle>
            <a:lvl1pPr marL="0" indent="0">
              <a:buNone/>
              <a:defRPr sz="1200"/>
            </a:lvl1pPr>
            <a:lvl2pPr marL="342884" indent="0">
              <a:buNone/>
              <a:defRPr sz="1100"/>
            </a:lvl2pPr>
            <a:lvl3pPr marL="685766" indent="0">
              <a:buNone/>
              <a:defRPr sz="900"/>
            </a:lvl3pPr>
            <a:lvl4pPr marL="1028649" indent="0">
              <a:buNone/>
              <a:defRPr sz="800"/>
            </a:lvl4pPr>
            <a:lvl5pPr marL="1371532" indent="0">
              <a:buNone/>
              <a:defRPr sz="800"/>
            </a:lvl5pPr>
            <a:lvl6pPr marL="1714415" indent="0">
              <a:buNone/>
              <a:defRPr sz="800"/>
            </a:lvl6pPr>
            <a:lvl7pPr marL="2057297" indent="0">
              <a:buNone/>
              <a:defRPr sz="800"/>
            </a:lvl7pPr>
            <a:lvl8pPr marL="2400180" indent="0">
              <a:buNone/>
              <a:defRPr sz="800"/>
            </a:lvl8pPr>
            <a:lvl9pPr marL="2743064" indent="0">
              <a:buNone/>
              <a:defRPr sz="800"/>
            </a:lvl9pPr>
          </a:lstStyle>
          <a:p>
            <a:pPr lvl="0"/>
            <a:r>
              <a:rPr lang="ru-RU" altLang="ru-RU"/>
              <a:t>Образец текста</a:t>
            </a:r>
          </a:p>
        </p:txBody>
      </p:sp>
      <p:sp>
        <p:nvSpPr>
          <p:cNvPr id="5" name="Дата 3"/>
          <p:cNvSpPr>
            <a:spLocks noGrp="1"/>
          </p:cNvSpPr>
          <p:nvPr>
            <p:ph type="dt" sz="half" idx="10"/>
          </p:nvPr>
        </p:nvSpPr>
        <p:spPr/>
        <p:txBody>
          <a:bodyPr numCol="1"/>
          <a:lstStyle>
            <a:lvl1pPr>
              <a:defRPr/>
            </a:lvl1pPr>
          </a:lstStyle>
          <a:p>
            <a:pPr>
              <a:defRPr/>
            </a:pPr>
            <a:fld id="{B7601795-C144-478F-BD5D-C08F1117CDDD}" type="datetime1">
              <a:rPr lang="ru-RU" altLang="ru-RU" smtClean="0"/>
              <a:t>16.05.2023</a:t>
            </a:fld>
            <a:endParaRPr lang="ru-RU" altLang="ru-RU"/>
          </a:p>
        </p:txBody>
      </p:sp>
      <p:sp>
        <p:nvSpPr>
          <p:cNvPr id="6" name="Нижний колонтитул 4"/>
          <p:cNvSpPr>
            <a:spLocks noGrp="1"/>
          </p:cNvSpPr>
          <p:nvPr>
            <p:ph type="ftr" sz="quarter" idx="11"/>
          </p:nvPr>
        </p:nvSpPr>
        <p:spPr/>
        <p:txBody>
          <a:bodyPr numCol="1"/>
          <a:lstStyle>
            <a:lvl1pPr>
              <a:defRPr/>
            </a:lvl1pPr>
          </a:lstStyle>
          <a:p>
            <a:pPr>
              <a:defRPr/>
            </a:pPr>
            <a:endParaRPr lang="ru-RU" altLang="ru-RU"/>
          </a:p>
        </p:txBody>
      </p:sp>
      <p:sp>
        <p:nvSpPr>
          <p:cNvPr id="7" name="Номер слайда 5"/>
          <p:cNvSpPr>
            <a:spLocks noGrp="1"/>
          </p:cNvSpPr>
          <p:nvPr>
            <p:ph type="sldNum" sz="quarter" idx="12"/>
          </p:nvPr>
        </p:nvSpPr>
        <p:spPr/>
        <p:txBody>
          <a:bodyPr numCol="1"/>
          <a:lstStyle>
            <a:lvl1pPr>
              <a:defRPr/>
            </a:lvl1pPr>
          </a:lstStyle>
          <a:p>
            <a:pPr>
              <a:defRPr/>
            </a:pPr>
            <a:fld id="{060EB9F3-39CE-44E7-B9F9-66414ECE5524}" type="slidenum">
              <a:rPr lang="ru-RU" altLang="ru-RU"/>
              <a:pPr>
                <a:defRPr/>
              </a:pPr>
              <a:t>‹#›</a:t>
            </a:fld>
            <a:endParaRPr lang="ru-RU" altLang="ru-RU"/>
          </a:p>
        </p:txBody>
      </p:sp>
    </p:spTree>
    <p:extLst>
      <p:ext uri="{BB962C8B-B14F-4D97-AF65-F5344CB8AC3E}">
        <p14:creationId xmlns:p14="http://schemas.microsoft.com/office/powerpoint/2010/main" val="3205878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numCol="1" anchor="b"/>
          <a:lstStyle>
            <a:lvl1pPr>
              <a:defRPr sz="2400"/>
            </a:lvl1pPr>
          </a:lstStyle>
          <a:p>
            <a:r>
              <a:rPr lang="ru-RU" altLang="ru-RU"/>
              <a:t>Образец заголовка</a:t>
            </a:r>
          </a:p>
        </p:txBody>
      </p:sp>
      <p:sp>
        <p:nvSpPr>
          <p:cNvPr id="3" name="Рисунок 2"/>
          <p:cNvSpPr>
            <a:spLocks noGrp="1"/>
          </p:cNvSpPr>
          <p:nvPr>
            <p:ph type="pic" idx="1"/>
          </p:nvPr>
        </p:nvSpPr>
        <p:spPr>
          <a:xfrm>
            <a:off x="3887391" y="740573"/>
            <a:ext cx="4629150" cy="3655219"/>
          </a:xfrm>
        </p:spPr>
        <p:txBody>
          <a:bodyPr numCol="1" rtlCol="0">
            <a:normAutofit/>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pPr lvl="0"/>
            <a:endParaRPr lang="ru-RU" altLang="ru-RU" noProof="0"/>
          </a:p>
        </p:txBody>
      </p:sp>
      <p:sp>
        <p:nvSpPr>
          <p:cNvPr id="4" name="Текст 3"/>
          <p:cNvSpPr>
            <a:spLocks noGrp="1"/>
          </p:cNvSpPr>
          <p:nvPr>
            <p:ph type="body" sz="half" idx="2"/>
          </p:nvPr>
        </p:nvSpPr>
        <p:spPr>
          <a:xfrm>
            <a:off x="629841" y="1543052"/>
            <a:ext cx="2949178" cy="2858691"/>
          </a:xfrm>
        </p:spPr>
        <p:txBody>
          <a:bodyPr numCol="1"/>
          <a:lstStyle>
            <a:lvl1pPr marL="0" indent="0">
              <a:buNone/>
              <a:defRPr sz="1200"/>
            </a:lvl1pPr>
            <a:lvl2pPr marL="342884" indent="0">
              <a:buNone/>
              <a:defRPr sz="1100"/>
            </a:lvl2pPr>
            <a:lvl3pPr marL="685766" indent="0">
              <a:buNone/>
              <a:defRPr sz="900"/>
            </a:lvl3pPr>
            <a:lvl4pPr marL="1028649" indent="0">
              <a:buNone/>
              <a:defRPr sz="800"/>
            </a:lvl4pPr>
            <a:lvl5pPr marL="1371532" indent="0">
              <a:buNone/>
              <a:defRPr sz="800"/>
            </a:lvl5pPr>
            <a:lvl6pPr marL="1714415" indent="0">
              <a:buNone/>
              <a:defRPr sz="800"/>
            </a:lvl6pPr>
            <a:lvl7pPr marL="2057297" indent="0">
              <a:buNone/>
              <a:defRPr sz="800"/>
            </a:lvl7pPr>
            <a:lvl8pPr marL="2400180" indent="0">
              <a:buNone/>
              <a:defRPr sz="800"/>
            </a:lvl8pPr>
            <a:lvl9pPr marL="2743064" indent="0">
              <a:buNone/>
              <a:defRPr sz="800"/>
            </a:lvl9pPr>
          </a:lstStyle>
          <a:p>
            <a:pPr lvl="0"/>
            <a:r>
              <a:rPr lang="ru-RU" altLang="ru-RU"/>
              <a:t>Образец текста</a:t>
            </a:r>
          </a:p>
        </p:txBody>
      </p:sp>
      <p:sp>
        <p:nvSpPr>
          <p:cNvPr id="5" name="Дата 3"/>
          <p:cNvSpPr>
            <a:spLocks noGrp="1"/>
          </p:cNvSpPr>
          <p:nvPr>
            <p:ph type="dt" sz="half" idx="10"/>
          </p:nvPr>
        </p:nvSpPr>
        <p:spPr/>
        <p:txBody>
          <a:bodyPr numCol="1"/>
          <a:lstStyle>
            <a:lvl1pPr>
              <a:defRPr/>
            </a:lvl1pPr>
          </a:lstStyle>
          <a:p>
            <a:pPr>
              <a:defRPr/>
            </a:pPr>
            <a:fld id="{5B14FFCF-C78E-40DD-BECB-82779D5F05F0}" type="datetime1">
              <a:rPr lang="ru-RU" altLang="ru-RU" smtClean="0"/>
              <a:t>16.05.2023</a:t>
            </a:fld>
            <a:endParaRPr lang="ru-RU" altLang="ru-RU"/>
          </a:p>
        </p:txBody>
      </p:sp>
      <p:sp>
        <p:nvSpPr>
          <p:cNvPr id="6" name="Нижний колонтитул 4"/>
          <p:cNvSpPr>
            <a:spLocks noGrp="1"/>
          </p:cNvSpPr>
          <p:nvPr>
            <p:ph type="ftr" sz="quarter" idx="11"/>
          </p:nvPr>
        </p:nvSpPr>
        <p:spPr/>
        <p:txBody>
          <a:bodyPr numCol="1"/>
          <a:lstStyle>
            <a:lvl1pPr>
              <a:defRPr/>
            </a:lvl1pPr>
          </a:lstStyle>
          <a:p>
            <a:pPr>
              <a:defRPr/>
            </a:pPr>
            <a:endParaRPr lang="ru-RU" altLang="ru-RU"/>
          </a:p>
        </p:txBody>
      </p:sp>
      <p:sp>
        <p:nvSpPr>
          <p:cNvPr id="7" name="Номер слайда 5"/>
          <p:cNvSpPr>
            <a:spLocks noGrp="1"/>
          </p:cNvSpPr>
          <p:nvPr>
            <p:ph type="sldNum" sz="quarter" idx="12"/>
          </p:nvPr>
        </p:nvSpPr>
        <p:spPr/>
        <p:txBody>
          <a:bodyPr numCol="1"/>
          <a:lstStyle>
            <a:lvl1pPr>
              <a:defRPr/>
            </a:lvl1pPr>
          </a:lstStyle>
          <a:p>
            <a:pPr>
              <a:defRPr/>
            </a:pPr>
            <a:fld id="{2B2B362C-59B7-4224-B209-68A5E34A71CF}" type="slidenum">
              <a:rPr lang="ru-RU" altLang="ru-RU"/>
              <a:pPr>
                <a:defRPr/>
              </a:pPr>
              <a:t>‹#›</a:t>
            </a:fld>
            <a:endParaRPr lang="ru-RU" altLang="ru-RU"/>
          </a:p>
        </p:txBody>
      </p:sp>
    </p:spTree>
    <p:extLst>
      <p:ext uri="{BB962C8B-B14F-4D97-AF65-F5344CB8AC3E}">
        <p14:creationId xmlns:p14="http://schemas.microsoft.com/office/powerpoint/2010/main" val="2291016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a:xfrm>
            <a:off x="628650" y="273847"/>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7" tIns="34289" rIns="68577" bIns="34289" numCol="1" anchor="ctr" anchorCtr="0" compatLnSpc="1">
            <a:prstTxWarp prst="textNoShape">
              <a:avLst/>
            </a:prstTxWarp>
          </a:bodyPr>
          <a:lstStyle/>
          <a:p>
            <a:pPr lvl="0"/>
            <a:r>
              <a:rPr lang="ru-RU" altLang="ru-RU"/>
              <a:t>Образец заголовка</a:t>
            </a:r>
          </a:p>
        </p:txBody>
      </p:sp>
      <p:sp>
        <p:nvSpPr>
          <p:cNvPr id="1027" name="Текст 2"/>
          <p:cNvSpPr>
            <a:spLocks noGrp="1"/>
          </p:cNvSpPr>
          <p:nvPr>
            <p:ph type="body" idx="1"/>
          </p:nvPr>
        </p:nvSpPr>
        <p:spPr>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7" tIns="34289" rIns="68577" bIns="34289"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628650" y="4767264"/>
            <a:ext cx="2057400" cy="273844"/>
          </a:xfrm>
          <a:prstGeom prst="rect">
            <a:avLst/>
          </a:prstGeom>
        </p:spPr>
        <p:txBody>
          <a:bodyPr vert="horz" lIns="68577" tIns="34289" rIns="68577" bIns="34289" numCol="1" rtlCol="0" anchor="ctr"/>
          <a:lstStyle>
            <a:lvl1pPr algn="l">
              <a:spcBef>
                <a:spcPts val="0"/>
              </a:spcBef>
              <a:spcAft>
                <a:spcPts val="0"/>
              </a:spcAft>
              <a:defRPr sz="900">
                <a:solidFill>
                  <a:schemeClr val="tx1">
                    <a:tint val="75000"/>
                  </a:schemeClr>
                </a:solidFill>
                <a:latin typeface="+mn-lt"/>
                <a:cs typeface="+mn-cs"/>
              </a:defRPr>
            </a:lvl1pPr>
          </a:lstStyle>
          <a:p>
            <a:pPr>
              <a:defRPr/>
            </a:pPr>
            <a:fld id="{9A5AB894-143D-463C-90B4-F5AE23A5B760}" type="datetime1">
              <a:rPr lang="ru-RU" altLang="ru-RU" smtClean="0"/>
              <a:t>16.05.2023</a:t>
            </a:fld>
            <a:endParaRPr lang="ru-RU" altLang="ru-RU"/>
          </a:p>
        </p:txBody>
      </p:sp>
      <p:sp>
        <p:nvSpPr>
          <p:cNvPr id="5" name="Нижний колонтитул 4"/>
          <p:cNvSpPr>
            <a:spLocks noGrp="1"/>
          </p:cNvSpPr>
          <p:nvPr>
            <p:ph type="ftr" sz="quarter" idx="3"/>
          </p:nvPr>
        </p:nvSpPr>
        <p:spPr>
          <a:xfrm>
            <a:off x="3028950" y="4767264"/>
            <a:ext cx="3086100" cy="273844"/>
          </a:xfrm>
          <a:prstGeom prst="rect">
            <a:avLst/>
          </a:prstGeom>
        </p:spPr>
        <p:txBody>
          <a:bodyPr vert="horz" lIns="68577" tIns="34289" rIns="68577" bIns="34289" numCol="1" rtlCol="0" anchor="ctr"/>
          <a:lstStyle>
            <a:lvl1pPr algn="ctr">
              <a:spcBef>
                <a:spcPts val="0"/>
              </a:spcBef>
              <a:spcAft>
                <a:spcPts val="0"/>
              </a:spcAft>
              <a:defRPr sz="900">
                <a:solidFill>
                  <a:schemeClr val="tx1">
                    <a:tint val="75000"/>
                  </a:schemeClr>
                </a:solidFill>
                <a:latin typeface="+mn-lt"/>
                <a:cs typeface="+mn-cs"/>
              </a:defRPr>
            </a:lvl1pPr>
          </a:lstStyle>
          <a:p>
            <a:pPr>
              <a:defRPr/>
            </a:pPr>
            <a:endParaRPr lang="ru-RU" altLang="ru-RU"/>
          </a:p>
        </p:txBody>
      </p:sp>
      <p:sp>
        <p:nvSpPr>
          <p:cNvPr id="6" name="Номер слайда 5"/>
          <p:cNvSpPr>
            <a:spLocks noGrp="1"/>
          </p:cNvSpPr>
          <p:nvPr>
            <p:ph type="sldNum" sz="quarter" idx="4"/>
          </p:nvPr>
        </p:nvSpPr>
        <p:spPr>
          <a:xfrm>
            <a:off x="6457950" y="4767264"/>
            <a:ext cx="2057400" cy="273844"/>
          </a:xfrm>
          <a:prstGeom prst="rect">
            <a:avLst/>
          </a:prstGeom>
        </p:spPr>
        <p:txBody>
          <a:bodyPr vert="horz" lIns="68577" tIns="34289" rIns="68577" bIns="34289" numCol="1" rtlCol="0" anchor="ctr"/>
          <a:lstStyle>
            <a:lvl1pPr algn="r">
              <a:spcBef>
                <a:spcPts val="0"/>
              </a:spcBef>
              <a:spcAft>
                <a:spcPts val="0"/>
              </a:spcAft>
              <a:defRPr sz="900">
                <a:solidFill>
                  <a:schemeClr val="tx1">
                    <a:tint val="75000"/>
                  </a:schemeClr>
                </a:solidFill>
                <a:latin typeface="+mn-lt"/>
                <a:cs typeface="+mn-cs"/>
              </a:defRPr>
            </a:lvl1pPr>
          </a:lstStyle>
          <a:p>
            <a:pPr>
              <a:defRPr/>
            </a:pPr>
            <a:fld id="{1AF6D111-74A9-45D9-ADCC-62D41ADA5A71}"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itchFamily="34" charset="0"/>
        </a:defRPr>
      </a:lvl2pPr>
      <a:lvl3pPr algn="l" rtl="0" eaLnBrk="0" fontAlgn="base" hangingPunct="0">
        <a:lnSpc>
          <a:spcPct val="90000"/>
        </a:lnSpc>
        <a:spcBef>
          <a:spcPct val="0"/>
        </a:spcBef>
        <a:spcAft>
          <a:spcPct val="0"/>
        </a:spcAft>
        <a:defRPr sz="3300">
          <a:solidFill>
            <a:schemeClr val="tx1"/>
          </a:solidFill>
          <a:latin typeface="Calibri Light" pitchFamily="34" charset="0"/>
        </a:defRPr>
      </a:lvl3pPr>
      <a:lvl4pPr algn="l" rtl="0" eaLnBrk="0" fontAlgn="base" hangingPunct="0">
        <a:lnSpc>
          <a:spcPct val="90000"/>
        </a:lnSpc>
        <a:spcBef>
          <a:spcPct val="0"/>
        </a:spcBef>
        <a:spcAft>
          <a:spcPct val="0"/>
        </a:spcAft>
        <a:defRPr sz="3300">
          <a:solidFill>
            <a:schemeClr val="tx1"/>
          </a:solidFill>
          <a:latin typeface="Calibri Light" pitchFamily="34" charset="0"/>
        </a:defRPr>
      </a:lvl4pPr>
      <a:lvl5pPr algn="l" rtl="0" eaLnBrk="0" fontAlgn="base" hangingPunct="0">
        <a:lnSpc>
          <a:spcPct val="90000"/>
        </a:lnSpc>
        <a:spcBef>
          <a:spcPct val="0"/>
        </a:spcBef>
        <a:spcAft>
          <a:spcPct val="0"/>
        </a:spcAft>
        <a:defRPr sz="3300">
          <a:solidFill>
            <a:schemeClr val="tx1"/>
          </a:solidFill>
          <a:latin typeface="Calibri Light" pitchFamily="34" charset="0"/>
        </a:defRPr>
      </a:lvl5pPr>
      <a:lvl6pPr marL="342884" algn="l" rtl="0" fontAlgn="base">
        <a:lnSpc>
          <a:spcPct val="90000"/>
        </a:lnSpc>
        <a:spcBef>
          <a:spcPct val="0"/>
        </a:spcBef>
        <a:spcAft>
          <a:spcPct val="0"/>
        </a:spcAft>
        <a:defRPr sz="3300">
          <a:solidFill>
            <a:schemeClr val="tx1"/>
          </a:solidFill>
          <a:latin typeface="Calibri Light" pitchFamily="34" charset="0"/>
        </a:defRPr>
      </a:lvl6pPr>
      <a:lvl7pPr marL="685766" algn="l" rtl="0" fontAlgn="base">
        <a:lnSpc>
          <a:spcPct val="90000"/>
        </a:lnSpc>
        <a:spcBef>
          <a:spcPct val="0"/>
        </a:spcBef>
        <a:spcAft>
          <a:spcPct val="0"/>
        </a:spcAft>
        <a:defRPr sz="3300">
          <a:solidFill>
            <a:schemeClr val="tx1"/>
          </a:solidFill>
          <a:latin typeface="Calibri Light" pitchFamily="34" charset="0"/>
        </a:defRPr>
      </a:lvl7pPr>
      <a:lvl8pPr marL="1028649" algn="l" rtl="0" fontAlgn="base">
        <a:lnSpc>
          <a:spcPct val="90000"/>
        </a:lnSpc>
        <a:spcBef>
          <a:spcPct val="0"/>
        </a:spcBef>
        <a:spcAft>
          <a:spcPct val="0"/>
        </a:spcAft>
        <a:defRPr sz="3300">
          <a:solidFill>
            <a:schemeClr val="tx1"/>
          </a:solidFill>
          <a:latin typeface="Calibri Light" pitchFamily="34" charset="0"/>
        </a:defRPr>
      </a:lvl8pPr>
      <a:lvl9pPr marL="1371532" algn="l" rtl="0" fontAlgn="base">
        <a:lnSpc>
          <a:spcPct val="90000"/>
        </a:lnSpc>
        <a:spcBef>
          <a:spcPct val="0"/>
        </a:spcBef>
        <a:spcAft>
          <a:spcPct val="0"/>
        </a:spcAft>
        <a:defRPr sz="3300">
          <a:solidFill>
            <a:schemeClr val="tx1"/>
          </a:solidFill>
          <a:latin typeface="Calibri Light" pitchFamily="34" charset="0"/>
        </a:defRPr>
      </a:lvl9pPr>
    </p:titleStyle>
    <p:bodyStyle>
      <a:lvl1pPr marL="171442" indent="-171442" algn="l"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25" indent="-171442" algn="l" rtl="0" eaLnBrk="0" fontAlgn="base" hangingPunct="0">
        <a:lnSpc>
          <a:spcPct val="90000"/>
        </a:lnSpc>
        <a:spcBef>
          <a:spcPts val="375"/>
        </a:spcBef>
        <a:spcAft>
          <a:spcPct val="0"/>
        </a:spcAft>
        <a:buFont typeface="Arial" charset="0"/>
        <a:buChar char="•"/>
        <a:defRPr sz="1800" kern="1200">
          <a:solidFill>
            <a:schemeClr val="tx1"/>
          </a:solidFill>
          <a:latin typeface="+mn-lt"/>
          <a:ea typeface="+mn-ea"/>
          <a:cs typeface="+mn-cs"/>
        </a:defRPr>
      </a:lvl2pPr>
      <a:lvl3pPr marL="857207" indent="-171442" algn="l"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090" indent="-171442" algn="l"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4pPr>
      <a:lvl5pPr marL="1542974" indent="-171442" algn="l"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ru-RU" altLang="ru-RU"/>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467760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3751"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7503"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31255"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5006"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42" indent="-171442" algn="l"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25" indent="-171442" algn="l" rtl="0" eaLnBrk="0" fontAlgn="base" hangingPunct="0">
        <a:lnSpc>
          <a:spcPct val="90000"/>
        </a:lnSpc>
        <a:spcBef>
          <a:spcPts val="375"/>
        </a:spcBef>
        <a:spcAft>
          <a:spcPct val="0"/>
        </a:spcAft>
        <a:buFont typeface="Arial" pitchFamily="34" charset="0"/>
        <a:buChar char="•"/>
        <a:defRPr sz="2800" kern="1200">
          <a:solidFill>
            <a:schemeClr val="tx1"/>
          </a:solidFill>
          <a:latin typeface="+mn-lt"/>
          <a:ea typeface="+mn-ea"/>
          <a:cs typeface="+mn-cs"/>
        </a:defRPr>
      </a:lvl2pPr>
      <a:lvl3pPr marL="858796" indent="-171442"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1678" indent="-171442" algn="l" rtl="0" eaLnBrk="0" fontAlgn="base" hangingPunct="0">
        <a:lnSpc>
          <a:spcPct val="90000"/>
        </a:lnSpc>
        <a:spcBef>
          <a:spcPts val="375"/>
        </a:spcBef>
        <a:spcAft>
          <a:spcPct val="0"/>
        </a:spcAft>
        <a:buFont typeface="Arial" pitchFamily="34" charset="0"/>
        <a:buChar char="•"/>
        <a:defRPr sz="2000" kern="1200">
          <a:solidFill>
            <a:schemeClr val="tx1"/>
          </a:solidFill>
          <a:latin typeface="+mn-lt"/>
          <a:ea typeface="+mn-ea"/>
          <a:cs typeface="+mn-cs"/>
        </a:defRPr>
      </a:lvl4pPr>
      <a:lvl5pPr marL="1546148" indent="-171442" algn="l" rtl="0" eaLnBrk="0" fontAlgn="base" hangingPunct="0">
        <a:lnSpc>
          <a:spcPct val="90000"/>
        </a:lnSpc>
        <a:spcBef>
          <a:spcPts val="375"/>
        </a:spcBef>
        <a:spcAft>
          <a:spcPct val="0"/>
        </a:spcAft>
        <a:buFont typeface="Arial" pitchFamily="34" charset="0"/>
        <a:buChar char="•"/>
        <a:defRPr sz="2000" kern="1200">
          <a:solidFill>
            <a:schemeClr val="tx1"/>
          </a:solidFill>
          <a:latin typeface="+mn-lt"/>
          <a:ea typeface="+mn-ea"/>
          <a:cs typeface="+mn-cs"/>
        </a:defRPr>
      </a:lvl5pPr>
      <a:lvl6pPr marL="1890634" indent="-171876" algn="l" defTabSz="687503" rtl="0" eaLnBrk="1" latinLnBrk="0" hangingPunct="1">
        <a:lnSpc>
          <a:spcPct val="90000"/>
        </a:lnSpc>
        <a:spcBef>
          <a:spcPts val="376"/>
        </a:spcBef>
        <a:buFont typeface="Arial" panose="020B0604020202020204" pitchFamily="34" charset="0"/>
        <a:buChar char="•"/>
        <a:defRPr sz="1400" kern="1200">
          <a:solidFill>
            <a:schemeClr val="tx1"/>
          </a:solidFill>
          <a:latin typeface="+mn-lt"/>
          <a:ea typeface="+mn-ea"/>
          <a:cs typeface="+mn-cs"/>
        </a:defRPr>
      </a:lvl6pPr>
      <a:lvl7pPr marL="2234385" indent="-171876" algn="l" defTabSz="687503" rtl="0" eaLnBrk="1" latinLnBrk="0" hangingPunct="1">
        <a:lnSpc>
          <a:spcPct val="90000"/>
        </a:lnSpc>
        <a:spcBef>
          <a:spcPts val="376"/>
        </a:spcBef>
        <a:buFont typeface="Arial" panose="020B0604020202020204" pitchFamily="34" charset="0"/>
        <a:buChar char="•"/>
        <a:defRPr sz="1400" kern="1200">
          <a:solidFill>
            <a:schemeClr val="tx1"/>
          </a:solidFill>
          <a:latin typeface="+mn-lt"/>
          <a:ea typeface="+mn-ea"/>
          <a:cs typeface="+mn-cs"/>
        </a:defRPr>
      </a:lvl7pPr>
      <a:lvl8pPr marL="2578136" indent="-171876" algn="l" defTabSz="687503" rtl="0" eaLnBrk="1" latinLnBrk="0" hangingPunct="1">
        <a:lnSpc>
          <a:spcPct val="90000"/>
        </a:lnSpc>
        <a:spcBef>
          <a:spcPts val="376"/>
        </a:spcBef>
        <a:buFont typeface="Arial" panose="020B0604020202020204" pitchFamily="34" charset="0"/>
        <a:buChar char="•"/>
        <a:defRPr sz="1400" kern="1200">
          <a:solidFill>
            <a:schemeClr val="tx1"/>
          </a:solidFill>
          <a:latin typeface="+mn-lt"/>
          <a:ea typeface="+mn-ea"/>
          <a:cs typeface="+mn-cs"/>
        </a:defRPr>
      </a:lvl8pPr>
      <a:lvl9pPr marL="2921888" indent="-171876" algn="l" defTabSz="687503" rtl="0" eaLnBrk="1" latinLnBrk="0" hangingPunct="1">
        <a:lnSpc>
          <a:spcPct val="90000"/>
        </a:lnSpc>
        <a:spcBef>
          <a:spcPts val="376"/>
        </a:spcBef>
        <a:buFont typeface="Arial" panose="020B0604020202020204" pitchFamily="34" charset="0"/>
        <a:buChar char="•"/>
        <a:defRPr sz="1400" kern="1200">
          <a:solidFill>
            <a:schemeClr val="tx1"/>
          </a:solidFill>
          <a:latin typeface="+mn-lt"/>
          <a:ea typeface="+mn-ea"/>
          <a:cs typeface="+mn-cs"/>
        </a:defRPr>
      </a:lvl9pPr>
    </p:bodyStyle>
    <p:otherStyle>
      <a:defPPr>
        <a:defRPr lang="ru-RU" altLang="ru-RU"/>
      </a:defPPr>
      <a:lvl1pPr marL="0" algn="l" defTabSz="687503" rtl="0" eaLnBrk="1" latinLnBrk="0" hangingPunct="1">
        <a:defRPr sz="1400" kern="1200">
          <a:solidFill>
            <a:schemeClr val="tx1"/>
          </a:solidFill>
          <a:latin typeface="+mn-lt"/>
          <a:ea typeface="+mn-ea"/>
          <a:cs typeface="+mn-cs"/>
        </a:defRPr>
      </a:lvl1pPr>
      <a:lvl2pPr marL="343751" algn="l" defTabSz="687503" rtl="0" eaLnBrk="1" latinLnBrk="0" hangingPunct="1">
        <a:defRPr sz="1400" kern="1200">
          <a:solidFill>
            <a:schemeClr val="tx1"/>
          </a:solidFill>
          <a:latin typeface="+mn-lt"/>
          <a:ea typeface="+mn-ea"/>
          <a:cs typeface="+mn-cs"/>
        </a:defRPr>
      </a:lvl2pPr>
      <a:lvl3pPr marL="687503" algn="l" defTabSz="687503" rtl="0" eaLnBrk="1" latinLnBrk="0" hangingPunct="1">
        <a:defRPr sz="1400" kern="1200">
          <a:solidFill>
            <a:schemeClr val="tx1"/>
          </a:solidFill>
          <a:latin typeface="+mn-lt"/>
          <a:ea typeface="+mn-ea"/>
          <a:cs typeface="+mn-cs"/>
        </a:defRPr>
      </a:lvl3pPr>
      <a:lvl4pPr marL="1031255" algn="l" defTabSz="687503" rtl="0" eaLnBrk="1" latinLnBrk="0" hangingPunct="1">
        <a:defRPr sz="1400" kern="1200">
          <a:solidFill>
            <a:schemeClr val="tx1"/>
          </a:solidFill>
          <a:latin typeface="+mn-lt"/>
          <a:ea typeface="+mn-ea"/>
          <a:cs typeface="+mn-cs"/>
        </a:defRPr>
      </a:lvl4pPr>
      <a:lvl5pPr marL="1375006" algn="l" defTabSz="687503" rtl="0" eaLnBrk="1" latinLnBrk="0" hangingPunct="1">
        <a:defRPr sz="1400" kern="1200">
          <a:solidFill>
            <a:schemeClr val="tx1"/>
          </a:solidFill>
          <a:latin typeface="+mn-lt"/>
          <a:ea typeface="+mn-ea"/>
          <a:cs typeface="+mn-cs"/>
        </a:defRPr>
      </a:lvl5pPr>
      <a:lvl6pPr marL="1718757" algn="l" defTabSz="687503" rtl="0" eaLnBrk="1" latinLnBrk="0" hangingPunct="1">
        <a:defRPr sz="1400" kern="1200">
          <a:solidFill>
            <a:schemeClr val="tx1"/>
          </a:solidFill>
          <a:latin typeface="+mn-lt"/>
          <a:ea typeface="+mn-ea"/>
          <a:cs typeface="+mn-cs"/>
        </a:defRPr>
      </a:lvl6pPr>
      <a:lvl7pPr marL="2062510" algn="l" defTabSz="687503" rtl="0" eaLnBrk="1" latinLnBrk="0" hangingPunct="1">
        <a:defRPr sz="1400" kern="1200">
          <a:solidFill>
            <a:schemeClr val="tx1"/>
          </a:solidFill>
          <a:latin typeface="+mn-lt"/>
          <a:ea typeface="+mn-ea"/>
          <a:cs typeface="+mn-cs"/>
        </a:defRPr>
      </a:lvl7pPr>
      <a:lvl8pPr marL="2406261" algn="l" defTabSz="687503" rtl="0" eaLnBrk="1" latinLnBrk="0" hangingPunct="1">
        <a:defRPr sz="1400" kern="1200">
          <a:solidFill>
            <a:schemeClr val="tx1"/>
          </a:solidFill>
          <a:latin typeface="+mn-lt"/>
          <a:ea typeface="+mn-ea"/>
          <a:cs typeface="+mn-cs"/>
        </a:defRPr>
      </a:lvl8pPr>
      <a:lvl9pPr marL="2750012" algn="l" defTabSz="687503"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4767264"/>
            <a:ext cx="2057400" cy="274637"/>
          </a:xfrm>
          <a:prstGeom prst="rect">
            <a:avLst/>
          </a:prstGeom>
        </p:spPr>
        <p:txBody>
          <a:bodyPr vert="horz" lIns="68580" tIns="34290" rIns="68580" bIns="34290" numCol="1" rtlCol="0" anchor="ctr"/>
          <a:lstStyle>
            <a:lvl1pPr algn="l" defTabSz="691255" eaLnBrk="1" hangingPunct="1">
              <a:spcBef>
                <a:spcPts val="0"/>
              </a:spcBef>
              <a:spcAft>
                <a:spcPts val="0"/>
              </a:spcAft>
              <a:defRPr sz="900">
                <a:solidFill>
                  <a:prstClr val="black">
                    <a:tint val="75000"/>
                  </a:prstClr>
                </a:solidFill>
                <a:latin typeface="Calibri"/>
              </a:defRPr>
            </a:lvl1pPr>
          </a:lstStyle>
          <a:p>
            <a:pPr>
              <a:defRPr/>
            </a:pPr>
            <a:endParaRPr lang="ru-RU" altLang="ru-RU">
              <a:cs typeface="Arial" panose="020B0604020202020204" pitchFamily="34" charset="0"/>
            </a:endParaRPr>
          </a:p>
        </p:txBody>
      </p:sp>
      <p:sp>
        <p:nvSpPr>
          <p:cNvPr id="5" name="Footer Placeholder 4"/>
          <p:cNvSpPr>
            <a:spLocks noGrp="1"/>
          </p:cNvSpPr>
          <p:nvPr>
            <p:ph type="ftr" sz="quarter" idx="3"/>
          </p:nvPr>
        </p:nvSpPr>
        <p:spPr>
          <a:xfrm>
            <a:off x="3028950" y="4767264"/>
            <a:ext cx="3086100" cy="274637"/>
          </a:xfrm>
          <a:prstGeom prst="rect">
            <a:avLst/>
          </a:prstGeom>
        </p:spPr>
        <p:txBody>
          <a:bodyPr vert="horz" lIns="68580" tIns="34290" rIns="68580" bIns="34290" numCol="1" rtlCol="0" anchor="ctr"/>
          <a:lstStyle>
            <a:lvl1pPr algn="ctr" defTabSz="691255" eaLnBrk="1" hangingPunct="1">
              <a:spcBef>
                <a:spcPts val="0"/>
              </a:spcBef>
              <a:spcAft>
                <a:spcPts val="0"/>
              </a:spcAft>
              <a:defRPr sz="900">
                <a:solidFill>
                  <a:prstClr val="black">
                    <a:tint val="75000"/>
                  </a:prstClr>
                </a:solidFill>
                <a:latin typeface="Calibri"/>
              </a:defRPr>
            </a:lvl1pPr>
          </a:lstStyle>
          <a:p>
            <a:pPr>
              <a:defRPr/>
            </a:pPr>
            <a:endParaRPr lang="ru-RU" altLang="ru-RU">
              <a:cs typeface="Arial" panose="020B0604020202020204" pitchFamily="34" charset="0"/>
            </a:endParaRPr>
          </a:p>
        </p:txBody>
      </p:sp>
      <p:sp>
        <p:nvSpPr>
          <p:cNvPr id="6" name="Slide Number Placeholder 5"/>
          <p:cNvSpPr>
            <a:spLocks noGrp="1"/>
          </p:cNvSpPr>
          <p:nvPr>
            <p:ph type="sldNum" sz="quarter" idx="4"/>
          </p:nvPr>
        </p:nvSpPr>
        <p:spPr>
          <a:xfrm>
            <a:off x="6457950" y="4767264"/>
            <a:ext cx="2057400" cy="274637"/>
          </a:xfrm>
          <a:prstGeom prst="rect">
            <a:avLst/>
          </a:prstGeom>
        </p:spPr>
        <p:txBody>
          <a:bodyPr vert="horz" wrap="square" lIns="68580" tIns="34290" rIns="68580" bIns="34290" numCol="1" anchor="ctr" anchorCtr="0" compatLnSpc="1">
            <a:prstTxWarp prst="textNoShape">
              <a:avLst/>
            </a:prstTxWarp>
          </a:bodyPr>
          <a:lstStyle>
            <a:lvl1pPr algn="r" eaLnBrk="1" hangingPunct="1">
              <a:defRPr sz="900">
                <a:solidFill>
                  <a:srgbClr val="898989"/>
                </a:solidFill>
              </a:defRPr>
            </a:lvl1pPr>
          </a:lstStyle>
          <a:p>
            <a:fld id="{26CEA743-3F81-4A3D-828E-A5A7E8341F26}" type="slidenum">
              <a:rPr lang="ru-RU" altLang="ru-RU">
                <a:latin typeface="Arial" panose="020B0604020202020204" pitchFamily="34" charset="0"/>
                <a:cs typeface="Arial" panose="020B0604020202020204" pitchFamily="34" charset="0"/>
              </a:rPr>
              <a:pPr/>
              <a:t>‹#›</a:t>
            </a:fld>
            <a:endParaRPr lang="ru-RU" altLang="ru-R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2194549"/>
      </p:ext>
    </p:extLst>
  </p:cSld>
  <p:clrMap bg1="lt1" tx1="dk1" bg2="lt2" tx2="dk2" accent1="accent1" accent2="accent2" accent3="accent3" accent4="accent4" accent5="accent5" accent6="accent6" hlink="hlink" folHlink="folHlink"/>
  <p:sldLayoutIdLst>
    <p:sldLayoutId id="2147483670" r:id="rId1"/>
  </p:sldLayoutIdLst>
  <p:hf hdr="0" dt="0"/>
  <p:txStyles>
    <p:titleStyle>
      <a:lvl1pPr algn="l" defTabSz="685783"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783"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783"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783"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783"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189" algn="l" defTabSz="685783" rtl="0" fontAlgn="base">
        <a:lnSpc>
          <a:spcPct val="90000"/>
        </a:lnSpc>
        <a:spcBef>
          <a:spcPct val="0"/>
        </a:spcBef>
        <a:spcAft>
          <a:spcPct val="0"/>
        </a:spcAft>
        <a:defRPr sz="3300">
          <a:solidFill>
            <a:schemeClr val="tx1"/>
          </a:solidFill>
          <a:latin typeface="Calibri Light" panose="020F0302020204030204" pitchFamily="34" charset="0"/>
        </a:defRPr>
      </a:lvl6pPr>
      <a:lvl7pPr marL="914378" algn="l" defTabSz="685783" rtl="0" fontAlgn="base">
        <a:lnSpc>
          <a:spcPct val="90000"/>
        </a:lnSpc>
        <a:spcBef>
          <a:spcPct val="0"/>
        </a:spcBef>
        <a:spcAft>
          <a:spcPct val="0"/>
        </a:spcAft>
        <a:defRPr sz="3300">
          <a:solidFill>
            <a:schemeClr val="tx1"/>
          </a:solidFill>
          <a:latin typeface="Calibri Light" panose="020F0302020204030204" pitchFamily="34" charset="0"/>
        </a:defRPr>
      </a:lvl7pPr>
      <a:lvl8pPr marL="1371566" algn="l" defTabSz="685783" rtl="0" fontAlgn="base">
        <a:lnSpc>
          <a:spcPct val="90000"/>
        </a:lnSpc>
        <a:spcBef>
          <a:spcPct val="0"/>
        </a:spcBef>
        <a:spcAft>
          <a:spcPct val="0"/>
        </a:spcAft>
        <a:defRPr sz="3300">
          <a:solidFill>
            <a:schemeClr val="tx1"/>
          </a:solidFill>
          <a:latin typeface="Calibri Light" panose="020F0302020204030204" pitchFamily="34" charset="0"/>
        </a:defRPr>
      </a:lvl8pPr>
      <a:lvl9pPr marL="1828754" algn="l" defTabSz="685783"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46" indent="-171446" algn="l" defTabSz="685783"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37" indent="-171446" algn="l" defTabSz="685783" rtl="0" eaLnBrk="0" fontAlgn="base" hangingPunct="0">
        <a:lnSpc>
          <a:spcPct val="90000"/>
        </a:lnSpc>
        <a:spcBef>
          <a:spcPts val="375"/>
        </a:spcBef>
        <a:spcAft>
          <a:spcPct val="0"/>
        </a:spcAft>
        <a:buFont typeface="Arial" pitchFamily="34" charset="0"/>
        <a:buChar char="•"/>
        <a:defRPr sz="2800" kern="1200">
          <a:solidFill>
            <a:schemeClr val="tx1"/>
          </a:solidFill>
          <a:latin typeface="+mn-lt"/>
          <a:ea typeface="+mn-ea"/>
          <a:cs typeface="+mn-cs"/>
        </a:defRPr>
      </a:lvl2pPr>
      <a:lvl3pPr marL="857228" indent="-171446" algn="l" defTabSz="685783"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20" indent="-171446" algn="l" defTabSz="685783"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12" indent="-171446" algn="l" defTabSz="685783"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0">
          <a:blip r:embed="rId2"/>
          <a:srcRect/>
          <a:stretch>
            <a:fillRect/>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4278237" y="4377121"/>
            <a:ext cx="4572000" cy="253916"/>
          </a:xfrm>
          <a:prstGeom prst="rect">
            <a:avLst/>
          </a:prstGeom>
        </p:spPr>
        <p:txBody>
          <a:bodyPr lIns="68577" tIns="34289" rIns="68577" bIns="34289" numCol="1">
            <a:spAutoFit/>
          </a:bodyPr>
          <a:lstStyle/>
          <a:p>
            <a:pPr marL="134994" algn="r">
              <a:spcBef>
                <a:spcPts val="0"/>
              </a:spcBef>
            </a:pPr>
            <a:r>
              <a:rPr lang="ru-RU" altLang="ru-RU" sz="1200" b="1" i="1" kern="1300" dirty="0">
                <a:latin typeface="Arial" panose="020B0604020202020204" pitchFamily="34" charset="0"/>
                <a:cs typeface="Arial" panose="020B0604020202020204" pitchFamily="34" charset="0"/>
              </a:rPr>
              <a:t>2023 </a:t>
            </a:r>
          </a:p>
        </p:txBody>
      </p:sp>
      <p:sp>
        <p:nvSpPr>
          <p:cNvPr id="4" name="TextBox 1"/>
          <p:cNvSpPr txBox="1">
            <a:spLocks noChangeArrowheads="1"/>
          </p:cNvSpPr>
          <p:nvPr/>
        </p:nvSpPr>
        <p:spPr>
          <a:xfrm>
            <a:off x="2409091" y="1565032"/>
            <a:ext cx="6720223" cy="1546575"/>
          </a:xfrm>
          <a:prstGeom prst="rect">
            <a:avLst/>
          </a:prstGeom>
          <a:noFill/>
          <a:ln w="9525">
            <a:noFill/>
            <a:miter lim="800000"/>
            <a:headEnd/>
            <a:tailEnd/>
          </a:ln>
        </p:spPr>
        <p:txBody>
          <a:bodyPr wrap="square" lIns="68577" tIns="34289" rIns="68577" bIns="34289" numCol="1" anchor="t">
            <a:spAutoFit/>
          </a:bodyPr>
          <a:lstStyle/>
          <a:p>
            <a:pPr algn="ctr">
              <a:spcBef>
                <a:spcPts val="0"/>
              </a:spcBef>
              <a:spcAft>
                <a:spcPts val="0"/>
              </a:spcAft>
              <a:defRPr/>
            </a:pPr>
            <a:r>
              <a:rPr lang="en-US" altLang="ru-RU" sz="2400" dirty="0">
                <a:solidFill>
                  <a:schemeClr val="accent5">
                    <a:lumMod val="75000"/>
                  </a:schemeClr>
                </a:solidFill>
                <a:effectLst>
                  <a:outerShdw blurRad="38100" dist="38100" dir="2700000" algn="tl">
                    <a:srgbClr val="C0C0C0"/>
                  </a:outerShdw>
                </a:effectLst>
                <a:latin typeface="Times New Roman" pitchFamily="18" charset="0"/>
                <a:ea typeface="MS PGothic"/>
                <a:cs typeface="MS PGothic"/>
              </a:rPr>
              <a:t>Risk Management System </a:t>
            </a:r>
          </a:p>
          <a:p>
            <a:pPr algn="ctr">
              <a:spcBef>
                <a:spcPts val="0"/>
              </a:spcBef>
              <a:spcAft>
                <a:spcPts val="0"/>
              </a:spcAft>
              <a:defRPr/>
            </a:pPr>
            <a:r>
              <a:rPr lang="en-US" altLang="ru-RU" sz="2400">
                <a:solidFill>
                  <a:schemeClr val="accent5">
                    <a:lumMod val="75000"/>
                  </a:schemeClr>
                </a:solidFill>
                <a:effectLst>
                  <a:outerShdw blurRad="38100" dist="38100" dir="2700000" algn="tl">
                    <a:srgbClr val="C0C0C0"/>
                  </a:outerShdw>
                </a:effectLst>
                <a:latin typeface="Times New Roman"/>
                <a:ea typeface="MS PGothic"/>
                <a:cs typeface="MS PGothic"/>
              </a:rPr>
              <a:t>as Part of the Treasury Support </a:t>
            </a:r>
            <a:endParaRPr lang="en-US" altLang="ru-RU" sz="2400">
              <a:solidFill>
                <a:schemeClr val="accent5">
                  <a:lumMod val="75000"/>
                </a:schemeClr>
              </a:solidFill>
              <a:effectLst>
                <a:outerShdw blurRad="38100" dist="38100" dir="2700000" algn="tl">
                  <a:srgbClr val="C0C0C0"/>
                </a:outerShdw>
              </a:effectLst>
              <a:latin typeface="Times New Roman" pitchFamily="18" charset="0"/>
              <a:ea typeface="MS PGothic"/>
              <a:cs typeface="MS PGothic"/>
            </a:endParaRPr>
          </a:p>
          <a:p>
            <a:pPr algn="ctr">
              <a:spcBef>
                <a:spcPts val="0"/>
              </a:spcBef>
              <a:spcAft>
                <a:spcPts val="0"/>
              </a:spcAft>
              <a:defRPr/>
            </a:pPr>
            <a:r>
              <a:rPr lang="en-US" altLang="ru-RU" sz="2400" dirty="0">
                <a:solidFill>
                  <a:schemeClr val="accent5">
                    <a:lumMod val="75000"/>
                  </a:schemeClr>
                </a:solidFill>
                <a:effectLst>
                  <a:outerShdw blurRad="38100" dist="38100" dir="2700000" algn="tl">
                    <a:srgbClr val="C0C0C0"/>
                  </a:outerShdw>
                </a:effectLst>
                <a:latin typeface="Times New Roman" pitchFamily="18" charset="0"/>
                <a:ea typeface="MS PGothic"/>
                <a:cs typeface="MS PGothic"/>
              </a:rPr>
              <a:t>of the State Budget </a:t>
            </a:r>
          </a:p>
          <a:p>
            <a:pPr algn="ctr">
              <a:spcBef>
                <a:spcPts val="0"/>
              </a:spcBef>
              <a:spcAft>
                <a:spcPts val="0"/>
              </a:spcAft>
              <a:defRPr/>
            </a:pPr>
            <a:r>
              <a:rPr lang="en-US" altLang="ru-RU" sz="2400" dirty="0">
                <a:solidFill>
                  <a:schemeClr val="accent5">
                    <a:lumMod val="75000"/>
                  </a:schemeClr>
                </a:solidFill>
                <a:effectLst>
                  <a:outerShdw blurRad="38100" dist="38100" dir="2700000" algn="tl">
                    <a:srgbClr val="C0C0C0"/>
                  </a:outerShdw>
                </a:effectLst>
                <a:latin typeface="Times New Roman" pitchFamily="18" charset="0"/>
                <a:ea typeface="MS PGothic"/>
                <a:cs typeface="MS PGothic"/>
              </a:rPr>
              <a:t>of the Republic of Kazakhstan</a:t>
            </a:r>
            <a:endParaRPr lang="ru-RU" altLang="ru-RU" sz="2400"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64235" y="689320"/>
            <a:ext cx="2238623" cy="2107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53" y="2"/>
            <a:ext cx="583295" cy="55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Группа 2"/>
          <p:cNvGrpSpPr/>
          <p:nvPr/>
        </p:nvGrpSpPr>
        <p:grpSpPr>
          <a:xfrm>
            <a:off x="-9" y="1027141"/>
            <a:ext cx="8809857" cy="3754874"/>
            <a:chOff x="13437" y="1457299"/>
            <a:chExt cx="8809857" cy="3347588"/>
          </a:xfrm>
        </p:grpSpPr>
        <p:sp>
          <p:nvSpPr>
            <p:cNvPr id="5" name="TextBox 4"/>
            <p:cNvSpPr txBox="1"/>
            <p:nvPr/>
          </p:nvSpPr>
          <p:spPr>
            <a:xfrm>
              <a:off x="4524587" y="1457299"/>
              <a:ext cx="4298707" cy="3347588"/>
            </a:xfrm>
            <a:prstGeom prst="rect">
              <a:avLst/>
            </a:prstGeom>
            <a:noFill/>
          </p:spPr>
          <p:txBody>
            <a:bodyPr wrap="square" rtlCol="0">
              <a:spAutoFit/>
            </a:bodyPr>
            <a:lstStyle/>
            <a:p>
              <a:pPr algn="just">
                <a:spcAft>
                  <a:spcPts val="600"/>
                </a:spcAft>
              </a:pPr>
              <a:r>
                <a:rPr lang="ru-RU" sz="1300" b="1" dirty="0">
                  <a:solidFill>
                    <a:srgbClr val="FF0000"/>
                  </a:solidFill>
                  <a:latin typeface="Times New Roman" panose="02020603050405020304" pitchFamily="18" charset="0"/>
                  <a:cs typeface="Times New Roman" panose="02020603050405020304" pitchFamily="18" charset="0"/>
                </a:rPr>
                <a:t>1.</a:t>
              </a:r>
              <a:r>
                <a:rPr lang="en-US" sz="1300" b="1" dirty="0">
                  <a:solidFill>
                    <a:srgbClr val="FF0000"/>
                  </a:solidFill>
                  <a:latin typeface="Times New Roman" panose="02020603050405020304" pitchFamily="18" charset="0"/>
                  <a:cs typeface="Times New Roman" panose="02020603050405020304" pitchFamily="18" charset="0"/>
                </a:rPr>
                <a:t> Making management decisions in terms of forecasting and minimizing treasury risks; performance evaluation (rating)</a:t>
              </a:r>
              <a:r>
                <a:rPr lang="kk-KZ" sz="1300" b="1" dirty="0">
                  <a:solidFill>
                    <a:srgbClr val="FF0000"/>
                  </a:solidFill>
                  <a:latin typeface="Times New Roman" panose="02020603050405020304" pitchFamily="18" charset="0"/>
                  <a:cs typeface="Times New Roman" panose="02020603050405020304" pitchFamily="18" charset="0"/>
                </a:rPr>
                <a:t>.</a:t>
              </a:r>
              <a:endParaRPr lang="ru-RU" sz="1300" b="1" dirty="0">
                <a:solidFill>
                  <a:srgbClr val="FF0000"/>
                </a:solidFill>
                <a:latin typeface="Times New Roman" panose="02020603050405020304" pitchFamily="18" charset="0"/>
                <a:cs typeface="Times New Roman" panose="02020603050405020304" pitchFamily="18" charset="0"/>
              </a:endParaRPr>
            </a:p>
            <a:p>
              <a:pPr algn="just">
                <a:spcAft>
                  <a:spcPts val="600"/>
                </a:spcAft>
              </a:pPr>
              <a:r>
                <a:rPr lang="ru-RU" sz="1300" b="1" dirty="0">
                  <a:solidFill>
                    <a:schemeClr val="accent1">
                      <a:lumMod val="75000"/>
                    </a:schemeClr>
                  </a:solidFill>
                  <a:latin typeface="Times New Roman" panose="02020603050405020304" pitchFamily="18" charset="0"/>
                  <a:cs typeface="Times New Roman" panose="02020603050405020304" pitchFamily="18" charset="0"/>
                </a:rPr>
                <a:t>2. </a:t>
              </a:r>
              <a:r>
                <a:rPr lang="en-US" sz="1300" b="1" dirty="0">
                  <a:solidFill>
                    <a:schemeClr val="accent1">
                      <a:lumMod val="75000"/>
                    </a:schemeClr>
                  </a:solidFill>
                  <a:latin typeface="Times New Roman" panose="02020603050405020304" pitchFamily="18" charset="0"/>
                  <a:cs typeface="Times New Roman" panose="02020603050405020304" pitchFamily="18" charset="0"/>
                </a:rPr>
                <a:t>Development of RMS application methods, compliance control, risk analysis and assessment</a:t>
              </a:r>
              <a:r>
                <a:rPr lang="ru-RU" sz="1300" b="1" dirty="0">
                  <a:solidFill>
                    <a:schemeClr val="accent1">
                      <a:lumMod val="75000"/>
                    </a:schemeClr>
                  </a:solidFill>
                  <a:latin typeface="Times New Roman" panose="02020603050405020304" pitchFamily="18" charset="0"/>
                  <a:cs typeface="Times New Roman" panose="02020603050405020304" pitchFamily="18" charset="0"/>
                </a:rPr>
                <a:t>. </a:t>
              </a:r>
            </a:p>
            <a:p>
              <a:pPr algn="just">
                <a:spcAft>
                  <a:spcPts val="600"/>
                </a:spcAft>
              </a:pPr>
              <a:r>
                <a:rPr lang="en-US" sz="1300" b="1" dirty="0">
                  <a:solidFill>
                    <a:schemeClr val="accent1">
                      <a:lumMod val="75000"/>
                    </a:schemeClr>
                  </a:solidFill>
                  <a:latin typeface="Times New Roman" panose="02020603050405020304" pitchFamily="18" charset="0"/>
                  <a:cs typeface="Times New Roman" panose="02020603050405020304" pitchFamily="18" charset="0"/>
                </a:rPr>
                <a:t>Overall coordination of risk management activities together with regional treasury offices</a:t>
              </a:r>
              <a:r>
                <a:rPr lang="ru-RU" sz="1300" b="1" dirty="0">
                  <a:solidFill>
                    <a:schemeClr val="accent1">
                      <a:lumMod val="75000"/>
                    </a:schemeClr>
                  </a:solidFill>
                  <a:latin typeface="Times New Roman" panose="02020603050405020304" pitchFamily="18" charset="0"/>
                  <a:cs typeface="Times New Roman" panose="02020603050405020304" pitchFamily="18" charset="0"/>
                </a:rPr>
                <a:t>. </a:t>
              </a:r>
            </a:p>
            <a:p>
              <a:pPr algn="just">
                <a:spcAft>
                  <a:spcPts val="600"/>
                </a:spcAft>
              </a:pPr>
              <a:r>
                <a:rPr lang="en-US" sz="1300" b="1" dirty="0">
                  <a:solidFill>
                    <a:schemeClr val="accent1">
                      <a:lumMod val="75000"/>
                    </a:schemeClr>
                  </a:solidFill>
                  <a:latin typeface="Times New Roman" panose="02020603050405020304" pitchFamily="18" charset="0"/>
                  <a:cs typeface="Times New Roman" panose="02020603050405020304" pitchFamily="18" charset="0"/>
                </a:rPr>
                <a:t>Information systematization and consolidation</a:t>
              </a:r>
            </a:p>
            <a:p>
              <a:pPr algn="just">
                <a:spcAft>
                  <a:spcPts val="600"/>
                </a:spcAft>
              </a:pPr>
              <a:r>
                <a:rPr lang="en-US" sz="1300" b="1" dirty="0">
                  <a:solidFill>
                    <a:schemeClr val="accent1">
                      <a:lumMod val="75000"/>
                    </a:schemeClr>
                  </a:solidFill>
                  <a:latin typeface="Times New Roman" panose="02020603050405020304" pitchFamily="18" charset="0"/>
                  <a:cs typeface="Times New Roman" panose="02020603050405020304" pitchFamily="18" charset="0"/>
                </a:rPr>
                <a:t>Informing PIAC (external risks</a:t>
              </a:r>
              <a:r>
                <a:rPr lang="ru-RU" sz="1300" b="1" dirty="0">
                  <a:solidFill>
                    <a:schemeClr val="accent1">
                      <a:lumMod val="75000"/>
                    </a:schemeClr>
                  </a:solidFill>
                  <a:latin typeface="Times New Roman" panose="02020603050405020304" pitchFamily="18" charset="0"/>
                  <a:cs typeface="Times New Roman" panose="02020603050405020304" pitchFamily="18" charset="0"/>
                </a:rPr>
                <a:t>).</a:t>
              </a:r>
            </a:p>
            <a:p>
              <a:pPr algn="just">
                <a:spcAft>
                  <a:spcPts val="600"/>
                </a:spcAft>
              </a:pPr>
              <a:r>
                <a:rPr lang="ru-RU" sz="1300" b="1" dirty="0">
                  <a:solidFill>
                    <a:srgbClr val="00B050"/>
                  </a:solidFill>
                  <a:latin typeface="Times New Roman" panose="02020603050405020304" pitchFamily="18" charset="0"/>
                  <a:cs typeface="Times New Roman" panose="02020603050405020304" pitchFamily="18" charset="0"/>
                </a:rPr>
                <a:t>3.</a:t>
              </a:r>
              <a:r>
                <a:rPr lang="en-US" sz="1300" b="1" dirty="0">
                  <a:solidFill>
                    <a:srgbClr val="00B050"/>
                  </a:solidFill>
                  <a:latin typeface="Times New Roman" panose="02020603050405020304" pitchFamily="18" charset="0"/>
                  <a:cs typeface="Times New Roman" panose="02020603050405020304" pitchFamily="18" charset="0"/>
                </a:rPr>
                <a:t> Operations of RTOs and ICS internal control</a:t>
              </a:r>
              <a:r>
                <a:rPr lang="kk-KZ" sz="1300" b="1" dirty="0">
                  <a:solidFill>
                    <a:srgbClr val="00B050"/>
                  </a:solidFill>
                  <a:latin typeface="Times New Roman" panose="02020603050405020304" pitchFamily="18" charset="0"/>
                  <a:cs typeface="Times New Roman" panose="02020603050405020304" pitchFamily="18" charset="0"/>
                </a:rPr>
                <a:t>:</a:t>
              </a:r>
              <a:r>
                <a:rPr lang="ru-RU" sz="1300" b="1" dirty="0">
                  <a:solidFill>
                    <a:srgbClr val="00B050"/>
                  </a:solidFill>
                  <a:latin typeface="Times New Roman" panose="02020603050405020304" pitchFamily="18" charset="0"/>
                  <a:cs typeface="Times New Roman" panose="02020603050405020304" pitchFamily="18" charset="0"/>
                </a:rPr>
                <a:t> </a:t>
              </a:r>
              <a:r>
                <a:rPr lang="en-US" sz="1300" b="1" dirty="0">
                  <a:solidFill>
                    <a:srgbClr val="00B050"/>
                  </a:solidFill>
                  <a:latin typeface="Times New Roman" panose="02020603050405020304" pitchFamily="18" charset="0"/>
                  <a:cs typeface="Times New Roman" panose="02020603050405020304" pitchFamily="18" charset="0"/>
                </a:rPr>
                <a:t>compliance control, risk taking and preventive measures</a:t>
              </a:r>
              <a:r>
                <a:rPr lang="ru-RU" sz="1300" b="1" dirty="0">
                  <a:solidFill>
                    <a:srgbClr val="00B050"/>
                  </a:solidFill>
                  <a:latin typeface="Times New Roman" panose="02020603050405020304" pitchFamily="18" charset="0"/>
                  <a:cs typeface="Times New Roman" panose="02020603050405020304" pitchFamily="18" charset="0"/>
                </a:rPr>
                <a:t>.</a:t>
              </a:r>
              <a:r>
                <a:rPr lang="en-US" sz="1300" b="1" dirty="0">
                  <a:solidFill>
                    <a:srgbClr val="00B050"/>
                  </a:solidFill>
                  <a:latin typeface="Times New Roman" panose="02020603050405020304" pitchFamily="18" charset="0"/>
                  <a:cs typeface="Times New Roman" panose="02020603050405020304" pitchFamily="18" charset="0"/>
                </a:rPr>
                <a:t> Informing local bodies of executive power, </a:t>
              </a:r>
              <a:r>
                <a:rPr lang="ru-RU" sz="1300" b="1" dirty="0">
                  <a:solidFill>
                    <a:srgbClr val="00B050"/>
                  </a:solidFill>
                  <a:latin typeface="Times New Roman" panose="02020603050405020304" pitchFamily="18" charset="0"/>
                  <a:cs typeface="Times New Roman" panose="02020603050405020304" pitchFamily="18" charset="0"/>
                </a:rPr>
                <a:t> </a:t>
              </a:r>
              <a:r>
                <a:rPr lang="en-US" sz="1300" b="1" dirty="0">
                  <a:solidFill>
                    <a:srgbClr val="00B050"/>
                  </a:solidFill>
                  <a:latin typeface="Times New Roman" panose="02020603050405020304" pitchFamily="18" charset="0"/>
                  <a:cs typeface="Times New Roman" panose="02020603050405020304" pitchFamily="18" charset="0"/>
                </a:rPr>
                <a:t>NBPAs</a:t>
              </a:r>
              <a:r>
                <a:rPr lang="ru-RU" sz="1300" b="1" dirty="0">
                  <a:solidFill>
                    <a:srgbClr val="00B050"/>
                  </a:solidFill>
                  <a:latin typeface="Times New Roman" panose="02020603050405020304" pitchFamily="18" charset="0"/>
                  <a:cs typeface="Times New Roman" panose="02020603050405020304" pitchFamily="18" charset="0"/>
                </a:rPr>
                <a:t>.</a:t>
              </a:r>
            </a:p>
            <a:p>
              <a:pPr algn="just">
                <a:spcAft>
                  <a:spcPts val="600"/>
                </a:spcAft>
              </a:pPr>
              <a:r>
                <a:rPr lang="ru-RU" sz="1300" b="1" dirty="0">
                  <a:solidFill>
                    <a:srgbClr val="7030A0"/>
                  </a:solidFill>
                  <a:latin typeface="Times New Roman" panose="02020603050405020304" pitchFamily="18" charset="0"/>
                  <a:cs typeface="Times New Roman" panose="02020603050405020304" pitchFamily="18" charset="0"/>
                </a:rPr>
                <a:t>4. </a:t>
              </a:r>
              <a:r>
                <a:rPr lang="en-US" sz="1300" b="1" dirty="0">
                  <a:solidFill>
                    <a:srgbClr val="7030A0"/>
                  </a:solidFill>
                  <a:latin typeface="Times New Roman" panose="02020603050405020304" pitchFamily="18" charset="0"/>
                  <a:cs typeface="Times New Roman" panose="02020603050405020304" pitchFamily="18" charset="0"/>
                </a:rPr>
                <a:t>Information sharing under treasury monitoring and managerial decision-making based on recommendations from the Government, the Parliament, the Supreme Audit Chamber</a:t>
              </a:r>
              <a:r>
                <a:rPr lang="ru-RU" sz="1300" b="1" dirty="0">
                  <a:solidFill>
                    <a:srgbClr val="7030A0"/>
                  </a:solidFill>
                  <a:latin typeface="Times New Roman" panose="02020603050405020304" pitchFamily="18" charset="0"/>
                  <a:cs typeface="Times New Roman" panose="02020603050405020304" pitchFamily="18" charset="0"/>
                </a:rPr>
                <a:t>.</a:t>
              </a:r>
            </a:p>
          </p:txBody>
        </p:sp>
        <p:sp>
          <p:nvSpPr>
            <p:cNvPr id="6" name="Прямоугольник 5"/>
            <p:cNvSpPr/>
            <p:nvPr/>
          </p:nvSpPr>
          <p:spPr>
            <a:xfrm>
              <a:off x="1325880" y="1832610"/>
              <a:ext cx="1744871" cy="335069"/>
            </a:xfrm>
            <a:prstGeom prst="rect">
              <a:avLst/>
            </a:prstGeom>
            <a:solidFill>
              <a:srgbClr val="FF0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b="1" dirty="0">
                  <a:solidFill>
                    <a:schemeClr val="tx1"/>
                  </a:solidFill>
                  <a:latin typeface="Times New Roman" panose="02020603050405020304" pitchFamily="18" charset="0"/>
                  <a:cs typeface="Times New Roman" panose="02020603050405020304" pitchFamily="18" charset="0"/>
                </a:rPr>
                <a:t>Treasury Committee &amp; Treas. Dept. leadership</a:t>
              </a:r>
              <a:endParaRPr lang="ru-RU" sz="1200" b="1" dirty="0">
                <a:solidFill>
                  <a:schemeClr val="tx1"/>
                </a:solidFill>
                <a:latin typeface="Times New Roman" panose="02020603050405020304" pitchFamily="18" charset="0"/>
                <a:cs typeface="Times New Roman" panose="02020603050405020304" pitchFamily="18" charset="0"/>
              </a:endParaRPr>
            </a:p>
          </p:txBody>
        </p:sp>
        <p:cxnSp>
          <p:nvCxnSpPr>
            <p:cNvPr id="7" name="Прямая со стрелкой 6"/>
            <p:cNvCxnSpPr/>
            <p:nvPr/>
          </p:nvCxnSpPr>
          <p:spPr>
            <a:xfrm>
              <a:off x="2316480" y="2167679"/>
              <a:ext cx="0" cy="15253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V="1">
              <a:off x="2034073" y="2167680"/>
              <a:ext cx="0" cy="152532"/>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049297" y="3181349"/>
              <a:ext cx="2298035" cy="587052"/>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b="1" dirty="0">
                  <a:solidFill>
                    <a:schemeClr val="tx1"/>
                  </a:solidFill>
                  <a:latin typeface="Times New Roman" panose="02020603050405020304" pitchFamily="18" charset="0"/>
                  <a:cs typeface="Times New Roman" panose="02020603050405020304" pitchFamily="18" charset="0"/>
                </a:rPr>
                <a:t>Treasury Regional Offices</a:t>
              </a:r>
            </a:p>
            <a:p>
              <a:pPr algn="ctr"/>
              <a:r>
                <a:rPr lang="ru-RU" sz="1000" b="1" dirty="0">
                  <a:solidFill>
                    <a:schemeClr val="tx1"/>
                  </a:solidFill>
                  <a:latin typeface="Times New Roman" panose="02020603050405020304" pitchFamily="18" charset="0"/>
                  <a:cs typeface="Times New Roman" panose="02020603050405020304" pitchFamily="18" charset="0"/>
                </a:rPr>
                <a:t>(</a:t>
              </a:r>
              <a:r>
                <a:rPr lang="en-US" sz="1000" b="1" dirty="0">
                  <a:solidFill>
                    <a:schemeClr val="tx1"/>
                  </a:solidFill>
                  <a:latin typeface="Times New Roman" panose="02020603050405020304" pitchFamily="18" charset="0"/>
                  <a:cs typeface="Times New Roman" panose="02020603050405020304" pitchFamily="18" charset="0"/>
                </a:rPr>
                <a:t>treasury support</a:t>
              </a:r>
              <a:r>
                <a:rPr lang="ru-RU" sz="1000" b="1" dirty="0">
                  <a:solidFill>
                    <a:schemeClr val="tx1"/>
                  </a:solidFill>
                  <a:latin typeface="Times New Roman" panose="02020603050405020304" pitchFamily="18" charset="0"/>
                  <a:cs typeface="Times New Roman" panose="02020603050405020304" pitchFamily="18" charset="0"/>
                </a:rPr>
                <a:t>)</a:t>
              </a:r>
            </a:p>
          </p:txBody>
        </p:sp>
        <p:sp>
          <p:nvSpPr>
            <p:cNvPr id="10" name="Прямоугольник 9"/>
            <p:cNvSpPr/>
            <p:nvPr/>
          </p:nvSpPr>
          <p:spPr>
            <a:xfrm>
              <a:off x="1049297" y="4013677"/>
              <a:ext cx="1069036" cy="579982"/>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b="1" dirty="0">
                  <a:solidFill>
                    <a:schemeClr val="tx1"/>
                  </a:solidFill>
                  <a:latin typeface="Times New Roman" panose="02020603050405020304" pitchFamily="18" charset="0"/>
                  <a:cs typeface="Times New Roman" panose="02020603050405020304" pitchFamily="18" charset="0"/>
                </a:rPr>
                <a:t>LBEP</a:t>
              </a:r>
              <a:r>
                <a:rPr lang="ru-RU" sz="1000" b="1" dirty="0">
                  <a:solidFill>
                    <a:schemeClr val="tx1"/>
                  </a:solidFill>
                  <a:latin typeface="Times New Roman" panose="02020603050405020304" pitchFamily="18" charset="0"/>
                  <a:cs typeface="Times New Roman" panose="02020603050405020304" pitchFamily="18" charset="0"/>
                </a:rPr>
                <a:t> (</a:t>
              </a:r>
              <a:r>
                <a:rPr lang="en-US" sz="1000" b="1" dirty="0">
                  <a:solidFill>
                    <a:schemeClr val="tx1"/>
                  </a:solidFill>
                  <a:latin typeface="Times New Roman" panose="02020603050405020304" pitchFamily="18" charset="0"/>
                  <a:cs typeface="Times New Roman" panose="02020603050405020304" pitchFamily="18" charset="0"/>
                </a:rPr>
                <a:t>information to take measures</a:t>
              </a:r>
              <a:r>
                <a:rPr lang="ru-RU" sz="1000" b="1" dirty="0">
                  <a:solidFill>
                    <a:schemeClr val="tx1"/>
                  </a:solidFill>
                  <a:latin typeface="Times New Roman" panose="02020603050405020304" pitchFamily="18" charset="0"/>
                  <a:cs typeface="Times New Roman" panose="02020603050405020304" pitchFamily="18" charset="0"/>
                </a:rPr>
                <a:t>)</a:t>
              </a:r>
            </a:p>
          </p:txBody>
        </p:sp>
        <p:sp>
          <p:nvSpPr>
            <p:cNvPr id="11" name="Прямоугольник 10"/>
            <p:cNvSpPr/>
            <p:nvPr/>
          </p:nvSpPr>
          <p:spPr>
            <a:xfrm>
              <a:off x="2292676" y="4020973"/>
              <a:ext cx="1035417" cy="590672"/>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sz="1000" dirty="0">
                <a:solidFill>
                  <a:schemeClr val="tx1"/>
                </a:solidFill>
                <a:latin typeface="Times New Roman" panose="02020603050405020304" pitchFamily="18" charset="0"/>
                <a:cs typeface="Times New Roman" panose="02020603050405020304" pitchFamily="18" charset="0"/>
              </a:endParaRPr>
            </a:p>
            <a:p>
              <a:pPr algn="ctr"/>
              <a:r>
                <a:rPr lang="en-US" sz="1000" b="1" dirty="0">
                  <a:solidFill>
                    <a:schemeClr val="tx1"/>
                  </a:solidFill>
                  <a:latin typeface="Times New Roman" panose="02020603050405020304" pitchFamily="18" charset="0"/>
                  <a:cs typeface="Times New Roman" panose="02020603050405020304" pitchFamily="18" charset="0"/>
                </a:rPr>
                <a:t>NBPA</a:t>
              </a:r>
              <a:r>
                <a:rPr lang="ru-RU" sz="1000" b="1" dirty="0">
                  <a:solidFill>
                    <a:schemeClr val="tx1"/>
                  </a:solidFill>
                  <a:latin typeface="Times New Roman" panose="02020603050405020304" pitchFamily="18" charset="0"/>
                  <a:cs typeface="Times New Roman" panose="02020603050405020304" pitchFamily="18" charset="0"/>
                </a:rPr>
                <a:t> (</a:t>
              </a:r>
              <a:r>
                <a:rPr lang="en-US" sz="1000" b="1" dirty="0">
                  <a:solidFill>
                    <a:schemeClr val="tx1"/>
                  </a:solidFill>
                  <a:latin typeface="Times New Roman" panose="02020603050405020304" pitchFamily="18" charset="0"/>
                  <a:cs typeface="Times New Roman" panose="02020603050405020304" pitchFamily="18" charset="0"/>
                </a:rPr>
                <a:t>information to take measures</a:t>
              </a:r>
              <a:r>
                <a:rPr lang="ru-RU" sz="1000" b="1" dirty="0">
                  <a:solidFill>
                    <a:schemeClr val="tx1"/>
                  </a:solidFill>
                  <a:latin typeface="Times New Roman" panose="02020603050405020304" pitchFamily="18" charset="0"/>
                  <a:cs typeface="Times New Roman" panose="02020603050405020304" pitchFamily="18" charset="0"/>
                </a:rPr>
                <a:t>)</a:t>
              </a:r>
            </a:p>
            <a:p>
              <a:pPr algn="ctr"/>
              <a:r>
                <a:rPr lang="ru-RU" sz="1000" dirty="0">
                  <a:solidFill>
                    <a:schemeClr val="tx1"/>
                  </a:solidFill>
                  <a:latin typeface="Times New Roman" panose="02020603050405020304" pitchFamily="18" charset="0"/>
                  <a:cs typeface="Times New Roman" panose="02020603050405020304" pitchFamily="18" charset="0"/>
                </a:rPr>
                <a:t> </a:t>
              </a:r>
            </a:p>
          </p:txBody>
        </p:sp>
        <p:cxnSp>
          <p:nvCxnSpPr>
            <p:cNvPr id="12" name="Прямая со стрелкой 11"/>
            <p:cNvCxnSpPr/>
            <p:nvPr/>
          </p:nvCxnSpPr>
          <p:spPr>
            <a:xfrm>
              <a:off x="2316480" y="3028950"/>
              <a:ext cx="0" cy="16804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V="1">
              <a:off x="2034073" y="3028950"/>
              <a:ext cx="0" cy="152399"/>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856818" y="1519239"/>
              <a:ext cx="2605520" cy="2363070"/>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solidFill>
                  <a:schemeClr val="tx1"/>
                </a:solidFill>
                <a:latin typeface="Times New Roman" panose="02020603050405020304" pitchFamily="18" charset="0"/>
                <a:cs typeface="Times New Roman" panose="02020603050405020304" pitchFamily="18" charset="0"/>
              </a:endParaRPr>
            </a:p>
          </p:txBody>
        </p:sp>
        <p:cxnSp>
          <p:nvCxnSpPr>
            <p:cNvPr id="15" name="Прямая соединительная линия 14"/>
            <p:cNvCxnSpPr/>
            <p:nvPr/>
          </p:nvCxnSpPr>
          <p:spPr>
            <a:xfrm flipH="1">
              <a:off x="412651" y="3262313"/>
              <a:ext cx="444168"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571500" y="3390900"/>
              <a:ext cx="285318" cy="0"/>
            </a:xfrm>
            <a:prstGeom prst="line">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412651" y="3262313"/>
              <a:ext cx="0" cy="733903"/>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571500" y="3390900"/>
              <a:ext cx="0" cy="60531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flipH="1">
              <a:off x="3462339" y="3262313"/>
              <a:ext cx="426400" cy="1"/>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3888739" y="3271221"/>
              <a:ext cx="0" cy="733903"/>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flipH="1" flipV="1">
              <a:off x="3462338" y="3390900"/>
              <a:ext cx="273627" cy="776"/>
            </a:xfrm>
            <a:prstGeom prst="line">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3735965" y="3391676"/>
              <a:ext cx="0" cy="60531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13437" y="4013677"/>
              <a:ext cx="995083" cy="573987"/>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u="sng" dirty="0">
                  <a:solidFill>
                    <a:schemeClr val="tx1"/>
                  </a:solidFill>
                  <a:latin typeface="Times New Roman" panose="02020603050405020304" pitchFamily="18" charset="0"/>
                  <a:cs typeface="Times New Roman" panose="02020603050405020304" pitchFamily="18" charset="0"/>
                </a:rPr>
                <a:t>PIAC</a:t>
              </a:r>
              <a:r>
                <a:rPr lang="kk-KZ" sz="1000" b="1" u="sng" dirty="0">
                  <a:solidFill>
                    <a:schemeClr val="tx1"/>
                  </a:solidFill>
                  <a:latin typeface="Times New Roman" panose="02020603050405020304" pitchFamily="18" charset="0"/>
                  <a:cs typeface="Times New Roman" panose="02020603050405020304" pitchFamily="18" charset="0"/>
                </a:rPr>
                <a:t> </a:t>
              </a:r>
            </a:p>
            <a:p>
              <a:pPr algn="ctr"/>
              <a:r>
                <a:rPr lang="ru-RU" sz="1000" b="1" u="sng" dirty="0">
                  <a:solidFill>
                    <a:schemeClr val="tx1"/>
                  </a:solidFill>
                  <a:latin typeface="Times New Roman" panose="02020603050405020304" pitchFamily="18" charset="0"/>
                  <a:cs typeface="Times New Roman" panose="02020603050405020304" pitchFamily="18" charset="0"/>
                </a:rPr>
                <a:t>(</a:t>
              </a:r>
              <a:r>
                <a:rPr lang="en-US" sz="1000" b="1" u="sng" dirty="0">
                  <a:solidFill>
                    <a:schemeClr val="tx1"/>
                  </a:solidFill>
                  <a:latin typeface="Times New Roman" panose="02020603050405020304" pitchFamily="18" charset="0"/>
                  <a:cs typeface="Times New Roman" panose="02020603050405020304" pitchFamily="18" charset="0"/>
                </a:rPr>
                <a:t>external risks)</a:t>
              </a:r>
              <a:endParaRPr lang="ru-RU" sz="1000" b="1" u="sng" dirty="0">
                <a:solidFill>
                  <a:schemeClr val="tx1"/>
                </a:solidFill>
                <a:latin typeface="Times New Roman" panose="02020603050405020304" pitchFamily="18" charset="0"/>
                <a:cs typeface="Times New Roman" panose="02020603050405020304" pitchFamily="18" charset="0"/>
              </a:endParaRPr>
            </a:p>
          </p:txBody>
        </p:sp>
      </p:grpSp>
      <p:sp>
        <p:nvSpPr>
          <p:cNvPr id="25" name="Прямоугольник 24"/>
          <p:cNvSpPr/>
          <p:nvPr/>
        </p:nvSpPr>
        <p:spPr>
          <a:xfrm>
            <a:off x="1039527" y="1984012"/>
            <a:ext cx="2298035" cy="708738"/>
          </a:xfrm>
          <a:prstGeom prst="rect">
            <a:avLst/>
          </a:prstGeom>
          <a:ln/>
        </p:spPr>
        <p:style>
          <a:lnRef idx="1">
            <a:schemeClr val="accent1"/>
          </a:lnRef>
          <a:fillRef idx="2">
            <a:schemeClr val="accent1"/>
          </a:fillRef>
          <a:effectRef idx="1">
            <a:schemeClr val="accent1"/>
          </a:effectRef>
          <a:fontRef idx="minor">
            <a:schemeClr val="dk1"/>
          </a:fontRef>
        </p:style>
        <p:txBody>
          <a:bodyPr lIns="91436" tIns="45718" rIns="91436" bIns="45718" rtlCol="0" anchor="ctr"/>
          <a:lstStyle/>
          <a:p>
            <a:pPr algn="ctr">
              <a:spcAft>
                <a:spcPts val="600"/>
              </a:spcAft>
            </a:pPr>
            <a:r>
              <a:rPr lang="en-US" sz="1200" b="1" dirty="0">
                <a:latin typeface="Times New Roman" panose="02020603050405020304" pitchFamily="18" charset="0"/>
                <a:cs typeface="Times New Roman" panose="02020603050405020304" pitchFamily="18" charset="0"/>
              </a:rPr>
              <a:t>Treasury Committee &amp; Treas. Dept. </a:t>
            </a:r>
            <a:r>
              <a:rPr lang="en-US" sz="1200" b="1">
                <a:latin typeface="Times New Roman" panose="02020603050405020304" pitchFamily="18" charset="0"/>
                <a:cs typeface="Times New Roman" panose="02020603050405020304" pitchFamily="18" charset="0"/>
              </a:rPr>
              <a:t>units </a:t>
            </a:r>
            <a:r>
              <a:rPr lang="en-US" sz="1200" b="1" dirty="0">
                <a:latin typeface="Times New Roman" panose="02020603050405020304" pitchFamily="18" charset="0"/>
                <a:cs typeface="Times New Roman" panose="02020603050405020304" pitchFamily="18" charset="0"/>
              </a:rPr>
              <a:t>in charge of RMS</a:t>
            </a:r>
            <a:endParaRPr lang="ru-RU" sz="1200" b="1" dirty="0">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5101977" y="165225"/>
            <a:ext cx="3507474" cy="338550"/>
          </a:xfrm>
          <a:prstGeom prst="rect">
            <a:avLst/>
          </a:prstGeom>
        </p:spPr>
        <p:txBody>
          <a:bodyPr wrap="square" lIns="91436" tIns="45718" rIns="91436" bIns="45718">
            <a:spAutoFit/>
          </a:bodyPr>
          <a:lstStyle/>
          <a:p>
            <a:pPr algn="ctr"/>
            <a:r>
              <a:rPr lang="en-US" sz="1600" dirty="0">
                <a:solidFill>
                  <a:schemeClr val="accent1">
                    <a:lumMod val="50000"/>
                  </a:schemeClr>
                </a:solidFill>
                <a:effectLst>
                  <a:outerShdw blurRad="38100" dist="38100" dir="2700000" algn="tl">
                    <a:srgbClr val="000000">
                      <a:alpha val="43137"/>
                    </a:srgbClr>
                  </a:outerShdw>
                </a:effectLst>
                <a:latin typeface="Times New Roman" pitchFamily="18" charset="0"/>
              </a:rPr>
              <a:t>Organizational Structure</a:t>
            </a:r>
            <a:endParaRPr lang="ru-RU" sz="1600" dirty="0">
              <a:solidFill>
                <a:schemeClr val="accent1">
                  <a:lumMod val="50000"/>
                </a:schemeClr>
              </a:solidFill>
              <a:effectLst>
                <a:outerShdw blurRad="38100" dist="38100" dir="2700000" algn="tl">
                  <a:srgbClr val="000000">
                    <a:alpha val="43137"/>
                  </a:srgbClr>
                </a:outerShdw>
              </a:effectLst>
              <a:latin typeface="Times New Roman" pitchFamily="18" charset="0"/>
            </a:endParaRPr>
          </a:p>
        </p:txBody>
      </p:sp>
      <p:sp>
        <p:nvSpPr>
          <p:cNvPr id="27" name="Прямоугольник 26"/>
          <p:cNvSpPr/>
          <p:nvPr/>
        </p:nvSpPr>
        <p:spPr>
          <a:xfrm>
            <a:off x="3462341" y="3907989"/>
            <a:ext cx="955018" cy="670720"/>
          </a:xfrm>
          <a:prstGeom prst="rect">
            <a:avLst/>
          </a:prstGeom>
          <a:ln/>
        </p:spPr>
        <p:style>
          <a:lnRef idx="1">
            <a:schemeClr val="accent4"/>
          </a:lnRef>
          <a:fillRef idx="2">
            <a:schemeClr val="accent4"/>
          </a:fillRef>
          <a:effectRef idx="1">
            <a:schemeClr val="accent4"/>
          </a:effectRef>
          <a:fontRef idx="minor">
            <a:schemeClr val="dk1"/>
          </a:fontRef>
        </p:style>
        <p:txBody>
          <a:bodyPr numCol="1" rtlCol="0" anchor="ctr"/>
          <a:lstStyle/>
          <a:p>
            <a:pPr algn="ctr"/>
            <a:r>
              <a:rPr lang="en-US" altLang="ru-RU" sz="800" b="1" dirty="0">
                <a:solidFill>
                  <a:srgbClr val="7030A0"/>
                </a:solidFill>
                <a:latin typeface="Times New Roman" panose="02020603050405020304" pitchFamily="18" charset="0"/>
                <a:cs typeface="Times New Roman" panose="02020603050405020304" pitchFamily="18" charset="0"/>
              </a:rPr>
              <a:t>Government, Parliament, Supreme Audit Chamber</a:t>
            </a:r>
            <a:endParaRPr lang="ru-RU" altLang="ru-RU" sz="900" dirty="0">
              <a:solidFill>
                <a:schemeClr val="tx1"/>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4607669" y="578285"/>
            <a:ext cx="4592171" cy="307777"/>
          </a:xfrm>
          <a:prstGeom prst="rect">
            <a:avLst/>
          </a:prstGeom>
          <a:noFill/>
        </p:spPr>
        <p:txBody>
          <a:bodyPr wrap="square" numCol="1" rtlCol="0">
            <a:spAutoFit/>
          </a:bodyPr>
          <a:lstStyle/>
          <a:p>
            <a:r>
              <a:rPr lang="en-US" altLang="ru-RU" sz="1400" i="1" dirty="0">
                <a:latin typeface="Arial" panose="020B0604020202020204" pitchFamily="34" charset="0"/>
                <a:cs typeface="Arial" panose="020B0604020202020204" pitchFamily="34" charset="0"/>
              </a:rPr>
              <a:t>Treasury monitoring (since January 1, 2024)</a:t>
            </a:r>
            <a:endParaRPr lang="ru-RU" altLang="ru-RU" sz="1100" i="1" dirty="0">
              <a:latin typeface="Arial" panose="020B0604020202020204" pitchFamily="34" charset="0"/>
              <a:cs typeface="Arial" panose="020B0604020202020204" pitchFamily="34" charset="0"/>
            </a:endParaRPr>
          </a:p>
        </p:txBody>
      </p:sp>
      <p:cxnSp>
        <p:nvCxnSpPr>
          <p:cNvPr id="30" name="Прямая со стрелкой 29"/>
          <p:cNvCxnSpPr/>
          <p:nvPr/>
        </p:nvCxnSpPr>
        <p:spPr>
          <a:xfrm>
            <a:off x="2413384" y="769575"/>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8323729" y="769575"/>
            <a:ext cx="61856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8942294" y="769575"/>
            <a:ext cx="0" cy="32376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flipH="1" flipV="1">
            <a:off x="8760760" y="3995988"/>
            <a:ext cx="181534" cy="8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772" y="609428"/>
            <a:ext cx="1445866" cy="307777"/>
          </a:xfrm>
          <a:prstGeom prst="rect">
            <a:avLst/>
          </a:prstGeom>
          <a:noFill/>
        </p:spPr>
        <p:txBody>
          <a:bodyPr wrap="square" numCol="1" rtlCol="0">
            <a:spAutoFit/>
          </a:bodyPr>
          <a:lstStyle/>
          <a:p>
            <a:r>
              <a:rPr lang="en-US" altLang="ru-RU" sz="1400" i="1" dirty="0">
                <a:latin typeface="Arial" panose="020B0604020202020204" pitchFamily="34" charset="0"/>
                <a:cs typeface="Arial" panose="020B0604020202020204" pitchFamily="34" charset="0"/>
              </a:rPr>
              <a:t>Future</a:t>
            </a:r>
            <a:r>
              <a:rPr lang="ru-RU" altLang="ru-RU" sz="1400" i="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67873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9753" y="2"/>
            <a:ext cx="583295" cy="55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5190566" y="106020"/>
            <a:ext cx="3859305" cy="338550"/>
          </a:xfrm>
          <a:prstGeom prst="rect">
            <a:avLst/>
          </a:prstGeom>
        </p:spPr>
        <p:txBody>
          <a:bodyPr wrap="square" lIns="91436" tIns="45718" rIns="91436" bIns="45718" numCol="1">
            <a:spAutoFit/>
          </a:bodyPr>
          <a:lstStyle/>
          <a:p>
            <a:r>
              <a:rPr lang="en-US" altLang="ru-RU" sz="1600" dirty="0">
                <a:solidFill>
                  <a:schemeClr val="accent1">
                    <a:lumMod val="50000"/>
                  </a:schemeClr>
                </a:solidFill>
                <a:effectLst>
                  <a:outerShdw blurRad="38100" dist="38100" dir="2700000" algn="tl">
                    <a:srgbClr val="000000">
                      <a:alpha val="43137"/>
                    </a:srgbClr>
                  </a:outerShdw>
                </a:effectLst>
                <a:latin typeface="Times New Roman" pitchFamily="18" charset="0"/>
              </a:rPr>
              <a:t>Risk Management System Stages</a:t>
            </a:r>
            <a:endParaRPr lang="ru-RU" altLang="ru-RU" sz="1600" dirty="0">
              <a:solidFill>
                <a:schemeClr val="accent1">
                  <a:lumMod val="50000"/>
                </a:schemeClr>
              </a:solidFill>
              <a:effectLst>
                <a:outerShdw blurRad="38100" dist="38100" dir="2700000" algn="tl">
                  <a:srgbClr val="000000">
                    <a:alpha val="43137"/>
                  </a:srgbClr>
                </a:outerShdw>
              </a:effectLst>
              <a:latin typeface="Times New Roman" pitchFamily="18" charset="0"/>
            </a:endParaRPr>
          </a:p>
        </p:txBody>
      </p:sp>
      <p:graphicFrame>
        <p:nvGraphicFramePr>
          <p:cNvPr id="7" name="Схема 6"/>
          <p:cNvGraphicFramePr/>
          <p:nvPr>
            <p:extLst>
              <p:ext uri="{D42A27DB-BD31-4B8C-83A1-F6EECF244321}">
                <p14:modId xmlns:p14="http://schemas.microsoft.com/office/powerpoint/2010/main" val="2645528084"/>
              </p:ext>
            </p:extLst>
          </p:nvPr>
        </p:nvGraphicFramePr>
        <p:xfrm>
          <a:off x="1524000" y="53975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6240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9753" y="2"/>
            <a:ext cx="583295" cy="55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Прямоугольник 15"/>
          <p:cNvSpPr/>
          <p:nvPr/>
        </p:nvSpPr>
        <p:spPr>
          <a:xfrm>
            <a:off x="5830010" y="90630"/>
            <a:ext cx="2042539" cy="338550"/>
          </a:xfrm>
          <a:prstGeom prst="rect">
            <a:avLst/>
          </a:prstGeom>
        </p:spPr>
        <p:txBody>
          <a:bodyPr wrap="none" lIns="91436" tIns="45718" rIns="91436" bIns="45718" numCol="1">
            <a:spAutoFit/>
          </a:bodyPr>
          <a:lstStyle/>
          <a:p>
            <a:pPr algn="just"/>
            <a:r>
              <a:rPr lang="en-US" altLang="ru-RU" sz="1600" dirty="0">
                <a:solidFill>
                  <a:schemeClr val="accent1">
                    <a:lumMod val="50000"/>
                  </a:schemeClr>
                </a:solidFill>
                <a:effectLst>
                  <a:outerShdw blurRad="38100" dist="38100" dir="2700000" algn="tl">
                    <a:srgbClr val="000000">
                      <a:alpha val="43137"/>
                    </a:srgbClr>
                  </a:outerShdw>
                </a:effectLst>
                <a:latin typeface="Times New Roman" pitchFamily="18" charset="0"/>
              </a:rPr>
              <a:t>Information Gathering</a:t>
            </a:r>
            <a:endParaRPr lang="ru-RU" altLang="ru-RU" sz="1600" dirty="0">
              <a:solidFill>
                <a:schemeClr val="accent1">
                  <a:lumMod val="50000"/>
                </a:schemeClr>
              </a:solidFill>
              <a:effectLst>
                <a:outerShdw blurRad="38100" dist="38100" dir="2700000" algn="tl">
                  <a:srgbClr val="000000">
                    <a:alpha val="43137"/>
                  </a:srgbClr>
                </a:outerShdw>
              </a:effectLst>
              <a:latin typeface="Times New Roman" pitchFamily="18" charset="0"/>
            </a:endParaRPr>
          </a:p>
        </p:txBody>
      </p:sp>
      <p:sp>
        <p:nvSpPr>
          <p:cNvPr id="18" name="Прямоугольник 17"/>
          <p:cNvSpPr/>
          <p:nvPr/>
        </p:nvSpPr>
        <p:spPr>
          <a:xfrm>
            <a:off x="311406" y="1535321"/>
            <a:ext cx="8339326" cy="2246765"/>
          </a:xfrm>
          <a:prstGeom prst="rect">
            <a:avLst/>
          </a:prstGeom>
        </p:spPr>
        <p:txBody>
          <a:bodyPr wrap="square" lIns="91436" tIns="45718" rIns="91436" bIns="45718" numCol="1">
            <a:spAutoFit/>
          </a:bodyPr>
          <a:lstStyle/>
          <a:p>
            <a:pPr marL="285736" indent="-285736">
              <a:buFont typeface="Wingdings" panose="05000000000000000000" pitchFamily="2" charset="2"/>
              <a:buChar char="v"/>
            </a:pPr>
            <a:r>
              <a:rPr lang="ru-RU" alt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en-US" altLang="ru-RU" sz="2000" dirty="0">
                <a:solidFill>
                  <a:schemeClr val="accent1">
                    <a:lumMod val="50000"/>
                  </a:schemeClr>
                </a:solidFill>
                <a:latin typeface="Times New Roman" panose="02020603050405020304" pitchFamily="18" charset="0"/>
                <a:cs typeface="Times New Roman" panose="02020603050405020304" pitchFamily="18" charset="0"/>
              </a:rPr>
              <a:t>Execution of financing plans and notes re. their amendments</a:t>
            </a:r>
            <a:r>
              <a:rPr lang="ru-RU" altLang="ru-RU" sz="2000" dirty="0">
                <a:solidFill>
                  <a:schemeClr val="accent1">
                    <a:lumMod val="50000"/>
                  </a:schemeClr>
                </a:solidFill>
                <a:latin typeface="Times New Roman" panose="02020603050405020304" pitchFamily="18" charset="0"/>
                <a:cs typeface="Times New Roman" panose="02020603050405020304" pitchFamily="18" charset="0"/>
              </a:rPr>
              <a:t>;</a:t>
            </a:r>
          </a:p>
          <a:p>
            <a:pPr marL="285736" indent="-285736">
              <a:buFont typeface="Wingdings" panose="05000000000000000000" pitchFamily="2" charset="2"/>
              <a:buChar char="v"/>
            </a:pPr>
            <a:r>
              <a:rPr lang="en-US" altLang="ru-RU" sz="2000" dirty="0">
                <a:solidFill>
                  <a:schemeClr val="accent1">
                    <a:lumMod val="50000"/>
                  </a:schemeClr>
                </a:solidFill>
                <a:latin typeface="Times New Roman" panose="02020603050405020304" pitchFamily="18" charset="0"/>
                <a:cs typeface="Times New Roman" panose="02020603050405020304" pitchFamily="18" charset="0"/>
              </a:rPr>
              <a:t>Registration of civil law transactions of public institutions</a:t>
            </a:r>
            <a:r>
              <a:rPr lang="ru-RU" altLang="ru-RU" sz="2000" dirty="0">
                <a:solidFill>
                  <a:schemeClr val="accent1">
                    <a:lumMod val="50000"/>
                  </a:schemeClr>
                </a:solidFill>
                <a:latin typeface="Times New Roman" panose="02020603050405020304" pitchFamily="18" charset="0"/>
                <a:cs typeface="Times New Roman" panose="02020603050405020304" pitchFamily="18" charset="0"/>
              </a:rPr>
              <a:t>;</a:t>
            </a:r>
          </a:p>
          <a:p>
            <a:pPr marL="285736" indent="-285736">
              <a:buFont typeface="Wingdings" panose="05000000000000000000" pitchFamily="2" charset="2"/>
              <a:buChar char="v"/>
            </a:pPr>
            <a:r>
              <a:rPr lang="ru-RU" alt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en-US" altLang="ru-RU" sz="2000" dirty="0">
                <a:solidFill>
                  <a:schemeClr val="accent1">
                    <a:lumMod val="50000"/>
                  </a:schemeClr>
                </a:solidFill>
                <a:latin typeface="Times New Roman" panose="02020603050405020304" pitchFamily="18" charset="0"/>
                <a:cs typeface="Times New Roman" panose="02020603050405020304" pitchFamily="18" charset="0"/>
              </a:rPr>
              <a:t>Payments and money transfers in national currency</a:t>
            </a:r>
            <a:r>
              <a:rPr lang="ru-RU" altLang="ru-RU" sz="2000" dirty="0">
                <a:solidFill>
                  <a:schemeClr val="accent1">
                    <a:lumMod val="50000"/>
                  </a:schemeClr>
                </a:solidFill>
                <a:latin typeface="Times New Roman" panose="02020603050405020304" pitchFamily="18" charset="0"/>
                <a:cs typeface="Times New Roman" panose="02020603050405020304" pitchFamily="18" charset="0"/>
              </a:rPr>
              <a:t>;</a:t>
            </a:r>
          </a:p>
          <a:p>
            <a:pPr marL="285736" indent="-285736">
              <a:buFont typeface="Wingdings" panose="05000000000000000000" pitchFamily="2" charset="2"/>
              <a:buChar char="v"/>
            </a:pPr>
            <a:r>
              <a:rPr lang="ru-RU" alt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en-US" altLang="ru-RU" sz="2000" dirty="0">
                <a:solidFill>
                  <a:schemeClr val="accent1">
                    <a:lumMod val="50000"/>
                  </a:schemeClr>
                </a:solidFill>
                <a:latin typeface="Times New Roman" panose="02020603050405020304" pitchFamily="18" charset="0"/>
                <a:cs typeface="Times New Roman" panose="02020603050405020304" pitchFamily="18" charset="0"/>
              </a:rPr>
              <a:t>FX transactions</a:t>
            </a:r>
            <a:r>
              <a:rPr lang="ru-RU" altLang="ru-RU" sz="2000" dirty="0">
                <a:solidFill>
                  <a:schemeClr val="accent1">
                    <a:lumMod val="50000"/>
                  </a:schemeClr>
                </a:solidFill>
                <a:latin typeface="Times New Roman" panose="02020603050405020304" pitchFamily="18" charset="0"/>
                <a:cs typeface="Times New Roman" panose="02020603050405020304" pitchFamily="18" charset="0"/>
              </a:rPr>
              <a:t>;</a:t>
            </a:r>
          </a:p>
          <a:p>
            <a:pPr marL="285736" indent="-285736">
              <a:buFont typeface="Wingdings" panose="05000000000000000000" pitchFamily="2" charset="2"/>
              <a:buChar char="v"/>
            </a:pPr>
            <a:r>
              <a:rPr lang="ru-RU" alt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en-US" altLang="ru-RU" sz="2000" dirty="0">
                <a:solidFill>
                  <a:schemeClr val="accent1">
                    <a:lumMod val="50000"/>
                  </a:schemeClr>
                </a:solidFill>
                <a:latin typeface="Times New Roman" panose="02020603050405020304" pitchFamily="18" charset="0"/>
                <a:cs typeface="Times New Roman" panose="02020603050405020304" pitchFamily="18" charset="0"/>
              </a:rPr>
              <a:t>Execution of collection orders, orders of state revenue body, authorized body for internal public audit and executive documents</a:t>
            </a:r>
            <a:r>
              <a:rPr lang="ru-RU" altLang="ru-RU" sz="2000" dirty="0">
                <a:solidFill>
                  <a:schemeClr val="accent1">
                    <a:lumMod val="50000"/>
                  </a:schemeClr>
                </a:solidFill>
                <a:latin typeface="Times New Roman" panose="02020603050405020304" pitchFamily="18" charset="0"/>
                <a:cs typeface="Times New Roman" panose="02020603050405020304" pitchFamily="18" charset="0"/>
              </a:rPr>
              <a:t>;</a:t>
            </a:r>
          </a:p>
          <a:p>
            <a:pPr marL="285736" indent="-285736">
              <a:buFont typeface="Wingdings" panose="05000000000000000000" pitchFamily="2" charset="2"/>
              <a:buChar char="v"/>
            </a:pPr>
            <a:r>
              <a:rPr lang="en-US" altLang="ru-RU" sz="2000" dirty="0">
                <a:solidFill>
                  <a:schemeClr val="accent1">
                    <a:lumMod val="50000"/>
                  </a:schemeClr>
                </a:solidFill>
                <a:latin typeface="Times New Roman" panose="02020603050405020304" pitchFamily="18" charset="0"/>
                <a:cs typeface="Times New Roman" panose="02020603050405020304" pitchFamily="18" charset="0"/>
              </a:rPr>
              <a:t>Ex-ante control to prevent and minimize risks</a:t>
            </a:r>
            <a:r>
              <a:rPr lang="ru-RU" altLang="ru-RU" sz="2000" dirty="0">
                <a:solidFill>
                  <a:schemeClr val="accent1">
                    <a:lumMod val="50000"/>
                  </a:schemeClr>
                </a:solidFill>
                <a:latin typeface="Times New Roman" panose="02020603050405020304" pitchFamily="18" charset="0"/>
                <a:cs typeface="Times New Roman" panose="02020603050405020304" pitchFamily="18" charset="0"/>
              </a:rPr>
              <a:t>. </a:t>
            </a:r>
          </a:p>
        </p:txBody>
      </p:sp>
      <p:sp>
        <p:nvSpPr>
          <p:cNvPr id="21" name="Прямоугольник 20"/>
          <p:cNvSpPr/>
          <p:nvPr/>
        </p:nvSpPr>
        <p:spPr>
          <a:xfrm>
            <a:off x="88581" y="754485"/>
            <a:ext cx="8784976" cy="5834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numCol="1" rtlCol="0" anchor="ctr"/>
          <a:lstStyle/>
          <a:p>
            <a:pPr marL="628619" indent="-628619" algn="ctr"/>
            <a:r>
              <a:rPr lang="kk-KZ" altLang="kk-KZ" sz="1400" b="1" dirty="0">
                <a:solidFill>
                  <a:schemeClr val="bg1"/>
                </a:solidFill>
                <a:latin typeface="Times New Roman" panose="02020603050405020304" pitchFamily="18" charset="0"/>
                <a:cs typeface="Times New Roman" pitchFamily="18" charset="0"/>
              </a:rPr>
              <a:t> </a:t>
            </a:r>
          </a:p>
          <a:p>
            <a:pPr marL="628619" indent="-628619" algn="ctr"/>
            <a:r>
              <a:rPr lang="kk-KZ" altLang="kk-KZ" sz="1400" b="1" dirty="0">
                <a:solidFill>
                  <a:schemeClr val="bg1"/>
                </a:solidFill>
                <a:latin typeface="Times New Roman" panose="02020603050405020304" pitchFamily="18" charset="0"/>
                <a:cs typeface="Times New Roman" pitchFamily="18" charset="0"/>
              </a:rPr>
              <a:t> </a:t>
            </a:r>
            <a:r>
              <a:rPr lang="en-US" altLang="kk-KZ" sz="1400" b="1" dirty="0">
                <a:solidFill>
                  <a:schemeClr val="bg1"/>
                </a:solidFill>
                <a:latin typeface="Times New Roman" panose="02020603050405020304" pitchFamily="18" charset="0"/>
                <a:cs typeface="Times New Roman" pitchFamily="18" charset="0"/>
              </a:rPr>
              <a:t>Activity area</a:t>
            </a:r>
            <a:endParaRPr lang="kk-KZ" altLang="kk-KZ" sz="1600" b="1" dirty="0">
              <a:solidFill>
                <a:schemeClr val="bg1"/>
              </a:solidFill>
              <a:latin typeface="Times New Roman" panose="02020603050405020304" pitchFamily="18" charset="0"/>
              <a:cs typeface="Times New Roman" pitchFamily="18" charset="0"/>
            </a:endParaRPr>
          </a:p>
          <a:p>
            <a:pPr marL="628619" indent="-628619" algn="ctr"/>
            <a:endParaRPr lang="ru-RU" altLang="ru-RU" sz="16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14801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308627" y="164589"/>
            <a:ext cx="2093835" cy="338550"/>
          </a:xfrm>
          <a:prstGeom prst="rect">
            <a:avLst/>
          </a:prstGeom>
        </p:spPr>
        <p:txBody>
          <a:bodyPr wrap="none" lIns="91436" tIns="45718" rIns="91436" bIns="45718" numCol="1">
            <a:spAutoFit/>
          </a:bodyPr>
          <a:lstStyle/>
          <a:p>
            <a:pPr algn="just"/>
            <a:r>
              <a:rPr lang="en-US" altLang="ru-RU" sz="1600" dirty="0">
                <a:solidFill>
                  <a:schemeClr val="accent1">
                    <a:lumMod val="50000"/>
                  </a:schemeClr>
                </a:solidFill>
                <a:effectLst>
                  <a:outerShdw blurRad="38100" dist="38100" dir="2700000" algn="tl">
                    <a:srgbClr val="000000">
                      <a:alpha val="43137"/>
                    </a:srgbClr>
                  </a:outerShdw>
                </a:effectLst>
                <a:latin typeface="Times New Roman" pitchFamily="18" charset="0"/>
              </a:rPr>
              <a:t>Information Gathering</a:t>
            </a:r>
            <a:endParaRPr lang="ru-RU" altLang="ru-RU" sz="1600" dirty="0">
              <a:solidFill>
                <a:schemeClr val="accent1">
                  <a:lumMod val="50000"/>
                </a:schemeClr>
              </a:solidFill>
              <a:effectLst>
                <a:outerShdw blurRad="38100" dist="38100" dir="2700000" algn="tl">
                  <a:srgbClr val="000000">
                    <a:alpha val="43137"/>
                  </a:srgbClr>
                </a:outerShdw>
              </a:effectLst>
              <a:latin typeface="Times New Roman" pitchFamily="18"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9753" y="2"/>
            <a:ext cx="583295" cy="55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190947" y="691400"/>
            <a:ext cx="8548150" cy="307773"/>
          </a:xfrm>
          <a:prstGeom prst="rect">
            <a:avLst/>
          </a:prstGeom>
        </p:spPr>
        <p:txBody>
          <a:bodyPr wrap="square" lIns="91436" tIns="45718" rIns="91436" bIns="45718" numCol="1">
            <a:spAutoFit/>
          </a:bodyPr>
          <a:lstStyle/>
          <a:p>
            <a:pPr algn="ctr"/>
            <a:r>
              <a:rPr lang="en-US" altLang="ru-RU" sz="1400" b="1" dirty="0">
                <a:latin typeface="Arial" panose="020B0604020202020204" pitchFamily="34" charset="0"/>
                <a:cs typeface="Arial" panose="020B0604020202020204" pitchFamily="34" charset="0"/>
              </a:rPr>
              <a:t>A list of possible (key) violations in treasury bodies’ activities</a:t>
            </a:r>
            <a:endParaRPr lang="ru-RU" altLang="ru-RU" sz="1400" b="1" dirty="0">
              <a:latin typeface="Arial" panose="020B0604020202020204" pitchFamily="34" charset="0"/>
              <a:cs typeface="Arial" panose="020B0604020202020204" pitchFamily="34"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372110691"/>
              </p:ext>
            </p:extLst>
          </p:nvPr>
        </p:nvGraphicFramePr>
        <p:xfrm>
          <a:off x="341399" y="1257438"/>
          <a:ext cx="8397698" cy="3191003"/>
        </p:xfrm>
        <a:graphic>
          <a:graphicData uri="http://schemas.openxmlformats.org/drawingml/2006/table">
            <a:tbl>
              <a:tblPr firstRow="1" bandRow="1">
                <a:tableStyleId>{5C22544A-7EE6-4342-B048-85BDC9FD1C3A}</a:tableStyleId>
              </a:tblPr>
              <a:tblGrid>
                <a:gridCol w="492319">
                  <a:extLst>
                    <a:ext uri="{9D8B030D-6E8A-4147-A177-3AD203B41FA5}">
                      <a16:colId xmlns:a16="http://schemas.microsoft.com/office/drawing/2014/main" val="20000"/>
                    </a:ext>
                  </a:extLst>
                </a:gridCol>
                <a:gridCol w="7160217">
                  <a:extLst>
                    <a:ext uri="{9D8B030D-6E8A-4147-A177-3AD203B41FA5}">
                      <a16:colId xmlns:a16="http://schemas.microsoft.com/office/drawing/2014/main" val="20001"/>
                    </a:ext>
                  </a:extLst>
                </a:gridCol>
                <a:gridCol w="745162">
                  <a:extLst>
                    <a:ext uri="{9D8B030D-6E8A-4147-A177-3AD203B41FA5}">
                      <a16:colId xmlns:a16="http://schemas.microsoft.com/office/drawing/2014/main" val="20002"/>
                    </a:ext>
                  </a:extLst>
                </a:gridCol>
              </a:tblGrid>
              <a:tr h="249746">
                <a:tc gridSpan="3">
                  <a:txBody>
                    <a:bodyPr/>
                    <a:lstStyle/>
                    <a:p>
                      <a:pPr indent="540385" algn="ctr">
                        <a:lnSpc>
                          <a:spcPct val="115000"/>
                        </a:lnSpc>
                        <a:spcAft>
                          <a:spcPts val="0"/>
                        </a:spcAft>
                      </a:pPr>
                      <a:r>
                        <a:rPr lang="en-US" sz="2400" b="1" kern="1200" dirty="0">
                          <a:solidFill>
                            <a:schemeClr val="lt1"/>
                          </a:solidFill>
                          <a:effectLst/>
                          <a:latin typeface="+mn-lt"/>
                          <a:ea typeface="+mn-ea"/>
                          <a:cs typeface="+mn-cs"/>
                        </a:rPr>
                        <a:t>Violation</a:t>
                      </a:r>
                      <a:endParaRPr lang="ru-RU" altLang="ru-RU" sz="1100" dirty="0">
                        <a:effectLst/>
                        <a:latin typeface="Arial" panose="020B0604020202020204" pitchFamily="34" charset="0"/>
                        <a:ea typeface="Calibri"/>
                        <a:cs typeface="Arial" panose="020B0604020202020204" pitchFamily="34" charset="0"/>
                      </a:endParaRPr>
                    </a:p>
                  </a:txBody>
                  <a:tcPr marL="40991" marR="40991" marT="0" marB="0" anchor="ctr"/>
                </a:tc>
                <a:tc hMerge="1">
                  <a:txBody>
                    <a:bodyPr/>
                    <a:lstStyle/>
                    <a:p>
                      <a:endParaRPr lang="ru-RU" altLang="ru-RU"/>
                    </a:p>
                  </a:txBody>
                  <a:tcPr/>
                </a:tc>
                <a:tc hMerge="1">
                  <a:txBody>
                    <a:bodyPr/>
                    <a:lstStyle/>
                    <a:p>
                      <a:endParaRPr lang="ru-RU" altLang="ru-RU"/>
                    </a:p>
                  </a:txBody>
                  <a:tcPr/>
                </a:tc>
                <a:extLst>
                  <a:ext uri="{0D108BD9-81ED-4DB2-BD59-A6C34878D82A}">
                    <a16:rowId xmlns:a16="http://schemas.microsoft.com/office/drawing/2014/main" val="10000"/>
                  </a:ext>
                </a:extLst>
              </a:tr>
              <a:tr h="876300">
                <a:tc>
                  <a:txBody>
                    <a:bodyPr/>
                    <a:lstStyle/>
                    <a:p>
                      <a:pPr marL="0" indent="0" algn="l">
                        <a:lnSpc>
                          <a:spcPct val="115000"/>
                        </a:lnSpc>
                        <a:spcAft>
                          <a:spcPts val="0"/>
                        </a:spcAft>
                      </a:pPr>
                      <a:r>
                        <a:rPr lang="ru-RU" altLang="ru-RU" sz="1400" dirty="0">
                          <a:effectLst/>
                          <a:latin typeface="Arial" panose="020B0604020202020204" pitchFamily="34" charset="0"/>
                          <a:cs typeface="Arial" panose="020B0604020202020204" pitchFamily="34" charset="0"/>
                        </a:rPr>
                        <a:t>4.25</a:t>
                      </a:r>
                      <a:endParaRPr lang="ru-RU" altLang="ru-RU" sz="1400" dirty="0">
                        <a:effectLst/>
                        <a:latin typeface="Arial" panose="020B0604020202020204" pitchFamily="34" charset="0"/>
                        <a:ea typeface="Calibri"/>
                        <a:cs typeface="Arial" panose="020B0604020202020204" pitchFamily="34" charset="0"/>
                      </a:endParaRPr>
                    </a:p>
                  </a:txBody>
                  <a:tcPr marL="40991" marR="40991" marT="0" marB="0" anchor="ctr"/>
                </a:tc>
                <a:tc>
                  <a:txBody>
                    <a:bodyPr/>
                    <a:lstStyle/>
                    <a:p>
                      <a:pPr marL="0" indent="0" algn="just">
                        <a:lnSpc>
                          <a:spcPct val="115000"/>
                        </a:lnSpc>
                        <a:spcAft>
                          <a:spcPts val="0"/>
                        </a:spcAft>
                      </a:pPr>
                      <a:r>
                        <a:rPr lang="en-US" altLang="ru-RU" sz="1400" dirty="0">
                          <a:effectLst/>
                          <a:latin typeface="Arial" panose="020B0604020202020204" pitchFamily="34" charset="0"/>
                          <a:cs typeface="Arial" panose="020B0604020202020204" pitchFamily="34" charset="0"/>
                        </a:rPr>
                        <a:t>A contract is registered in the absence of a positive conclusion from a comprehensive non-departmental expert evaluation of design and estimate documentation</a:t>
                      </a:r>
                      <a:endParaRPr lang="ru-RU" altLang="ru-RU" sz="1400" dirty="0">
                        <a:effectLst/>
                        <a:latin typeface="Arial" panose="020B0604020202020204" pitchFamily="34" charset="0"/>
                        <a:ea typeface="Calibri"/>
                        <a:cs typeface="Arial" panose="020B0604020202020204" pitchFamily="34" charset="0"/>
                      </a:endParaRPr>
                    </a:p>
                  </a:txBody>
                  <a:tcPr marL="40991" marR="40991" marT="0" marB="0" anchor="ctr"/>
                </a:tc>
                <a:tc>
                  <a:txBody>
                    <a:bodyPr/>
                    <a:lstStyle/>
                    <a:p>
                      <a:pPr marL="0" indent="0" algn="ctr">
                        <a:lnSpc>
                          <a:spcPct val="115000"/>
                        </a:lnSpc>
                        <a:spcAft>
                          <a:spcPts val="0"/>
                        </a:spcAft>
                      </a:pPr>
                      <a:r>
                        <a:rPr lang="ru-RU" altLang="ru-RU" sz="1400" dirty="0">
                          <a:effectLst/>
                          <a:latin typeface="Arial" panose="020B0604020202020204" pitchFamily="34" charset="0"/>
                          <a:cs typeface="Arial" panose="020B0604020202020204" pitchFamily="34" charset="0"/>
                        </a:rPr>
                        <a:t>2</a:t>
                      </a:r>
                      <a:endParaRPr lang="ru-RU" altLang="ru-RU" sz="1400" dirty="0">
                        <a:effectLst/>
                        <a:latin typeface="Arial" panose="020B0604020202020204" pitchFamily="34" charset="0"/>
                        <a:ea typeface="Calibri"/>
                        <a:cs typeface="Arial" panose="020B0604020202020204" pitchFamily="34" charset="0"/>
                      </a:endParaRPr>
                    </a:p>
                  </a:txBody>
                  <a:tcPr marL="40991" marR="40991" marT="0" marB="0" anchor="ctr"/>
                </a:tc>
                <a:extLst>
                  <a:ext uri="{0D108BD9-81ED-4DB2-BD59-A6C34878D82A}">
                    <a16:rowId xmlns:a16="http://schemas.microsoft.com/office/drawing/2014/main" val="10001"/>
                  </a:ext>
                </a:extLst>
              </a:tr>
              <a:tr h="841115">
                <a:tc>
                  <a:txBody>
                    <a:bodyPr/>
                    <a:lstStyle/>
                    <a:p>
                      <a:pPr marL="0" indent="0" algn="l">
                        <a:lnSpc>
                          <a:spcPct val="115000"/>
                        </a:lnSpc>
                        <a:spcAft>
                          <a:spcPts val="0"/>
                        </a:spcAft>
                      </a:pPr>
                      <a:r>
                        <a:rPr lang="kk-KZ" altLang="kk-KZ" sz="1400" dirty="0">
                          <a:effectLst/>
                          <a:latin typeface="Arial" panose="020B0604020202020204" pitchFamily="34" charset="0"/>
                          <a:ea typeface="Calibri"/>
                          <a:cs typeface="Arial" panose="020B0604020202020204" pitchFamily="34" charset="0"/>
                        </a:rPr>
                        <a:t>4.55</a:t>
                      </a:r>
                      <a:endParaRPr lang="ru-RU" altLang="ru-RU" sz="1400" dirty="0">
                        <a:effectLst/>
                        <a:latin typeface="Arial" panose="020B0604020202020204" pitchFamily="34" charset="0"/>
                        <a:ea typeface="Calibri"/>
                        <a:cs typeface="Arial" panose="020B0604020202020204" pitchFamily="34" charset="0"/>
                      </a:endParaRPr>
                    </a:p>
                  </a:txBody>
                  <a:tcPr marL="40991" marR="40991" marT="0" marB="0" anchor="ctr"/>
                </a:tc>
                <a:tc>
                  <a:txBody>
                    <a:bodyPr/>
                    <a:lstStyle/>
                    <a:p>
                      <a:pPr marL="0" marR="0" indent="0" algn="just" defTabSz="687537" rtl="0" eaLnBrk="1" latinLnBrk="0" hangingPunct="1">
                        <a:lnSpc>
                          <a:spcPct val="115000"/>
                        </a:lnSpc>
                        <a:spcBef>
                          <a:spcPts val="0"/>
                        </a:spcBef>
                        <a:spcAft>
                          <a:spcPts val="0"/>
                        </a:spcAft>
                        <a:buClrTx/>
                        <a:buSzTx/>
                        <a:buFontTx/>
                        <a:buNone/>
                        <a:tabLst/>
                        <a:defRPr/>
                      </a:pPr>
                      <a:r>
                        <a:rPr lang="en-US" altLang="ru-RU" sz="1400" dirty="0">
                          <a:effectLst/>
                          <a:latin typeface="Arial" panose="020B0604020202020204" pitchFamily="34" charset="0"/>
                          <a:ea typeface="Calibri"/>
                          <a:cs typeface="Arial" panose="020B0604020202020204" pitchFamily="34" charset="0"/>
                        </a:rPr>
                        <a:t>A civil law transaction registered with the RTO contains two or more budget programs, except in cases where funds are allocated from the reserve of the Government of the Republic of Kazakhstan</a:t>
                      </a:r>
                    </a:p>
                    <a:p>
                      <a:pPr marL="0" marR="0" indent="0" algn="just" defTabSz="687537" rtl="0" eaLnBrk="1" latinLnBrk="0" hangingPunct="1">
                        <a:lnSpc>
                          <a:spcPct val="115000"/>
                        </a:lnSpc>
                        <a:spcBef>
                          <a:spcPts val="0"/>
                        </a:spcBef>
                        <a:spcAft>
                          <a:spcPts val="0"/>
                        </a:spcAft>
                        <a:buClrTx/>
                        <a:buSzTx/>
                        <a:buFontTx/>
                        <a:buNone/>
                        <a:tabLst/>
                        <a:defRPr/>
                      </a:pPr>
                      <a:endParaRPr lang="ru-RU" altLang="ru-RU" sz="1400" dirty="0">
                        <a:effectLst/>
                        <a:latin typeface="Arial" panose="020B0604020202020204" pitchFamily="34" charset="0"/>
                        <a:ea typeface="Calibri"/>
                        <a:cs typeface="Arial" panose="020B0604020202020204" pitchFamily="34" charset="0"/>
                      </a:endParaRPr>
                    </a:p>
                  </a:txBody>
                  <a:tcPr marL="40991" marR="40991" marT="0" marB="0" anchor="ctr"/>
                </a:tc>
                <a:tc>
                  <a:txBody>
                    <a:bodyPr/>
                    <a:lstStyle/>
                    <a:p>
                      <a:pPr marL="0" indent="0" algn="ctr">
                        <a:lnSpc>
                          <a:spcPct val="115000"/>
                        </a:lnSpc>
                        <a:spcAft>
                          <a:spcPts val="0"/>
                        </a:spcAft>
                      </a:pPr>
                      <a:r>
                        <a:rPr lang="kk-KZ" altLang="kk-KZ" sz="1400" dirty="0">
                          <a:effectLst/>
                          <a:latin typeface="Arial" panose="020B0604020202020204" pitchFamily="34" charset="0"/>
                          <a:ea typeface="Calibri"/>
                          <a:cs typeface="Arial" panose="020B0604020202020204" pitchFamily="34" charset="0"/>
                        </a:rPr>
                        <a:t>2</a:t>
                      </a:r>
                      <a:endParaRPr lang="ru-RU" altLang="ru-RU" sz="1400" dirty="0">
                        <a:effectLst/>
                        <a:latin typeface="Arial" panose="020B0604020202020204" pitchFamily="34" charset="0"/>
                        <a:ea typeface="Calibri"/>
                        <a:cs typeface="Arial" panose="020B0604020202020204" pitchFamily="34" charset="0"/>
                      </a:endParaRPr>
                    </a:p>
                  </a:txBody>
                  <a:tcPr marL="40991" marR="40991" marT="0" marB="0" anchor="ctr"/>
                </a:tc>
                <a:extLst>
                  <a:ext uri="{0D108BD9-81ED-4DB2-BD59-A6C34878D82A}">
                    <a16:rowId xmlns:a16="http://schemas.microsoft.com/office/drawing/2014/main" val="10002"/>
                  </a:ext>
                </a:extLst>
              </a:tr>
              <a:tr h="701040">
                <a:tc>
                  <a:txBody>
                    <a:bodyPr/>
                    <a:lstStyle/>
                    <a:p>
                      <a:pPr marL="0" indent="0" algn="l">
                        <a:lnSpc>
                          <a:spcPct val="115000"/>
                        </a:lnSpc>
                        <a:spcAft>
                          <a:spcPts val="0"/>
                        </a:spcAft>
                      </a:pPr>
                      <a:r>
                        <a:rPr lang="kk-KZ" altLang="kk-KZ" sz="1400" dirty="0">
                          <a:effectLst/>
                          <a:latin typeface="Arial" panose="020B0604020202020204" pitchFamily="34" charset="0"/>
                          <a:ea typeface="Calibri"/>
                          <a:cs typeface="Arial" panose="020B0604020202020204" pitchFamily="34" charset="0"/>
                        </a:rPr>
                        <a:t>5.64</a:t>
                      </a:r>
                      <a:endParaRPr lang="ru-RU" altLang="ru-RU" sz="1400" dirty="0">
                        <a:effectLst/>
                        <a:latin typeface="Arial" panose="020B0604020202020204" pitchFamily="34" charset="0"/>
                        <a:ea typeface="Calibri"/>
                        <a:cs typeface="Arial" panose="020B0604020202020204" pitchFamily="34" charset="0"/>
                      </a:endParaRPr>
                    </a:p>
                  </a:txBody>
                  <a:tcPr marL="40991" marR="40991" marT="0" marB="0" anchor="ctr"/>
                </a:tc>
                <a:tc>
                  <a:txBody>
                    <a:bodyPr/>
                    <a:lstStyle/>
                    <a:p>
                      <a:pPr marL="0" indent="0" algn="just">
                        <a:lnSpc>
                          <a:spcPct val="115000"/>
                        </a:lnSpc>
                        <a:spcAft>
                          <a:spcPts val="0"/>
                        </a:spcAft>
                      </a:pPr>
                      <a:r>
                        <a:rPr lang="en-US" altLang="ru-RU" sz="1400" kern="1200" dirty="0">
                          <a:solidFill>
                            <a:schemeClr val="dk1"/>
                          </a:solidFill>
                          <a:effectLst/>
                          <a:latin typeface="Arial" panose="020B0604020202020204" pitchFamily="34" charset="0"/>
                          <a:ea typeface="Calibri"/>
                          <a:cs typeface="Arial" panose="020B0604020202020204" pitchFamily="34" charset="0"/>
                        </a:rPr>
                        <a:t>The payment has been made to form or increase the authorized capital of quasi-public sector entities in the absence of a positive economic opinion of the authorized state planning body re. the financial and economic feasibility study</a:t>
                      </a:r>
                    </a:p>
                    <a:p>
                      <a:pPr marL="0" indent="0" algn="just">
                        <a:lnSpc>
                          <a:spcPct val="115000"/>
                        </a:lnSpc>
                        <a:spcAft>
                          <a:spcPts val="0"/>
                        </a:spcAft>
                      </a:pPr>
                      <a:endParaRPr lang="en-US" altLang="ru-RU" sz="1400" kern="1200" dirty="0">
                        <a:solidFill>
                          <a:schemeClr val="dk1"/>
                        </a:solidFill>
                        <a:effectLst/>
                        <a:latin typeface="Arial" panose="020B0604020202020204" pitchFamily="34" charset="0"/>
                        <a:ea typeface="Calibri"/>
                        <a:cs typeface="Arial" panose="020B0604020202020204" pitchFamily="34" charset="0"/>
                      </a:endParaRPr>
                    </a:p>
                  </a:txBody>
                  <a:tcPr marL="40991" marR="40991" marT="0" marB="0" anchor="ctr"/>
                </a:tc>
                <a:tc>
                  <a:txBody>
                    <a:bodyPr/>
                    <a:lstStyle/>
                    <a:p>
                      <a:pPr marL="0" indent="0" algn="ctr">
                        <a:lnSpc>
                          <a:spcPct val="115000"/>
                        </a:lnSpc>
                        <a:spcAft>
                          <a:spcPts val="0"/>
                        </a:spcAft>
                      </a:pPr>
                      <a:r>
                        <a:rPr lang="kk-KZ" altLang="kk-KZ" sz="1400" dirty="0">
                          <a:effectLst/>
                          <a:latin typeface="Arial" panose="020B0604020202020204" pitchFamily="34" charset="0"/>
                          <a:ea typeface="Calibri"/>
                          <a:cs typeface="Arial" panose="020B0604020202020204" pitchFamily="34" charset="0"/>
                        </a:rPr>
                        <a:t>2</a:t>
                      </a:r>
                      <a:endParaRPr lang="ru-RU" altLang="ru-RU" sz="1400" dirty="0">
                        <a:effectLst/>
                        <a:latin typeface="Arial" panose="020B0604020202020204" pitchFamily="34" charset="0"/>
                        <a:ea typeface="Calibri"/>
                        <a:cs typeface="Arial" panose="020B0604020202020204" pitchFamily="34" charset="0"/>
                      </a:endParaRPr>
                    </a:p>
                  </a:txBody>
                  <a:tcPr marL="40991" marR="40991"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72468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9753" y="2"/>
            <a:ext cx="583295" cy="55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Таблица 2"/>
          <p:cNvGraphicFramePr>
            <a:graphicFrameLocks noGrp="1"/>
          </p:cNvGraphicFramePr>
          <p:nvPr>
            <p:extLst>
              <p:ext uri="{D42A27DB-BD31-4B8C-83A1-F6EECF244321}">
                <p14:modId xmlns:p14="http://schemas.microsoft.com/office/powerpoint/2010/main" val="4048284640"/>
              </p:ext>
            </p:extLst>
          </p:nvPr>
        </p:nvGraphicFramePr>
        <p:xfrm>
          <a:off x="2282193" y="1399736"/>
          <a:ext cx="6756300" cy="3509601"/>
        </p:xfrm>
        <a:graphic>
          <a:graphicData uri="http://schemas.openxmlformats.org/drawingml/2006/table">
            <a:tbl>
              <a:tblPr firstRow="1" bandRow="1">
                <a:tableStyleId>{5C22544A-7EE6-4342-B048-85BDC9FD1C3A}</a:tableStyleId>
              </a:tblPr>
              <a:tblGrid>
                <a:gridCol w="283239">
                  <a:extLst>
                    <a:ext uri="{9D8B030D-6E8A-4147-A177-3AD203B41FA5}">
                      <a16:colId xmlns:a16="http://schemas.microsoft.com/office/drawing/2014/main" val="20000"/>
                    </a:ext>
                  </a:extLst>
                </a:gridCol>
                <a:gridCol w="1354023">
                  <a:extLst>
                    <a:ext uri="{9D8B030D-6E8A-4147-A177-3AD203B41FA5}">
                      <a16:colId xmlns:a16="http://schemas.microsoft.com/office/drawing/2014/main" val="20001"/>
                    </a:ext>
                  </a:extLst>
                </a:gridCol>
                <a:gridCol w="974069">
                  <a:extLst>
                    <a:ext uri="{9D8B030D-6E8A-4147-A177-3AD203B41FA5}">
                      <a16:colId xmlns:a16="http://schemas.microsoft.com/office/drawing/2014/main" val="20002"/>
                    </a:ext>
                  </a:extLst>
                </a:gridCol>
                <a:gridCol w="1191966">
                  <a:extLst>
                    <a:ext uri="{9D8B030D-6E8A-4147-A177-3AD203B41FA5}">
                      <a16:colId xmlns:a16="http://schemas.microsoft.com/office/drawing/2014/main" val="20003"/>
                    </a:ext>
                  </a:extLst>
                </a:gridCol>
                <a:gridCol w="2953003">
                  <a:extLst>
                    <a:ext uri="{9D8B030D-6E8A-4147-A177-3AD203B41FA5}">
                      <a16:colId xmlns:a16="http://schemas.microsoft.com/office/drawing/2014/main" val="20004"/>
                    </a:ext>
                  </a:extLst>
                </a:gridCol>
              </a:tblGrid>
              <a:tr h="648750">
                <a:tc>
                  <a:txBody>
                    <a:bodyPr/>
                    <a:lstStyle/>
                    <a:p>
                      <a:pPr algn="ctr" fontAlgn="b"/>
                      <a:r>
                        <a:rPr lang="ru-RU" altLang="ru-RU" sz="1000" b="1" kern="1200" dirty="0">
                          <a:solidFill>
                            <a:schemeClr val="lt1"/>
                          </a:solidFill>
                          <a:latin typeface="Times New Roman" panose="02020603050405020304" pitchFamily="18" charset="0"/>
                          <a:ea typeface="+mn-ea"/>
                          <a:cs typeface="Times New Roman" panose="02020603050405020304" pitchFamily="18" charset="0"/>
                        </a:rPr>
                        <a:t>№</a:t>
                      </a:r>
                    </a:p>
                  </a:txBody>
                  <a:tcPr marL="5895" marR="5895" marT="5895" marB="0" anchor="ctr"/>
                </a:tc>
                <a:tc>
                  <a:txBody>
                    <a:bodyPr/>
                    <a:lstStyle/>
                    <a:p>
                      <a:pPr algn="ctr" fontAlgn="ctr"/>
                      <a:r>
                        <a:rPr lang="en-US" altLang="ru-RU" sz="1000" b="1" kern="1200" dirty="0">
                          <a:solidFill>
                            <a:schemeClr val="lt1"/>
                          </a:solidFill>
                          <a:latin typeface="Times New Roman" panose="02020603050405020304" pitchFamily="18" charset="0"/>
                          <a:ea typeface="+mn-ea"/>
                          <a:cs typeface="Times New Roman" panose="02020603050405020304" pitchFamily="18" charset="0"/>
                        </a:rPr>
                        <a:t>Risks</a:t>
                      </a:r>
                      <a:endParaRPr lang="ru-RU" altLang="ru-RU" sz="1000" b="1" kern="1200" dirty="0">
                        <a:solidFill>
                          <a:schemeClr val="lt1"/>
                        </a:solidFill>
                        <a:latin typeface="Times New Roman" panose="02020603050405020304" pitchFamily="18" charset="0"/>
                        <a:ea typeface="+mn-ea"/>
                        <a:cs typeface="Times New Roman" panose="02020603050405020304" pitchFamily="18" charset="0"/>
                      </a:endParaRPr>
                    </a:p>
                  </a:txBody>
                  <a:tcPr marL="5895" marR="5895" marT="5895" marB="0" anchor="ctr"/>
                </a:tc>
                <a:tc>
                  <a:txBody>
                    <a:bodyPr/>
                    <a:lstStyle/>
                    <a:p>
                      <a:pPr algn="ctr" fontAlgn="ctr"/>
                      <a:r>
                        <a:rPr lang="en-US" altLang="ru-RU" sz="1000" b="1" kern="1200" dirty="0">
                          <a:solidFill>
                            <a:schemeClr val="lt1"/>
                          </a:solidFill>
                          <a:latin typeface="Times New Roman" panose="02020603050405020304" pitchFamily="18" charset="0"/>
                          <a:ea typeface="+mn-ea"/>
                          <a:cs typeface="Times New Roman" panose="02020603050405020304" pitchFamily="18" charset="0"/>
                        </a:rPr>
                        <a:t>Risk </a:t>
                      </a:r>
                    </a:p>
                    <a:p>
                      <a:pPr algn="ctr" fontAlgn="ctr"/>
                      <a:r>
                        <a:rPr lang="en-US" altLang="ru-RU" sz="1000" b="1" kern="1200" dirty="0">
                          <a:solidFill>
                            <a:schemeClr val="lt1"/>
                          </a:solidFill>
                          <a:latin typeface="Times New Roman" panose="02020603050405020304" pitchFamily="18" charset="0"/>
                          <a:ea typeface="+mn-ea"/>
                          <a:cs typeface="Times New Roman" panose="02020603050405020304" pitchFamily="18" charset="0"/>
                        </a:rPr>
                        <a:t>implications</a:t>
                      </a:r>
                      <a:endParaRPr lang="ru-RU" altLang="ru-RU" sz="1000" b="1" kern="1200" dirty="0">
                        <a:solidFill>
                          <a:schemeClr val="lt1"/>
                        </a:solidFill>
                        <a:latin typeface="Times New Roman" panose="02020603050405020304" pitchFamily="18" charset="0"/>
                        <a:ea typeface="+mn-ea"/>
                        <a:cs typeface="Times New Roman" panose="02020603050405020304" pitchFamily="18" charset="0"/>
                      </a:endParaRPr>
                    </a:p>
                  </a:txBody>
                  <a:tcPr marL="5895" marR="5895" marT="5895" marB="0" anchor="ctr"/>
                </a:tc>
                <a:tc>
                  <a:txBody>
                    <a:bodyPr/>
                    <a:lstStyle/>
                    <a:p>
                      <a:pPr algn="ctr" fontAlgn="ctr"/>
                      <a:r>
                        <a:rPr lang="en-US" altLang="ru-RU" sz="1000" b="1" kern="1200" dirty="0">
                          <a:solidFill>
                            <a:schemeClr val="lt1"/>
                          </a:solidFill>
                          <a:latin typeface="Times New Roman" panose="02020603050405020304" pitchFamily="18" charset="0"/>
                          <a:ea typeface="+mn-ea"/>
                          <a:cs typeface="Times New Roman" panose="02020603050405020304" pitchFamily="18" charset="0"/>
                        </a:rPr>
                        <a:t>Risk-prevention measures taken</a:t>
                      </a:r>
                      <a:endParaRPr lang="ru-RU" altLang="ru-RU" sz="1000" b="1" kern="1200" dirty="0">
                        <a:solidFill>
                          <a:schemeClr val="lt1"/>
                        </a:solidFill>
                        <a:latin typeface="Times New Roman" panose="02020603050405020304" pitchFamily="18" charset="0"/>
                        <a:ea typeface="+mn-ea"/>
                        <a:cs typeface="Times New Roman" panose="02020603050405020304" pitchFamily="18" charset="0"/>
                      </a:endParaRPr>
                    </a:p>
                  </a:txBody>
                  <a:tcPr marL="5895" marR="5895" marT="5895" marB="0" anchor="ctr"/>
                </a:tc>
                <a:tc>
                  <a:txBody>
                    <a:bodyPr/>
                    <a:lstStyle/>
                    <a:p>
                      <a:pPr algn="ctr" fontAlgn="ctr"/>
                      <a:r>
                        <a:rPr lang="en-US" altLang="ru-RU" sz="1000" b="1" kern="1200" dirty="0">
                          <a:solidFill>
                            <a:schemeClr val="lt1"/>
                          </a:solidFill>
                          <a:latin typeface="Times New Roman" panose="02020603050405020304" pitchFamily="18" charset="0"/>
                          <a:ea typeface="+mn-ea"/>
                          <a:cs typeface="Times New Roman" panose="02020603050405020304" pitchFamily="18" charset="0"/>
                        </a:rPr>
                        <a:t>Measures needed to prevent risks</a:t>
                      </a:r>
                      <a:endParaRPr lang="ru-RU" altLang="ru-RU" sz="1000" b="1" kern="1200" dirty="0">
                        <a:solidFill>
                          <a:schemeClr val="lt1"/>
                        </a:solidFill>
                        <a:latin typeface="Times New Roman" panose="02020603050405020304" pitchFamily="18" charset="0"/>
                        <a:ea typeface="+mn-ea"/>
                        <a:cs typeface="Times New Roman" panose="02020603050405020304" pitchFamily="18" charset="0"/>
                      </a:endParaRPr>
                    </a:p>
                  </a:txBody>
                  <a:tcPr marL="5895" marR="5895" marT="5895" marB="0" anchor="ctr"/>
                </a:tc>
                <a:extLst>
                  <a:ext uri="{0D108BD9-81ED-4DB2-BD59-A6C34878D82A}">
                    <a16:rowId xmlns:a16="http://schemas.microsoft.com/office/drawing/2014/main" val="10000"/>
                  </a:ext>
                </a:extLst>
              </a:tr>
              <a:tr h="243840">
                <a:tc gridSpan="5">
                  <a:txBody>
                    <a:bodyPr/>
                    <a:lstStyle/>
                    <a:p>
                      <a:pPr algn="ctr" fontAlgn="t"/>
                      <a:r>
                        <a:rPr lang="en-US" altLang="ru-RU" sz="1000" b="1" kern="1200" dirty="0">
                          <a:solidFill>
                            <a:schemeClr val="dk1"/>
                          </a:solidFill>
                          <a:effectLst/>
                          <a:latin typeface="Times New Roman" panose="02020603050405020304" pitchFamily="18" charset="0"/>
                          <a:ea typeface="+mn-ea"/>
                          <a:cs typeface="Times New Roman" panose="02020603050405020304" pitchFamily="18" charset="0"/>
                        </a:rPr>
                        <a:t>Source</a:t>
                      </a:r>
                      <a:r>
                        <a:rPr lang="ru-RU" altLang="ru-RU" sz="1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altLang="ru-RU" sz="1000" b="1" kern="1200" dirty="0">
                          <a:solidFill>
                            <a:schemeClr val="dk1"/>
                          </a:solidFill>
                          <a:effectLst/>
                          <a:latin typeface="Times New Roman" panose="02020603050405020304" pitchFamily="18" charset="0"/>
                          <a:ea typeface="+mn-ea"/>
                          <a:cs typeface="Times New Roman" panose="02020603050405020304" pitchFamily="18" charset="0"/>
                        </a:rPr>
                        <a:t>Remote Control Report</a:t>
                      </a:r>
                      <a:endParaRPr lang="ru-RU" altLang="ru-RU" sz="1000" b="1"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hMerge="1">
                  <a:txBody>
                    <a:bodyPr/>
                    <a:lstStyle/>
                    <a:p>
                      <a:endParaRPr lang="ru-RU" altLang="ru-RU" sz="1000" dirty="0">
                        <a:latin typeface="Times New Roman" panose="02020603050405020304" pitchFamily="18" charset="0"/>
                        <a:cs typeface="Times New Roman" panose="02020603050405020304" pitchFamily="18" charset="0"/>
                      </a:endParaRPr>
                    </a:p>
                  </a:txBody>
                  <a:tcPr/>
                </a:tc>
                <a:tc hMerge="1">
                  <a:txBody>
                    <a:bodyPr/>
                    <a:lstStyle/>
                    <a:p>
                      <a:endParaRPr lang="ru-RU" altLang="ru-RU"/>
                    </a:p>
                  </a:txBody>
                  <a:tcPr/>
                </a:tc>
                <a:tc hMerge="1">
                  <a:txBody>
                    <a:bodyPr/>
                    <a:lstStyle/>
                    <a:p>
                      <a:endParaRPr lang="ru-RU" altLang="ru-RU"/>
                    </a:p>
                  </a:txBody>
                  <a:tcPr/>
                </a:tc>
                <a:tc hMerge="1">
                  <a:txBody>
                    <a:bodyPr/>
                    <a:lstStyle/>
                    <a:p>
                      <a:endParaRPr lang="ru-RU" altLang="ru-RU"/>
                    </a:p>
                  </a:txBody>
                  <a:tcPr/>
                </a:tc>
                <a:extLst>
                  <a:ext uri="{0D108BD9-81ED-4DB2-BD59-A6C34878D82A}">
                    <a16:rowId xmlns:a16="http://schemas.microsoft.com/office/drawing/2014/main" val="10001"/>
                  </a:ext>
                </a:extLst>
              </a:tr>
              <a:tr h="1258832">
                <a:tc>
                  <a:txBody>
                    <a:bodyPr/>
                    <a:lstStyle/>
                    <a:p>
                      <a:pPr algn="ctr" fontAlgn="ctr"/>
                      <a:r>
                        <a:rPr lang="ru-RU" altLang="ru-RU" sz="700" u="none" strike="noStrike" dirty="0">
                          <a:effectLst/>
                          <a:latin typeface="Arial" panose="020B0604020202020204" pitchFamily="34" charset="0"/>
                          <a:cs typeface="Arial" panose="020B0604020202020204" pitchFamily="34" charset="0"/>
                        </a:rPr>
                        <a:t>1</a:t>
                      </a:r>
                      <a:endParaRPr lang="ru-RU" altLang="ru-RU" sz="700" b="1" i="0" u="none" strike="noStrike" dirty="0">
                        <a:solidFill>
                          <a:srgbClr val="000000"/>
                        </a:solidFill>
                        <a:effectLst/>
                        <a:latin typeface="Arial" panose="020B0604020202020204" pitchFamily="34" charset="0"/>
                        <a:cs typeface="Arial" panose="020B0604020202020204" pitchFamily="34" charset="0"/>
                      </a:endParaRPr>
                    </a:p>
                  </a:txBody>
                  <a:tcPr marL="5895" marR="5895" marT="5895" marB="0" anchor="ctr"/>
                </a:tc>
                <a:tc>
                  <a:txBody>
                    <a:bodyPr/>
                    <a:lstStyle/>
                    <a:p>
                      <a:pPr algn="l" fontAlgn="ctr"/>
                      <a:r>
                        <a:rPr lang="en-US" altLang="ru-RU" sz="700" u="none" strike="noStrike" dirty="0">
                          <a:effectLst/>
                          <a:latin typeface="Arial" panose="020B0604020202020204" pitchFamily="34" charset="0"/>
                          <a:cs typeface="Arial" panose="020B0604020202020204" pitchFamily="34" charset="0"/>
                        </a:rPr>
                        <a:t>Mismatch between the purpose of the payment and the purpose of expenses in accordance with the Structure of Specific Economic Classification of Expenditures</a:t>
                      </a:r>
                      <a:endParaRPr lang="ru-RU" altLang="ru-RU" sz="700" b="0" i="0" u="none" strike="noStrike" dirty="0">
                        <a:solidFill>
                          <a:srgbClr val="000000"/>
                        </a:solidFill>
                        <a:effectLst/>
                        <a:latin typeface="Arial" panose="020B0604020202020204" pitchFamily="34" charset="0"/>
                        <a:cs typeface="Arial" panose="020B0604020202020204" pitchFamily="34" charset="0"/>
                      </a:endParaRPr>
                    </a:p>
                  </a:txBody>
                  <a:tcPr marL="5895" marR="5895" marT="5895" marB="0" anchor="ctr"/>
                </a:tc>
                <a:tc>
                  <a:txBody>
                    <a:bodyPr/>
                    <a:lstStyle/>
                    <a:p>
                      <a:pPr algn="l" fontAlgn="ctr"/>
                      <a:r>
                        <a:rPr lang="en-US" altLang="ru-RU" sz="700" u="none" strike="noStrike" dirty="0">
                          <a:effectLst/>
                          <a:latin typeface="Arial" panose="020B0604020202020204" pitchFamily="34" charset="0"/>
                          <a:cs typeface="Arial" panose="020B0604020202020204" pitchFamily="34" charset="0"/>
                        </a:rPr>
                        <a:t>Misuse of budget funds. Violation of norms and requirements set forth by laws and regulations</a:t>
                      </a:r>
                      <a:endParaRPr lang="ru-RU" altLang="ru-RU" sz="700" b="0" i="0" u="none" strike="noStrike" dirty="0">
                        <a:solidFill>
                          <a:srgbClr val="000000"/>
                        </a:solidFill>
                        <a:effectLst/>
                        <a:latin typeface="Arial" panose="020B0604020202020204" pitchFamily="34" charset="0"/>
                        <a:cs typeface="Arial" panose="020B0604020202020204" pitchFamily="34" charset="0"/>
                      </a:endParaRPr>
                    </a:p>
                  </a:txBody>
                  <a:tcPr marL="5895" marR="5895" marT="5895" marB="0" anchor="ctr"/>
                </a:tc>
                <a:tc>
                  <a:txBody>
                    <a:bodyPr/>
                    <a:lstStyle/>
                    <a:p>
                      <a:pPr marL="0" marR="0" indent="0" algn="l" defTabSz="687537" rtl="0" eaLnBrk="1" fontAlgn="ctr" latinLnBrk="0" hangingPunct="1">
                        <a:lnSpc>
                          <a:spcPct val="100000"/>
                        </a:lnSpc>
                        <a:spcBef>
                          <a:spcPts val="0"/>
                        </a:spcBef>
                        <a:spcAft>
                          <a:spcPts val="0"/>
                        </a:spcAft>
                        <a:buClrTx/>
                        <a:buSzTx/>
                        <a:buFontTx/>
                        <a:buNone/>
                        <a:tabLst/>
                        <a:defRPr/>
                      </a:pPr>
                      <a:r>
                        <a:rPr lang="ru-RU" altLang="ru-RU" sz="700" u="none" strike="noStrike" dirty="0">
                          <a:effectLst/>
                          <a:latin typeface="Arial" panose="020B0604020202020204" pitchFamily="34" charset="0"/>
                          <a:cs typeface="Arial" panose="020B0604020202020204" pitchFamily="34" charset="0"/>
                        </a:rPr>
                        <a:t>                                                                                                                                        </a:t>
                      </a:r>
                      <a:br>
                        <a:rPr lang="ru-RU" altLang="ru-RU" sz="700" u="none" strike="noStrike" dirty="0">
                          <a:effectLst/>
                          <a:latin typeface="Arial" panose="020B0604020202020204" pitchFamily="34" charset="0"/>
                          <a:cs typeface="Arial" panose="020B0604020202020204" pitchFamily="34" charset="0"/>
                        </a:rPr>
                      </a:br>
                      <a:r>
                        <a:rPr lang="en-US" altLang="ru-RU" sz="700" u="none" strike="noStrike" dirty="0">
                          <a:effectLst/>
                          <a:latin typeface="Arial" panose="020B0604020202020204" pitchFamily="34" charset="0"/>
                          <a:cs typeface="Arial" panose="020B0604020202020204" pitchFamily="34" charset="0"/>
                        </a:rPr>
                        <a:t>Laws and regulations requirements</a:t>
                      </a:r>
                      <a:endParaRPr lang="ru-RU" altLang="ru-RU" sz="700" b="0" i="0" u="none" strike="noStrike" dirty="0">
                        <a:solidFill>
                          <a:srgbClr val="000000"/>
                        </a:solidFill>
                        <a:effectLst/>
                        <a:latin typeface="Arial" panose="020B0604020202020204" pitchFamily="34" charset="0"/>
                        <a:cs typeface="Arial" panose="020B0604020202020204" pitchFamily="34" charset="0"/>
                      </a:endParaRPr>
                    </a:p>
                  </a:txBody>
                  <a:tcPr marL="5895" marR="5895" marT="5895" marB="0" anchor="ctr"/>
                </a:tc>
                <a:tc>
                  <a:txBody>
                    <a:bodyPr/>
                    <a:lstStyle/>
                    <a:p>
                      <a:pPr marL="0" marR="0" lvl="0" indent="0" algn="l" defTabSz="687503" rtl="0" eaLnBrk="1" fontAlgn="ctr" latinLnBrk="0" hangingPunct="1">
                        <a:lnSpc>
                          <a:spcPct val="100000"/>
                        </a:lnSpc>
                        <a:spcBef>
                          <a:spcPts val="0"/>
                        </a:spcBef>
                        <a:spcAft>
                          <a:spcPts val="0"/>
                        </a:spcAft>
                        <a:buClrTx/>
                        <a:buSzTx/>
                        <a:buFontTx/>
                        <a:buNone/>
                        <a:tabLst/>
                        <a:defRPr/>
                      </a:pPr>
                      <a:r>
                        <a:rPr lang="en-US" altLang="ru-RU" sz="700" u="none" strike="noStrike" dirty="0">
                          <a:effectLst/>
                          <a:latin typeface="Arial" panose="020B0604020202020204" pitchFamily="34" charset="0"/>
                          <a:cs typeface="Arial" panose="020B0604020202020204" pitchFamily="34" charset="0"/>
                        </a:rPr>
                        <a:t>1) Strengthen ex-ante and ongoing control while processing clients’ financial documents</a:t>
                      </a:r>
                      <a:r>
                        <a:rPr lang="ru-RU" altLang="ru-RU" sz="700" u="none" strike="noStrike" dirty="0">
                          <a:effectLst/>
                          <a:latin typeface="Arial" panose="020B0604020202020204" pitchFamily="34" charset="0"/>
                          <a:cs typeface="Arial" panose="020B0604020202020204" pitchFamily="34" charset="0"/>
                        </a:rPr>
                        <a:t>;                                                                                                                                                                                                                                                                                                                                        2) </a:t>
                      </a:r>
                      <a:r>
                        <a:rPr lang="en-US" altLang="ru-RU" sz="700" u="none" strike="noStrike" dirty="0">
                          <a:effectLst/>
                          <a:latin typeface="Arial" panose="020B0604020202020204" pitchFamily="34" charset="0"/>
                          <a:cs typeface="Arial" panose="020B0604020202020204" pitchFamily="34" charset="0"/>
                        </a:rPr>
                        <a:t>Analyze violations causes and frequency</a:t>
                      </a:r>
                      <a:r>
                        <a:rPr lang="ru-RU" altLang="ru-RU" sz="700" u="none" strike="noStrike" dirty="0">
                          <a:effectLst/>
                          <a:latin typeface="Arial" panose="020B0604020202020204" pitchFamily="34" charset="0"/>
                          <a:cs typeface="Arial" panose="020B0604020202020204" pitchFamily="34" charset="0"/>
                        </a:rPr>
                        <a:t>;                                                                                                                                                                                                                                                                                                                                                                                                                                                                                 3) </a:t>
                      </a:r>
                      <a:r>
                        <a:rPr lang="en-US" altLang="ru-RU" sz="700" u="none" strike="noStrike" dirty="0">
                          <a:effectLst/>
                          <a:latin typeface="Arial" panose="020B0604020202020204" pitchFamily="34" charset="0"/>
                          <a:cs typeface="Arial" panose="020B0604020202020204" pitchFamily="34" charset="0"/>
                        </a:rPr>
                        <a:t>Education and outreach to spending units, responsible officers</a:t>
                      </a:r>
                      <a:r>
                        <a:rPr lang="ru-RU" altLang="ru-RU" sz="700" u="none" strike="noStrike" dirty="0">
                          <a:effectLst/>
                          <a:latin typeface="Arial" panose="020B0604020202020204" pitchFamily="34" charset="0"/>
                          <a:cs typeface="Arial" panose="020B0604020202020204" pitchFamily="34" charset="0"/>
                        </a:rPr>
                        <a:t>;                                                                                                                                                                                                                                                                                                                                                                                                                                                                                                      </a:t>
                      </a:r>
                      <a:br>
                        <a:rPr lang="ru-RU" altLang="ru-RU" sz="700" u="none" strike="noStrike" dirty="0">
                          <a:effectLst/>
                          <a:latin typeface="Arial" panose="020B0604020202020204" pitchFamily="34" charset="0"/>
                          <a:cs typeface="Arial" panose="020B0604020202020204" pitchFamily="34" charset="0"/>
                        </a:rPr>
                      </a:br>
                      <a:r>
                        <a:rPr lang="ru-RU" altLang="ru-RU" sz="700" u="none" strike="noStrike" dirty="0">
                          <a:effectLst/>
                          <a:latin typeface="Arial" panose="020B0604020202020204" pitchFamily="34" charset="0"/>
                          <a:cs typeface="Arial" panose="020B0604020202020204" pitchFamily="34" charset="0"/>
                        </a:rPr>
                        <a:t>4) </a:t>
                      </a:r>
                      <a:r>
                        <a:rPr lang="en-US" altLang="ru-RU" sz="700" u="none" strike="noStrike" dirty="0">
                          <a:effectLst/>
                          <a:latin typeface="Arial" panose="020B0604020202020204" pitchFamily="34" charset="0"/>
                          <a:cs typeface="Arial" panose="020B0604020202020204" pitchFamily="34" charset="0"/>
                        </a:rPr>
                        <a:t>Submit letters to local bodies of executive power and budget programs administrators upon violations;</a:t>
                      </a:r>
                      <a:r>
                        <a:rPr lang="ru-RU" altLang="ru-RU" sz="700" u="none" strike="noStrike" dirty="0">
                          <a:effectLst/>
                          <a:latin typeface="Arial" panose="020B0604020202020204" pitchFamily="34" charset="0"/>
                          <a:cs typeface="Arial" panose="020B0604020202020204" pitchFamily="34" charset="0"/>
                        </a:rPr>
                        <a:t>                                                                                                                                                                                                                                                                                                                                                                                                                                  5) </a:t>
                      </a:r>
                      <a:r>
                        <a:rPr lang="en-US" altLang="ru-RU" sz="700" u="none" strike="noStrike" dirty="0">
                          <a:effectLst/>
                          <a:latin typeface="Arial" panose="020B0604020202020204" pitchFamily="34" charset="0"/>
                          <a:cs typeface="Arial" panose="020B0604020202020204" pitchFamily="34" charset="0"/>
                        </a:rPr>
                        <a:t>Ensure even load for responsible officers</a:t>
                      </a:r>
                      <a:r>
                        <a:rPr lang="ru-RU" altLang="ru-RU" sz="700" u="none" strike="noStrike" dirty="0">
                          <a:effectLst/>
                          <a:latin typeface="Arial" panose="020B0604020202020204" pitchFamily="34" charset="0"/>
                          <a:cs typeface="Arial" panose="020B0604020202020204" pitchFamily="34" charset="0"/>
                        </a:rPr>
                        <a:t>;                                                                                                                                                                                                                                                                                                                                                                                                                          </a:t>
                      </a:r>
                      <a:r>
                        <a:rPr lang="en-US" altLang="ru-RU" sz="700" u="none" strike="noStrike" dirty="0">
                          <a:effectLst/>
                          <a:latin typeface="Arial" panose="020B0604020202020204" pitchFamily="34" charset="0"/>
                          <a:cs typeface="Arial" panose="020B0604020202020204" pitchFamily="34" charset="0"/>
                        </a:rPr>
                        <a:t>6)</a:t>
                      </a:r>
                      <a:r>
                        <a:rPr lang="ru-RU" altLang="ru-RU" sz="700" u="none" strike="noStrike" dirty="0">
                          <a:effectLst/>
                          <a:latin typeface="Arial" panose="020B0604020202020204" pitchFamily="34" charset="0"/>
                          <a:cs typeface="Arial" panose="020B0604020202020204" pitchFamily="34" charset="0"/>
                        </a:rPr>
                        <a:t> </a:t>
                      </a:r>
                      <a:r>
                        <a:rPr lang="en-US" altLang="ru-RU" sz="700" u="none" strike="noStrike" dirty="0">
                          <a:effectLst/>
                          <a:latin typeface="Arial" panose="020B0604020202020204" pitchFamily="34" charset="0"/>
                          <a:cs typeface="Arial" panose="020B0604020202020204" pitchFamily="34" charset="0"/>
                        </a:rPr>
                        <a:t>Submit proposals re. measures to prevent violations</a:t>
                      </a:r>
                      <a:r>
                        <a:rPr lang="ru-RU" altLang="ru-RU" sz="700" u="none" strike="noStrike" dirty="0">
                          <a:effectLst/>
                          <a:latin typeface="Arial" panose="020B0604020202020204" pitchFamily="34" charset="0"/>
                          <a:cs typeface="Arial" panose="020B0604020202020204" pitchFamily="34" charset="0"/>
                        </a:rPr>
                        <a:t>;                                                                                                                                                                                                                                                                                                                                                        </a:t>
                      </a:r>
                      <a:r>
                        <a:rPr lang="en-US" altLang="ru-RU" sz="700" u="none" strike="noStrike" dirty="0">
                          <a:effectLst/>
                          <a:latin typeface="Arial" panose="020B0604020202020204" pitchFamily="34" charset="0"/>
                          <a:cs typeface="Arial" panose="020B0604020202020204" pitchFamily="34" charset="0"/>
                        </a:rPr>
                        <a:t>7</a:t>
                      </a:r>
                      <a:r>
                        <a:rPr lang="ru-RU" altLang="ru-RU" sz="700" u="none" strike="noStrike" dirty="0">
                          <a:effectLst/>
                          <a:latin typeface="Arial" panose="020B0604020202020204" pitchFamily="34" charset="0"/>
                          <a:cs typeface="Arial" panose="020B0604020202020204" pitchFamily="34" charset="0"/>
                        </a:rPr>
                        <a:t>) </a:t>
                      </a:r>
                      <a:r>
                        <a:rPr lang="en-US" altLang="ru-RU" sz="700" u="none" strike="noStrike" dirty="0">
                          <a:effectLst/>
                          <a:latin typeface="Arial" panose="020B0604020202020204" pitchFamily="34" charset="0"/>
                          <a:cs typeface="Arial" panose="020B0604020202020204" pitchFamily="34" charset="0"/>
                        </a:rPr>
                        <a:t>Enhance control by the head and deputy heads</a:t>
                      </a:r>
                      <a:r>
                        <a:rPr lang="ru-RU" altLang="ru-RU" sz="700" u="none" strike="noStrike" dirty="0">
                          <a:effectLst/>
                          <a:latin typeface="Arial" panose="020B0604020202020204" pitchFamily="34" charset="0"/>
                          <a:cs typeface="Arial" panose="020B0604020202020204" pitchFamily="34" charset="0"/>
                        </a:rPr>
                        <a:t>;</a:t>
                      </a:r>
                      <a:endParaRPr lang="en-US" altLang="ru-RU" sz="700" u="none" strike="noStrike" dirty="0">
                        <a:effectLst/>
                        <a:latin typeface="Arial" panose="020B0604020202020204" pitchFamily="34" charset="0"/>
                        <a:cs typeface="Arial" panose="020B0604020202020204" pitchFamily="34" charset="0"/>
                      </a:endParaRPr>
                    </a:p>
                    <a:p>
                      <a:pPr marL="0" indent="0" algn="l" fontAlgn="ctr">
                        <a:buNone/>
                      </a:pPr>
                      <a:r>
                        <a:rPr lang="ru-RU" altLang="ru-RU" sz="700" u="none" strike="noStrike" dirty="0">
                          <a:effectLst/>
                          <a:latin typeface="Arial" panose="020B0604020202020204" pitchFamily="34" charset="0"/>
                          <a:cs typeface="Arial" panose="020B0604020202020204" pitchFamily="34" charset="0"/>
                        </a:rPr>
                        <a:t>8) </a:t>
                      </a:r>
                      <a:r>
                        <a:rPr lang="en-US" altLang="ru-RU" sz="700" u="none" strike="noStrike" dirty="0">
                          <a:effectLst/>
                          <a:latin typeface="Arial" panose="020B0604020202020204" pitchFamily="34" charset="0"/>
                          <a:cs typeface="Arial" panose="020B0604020202020204" pitchFamily="34" charset="0"/>
                        </a:rPr>
                        <a:t>Return of the bill for payment without execution with indication of the reason </a:t>
                      </a:r>
                      <a:endParaRPr lang="ru-RU" altLang="ru-RU" sz="700" b="0" i="0" u="none" strike="noStrike" dirty="0">
                        <a:solidFill>
                          <a:srgbClr val="000000"/>
                        </a:solidFill>
                        <a:effectLst/>
                        <a:latin typeface="Arial" panose="020B0604020202020204" pitchFamily="34" charset="0"/>
                        <a:cs typeface="Arial" panose="020B0604020202020204" pitchFamily="34" charset="0"/>
                      </a:endParaRPr>
                    </a:p>
                  </a:txBody>
                  <a:tcPr marL="5895" marR="5895" marT="5895" marB="0" anchor="ctr"/>
                </a:tc>
                <a:extLst>
                  <a:ext uri="{0D108BD9-81ED-4DB2-BD59-A6C34878D82A}">
                    <a16:rowId xmlns:a16="http://schemas.microsoft.com/office/drawing/2014/main" val="10002"/>
                  </a:ext>
                </a:extLst>
              </a:tr>
              <a:tr h="1358179">
                <a:tc>
                  <a:txBody>
                    <a:bodyPr/>
                    <a:lstStyle/>
                    <a:p>
                      <a:pPr algn="ctr" fontAlgn="ctr"/>
                      <a:r>
                        <a:rPr lang="ru-RU" altLang="ru-RU" sz="700" u="none" strike="noStrike" dirty="0">
                          <a:effectLst/>
                          <a:latin typeface="Arial" panose="020B0604020202020204" pitchFamily="34" charset="0"/>
                          <a:cs typeface="Arial" panose="020B0604020202020204" pitchFamily="34" charset="0"/>
                        </a:rPr>
                        <a:t>2</a:t>
                      </a:r>
                      <a:endParaRPr lang="ru-RU" altLang="ru-RU" sz="700" b="1" i="0" u="none" strike="noStrike" dirty="0">
                        <a:solidFill>
                          <a:srgbClr val="000000"/>
                        </a:solidFill>
                        <a:effectLst/>
                        <a:latin typeface="Arial" panose="020B0604020202020204" pitchFamily="34" charset="0"/>
                        <a:cs typeface="Arial" panose="020B0604020202020204" pitchFamily="34" charset="0"/>
                      </a:endParaRPr>
                    </a:p>
                  </a:txBody>
                  <a:tcPr marL="5895" marR="5895" marT="5895" marB="0" anchor="ctr"/>
                </a:tc>
                <a:tc>
                  <a:txBody>
                    <a:bodyPr/>
                    <a:lstStyle/>
                    <a:p>
                      <a:pPr algn="l" fontAlgn="ctr"/>
                      <a:r>
                        <a:rPr lang="en-US" altLang="ru-RU" sz="700" u="none" strike="noStrike" kern="1200" dirty="0">
                          <a:solidFill>
                            <a:schemeClr val="dk1"/>
                          </a:solidFill>
                          <a:effectLst/>
                          <a:latin typeface="Arial" panose="020B0604020202020204" pitchFamily="34" charset="0"/>
                          <a:ea typeface="+mn-ea"/>
                          <a:cs typeface="Arial" panose="020B0604020202020204" pitchFamily="34" charset="0"/>
                        </a:rPr>
                        <a:t>The bill for payment does not have a signed certificate of acceptance in the final settlement for work performed related to the construction or reconstruction of buildings, structures, roads, major repairs of premises, buildings, structures, roads and other facilities</a:t>
                      </a:r>
                      <a:endParaRPr lang="ru-RU" altLang="ru-RU" sz="7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l" fontAlgn="ctr"/>
                      <a:r>
                        <a:rPr lang="ru-RU" altLang="ru-RU" sz="700" u="none" strike="noStrike" kern="1200" dirty="0">
                          <a:solidFill>
                            <a:schemeClr val="dk1"/>
                          </a:solidFill>
                          <a:effectLst/>
                          <a:latin typeface="Arial" panose="020B0604020202020204" pitchFamily="34" charset="0"/>
                          <a:ea typeface="+mn-ea"/>
                          <a:cs typeface="Arial" panose="020B0604020202020204" pitchFamily="34" charset="0"/>
                        </a:rPr>
                        <a:t> </a:t>
                      </a:r>
                      <a:r>
                        <a:rPr lang="en-US" altLang="ru-RU" sz="700" u="none" strike="noStrike" kern="1200" dirty="0">
                          <a:solidFill>
                            <a:schemeClr val="dk1"/>
                          </a:solidFill>
                          <a:effectLst/>
                          <a:latin typeface="Arial" panose="020B0604020202020204" pitchFamily="34" charset="0"/>
                          <a:ea typeface="+mn-ea"/>
                          <a:cs typeface="Arial" panose="020B0604020202020204" pitchFamily="34" charset="0"/>
                        </a:rPr>
                        <a:t>Risk of unauthorized and unjustified use of budget funds</a:t>
                      </a:r>
                      <a:r>
                        <a:rPr lang="ru-RU" altLang="ru-RU" sz="700" u="none" strike="noStrike" kern="1200" dirty="0">
                          <a:solidFill>
                            <a:schemeClr val="dk1"/>
                          </a:solidFill>
                          <a:effectLst/>
                          <a:latin typeface="Arial" panose="020B0604020202020204" pitchFamily="34" charset="0"/>
                          <a:ea typeface="+mn-ea"/>
                          <a:cs typeface="Arial" panose="020B0604020202020204" pitchFamily="34" charset="0"/>
                        </a:rPr>
                        <a:t>. </a:t>
                      </a:r>
                      <a:r>
                        <a:rPr lang="en-US" altLang="ru-RU" sz="700" u="none" strike="noStrike" kern="1200" dirty="0">
                          <a:solidFill>
                            <a:schemeClr val="dk1"/>
                          </a:solidFill>
                          <a:effectLst/>
                          <a:latin typeface="Arial" panose="020B0604020202020204" pitchFamily="34" charset="0"/>
                          <a:ea typeface="+mn-ea"/>
                          <a:cs typeface="Arial" panose="020B0604020202020204" pitchFamily="34" charset="0"/>
                        </a:rPr>
                        <a:t>Risk of corruption</a:t>
                      </a:r>
                      <a:r>
                        <a:rPr lang="ru-RU" altLang="ru-RU" sz="700" u="none" strike="noStrike" kern="1200" dirty="0">
                          <a:solidFill>
                            <a:schemeClr val="dk1"/>
                          </a:solidFill>
                          <a:effectLst/>
                          <a:latin typeface="Arial" panose="020B0604020202020204" pitchFamily="34" charset="0"/>
                          <a:ea typeface="+mn-ea"/>
                          <a:cs typeface="Arial" panose="020B0604020202020204" pitchFamily="34" charset="0"/>
                        </a:rPr>
                        <a:t>. </a:t>
                      </a:r>
                      <a:r>
                        <a:rPr lang="en-US" altLang="ru-RU" sz="700" u="none" strike="noStrike" kern="1200" dirty="0">
                          <a:solidFill>
                            <a:schemeClr val="dk1"/>
                          </a:solidFill>
                          <a:effectLst/>
                          <a:latin typeface="Arial" panose="020B0604020202020204" pitchFamily="34" charset="0"/>
                          <a:ea typeface="+mn-ea"/>
                          <a:cs typeface="Arial" panose="020B0604020202020204" pitchFamily="34" charset="0"/>
                        </a:rPr>
                        <a:t>Violation of requirements set forth by laws and regulations.</a:t>
                      </a:r>
                      <a:endParaRPr lang="ru-RU" altLang="ru-RU" sz="7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marR="0" indent="0" algn="l" defTabSz="687537" rtl="0" eaLnBrk="1" fontAlgn="ctr" latinLnBrk="0" hangingPunct="1">
                        <a:lnSpc>
                          <a:spcPct val="100000"/>
                        </a:lnSpc>
                        <a:spcBef>
                          <a:spcPts val="0"/>
                        </a:spcBef>
                        <a:spcAft>
                          <a:spcPts val="0"/>
                        </a:spcAft>
                        <a:buClrTx/>
                        <a:buSzTx/>
                        <a:buFontTx/>
                        <a:buNone/>
                        <a:tabLst/>
                        <a:defRPr/>
                      </a:pPr>
                      <a:r>
                        <a:rPr lang="en-US" altLang="ru-RU" sz="700" u="none" strike="noStrike" kern="1200" dirty="0">
                          <a:solidFill>
                            <a:schemeClr val="dk1"/>
                          </a:solidFill>
                          <a:effectLst/>
                          <a:latin typeface="Arial" panose="020B0604020202020204" pitchFamily="34" charset="0"/>
                          <a:ea typeface="+mn-ea"/>
                          <a:cs typeface="Arial" panose="020B0604020202020204" pitchFamily="34" charset="0"/>
                        </a:rPr>
                        <a:t>Laws and regulations requirements;</a:t>
                      </a:r>
                      <a:endParaRPr lang="ru-RU" altLang="ru-RU" sz="700" u="none" strike="noStrike"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687537" rtl="0" eaLnBrk="1" fontAlgn="ctr" latinLnBrk="0" hangingPunct="1">
                        <a:lnSpc>
                          <a:spcPct val="100000"/>
                        </a:lnSpc>
                        <a:spcBef>
                          <a:spcPts val="0"/>
                        </a:spcBef>
                        <a:spcAft>
                          <a:spcPts val="0"/>
                        </a:spcAft>
                        <a:buClrTx/>
                        <a:buSzTx/>
                        <a:buFontTx/>
                        <a:buNone/>
                        <a:tabLst/>
                        <a:defRPr/>
                      </a:pPr>
                      <a:r>
                        <a:rPr lang="en-US" altLang="ru-RU" sz="700" dirty="0">
                          <a:solidFill>
                            <a:schemeClr val="tx1"/>
                          </a:solidFill>
                          <a:latin typeface="Arial" panose="020B0604020202020204" pitchFamily="34" charset="0"/>
                          <a:cs typeface="Arial" panose="020B0604020202020204" pitchFamily="34" charset="0"/>
                        </a:rPr>
                        <a:t>pop-up window warning of the need to perform additional check (</a:t>
                      </a:r>
                      <a:r>
                        <a:rPr lang="en-US" altLang="ru-RU" sz="700" i="1" dirty="0">
                          <a:solidFill>
                            <a:schemeClr val="tx1"/>
                          </a:solidFill>
                          <a:latin typeface="Arial" panose="020B0604020202020204" pitchFamily="34" charset="0"/>
                          <a:cs typeface="Arial" panose="020B0604020202020204" pitchFamily="34" charset="0"/>
                        </a:rPr>
                        <a:t>traffic light</a:t>
                      </a:r>
                      <a:r>
                        <a:rPr lang="en-US" altLang="ru-RU" sz="700" dirty="0">
                          <a:solidFill>
                            <a:schemeClr val="tx1"/>
                          </a:solidFill>
                          <a:latin typeface="Arial" panose="020B0604020202020204" pitchFamily="34" charset="0"/>
                          <a:cs typeface="Arial" panose="020B0604020202020204" pitchFamily="34" charset="0"/>
                        </a:rPr>
                        <a:t>)</a:t>
                      </a:r>
                      <a:r>
                        <a:rPr lang="ru-RU" altLang="ru-RU" sz="700" dirty="0">
                          <a:solidFill>
                            <a:schemeClr val="tx1"/>
                          </a:solidFill>
                          <a:latin typeface="Arial" panose="020B0604020202020204" pitchFamily="34" charset="0"/>
                          <a:cs typeface="Arial" panose="020B0604020202020204" pitchFamily="34" charset="0"/>
                        </a:rPr>
                        <a:t>. </a:t>
                      </a:r>
                    </a:p>
                    <a:p>
                      <a:pPr marL="0" marR="0" indent="0" algn="l" defTabSz="687537" rtl="0" eaLnBrk="1" fontAlgn="ctr" latinLnBrk="0" hangingPunct="1">
                        <a:lnSpc>
                          <a:spcPct val="100000"/>
                        </a:lnSpc>
                        <a:spcBef>
                          <a:spcPts val="0"/>
                        </a:spcBef>
                        <a:spcAft>
                          <a:spcPts val="0"/>
                        </a:spcAft>
                        <a:buClrTx/>
                        <a:buSzTx/>
                        <a:buFontTx/>
                        <a:buNone/>
                        <a:tabLst/>
                        <a:defRPr/>
                      </a:pPr>
                      <a:r>
                        <a:rPr lang="ru-RU" altLang="ru-RU" sz="700" b="0" i="1" u="none" strike="noStrike" kern="1200" dirty="0">
                          <a:solidFill>
                            <a:schemeClr val="dk1"/>
                          </a:solidFill>
                          <a:effectLst/>
                          <a:latin typeface="Arial" panose="020B0604020202020204" pitchFamily="34" charset="0"/>
                          <a:ea typeface="+mn-ea"/>
                          <a:cs typeface="Arial" panose="020B0604020202020204" pitchFamily="34" charset="0"/>
                        </a:rPr>
                        <a:t>                                                                                                                            </a:t>
                      </a:r>
                    </a:p>
                  </a:txBody>
                  <a:tcPr marL="9525" marR="9525" marT="9525" marB="0" anchor="ctr"/>
                </a:tc>
                <a:tc>
                  <a:txBody>
                    <a:bodyPr/>
                    <a:lstStyle/>
                    <a:p>
                      <a:pPr marL="0" marR="0" lvl="0" indent="0" algn="l" defTabSz="687503" rtl="0" eaLnBrk="1" fontAlgn="ctr" latinLnBrk="0" hangingPunct="1">
                        <a:lnSpc>
                          <a:spcPct val="100000"/>
                        </a:lnSpc>
                        <a:spcBef>
                          <a:spcPts val="0"/>
                        </a:spcBef>
                        <a:spcAft>
                          <a:spcPts val="0"/>
                        </a:spcAft>
                        <a:buClrTx/>
                        <a:buSzTx/>
                        <a:buFontTx/>
                        <a:buNone/>
                        <a:tabLst/>
                        <a:defRPr/>
                      </a:pPr>
                      <a:r>
                        <a:rPr lang="ru-RU" altLang="ru-RU" sz="700" u="none" strike="noStrike" kern="1200" dirty="0">
                          <a:solidFill>
                            <a:schemeClr val="dk1"/>
                          </a:solidFill>
                          <a:effectLst/>
                          <a:latin typeface="Arial" panose="020B0604020202020204" pitchFamily="34" charset="0"/>
                          <a:ea typeface="+mn-ea"/>
                          <a:cs typeface="Arial" panose="020B0604020202020204" pitchFamily="34" charset="0"/>
                        </a:rPr>
                        <a:t>1) </a:t>
                      </a:r>
                      <a:r>
                        <a:rPr lang="en-US" altLang="ru-RU" sz="700" u="none" strike="noStrike" dirty="0">
                          <a:effectLst/>
                          <a:latin typeface="Arial" panose="020B0604020202020204" pitchFamily="34" charset="0"/>
                          <a:cs typeface="Arial" panose="020B0604020202020204" pitchFamily="34" charset="0"/>
                        </a:rPr>
                        <a:t>Strengthen ex-ante and ongoing control while processing clients’ financial documents</a:t>
                      </a:r>
                      <a:r>
                        <a:rPr lang="ru-RU" altLang="ru-RU" sz="700" u="none" strike="noStrike" dirty="0">
                          <a:effectLst/>
                          <a:latin typeface="Arial" panose="020B0604020202020204" pitchFamily="34" charset="0"/>
                          <a:cs typeface="Arial" panose="020B0604020202020204" pitchFamily="34" charset="0"/>
                        </a:rPr>
                        <a:t>;                                                                                                                                                                                                                                                                                                                                        2) </a:t>
                      </a:r>
                      <a:r>
                        <a:rPr lang="en-US" altLang="ru-RU" sz="700" u="none" strike="noStrike" dirty="0">
                          <a:effectLst/>
                          <a:latin typeface="Arial" panose="020B0604020202020204" pitchFamily="34" charset="0"/>
                          <a:cs typeface="Arial" panose="020B0604020202020204" pitchFamily="34" charset="0"/>
                        </a:rPr>
                        <a:t>Analyze violations causes and frequency</a:t>
                      </a:r>
                      <a:r>
                        <a:rPr lang="ru-RU" altLang="ru-RU" sz="700" u="none" strike="noStrike" dirty="0">
                          <a:effectLst/>
                          <a:latin typeface="Arial" panose="020B0604020202020204" pitchFamily="34" charset="0"/>
                          <a:cs typeface="Arial" panose="020B0604020202020204" pitchFamily="34" charset="0"/>
                        </a:rPr>
                        <a:t>;                                                                                                                                                                                                                                                                                                                                                                                                                                                                                 3) </a:t>
                      </a:r>
                      <a:r>
                        <a:rPr lang="en-US" altLang="ru-RU" sz="700" u="none" strike="noStrike" dirty="0">
                          <a:effectLst/>
                          <a:latin typeface="Arial" panose="020B0604020202020204" pitchFamily="34" charset="0"/>
                          <a:cs typeface="Arial" panose="020B0604020202020204" pitchFamily="34" charset="0"/>
                        </a:rPr>
                        <a:t>Education and outreach to </a:t>
                      </a:r>
                      <a:r>
                        <a:rPr lang="en-US" altLang="ru-RU" sz="700" u="none" strike="noStrike">
                          <a:effectLst/>
                          <a:latin typeface="Arial" panose="020B0604020202020204" pitchFamily="34" charset="0"/>
                          <a:cs typeface="Arial" panose="020B0604020202020204" pitchFamily="34" charset="0"/>
                        </a:rPr>
                        <a:t>spending units, </a:t>
                      </a:r>
                      <a:r>
                        <a:rPr lang="en-US" altLang="ru-RU" sz="700" u="none" strike="noStrike" dirty="0">
                          <a:effectLst/>
                          <a:latin typeface="Arial" panose="020B0604020202020204" pitchFamily="34" charset="0"/>
                          <a:cs typeface="Arial" panose="020B0604020202020204" pitchFamily="34" charset="0"/>
                        </a:rPr>
                        <a:t>responsible officers</a:t>
                      </a:r>
                      <a:r>
                        <a:rPr lang="ru-RU" altLang="ru-RU" sz="700" u="none" strike="noStrike" dirty="0">
                          <a:effectLst/>
                          <a:latin typeface="Arial" panose="020B0604020202020204" pitchFamily="34" charset="0"/>
                          <a:cs typeface="Arial" panose="020B0604020202020204" pitchFamily="34" charset="0"/>
                        </a:rPr>
                        <a:t>;                                                                                                                                                                                                                                                                                                                                                                                                                                                                                                      </a:t>
                      </a:r>
                      <a:br>
                        <a:rPr lang="ru-RU" altLang="ru-RU" sz="700" u="none" strike="noStrike" dirty="0">
                          <a:effectLst/>
                          <a:latin typeface="Arial" panose="020B0604020202020204" pitchFamily="34" charset="0"/>
                          <a:cs typeface="Arial" panose="020B0604020202020204" pitchFamily="34" charset="0"/>
                        </a:rPr>
                      </a:br>
                      <a:r>
                        <a:rPr lang="ru-RU" altLang="ru-RU" sz="700" u="none" strike="noStrike" dirty="0">
                          <a:effectLst/>
                          <a:latin typeface="Arial" panose="020B0604020202020204" pitchFamily="34" charset="0"/>
                          <a:cs typeface="Arial" panose="020B0604020202020204" pitchFamily="34" charset="0"/>
                        </a:rPr>
                        <a:t>4) </a:t>
                      </a:r>
                      <a:r>
                        <a:rPr lang="en-US" altLang="ru-RU" sz="700" u="none" strike="noStrike" dirty="0">
                          <a:effectLst/>
                          <a:latin typeface="Arial" panose="020B0604020202020204" pitchFamily="34" charset="0"/>
                          <a:cs typeface="Arial" panose="020B0604020202020204" pitchFamily="34" charset="0"/>
                        </a:rPr>
                        <a:t>Submit letters to local bodies of executive power and budget programs administrators upon violations;</a:t>
                      </a:r>
                      <a:r>
                        <a:rPr lang="ru-RU" altLang="ru-RU" sz="700" u="none" strike="noStrike" dirty="0">
                          <a:effectLst/>
                          <a:latin typeface="Arial" panose="020B0604020202020204" pitchFamily="34" charset="0"/>
                          <a:cs typeface="Arial" panose="020B0604020202020204" pitchFamily="34" charset="0"/>
                        </a:rPr>
                        <a:t>                                                                                                                                                                                                                                                                                                                                                                                                                                  5) </a:t>
                      </a:r>
                      <a:r>
                        <a:rPr lang="en-US" altLang="ru-RU" sz="700" u="none" strike="noStrike" dirty="0">
                          <a:effectLst/>
                          <a:latin typeface="Arial" panose="020B0604020202020204" pitchFamily="34" charset="0"/>
                          <a:cs typeface="Arial" panose="020B0604020202020204" pitchFamily="34" charset="0"/>
                        </a:rPr>
                        <a:t>Ensure even load for responsible officers</a:t>
                      </a:r>
                      <a:r>
                        <a:rPr lang="ru-RU" altLang="ru-RU" sz="700" u="none" strike="noStrike" dirty="0">
                          <a:effectLst/>
                          <a:latin typeface="Arial" panose="020B0604020202020204" pitchFamily="34" charset="0"/>
                          <a:cs typeface="Arial" panose="020B0604020202020204" pitchFamily="34" charset="0"/>
                        </a:rPr>
                        <a:t>;                                                                                                                                                                                                                                                                                                                                                                                                                          </a:t>
                      </a:r>
                      <a:r>
                        <a:rPr lang="en-US" altLang="ru-RU" sz="700" u="none" strike="noStrike" dirty="0">
                          <a:effectLst/>
                          <a:latin typeface="Arial" panose="020B0604020202020204" pitchFamily="34" charset="0"/>
                          <a:cs typeface="Arial" panose="020B0604020202020204" pitchFamily="34" charset="0"/>
                        </a:rPr>
                        <a:t>6)</a:t>
                      </a:r>
                      <a:r>
                        <a:rPr lang="ru-RU" altLang="ru-RU" sz="700" u="none" strike="noStrike" dirty="0">
                          <a:effectLst/>
                          <a:latin typeface="Arial" panose="020B0604020202020204" pitchFamily="34" charset="0"/>
                          <a:cs typeface="Arial" panose="020B0604020202020204" pitchFamily="34" charset="0"/>
                        </a:rPr>
                        <a:t> </a:t>
                      </a:r>
                      <a:r>
                        <a:rPr lang="en-US" altLang="ru-RU" sz="700" u="none" strike="noStrike" dirty="0">
                          <a:effectLst/>
                          <a:latin typeface="Arial" panose="020B0604020202020204" pitchFamily="34" charset="0"/>
                          <a:cs typeface="Arial" panose="020B0604020202020204" pitchFamily="34" charset="0"/>
                        </a:rPr>
                        <a:t>Submit proposals re. measures to prevent violations</a:t>
                      </a:r>
                      <a:r>
                        <a:rPr lang="ru-RU" altLang="ru-RU" sz="700" u="none" strike="noStrike" dirty="0">
                          <a:effectLst/>
                          <a:latin typeface="Arial" panose="020B0604020202020204" pitchFamily="34" charset="0"/>
                          <a:cs typeface="Arial" panose="020B0604020202020204" pitchFamily="34" charset="0"/>
                        </a:rPr>
                        <a:t>;                                                                                                                                                                                                                                                                                                                                                        </a:t>
                      </a:r>
                      <a:r>
                        <a:rPr lang="en-US" altLang="ru-RU" sz="700" u="none" strike="noStrike" dirty="0">
                          <a:effectLst/>
                          <a:latin typeface="Arial" panose="020B0604020202020204" pitchFamily="34" charset="0"/>
                          <a:cs typeface="Arial" panose="020B0604020202020204" pitchFamily="34" charset="0"/>
                        </a:rPr>
                        <a:t>7</a:t>
                      </a:r>
                      <a:r>
                        <a:rPr lang="ru-RU" altLang="ru-RU" sz="700" u="none" strike="noStrike" dirty="0">
                          <a:effectLst/>
                          <a:latin typeface="Arial" panose="020B0604020202020204" pitchFamily="34" charset="0"/>
                          <a:cs typeface="Arial" panose="020B0604020202020204" pitchFamily="34" charset="0"/>
                        </a:rPr>
                        <a:t>) </a:t>
                      </a:r>
                      <a:r>
                        <a:rPr lang="en-US" altLang="ru-RU" sz="700" u="none" strike="noStrike" dirty="0">
                          <a:effectLst/>
                          <a:latin typeface="Arial" panose="020B0604020202020204" pitchFamily="34" charset="0"/>
                          <a:cs typeface="Arial" panose="020B0604020202020204" pitchFamily="34" charset="0"/>
                        </a:rPr>
                        <a:t>Enhance control by the head and deputy heads</a:t>
                      </a:r>
                      <a:r>
                        <a:rPr lang="ru-RU" altLang="ru-RU" sz="700" u="none" strike="noStrike" dirty="0">
                          <a:effectLst/>
                          <a:latin typeface="Arial" panose="020B0604020202020204" pitchFamily="34" charset="0"/>
                          <a:cs typeface="Arial" panose="020B0604020202020204" pitchFamily="34" charset="0"/>
                        </a:rPr>
                        <a:t>;</a:t>
                      </a:r>
                      <a:endParaRPr lang="ru-RU" altLang="ru-RU" sz="700" b="0" i="0" u="none" strike="noStrike" dirty="0">
                        <a:solidFill>
                          <a:srgbClr val="000000"/>
                        </a:solidFill>
                        <a:effectLst/>
                        <a:latin typeface="Arial" panose="020B0604020202020204" pitchFamily="34" charset="0"/>
                        <a:cs typeface="Arial" panose="020B0604020202020204" pitchFamily="34" charset="0"/>
                      </a:endParaRPr>
                    </a:p>
                    <a:p>
                      <a:pPr algn="l" fontAlgn="ctr"/>
                      <a:endParaRPr lang="ru-RU" altLang="ru-RU" sz="7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bl>
          </a:graphicData>
        </a:graphic>
      </p:graphicFrame>
      <p:sp>
        <p:nvSpPr>
          <p:cNvPr id="4" name="Блок-схема: документ 3"/>
          <p:cNvSpPr/>
          <p:nvPr/>
        </p:nvSpPr>
        <p:spPr>
          <a:xfrm>
            <a:off x="180977" y="1198697"/>
            <a:ext cx="1971675" cy="1129695"/>
          </a:xfrm>
          <a:prstGeom prst="flowChartDocument">
            <a:avLst/>
          </a:prstGeom>
          <a:solidFill>
            <a:schemeClr val="accent1"/>
          </a:solidFill>
          <a:ln w="28575"/>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numCol="1" rtlCol="0" anchor="ctr"/>
          <a:lstStyle/>
          <a:p>
            <a:pPr algn="ctr"/>
            <a:r>
              <a:rPr lang="en-US" altLang="ru-RU" sz="1100" dirty="0">
                <a:latin typeface="Times New Roman" panose="02020603050405020304" pitchFamily="18" charset="0"/>
                <a:cs typeface="Times New Roman" panose="02020603050405020304" pitchFamily="18" charset="0"/>
              </a:rPr>
              <a:t>Information about violations detected in the course of departmental control during the reporting period</a:t>
            </a:r>
            <a:endParaRPr lang="ru-RU" altLang="ru-RU" sz="1100" dirty="0">
              <a:solidFill>
                <a:schemeClr val="bg1"/>
              </a:solidFill>
              <a:latin typeface="Times New Roman" panose="02020603050405020304" pitchFamily="18" charset="0"/>
              <a:cs typeface="Times New Roman" panose="02020603050405020304" pitchFamily="18" charset="0"/>
            </a:endParaRPr>
          </a:p>
        </p:txBody>
      </p:sp>
      <p:sp>
        <p:nvSpPr>
          <p:cNvPr id="5" name="Выгнутая вверх стрелка 4"/>
          <p:cNvSpPr/>
          <p:nvPr/>
        </p:nvSpPr>
        <p:spPr>
          <a:xfrm>
            <a:off x="1866306" y="671040"/>
            <a:ext cx="2334221" cy="4000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numCol="1" rtlCol="0" anchor="ctr"/>
          <a:lstStyle/>
          <a:p>
            <a:pPr algn="ctr"/>
            <a:endParaRPr lang="ru-RU" altLang="ru-RU">
              <a:solidFill>
                <a:schemeClr val="tx1"/>
              </a:solidFill>
            </a:endParaRPr>
          </a:p>
        </p:txBody>
      </p:sp>
      <p:sp>
        <p:nvSpPr>
          <p:cNvPr id="6" name="TextBox 5"/>
          <p:cNvSpPr txBox="1"/>
          <p:nvPr/>
        </p:nvSpPr>
        <p:spPr>
          <a:xfrm>
            <a:off x="2240724" y="771008"/>
            <a:ext cx="2849338" cy="430883"/>
          </a:xfrm>
          <a:prstGeom prst="rect">
            <a:avLst/>
          </a:prstGeom>
          <a:noFill/>
        </p:spPr>
        <p:txBody>
          <a:bodyPr wrap="square" lIns="91436" tIns="45718" rIns="91436" bIns="45718" numCol="1" rtlCol="0">
            <a:spAutoFit/>
          </a:bodyPr>
          <a:lstStyle/>
          <a:p>
            <a:r>
              <a:rPr lang="ru-RU" altLang="ru-RU" sz="1100" dirty="0">
                <a:latin typeface="Times New Roman" panose="02020603050405020304" pitchFamily="18" charset="0"/>
                <a:cs typeface="Times New Roman" panose="02020603050405020304" pitchFamily="18" charset="0"/>
              </a:rPr>
              <a:t> </a:t>
            </a:r>
            <a:r>
              <a:rPr lang="en-US" altLang="ru-RU" sz="1100" dirty="0">
                <a:latin typeface="Times New Roman" panose="02020603050405020304" pitchFamily="18" charset="0"/>
                <a:cs typeface="Times New Roman" panose="02020603050405020304" pitchFamily="18" charset="0"/>
              </a:rPr>
              <a:t>most frequent violations; </a:t>
            </a:r>
            <a:endParaRPr lang="ru-RU" altLang="ru-RU" sz="1100" dirty="0">
              <a:latin typeface="Times New Roman" panose="02020603050405020304" pitchFamily="18" charset="0"/>
              <a:cs typeface="Times New Roman" panose="02020603050405020304" pitchFamily="18" charset="0"/>
            </a:endParaRPr>
          </a:p>
          <a:p>
            <a:r>
              <a:rPr lang="ru-RU" altLang="ru-RU" sz="1100" dirty="0">
                <a:latin typeface="Times New Roman" panose="02020603050405020304" pitchFamily="18" charset="0"/>
                <a:cs typeface="Times New Roman" panose="02020603050405020304" pitchFamily="18" charset="0"/>
              </a:rPr>
              <a:t>  </a:t>
            </a:r>
            <a:r>
              <a:rPr lang="en-US" altLang="ru-RU" sz="1100" dirty="0">
                <a:latin typeface="Times New Roman" panose="02020603050405020304" pitchFamily="18" charset="0"/>
                <a:cs typeface="Times New Roman" panose="02020603050405020304" pitchFamily="18" charset="0"/>
              </a:rPr>
              <a:t>significance assessment</a:t>
            </a:r>
            <a:endParaRPr lang="ru-RU" altLang="ru-RU" sz="1100" dirty="0">
              <a:latin typeface="Times New Roman" panose="02020603050405020304" pitchFamily="18" charset="0"/>
              <a:cs typeface="Times New Roman" panose="02020603050405020304" pitchFamily="18" charset="0"/>
            </a:endParaRPr>
          </a:p>
        </p:txBody>
      </p:sp>
      <p:sp>
        <p:nvSpPr>
          <p:cNvPr id="7" name="Пятиугольник 6"/>
          <p:cNvSpPr/>
          <p:nvPr/>
        </p:nvSpPr>
        <p:spPr>
          <a:xfrm>
            <a:off x="133350" y="2766542"/>
            <a:ext cx="2057400" cy="80962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numCol="1" rtlCol="0" anchor="ctr"/>
          <a:lstStyle/>
          <a:p>
            <a:pPr algn="ctr"/>
            <a:r>
              <a:rPr lang="en-US" altLang="ru-RU" sz="1400" b="1" dirty="0">
                <a:latin typeface="Times New Roman" panose="02020603050405020304" pitchFamily="18" charset="0"/>
                <a:cs typeface="Times New Roman" panose="02020603050405020304" pitchFamily="18" charset="0"/>
              </a:rPr>
              <a:t>Goal</a:t>
            </a:r>
            <a:r>
              <a:rPr lang="ru-RU" altLang="ru-RU" sz="1400" b="1" dirty="0">
                <a:latin typeface="Times New Roman" panose="02020603050405020304" pitchFamily="18" charset="0"/>
                <a:cs typeface="Times New Roman" panose="02020603050405020304" pitchFamily="18" charset="0"/>
              </a:rPr>
              <a:t>: </a:t>
            </a:r>
            <a:r>
              <a:rPr lang="en-US" altLang="ru-RU" sz="1400" b="1" dirty="0">
                <a:latin typeface="Times New Roman" panose="02020603050405020304" pitchFamily="18" charset="0"/>
                <a:cs typeface="Times New Roman" panose="02020603050405020304" pitchFamily="18" charset="0"/>
              </a:rPr>
              <a:t>identify risk-prone transactions</a:t>
            </a:r>
            <a:endParaRPr lang="ru-RU" altLang="ru-RU" sz="1400"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6096372" y="140733"/>
            <a:ext cx="2550088" cy="338550"/>
          </a:xfrm>
          <a:prstGeom prst="rect">
            <a:avLst/>
          </a:prstGeom>
        </p:spPr>
        <p:txBody>
          <a:bodyPr wrap="square" lIns="91436" tIns="45718" rIns="91436" bIns="45718" numCol="1">
            <a:spAutoFit/>
          </a:bodyPr>
          <a:lstStyle/>
          <a:p>
            <a:r>
              <a:rPr lang="en-US" altLang="ru-RU" sz="1600" dirty="0">
                <a:solidFill>
                  <a:schemeClr val="accent1">
                    <a:lumMod val="50000"/>
                  </a:schemeClr>
                </a:solidFill>
                <a:effectLst>
                  <a:outerShdw blurRad="38100" dist="38100" dir="2700000" algn="tl">
                    <a:srgbClr val="000000">
                      <a:alpha val="43137"/>
                    </a:srgbClr>
                  </a:outerShdw>
                </a:effectLst>
                <a:latin typeface="Times New Roman" pitchFamily="18" charset="0"/>
              </a:rPr>
              <a:t>Risk Identification</a:t>
            </a:r>
            <a:endParaRPr lang="ru-RU" altLang="ru-RU" sz="1600" dirty="0">
              <a:solidFill>
                <a:schemeClr val="accent1">
                  <a:lumMod val="50000"/>
                </a:schemeClr>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305076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9753" y="2"/>
            <a:ext cx="583295" cy="55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064912" y="90630"/>
            <a:ext cx="1572730" cy="338550"/>
          </a:xfrm>
          <a:prstGeom prst="rect">
            <a:avLst/>
          </a:prstGeom>
        </p:spPr>
        <p:txBody>
          <a:bodyPr wrap="none" lIns="91436" tIns="45718" rIns="91436" bIns="45718" numCol="1">
            <a:spAutoFit/>
          </a:bodyPr>
          <a:lstStyle/>
          <a:p>
            <a:pPr algn="just"/>
            <a:r>
              <a:rPr lang="en-US" altLang="ru-RU" sz="1600" dirty="0">
                <a:solidFill>
                  <a:schemeClr val="accent1">
                    <a:lumMod val="50000"/>
                  </a:schemeClr>
                </a:solidFill>
                <a:effectLst>
                  <a:outerShdw blurRad="38100" dist="38100" dir="2700000" algn="tl">
                    <a:srgbClr val="000000">
                      <a:alpha val="43137"/>
                    </a:srgbClr>
                  </a:outerShdw>
                </a:effectLst>
                <a:latin typeface="Times New Roman" pitchFamily="18" charset="0"/>
              </a:rPr>
              <a:t>Risk Assessment</a:t>
            </a:r>
            <a:endParaRPr lang="ru-RU" altLang="ru-RU" sz="1600" dirty="0">
              <a:solidFill>
                <a:schemeClr val="accent1">
                  <a:lumMod val="50000"/>
                </a:schemeClr>
              </a:solidFill>
              <a:effectLst>
                <a:outerShdw blurRad="38100" dist="38100" dir="2700000" algn="tl">
                  <a:srgbClr val="000000">
                    <a:alpha val="43137"/>
                  </a:srgbClr>
                </a:outerShdw>
              </a:effectLst>
              <a:latin typeface="Times New Roman" pitchFamily="18" charset="0"/>
            </a:endParaRPr>
          </a:p>
        </p:txBody>
      </p:sp>
      <p:pic>
        <p:nvPicPr>
          <p:cNvPr id="5" name="Picture 13">
            <a:extLst>
              <a:ext uri="{FF2B5EF4-FFF2-40B4-BE49-F238E27FC236}">
                <a16:creationId xmlns:a16="http://schemas.microsoft.com/office/drawing/2014/main" id="{EC758B54-0BCF-4D39-8878-99E76DC06264}"/>
              </a:ext>
            </a:extLst>
          </p:cNvPr>
          <p:cNvPicPr>
            <a:picLocks noChangeAspect="1" noChangeArrowheads="1"/>
          </p:cNvPicPr>
          <p:nvPr/>
        </p:nvPicPr>
        <p:blipFill rotWithShape="1">
          <a:blip r:embed="rId3"/>
          <a:srcRect/>
          <a:stretch>
            <a:fillRect/>
          </a:stretch>
        </p:blipFill>
        <p:spPr>
          <a:xfrm>
            <a:off x="5654799" y="963866"/>
            <a:ext cx="865681" cy="3380127"/>
          </a:xfrm>
          <a:prstGeom prst="rect">
            <a:avLst/>
          </a:prstGeom>
          <a:noFill/>
          <a:ln w="9525">
            <a:noFill/>
            <a:miter/>
          </a:ln>
        </p:spPr>
      </p:pic>
      <p:sp>
        <p:nvSpPr>
          <p:cNvPr id="7" name="Oval 11">
            <a:extLst>
              <a:ext uri="{FF2B5EF4-FFF2-40B4-BE49-F238E27FC236}">
                <a16:creationId xmlns:a16="http://schemas.microsoft.com/office/drawing/2014/main" id="{540AD784-79D1-4FE3-92B1-FFD169CB4555}"/>
              </a:ext>
            </a:extLst>
          </p:cNvPr>
          <p:cNvSpPr/>
          <p:nvPr/>
        </p:nvSpPr>
        <p:spPr>
          <a:xfrm>
            <a:off x="6711076" y="1887451"/>
            <a:ext cx="1713470" cy="1591748"/>
          </a:xfrm>
          <a:prstGeom prst="ellipse">
            <a:avLst/>
          </a:prstGeom>
          <a:solidFill>
            <a:schemeClr val="bg1">
              <a:alpha val="0"/>
            </a:schemeClr>
          </a:solidFill>
          <a:ln w="76200">
            <a:gradFill flip="none" rotWithShape="1">
              <a:gsLst>
                <a:gs pos="59000">
                  <a:srgbClr val="004181"/>
                </a:gs>
                <a:gs pos="100000">
                  <a:srgbClr val="00B0F0"/>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numCol="1" anchor="ctr"/>
          <a:lstStyle>
            <a:defPPr>
              <a:defRPr lang="ko-KR" alt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914355">
              <a:spcBef>
                <a:spcPts val="0"/>
              </a:spcBef>
              <a:spcAft>
                <a:spcPts val="0"/>
              </a:spcAft>
              <a:defRPr/>
            </a:pPr>
            <a:endParaRPr lang="en-US" altLang="ko-KR" sz="3200">
              <a:solidFill>
                <a:srgbClr val="004181"/>
              </a:solidFill>
              <a:latin typeface="KoPub돋움체 Bold"/>
              <a:ea typeface="KoPub돋움체 Bold"/>
            </a:endParaRPr>
          </a:p>
        </p:txBody>
      </p:sp>
      <p:sp>
        <p:nvSpPr>
          <p:cNvPr id="8" name="TextBox 2">
            <a:extLst>
              <a:ext uri="{FF2B5EF4-FFF2-40B4-BE49-F238E27FC236}">
                <a16:creationId xmlns:a16="http://schemas.microsoft.com/office/drawing/2014/main" id="{81F4448A-FDC6-4B38-82E1-1B836727CF4D}"/>
              </a:ext>
            </a:extLst>
          </p:cNvPr>
          <p:cNvSpPr txBox="1"/>
          <p:nvPr/>
        </p:nvSpPr>
        <p:spPr>
          <a:xfrm>
            <a:off x="6711076" y="2563706"/>
            <a:ext cx="1713470" cy="307773"/>
          </a:xfrm>
          <a:prstGeom prst="rect">
            <a:avLst/>
          </a:prstGeom>
          <a:noFill/>
        </p:spPr>
        <p:txBody>
          <a:bodyPr wrap="square" lIns="91436" tIns="45718" rIns="91436" bIns="45718" numCol="1">
            <a:spAutoFit/>
          </a:bodyPr>
          <a:lstStyle>
            <a:defPPr>
              <a:defRPr lang="ko-KR" alt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defTabSz="914355">
              <a:spcBef>
                <a:spcPts val="0"/>
              </a:spcBef>
              <a:spcAft>
                <a:spcPts val="0"/>
              </a:spcAft>
              <a:defRPr/>
            </a:pPr>
            <a:r>
              <a:rPr lang="en-US" altLang="ko-KR" sz="1400" b="1" dirty="0">
                <a:solidFill>
                  <a:srgbClr val="004181"/>
                </a:solidFill>
                <a:latin typeface="KoPub돋움체 Bold"/>
                <a:ea typeface="KoPub돋움체 Bold"/>
              </a:rPr>
              <a:t>Risk Map</a:t>
            </a:r>
            <a:r>
              <a:rPr lang="ru-RU" altLang="ko-KR" sz="1200" b="1" dirty="0">
                <a:solidFill>
                  <a:srgbClr val="004181"/>
                </a:solidFill>
                <a:latin typeface="KoPub돋움체 Bold"/>
                <a:ea typeface="KoPub돋움체 Bold"/>
              </a:rPr>
              <a:t> </a:t>
            </a:r>
            <a:endParaRPr lang="en-US" altLang="ko-KR" sz="1200" b="1" dirty="0">
              <a:solidFill>
                <a:srgbClr val="004181"/>
              </a:solidFill>
              <a:latin typeface="KoPub돋움체 Bold"/>
              <a:ea typeface="KoPub돋움체 Bold"/>
            </a:endParaRPr>
          </a:p>
        </p:txBody>
      </p:sp>
      <p:grpSp>
        <p:nvGrpSpPr>
          <p:cNvPr id="13" name="Группа 12"/>
          <p:cNvGrpSpPr/>
          <p:nvPr/>
        </p:nvGrpSpPr>
        <p:grpSpPr>
          <a:xfrm>
            <a:off x="512848" y="1161737"/>
            <a:ext cx="4725902" cy="953079"/>
            <a:chOff x="783433" y="1291005"/>
            <a:chExt cx="3467764" cy="717681"/>
          </a:xfrm>
        </p:grpSpPr>
        <p:sp>
          <p:nvSpPr>
            <p:cNvPr id="9" name="Шестиугольник 8"/>
            <p:cNvSpPr/>
            <p:nvPr/>
          </p:nvSpPr>
          <p:spPr>
            <a:xfrm>
              <a:off x="1705485" y="1365459"/>
              <a:ext cx="2545712" cy="565571"/>
            </a:xfrm>
            <a:prstGeom prst="hexagon">
              <a:avLst/>
            </a:prstGeom>
          </p:spPr>
          <p:style>
            <a:lnRef idx="2">
              <a:schemeClr val="accent5"/>
            </a:lnRef>
            <a:fillRef idx="1">
              <a:schemeClr val="lt1"/>
            </a:fillRef>
            <a:effectRef idx="0">
              <a:schemeClr val="accent5"/>
            </a:effectRef>
            <a:fontRef idx="minor">
              <a:schemeClr val="dk1"/>
            </a:fontRef>
          </p:style>
          <p:txBody>
            <a:bodyPr wrap="square" numCol="1">
              <a:spAutoFit/>
            </a:bodyPr>
            <a:lstStyle/>
            <a:p>
              <a:pPr>
                <a:spcBef>
                  <a:spcPts val="0"/>
                </a:spcBef>
                <a:spcAft>
                  <a:spcPts val="600"/>
                </a:spcAft>
                <a:defRPr/>
              </a:pPr>
              <a:r>
                <a:rPr lang="en-US" altLang="ru-RU" sz="1400" b="1" dirty="0">
                  <a:solidFill>
                    <a:schemeClr val="tx2"/>
                  </a:solidFill>
                  <a:latin typeface="Arial" panose="020B0604020202020204" pitchFamily="34" charset="0"/>
                  <a:cs typeface="Arial" panose="020B0604020202020204" pitchFamily="34" charset="0"/>
                </a:rPr>
                <a:t>High</a:t>
              </a:r>
              <a:endParaRPr lang="ru-RU" altLang="ru-RU" sz="1400" b="1" dirty="0">
                <a:solidFill>
                  <a:schemeClr val="tx2"/>
                </a:solidFill>
                <a:latin typeface="Arial" panose="020B0604020202020204" pitchFamily="34" charset="0"/>
                <a:cs typeface="Arial" panose="020B0604020202020204" pitchFamily="34" charset="0"/>
              </a:endParaRPr>
            </a:p>
            <a:p>
              <a:pPr>
                <a:spcBef>
                  <a:spcPts val="0"/>
                </a:spcBef>
                <a:spcAft>
                  <a:spcPts val="600"/>
                </a:spcAft>
                <a:defRPr/>
              </a:pPr>
              <a:r>
                <a:rPr lang="ru-RU" altLang="ru-RU" sz="1400" b="1" dirty="0">
                  <a:solidFill>
                    <a:srgbClr val="FF0000"/>
                  </a:solidFill>
                  <a:latin typeface="Arial" panose="020B0604020202020204" pitchFamily="34" charset="0"/>
                  <a:cs typeface="Arial" panose="020B0604020202020204" pitchFamily="34" charset="0"/>
                </a:rPr>
                <a:t>(</a:t>
              </a:r>
              <a:r>
                <a:rPr lang="en-US" altLang="ru-RU" sz="1400" b="1" dirty="0">
                  <a:solidFill>
                    <a:srgbClr val="FF0000"/>
                  </a:solidFill>
                  <a:latin typeface="Arial" panose="020B0604020202020204" pitchFamily="34" charset="0"/>
                  <a:cs typeface="Arial" panose="020B0604020202020204" pitchFamily="34" charset="0"/>
                </a:rPr>
                <a:t>red zone</a:t>
              </a:r>
              <a:r>
                <a:rPr lang="ru-RU" altLang="ru-RU" sz="1400" b="1" dirty="0">
                  <a:solidFill>
                    <a:srgbClr val="FF0000"/>
                  </a:solidFill>
                  <a:latin typeface="Arial" panose="020B0604020202020204" pitchFamily="34" charset="0"/>
                  <a:cs typeface="Arial" panose="020B0604020202020204" pitchFamily="34" charset="0"/>
                </a:rPr>
                <a:t>)</a:t>
              </a:r>
            </a:p>
          </p:txBody>
        </p:sp>
        <p:sp>
          <p:nvSpPr>
            <p:cNvPr id="10" name="Шестиугольник 9"/>
            <p:cNvSpPr/>
            <p:nvPr/>
          </p:nvSpPr>
          <p:spPr>
            <a:xfrm>
              <a:off x="928987" y="1291005"/>
              <a:ext cx="1072958" cy="717681"/>
            </a:xfrm>
            <a:prstGeom prst="hexagon">
              <a:avLst/>
            </a:prstGeom>
            <a:solidFill>
              <a:srgbClr val="FF0000"/>
            </a:solidFill>
          </p:spPr>
          <p:style>
            <a:lnRef idx="0">
              <a:schemeClr val="accent1"/>
            </a:lnRef>
            <a:fillRef idx="3">
              <a:schemeClr val="accent1"/>
            </a:fillRef>
            <a:effectRef idx="3">
              <a:schemeClr val="accent1"/>
            </a:effectRef>
            <a:fontRef idx="minor">
              <a:schemeClr val="lt1"/>
            </a:fontRef>
          </p:style>
          <p:txBody>
            <a:bodyPr numCol="1" anchor="ctr"/>
            <a:lstStyle/>
            <a:p>
              <a:pPr algn="ctr">
                <a:spcBef>
                  <a:spcPts val="0"/>
                </a:spcBef>
                <a:spcAft>
                  <a:spcPts val="0"/>
                </a:spcAft>
                <a:defRPr/>
              </a:pPr>
              <a:endParaRPr lang="ru-RU" altLang="ru-RU">
                <a:solidFill>
                  <a:srgbClr val="FF0000"/>
                </a:solidFill>
              </a:endParaRPr>
            </a:p>
          </p:txBody>
        </p:sp>
        <p:sp>
          <p:nvSpPr>
            <p:cNvPr id="11" name="Прямоугольник 14"/>
            <p:cNvSpPr>
              <a:spLocks noChangeArrowheads="1"/>
            </p:cNvSpPr>
            <p:nvPr/>
          </p:nvSpPr>
          <p:spPr>
            <a:xfrm>
              <a:off x="783433" y="1411586"/>
              <a:ext cx="1267145" cy="48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latin typeface="Arial" panose="020B0604020202020204" pitchFamily="34" charset="0"/>
                </a:rPr>
                <a:t>6 </a:t>
              </a:r>
              <a:r>
                <a:rPr lang="en-US" altLang="ru-RU" sz="1800" b="1" dirty="0">
                  <a:latin typeface="Arial" panose="020B0604020202020204" pitchFamily="34" charset="0"/>
                </a:rPr>
                <a:t>–</a:t>
              </a:r>
              <a:r>
                <a:rPr lang="ru-RU" altLang="ru-RU" sz="1800" b="1" dirty="0">
                  <a:latin typeface="Arial" panose="020B0604020202020204" pitchFamily="34" charset="0"/>
                </a:rPr>
                <a:t> 9</a:t>
              </a:r>
              <a:r>
                <a:rPr lang="en-US" altLang="ru-RU" sz="1800" b="1" dirty="0">
                  <a:latin typeface="Arial" panose="020B0604020202020204" pitchFamily="34" charset="0"/>
                </a:rPr>
                <a:t> </a:t>
              </a:r>
            </a:p>
            <a:p>
              <a:pPr algn="ctr" eaLnBrk="1" hangingPunct="1">
                <a:spcBef>
                  <a:spcPct val="0"/>
                </a:spcBef>
                <a:buFontTx/>
                <a:buNone/>
              </a:pPr>
              <a:r>
                <a:rPr lang="en-US" altLang="ru-RU" sz="1800" b="1" dirty="0">
                  <a:latin typeface="Arial" panose="020B0604020202020204" pitchFamily="34" charset="0"/>
                </a:rPr>
                <a:t>score</a:t>
              </a:r>
              <a:endParaRPr lang="ru-RU" altLang="ru-RU" sz="1800" b="1" dirty="0">
                <a:latin typeface="Arial" panose="020B0604020202020204" pitchFamily="34" charset="0"/>
              </a:endParaRPr>
            </a:p>
          </p:txBody>
        </p:sp>
      </p:grpSp>
      <p:grpSp>
        <p:nvGrpSpPr>
          <p:cNvPr id="22" name="Группа 21"/>
          <p:cNvGrpSpPr/>
          <p:nvPr/>
        </p:nvGrpSpPr>
        <p:grpSpPr>
          <a:xfrm>
            <a:off x="510628" y="2279087"/>
            <a:ext cx="4725902" cy="953079"/>
            <a:chOff x="783433" y="1291005"/>
            <a:chExt cx="3467764" cy="717681"/>
          </a:xfrm>
        </p:grpSpPr>
        <p:sp>
          <p:nvSpPr>
            <p:cNvPr id="23" name="Шестиугольник 22"/>
            <p:cNvSpPr/>
            <p:nvPr/>
          </p:nvSpPr>
          <p:spPr>
            <a:xfrm>
              <a:off x="1705485" y="1365459"/>
              <a:ext cx="2545712" cy="565571"/>
            </a:xfrm>
            <a:prstGeom prst="hexagon">
              <a:avLst/>
            </a:prstGeom>
          </p:spPr>
          <p:style>
            <a:lnRef idx="2">
              <a:schemeClr val="accent5"/>
            </a:lnRef>
            <a:fillRef idx="1">
              <a:schemeClr val="lt1"/>
            </a:fillRef>
            <a:effectRef idx="0">
              <a:schemeClr val="accent5"/>
            </a:effectRef>
            <a:fontRef idx="minor">
              <a:schemeClr val="dk1"/>
            </a:fontRef>
          </p:style>
          <p:txBody>
            <a:bodyPr wrap="square" numCol="1">
              <a:spAutoFit/>
            </a:bodyPr>
            <a:lstStyle/>
            <a:p>
              <a:pPr>
                <a:spcBef>
                  <a:spcPts val="0"/>
                </a:spcBef>
                <a:spcAft>
                  <a:spcPts val="600"/>
                </a:spcAft>
                <a:defRPr/>
              </a:pPr>
              <a:r>
                <a:rPr lang="en-US" altLang="ru-RU" sz="1400" b="1" dirty="0">
                  <a:solidFill>
                    <a:schemeClr val="tx2"/>
                  </a:solidFill>
                  <a:latin typeface="Arial" panose="020B0604020202020204" pitchFamily="34" charset="0"/>
                  <a:cs typeface="Arial" panose="020B0604020202020204" pitchFamily="34" charset="0"/>
                </a:rPr>
                <a:t>Medium</a:t>
              </a:r>
              <a:endParaRPr lang="ru-RU" altLang="ru-RU" sz="1400" b="1" dirty="0">
                <a:solidFill>
                  <a:schemeClr val="tx2"/>
                </a:solidFill>
                <a:latin typeface="Arial" panose="020B0604020202020204" pitchFamily="34" charset="0"/>
                <a:cs typeface="Arial" panose="020B0604020202020204" pitchFamily="34" charset="0"/>
              </a:endParaRPr>
            </a:p>
            <a:p>
              <a:pPr>
                <a:spcBef>
                  <a:spcPts val="0"/>
                </a:spcBef>
                <a:spcAft>
                  <a:spcPts val="600"/>
                </a:spcAft>
                <a:defRPr/>
              </a:pPr>
              <a:r>
                <a:rPr lang="ru-RU" altLang="ru-RU" sz="1400" b="1" dirty="0">
                  <a:solidFill>
                    <a:srgbClr val="FFFF00"/>
                  </a:solidFill>
                  <a:latin typeface="Arial" panose="020B0604020202020204" pitchFamily="34" charset="0"/>
                  <a:cs typeface="Arial" panose="020B0604020202020204" pitchFamily="34" charset="0"/>
                </a:rPr>
                <a:t>(</a:t>
              </a:r>
              <a:r>
                <a:rPr lang="en-US" altLang="ru-RU" sz="1400" b="1" dirty="0">
                  <a:solidFill>
                    <a:srgbClr val="FFFF00"/>
                  </a:solidFill>
                  <a:latin typeface="Arial" panose="020B0604020202020204" pitchFamily="34" charset="0"/>
                  <a:cs typeface="Arial" panose="020B0604020202020204" pitchFamily="34" charset="0"/>
                </a:rPr>
                <a:t>yellow zone</a:t>
              </a:r>
              <a:r>
                <a:rPr lang="ru-RU" altLang="ru-RU" sz="1400" b="1" dirty="0">
                  <a:solidFill>
                    <a:srgbClr val="FFFF00"/>
                  </a:solidFill>
                  <a:latin typeface="Arial" panose="020B0604020202020204" pitchFamily="34" charset="0"/>
                  <a:cs typeface="Arial" panose="020B0604020202020204" pitchFamily="34" charset="0"/>
                </a:rPr>
                <a:t>)</a:t>
              </a:r>
            </a:p>
          </p:txBody>
        </p:sp>
        <p:sp>
          <p:nvSpPr>
            <p:cNvPr id="24" name="Шестиугольник 23"/>
            <p:cNvSpPr/>
            <p:nvPr/>
          </p:nvSpPr>
          <p:spPr>
            <a:xfrm>
              <a:off x="928987" y="1291005"/>
              <a:ext cx="1072958" cy="717681"/>
            </a:xfrm>
            <a:prstGeom prst="hexagon">
              <a:avLst/>
            </a:prstGeom>
            <a:solidFill>
              <a:srgbClr val="FFFF00"/>
            </a:solidFill>
          </p:spPr>
          <p:style>
            <a:lnRef idx="0">
              <a:schemeClr val="accent1"/>
            </a:lnRef>
            <a:fillRef idx="3">
              <a:schemeClr val="accent1"/>
            </a:fillRef>
            <a:effectRef idx="3">
              <a:schemeClr val="accent1"/>
            </a:effectRef>
            <a:fontRef idx="minor">
              <a:schemeClr val="lt1"/>
            </a:fontRef>
          </p:style>
          <p:txBody>
            <a:bodyPr numCol="1" anchor="ctr"/>
            <a:lstStyle/>
            <a:p>
              <a:pPr algn="ctr">
                <a:spcBef>
                  <a:spcPts val="0"/>
                </a:spcBef>
                <a:spcAft>
                  <a:spcPts val="0"/>
                </a:spcAft>
                <a:defRPr/>
              </a:pPr>
              <a:endParaRPr lang="ru-RU" altLang="ru-RU">
                <a:solidFill>
                  <a:srgbClr val="FF0000"/>
                </a:solidFill>
              </a:endParaRPr>
            </a:p>
          </p:txBody>
        </p:sp>
        <p:sp>
          <p:nvSpPr>
            <p:cNvPr id="25" name="Прямоугольник 14"/>
            <p:cNvSpPr>
              <a:spLocks noChangeArrowheads="1"/>
            </p:cNvSpPr>
            <p:nvPr/>
          </p:nvSpPr>
          <p:spPr>
            <a:xfrm>
              <a:off x="783433" y="1411586"/>
              <a:ext cx="1267145" cy="48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latin typeface="Arial" panose="020B0604020202020204" pitchFamily="34" charset="0"/>
                </a:rPr>
                <a:t>4 </a:t>
              </a:r>
              <a:r>
                <a:rPr lang="en-US" altLang="ru-RU" sz="1800" b="1" dirty="0">
                  <a:latin typeface="Arial" panose="020B0604020202020204" pitchFamily="34" charset="0"/>
                </a:rPr>
                <a:t>–</a:t>
              </a:r>
              <a:r>
                <a:rPr lang="ru-RU" altLang="ru-RU" sz="1800" b="1" dirty="0">
                  <a:latin typeface="Arial" panose="020B0604020202020204" pitchFamily="34" charset="0"/>
                </a:rPr>
                <a:t> 5</a:t>
              </a:r>
              <a:r>
                <a:rPr lang="en-US" altLang="ru-RU" sz="1800" b="1" dirty="0">
                  <a:latin typeface="Arial" panose="020B0604020202020204" pitchFamily="34" charset="0"/>
                </a:rPr>
                <a:t> </a:t>
              </a:r>
            </a:p>
            <a:p>
              <a:pPr algn="ctr" eaLnBrk="1" hangingPunct="1">
                <a:spcBef>
                  <a:spcPct val="0"/>
                </a:spcBef>
                <a:buFontTx/>
                <a:buNone/>
              </a:pPr>
              <a:r>
                <a:rPr lang="en-US" altLang="ru-RU" sz="1800" b="1" dirty="0">
                  <a:latin typeface="Arial" panose="020B0604020202020204" pitchFamily="34" charset="0"/>
                </a:rPr>
                <a:t>score</a:t>
              </a:r>
              <a:r>
                <a:rPr lang="ru-RU" altLang="ru-RU" sz="1800" b="1" dirty="0">
                  <a:latin typeface="Arial" panose="020B0604020202020204" pitchFamily="34" charset="0"/>
                </a:rPr>
                <a:t> </a:t>
              </a:r>
            </a:p>
          </p:txBody>
        </p:sp>
      </p:grpSp>
      <p:grpSp>
        <p:nvGrpSpPr>
          <p:cNvPr id="26" name="Группа 25"/>
          <p:cNvGrpSpPr/>
          <p:nvPr/>
        </p:nvGrpSpPr>
        <p:grpSpPr>
          <a:xfrm>
            <a:off x="510628" y="3390914"/>
            <a:ext cx="4725902" cy="953079"/>
            <a:chOff x="783433" y="1291005"/>
            <a:chExt cx="3467764" cy="717681"/>
          </a:xfrm>
        </p:grpSpPr>
        <p:sp>
          <p:nvSpPr>
            <p:cNvPr id="27" name="Шестиугольник 26"/>
            <p:cNvSpPr/>
            <p:nvPr/>
          </p:nvSpPr>
          <p:spPr>
            <a:xfrm>
              <a:off x="1705485" y="1365459"/>
              <a:ext cx="2545712" cy="565571"/>
            </a:xfrm>
            <a:prstGeom prst="hexagon">
              <a:avLst/>
            </a:prstGeom>
          </p:spPr>
          <p:style>
            <a:lnRef idx="2">
              <a:schemeClr val="accent5"/>
            </a:lnRef>
            <a:fillRef idx="1">
              <a:schemeClr val="lt1"/>
            </a:fillRef>
            <a:effectRef idx="0">
              <a:schemeClr val="accent5"/>
            </a:effectRef>
            <a:fontRef idx="minor">
              <a:schemeClr val="dk1"/>
            </a:fontRef>
          </p:style>
          <p:txBody>
            <a:bodyPr wrap="square" numCol="1">
              <a:spAutoFit/>
            </a:bodyPr>
            <a:lstStyle/>
            <a:p>
              <a:pPr>
                <a:spcBef>
                  <a:spcPts val="0"/>
                </a:spcBef>
                <a:spcAft>
                  <a:spcPts val="600"/>
                </a:spcAft>
                <a:defRPr/>
              </a:pPr>
              <a:r>
                <a:rPr lang="en-US" altLang="ru-RU" sz="1400" b="1" dirty="0">
                  <a:solidFill>
                    <a:schemeClr val="tx2"/>
                  </a:solidFill>
                  <a:latin typeface="Arial" panose="020B0604020202020204" pitchFamily="34" charset="0"/>
                  <a:cs typeface="Arial" panose="020B0604020202020204" pitchFamily="34" charset="0"/>
                </a:rPr>
                <a:t>Low</a:t>
              </a:r>
              <a:endParaRPr lang="ru-RU" altLang="ru-RU" sz="1400" b="1" dirty="0">
                <a:solidFill>
                  <a:schemeClr val="tx2"/>
                </a:solidFill>
                <a:latin typeface="Arial" panose="020B0604020202020204" pitchFamily="34" charset="0"/>
                <a:cs typeface="Arial" panose="020B0604020202020204" pitchFamily="34" charset="0"/>
              </a:endParaRPr>
            </a:p>
            <a:p>
              <a:pPr>
                <a:spcBef>
                  <a:spcPts val="0"/>
                </a:spcBef>
                <a:spcAft>
                  <a:spcPts val="600"/>
                </a:spcAft>
                <a:defRPr/>
              </a:pPr>
              <a:r>
                <a:rPr lang="ru-RU" altLang="ru-RU" sz="1400" b="1" dirty="0">
                  <a:solidFill>
                    <a:srgbClr val="00B050"/>
                  </a:solidFill>
                  <a:latin typeface="Arial" panose="020B0604020202020204" pitchFamily="34" charset="0"/>
                  <a:cs typeface="Arial" panose="020B0604020202020204" pitchFamily="34" charset="0"/>
                </a:rPr>
                <a:t>(</a:t>
              </a:r>
              <a:r>
                <a:rPr lang="en-US" altLang="ru-RU" sz="1400" b="1" dirty="0">
                  <a:solidFill>
                    <a:srgbClr val="00B050"/>
                  </a:solidFill>
                  <a:latin typeface="Arial" panose="020B0604020202020204" pitchFamily="34" charset="0"/>
                  <a:cs typeface="Arial" panose="020B0604020202020204" pitchFamily="34" charset="0"/>
                </a:rPr>
                <a:t>green zone3</a:t>
              </a:r>
              <a:r>
                <a:rPr lang="ru-RU" altLang="ru-RU" sz="1400" b="1" dirty="0">
                  <a:solidFill>
                    <a:srgbClr val="00B050"/>
                  </a:solidFill>
                  <a:latin typeface="Arial" panose="020B0604020202020204" pitchFamily="34" charset="0"/>
                  <a:cs typeface="Arial" panose="020B0604020202020204" pitchFamily="34" charset="0"/>
                </a:rPr>
                <a:t>)</a:t>
              </a:r>
            </a:p>
          </p:txBody>
        </p:sp>
        <p:sp>
          <p:nvSpPr>
            <p:cNvPr id="28" name="Шестиугольник 27"/>
            <p:cNvSpPr/>
            <p:nvPr/>
          </p:nvSpPr>
          <p:spPr>
            <a:xfrm>
              <a:off x="928987" y="1291005"/>
              <a:ext cx="1072958" cy="717681"/>
            </a:xfrm>
            <a:prstGeom prst="hexagon">
              <a:avLst/>
            </a:prstGeom>
            <a:solidFill>
              <a:srgbClr val="00B050"/>
            </a:solidFill>
          </p:spPr>
          <p:style>
            <a:lnRef idx="0">
              <a:schemeClr val="accent1"/>
            </a:lnRef>
            <a:fillRef idx="3">
              <a:schemeClr val="accent1"/>
            </a:fillRef>
            <a:effectRef idx="3">
              <a:schemeClr val="accent1"/>
            </a:effectRef>
            <a:fontRef idx="minor">
              <a:schemeClr val="lt1"/>
            </a:fontRef>
          </p:style>
          <p:txBody>
            <a:bodyPr numCol="1" anchor="ctr"/>
            <a:lstStyle/>
            <a:p>
              <a:pPr algn="ctr">
                <a:spcBef>
                  <a:spcPts val="0"/>
                </a:spcBef>
                <a:spcAft>
                  <a:spcPts val="0"/>
                </a:spcAft>
                <a:defRPr/>
              </a:pPr>
              <a:endParaRPr lang="ru-RU" altLang="ru-RU">
                <a:solidFill>
                  <a:srgbClr val="FF0000"/>
                </a:solidFill>
              </a:endParaRPr>
            </a:p>
          </p:txBody>
        </p:sp>
        <p:sp>
          <p:nvSpPr>
            <p:cNvPr id="29" name="Прямоугольник 14"/>
            <p:cNvSpPr>
              <a:spLocks noChangeArrowheads="1"/>
            </p:cNvSpPr>
            <p:nvPr/>
          </p:nvSpPr>
          <p:spPr>
            <a:xfrm>
              <a:off x="783433" y="1411586"/>
              <a:ext cx="1267145" cy="48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latin typeface="Arial" panose="020B0604020202020204" pitchFamily="34" charset="0"/>
                </a:rPr>
                <a:t>3 </a:t>
              </a:r>
              <a:r>
                <a:rPr lang="en-US" altLang="ru-RU" sz="1800" b="1" dirty="0">
                  <a:latin typeface="Arial" panose="020B0604020202020204" pitchFamily="34" charset="0"/>
                </a:rPr>
                <a:t>-</a:t>
              </a:r>
              <a:r>
                <a:rPr lang="ru-RU" altLang="ru-RU" sz="1800" b="1" dirty="0">
                  <a:latin typeface="Arial" panose="020B0604020202020204" pitchFamily="34" charset="0"/>
                </a:rPr>
                <a:t> 4 </a:t>
              </a:r>
              <a:endParaRPr lang="en-US" altLang="ru-RU" sz="1800" b="1" dirty="0">
                <a:latin typeface="Arial" panose="020B0604020202020204" pitchFamily="34" charset="0"/>
              </a:endParaRPr>
            </a:p>
            <a:p>
              <a:pPr algn="ctr" eaLnBrk="1" hangingPunct="1">
                <a:spcBef>
                  <a:spcPct val="0"/>
                </a:spcBef>
                <a:buFontTx/>
                <a:buNone/>
              </a:pPr>
              <a:r>
                <a:rPr lang="en-US" altLang="ru-RU" sz="1800" b="1" dirty="0">
                  <a:latin typeface="Arial" panose="020B0604020202020204" pitchFamily="34" charset="0"/>
                </a:rPr>
                <a:t>score</a:t>
              </a:r>
              <a:endParaRPr lang="ru-RU" altLang="ru-RU" sz="1800" b="1" dirty="0">
                <a:latin typeface="Arial" panose="020B0604020202020204" pitchFamily="34" charset="0"/>
              </a:endParaRPr>
            </a:p>
          </p:txBody>
        </p:sp>
      </p:grpSp>
    </p:spTree>
    <p:extLst>
      <p:ext uri="{BB962C8B-B14F-4D97-AF65-F5344CB8AC3E}">
        <p14:creationId xmlns:p14="http://schemas.microsoft.com/office/powerpoint/2010/main" val="2363761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9753" y="2"/>
            <a:ext cx="583295" cy="55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449692" y="164589"/>
            <a:ext cx="1811706" cy="338550"/>
          </a:xfrm>
          <a:prstGeom prst="rect">
            <a:avLst/>
          </a:prstGeom>
        </p:spPr>
        <p:txBody>
          <a:bodyPr wrap="none" lIns="91436" tIns="45718" rIns="91436" bIns="45718" numCol="1">
            <a:spAutoFit/>
          </a:bodyPr>
          <a:lstStyle/>
          <a:p>
            <a:pPr algn="just"/>
            <a:r>
              <a:rPr lang="en-US" altLang="ru-RU" sz="1600" dirty="0">
                <a:solidFill>
                  <a:schemeClr val="accent1">
                    <a:lumMod val="50000"/>
                  </a:schemeClr>
                </a:solidFill>
                <a:effectLst>
                  <a:outerShdw blurRad="38100" dist="38100" dir="2700000" algn="tl">
                    <a:srgbClr val="000000">
                      <a:alpha val="43137"/>
                    </a:srgbClr>
                  </a:outerShdw>
                </a:effectLst>
                <a:latin typeface="Times New Roman" pitchFamily="18" charset="0"/>
              </a:rPr>
              <a:t>Response Measures</a:t>
            </a:r>
            <a:endParaRPr lang="ru-RU" altLang="ru-RU" sz="1600" dirty="0">
              <a:solidFill>
                <a:schemeClr val="accent1">
                  <a:lumMod val="50000"/>
                </a:schemeClr>
              </a:solidFill>
              <a:effectLst>
                <a:outerShdw blurRad="38100" dist="38100" dir="2700000" algn="tl">
                  <a:srgbClr val="000000">
                    <a:alpha val="43137"/>
                  </a:srgbClr>
                </a:outerShdw>
              </a:effectLst>
              <a:latin typeface="Times New Roman" pitchFamily="18" charset="0"/>
            </a:endParaRPr>
          </a:p>
        </p:txBody>
      </p:sp>
      <p:sp>
        <p:nvSpPr>
          <p:cNvPr id="5" name="Прямоугольник 4"/>
          <p:cNvSpPr/>
          <p:nvPr/>
        </p:nvSpPr>
        <p:spPr>
          <a:xfrm>
            <a:off x="142597" y="802863"/>
            <a:ext cx="8335498" cy="172518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numCol="1" anchor="ctr"/>
          <a:lstStyle/>
          <a:p>
            <a:pPr marL="342884" indent="-342884">
              <a:buFont typeface="Wingdings" panose="05000000000000000000" pitchFamily="2" charset="2"/>
              <a:buChar char="Ø"/>
            </a:pPr>
            <a:r>
              <a:rPr lang="en-US" altLang="ru-RU" sz="2400" b="1" dirty="0">
                <a:solidFill>
                  <a:schemeClr val="bg1"/>
                </a:solidFill>
                <a:latin typeface="Times New Roman" panose="02020603050405020304" pitchFamily="18" charset="0"/>
                <a:cs typeface="Times New Roman" panose="02020603050405020304" pitchFamily="18" charset="0"/>
              </a:rPr>
              <a:t>Management decisions to minimize treasury risks</a:t>
            </a:r>
            <a:endParaRPr lang="ru-RU" altLang="ru-RU" sz="2400" b="1" dirty="0">
              <a:solidFill>
                <a:schemeClr val="bg1"/>
              </a:solidFill>
              <a:latin typeface="Times New Roman" panose="02020603050405020304" pitchFamily="18" charset="0"/>
              <a:cs typeface="Times New Roman" panose="02020603050405020304" pitchFamily="18" charset="0"/>
            </a:endParaRPr>
          </a:p>
          <a:p>
            <a:pPr marL="342884" indent="-342884">
              <a:buFont typeface="Wingdings" panose="05000000000000000000" pitchFamily="2" charset="2"/>
              <a:buChar char="Ø"/>
            </a:pPr>
            <a:r>
              <a:rPr lang="ru-RU" altLang="ru-RU" sz="2400" b="1" dirty="0">
                <a:solidFill>
                  <a:schemeClr val="bg1"/>
                </a:solidFill>
                <a:latin typeface="Times New Roman" panose="02020603050405020304" pitchFamily="18" charset="0"/>
                <a:cs typeface="Times New Roman" panose="02020603050405020304" pitchFamily="18" charset="0"/>
              </a:rPr>
              <a:t> </a:t>
            </a:r>
            <a:r>
              <a:rPr lang="en-US" altLang="ru-RU" sz="2400" b="1" dirty="0">
                <a:solidFill>
                  <a:schemeClr val="bg1"/>
                </a:solidFill>
                <a:latin typeface="Times New Roman" panose="02020603050405020304" pitchFamily="18" charset="0"/>
                <a:cs typeface="Times New Roman" panose="02020603050405020304" pitchFamily="18" charset="0"/>
              </a:rPr>
              <a:t>Performance evaluation (rating)</a:t>
            </a:r>
            <a:r>
              <a:rPr lang="ru-RU" altLang="ru-RU" sz="2400" b="1" dirty="0">
                <a:solidFill>
                  <a:schemeClr val="bg1"/>
                </a:solidFill>
                <a:latin typeface="Times New Roman" panose="02020603050405020304" pitchFamily="18" charset="0"/>
                <a:cs typeface="Times New Roman" panose="02020603050405020304" pitchFamily="18" charset="0"/>
              </a:rPr>
              <a:t> </a:t>
            </a:r>
            <a:endParaRPr lang="ru-RU" altLang="ru-RU" sz="2400" dirty="0">
              <a:solidFill>
                <a:schemeClr val="bg1"/>
              </a:solidFill>
              <a:latin typeface="Times New Roman" pitchFamily="18" charset="0"/>
              <a:cs typeface="Times New Roman" pitchFamily="18" charset="0"/>
            </a:endParaRPr>
          </a:p>
        </p:txBody>
      </p:sp>
      <p:sp>
        <p:nvSpPr>
          <p:cNvPr id="6" name="Прямоугольник 5"/>
          <p:cNvSpPr/>
          <p:nvPr/>
        </p:nvSpPr>
        <p:spPr>
          <a:xfrm>
            <a:off x="6687546" y="2712806"/>
            <a:ext cx="1601712" cy="338550"/>
          </a:xfrm>
          <a:prstGeom prst="rect">
            <a:avLst/>
          </a:prstGeom>
        </p:spPr>
        <p:txBody>
          <a:bodyPr wrap="none" lIns="91436" tIns="45718" rIns="91436" bIns="45718" numCol="1">
            <a:spAutoFit/>
          </a:bodyPr>
          <a:lstStyle/>
          <a:p>
            <a:pPr algn="just"/>
            <a:r>
              <a:rPr lang="en-US" altLang="ru-RU" sz="1600" dirty="0">
                <a:solidFill>
                  <a:schemeClr val="accent1">
                    <a:lumMod val="50000"/>
                  </a:schemeClr>
                </a:solidFill>
                <a:effectLst>
                  <a:outerShdw blurRad="38100" dist="38100" dir="2700000" algn="tl">
                    <a:srgbClr val="000000">
                      <a:alpha val="43137"/>
                    </a:srgbClr>
                  </a:outerShdw>
                </a:effectLst>
                <a:latin typeface="Times New Roman" pitchFamily="18" charset="0"/>
              </a:rPr>
              <a:t>Risk Monitoring</a:t>
            </a:r>
            <a:r>
              <a:rPr lang="ru-RU" altLang="ru-RU" sz="1600" dirty="0">
                <a:solidFill>
                  <a:schemeClr val="accent1">
                    <a:lumMod val="50000"/>
                  </a:schemeClr>
                </a:solidFill>
                <a:effectLst>
                  <a:outerShdw blurRad="38100" dist="38100" dir="2700000" algn="tl">
                    <a:srgbClr val="000000">
                      <a:alpha val="43137"/>
                    </a:srgbClr>
                  </a:outerShdw>
                </a:effectLst>
                <a:latin typeface="Times New Roman" pitchFamily="18" charset="0"/>
              </a:rPr>
              <a:t> </a:t>
            </a:r>
          </a:p>
        </p:txBody>
      </p:sp>
      <p:sp>
        <p:nvSpPr>
          <p:cNvPr id="7" name="Прямоугольник 6"/>
          <p:cNvSpPr/>
          <p:nvPr/>
        </p:nvSpPr>
        <p:spPr>
          <a:xfrm>
            <a:off x="2661160" y="3127613"/>
            <a:ext cx="5616624" cy="1525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numCol="1" rtlCol="0" anchor="ctr"/>
          <a:lstStyle/>
          <a:p>
            <a:pPr algn="just"/>
            <a:r>
              <a:rPr lang="en-US" altLang="ru-RU" sz="1200" b="1" dirty="0">
                <a:solidFill>
                  <a:schemeClr val="bg1"/>
                </a:solidFill>
                <a:latin typeface="Times New Roman" panose="02020603050405020304" pitchFamily="18" charset="0"/>
                <a:cs typeface="Times New Roman" panose="02020603050405020304" pitchFamily="18" charset="0"/>
              </a:rPr>
              <a:t>monitoring of</a:t>
            </a:r>
            <a:r>
              <a:rPr lang="ru-RU" altLang="ru-RU" sz="1200" b="1" dirty="0">
                <a:solidFill>
                  <a:schemeClr val="bg1"/>
                </a:solidFill>
                <a:latin typeface="Times New Roman" panose="02020603050405020304" pitchFamily="18" charset="0"/>
                <a:cs typeface="Times New Roman" panose="02020603050405020304" pitchFamily="18" charset="0"/>
              </a:rPr>
              <a:t>:</a:t>
            </a:r>
          </a:p>
          <a:p>
            <a:pPr algn="just"/>
            <a:endParaRPr lang="ru-RU" altLang="ru-RU" sz="1200" b="1" dirty="0">
              <a:solidFill>
                <a:schemeClr val="bg1"/>
              </a:solidFill>
              <a:latin typeface="Times New Roman" panose="02020603050405020304" pitchFamily="18" charset="0"/>
              <a:cs typeface="Times New Roman" panose="02020603050405020304" pitchFamily="18" charset="0"/>
            </a:endParaRPr>
          </a:p>
          <a:p>
            <a:pPr marL="171442" indent="-171442" algn="just">
              <a:buFont typeface="Arial" panose="020B0604020202020204" pitchFamily="34" charset="0"/>
              <a:buChar char="•"/>
            </a:pPr>
            <a:r>
              <a:rPr lang="en-US" altLang="ru-RU" sz="1200" b="1" dirty="0">
                <a:solidFill>
                  <a:schemeClr val="bg1"/>
                </a:solidFill>
                <a:latin typeface="Times New Roman" panose="02020603050405020304" pitchFamily="18" charset="0"/>
                <a:cs typeface="Times New Roman" panose="02020603050405020304" pitchFamily="18" charset="0"/>
              </a:rPr>
              <a:t>treasury risk factors</a:t>
            </a:r>
            <a:r>
              <a:rPr lang="ru-RU" altLang="ru-RU" sz="1200" b="1" dirty="0">
                <a:solidFill>
                  <a:schemeClr val="bg1"/>
                </a:solidFill>
                <a:latin typeface="Times New Roman" panose="02020603050405020304" pitchFamily="18" charset="0"/>
                <a:cs typeface="Times New Roman" panose="02020603050405020304" pitchFamily="18" charset="0"/>
              </a:rPr>
              <a:t> </a:t>
            </a:r>
          </a:p>
          <a:p>
            <a:pPr marL="171442" indent="-171442" algn="just">
              <a:buFont typeface="Arial" panose="020B0604020202020204" pitchFamily="34" charset="0"/>
              <a:buChar char="•"/>
            </a:pPr>
            <a:r>
              <a:rPr lang="en-US" altLang="ru-RU" sz="1200" b="1" dirty="0">
                <a:solidFill>
                  <a:schemeClr val="bg1"/>
                </a:solidFill>
                <a:latin typeface="Times New Roman" panose="02020603050405020304" pitchFamily="18" charset="0"/>
                <a:cs typeface="Times New Roman" panose="02020603050405020304" pitchFamily="18" charset="0"/>
              </a:rPr>
              <a:t>treasury risk parameters</a:t>
            </a:r>
            <a:r>
              <a:rPr lang="ru-RU" altLang="ru-RU" sz="1200" b="1" dirty="0">
                <a:solidFill>
                  <a:schemeClr val="bg1"/>
                </a:solidFill>
                <a:latin typeface="Times New Roman" panose="02020603050405020304" pitchFamily="18" charset="0"/>
                <a:cs typeface="Times New Roman" panose="02020603050405020304" pitchFamily="18" charset="0"/>
              </a:rPr>
              <a:t> </a:t>
            </a:r>
          </a:p>
          <a:p>
            <a:pPr marL="171442" indent="-171442" algn="just">
              <a:buFont typeface="Arial" panose="020B0604020202020204" pitchFamily="34" charset="0"/>
              <a:buChar char="•"/>
            </a:pPr>
            <a:r>
              <a:rPr lang="en-US" altLang="ru-RU" sz="1200" b="1" dirty="0">
                <a:solidFill>
                  <a:schemeClr val="bg1"/>
                </a:solidFill>
                <a:latin typeface="Times New Roman" panose="02020603050405020304" pitchFamily="18" charset="0"/>
                <a:cs typeface="Times New Roman" panose="02020603050405020304" pitchFamily="18" charset="0"/>
              </a:rPr>
              <a:t>management decisions outcomes</a:t>
            </a:r>
            <a:endParaRPr lang="ru-RU" altLang="ru-RU" sz="1200" b="1" dirty="0">
              <a:solidFill>
                <a:schemeClr val="bg1"/>
              </a:solidFill>
            </a:endParaRPr>
          </a:p>
          <a:p>
            <a:pPr algn="just"/>
            <a:endParaRPr lang="ru-RU" altLang="ru-RU" sz="1200" b="1" dirty="0">
              <a:solidFill>
                <a:schemeClr val="bg1"/>
              </a:solidFill>
            </a:endParaRPr>
          </a:p>
          <a:p>
            <a:pPr algn="just"/>
            <a:r>
              <a:rPr lang="ru-RU" altLang="ru-RU" sz="1200" b="1" dirty="0">
                <a:solidFill>
                  <a:schemeClr val="bg1"/>
                </a:solidFill>
                <a:latin typeface="Times New Roman" panose="02020603050405020304" pitchFamily="18" charset="0"/>
                <a:cs typeface="Times New Roman" panose="02020603050405020304" pitchFamily="18" charset="0"/>
              </a:rPr>
              <a:t> </a:t>
            </a:r>
            <a:r>
              <a:rPr lang="en-US" altLang="ru-RU" sz="1200" b="1" dirty="0">
                <a:solidFill>
                  <a:schemeClr val="bg1"/>
                </a:solidFill>
                <a:latin typeface="Times New Roman" panose="02020603050405020304" pitchFamily="18" charset="0"/>
                <a:cs typeface="Times New Roman" panose="02020603050405020304" pitchFamily="18" charset="0"/>
              </a:rPr>
              <a:t>risk relevance review</a:t>
            </a:r>
            <a:endParaRPr lang="ru-RU" altLang="ru-RU" sz="12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12890" y="3671513"/>
            <a:ext cx="1667933" cy="646327"/>
          </a:xfrm>
          <a:prstGeom prst="rect">
            <a:avLst/>
          </a:prstGeom>
          <a:ln/>
        </p:spPr>
        <p:style>
          <a:lnRef idx="2">
            <a:schemeClr val="accent1"/>
          </a:lnRef>
          <a:fillRef idx="1">
            <a:schemeClr val="lt1"/>
          </a:fillRef>
          <a:effectRef idx="0">
            <a:schemeClr val="accent1"/>
          </a:effectRef>
          <a:fontRef idx="minor">
            <a:schemeClr val="dk1"/>
          </a:fontRef>
        </p:style>
        <p:txBody>
          <a:bodyPr wrap="square" lIns="91436" tIns="45718" rIns="91436" bIns="45718" numCol="1" rtlCol="0">
            <a:spAutoFit/>
          </a:bodyPr>
          <a:lstStyle/>
          <a:p>
            <a:pPr algn="ctr"/>
            <a:endParaRPr lang="ru-RU" altLang="ru-RU" sz="1200" b="1" dirty="0">
              <a:solidFill>
                <a:srgbClr val="162387"/>
              </a:solidFill>
              <a:latin typeface="Times New Roman" panose="02020603050405020304" pitchFamily="18" charset="0"/>
              <a:cs typeface="Times New Roman" panose="02020603050405020304" pitchFamily="18" charset="0"/>
            </a:endParaRPr>
          </a:p>
          <a:p>
            <a:pPr algn="ctr"/>
            <a:r>
              <a:rPr lang="en-US" altLang="ru-RU" sz="1200" b="1" dirty="0">
                <a:solidFill>
                  <a:srgbClr val="162387"/>
                </a:solidFill>
                <a:latin typeface="Times New Roman" panose="02020603050405020304" pitchFamily="18" charset="0"/>
                <a:cs typeface="Times New Roman" panose="02020603050405020304" pitchFamily="18" charset="0"/>
              </a:rPr>
              <a:t>RISK MONITORING</a:t>
            </a:r>
            <a:r>
              <a:rPr lang="ru-RU" altLang="ru-RU" sz="1200" b="1" dirty="0">
                <a:solidFill>
                  <a:srgbClr val="162387"/>
                </a:solidFill>
                <a:latin typeface="Times New Roman" panose="02020603050405020304" pitchFamily="18" charset="0"/>
                <a:cs typeface="Times New Roman" panose="02020603050405020304" pitchFamily="18" charset="0"/>
              </a:rPr>
              <a:t> </a:t>
            </a:r>
          </a:p>
          <a:p>
            <a:pPr algn="ctr"/>
            <a:endParaRPr lang="ru-RU" altLang="ru-RU" sz="1200" b="1" dirty="0">
              <a:solidFill>
                <a:srgbClr val="162387"/>
              </a:solidFill>
              <a:latin typeface="Times New Roman" panose="02020603050405020304" pitchFamily="18" charset="0"/>
              <a:cs typeface="Times New Roman" panose="02020603050405020304" pitchFamily="18" charset="0"/>
            </a:endParaRPr>
          </a:p>
        </p:txBody>
      </p:sp>
      <p:sp>
        <p:nvSpPr>
          <p:cNvPr id="9" name="Стрелка вправо 8"/>
          <p:cNvSpPr/>
          <p:nvPr/>
        </p:nvSpPr>
        <p:spPr>
          <a:xfrm>
            <a:off x="2023224" y="3897284"/>
            <a:ext cx="504056" cy="313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numCol="1" rtlCol="0" anchor="ctr"/>
          <a:lstStyle/>
          <a:p>
            <a:pPr algn="ctr"/>
            <a:endParaRPr lang="ru-RU" altLang="ru-RU"/>
          </a:p>
        </p:txBody>
      </p:sp>
    </p:spTree>
    <p:extLst>
      <p:ext uri="{BB962C8B-B14F-4D97-AF65-F5344CB8AC3E}">
        <p14:creationId xmlns:p14="http://schemas.microsoft.com/office/powerpoint/2010/main" val="1437062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9753" y="2"/>
            <a:ext cx="583295" cy="55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txBox="1">
            <a:spLocks/>
          </p:cNvSpPr>
          <p:nvPr/>
        </p:nvSpPr>
        <p:spPr>
          <a:xfrm>
            <a:off x="845710" y="2091839"/>
            <a:ext cx="7886700" cy="588169"/>
          </a:xfrm>
          <a:prstGeom prst="rect">
            <a:avLst/>
          </a:prstGeom>
        </p:spPr>
        <p:txBody>
          <a:bodyPr lIns="91436" tIns="45718" rIns="91436" bIns="45718" numCol="1"/>
          <a:lstStyle>
            <a:lvl1pPr marL="171450" indent="-171450" algn="l"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itchFamily="34" charset="0"/>
              <a:buChar char="•"/>
              <a:defRPr sz="2800" kern="1200">
                <a:solidFill>
                  <a:schemeClr val="tx1"/>
                </a:solidFill>
                <a:latin typeface="+mn-lt"/>
                <a:ea typeface="+mn-ea"/>
                <a:cs typeface="+mn-cs"/>
              </a:defRPr>
            </a:lvl2pPr>
            <a:lvl3pPr marL="858838" indent="-171450"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1738" indent="-171450" algn="l" rtl="0" eaLnBrk="0" fontAlgn="base" hangingPunct="0">
              <a:lnSpc>
                <a:spcPct val="90000"/>
              </a:lnSpc>
              <a:spcBef>
                <a:spcPts val="375"/>
              </a:spcBef>
              <a:spcAft>
                <a:spcPct val="0"/>
              </a:spcAft>
              <a:buFont typeface="Arial" pitchFamily="34" charset="0"/>
              <a:buChar char="•"/>
              <a:defRPr sz="2000" kern="1200">
                <a:solidFill>
                  <a:schemeClr val="tx1"/>
                </a:solidFill>
                <a:latin typeface="+mn-lt"/>
                <a:ea typeface="+mn-ea"/>
                <a:cs typeface="+mn-cs"/>
              </a:defRPr>
            </a:lvl4pPr>
            <a:lvl5pPr marL="1546225" indent="-171450" algn="l" rtl="0" eaLnBrk="0" fontAlgn="base" hangingPunct="0">
              <a:lnSpc>
                <a:spcPct val="90000"/>
              </a:lnSpc>
              <a:spcBef>
                <a:spcPts val="375"/>
              </a:spcBef>
              <a:spcAft>
                <a:spcPct val="0"/>
              </a:spcAft>
              <a:buFont typeface="Arial" pitchFamily="34" charset="0"/>
              <a:buChar char="•"/>
              <a:defRPr sz="2000" kern="1200">
                <a:solidFill>
                  <a:schemeClr val="tx1"/>
                </a:solidFill>
                <a:latin typeface="+mn-lt"/>
                <a:ea typeface="+mn-ea"/>
                <a:cs typeface="+mn-cs"/>
              </a:defRPr>
            </a:lvl5pPr>
            <a:lvl6pPr marL="1890728" indent="-171884" algn="l" defTabSz="687537" rtl="0" eaLnBrk="1" latinLnBrk="0" hangingPunct="1">
              <a:lnSpc>
                <a:spcPct val="90000"/>
              </a:lnSpc>
              <a:spcBef>
                <a:spcPts val="376"/>
              </a:spcBef>
              <a:buFont typeface="Arial" panose="020B0604020202020204" pitchFamily="34" charset="0"/>
              <a:buChar char="•"/>
              <a:defRPr sz="1353" kern="1200">
                <a:solidFill>
                  <a:schemeClr val="tx1"/>
                </a:solidFill>
                <a:latin typeface="+mn-lt"/>
                <a:ea typeface="+mn-ea"/>
                <a:cs typeface="+mn-cs"/>
              </a:defRPr>
            </a:lvl6pPr>
            <a:lvl7pPr marL="2234496" indent="-171884" algn="l" defTabSz="687537" rtl="0" eaLnBrk="1" latinLnBrk="0" hangingPunct="1">
              <a:lnSpc>
                <a:spcPct val="90000"/>
              </a:lnSpc>
              <a:spcBef>
                <a:spcPts val="376"/>
              </a:spcBef>
              <a:buFont typeface="Arial" panose="020B0604020202020204" pitchFamily="34" charset="0"/>
              <a:buChar char="•"/>
              <a:defRPr sz="1353" kern="1200">
                <a:solidFill>
                  <a:schemeClr val="tx1"/>
                </a:solidFill>
                <a:latin typeface="+mn-lt"/>
                <a:ea typeface="+mn-ea"/>
                <a:cs typeface="+mn-cs"/>
              </a:defRPr>
            </a:lvl7pPr>
            <a:lvl8pPr marL="2578265" indent="-171884" algn="l" defTabSz="687537" rtl="0" eaLnBrk="1" latinLnBrk="0" hangingPunct="1">
              <a:lnSpc>
                <a:spcPct val="90000"/>
              </a:lnSpc>
              <a:spcBef>
                <a:spcPts val="376"/>
              </a:spcBef>
              <a:buFont typeface="Arial" panose="020B0604020202020204" pitchFamily="34" charset="0"/>
              <a:buChar char="•"/>
              <a:defRPr sz="1353" kern="1200">
                <a:solidFill>
                  <a:schemeClr val="tx1"/>
                </a:solidFill>
                <a:latin typeface="+mn-lt"/>
                <a:ea typeface="+mn-ea"/>
                <a:cs typeface="+mn-cs"/>
              </a:defRPr>
            </a:lvl8pPr>
            <a:lvl9pPr marL="2922034" indent="-171884" algn="l" defTabSz="687537" rtl="0" eaLnBrk="1" latinLnBrk="0" hangingPunct="1">
              <a:lnSpc>
                <a:spcPct val="90000"/>
              </a:lnSpc>
              <a:spcBef>
                <a:spcPts val="376"/>
              </a:spcBef>
              <a:buFont typeface="Arial" panose="020B0604020202020204" pitchFamily="34" charset="0"/>
              <a:buChar char="•"/>
              <a:defRPr sz="1353" kern="1200">
                <a:solidFill>
                  <a:schemeClr val="tx1"/>
                </a:solidFill>
                <a:latin typeface="+mn-lt"/>
                <a:ea typeface="+mn-ea"/>
                <a:cs typeface="+mn-cs"/>
              </a:defRPr>
            </a:lvl9pPr>
          </a:lstStyle>
          <a:p>
            <a:pPr marL="0" indent="0" algn="ctr">
              <a:buNone/>
            </a:pPr>
            <a:r>
              <a:rPr lang="en-US" altLang="ru-RU" sz="3800"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a:t>
            </a:r>
            <a:endParaRPr lang="ru-RU" altLang="ru-RU" sz="3800"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7278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9753" y="2"/>
            <a:ext cx="583295" cy="55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Скругленная прямоугольная выноска 5"/>
          <p:cNvSpPr/>
          <p:nvPr/>
        </p:nvSpPr>
        <p:spPr>
          <a:xfrm>
            <a:off x="6705602" y="722385"/>
            <a:ext cx="2349501" cy="1285987"/>
          </a:xfrm>
          <a:prstGeom prst="wedgeRoundRectCallout">
            <a:avLst>
              <a:gd name="adj1" fmla="val -48882"/>
              <a:gd name="adj2" fmla="val -3819"/>
              <a:gd name="adj3" fmla="val 16667"/>
            </a:avLst>
          </a:prstGeom>
          <a:ln/>
        </p:spPr>
        <p:style>
          <a:lnRef idx="1">
            <a:schemeClr val="accent2"/>
          </a:lnRef>
          <a:fillRef idx="2">
            <a:schemeClr val="accent2"/>
          </a:fillRef>
          <a:effectRef idx="1">
            <a:schemeClr val="accent2"/>
          </a:effectRef>
          <a:fontRef idx="minor">
            <a:schemeClr val="dk1"/>
          </a:fontRef>
        </p:style>
        <p:txBody>
          <a:bodyPr lIns="91436" tIns="45718" rIns="91436" bIns="45718" numCol="1" rtlCol="0" anchor="ctr"/>
          <a:lstStyle/>
          <a:p>
            <a:pPr algn="ctr"/>
            <a:r>
              <a:rPr lang="ru-RU" altLang="ru-RU" sz="900" b="1" dirty="0">
                <a:solidFill>
                  <a:srgbClr val="2E6CA4"/>
                </a:solidFill>
                <a:latin typeface="Arial" panose="020B0604020202020204" pitchFamily="34" charset="0"/>
                <a:cs typeface="Arial" panose="020B0604020202020204" pitchFamily="34" charset="0"/>
              </a:rPr>
              <a:t> - </a:t>
            </a:r>
            <a:r>
              <a:rPr lang="en-US" altLang="ru-RU" sz="900" b="1" dirty="0">
                <a:solidFill>
                  <a:srgbClr val="2E6CA4"/>
                </a:solidFill>
                <a:latin typeface="Arial" panose="020B0604020202020204" pitchFamily="34" charset="0"/>
                <a:cs typeface="Arial" panose="020B0604020202020204" pitchFamily="34" charset="0"/>
              </a:rPr>
              <a:t>earmarked expenditures</a:t>
            </a:r>
            <a:r>
              <a:rPr lang="ru-RU" altLang="ru-RU" sz="900" b="1" dirty="0">
                <a:solidFill>
                  <a:srgbClr val="2E6CA4"/>
                </a:solidFill>
                <a:latin typeface="Arial" panose="020B0604020202020204" pitchFamily="34" charset="0"/>
                <a:cs typeface="Arial" panose="020B0604020202020204" pitchFamily="34" charset="0"/>
              </a:rPr>
              <a:t>*;</a:t>
            </a:r>
          </a:p>
          <a:p>
            <a:pPr marL="171442" indent="-171442" algn="ctr">
              <a:buFontTx/>
              <a:buChar char="-"/>
            </a:pPr>
            <a:r>
              <a:rPr lang="en-US" altLang="ru-RU" sz="900" b="1" dirty="0">
                <a:solidFill>
                  <a:srgbClr val="2E6CA4"/>
                </a:solidFill>
                <a:latin typeface="Arial" panose="020B0604020202020204" pitchFamily="34" charset="0"/>
                <a:cs typeface="Arial" panose="020B0604020202020204" pitchFamily="34" charset="0"/>
              </a:rPr>
              <a:t>eliminating the risk of unreasonable commitments in excess of the limits established by the Law on the national budget for the relevant fiscal year </a:t>
            </a:r>
          </a:p>
          <a:p>
            <a:pPr algn="ctr"/>
            <a:r>
              <a:rPr lang="ru-RU" altLang="ru-RU" sz="900" b="1" dirty="0">
                <a:solidFill>
                  <a:srgbClr val="2E6CA4"/>
                </a:solidFill>
                <a:latin typeface="Arial" panose="020B0604020202020204" pitchFamily="34" charset="0"/>
                <a:cs typeface="Arial" panose="020B0604020202020204" pitchFamily="34" charset="0"/>
              </a:rPr>
              <a:t>  </a:t>
            </a:r>
            <a:endParaRPr lang="ru-RU" altLang="ru-RU" sz="900" dirty="0">
              <a:solidFill>
                <a:srgbClr val="2E6CA4"/>
              </a:solidFill>
              <a:latin typeface="Arial" panose="020B0604020202020204" pitchFamily="34" charset="0"/>
              <a:cs typeface="Arial" panose="020B0604020202020204" pitchFamily="34" charset="0"/>
            </a:endParaRPr>
          </a:p>
        </p:txBody>
      </p:sp>
      <p:sp>
        <p:nvSpPr>
          <p:cNvPr id="7" name="Скругленный прямоугольник 6"/>
          <p:cNvSpPr/>
          <p:nvPr/>
        </p:nvSpPr>
        <p:spPr>
          <a:xfrm>
            <a:off x="133282" y="928594"/>
            <a:ext cx="2024694" cy="731575"/>
          </a:xfrm>
          <a:prstGeom prst="roundRect">
            <a:avLst/>
          </a:prstGeom>
          <a:ln>
            <a:prstDash val="dash"/>
          </a:ln>
        </p:spPr>
        <p:style>
          <a:lnRef idx="2">
            <a:schemeClr val="accent1"/>
          </a:lnRef>
          <a:fillRef idx="1">
            <a:schemeClr val="lt1"/>
          </a:fillRef>
          <a:effectRef idx="0">
            <a:schemeClr val="accent1"/>
          </a:effectRef>
          <a:fontRef idx="minor">
            <a:schemeClr val="dk1"/>
          </a:fontRef>
        </p:style>
        <p:txBody>
          <a:bodyPr lIns="91436" tIns="45718" rIns="91436" bIns="45718" numCol="1" rtlCol="0" anchor="ctr"/>
          <a:lstStyle/>
          <a:p>
            <a:pPr algn="ctr"/>
            <a:r>
              <a:rPr lang="en-US" altLang="ru-RU" sz="1100" b="1" dirty="0">
                <a:solidFill>
                  <a:schemeClr val="accent1">
                    <a:lumMod val="50000"/>
                  </a:schemeClr>
                </a:solidFill>
                <a:latin typeface="Times New Roman" panose="02020603050405020304" pitchFamily="18" charset="0"/>
                <a:cs typeface="Times New Roman" panose="02020603050405020304" pitchFamily="18" charset="0"/>
              </a:rPr>
              <a:t>Execution of financing plans and their adjustment </a:t>
            </a:r>
            <a:endParaRPr lang="ru-RU" altLang="ru-RU" sz="1100" b="1" dirty="0">
              <a:solidFill>
                <a:schemeClr val="tx2"/>
              </a:solidFill>
              <a:latin typeface="Arial" panose="020B0604020202020204" pitchFamily="34" charset="0"/>
              <a:cs typeface="Arial" panose="020B0604020202020204" pitchFamily="34" charset="0"/>
            </a:endParaRPr>
          </a:p>
        </p:txBody>
      </p:sp>
      <p:sp>
        <p:nvSpPr>
          <p:cNvPr id="75" name="Скругленная прямоугольная выноска 74"/>
          <p:cNvSpPr/>
          <p:nvPr/>
        </p:nvSpPr>
        <p:spPr>
          <a:xfrm>
            <a:off x="2443460" y="728690"/>
            <a:ext cx="3957341" cy="1285986"/>
          </a:xfrm>
          <a:prstGeom prst="wedgeRoundRectCallout">
            <a:avLst>
              <a:gd name="adj1" fmla="val -48882"/>
              <a:gd name="adj2" fmla="val -3819"/>
              <a:gd name="adj3" fmla="val 16667"/>
            </a:avLst>
          </a:prstGeom>
          <a:ln/>
        </p:spPr>
        <p:style>
          <a:lnRef idx="1">
            <a:schemeClr val="accent3"/>
          </a:lnRef>
          <a:fillRef idx="2">
            <a:schemeClr val="accent3"/>
          </a:fillRef>
          <a:effectRef idx="1">
            <a:schemeClr val="accent3"/>
          </a:effectRef>
          <a:fontRef idx="minor">
            <a:schemeClr val="dk1"/>
          </a:fontRef>
        </p:style>
        <p:txBody>
          <a:bodyPr lIns="91436" tIns="45718" rIns="91436" bIns="45718" numCol="1" rtlCol="0" anchor="ctr"/>
          <a:lstStyle/>
          <a:p>
            <a:pPr algn="ctr"/>
            <a:r>
              <a:rPr lang="en-US" altLang="ru-RU" sz="1100" dirty="0">
                <a:solidFill>
                  <a:schemeClr val="tx1"/>
                </a:solidFill>
                <a:latin typeface="Arial" panose="020B0604020202020204" pitchFamily="34" charset="0"/>
                <a:cs typeface="Arial" panose="020B0604020202020204" pitchFamily="34" charset="0"/>
              </a:rPr>
              <a:t>Financing plan is drafted as per the UBC</a:t>
            </a:r>
            <a:r>
              <a:rPr lang="ru-RU" altLang="ru-RU" sz="1100" dirty="0">
                <a:solidFill>
                  <a:schemeClr val="tx1"/>
                </a:solidFill>
                <a:latin typeface="Arial" panose="020B0604020202020204" pitchFamily="34" charset="0"/>
                <a:cs typeface="Arial" panose="020B0604020202020204" pitchFamily="34" charset="0"/>
              </a:rPr>
              <a:t>*. </a:t>
            </a:r>
          </a:p>
          <a:p>
            <a:pPr algn="ctr"/>
            <a:r>
              <a:rPr lang="en-US" altLang="ru-RU" sz="1100" dirty="0">
                <a:solidFill>
                  <a:schemeClr val="tx1"/>
                </a:solidFill>
                <a:latin typeface="Arial" panose="020B0604020202020204" pitchFamily="34" charset="0"/>
                <a:cs typeface="Arial" panose="020B0604020202020204" pitchFamily="34" charset="0"/>
              </a:rPr>
              <a:t>Should be balanced, defines the monetary value of commitments by budget programs administrators and their subordinate public institutions</a:t>
            </a:r>
            <a:r>
              <a:rPr lang="ru-RU" altLang="ru-RU" sz="1100" dirty="0">
                <a:solidFill>
                  <a:schemeClr val="tx1"/>
                </a:solidFill>
                <a:latin typeface="Arial" panose="020B0604020202020204" pitchFamily="34" charset="0"/>
                <a:cs typeface="Arial" panose="020B0604020202020204" pitchFamily="34" charset="0"/>
              </a:rPr>
              <a:t>.</a:t>
            </a:r>
          </a:p>
        </p:txBody>
      </p:sp>
      <p:sp>
        <p:nvSpPr>
          <p:cNvPr id="83" name="Скругленная прямоугольная выноска 82"/>
          <p:cNvSpPr/>
          <p:nvPr/>
        </p:nvSpPr>
        <p:spPr>
          <a:xfrm>
            <a:off x="6705601" y="2117425"/>
            <a:ext cx="2349500" cy="1262702"/>
          </a:xfrm>
          <a:prstGeom prst="wedgeRoundRectCallout">
            <a:avLst>
              <a:gd name="adj1" fmla="val -48882"/>
              <a:gd name="adj2" fmla="val -3819"/>
              <a:gd name="adj3" fmla="val 16667"/>
            </a:avLst>
          </a:prstGeom>
          <a:ln/>
        </p:spPr>
        <p:style>
          <a:lnRef idx="1">
            <a:schemeClr val="accent2"/>
          </a:lnRef>
          <a:fillRef idx="2">
            <a:schemeClr val="accent2"/>
          </a:fillRef>
          <a:effectRef idx="1">
            <a:schemeClr val="accent2"/>
          </a:effectRef>
          <a:fontRef idx="minor">
            <a:schemeClr val="dk1"/>
          </a:fontRef>
        </p:style>
        <p:txBody>
          <a:bodyPr lIns="91436" tIns="45718" rIns="91436" bIns="45718" numCol="1" rtlCol="0" anchor="ctr"/>
          <a:lstStyle/>
          <a:p>
            <a:pPr marL="171442" indent="-171442" algn="ctr">
              <a:buFontTx/>
              <a:buChar char="-"/>
            </a:pPr>
            <a:r>
              <a:rPr lang="en-US" altLang="ru-RU" sz="900" b="1" dirty="0">
                <a:solidFill>
                  <a:srgbClr val="2E6CA4"/>
                </a:solidFill>
                <a:latin typeface="Arial" panose="020B0604020202020204" pitchFamily="34" charset="0"/>
                <a:cs typeface="Arial" panose="020B0604020202020204" pitchFamily="34" charset="0"/>
              </a:rPr>
              <a:t>Compliance with public procurement legislation</a:t>
            </a:r>
            <a:r>
              <a:rPr lang="ru-RU" altLang="ru-RU" sz="900" b="1" dirty="0">
                <a:solidFill>
                  <a:srgbClr val="2E6CA4"/>
                </a:solidFill>
                <a:latin typeface="Arial" panose="020B0604020202020204" pitchFamily="34" charset="0"/>
                <a:cs typeface="Arial" panose="020B0604020202020204" pitchFamily="34" charset="0"/>
              </a:rPr>
              <a:t>;</a:t>
            </a:r>
          </a:p>
          <a:p>
            <a:pPr marL="171442" indent="-171442" algn="ctr">
              <a:buFontTx/>
              <a:buChar char="-"/>
            </a:pPr>
            <a:r>
              <a:rPr lang="en-US" altLang="kk-KZ" sz="900" b="1" dirty="0">
                <a:solidFill>
                  <a:srgbClr val="2E6CA4"/>
                </a:solidFill>
                <a:latin typeface="Arial" panose="020B0604020202020204" pitchFamily="34" charset="0"/>
                <a:cs typeface="Arial" panose="020B0604020202020204" pitchFamily="34" charset="0"/>
              </a:rPr>
              <a:t>Ensure timely contract implementation</a:t>
            </a:r>
            <a:r>
              <a:rPr lang="kk-KZ" altLang="kk-KZ" sz="900" b="1" dirty="0">
                <a:solidFill>
                  <a:srgbClr val="2E6CA4"/>
                </a:solidFill>
                <a:latin typeface="Arial" panose="020B0604020202020204" pitchFamily="34" charset="0"/>
                <a:cs typeface="Arial" panose="020B0604020202020204" pitchFamily="34" charset="0"/>
              </a:rPr>
              <a:t>;</a:t>
            </a:r>
          </a:p>
          <a:p>
            <a:pPr marL="171442" indent="-171442" algn="ctr">
              <a:buFontTx/>
              <a:buChar char="-"/>
            </a:pPr>
            <a:r>
              <a:rPr lang="en-US" altLang="kk-KZ" sz="900" b="1" dirty="0">
                <a:solidFill>
                  <a:srgbClr val="2E6CA4"/>
                </a:solidFill>
                <a:latin typeface="Arial" panose="020B0604020202020204" pitchFamily="34" charset="0"/>
                <a:cs typeface="Arial" panose="020B0604020202020204" pitchFamily="34" charset="0"/>
              </a:rPr>
              <a:t>Elimination of accounts payable</a:t>
            </a:r>
            <a:endParaRPr lang="ru-RU" altLang="ru-RU" sz="900" b="1" dirty="0">
              <a:solidFill>
                <a:srgbClr val="2E6CA4"/>
              </a:solidFill>
              <a:latin typeface="Arial" panose="020B0604020202020204" pitchFamily="34" charset="0"/>
              <a:cs typeface="Arial" panose="020B0604020202020204" pitchFamily="34" charset="0"/>
            </a:endParaRPr>
          </a:p>
        </p:txBody>
      </p:sp>
      <p:sp>
        <p:nvSpPr>
          <p:cNvPr id="84" name="Скругленный прямоугольник 83"/>
          <p:cNvSpPr/>
          <p:nvPr/>
        </p:nvSpPr>
        <p:spPr>
          <a:xfrm>
            <a:off x="157660" y="2400430"/>
            <a:ext cx="2000318" cy="749300"/>
          </a:xfrm>
          <a:prstGeom prst="roundRect">
            <a:avLst/>
          </a:prstGeom>
          <a:ln>
            <a:prstDash val="dash"/>
          </a:ln>
        </p:spPr>
        <p:style>
          <a:lnRef idx="2">
            <a:schemeClr val="accent1"/>
          </a:lnRef>
          <a:fillRef idx="1">
            <a:schemeClr val="lt1"/>
          </a:fillRef>
          <a:effectRef idx="0">
            <a:schemeClr val="accent1"/>
          </a:effectRef>
          <a:fontRef idx="minor">
            <a:schemeClr val="dk1"/>
          </a:fontRef>
        </p:style>
        <p:txBody>
          <a:bodyPr lIns="91436" tIns="45718" rIns="91436" bIns="45718" numCol="1" rtlCol="0" anchor="ctr"/>
          <a:lstStyle/>
          <a:p>
            <a:pPr lvl="0" algn="ctr"/>
            <a:r>
              <a:rPr lang="en-US" altLang="ru-RU" sz="1100" b="1" dirty="0">
                <a:solidFill>
                  <a:schemeClr val="accent1">
                    <a:lumMod val="50000"/>
                  </a:schemeClr>
                </a:solidFill>
                <a:latin typeface="Times New Roman" panose="02020603050405020304" pitchFamily="18" charset="0"/>
                <a:cs typeface="Times New Roman" panose="02020603050405020304" pitchFamily="18" charset="0"/>
              </a:rPr>
              <a:t>Registration of civil law transactions of public institutions</a:t>
            </a:r>
            <a:endParaRPr lang="ru-RU" altLang="ru-RU" sz="11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5" name="Скругленная прямоугольная выноска 84"/>
          <p:cNvSpPr/>
          <p:nvPr/>
        </p:nvSpPr>
        <p:spPr>
          <a:xfrm>
            <a:off x="2443460" y="2164977"/>
            <a:ext cx="3957341" cy="1215151"/>
          </a:xfrm>
          <a:prstGeom prst="wedgeRoundRectCallout">
            <a:avLst>
              <a:gd name="adj1" fmla="val -48882"/>
              <a:gd name="adj2" fmla="val -3819"/>
              <a:gd name="adj3" fmla="val 16667"/>
            </a:avLst>
          </a:prstGeom>
          <a:ln/>
        </p:spPr>
        <p:style>
          <a:lnRef idx="1">
            <a:schemeClr val="accent3"/>
          </a:lnRef>
          <a:fillRef idx="2">
            <a:schemeClr val="accent3"/>
          </a:fillRef>
          <a:effectRef idx="1">
            <a:schemeClr val="accent3"/>
          </a:effectRef>
          <a:fontRef idx="minor">
            <a:schemeClr val="dk1"/>
          </a:fontRef>
        </p:style>
        <p:txBody>
          <a:bodyPr lIns="91436" tIns="45718" rIns="91436" bIns="45718" numCol="1" rtlCol="0" anchor="ctr"/>
          <a:lstStyle/>
          <a:p>
            <a:pPr algn="ctr"/>
            <a:r>
              <a:rPr lang="en-US" altLang="ru-RU" sz="1100" dirty="0">
                <a:solidFill>
                  <a:schemeClr val="tx1"/>
                </a:solidFill>
                <a:latin typeface="Arial" panose="020B0604020202020204" pitchFamily="34" charset="0"/>
                <a:cs typeface="Arial" panose="020B0604020202020204" pitchFamily="34" charset="0"/>
              </a:rPr>
              <a:t>Civil law transactions of public institutions become effective after mandatory registration with the Treasury</a:t>
            </a:r>
            <a:r>
              <a:rPr lang="ru-RU" altLang="ru-RU" sz="1100" dirty="0">
                <a:solidFill>
                  <a:schemeClr val="tx1"/>
                </a:solidFill>
                <a:latin typeface="Arial" panose="020B0604020202020204" pitchFamily="34" charset="0"/>
                <a:cs typeface="Arial" panose="020B0604020202020204" pitchFamily="34" charset="0"/>
              </a:rPr>
              <a:t>.</a:t>
            </a:r>
          </a:p>
          <a:p>
            <a:pPr algn="ctr"/>
            <a:r>
              <a:rPr lang="ru-RU" altLang="ru-RU" sz="1100" dirty="0">
                <a:solidFill>
                  <a:schemeClr val="tx1"/>
                </a:solidFill>
                <a:latin typeface="Arial" panose="020B0604020202020204" pitchFamily="34" charset="0"/>
                <a:cs typeface="Arial" panose="020B0604020202020204" pitchFamily="34" charset="0"/>
              </a:rPr>
              <a:t> </a:t>
            </a:r>
            <a:r>
              <a:rPr lang="en-US" altLang="ru-RU" sz="1100" dirty="0">
                <a:solidFill>
                  <a:schemeClr val="tx1"/>
                </a:solidFill>
                <a:latin typeface="Arial" panose="020B0604020202020204" pitchFamily="34" charset="0"/>
                <a:cs typeface="Arial" panose="020B0604020202020204" pitchFamily="34" charset="0"/>
              </a:rPr>
              <a:t>Integration of e-Procurement AIIS, Treasury-Client IS</a:t>
            </a:r>
            <a:r>
              <a:rPr lang="ru-RU" altLang="ru-RU" sz="1100" dirty="0">
                <a:solidFill>
                  <a:schemeClr val="tx1"/>
                </a:solidFill>
                <a:latin typeface="Arial" panose="020B0604020202020204" pitchFamily="34" charset="0"/>
                <a:cs typeface="Arial" panose="020B0604020202020204" pitchFamily="34" charset="0"/>
              </a:rPr>
              <a:t>;</a:t>
            </a:r>
          </a:p>
          <a:p>
            <a:pPr algn="ctr"/>
            <a:r>
              <a:rPr lang="en-US" altLang="ru-RU" sz="1100" dirty="0">
                <a:solidFill>
                  <a:schemeClr val="tx1"/>
                </a:solidFill>
                <a:latin typeface="Arial" panose="020B0604020202020204" pitchFamily="34" charset="0"/>
                <a:cs typeface="Arial" panose="020B0604020202020204" pitchFamily="34" charset="0"/>
              </a:rPr>
              <a:t>Incurring commitments within the budget envelope allocated as per the UBC</a:t>
            </a:r>
            <a:r>
              <a:rPr lang="ru-RU" altLang="ru-RU" sz="1100" dirty="0">
                <a:solidFill>
                  <a:schemeClr val="tx1"/>
                </a:solidFill>
                <a:latin typeface="Arial" panose="020B0604020202020204" pitchFamily="34" charset="0"/>
                <a:cs typeface="Arial" panose="020B0604020202020204" pitchFamily="34" charset="0"/>
              </a:rPr>
              <a:t>.</a:t>
            </a:r>
          </a:p>
        </p:txBody>
      </p:sp>
      <p:sp>
        <p:nvSpPr>
          <p:cNvPr id="93" name="Скругленная прямоугольная выноска 92"/>
          <p:cNvSpPr/>
          <p:nvPr/>
        </p:nvSpPr>
        <p:spPr>
          <a:xfrm>
            <a:off x="6705601" y="3476655"/>
            <a:ext cx="2349500" cy="1318037"/>
          </a:xfrm>
          <a:prstGeom prst="wedgeRoundRectCallout">
            <a:avLst>
              <a:gd name="adj1" fmla="val -48882"/>
              <a:gd name="adj2" fmla="val -3819"/>
              <a:gd name="adj3" fmla="val 16667"/>
            </a:avLst>
          </a:prstGeom>
          <a:ln/>
        </p:spPr>
        <p:style>
          <a:lnRef idx="1">
            <a:schemeClr val="accent2"/>
          </a:lnRef>
          <a:fillRef idx="2">
            <a:schemeClr val="accent2"/>
          </a:fillRef>
          <a:effectRef idx="1">
            <a:schemeClr val="accent2"/>
          </a:effectRef>
          <a:fontRef idx="minor">
            <a:schemeClr val="dk1"/>
          </a:fontRef>
        </p:style>
        <p:txBody>
          <a:bodyPr lIns="91436" tIns="45718" rIns="91436" bIns="45718" numCol="1" rtlCol="0" anchor="ctr"/>
          <a:lstStyle/>
          <a:p>
            <a:pPr marL="171442" indent="-171442" algn="ctr">
              <a:buFontTx/>
              <a:buChar char="-"/>
            </a:pPr>
            <a:r>
              <a:rPr lang="en-US" altLang="ru-RU" sz="900" b="1" dirty="0">
                <a:solidFill>
                  <a:srgbClr val="2E6CA4"/>
                </a:solidFill>
                <a:latin typeface="Arial" panose="020B0604020202020204" pitchFamily="34" charset="0"/>
                <a:cs typeface="Arial" panose="020B0604020202020204" pitchFamily="34" charset="0"/>
              </a:rPr>
              <a:t>Performed within the allocated budget envelope</a:t>
            </a:r>
            <a:r>
              <a:rPr lang="ru-RU" altLang="ru-RU" sz="900" b="1" dirty="0">
                <a:solidFill>
                  <a:srgbClr val="2E6CA4"/>
                </a:solidFill>
                <a:latin typeface="Arial" panose="020B0604020202020204" pitchFamily="34" charset="0"/>
                <a:cs typeface="Arial" panose="020B0604020202020204" pitchFamily="34" charset="0"/>
              </a:rPr>
              <a:t>;</a:t>
            </a:r>
            <a:r>
              <a:rPr lang="en-US" altLang="ru-RU" sz="900" b="1" dirty="0">
                <a:solidFill>
                  <a:srgbClr val="2E6CA4"/>
                </a:solidFill>
                <a:latin typeface="Arial" panose="020B0604020202020204" pitchFamily="34" charset="0"/>
                <a:cs typeface="Arial" panose="020B0604020202020204" pitchFamily="34" charset="0"/>
              </a:rPr>
              <a:t> in line with the contract</a:t>
            </a:r>
            <a:r>
              <a:rPr lang="ru-RU" altLang="ru-RU" sz="900" b="1" dirty="0">
                <a:solidFill>
                  <a:srgbClr val="2E6CA4"/>
                </a:solidFill>
                <a:latin typeface="Arial" panose="020B0604020202020204" pitchFamily="34" charset="0"/>
                <a:cs typeface="Arial" panose="020B0604020202020204" pitchFamily="34" charset="0"/>
              </a:rPr>
              <a:t>,</a:t>
            </a:r>
            <a:r>
              <a:rPr lang="en-US" altLang="ru-RU" sz="900" b="1" dirty="0">
                <a:solidFill>
                  <a:srgbClr val="2E6CA4"/>
                </a:solidFill>
                <a:latin typeface="Arial" panose="020B0604020202020204" pitchFamily="34" charset="0"/>
                <a:cs typeface="Arial" panose="020B0604020202020204" pitchFamily="34" charset="0"/>
              </a:rPr>
              <a:t> expenditures validity as per supporting documents</a:t>
            </a:r>
            <a:r>
              <a:rPr lang="ru-RU" altLang="ru-RU" sz="900" b="1" dirty="0">
                <a:solidFill>
                  <a:srgbClr val="2E6CA4"/>
                </a:solidFill>
                <a:latin typeface="Arial" panose="020B0604020202020204" pitchFamily="34" charset="0"/>
                <a:cs typeface="Arial" panose="020B0604020202020204" pitchFamily="34" charset="0"/>
              </a:rPr>
              <a:t> (</a:t>
            </a:r>
            <a:r>
              <a:rPr lang="en-US" altLang="ru-RU" sz="900" b="1" dirty="0">
                <a:solidFill>
                  <a:srgbClr val="2E6CA4"/>
                </a:solidFill>
                <a:latin typeface="Arial" panose="020B0604020202020204" pitchFamily="34" charset="0"/>
                <a:cs typeface="Arial" panose="020B0604020202020204" pitchFamily="34" charset="0"/>
              </a:rPr>
              <a:t>e-invoice</a:t>
            </a:r>
            <a:r>
              <a:rPr lang="ru-RU" altLang="ru-RU" sz="900" b="1" dirty="0">
                <a:solidFill>
                  <a:srgbClr val="2E6CA4"/>
                </a:solidFill>
                <a:latin typeface="Arial" panose="020B0604020202020204" pitchFamily="34" charset="0"/>
                <a:cs typeface="Arial" panose="020B0604020202020204" pitchFamily="34" charset="0"/>
              </a:rPr>
              <a:t>) </a:t>
            </a:r>
          </a:p>
        </p:txBody>
      </p:sp>
      <p:sp>
        <p:nvSpPr>
          <p:cNvPr id="94" name="Скругленный прямоугольник 93"/>
          <p:cNvSpPr/>
          <p:nvPr/>
        </p:nvSpPr>
        <p:spPr>
          <a:xfrm>
            <a:off x="202109" y="3821466"/>
            <a:ext cx="1955869" cy="552743"/>
          </a:xfrm>
          <a:prstGeom prst="roundRect">
            <a:avLst/>
          </a:prstGeom>
          <a:ln>
            <a:prstDash val="dash"/>
          </a:ln>
        </p:spPr>
        <p:style>
          <a:lnRef idx="2">
            <a:schemeClr val="accent1"/>
          </a:lnRef>
          <a:fillRef idx="1">
            <a:schemeClr val="lt1"/>
          </a:fillRef>
          <a:effectRef idx="0">
            <a:schemeClr val="accent1"/>
          </a:effectRef>
          <a:fontRef idx="minor">
            <a:schemeClr val="dk1"/>
          </a:fontRef>
        </p:style>
        <p:txBody>
          <a:bodyPr lIns="91436" tIns="45718" rIns="91436" bIns="45718" numCol="1" rtlCol="0" anchor="ctr"/>
          <a:lstStyle/>
          <a:p>
            <a:pPr lvl="0" algn="ctr"/>
            <a:r>
              <a:rPr lang="en-US" altLang="ru-RU" sz="1100" b="1" dirty="0">
                <a:solidFill>
                  <a:schemeClr val="accent1">
                    <a:lumMod val="50000"/>
                  </a:schemeClr>
                </a:solidFill>
                <a:latin typeface="Times New Roman" panose="02020603050405020304" pitchFamily="18" charset="0"/>
                <a:cs typeface="Times New Roman" panose="02020603050405020304" pitchFamily="18" charset="0"/>
              </a:rPr>
              <a:t>Payments and money transfers</a:t>
            </a:r>
            <a:endParaRPr lang="ru-RU" altLang="ru-RU" sz="11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5" name="Скругленная прямоугольная выноска 94"/>
          <p:cNvSpPr/>
          <p:nvPr/>
        </p:nvSpPr>
        <p:spPr>
          <a:xfrm>
            <a:off x="2442969" y="3476655"/>
            <a:ext cx="3957832" cy="1310215"/>
          </a:xfrm>
          <a:prstGeom prst="wedgeRoundRectCallout">
            <a:avLst>
              <a:gd name="adj1" fmla="val -48882"/>
              <a:gd name="adj2" fmla="val -3819"/>
              <a:gd name="adj3" fmla="val 16667"/>
            </a:avLst>
          </a:prstGeom>
          <a:ln/>
        </p:spPr>
        <p:style>
          <a:lnRef idx="1">
            <a:schemeClr val="accent3"/>
          </a:lnRef>
          <a:fillRef idx="2">
            <a:schemeClr val="accent3"/>
          </a:fillRef>
          <a:effectRef idx="1">
            <a:schemeClr val="accent3"/>
          </a:effectRef>
          <a:fontRef idx="minor">
            <a:schemeClr val="dk1"/>
          </a:fontRef>
        </p:style>
        <p:txBody>
          <a:bodyPr lIns="91436" tIns="45718" rIns="91436" bIns="45718" numCol="1" rtlCol="0" anchor="ctr"/>
          <a:lstStyle/>
          <a:p>
            <a:pPr algn="ctr"/>
            <a:r>
              <a:rPr lang="en-US" altLang="ru-RU" sz="1100" dirty="0">
                <a:solidFill>
                  <a:schemeClr val="tx1"/>
                </a:solidFill>
                <a:latin typeface="Arial" panose="020B0604020202020204" pitchFamily="34" charset="0"/>
                <a:cs typeface="Arial" panose="020B0604020202020204" pitchFamily="34" charset="0"/>
              </a:rPr>
              <a:t>Integration of Treasury - Client IS and e-Invoices IS; check financing plans for compliance with the registered commitments</a:t>
            </a:r>
            <a:r>
              <a:rPr lang="ru-RU" altLang="ru-RU" sz="1100" dirty="0">
                <a:solidFill>
                  <a:schemeClr val="tx1"/>
                </a:solidFill>
                <a:latin typeface="Arial" panose="020B0604020202020204" pitchFamily="34" charset="0"/>
                <a:cs typeface="Arial" panose="020B0604020202020204" pitchFamily="34" charset="0"/>
              </a:rPr>
              <a:t>;</a:t>
            </a:r>
            <a:r>
              <a:rPr lang="en-US" altLang="ru-RU" sz="1100" dirty="0">
                <a:solidFill>
                  <a:schemeClr val="tx1"/>
                </a:solidFill>
                <a:latin typeface="Arial" panose="020B0604020202020204" pitchFamily="34" charset="0"/>
                <a:cs typeface="Arial" panose="020B0604020202020204" pitchFamily="34" charset="0"/>
              </a:rPr>
              <a:t> </a:t>
            </a:r>
            <a:r>
              <a:rPr lang="ru-RU" altLang="ru-RU" sz="1100" dirty="0">
                <a:solidFill>
                  <a:schemeClr val="tx1"/>
                </a:solidFill>
                <a:latin typeface="Arial" panose="020B0604020202020204" pitchFamily="34" charset="0"/>
                <a:cs typeface="Arial" panose="020B0604020202020204" pitchFamily="34" charset="0"/>
              </a:rPr>
              <a:t> </a:t>
            </a:r>
          </a:p>
          <a:p>
            <a:pPr algn="ctr"/>
            <a:r>
              <a:rPr lang="en-US" altLang="ru-RU" sz="1100" dirty="0">
                <a:solidFill>
                  <a:schemeClr val="tx1"/>
                </a:solidFill>
                <a:latin typeface="Arial" panose="020B0604020202020204" pitchFamily="34" charset="0"/>
                <a:cs typeface="Arial" panose="020B0604020202020204" pitchFamily="34" charset="0"/>
              </a:rPr>
              <a:t>pop-up windows warning of the need to perform additional checks (traffic light)</a:t>
            </a:r>
            <a:r>
              <a:rPr lang="ru-RU" altLang="ru-RU" sz="1100" dirty="0">
                <a:solidFill>
                  <a:schemeClr val="tx1"/>
                </a:solidFill>
                <a:latin typeface="Arial" panose="020B0604020202020204" pitchFamily="34" charset="0"/>
                <a:cs typeface="Arial" panose="020B0604020202020204" pitchFamily="34" charset="0"/>
              </a:rPr>
              <a:t>. </a:t>
            </a:r>
          </a:p>
        </p:txBody>
      </p:sp>
      <p:sp>
        <p:nvSpPr>
          <p:cNvPr id="14" name="TextBox 13"/>
          <p:cNvSpPr txBox="1"/>
          <p:nvPr/>
        </p:nvSpPr>
        <p:spPr>
          <a:xfrm>
            <a:off x="319711" y="4786870"/>
            <a:ext cx="6994214" cy="307773"/>
          </a:xfrm>
          <a:prstGeom prst="rect">
            <a:avLst/>
          </a:prstGeom>
          <a:noFill/>
        </p:spPr>
        <p:txBody>
          <a:bodyPr wrap="none" lIns="91436" tIns="45718" rIns="91436" bIns="45718" numCol="1" rtlCol="0">
            <a:spAutoFit/>
          </a:bodyPr>
          <a:lstStyle/>
          <a:p>
            <a:r>
              <a:rPr lang="ru-RU" altLang="ru-RU" sz="1400" b="1" dirty="0">
                <a:solidFill>
                  <a:srgbClr val="FF0000"/>
                </a:solidFill>
                <a:latin typeface="Arial" panose="020B0604020202020204" pitchFamily="34" charset="0"/>
                <a:cs typeface="Arial" panose="020B0604020202020204" pitchFamily="34" charset="0"/>
              </a:rPr>
              <a:t>* </a:t>
            </a:r>
            <a:r>
              <a:rPr lang="en-US" altLang="ru-RU" sz="1100" b="1" dirty="0">
                <a:solidFill>
                  <a:srgbClr val="FF0000"/>
                </a:solidFill>
                <a:latin typeface="Arial" panose="020B0604020202020204" pitchFamily="34" charset="0"/>
                <a:cs typeface="Arial" panose="020B0604020202020204" pitchFamily="34" charset="0"/>
              </a:rPr>
              <a:t>Unified Budget Classification of the Republic of Kazakhstan</a:t>
            </a:r>
            <a:r>
              <a:rPr lang="ru-RU" altLang="ru-RU" sz="1100" b="1" dirty="0">
                <a:solidFill>
                  <a:srgbClr val="FF0000"/>
                </a:solidFill>
                <a:latin typeface="Arial" panose="020B0604020202020204" pitchFamily="34" charset="0"/>
                <a:cs typeface="Arial" panose="020B0604020202020204" pitchFamily="34" charset="0"/>
              </a:rPr>
              <a:t> </a:t>
            </a:r>
            <a:r>
              <a:rPr lang="ru-RU" altLang="ru-RU" sz="900" dirty="0">
                <a:solidFill>
                  <a:srgbClr val="FF0000"/>
                </a:solidFill>
                <a:latin typeface="Arial" panose="020B0604020202020204" pitchFamily="34" charset="0"/>
                <a:cs typeface="Arial" panose="020B0604020202020204" pitchFamily="34" charset="0"/>
              </a:rPr>
              <a:t>(</a:t>
            </a:r>
            <a:r>
              <a:rPr lang="en-US" altLang="ru-RU" sz="900" dirty="0">
                <a:solidFill>
                  <a:srgbClr val="FF0000"/>
                </a:solidFill>
                <a:latin typeface="Arial" panose="020B0604020202020204" pitchFamily="34" charset="0"/>
                <a:cs typeface="Arial" panose="020B0604020202020204" pitchFamily="34" charset="0"/>
              </a:rPr>
              <a:t>Order of the RK MoF #</a:t>
            </a:r>
            <a:r>
              <a:rPr lang="kk-KZ" altLang="kk-KZ" sz="900" dirty="0">
                <a:solidFill>
                  <a:srgbClr val="FF0000"/>
                </a:solidFill>
                <a:latin typeface="Arial" panose="020B0604020202020204" pitchFamily="34" charset="0"/>
                <a:cs typeface="Arial" panose="020B0604020202020204" pitchFamily="34" charset="0"/>
              </a:rPr>
              <a:t>403 </a:t>
            </a:r>
            <a:r>
              <a:rPr lang="en-US" altLang="kk-KZ" sz="900" dirty="0">
                <a:solidFill>
                  <a:srgbClr val="FF0000"/>
                </a:solidFill>
                <a:latin typeface="Arial" panose="020B0604020202020204" pitchFamily="34" charset="0"/>
                <a:cs typeface="Arial" panose="020B0604020202020204" pitchFamily="34" charset="0"/>
              </a:rPr>
              <a:t>of September</a:t>
            </a:r>
            <a:r>
              <a:rPr lang="kk-KZ" altLang="kk-KZ" sz="900" dirty="0">
                <a:solidFill>
                  <a:srgbClr val="FF0000"/>
                </a:solidFill>
                <a:latin typeface="Arial" panose="020B0604020202020204" pitchFamily="34" charset="0"/>
                <a:cs typeface="Arial" panose="020B0604020202020204" pitchFamily="34" charset="0"/>
              </a:rPr>
              <a:t> 18</a:t>
            </a:r>
            <a:r>
              <a:rPr lang="en-US" altLang="kk-KZ" sz="900" dirty="0">
                <a:solidFill>
                  <a:srgbClr val="FF0000"/>
                </a:solidFill>
                <a:latin typeface="Arial" panose="020B0604020202020204" pitchFamily="34" charset="0"/>
                <a:cs typeface="Arial" panose="020B0604020202020204" pitchFamily="34" charset="0"/>
              </a:rPr>
              <a:t>,</a:t>
            </a:r>
            <a:r>
              <a:rPr lang="kk-KZ" altLang="kk-KZ" sz="900" dirty="0">
                <a:solidFill>
                  <a:srgbClr val="FF0000"/>
                </a:solidFill>
                <a:latin typeface="Arial" panose="020B0604020202020204" pitchFamily="34" charset="0"/>
                <a:cs typeface="Arial" panose="020B0604020202020204" pitchFamily="34" charset="0"/>
              </a:rPr>
              <a:t> 2014</a:t>
            </a:r>
            <a:r>
              <a:rPr lang="ru-RU" altLang="ru-RU" sz="900" dirty="0">
                <a:solidFill>
                  <a:srgbClr val="FF0000"/>
                </a:solidFill>
                <a:latin typeface="Arial" panose="020B0604020202020204" pitchFamily="34" charset="0"/>
                <a:cs typeface="Arial" panose="020B0604020202020204" pitchFamily="34" charset="0"/>
              </a:rPr>
              <a:t>)</a:t>
            </a:r>
          </a:p>
        </p:txBody>
      </p:sp>
      <p:sp>
        <p:nvSpPr>
          <p:cNvPr id="3" name="Стрелка вправо 2"/>
          <p:cNvSpPr/>
          <p:nvPr/>
        </p:nvSpPr>
        <p:spPr>
          <a:xfrm>
            <a:off x="2223691" y="1194178"/>
            <a:ext cx="164669" cy="284340"/>
          </a:xfrm>
          <a:prstGeom prst="rightArrow">
            <a:avLst/>
          </a:prstGeom>
        </p:spPr>
        <p:style>
          <a:lnRef idx="1">
            <a:schemeClr val="accent1"/>
          </a:lnRef>
          <a:fillRef idx="2">
            <a:schemeClr val="accent1"/>
          </a:fillRef>
          <a:effectRef idx="1">
            <a:schemeClr val="accent1"/>
          </a:effectRef>
          <a:fontRef idx="minor">
            <a:schemeClr val="dk1"/>
          </a:fontRef>
        </p:style>
        <p:txBody>
          <a:bodyPr lIns="91436" tIns="45718" rIns="91436" bIns="45718" numCol="1" rtlCol="0" anchor="ctr"/>
          <a:lstStyle/>
          <a:p>
            <a:pPr algn="ctr"/>
            <a:endParaRPr lang="ru-RU" altLang="ru-RU" b="1">
              <a:ln w="12700">
                <a:solidFill>
                  <a:schemeClr val="accent5"/>
                </a:solidFill>
                <a:prstDash val="lgDashDot"/>
              </a:ln>
              <a:pattFill prst="ltDnDiag">
                <a:fgClr>
                  <a:schemeClr val="accent5">
                    <a:lumMod val="60000"/>
                    <a:lumOff val="40000"/>
                  </a:schemeClr>
                </a:fgClr>
                <a:bgClr>
                  <a:schemeClr val="bg1"/>
                </a:bgClr>
              </a:pattFill>
            </a:endParaRPr>
          </a:p>
        </p:txBody>
      </p:sp>
      <p:sp>
        <p:nvSpPr>
          <p:cNvPr id="47" name="Стрелка вправо 46"/>
          <p:cNvSpPr/>
          <p:nvPr/>
        </p:nvSpPr>
        <p:spPr>
          <a:xfrm>
            <a:off x="6460375" y="1206790"/>
            <a:ext cx="164669" cy="284340"/>
          </a:xfrm>
          <a:prstGeom prst="rightArrow">
            <a:avLst/>
          </a:prstGeom>
        </p:spPr>
        <p:style>
          <a:lnRef idx="1">
            <a:schemeClr val="accent1"/>
          </a:lnRef>
          <a:fillRef idx="2">
            <a:schemeClr val="accent1"/>
          </a:fillRef>
          <a:effectRef idx="1">
            <a:schemeClr val="accent1"/>
          </a:effectRef>
          <a:fontRef idx="minor">
            <a:schemeClr val="dk1"/>
          </a:fontRef>
        </p:style>
        <p:txBody>
          <a:bodyPr lIns="91436" tIns="45718" rIns="91436" bIns="45718" numCol="1" rtlCol="0" anchor="ctr"/>
          <a:lstStyle/>
          <a:p>
            <a:pPr algn="ctr"/>
            <a:endParaRPr lang="ru-RU" altLang="ru-RU" b="1">
              <a:ln w="12700">
                <a:solidFill>
                  <a:schemeClr val="accent5"/>
                </a:solidFill>
                <a:prstDash val="lgDashDot"/>
              </a:ln>
              <a:pattFill prst="ltDnDiag">
                <a:fgClr>
                  <a:schemeClr val="accent5">
                    <a:lumMod val="60000"/>
                    <a:lumOff val="40000"/>
                  </a:schemeClr>
                </a:fgClr>
                <a:bgClr>
                  <a:schemeClr val="bg1"/>
                </a:bgClr>
              </a:pattFill>
            </a:endParaRPr>
          </a:p>
        </p:txBody>
      </p:sp>
      <p:sp>
        <p:nvSpPr>
          <p:cNvPr id="48" name="Стрелка вправо 47"/>
          <p:cNvSpPr/>
          <p:nvPr/>
        </p:nvSpPr>
        <p:spPr>
          <a:xfrm>
            <a:off x="2202427" y="2612654"/>
            <a:ext cx="164669" cy="284340"/>
          </a:xfrm>
          <a:prstGeom prst="rightArrow">
            <a:avLst/>
          </a:prstGeom>
        </p:spPr>
        <p:style>
          <a:lnRef idx="1">
            <a:schemeClr val="accent1"/>
          </a:lnRef>
          <a:fillRef idx="2">
            <a:schemeClr val="accent1"/>
          </a:fillRef>
          <a:effectRef idx="1">
            <a:schemeClr val="accent1"/>
          </a:effectRef>
          <a:fontRef idx="minor">
            <a:schemeClr val="dk1"/>
          </a:fontRef>
        </p:style>
        <p:txBody>
          <a:bodyPr lIns="91436" tIns="45718" rIns="91436" bIns="45718" numCol="1" rtlCol="0" anchor="ctr"/>
          <a:lstStyle/>
          <a:p>
            <a:pPr algn="ctr"/>
            <a:endParaRPr lang="ru-RU" altLang="ru-RU" b="1">
              <a:ln w="12700">
                <a:solidFill>
                  <a:schemeClr val="accent5"/>
                </a:solidFill>
                <a:prstDash val="lgDashDot"/>
              </a:ln>
              <a:pattFill prst="ltDnDiag">
                <a:fgClr>
                  <a:schemeClr val="accent5">
                    <a:lumMod val="60000"/>
                    <a:lumOff val="40000"/>
                  </a:schemeClr>
                </a:fgClr>
                <a:bgClr>
                  <a:schemeClr val="bg1"/>
                </a:bgClr>
              </a:pattFill>
            </a:endParaRPr>
          </a:p>
        </p:txBody>
      </p:sp>
      <p:sp>
        <p:nvSpPr>
          <p:cNvPr id="49" name="Стрелка вправо 48"/>
          <p:cNvSpPr/>
          <p:nvPr/>
        </p:nvSpPr>
        <p:spPr>
          <a:xfrm>
            <a:off x="6460374" y="2640825"/>
            <a:ext cx="164669" cy="284340"/>
          </a:xfrm>
          <a:prstGeom prst="rightArrow">
            <a:avLst/>
          </a:prstGeom>
        </p:spPr>
        <p:style>
          <a:lnRef idx="1">
            <a:schemeClr val="accent1"/>
          </a:lnRef>
          <a:fillRef idx="2">
            <a:schemeClr val="accent1"/>
          </a:fillRef>
          <a:effectRef idx="1">
            <a:schemeClr val="accent1"/>
          </a:effectRef>
          <a:fontRef idx="minor">
            <a:schemeClr val="dk1"/>
          </a:fontRef>
        </p:style>
        <p:txBody>
          <a:bodyPr lIns="91436" tIns="45718" rIns="91436" bIns="45718" numCol="1" rtlCol="0" anchor="ctr"/>
          <a:lstStyle/>
          <a:p>
            <a:pPr algn="ctr"/>
            <a:endParaRPr lang="ru-RU" altLang="ru-RU" b="1">
              <a:ln w="12700">
                <a:solidFill>
                  <a:schemeClr val="accent5"/>
                </a:solidFill>
                <a:prstDash val="lgDashDot"/>
              </a:ln>
              <a:pattFill prst="ltDnDiag">
                <a:fgClr>
                  <a:schemeClr val="accent5">
                    <a:lumMod val="60000"/>
                    <a:lumOff val="40000"/>
                  </a:schemeClr>
                </a:fgClr>
                <a:bgClr>
                  <a:schemeClr val="bg1"/>
                </a:bgClr>
              </a:pattFill>
            </a:endParaRPr>
          </a:p>
        </p:txBody>
      </p:sp>
      <p:sp>
        <p:nvSpPr>
          <p:cNvPr id="50" name="Стрелка вправо 49"/>
          <p:cNvSpPr/>
          <p:nvPr/>
        </p:nvSpPr>
        <p:spPr>
          <a:xfrm>
            <a:off x="2202427" y="3987195"/>
            <a:ext cx="164669" cy="284340"/>
          </a:xfrm>
          <a:prstGeom prst="rightArrow">
            <a:avLst/>
          </a:prstGeom>
        </p:spPr>
        <p:style>
          <a:lnRef idx="1">
            <a:schemeClr val="accent1"/>
          </a:lnRef>
          <a:fillRef idx="2">
            <a:schemeClr val="accent1"/>
          </a:fillRef>
          <a:effectRef idx="1">
            <a:schemeClr val="accent1"/>
          </a:effectRef>
          <a:fontRef idx="minor">
            <a:schemeClr val="dk1"/>
          </a:fontRef>
        </p:style>
        <p:txBody>
          <a:bodyPr lIns="91436" tIns="45718" rIns="91436" bIns="45718" numCol="1" rtlCol="0" anchor="ctr"/>
          <a:lstStyle/>
          <a:p>
            <a:pPr algn="ctr"/>
            <a:endParaRPr lang="ru-RU" altLang="ru-RU" b="1">
              <a:ln w="12700">
                <a:solidFill>
                  <a:schemeClr val="accent5"/>
                </a:solidFill>
                <a:prstDash val="lgDashDot"/>
              </a:ln>
              <a:pattFill prst="ltDnDiag">
                <a:fgClr>
                  <a:schemeClr val="accent5">
                    <a:lumMod val="60000"/>
                    <a:lumOff val="40000"/>
                  </a:schemeClr>
                </a:fgClr>
                <a:bgClr>
                  <a:schemeClr val="bg1"/>
                </a:bgClr>
              </a:pattFill>
            </a:endParaRPr>
          </a:p>
        </p:txBody>
      </p:sp>
      <p:sp>
        <p:nvSpPr>
          <p:cNvPr id="51" name="Стрелка вправо 50"/>
          <p:cNvSpPr/>
          <p:nvPr/>
        </p:nvSpPr>
        <p:spPr>
          <a:xfrm>
            <a:off x="6461769" y="3973832"/>
            <a:ext cx="164669" cy="284340"/>
          </a:xfrm>
          <a:prstGeom prst="rightArrow">
            <a:avLst/>
          </a:prstGeom>
        </p:spPr>
        <p:style>
          <a:lnRef idx="1">
            <a:schemeClr val="accent1"/>
          </a:lnRef>
          <a:fillRef idx="2">
            <a:schemeClr val="accent1"/>
          </a:fillRef>
          <a:effectRef idx="1">
            <a:schemeClr val="accent1"/>
          </a:effectRef>
          <a:fontRef idx="minor">
            <a:schemeClr val="dk1"/>
          </a:fontRef>
        </p:style>
        <p:txBody>
          <a:bodyPr lIns="91436" tIns="45718" rIns="91436" bIns="45718" numCol="1" rtlCol="0" anchor="ctr"/>
          <a:lstStyle/>
          <a:p>
            <a:pPr algn="ctr"/>
            <a:endParaRPr lang="ru-RU" altLang="ru-RU" b="1">
              <a:ln w="12700">
                <a:solidFill>
                  <a:schemeClr val="accent5"/>
                </a:solidFill>
                <a:prstDash val="lgDashDot"/>
              </a:ln>
              <a:pattFill prst="ltDnDiag">
                <a:fgClr>
                  <a:schemeClr val="accent5">
                    <a:lumMod val="60000"/>
                    <a:lumOff val="40000"/>
                  </a:schemeClr>
                </a:fgClr>
                <a:bgClr>
                  <a:schemeClr val="bg1"/>
                </a:bgClr>
              </a:pattFill>
            </a:endParaRPr>
          </a:p>
        </p:txBody>
      </p:sp>
      <p:sp>
        <p:nvSpPr>
          <p:cNvPr id="52" name="Прямоугольник 51"/>
          <p:cNvSpPr/>
          <p:nvPr/>
        </p:nvSpPr>
        <p:spPr>
          <a:xfrm>
            <a:off x="4467130" y="124698"/>
            <a:ext cx="4315853" cy="338550"/>
          </a:xfrm>
          <a:prstGeom prst="rect">
            <a:avLst/>
          </a:prstGeom>
        </p:spPr>
        <p:txBody>
          <a:bodyPr wrap="none" lIns="91436" tIns="45718" rIns="91436" bIns="45718" numCol="1">
            <a:spAutoFit/>
          </a:bodyPr>
          <a:lstStyle/>
          <a:p>
            <a:pPr algn="ctr"/>
            <a:r>
              <a:rPr lang="en-US" altLang="ru-RU" sz="1600" dirty="0">
                <a:solidFill>
                  <a:schemeClr val="accent1">
                    <a:lumMod val="50000"/>
                  </a:schemeClr>
                </a:solidFill>
                <a:effectLst>
                  <a:outerShdw blurRad="38100" dist="38100" dir="2700000" algn="tl">
                    <a:srgbClr val="000000">
                      <a:alpha val="43137"/>
                    </a:srgbClr>
                  </a:outerShdw>
                </a:effectLst>
                <a:latin typeface="Times New Roman" pitchFamily="18" charset="0"/>
              </a:rPr>
              <a:t>Business Processes in the</a:t>
            </a:r>
            <a:r>
              <a:rPr lang="ru-RU" altLang="ru-RU" sz="1600" dirty="0">
                <a:solidFill>
                  <a:schemeClr val="accent1">
                    <a:lumMod val="50000"/>
                  </a:schemeClr>
                </a:solidFill>
                <a:effectLst>
                  <a:outerShdw blurRad="38100" dist="38100" dir="2700000" algn="tl">
                    <a:srgbClr val="000000">
                      <a:alpha val="43137"/>
                    </a:srgbClr>
                  </a:outerShdw>
                </a:effectLst>
                <a:latin typeface="Times New Roman" pitchFamily="18" charset="0"/>
              </a:rPr>
              <a:t> </a:t>
            </a:r>
            <a:r>
              <a:rPr lang="en-US" altLang="ru-RU" sz="1600" b="1" dirty="0">
                <a:solidFill>
                  <a:srgbClr val="FF0000"/>
                </a:solidFill>
                <a:effectLst>
                  <a:outerShdw blurRad="38100" dist="38100" dir="2700000" algn="tl">
                    <a:srgbClr val="000000">
                      <a:alpha val="43137"/>
                    </a:srgbClr>
                  </a:outerShdw>
                </a:effectLst>
                <a:latin typeface="Times New Roman" pitchFamily="18" charset="0"/>
              </a:rPr>
              <a:t>“Treasury – Client” IS</a:t>
            </a:r>
            <a:endParaRPr lang="ru-RU" altLang="ru-RU" sz="1600" b="1" dirty="0">
              <a:solidFill>
                <a:srgbClr val="FF0000"/>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892663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9753" y="2"/>
            <a:ext cx="583295" cy="55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888464" y="106020"/>
            <a:ext cx="7736922" cy="338550"/>
          </a:xfrm>
          <a:prstGeom prst="rect">
            <a:avLst/>
          </a:prstGeom>
        </p:spPr>
        <p:txBody>
          <a:bodyPr wrap="square" lIns="91436" tIns="45718" rIns="91436" bIns="45718" numCol="1">
            <a:spAutoFit/>
          </a:bodyPr>
          <a:lstStyle/>
          <a:p>
            <a:pPr algn="just"/>
            <a:r>
              <a:rPr lang="en-US" altLang="ru-RU" sz="1600" dirty="0">
                <a:solidFill>
                  <a:schemeClr val="accent1">
                    <a:lumMod val="50000"/>
                  </a:schemeClr>
                </a:solidFill>
                <a:effectLst>
                  <a:outerShdw blurRad="38100" dist="38100" dir="2700000" algn="tl">
                    <a:srgbClr val="000000">
                      <a:alpha val="43137"/>
                    </a:srgbClr>
                  </a:outerShdw>
                </a:effectLst>
                <a:latin typeface="Times New Roman" pitchFamily="18" charset="0"/>
              </a:rPr>
              <a:t>Compliance control (ongoing control (ex ante) + internal control</a:t>
            </a:r>
            <a:r>
              <a:rPr lang="ru-RU" altLang="ru-RU" sz="1600" dirty="0">
                <a:solidFill>
                  <a:schemeClr val="accent1">
                    <a:lumMod val="50000"/>
                  </a:schemeClr>
                </a:solidFill>
                <a:effectLst>
                  <a:outerShdw blurRad="38100" dist="38100" dir="2700000" algn="tl">
                    <a:srgbClr val="000000">
                      <a:alpha val="43137"/>
                    </a:srgbClr>
                  </a:outerShdw>
                </a:effectLst>
                <a:latin typeface="Times New Roman" pitchFamily="18" charset="0"/>
              </a:rPr>
              <a:t>) </a:t>
            </a:r>
          </a:p>
        </p:txBody>
      </p:sp>
      <p:grpSp>
        <p:nvGrpSpPr>
          <p:cNvPr id="3" name="Группа 2"/>
          <p:cNvGrpSpPr/>
          <p:nvPr/>
        </p:nvGrpSpPr>
        <p:grpSpPr>
          <a:xfrm>
            <a:off x="902850" y="770866"/>
            <a:ext cx="7784813" cy="1172696"/>
            <a:chOff x="356382" y="615737"/>
            <a:chExt cx="8398915" cy="1335472"/>
          </a:xfrm>
        </p:grpSpPr>
        <p:grpSp>
          <p:nvGrpSpPr>
            <p:cNvPr id="6" name="Группа 5">
              <a:extLst>
                <a:ext uri="{FF2B5EF4-FFF2-40B4-BE49-F238E27FC236}">
                  <a16:creationId xmlns:a16="http://schemas.microsoft.com/office/drawing/2014/main" id="{006A4ADC-432B-4823-867A-4683CC035D27}"/>
                </a:ext>
              </a:extLst>
            </p:cNvPr>
            <p:cNvGrpSpPr/>
            <p:nvPr/>
          </p:nvGrpSpPr>
          <p:grpSpPr>
            <a:xfrm>
              <a:off x="356382" y="615737"/>
              <a:ext cx="8398915" cy="1335472"/>
              <a:chOff x="376575" y="2402482"/>
              <a:chExt cx="4356002" cy="1512002"/>
            </a:xfrm>
          </p:grpSpPr>
          <p:sp>
            <p:nvSpPr>
              <p:cNvPr id="21" name="Rectangle 1">
                <a:extLst>
                  <a:ext uri="{FF2B5EF4-FFF2-40B4-BE49-F238E27FC236}">
                    <a16:creationId xmlns:a16="http://schemas.microsoft.com/office/drawing/2014/main" id="{175B65C1-126A-4340-916C-AB8E1865E88F}"/>
                  </a:ext>
                </a:extLst>
              </p:cNvPr>
              <p:cNvSpPr/>
              <p:nvPr/>
            </p:nvSpPr>
            <p:spPr>
              <a:xfrm>
                <a:off x="386536" y="2431158"/>
                <a:ext cx="4273029" cy="646808"/>
              </a:xfrm>
              <a:prstGeom prst="rect">
                <a:avLst/>
              </a:prstGeom>
              <a:noFill/>
              <a:ln w="9525" cap="flat" cmpd="sng" algn="ctr">
                <a:noFill/>
                <a:prstDash val="solid"/>
              </a:ln>
              <a:effectLst/>
            </p:spPr>
            <p:txBody>
              <a:bodyPr numCol="1" rtlCol="0" anchor="ctr"/>
              <a:lstStyle>
                <a:defPPr>
                  <a:defRPr lang="ru-RU" altLang="ru-RU"/>
                </a:defPPr>
                <a:lvl1pPr algn="l" defTabSz="690563" rtl="0" eaLnBrk="0" fontAlgn="base" hangingPunct="0">
                  <a:spcBef>
                    <a:spcPct val="0"/>
                  </a:spcBef>
                  <a:spcAft>
                    <a:spcPct val="0"/>
                  </a:spcAft>
                  <a:defRPr kern="1200">
                    <a:solidFill>
                      <a:schemeClr val="tx1"/>
                    </a:solidFill>
                    <a:latin typeface="Calibri" pitchFamily="34" charset="0"/>
                    <a:ea typeface="+mn-ea"/>
                    <a:cs typeface="+mn-cs"/>
                  </a:defRPr>
                </a:lvl1pPr>
                <a:lvl2pPr marL="344488" indent="112713" algn="l" defTabSz="690563" rtl="0" eaLnBrk="0" fontAlgn="base" hangingPunct="0">
                  <a:spcBef>
                    <a:spcPct val="0"/>
                  </a:spcBef>
                  <a:spcAft>
                    <a:spcPct val="0"/>
                  </a:spcAft>
                  <a:defRPr kern="1200">
                    <a:solidFill>
                      <a:schemeClr val="tx1"/>
                    </a:solidFill>
                    <a:latin typeface="Calibri" pitchFamily="34" charset="0"/>
                    <a:ea typeface="+mn-ea"/>
                    <a:cs typeface="+mn-cs"/>
                  </a:defRPr>
                </a:lvl2pPr>
                <a:lvl3pPr marL="690563" indent="-3175" algn="l" defTabSz="690563" rtl="0" eaLnBrk="0" fontAlgn="base" hangingPunct="0">
                  <a:spcBef>
                    <a:spcPct val="0"/>
                  </a:spcBef>
                  <a:spcAft>
                    <a:spcPct val="0"/>
                  </a:spcAft>
                  <a:defRPr kern="1200">
                    <a:solidFill>
                      <a:schemeClr val="tx1"/>
                    </a:solidFill>
                    <a:latin typeface="Calibri" pitchFamily="34" charset="0"/>
                    <a:ea typeface="+mn-ea"/>
                    <a:cs typeface="+mn-cs"/>
                  </a:defRPr>
                </a:lvl3pPr>
                <a:lvl4pPr marL="1035050" indent="-4763" algn="l" defTabSz="690563" rtl="0" eaLnBrk="0" fontAlgn="base" hangingPunct="0">
                  <a:spcBef>
                    <a:spcPct val="0"/>
                  </a:spcBef>
                  <a:spcAft>
                    <a:spcPct val="0"/>
                  </a:spcAft>
                  <a:defRPr kern="1200">
                    <a:solidFill>
                      <a:schemeClr val="tx1"/>
                    </a:solidFill>
                    <a:latin typeface="Calibri" pitchFamily="34" charset="0"/>
                    <a:ea typeface="+mn-ea"/>
                    <a:cs typeface="+mn-cs"/>
                  </a:defRPr>
                </a:lvl4pPr>
                <a:lvl5pPr marL="1381125" indent="-6350" algn="l" defTabSz="690563"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defTabSz="822878" eaLnBrk="1" hangingPunct="1">
                  <a:defRPr/>
                </a:pPr>
                <a:endParaRPr lang="en-US" sz="1400" kern="0" dirty="0">
                  <a:solidFill>
                    <a:schemeClr val="accent5">
                      <a:lumMod val="50000"/>
                    </a:schemeClr>
                  </a:solidFill>
                  <a:latin typeface="Arial" panose="020B0604020202020204" pitchFamily="34" charset="0"/>
                  <a:ea typeface="ＭＳ Ｐゴシック"/>
                  <a:cs typeface="Arial" panose="020B0604020202020204" pitchFamily="34" charset="0"/>
                </a:endParaRPr>
              </a:p>
            </p:txBody>
          </p:sp>
          <p:grpSp>
            <p:nvGrpSpPr>
              <p:cNvPr id="22" name="Группа 21">
                <a:extLst>
                  <a:ext uri="{FF2B5EF4-FFF2-40B4-BE49-F238E27FC236}">
                    <a16:creationId xmlns:a16="http://schemas.microsoft.com/office/drawing/2014/main" id="{648890D9-7CCA-4868-B5E2-4B98839F2CC0}"/>
                  </a:ext>
                </a:extLst>
              </p:cNvPr>
              <p:cNvGrpSpPr/>
              <p:nvPr/>
            </p:nvGrpSpPr>
            <p:grpSpPr>
              <a:xfrm>
                <a:off x="376575" y="2402482"/>
                <a:ext cx="4356002" cy="1511999"/>
                <a:chOff x="249047" y="947797"/>
                <a:chExt cx="4214504" cy="1643003"/>
              </a:xfrm>
            </p:grpSpPr>
            <p:sp>
              <p:nvSpPr>
                <p:cNvPr id="30" name="Rectangle 286">
                  <a:extLst>
                    <a:ext uri="{FF2B5EF4-FFF2-40B4-BE49-F238E27FC236}">
                      <a16:creationId xmlns:a16="http://schemas.microsoft.com/office/drawing/2014/main" id="{984F800E-6924-402A-913B-3F1A35014699}"/>
                    </a:ext>
                  </a:extLst>
                </p:cNvPr>
                <p:cNvSpPr txBox="1">
                  <a:spLocks noChangeArrowheads="1"/>
                </p:cNvSpPr>
                <p:nvPr/>
              </p:nvSpPr>
              <p:spPr bwMode="gray">
                <a:xfrm>
                  <a:off x="254449" y="953552"/>
                  <a:ext cx="375708" cy="1625777"/>
                </a:xfrm>
                <a:prstGeom prst="roundRect">
                  <a:avLst>
                    <a:gd name="adj" fmla="val 3120"/>
                  </a:avLst>
                </a:prstGeom>
                <a:solidFill>
                  <a:schemeClr val="accent1">
                    <a:lumMod val="40000"/>
                    <a:lumOff val="60000"/>
                  </a:schemeClr>
                </a:solidFill>
                <a:ln w="9525" cap="flat" cmpd="sng" algn="ctr">
                  <a:noFill/>
                  <a:prstDash val="solid"/>
                </a:ln>
                <a:effectLst/>
              </p:spPr>
              <p:txBody>
                <a:bodyPr numCol="1" rtlCol="0" anchor="ctr">
                  <a:noAutofit/>
                </a:bodyPr>
                <a:lstStyle>
                  <a:defPPr>
                    <a:defRPr lang="ru-RU" altLang="ru-RU"/>
                  </a:defPPr>
                  <a:lvl1pPr algn="l" defTabSz="690563" rtl="0" eaLnBrk="0" fontAlgn="base" hangingPunct="0">
                    <a:spcBef>
                      <a:spcPct val="0"/>
                    </a:spcBef>
                    <a:spcAft>
                      <a:spcPct val="0"/>
                    </a:spcAft>
                    <a:defRPr kern="1200">
                      <a:solidFill>
                        <a:schemeClr val="tx1"/>
                      </a:solidFill>
                      <a:latin typeface="Calibri" pitchFamily="34" charset="0"/>
                      <a:ea typeface="+mn-ea"/>
                      <a:cs typeface="+mn-cs"/>
                    </a:defRPr>
                  </a:lvl1pPr>
                  <a:lvl2pPr marL="344488" indent="112713" algn="l" defTabSz="690563" rtl="0" eaLnBrk="0" fontAlgn="base" hangingPunct="0">
                    <a:spcBef>
                      <a:spcPct val="0"/>
                    </a:spcBef>
                    <a:spcAft>
                      <a:spcPct val="0"/>
                    </a:spcAft>
                    <a:defRPr kern="1200">
                      <a:solidFill>
                        <a:schemeClr val="tx1"/>
                      </a:solidFill>
                      <a:latin typeface="Calibri" pitchFamily="34" charset="0"/>
                      <a:ea typeface="+mn-ea"/>
                      <a:cs typeface="+mn-cs"/>
                    </a:defRPr>
                  </a:lvl2pPr>
                  <a:lvl3pPr marL="690563" indent="-3175" algn="l" defTabSz="690563" rtl="0" eaLnBrk="0" fontAlgn="base" hangingPunct="0">
                    <a:spcBef>
                      <a:spcPct val="0"/>
                    </a:spcBef>
                    <a:spcAft>
                      <a:spcPct val="0"/>
                    </a:spcAft>
                    <a:defRPr kern="1200">
                      <a:solidFill>
                        <a:schemeClr val="tx1"/>
                      </a:solidFill>
                      <a:latin typeface="Calibri" pitchFamily="34" charset="0"/>
                      <a:ea typeface="+mn-ea"/>
                      <a:cs typeface="+mn-cs"/>
                    </a:defRPr>
                  </a:lvl3pPr>
                  <a:lvl4pPr marL="1035050" indent="-4763" algn="l" defTabSz="690563" rtl="0" eaLnBrk="0" fontAlgn="base" hangingPunct="0">
                    <a:spcBef>
                      <a:spcPct val="0"/>
                    </a:spcBef>
                    <a:spcAft>
                      <a:spcPct val="0"/>
                    </a:spcAft>
                    <a:defRPr kern="1200">
                      <a:solidFill>
                        <a:schemeClr val="tx1"/>
                      </a:solidFill>
                      <a:latin typeface="Calibri" pitchFamily="34" charset="0"/>
                      <a:ea typeface="+mn-ea"/>
                      <a:cs typeface="+mn-cs"/>
                    </a:defRPr>
                  </a:lvl4pPr>
                  <a:lvl5pPr marL="1381125" indent="-6350" algn="l" defTabSz="690563"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marL="308595" lvl="1" indent="0" defTabSz="617189" eaLnBrk="1" hangingPunct="1">
                    <a:spcBef>
                      <a:spcPts val="0"/>
                    </a:spcBef>
                    <a:spcAft>
                      <a:spcPts val="0"/>
                    </a:spcAft>
                    <a:defRPr/>
                  </a:pPr>
                  <a:endParaRPr lang="en-US" sz="1000" kern="0" dirty="0">
                    <a:solidFill>
                      <a:schemeClr val="accent5">
                        <a:lumMod val="50000"/>
                      </a:schemeClr>
                    </a:solidFill>
                    <a:latin typeface="Arial" panose="020B0604020202020204" pitchFamily="34" charset="0"/>
                    <a:ea typeface="ＭＳ Ｐゴシック"/>
                    <a:cs typeface="Arial" panose="020B0604020202020204" pitchFamily="34" charset="0"/>
                  </a:endParaRPr>
                </a:p>
              </p:txBody>
            </p:sp>
            <p:sp>
              <p:nvSpPr>
                <p:cNvPr id="31" name="Rectangle: Rounded Corners 30">
                  <a:extLst>
                    <a:ext uri="{FF2B5EF4-FFF2-40B4-BE49-F238E27FC236}">
                      <a16:creationId xmlns:a16="http://schemas.microsoft.com/office/drawing/2014/main" id="{556A2AC3-9F22-4889-BB3B-FABFCB77C09F}"/>
                    </a:ext>
                  </a:extLst>
                </p:cNvPr>
                <p:cNvSpPr/>
                <p:nvPr/>
              </p:nvSpPr>
              <p:spPr>
                <a:xfrm>
                  <a:off x="249047" y="947797"/>
                  <a:ext cx="4214504" cy="1643003"/>
                </a:xfrm>
                <a:prstGeom prst="roundRect">
                  <a:avLst>
                    <a:gd name="adj" fmla="val 5173"/>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defPPr>
                    <a:defRPr lang="ru-RU" altLang="ru-RU"/>
                  </a:defPPr>
                  <a:lvl1pPr algn="l" defTabSz="690563" rtl="0" eaLnBrk="0" fontAlgn="base" hangingPunct="0">
                    <a:spcBef>
                      <a:spcPct val="0"/>
                    </a:spcBef>
                    <a:spcAft>
                      <a:spcPct val="0"/>
                    </a:spcAft>
                    <a:defRPr kern="1200">
                      <a:solidFill>
                        <a:schemeClr val="lt1"/>
                      </a:solidFill>
                      <a:latin typeface="+mn-lt"/>
                      <a:ea typeface="+mn-ea"/>
                      <a:cs typeface="+mn-cs"/>
                    </a:defRPr>
                  </a:lvl1pPr>
                  <a:lvl2pPr marL="344488" indent="112713" algn="l" defTabSz="690563" rtl="0" eaLnBrk="0" fontAlgn="base" hangingPunct="0">
                    <a:spcBef>
                      <a:spcPct val="0"/>
                    </a:spcBef>
                    <a:spcAft>
                      <a:spcPct val="0"/>
                    </a:spcAft>
                    <a:defRPr kern="1200">
                      <a:solidFill>
                        <a:schemeClr val="lt1"/>
                      </a:solidFill>
                      <a:latin typeface="+mn-lt"/>
                      <a:ea typeface="+mn-ea"/>
                      <a:cs typeface="+mn-cs"/>
                    </a:defRPr>
                  </a:lvl2pPr>
                  <a:lvl3pPr marL="690563" indent="-3175" algn="l" defTabSz="690563" rtl="0" eaLnBrk="0" fontAlgn="base" hangingPunct="0">
                    <a:spcBef>
                      <a:spcPct val="0"/>
                    </a:spcBef>
                    <a:spcAft>
                      <a:spcPct val="0"/>
                    </a:spcAft>
                    <a:defRPr kern="1200">
                      <a:solidFill>
                        <a:schemeClr val="lt1"/>
                      </a:solidFill>
                      <a:latin typeface="+mn-lt"/>
                      <a:ea typeface="+mn-ea"/>
                      <a:cs typeface="+mn-cs"/>
                    </a:defRPr>
                  </a:lvl3pPr>
                  <a:lvl4pPr marL="1035050" indent="-4763" algn="l" defTabSz="690563" rtl="0" eaLnBrk="0" fontAlgn="base" hangingPunct="0">
                    <a:spcBef>
                      <a:spcPct val="0"/>
                    </a:spcBef>
                    <a:spcAft>
                      <a:spcPct val="0"/>
                    </a:spcAft>
                    <a:defRPr kern="1200">
                      <a:solidFill>
                        <a:schemeClr val="lt1"/>
                      </a:solidFill>
                      <a:latin typeface="+mn-lt"/>
                      <a:ea typeface="+mn-ea"/>
                      <a:cs typeface="+mn-cs"/>
                    </a:defRPr>
                  </a:lvl4pPr>
                  <a:lvl5pPr marL="1381125" indent="-6350" algn="l" defTabSz="690563"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617159" eaLnBrk="1" hangingPunct="1">
                    <a:defRPr/>
                  </a:pPr>
                  <a:endParaRPr lang="ru-RU" altLang="ru-RU" sz="14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24" name="Группа 23">
                <a:extLst>
                  <a:ext uri="{FF2B5EF4-FFF2-40B4-BE49-F238E27FC236}">
                    <a16:creationId xmlns:a16="http://schemas.microsoft.com/office/drawing/2014/main" id="{1964ACE3-910D-4FBA-A747-708E0B6C0B3A}"/>
                  </a:ext>
                </a:extLst>
              </p:cNvPr>
              <p:cNvGrpSpPr/>
              <p:nvPr/>
            </p:nvGrpSpPr>
            <p:grpSpPr>
              <a:xfrm>
                <a:off x="440315" y="2431157"/>
                <a:ext cx="279612" cy="1483327"/>
                <a:chOff x="460108" y="869792"/>
                <a:chExt cx="279612" cy="1483327"/>
              </a:xfrm>
            </p:grpSpPr>
            <p:cxnSp>
              <p:nvCxnSpPr>
                <p:cNvPr id="25" name="Straight Connector 165">
                  <a:extLst>
                    <a:ext uri="{FF2B5EF4-FFF2-40B4-BE49-F238E27FC236}">
                      <a16:creationId xmlns:a16="http://schemas.microsoft.com/office/drawing/2014/main" id="{FB837760-72D7-4C27-A85B-664BC20C8CF6}"/>
                    </a:ext>
                  </a:extLst>
                </p:cNvPr>
                <p:cNvCxnSpPr>
                  <a:cxnSpLocks/>
                </p:cNvCxnSpPr>
                <p:nvPr/>
              </p:nvCxnSpPr>
              <p:spPr>
                <a:xfrm flipH="1">
                  <a:off x="596113" y="869792"/>
                  <a:ext cx="3801" cy="1483327"/>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6" name="Группа 25">
                  <a:extLst>
                    <a:ext uri="{FF2B5EF4-FFF2-40B4-BE49-F238E27FC236}">
                      <a16:creationId xmlns:a16="http://schemas.microsoft.com/office/drawing/2014/main" id="{DA7E5744-2F09-4B2E-A1CE-3356713DDD06}"/>
                    </a:ext>
                  </a:extLst>
                </p:cNvPr>
                <p:cNvGrpSpPr/>
                <p:nvPr/>
              </p:nvGrpSpPr>
              <p:grpSpPr>
                <a:xfrm>
                  <a:off x="460108" y="1325369"/>
                  <a:ext cx="279612" cy="504000"/>
                  <a:chOff x="5578079" y="3973325"/>
                  <a:chExt cx="437696" cy="782981"/>
                </a:xfrm>
              </p:grpSpPr>
              <p:sp>
                <p:nvSpPr>
                  <p:cNvPr id="27" name="Oval 74">
                    <a:extLst>
                      <a:ext uri="{FF2B5EF4-FFF2-40B4-BE49-F238E27FC236}">
                        <a16:creationId xmlns:a16="http://schemas.microsoft.com/office/drawing/2014/main" id="{63205E76-75D2-4B42-A799-E4F47B2BB7B0}"/>
                      </a:ext>
                    </a:extLst>
                  </p:cNvPr>
                  <p:cNvSpPr/>
                  <p:nvPr/>
                </p:nvSpPr>
                <p:spPr bwMode="gray">
                  <a:xfrm>
                    <a:off x="5578079" y="3973325"/>
                    <a:ext cx="437696" cy="782981"/>
                  </a:xfrm>
                  <a:prstGeom prst="ellipse">
                    <a:avLst/>
                  </a:prstGeom>
                  <a:solidFill>
                    <a:schemeClr val="bg1"/>
                  </a:solidFill>
                  <a:ln w="28575" cap="flat" cmpd="sng" algn="ctr">
                    <a:solidFill>
                      <a:srgbClr val="0070C0"/>
                    </a:solidFill>
                    <a:prstDash val="solid"/>
                  </a:ln>
                  <a:effectLst/>
                </p:spPr>
                <p:txBody>
                  <a:bodyPr rot="0" spcFirstLastPara="0" vert="horz" wrap="square" lIns="45367" tIns="22684" rIns="45367" bIns="22684" numCol="1" spcCol="0" rtlCol="0" fromWordArt="0" anchor="ctr" anchorCtr="0" forceAA="0" compatLnSpc="1">
                    <a:prstTxWarp prst="textNoShape">
                      <a:avLst/>
                    </a:prstTxWarp>
                    <a:noAutofit/>
                  </a:bodyPr>
                  <a:lstStyle>
                    <a:defPPr>
                      <a:defRPr lang="ru-RU" altLang="ru-RU"/>
                    </a:defPPr>
                    <a:lvl1pPr algn="l" defTabSz="690563" rtl="0" eaLnBrk="0" fontAlgn="base" hangingPunct="0">
                      <a:spcBef>
                        <a:spcPct val="0"/>
                      </a:spcBef>
                      <a:spcAft>
                        <a:spcPct val="0"/>
                      </a:spcAft>
                      <a:defRPr kern="1200">
                        <a:solidFill>
                          <a:schemeClr val="tx1"/>
                        </a:solidFill>
                        <a:latin typeface="Calibri" pitchFamily="34" charset="0"/>
                        <a:ea typeface="+mn-ea"/>
                        <a:cs typeface="+mn-cs"/>
                      </a:defRPr>
                    </a:lvl1pPr>
                    <a:lvl2pPr marL="344488" indent="112713" algn="l" defTabSz="690563" rtl="0" eaLnBrk="0" fontAlgn="base" hangingPunct="0">
                      <a:spcBef>
                        <a:spcPct val="0"/>
                      </a:spcBef>
                      <a:spcAft>
                        <a:spcPct val="0"/>
                      </a:spcAft>
                      <a:defRPr kern="1200">
                        <a:solidFill>
                          <a:schemeClr val="tx1"/>
                        </a:solidFill>
                        <a:latin typeface="Calibri" pitchFamily="34" charset="0"/>
                        <a:ea typeface="+mn-ea"/>
                        <a:cs typeface="+mn-cs"/>
                      </a:defRPr>
                    </a:lvl2pPr>
                    <a:lvl3pPr marL="690563" indent="-3175" algn="l" defTabSz="690563" rtl="0" eaLnBrk="0" fontAlgn="base" hangingPunct="0">
                      <a:spcBef>
                        <a:spcPct val="0"/>
                      </a:spcBef>
                      <a:spcAft>
                        <a:spcPct val="0"/>
                      </a:spcAft>
                      <a:defRPr kern="1200">
                        <a:solidFill>
                          <a:schemeClr val="tx1"/>
                        </a:solidFill>
                        <a:latin typeface="Calibri" pitchFamily="34" charset="0"/>
                        <a:ea typeface="+mn-ea"/>
                        <a:cs typeface="+mn-cs"/>
                      </a:defRPr>
                    </a:lvl3pPr>
                    <a:lvl4pPr marL="1035050" indent="-4763" algn="l" defTabSz="690563" rtl="0" eaLnBrk="0" fontAlgn="base" hangingPunct="0">
                      <a:spcBef>
                        <a:spcPct val="0"/>
                      </a:spcBef>
                      <a:spcAft>
                        <a:spcPct val="0"/>
                      </a:spcAft>
                      <a:defRPr kern="1200">
                        <a:solidFill>
                          <a:schemeClr val="tx1"/>
                        </a:solidFill>
                        <a:latin typeface="Calibri" pitchFamily="34" charset="0"/>
                        <a:ea typeface="+mn-ea"/>
                        <a:cs typeface="+mn-cs"/>
                      </a:defRPr>
                    </a:lvl4pPr>
                    <a:lvl5pPr marL="1381125" indent="-6350" algn="l" defTabSz="690563"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defTabSz="617189" eaLnBrk="1" hangingPunct="1">
                      <a:spcBef>
                        <a:spcPts val="0"/>
                      </a:spcBef>
                      <a:spcAft>
                        <a:spcPts val="0"/>
                      </a:spcAft>
                      <a:defRPr/>
                    </a:pPr>
                    <a:endParaRPr lang="en-GB" altLang="en-GB" sz="1000" kern="0" dirty="0">
                      <a:solidFill>
                        <a:schemeClr val="accent5">
                          <a:lumMod val="50000"/>
                        </a:schemeClr>
                      </a:solidFill>
                      <a:latin typeface="Arial" panose="020B0604020202020204" pitchFamily="34" charset="0"/>
                      <a:ea typeface="ＭＳ Ｐゴシック"/>
                      <a:cs typeface="Arial" panose="020B0604020202020204" pitchFamily="34" charset="0"/>
                    </a:endParaRPr>
                  </a:p>
                </p:txBody>
              </p:sp>
              <p:sp>
                <p:nvSpPr>
                  <p:cNvPr id="28" name="Freeform: Shape 87">
                    <a:extLst>
                      <a:ext uri="{FF2B5EF4-FFF2-40B4-BE49-F238E27FC236}">
                        <a16:creationId xmlns:a16="http://schemas.microsoft.com/office/drawing/2014/main" id="{AF9C772D-1DDB-472D-B215-0ABFEA74F9D0}"/>
                      </a:ext>
                    </a:extLst>
                  </p:cNvPr>
                  <p:cNvSpPr>
                    <a:spLocks/>
                  </p:cNvSpPr>
                  <p:nvPr/>
                </p:nvSpPr>
                <p:spPr bwMode="gray">
                  <a:xfrm>
                    <a:off x="5618702" y="3999572"/>
                    <a:ext cx="380504" cy="691118"/>
                  </a:xfrm>
                  <a:custGeom>
                    <a:avLst/>
                    <a:gdLst>
                      <a:gd name="connsiteX0" fmla="*/ 287650 w 575300"/>
                      <a:gd name="connsiteY0" fmla="*/ 0 h 576998"/>
                      <a:gd name="connsiteX1" fmla="*/ 575300 w 575300"/>
                      <a:gd name="connsiteY1" fmla="*/ 288499 h 576998"/>
                      <a:gd name="connsiteX2" fmla="*/ 287650 w 575300"/>
                      <a:gd name="connsiteY2" fmla="*/ 576998 h 576998"/>
                      <a:gd name="connsiteX3" fmla="*/ 0 w 575300"/>
                      <a:gd name="connsiteY3" fmla="*/ 288499 h 576998"/>
                      <a:gd name="connsiteX4" fmla="*/ 1014 w 575300"/>
                      <a:gd name="connsiteY4" fmla="*/ 278414 h 576998"/>
                      <a:gd name="connsiteX5" fmla="*/ 142092 w 575300"/>
                      <a:gd name="connsiteY5" fmla="*/ 412922 h 576998"/>
                      <a:gd name="connsiteX6" fmla="*/ 369697 w 575300"/>
                      <a:gd name="connsiteY6" fmla="*/ 174198 h 576998"/>
                      <a:gd name="connsiteX7" fmla="*/ 202133 w 575300"/>
                      <a:gd name="connsiteY7" fmla="*/ 14437 h 576998"/>
                      <a:gd name="connsiteX8" fmla="*/ 229678 w 575300"/>
                      <a:gd name="connsiteY8" fmla="*/ 5861 h 576998"/>
                      <a:gd name="connsiteX9" fmla="*/ 287650 w 575300"/>
                      <a:gd name="connsiteY9" fmla="*/ 0 h 576998"/>
                      <a:gd name="connsiteX0" fmla="*/ 287650 w 575300"/>
                      <a:gd name="connsiteY0" fmla="*/ 0 h 576998"/>
                      <a:gd name="connsiteX1" fmla="*/ 575300 w 575300"/>
                      <a:gd name="connsiteY1" fmla="*/ 288499 h 576998"/>
                      <a:gd name="connsiteX2" fmla="*/ 287650 w 575300"/>
                      <a:gd name="connsiteY2" fmla="*/ 576998 h 576998"/>
                      <a:gd name="connsiteX3" fmla="*/ 0 w 575300"/>
                      <a:gd name="connsiteY3" fmla="*/ 288499 h 576998"/>
                      <a:gd name="connsiteX4" fmla="*/ 1014 w 575300"/>
                      <a:gd name="connsiteY4" fmla="*/ 278414 h 576998"/>
                      <a:gd name="connsiteX5" fmla="*/ 142092 w 575300"/>
                      <a:gd name="connsiteY5" fmla="*/ 412922 h 576998"/>
                      <a:gd name="connsiteX6" fmla="*/ 202133 w 575300"/>
                      <a:gd name="connsiteY6" fmla="*/ 14437 h 576998"/>
                      <a:gd name="connsiteX7" fmla="*/ 229678 w 575300"/>
                      <a:gd name="connsiteY7" fmla="*/ 5861 h 576998"/>
                      <a:gd name="connsiteX8" fmla="*/ 287650 w 575300"/>
                      <a:gd name="connsiteY8" fmla="*/ 0 h 576998"/>
                      <a:gd name="connsiteX0" fmla="*/ 142092 w 575300"/>
                      <a:gd name="connsiteY0" fmla="*/ 412922 h 576998"/>
                      <a:gd name="connsiteX1" fmla="*/ 202133 w 575300"/>
                      <a:gd name="connsiteY1" fmla="*/ 14437 h 576998"/>
                      <a:gd name="connsiteX2" fmla="*/ 229678 w 575300"/>
                      <a:gd name="connsiteY2" fmla="*/ 5861 h 576998"/>
                      <a:gd name="connsiteX3" fmla="*/ 287650 w 575300"/>
                      <a:gd name="connsiteY3" fmla="*/ 0 h 576998"/>
                      <a:gd name="connsiteX4" fmla="*/ 575300 w 575300"/>
                      <a:gd name="connsiteY4" fmla="*/ 288499 h 576998"/>
                      <a:gd name="connsiteX5" fmla="*/ 287650 w 575300"/>
                      <a:gd name="connsiteY5" fmla="*/ 576998 h 576998"/>
                      <a:gd name="connsiteX6" fmla="*/ 0 w 575300"/>
                      <a:gd name="connsiteY6" fmla="*/ 288499 h 576998"/>
                      <a:gd name="connsiteX7" fmla="*/ 1014 w 575300"/>
                      <a:gd name="connsiteY7" fmla="*/ 278414 h 576998"/>
                      <a:gd name="connsiteX8" fmla="*/ 233532 w 575300"/>
                      <a:gd name="connsiteY8" fmla="*/ 504362 h 576998"/>
                      <a:gd name="connsiteX0" fmla="*/ 142092 w 575300"/>
                      <a:gd name="connsiteY0" fmla="*/ 412922 h 576998"/>
                      <a:gd name="connsiteX1" fmla="*/ 202133 w 575300"/>
                      <a:gd name="connsiteY1" fmla="*/ 14437 h 576998"/>
                      <a:gd name="connsiteX2" fmla="*/ 229678 w 575300"/>
                      <a:gd name="connsiteY2" fmla="*/ 5861 h 576998"/>
                      <a:gd name="connsiteX3" fmla="*/ 287650 w 575300"/>
                      <a:gd name="connsiteY3" fmla="*/ 0 h 576998"/>
                      <a:gd name="connsiteX4" fmla="*/ 575300 w 575300"/>
                      <a:gd name="connsiteY4" fmla="*/ 288499 h 576998"/>
                      <a:gd name="connsiteX5" fmla="*/ 287650 w 575300"/>
                      <a:gd name="connsiteY5" fmla="*/ 576998 h 576998"/>
                      <a:gd name="connsiteX6" fmla="*/ 0 w 575300"/>
                      <a:gd name="connsiteY6" fmla="*/ 288499 h 576998"/>
                      <a:gd name="connsiteX7" fmla="*/ 1014 w 575300"/>
                      <a:gd name="connsiteY7" fmla="*/ 278414 h 576998"/>
                      <a:gd name="connsiteX0" fmla="*/ 202133 w 575300"/>
                      <a:gd name="connsiteY0" fmla="*/ 14437 h 576998"/>
                      <a:gd name="connsiteX1" fmla="*/ 229678 w 575300"/>
                      <a:gd name="connsiteY1" fmla="*/ 5861 h 576998"/>
                      <a:gd name="connsiteX2" fmla="*/ 287650 w 575300"/>
                      <a:gd name="connsiteY2" fmla="*/ 0 h 576998"/>
                      <a:gd name="connsiteX3" fmla="*/ 575300 w 575300"/>
                      <a:gd name="connsiteY3" fmla="*/ 288499 h 576998"/>
                      <a:gd name="connsiteX4" fmla="*/ 287650 w 575300"/>
                      <a:gd name="connsiteY4" fmla="*/ 576998 h 576998"/>
                      <a:gd name="connsiteX5" fmla="*/ 0 w 575300"/>
                      <a:gd name="connsiteY5" fmla="*/ 288499 h 576998"/>
                      <a:gd name="connsiteX6" fmla="*/ 1014 w 575300"/>
                      <a:gd name="connsiteY6" fmla="*/ 278414 h 57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300" h="576998">
                        <a:moveTo>
                          <a:pt x="202133" y="14437"/>
                        </a:moveTo>
                        <a:lnTo>
                          <a:pt x="229678" y="5861"/>
                        </a:lnTo>
                        <a:cubicBezTo>
                          <a:pt x="248404" y="2018"/>
                          <a:pt x="267792" y="0"/>
                          <a:pt x="287650" y="0"/>
                        </a:cubicBezTo>
                        <a:cubicBezTo>
                          <a:pt x="446515" y="0"/>
                          <a:pt x="575300" y="129165"/>
                          <a:pt x="575300" y="288499"/>
                        </a:cubicBezTo>
                        <a:cubicBezTo>
                          <a:pt x="575300" y="447833"/>
                          <a:pt x="446515" y="576998"/>
                          <a:pt x="287650" y="576998"/>
                        </a:cubicBezTo>
                        <a:cubicBezTo>
                          <a:pt x="128785" y="576998"/>
                          <a:pt x="0" y="447833"/>
                          <a:pt x="0" y="288499"/>
                        </a:cubicBezTo>
                        <a:lnTo>
                          <a:pt x="1014" y="278414"/>
                        </a:lnTo>
                      </a:path>
                    </a:pathLst>
                  </a:custGeom>
                  <a:noFill/>
                  <a:ln w="9525" cap="flat" cmpd="sng" algn="ctr">
                    <a:solidFill>
                      <a:schemeClr val="tx1"/>
                    </a:solidFill>
                    <a:prstDash val="solid"/>
                  </a:ln>
                  <a:effectLst/>
                </p:spPr>
                <p:txBody>
                  <a:bodyPr numCol="1" rtlCol="0" anchor="ctr">
                    <a:noAutofit/>
                  </a:bodyPr>
                  <a:lstStyle>
                    <a:defPPr>
                      <a:defRPr lang="ru-RU" altLang="ru-RU"/>
                    </a:defPPr>
                    <a:lvl1pPr algn="l" defTabSz="690563" rtl="0" eaLnBrk="0" fontAlgn="base" hangingPunct="0">
                      <a:spcBef>
                        <a:spcPct val="0"/>
                      </a:spcBef>
                      <a:spcAft>
                        <a:spcPct val="0"/>
                      </a:spcAft>
                      <a:defRPr kern="1200">
                        <a:solidFill>
                          <a:schemeClr val="tx1"/>
                        </a:solidFill>
                        <a:latin typeface="Calibri" pitchFamily="34" charset="0"/>
                        <a:ea typeface="+mn-ea"/>
                        <a:cs typeface="+mn-cs"/>
                      </a:defRPr>
                    </a:lvl1pPr>
                    <a:lvl2pPr marL="344488" indent="112713" algn="l" defTabSz="690563" rtl="0" eaLnBrk="0" fontAlgn="base" hangingPunct="0">
                      <a:spcBef>
                        <a:spcPct val="0"/>
                      </a:spcBef>
                      <a:spcAft>
                        <a:spcPct val="0"/>
                      </a:spcAft>
                      <a:defRPr kern="1200">
                        <a:solidFill>
                          <a:schemeClr val="tx1"/>
                        </a:solidFill>
                        <a:latin typeface="Calibri" pitchFamily="34" charset="0"/>
                        <a:ea typeface="+mn-ea"/>
                        <a:cs typeface="+mn-cs"/>
                      </a:defRPr>
                    </a:lvl2pPr>
                    <a:lvl3pPr marL="690563" indent="-3175" algn="l" defTabSz="690563" rtl="0" eaLnBrk="0" fontAlgn="base" hangingPunct="0">
                      <a:spcBef>
                        <a:spcPct val="0"/>
                      </a:spcBef>
                      <a:spcAft>
                        <a:spcPct val="0"/>
                      </a:spcAft>
                      <a:defRPr kern="1200">
                        <a:solidFill>
                          <a:schemeClr val="tx1"/>
                        </a:solidFill>
                        <a:latin typeface="Calibri" pitchFamily="34" charset="0"/>
                        <a:ea typeface="+mn-ea"/>
                        <a:cs typeface="+mn-cs"/>
                      </a:defRPr>
                    </a:lvl3pPr>
                    <a:lvl4pPr marL="1035050" indent="-4763" algn="l" defTabSz="690563" rtl="0" eaLnBrk="0" fontAlgn="base" hangingPunct="0">
                      <a:spcBef>
                        <a:spcPct val="0"/>
                      </a:spcBef>
                      <a:spcAft>
                        <a:spcPct val="0"/>
                      </a:spcAft>
                      <a:defRPr kern="1200">
                        <a:solidFill>
                          <a:schemeClr val="tx1"/>
                        </a:solidFill>
                        <a:latin typeface="Calibri" pitchFamily="34" charset="0"/>
                        <a:ea typeface="+mn-ea"/>
                        <a:cs typeface="+mn-cs"/>
                      </a:defRPr>
                    </a:lvl4pPr>
                    <a:lvl5pPr marL="1381125" indent="-6350" algn="l" defTabSz="690563"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defTabSz="617189" eaLnBrk="1" hangingPunct="1">
                      <a:spcBef>
                        <a:spcPts val="0"/>
                      </a:spcBef>
                      <a:spcAft>
                        <a:spcPts val="0"/>
                      </a:spcAft>
                      <a:defRPr/>
                    </a:pPr>
                    <a:endParaRPr lang="en-GB" altLang="en-GB" sz="1000" kern="0" dirty="0">
                      <a:solidFill>
                        <a:schemeClr val="accent5">
                          <a:lumMod val="50000"/>
                        </a:schemeClr>
                      </a:solidFill>
                      <a:latin typeface="Arial" panose="020B0604020202020204" pitchFamily="34" charset="0"/>
                      <a:ea typeface="ＭＳ Ｐゴシック"/>
                      <a:cs typeface="Arial" panose="020B0604020202020204" pitchFamily="34" charset="0"/>
                    </a:endParaRPr>
                  </a:p>
                </p:txBody>
              </p:sp>
              <p:sp>
                <p:nvSpPr>
                  <p:cNvPr id="29" name="Marvintrackercircle">
                    <a:extLst>
                      <a:ext uri="{FF2B5EF4-FFF2-40B4-BE49-F238E27FC236}">
                        <a16:creationId xmlns:a16="http://schemas.microsoft.com/office/drawing/2014/main" id="{BD820BD3-E445-43CD-AAF5-5720F0E145AE}"/>
                      </a:ext>
                    </a:extLst>
                  </p:cNvPr>
                  <p:cNvSpPr/>
                  <p:nvPr/>
                </p:nvSpPr>
                <p:spPr bwMode="gray">
                  <a:xfrm>
                    <a:off x="5655727" y="4059685"/>
                    <a:ext cx="337642" cy="603998"/>
                  </a:xfrm>
                  <a:prstGeom prst="ellipse">
                    <a:avLst/>
                  </a:prstGeom>
                  <a:noFill/>
                  <a:ln w="9525" cap="flat" cmpd="sng" algn="ctr">
                    <a:solidFill>
                      <a:schemeClr val="tx1"/>
                    </a:solidFill>
                    <a:prstDash val="solid"/>
                  </a:ln>
                  <a:effectLst/>
                </p:spPr>
                <p:txBody>
                  <a:bodyPr numCol="1" rtlCol="0" anchor="ctr">
                    <a:noAutofit/>
                  </a:bodyPr>
                  <a:lstStyle>
                    <a:defPPr>
                      <a:defRPr lang="ru-RU" altLang="ru-RU"/>
                    </a:defPPr>
                    <a:lvl1pPr algn="l" defTabSz="690563" rtl="0" eaLnBrk="0" fontAlgn="base" hangingPunct="0">
                      <a:spcBef>
                        <a:spcPct val="0"/>
                      </a:spcBef>
                      <a:spcAft>
                        <a:spcPct val="0"/>
                      </a:spcAft>
                      <a:defRPr kern="1200">
                        <a:solidFill>
                          <a:schemeClr val="tx1"/>
                        </a:solidFill>
                        <a:latin typeface="Calibri" pitchFamily="34" charset="0"/>
                        <a:ea typeface="+mn-ea"/>
                        <a:cs typeface="+mn-cs"/>
                      </a:defRPr>
                    </a:lvl1pPr>
                    <a:lvl2pPr marL="344488" indent="112713" algn="l" defTabSz="690563" rtl="0" eaLnBrk="0" fontAlgn="base" hangingPunct="0">
                      <a:spcBef>
                        <a:spcPct val="0"/>
                      </a:spcBef>
                      <a:spcAft>
                        <a:spcPct val="0"/>
                      </a:spcAft>
                      <a:defRPr kern="1200">
                        <a:solidFill>
                          <a:schemeClr val="tx1"/>
                        </a:solidFill>
                        <a:latin typeface="Calibri" pitchFamily="34" charset="0"/>
                        <a:ea typeface="+mn-ea"/>
                        <a:cs typeface="+mn-cs"/>
                      </a:defRPr>
                    </a:lvl2pPr>
                    <a:lvl3pPr marL="690563" indent="-3175" algn="l" defTabSz="690563" rtl="0" eaLnBrk="0" fontAlgn="base" hangingPunct="0">
                      <a:spcBef>
                        <a:spcPct val="0"/>
                      </a:spcBef>
                      <a:spcAft>
                        <a:spcPct val="0"/>
                      </a:spcAft>
                      <a:defRPr kern="1200">
                        <a:solidFill>
                          <a:schemeClr val="tx1"/>
                        </a:solidFill>
                        <a:latin typeface="Calibri" pitchFamily="34" charset="0"/>
                        <a:ea typeface="+mn-ea"/>
                        <a:cs typeface="+mn-cs"/>
                      </a:defRPr>
                    </a:lvl3pPr>
                    <a:lvl4pPr marL="1035050" indent="-4763" algn="l" defTabSz="690563" rtl="0" eaLnBrk="0" fontAlgn="base" hangingPunct="0">
                      <a:spcBef>
                        <a:spcPct val="0"/>
                      </a:spcBef>
                      <a:spcAft>
                        <a:spcPct val="0"/>
                      </a:spcAft>
                      <a:defRPr kern="1200">
                        <a:solidFill>
                          <a:schemeClr val="tx1"/>
                        </a:solidFill>
                        <a:latin typeface="Calibri" pitchFamily="34" charset="0"/>
                        <a:ea typeface="+mn-ea"/>
                        <a:cs typeface="+mn-cs"/>
                      </a:defRPr>
                    </a:lvl4pPr>
                    <a:lvl5pPr marL="1381125" indent="-6350" algn="l" defTabSz="690563"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defTabSz="617189" eaLnBrk="1" hangingPunct="1">
                      <a:spcBef>
                        <a:spcPts val="0"/>
                      </a:spcBef>
                      <a:spcAft>
                        <a:spcPts val="0"/>
                      </a:spcAft>
                      <a:defRPr/>
                    </a:pPr>
                    <a:endParaRPr lang="en-GB" altLang="en-GB" sz="1000" kern="0" dirty="0">
                      <a:solidFill>
                        <a:schemeClr val="accent5">
                          <a:lumMod val="50000"/>
                        </a:schemeClr>
                      </a:solidFill>
                      <a:latin typeface="Arial" panose="020B0604020202020204" pitchFamily="34" charset="0"/>
                      <a:ea typeface="ＭＳ Ｐゴシック"/>
                      <a:cs typeface="Arial" panose="020B0604020202020204" pitchFamily="34" charset="0"/>
                    </a:endParaRPr>
                  </a:p>
                </p:txBody>
              </p:sp>
            </p:grpSp>
          </p:grpSp>
        </p:grpSp>
        <p:sp>
          <p:nvSpPr>
            <p:cNvPr id="12" name="Прямоугольник 11">
              <a:extLst>
                <a:ext uri="{FF2B5EF4-FFF2-40B4-BE49-F238E27FC236}">
                  <a16:creationId xmlns:a16="http://schemas.microsoft.com/office/drawing/2014/main" id="{4B863A6E-6C89-4008-826C-6A03422B7614}"/>
                </a:ext>
              </a:extLst>
            </p:cNvPr>
            <p:cNvSpPr/>
            <p:nvPr/>
          </p:nvSpPr>
          <p:spPr>
            <a:xfrm>
              <a:off x="1328078" y="841086"/>
              <a:ext cx="7177633" cy="709831"/>
            </a:xfrm>
            <a:prstGeom prst="rect">
              <a:avLst/>
            </a:prstGeom>
          </p:spPr>
          <p:txBody>
            <a:bodyPr wrap="square" numCol="1">
              <a:spAutoFit/>
            </a:bodyPr>
            <a:lstStyle>
              <a:defPPr>
                <a:defRPr lang="ru-RU" altLang="ru-RU"/>
              </a:defPPr>
              <a:lvl1pPr algn="l" defTabSz="690563" rtl="0" eaLnBrk="0" fontAlgn="base" hangingPunct="0">
                <a:spcBef>
                  <a:spcPct val="0"/>
                </a:spcBef>
                <a:spcAft>
                  <a:spcPct val="0"/>
                </a:spcAft>
                <a:defRPr kern="1200">
                  <a:solidFill>
                    <a:schemeClr val="tx1"/>
                  </a:solidFill>
                  <a:latin typeface="Calibri" pitchFamily="34" charset="0"/>
                  <a:ea typeface="+mn-ea"/>
                  <a:cs typeface="+mn-cs"/>
                </a:defRPr>
              </a:lvl1pPr>
              <a:lvl2pPr marL="344488" indent="112713" algn="l" defTabSz="690563" rtl="0" eaLnBrk="0" fontAlgn="base" hangingPunct="0">
                <a:spcBef>
                  <a:spcPct val="0"/>
                </a:spcBef>
                <a:spcAft>
                  <a:spcPct val="0"/>
                </a:spcAft>
                <a:defRPr kern="1200">
                  <a:solidFill>
                    <a:schemeClr val="tx1"/>
                  </a:solidFill>
                  <a:latin typeface="Calibri" pitchFamily="34" charset="0"/>
                  <a:ea typeface="+mn-ea"/>
                  <a:cs typeface="+mn-cs"/>
                </a:defRPr>
              </a:lvl2pPr>
              <a:lvl3pPr marL="690563" indent="-3175" algn="l" defTabSz="690563" rtl="0" eaLnBrk="0" fontAlgn="base" hangingPunct="0">
                <a:spcBef>
                  <a:spcPct val="0"/>
                </a:spcBef>
                <a:spcAft>
                  <a:spcPct val="0"/>
                </a:spcAft>
                <a:defRPr kern="1200">
                  <a:solidFill>
                    <a:schemeClr val="tx1"/>
                  </a:solidFill>
                  <a:latin typeface="Calibri" pitchFamily="34" charset="0"/>
                  <a:ea typeface="+mn-ea"/>
                  <a:cs typeface="+mn-cs"/>
                </a:defRPr>
              </a:lvl3pPr>
              <a:lvl4pPr marL="1035050" indent="-4763" algn="l" defTabSz="690563" rtl="0" eaLnBrk="0" fontAlgn="base" hangingPunct="0">
                <a:spcBef>
                  <a:spcPct val="0"/>
                </a:spcBef>
                <a:spcAft>
                  <a:spcPct val="0"/>
                </a:spcAft>
                <a:defRPr kern="1200">
                  <a:solidFill>
                    <a:schemeClr val="tx1"/>
                  </a:solidFill>
                  <a:latin typeface="Calibri" pitchFamily="34" charset="0"/>
                  <a:ea typeface="+mn-ea"/>
                  <a:cs typeface="+mn-cs"/>
                </a:defRPr>
              </a:lvl4pPr>
              <a:lvl5pPr marL="1381125" indent="-6350" algn="l" defTabSz="690563"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marL="2143" algn="just" defTabSz="617159">
                <a:lnSpc>
                  <a:spcPct val="130000"/>
                </a:lnSpc>
                <a:spcAft>
                  <a:spcPts val="0"/>
                </a:spcAft>
                <a:defRPr/>
              </a:pPr>
              <a:r>
                <a:rPr lang="en-US" altLang="ru-RU" sz="1400" i="1" dirty="0">
                  <a:solidFill>
                    <a:srgbClr val="002060"/>
                  </a:solidFill>
                  <a:latin typeface="Arial" panose="020B0604020202020204" pitchFamily="34" charset="0"/>
                </a:rPr>
                <a:t>provides maximum information on cash execution of the state budget in local treasury offices and informs managerial decisions</a:t>
              </a:r>
              <a:endParaRPr lang="ru-RU" altLang="ru-RU" sz="1200" b="1" dirty="0">
                <a:solidFill>
                  <a:srgbClr val="002060"/>
                </a:solidFill>
                <a:latin typeface="Arial" panose="020B0604020202020204" pitchFamily="34" charset="0"/>
              </a:endParaRPr>
            </a:p>
          </p:txBody>
        </p:sp>
        <p:sp>
          <p:nvSpPr>
            <p:cNvPr id="8" name="object 30">
              <a:extLst>
                <a:ext uri="{FF2B5EF4-FFF2-40B4-BE49-F238E27FC236}">
                  <a16:creationId xmlns:a16="http://schemas.microsoft.com/office/drawing/2014/main" id="{8072DE40-5D10-4DD3-929F-A6AAE183BAF5}"/>
                </a:ext>
              </a:extLst>
            </p:cNvPr>
            <p:cNvSpPr txBox="1"/>
            <p:nvPr/>
          </p:nvSpPr>
          <p:spPr>
            <a:xfrm>
              <a:off x="699078" y="1143352"/>
              <a:ext cx="129159" cy="277988"/>
            </a:xfrm>
            <a:prstGeom prst="rect">
              <a:avLst/>
            </a:prstGeom>
          </p:spPr>
          <p:txBody>
            <a:bodyPr vert="horz" wrap="square" lIns="0" tIns="13144" rIns="0" bIns="0" numCol="1" rtlCol="0">
              <a:spAutoFit/>
            </a:bodyPr>
            <a:lstStyle>
              <a:defPPr>
                <a:defRPr lang="ru-RU" altLang="ru-RU"/>
              </a:defPPr>
              <a:lvl1pPr algn="l" defTabSz="690563" rtl="0" eaLnBrk="0" fontAlgn="base" hangingPunct="0">
                <a:spcBef>
                  <a:spcPct val="0"/>
                </a:spcBef>
                <a:spcAft>
                  <a:spcPct val="0"/>
                </a:spcAft>
                <a:defRPr kern="1200">
                  <a:solidFill>
                    <a:schemeClr val="tx1"/>
                  </a:solidFill>
                  <a:latin typeface="Calibri" pitchFamily="34" charset="0"/>
                  <a:ea typeface="+mn-ea"/>
                  <a:cs typeface="+mn-cs"/>
                </a:defRPr>
              </a:lvl1pPr>
              <a:lvl2pPr marL="344488" indent="112713" algn="l" defTabSz="690563" rtl="0" eaLnBrk="0" fontAlgn="base" hangingPunct="0">
                <a:spcBef>
                  <a:spcPct val="0"/>
                </a:spcBef>
                <a:spcAft>
                  <a:spcPct val="0"/>
                </a:spcAft>
                <a:defRPr kern="1200">
                  <a:solidFill>
                    <a:schemeClr val="tx1"/>
                  </a:solidFill>
                  <a:latin typeface="Calibri" pitchFamily="34" charset="0"/>
                  <a:ea typeface="+mn-ea"/>
                  <a:cs typeface="+mn-cs"/>
                </a:defRPr>
              </a:lvl2pPr>
              <a:lvl3pPr marL="690563" indent="-3175" algn="l" defTabSz="690563" rtl="0" eaLnBrk="0" fontAlgn="base" hangingPunct="0">
                <a:spcBef>
                  <a:spcPct val="0"/>
                </a:spcBef>
                <a:spcAft>
                  <a:spcPct val="0"/>
                </a:spcAft>
                <a:defRPr kern="1200">
                  <a:solidFill>
                    <a:schemeClr val="tx1"/>
                  </a:solidFill>
                  <a:latin typeface="Calibri" pitchFamily="34" charset="0"/>
                  <a:ea typeface="+mn-ea"/>
                  <a:cs typeface="+mn-cs"/>
                </a:defRPr>
              </a:lvl3pPr>
              <a:lvl4pPr marL="1035050" indent="-4763" algn="l" defTabSz="690563" rtl="0" eaLnBrk="0" fontAlgn="base" hangingPunct="0">
                <a:spcBef>
                  <a:spcPct val="0"/>
                </a:spcBef>
                <a:spcAft>
                  <a:spcPct val="0"/>
                </a:spcAft>
                <a:defRPr kern="1200">
                  <a:solidFill>
                    <a:schemeClr val="tx1"/>
                  </a:solidFill>
                  <a:latin typeface="Calibri" pitchFamily="34" charset="0"/>
                  <a:ea typeface="+mn-ea"/>
                  <a:cs typeface="+mn-cs"/>
                </a:defRPr>
              </a:lvl4pPr>
              <a:lvl5pPr marL="1381125" indent="-6350" algn="l" defTabSz="690563"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marL="11429">
                <a:spcBef>
                  <a:spcPts val="103"/>
                </a:spcBef>
              </a:pPr>
              <a:r>
                <a:rPr sz="1500" b="1" spc="5" dirty="0">
                  <a:latin typeface="Arial"/>
                  <a:cs typeface="Arial"/>
                </a:rPr>
                <a:t>1</a:t>
              </a:r>
              <a:endParaRPr sz="1500" dirty="0">
                <a:latin typeface="Arial"/>
                <a:cs typeface="Arial"/>
              </a:endParaRPr>
            </a:p>
          </p:txBody>
        </p:sp>
      </p:grpSp>
      <p:grpSp>
        <p:nvGrpSpPr>
          <p:cNvPr id="35" name="Группа 34"/>
          <p:cNvGrpSpPr/>
          <p:nvPr/>
        </p:nvGrpSpPr>
        <p:grpSpPr>
          <a:xfrm>
            <a:off x="570825" y="2207441"/>
            <a:ext cx="7784813" cy="1172696"/>
            <a:chOff x="356382" y="615737"/>
            <a:chExt cx="8398915" cy="1335472"/>
          </a:xfrm>
        </p:grpSpPr>
        <p:grpSp>
          <p:nvGrpSpPr>
            <p:cNvPr id="36" name="Группа 35">
              <a:extLst>
                <a:ext uri="{FF2B5EF4-FFF2-40B4-BE49-F238E27FC236}">
                  <a16:creationId xmlns:a16="http://schemas.microsoft.com/office/drawing/2014/main" id="{006A4ADC-432B-4823-867A-4683CC035D27}"/>
                </a:ext>
              </a:extLst>
            </p:cNvPr>
            <p:cNvGrpSpPr/>
            <p:nvPr/>
          </p:nvGrpSpPr>
          <p:grpSpPr>
            <a:xfrm>
              <a:off x="356382" y="615737"/>
              <a:ext cx="8398915" cy="1335472"/>
              <a:chOff x="376575" y="2402482"/>
              <a:chExt cx="4356002" cy="1512002"/>
            </a:xfrm>
          </p:grpSpPr>
          <p:sp>
            <p:nvSpPr>
              <p:cNvPr id="39" name="Rectangle 1">
                <a:extLst>
                  <a:ext uri="{FF2B5EF4-FFF2-40B4-BE49-F238E27FC236}">
                    <a16:creationId xmlns:a16="http://schemas.microsoft.com/office/drawing/2014/main" id="{175B65C1-126A-4340-916C-AB8E1865E88F}"/>
                  </a:ext>
                </a:extLst>
              </p:cNvPr>
              <p:cNvSpPr/>
              <p:nvPr/>
            </p:nvSpPr>
            <p:spPr>
              <a:xfrm>
                <a:off x="386536" y="2431158"/>
                <a:ext cx="4273029" cy="646808"/>
              </a:xfrm>
              <a:prstGeom prst="rect">
                <a:avLst/>
              </a:prstGeom>
              <a:noFill/>
              <a:ln w="9525" cap="flat" cmpd="sng" algn="ctr">
                <a:noFill/>
                <a:prstDash val="solid"/>
              </a:ln>
              <a:effectLst/>
            </p:spPr>
            <p:txBody>
              <a:bodyPr numCol="1" rtlCol="0" anchor="ctr"/>
              <a:lstStyle>
                <a:defPPr>
                  <a:defRPr lang="ru-RU" altLang="ru-RU"/>
                </a:defPPr>
                <a:lvl1pPr algn="l" defTabSz="690563" rtl="0" eaLnBrk="0" fontAlgn="base" hangingPunct="0">
                  <a:spcBef>
                    <a:spcPct val="0"/>
                  </a:spcBef>
                  <a:spcAft>
                    <a:spcPct val="0"/>
                  </a:spcAft>
                  <a:defRPr kern="1200">
                    <a:solidFill>
                      <a:schemeClr val="tx1"/>
                    </a:solidFill>
                    <a:latin typeface="Calibri" pitchFamily="34" charset="0"/>
                    <a:ea typeface="+mn-ea"/>
                    <a:cs typeface="+mn-cs"/>
                  </a:defRPr>
                </a:lvl1pPr>
                <a:lvl2pPr marL="344488" indent="112713" algn="l" defTabSz="690563" rtl="0" eaLnBrk="0" fontAlgn="base" hangingPunct="0">
                  <a:spcBef>
                    <a:spcPct val="0"/>
                  </a:spcBef>
                  <a:spcAft>
                    <a:spcPct val="0"/>
                  </a:spcAft>
                  <a:defRPr kern="1200">
                    <a:solidFill>
                      <a:schemeClr val="tx1"/>
                    </a:solidFill>
                    <a:latin typeface="Calibri" pitchFamily="34" charset="0"/>
                    <a:ea typeface="+mn-ea"/>
                    <a:cs typeface="+mn-cs"/>
                  </a:defRPr>
                </a:lvl2pPr>
                <a:lvl3pPr marL="690563" indent="-3175" algn="l" defTabSz="690563" rtl="0" eaLnBrk="0" fontAlgn="base" hangingPunct="0">
                  <a:spcBef>
                    <a:spcPct val="0"/>
                  </a:spcBef>
                  <a:spcAft>
                    <a:spcPct val="0"/>
                  </a:spcAft>
                  <a:defRPr kern="1200">
                    <a:solidFill>
                      <a:schemeClr val="tx1"/>
                    </a:solidFill>
                    <a:latin typeface="Calibri" pitchFamily="34" charset="0"/>
                    <a:ea typeface="+mn-ea"/>
                    <a:cs typeface="+mn-cs"/>
                  </a:defRPr>
                </a:lvl3pPr>
                <a:lvl4pPr marL="1035050" indent="-4763" algn="l" defTabSz="690563" rtl="0" eaLnBrk="0" fontAlgn="base" hangingPunct="0">
                  <a:spcBef>
                    <a:spcPct val="0"/>
                  </a:spcBef>
                  <a:spcAft>
                    <a:spcPct val="0"/>
                  </a:spcAft>
                  <a:defRPr kern="1200">
                    <a:solidFill>
                      <a:schemeClr val="tx1"/>
                    </a:solidFill>
                    <a:latin typeface="Calibri" pitchFamily="34" charset="0"/>
                    <a:ea typeface="+mn-ea"/>
                    <a:cs typeface="+mn-cs"/>
                  </a:defRPr>
                </a:lvl4pPr>
                <a:lvl5pPr marL="1381125" indent="-6350" algn="l" defTabSz="690563"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defTabSz="822878" eaLnBrk="1" hangingPunct="1">
                  <a:defRPr/>
                </a:pPr>
                <a:endParaRPr lang="en-US" sz="1400" kern="0" dirty="0">
                  <a:solidFill>
                    <a:schemeClr val="accent5">
                      <a:lumMod val="50000"/>
                    </a:schemeClr>
                  </a:solidFill>
                  <a:latin typeface="Arial" panose="020B0604020202020204" pitchFamily="34" charset="0"/>
                  <a:ea typeface="ＭＳ Ｐゴシック"/>
                  <a:cs typeface="Arial" panose="020B0604020202020204" pitchFamily="34" charset="0"/>
                </a:endParaRPr>
              </a:p>
            </p:txBody>
          </p:sp>
          <p:grpSp>
            <p:nvGrpSpPr>
              <p:cNvPr id="40" name="Группа 39">
                <a:extLst>
                  <a:ext uri="{FF2B5EF4-FFF2-40B4-BE49-F238E27FC236}">
                    <a16:creationId xmlns:a16="http://schemas.microsoft.com/office/drawing/2014/main" id="{648890D9-7CCA-4868-B5E2-4B98839F2CC0}"/>
                  </a:ext>
                </a:extLst>
              </p:cNvPr>
              <p:cNvGrpSpPr/>
              <p:nvPr/>
            </p:nvGrpSpPr>
            <p:grpSpPr>
              <a:xfrm>
                <a:off x="376575" y="2402482"/>
                <a:ext cx="4356002" cy="1511999"/>
                <a:chOff x="249047" y="947797"/>
                <a:chExt cx="4214504" cy="1643003"/>
              </a:xfrm>
            </p:grpSpPr>
            <p:sp>
              <p:nvSpPr>
                <p:cNvPr id="47" name="Rectangle 286">
                  <a:extLst>
                    <a:ext uri="{FF2B5EF4-FFF2-40B4-BE49-F238E27FC236}">
                      <a16:creationId xmlns:a16="http://schemas.microsoft.com/office/drawing/2014/main" id="{984F800E-6924-402A-913B-3F1A35014699}"/>
                    </a:ext>
                  </a:extLst>
                </p:cNvPr>
                <p:cNvSpPr txBox="1">
                  <a:spLocks noChangeArrowheads="1"/>
                </p:cNvSpPr>
                <p:nvPr/>
              </p:nvSpPr>
              <p:spPr bwMode="gray">
                <a:xfrm>
                  <a:off x="254449" y="953552"/>
                  <a:ext cx="375708" cy="1625777"/>
                </a:xfrm>
                <a:prstGeom prst="roundRect">
                  <a:avLst>
                    <a:gd name="adj" fmla="val 3120"/>
                  </a:avLst>
                </a:prstGeom>
                <a:solidFill>
                  <a:schemeClr val="accent1">
                    <a:lumMod val="40000"/>
                    <a:lumOff val="60000"/>
                  </a:schemeClr>
                </a:solidFill>
                <a:ln w="9525" cap="flat" cmpd="sng" algn="ctr">
                  <a:noFill/>
                  <a:prstDash val="solid"/>
                </a:ln>
                <a:effectLst/>
              </p:spPr>
              <p:txBody>
                <a:bodyPr numCol="1" rtlCol="0" anchor="ctr">
                  <a:noAutofit/>
                </a:bodyPr>
                <a:lstStyle>
                  <a:defPPr>
                    <a:defRPr lang="ru-RU" altLang="ru-RU"/>
                  </a:defPPr>
                  <a:lvl1pPr algn="l" defTabSz="690563" rtl="0" eaLnBrk="0" fontAlgn="base" hangingPunct="0">
                    <a:spcBef>
                      <a:spcPct val="0"/>
                    </a:spcBef>
                    <a:spcAft>
                      <a:spcPct val="0"/>
                    </a:spcAft>
                    <a:defRPr kern="1200">
                      <a:solidFill>
                        <a:schemeClr val="tx1"/>
                      </a:solidFill>
                      <a:latin typeface="Calibri" pitchFamily="34" charset="0"/>
                      <a:ea typeface="+mn-ea"/>
                      <a:cs typeface="+mn-cs"/>
                    </a:defRPr>
                  </a:lvl1pPr>
                  <a:lvl2pPr marL="344488" indent="112713" algn="l" defTabSz="690563" rtl="0" eaLnBrk="0" fontAlgn="base" hangingPunct="0">
                    <a:spcBef>
                      <a:spcPct val="0"/>
                    </a:spcBef>
                    <a:spcAft>
                      <a:spcPct val="0"/>
                    </a:spcAft>
                    <a:defRPr kern="1200">
                      <a:solidFill>
                        <a:schemeClr val="tx1"/>
                      </a:solidFill>
                      <a:latin typeface="Calibri" pitchFamily="34" charset="0"/>
                      <a:ea typeface="+mn-ea"/>
                      <a:cs typeface="+mn-cs"/>
                    </a:defRPr>
                  </a:lvl2pPr>
                  <a:lvl3pPr marL="690563" indent="-3175" algn="l" defTabSz="690563" rtl="0" eaLnBrk="0" fontAlgn="base" hangingPunct="0">
                    <a:spcBef>
                      <a:spcPct val="0"/>
                    </a:spcBef>
                    <a:spcAft>
                      <a:spcPct val="0"/>
                    </a:spcAft>
                    <a:defRPr kern="1200">
                      <a:solidFill>
                        <a:schemeClr val="tx1"/>
                      </a:solidFill>
                      <a:latin typeface="Calibri" pitchFamily="34" charset="0"/>
                      <a:ea typeface="+mn-ea"/>
                      <a:cs typeface="+mn-cs"/>
                    </a:defRPr>
                  </a:lvl3pPr>
                  <a:lvl4pPr marL="1035050" indent="-4763" algn="l" defTabSz="690563" rtl="0" eaLnBrk="0" fontAlgn="base" hangingPunct="0">
                    <a:spcBef>
                      <a:spcPct val="0"/>
                    </a:spcBef>
                    <a:spcAft>
                      <a:spcPct val="0"/>
                    </a:spcAft>
                    <a:defRPr kern="1200">
                      <a:solidFill>
                        <a:schemeClr val="tx1"/>
                      </a:solidFill>
                      <a:latin typeface="Calibri" pitchFamily="34" charset="0"/>
                      <a:ea typeface="+mn-ea"/>
                      <a:cs typeface="+mn-cs"/>
                    </a:defRPr>
                  </a:lvl4pPr>
                  <a:lvl5pPr marL="1381125" indent="-6350" algn="l" defTabSz="690563"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marL="308595" lvl="1" indent="0" defTabSz="617189" eaLnBrk="1" hangingPunct="1">
                    <a:spcBef>
                      <a:spcPts val="0"/>
                    </a:spcBef>
                    <a:spcAft>
                      <a:spcPts val="0"/>
                    </a:spcAft>
                    <a:defRPr/>
                  </a:pPr>
                  <a:endParaRPr lang="en-US" sz="1000" kern="0" dirty="0">
                    <a:solidFill>
                      <a:schemeClr val="accent5">
                        <a:lumMod val="50000"/>
                      </a:schemeClr>
                    </a:solidFill>
                    <a:latin typeface="Arial" panose="020B0604020202020204" pitchFamily="34" charset="0"/>
                    <a:ea typeface="ＭＳ Ｐゴシック"/>
                    <a:cs typeface="Arial" panose="020B0604020202020204" pitchFamily="34" charset="0"/>
                  </a:endParaRPr>
                </a:p>
              </p:txBody>
            </p:sp>
            <p:sp>
              <p:nvSpPr>
                <p:cNvPr id="48" name="Rectangle: Rounded Corners 30">
                  <a:extLst>
                    <a:ext uri="{FF2B5EF4-FFF2-40B4-BE49-F238E27FC236}">
                      <a16:creationId xmlns:a16="http://schemas.microsoft.com/office/drawing/2014/main" id="{556A2AC3-9F22-4889-BB3B-FABFCB77C09F}"/>
                    </a:ext>
                  </a:extLst>
                </p:cNvPr>
                <p:cNvSpPr/>
                <p:nvPr/>
              </p:nvSpPr>
              <p:spPr>
                <a:xfrm>
                  <a:off x="249047" y="947797"/>
                  <a:ext cx="4214504" cy="1643003"/>
                </a:xfrm>
                <a:prstGeom prst="roundRect">
                  <a:avLst>
                    <a:gd name="adj" fmla="val 5173"/>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defPPr>
                    <a:defRPr lang="ru-RU" altLang="ru-RU"/>
                  </a:defPPr>
                  <a:lvl1pPr algn="l" defTabSz="690563" rtl="0" eaLnBrk="0" fontAlgn="base" hangingPunct="0">
                    <a:spcBef>
                      <a:spcPct val="0"/>
                    </a:spcBef>
                    <a:spcAft>
                      <a:spcPct val="0"/>
                    </a:spcAft>
                    <a:defRPr kern="1200">
                      <a:solidFill>
                        <a:schemeClr val="lt1"/>
                      </a:solidFill>
                      <a:latin typeface="+mn-lt"/>
                      <a:ea typeface="+mn-ea"/>
                      <a:cs typeface="+mn-cs"/>
                    </a:defRPr>
                  </a:lvl1pPr>
                  <a:lvl2pPr marL="344488" indent="112713" algn="l" defTabSz="690563" rtl="0" eaLnBrk="0" fontAlgn="base" hangingPunct="0">
                    <a:spcBef>
                      <a:spcPct val="0"/>
                    </a:spcBef>
                    <a:spcAft>
                      <a:spcPct val="0"/>
                    </a:spcAft>
                    <a:defRPr kern="1200">
                      <a:solidFill>
                        <a:schemeClr val="lt1"/>
                      </a:solidFill>
                      <a:latin typeface="+mn-lt"/>
                      <a:ea typeface="+mn-ea"/>
                      <a:cs typeface="+mn-cs"/>
                    </a:defRPr>
                  </a:lvl2pPr>
                  <a:lvl3pPr marL="690563" indent="-3175" algn="l" defTabSz="690563" rtl="0" eaLnBrk="0" fontAlgn="base" hangingPunct="0">
                    <a:spcBef>
                      <a:spcPct val="0"/>
                    </a:spcBef>
                    <a:spcAft>
                      <a:spcPct val="0"/>
                    </a:spcAft>
                    <a:defRPr kern="1200">
                      <a:solidFill>
                        <a:schemeClr val="lt1"/>
                      </a:solidFill>
                      <a:latin typeface="+mn-lt"/>
                      <a:ea typeface="+mn-ea"/>
                      <a:cs typeface="+mn-cs"/>
                    </a:defRPr>
                  </a:lvl3pPr>
                  <a:lvl4pPr marL="1035050" indent="-4763" algn="l" defTabSz="690563" rtl="0" eaLnBrk="0" fontAlgn="base" hangingPunct="0">
                    <a:spcBef>
                      <a:spcPct val="0"/>
                    </a:spcBef>
                    <a:spcAft>
                      <a:spcPct val="0"/>
                    </a:spcAft>
                    <a:defRPr kern="1200">
                      <a:solidFill>
                        <a:schemeClr val="lt1"/>
                      </a:solidFill>
                      <a:latin typeface="+mn-lt"/>
                      <a:ea typeface="+mn-ea"/>
                      <a:cs typeface="+mn-cs"/>
                    </a:defRPr>
                  </a:lvl4pPr>
                  <a:lvl5pPr marL="1381125" indent="-6350" algn="l" defTabSz="690563"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617159" eaLnBrk="1" hangingPunct="1">
                    <a:defRPr/>
                  </a:pPr>
                  <a:endParaRPr lang="ru-RU" altLang="ru-RU" sz="14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41" name="Группа 40">
                <a:extLst>
                  <a:ext uri="{FF2B5EF4-FFF2-40B4-BE49-F238E27FC236}">
                    <a16:creationId xmlns:a16="http://schemas.microsoft.com/office/drawing/2014/main" id="{1964ACE3-910D-4FBA-A747-708E0B6C0B3A}"/>
                  </a:ext>
                </a:extLst>
              </p:cNvPr>
              <p:cNvGrpSpPr/>
              <p:nvPr/>
            </p:nvGrpSpPr>
            <p:grpSpPr>
              <a:xfrm>
                <a:off x="440315" y="2431157"/>
                <a:ext cx="279612" cy="1483327"/>
                <a:chOff x="460108" y="869792"/>
                <a:chExt cx="279612" cy="1483327"/>
              </a:xfrm>
            </p:grpSpPr>
            <p:cxnSp>
              <p:nvCxnSpPr>
                <p:cNvPr id="42" name="Straight Connector 165">
                  <a:extLst>
                    <a:ext uri="{FF2B5EF4-FFF2-40B4-BE49-F238E27FC236}">
                      <a16:creationId xmlns:a16="http://schemas.microsoft.com/office/drawing/2014/main" id="{FB837760-72D7-4C27-A85B-664BC20C8CF6}"/>
                    </a:ext>
                  </a:extLst>
                </p:cNvPr>
                <p:cNvCxnSpPr>
                  <a:cxnSpLocks/>
                </p:cNvCxnSpPr>
                <p:nvPr/>
              </p:nvCxnSpPr>
              <p:spPr>
                <a:xfrm flipH="1">
                  <a:off x="596113" y="869792"/>
                  <a:ext cx="3801" cy="1483327"/>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43" name="Группа 42">
                  <a:extLst>
                    <a:ext uri="{FF2B5EF4-FFF2-40B4-BE49-F238E27FC236}">
                      <a16:creationId xmlns:a16="http://schemas.microsoft.com/office/drawing/2014/main" id="{DA7E5744-2F09-4B2E-A1CE-3356713DDD06}"/>
                    </a:ext>
                  </a:extLst>
                </p:cNvPr>
                <p:cNvGrpSpPr/>
                <p:nvPr/>
              </p:nvGrpSpPr>
              <p:grpSpPr>
                <a:xfrm>
                  <a:off x="460108" y="1325369"/>
                  <a:ext cx="279612" cy="504000"/>
                  <a:chOff x="5578079" y="3973325"/>
                  <a:chExt cx="437696" cy="782981"/>
                </a:xfrm>
              </p:grpSpPr>
              <p:sp>
                <p:nvSpPr>
                  <p:cNvPr id="44" name="Oval 74">
                    <a:extLst>
                      <a:ext uri="{FF2B5EF4-FFF2-40B4-BE49-F238E27FC236}">
                        <a16:creationId xmlns:a16="http://schemas.microsoft.com/office/drawing/2014/main" id="{63205E76-75D2-4B42-A799-E4F47B2BB7B0}"/>
                      </a:ext>
                    </a:extLst>
                  </p:cNvPr>
                  <p:cNvSpPr/>
                  <p:nvPr/>
                </p:nvSpPr>
                <p:spPr bwMode="gray">
                  <a:xfrm>
                    <a:off x="5578079" y="3973325"/>
                    <a:ext cx="437696" cy="782981"/>
                  </a:xfrm>
                  <a:prstGeom prst="ellipse">
                    <a:avLst/>
                  </a:prstGeom>
                  <a:solidFill>
                    <a:schemeClr val="bg1"/>
                  </a:solidFill>
                  <a:ln w="28575" cap="flat" cmpd="sng" algn="ctr">
                    <a:solidFill>
                      <a:srgbClr val="0070C0"/>
                    </a:solidFill>
                    <a:prstDash val="solid"/>
                  </a:ln>
                  <a:effectLst/>
                </p:spPr>
                <p:txBody>
                  <a:bodyPr rot="0" spcFirstLastPara="0" vert="horz" wrap="square" lIns="45367" tIns="22684" rIns="45367" bIns="22684" numCol="1" spcCol="0" rtlCol="0" fromWordArt="0" anchor="ctr" anchorCtr="0" forceAA="0" compatLnSpc="1">
                    <a:prstTxWarp prst="textNoShape">
                      <a:avLst/>
                    </a:prstTxWarp>
                    <a:noAutofit/>
                  </a:bodyPr>
                  <a:lstStyle>
                    <a:defPPr>
                      <a:defRPr lang="ru-RU" altLang="ru-RU"/>
                    </a:defPPr>
                    <a:lvl1pPr algn="l" defTabSz="690563" rtl="0" eaLnBrk="0" fontAlgn="base" hangingPunct="0">
                      <a:spcBef>
                        <a:spcPct val="0"/>
                      </a:spcBef>
                      <a:spcAft>
                        <a:spcPct val="0"/>
                      </a:spcAft>
                      <a:defRPr kern="1200">
                        <a:solidFill>
                          <a:schemeClr val="tx1"/>
                        </a:solidFill>
                        <a:latin typeface="Calibri" pitchFamily="34" charset="0"/>
                        <a:ea typeface="+mn-ea"/>
                        <a:cs typeface="+mn-cs"/>
                      </a:defRPr>
                    </a:lvl1pPr>
                    <a:lvl2pPr marL="344488" indent="112713" algn="l" defTabSz="690563" rtl="0" eaLnBrk="0" fontAlgn="base" hangingPunct="0">
                      <a:spcBef>
                        <a:spcPct val="0"/>
                      </a:spcBef>
                      <a:spcAft>
                        <a:spcPct val="0"/>
                      </a:spcAft>
                      <a:defRPr kern="1200">
                        <a:solidFill>
                          <a:schemeClr val="tx1"/>
                        </a:solidFill>
                        <a:latin typeface="Calibri" pitchFamily="34" charset="0"/>
                        <a:ea typeface="+mn-ea"/>
                        <a:cs typeface="+mn-cs"/>
                      </a:defRPr>
                    </a:lvl2pPr>
                    <a:lvl3pPr marL="690563" indent="-3175" algn="l" defTabSz="690563" rtl="0" eaLnBrk="0" fontAlgn="base" hangingPunct="0">
                      <a:spcBef>
                        <a:spcPct val="0"/>
                      </a:spcBef>
                      <a:spcAft>
                        <a:spcPct val="0"/>
                      </a:spcAft>
                      <a:defRPr kern="1200">
                        <a:solidFill>
                          <a:schemeClr val="tx1"/>
                        </a:solidFill>
                        <a:latin typeface="Calibri" pitchFamily="34" charset="0"/>
                        <a:ea typeface="+mn-ea"/>
                        <a:cs typeface="+mn-cs"/>
                      </a:defRPr>
                    </a:lvl3pPr>
                    <a:lvl4pPr marL="1035050" indent="-4763" algn="l" defTabSz="690563" rtl="0" eaLnBrk="0" fontAlgn="base" hangingPunct="0">
                      <a:spcBef>
                        <a:spcPct val="0"/>
                      </a:spcBef>
                      <a:spcAft>
                        <a:spcPct val="0"/>
                      </a:spcAft>
                      <a:defRPr kern="1200">
                        <a:solidFill>
                          <a:schemeClr val="tx1"/>
                        </a:solidFill>
                        <a:latin typeface="Calibri" pitchFamily="34" charset="0"/>
                        <a:ea typeface="+mn-ea"/>
                        <a:cs typeface="+mn-cs"/>
                      </a:defRPr>
                    </a:lvl4pPr>
                    <a:lvl5pPr marL="1381125" indent="-6350" algn="l" defTabSz="690563"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defTabSz="617189" eaLnBrk="1" hangingPunct="1">
                      <a:spcBef>
                        <a:spcPts val="0"/>
                      </a:spcBef>
                      <a:spcAft>
                        <a:spcPts val="0"/>
                      </a:spcAft>
                      <a:defRPr/>
                    </a:pPr>
                    <a:endParaRPr lang="en-GB" altLang="en-GB" sz="1000" kern="0" dirty="0">
                      <a:solidFill>
                        <a:schemeClr val="accent5">
                          <a:lumMod val="50000"/>
                        </a:schemeClr>
                      </a:solidFill>
                      <a:latin typeface="Arial" panose="020B0604020202020204" pitchFamily="34" charset="0"/>
                      <a:ea typeface="ＭＳ Ｐゴシック"/>
                      <a:cs typeface="Arial" panose="020B0604020202020204" pitchFamily="34" charset="0"/>
                    </a:endParaRPr>
                  </a:p>
                </p:txBody>
              </p:sp>
              <p:sp>
                <p:nvSpPr>
                  <p:cNvPr id="45" name="Freeform: Shape 87">
                    <a:extLst>
                      <a:ext uri="{FF2B5EF4-FFF2-40B4-BE49-F238E27FC236}">
                        <a16:creationId xmlns:a16="http://schemas.microsoft.com/office/drawing/2014/main" id="{AF9C772D-1DDB-472D-B215-0ABFEA74F9D0}"/>
                      </a:ext>
                    </a:extLst>
                  </p:cNvPr>
                  <p:cNvSpPr>
                    <a:spLocks/>
                  </p:cNvSpPr>
                  <p:nvPr/>
                </p:nvSpPr>
                <p:spPr bwMode="gray">
                  <a:xfrm>
                    <a:off x="5618702" y="3999572"/>
                    <a:ext cx="380504" cy="691118"/>
                  </a:xfrm>
                  <a:custGeom>
                    <a:avLst/>
                    <a:gdLst>
                      <a:gd name="connsiteX0" fmla="*/ 287650 w 575300"/>
                      <a:gd name="connsiteY0" fmla="*/ 0 h 576998"/>
                      <a:gd name="connsiteX1" fmla="*/ 575300 w 575300"/>
                      <a:gd name="connsiteY1" fmla="*/ 288499 h 576998"/>
                      <a:gd name="connsiteX2" fmla="*/ 287650 w 575300"/>
                      <a:gd name="connsiteY2" fmla="*/ 576998 h 576998"/>
                      <a:gd name="connsiteX3" fmla="*/ 0 w 575300"/>
                      <a:gd name="connsiteY3" fmla="*/ 288499 h 576998"/>
                      <a:gd name="connsiteX4" fmla="*/ 1014 w 575300"/>
                      <a:gd name="connsiteY4" fmla="*/ 278414 h 576998"/>
                      <a:gd name="connsiteX5" fmla="*/ 142092 w 575300"/>
                      <a:gd name="connsiteY5" fmla="*/ 412922 h 576998"/>
                      <a:gd name="connsiteX6" fmla="*/ 369697 w 575300"/>
                      <a:gd name="connsiteY6" fmla="*/ 174198 h 576998"/>
                      <a:gd name="connsiteX7" fmla="*/ 202133 w 575300"/>
                      <a:gd name="connsiteY7" fmla="*/ 14437 h 576998"/>
                      <a:gd name="connsiteX8" fmla="*/ 229678 w 575300"/>
                      <a:gd name="connsiteY8" fmla="*/ 5861 h 576998"/>
                      <a:gd name="connsiteX9" fmla="*/ 287650 w 575300"/>
                      <a:gd name="connsiteY9" fmla="*/ 0 h 576998"/>
                      <a:gd name="connsiteX0" fmla="*/ 287650 w 575300"/>
                      <a:gd name="connsiteY0" fmla="*/ 0 h 576998"/>
                      <a:gd name="connsiteX1" fmla="*/ 575300 w 575300"/>
                      <a:gd name="connsiteY1" fmla="*/ 288499 h 576998"/>
                      <a:gd name="connsiteX2" fmla="*/ 287650 w 575300"/>
                      <a:gd name="connsiteY2" fmla="*/ 576998 h 576998"/>
                      <a:gd name="connsiteX3" fmla="*/ 0 w 575300"/>
                      <a:gd name="connsiteY3" fmla="*/ 288499 h 576998"/>
                      <a:gd name="connsiteX4" fmla="*/ 1014 w 575300"/>
                      <a:gd name="connsiteY4" fmla="*/ 278414 h 576998"/>
                      <a:gd name="connsiteX5" fmla="*/ 142092 w 575300"/>
                      <a:gd name="connsiteY5" fmla="*/ 412922 h 576998"/>
                      <a:gd name="connsiteX6" fmla="*/ 202133 w 575300"/>
                      <a:gd name="connsiteY6" fmla="*/ 14437 h 576998"/>
                      <a:gd name="connsiteX7" fmla="*/ 229678 w 575300"/>
                      <a:gd name="connsiteY7" fmla="*/ 5861 h 576998"/>
                      <a:gd name="connsiteX8" fmla="*/ 287650 w 575300"/>
                      <a:gd name="connsiteY8" fmla="*/ 0 h 576998"/>
                      <a:gd name="connsiteX0" fmla="*/ 142092 w 575300"/>
                      <a:gd name="connsiteY0" fmla="*/ 412922 h 576998"/>
                      <a:gd name="connsiteX1" fmla="*/ 202133 w 575300"/>
                      <a:gd name="connsiteY1" fmla="*/ 14437 h 576998"/>
                      <a:gd name="connsiteX2" fmla="*/ 229678 w 575300"/>
                      <a:gd name="connsiteY2" fmla="*/ 5861 h 576998"/>
                      <a:gd name="connsiteX3" fmla="*/ 287650 w 575300"/>
                      <a:gd name="connsiteY3" fmla="*/ 0 h 576998"/>
                      <a:gd name="connsiteX4" fmla="*/ 575300 w 575300"/>
                      <a:gd name="connsiteY4" fmla="*/ 288499 h 576998"/>
                      <a:gd name="connsiteX5" fmla="*/ 287650 w 575300"/>
                      <a:gd name="connsiteY5" fmla="*/ 576998 h 576998"/>
                      <a:gd name="connsiteX6" fmla="*/ 0 w 575300"/>
                      <a:gd name="connsiteY6" fmla="*/ 288499 h 576998"/>
                      <a:gd name="connsiteX7" fmla="*/ 1014 w 575300"/>
                      <a:gd name="connsiteY7" fmla="*/ 278414 h 576998"/>
                      <a:gd name="connsiteX8" fmla="*/ 233532 w 575300"/>
                      <a:gd name="connsiteY8" fmla="*/ 504362 h 576998"/>
                      <a:gd name="connsiteX0" fmla="*/ 142092 w 575300"/>
                      <a:gd name="connsiteY0" fmla="*/ 412922 h 576998"/>
                      <a:gd name="connsiteX1" fmla="*/ 202133 w 575300"/>
                      <a:gd name="connsiteY1" fmla="*/ 14437 h 576998"/>
                      <a:gd name="connsiteX2" fmla="*/ 229678 w 575300"/>
                      <a:gd name="connsiteY2" fmla="*/ 5861 h 576998"/>
                      <a:gd name="connsiteX3" fmla="*/ 287650 w 575300"/>
                      <a:gd name="connsiteY3" fmla="*/ 0 h 576998"/>
                      <a:gd name="connsiteX4" fmla="*/ 575300 w 575300"/>
                      <a:gd name="connsiteY4" fmla="*/ 288499 h 576998"/>
                      <a:gd name="connsiteX5" fmla="*/ 287650 w 575300"/>
                      <a:gd name="connsiteY5" fmla="*/ 576998 h 576998"/>
                      <a:gd name="connsiteX6" fmla="*/ 0 w 575300"/>
                      <a:gd name="connsiteY6" fmla="*/ 288499 h 576998"/>
                      <a:gd name="connsiteX7" fmla="*/ 1014 w 575300"/>
                      <a:gd name="connsiteY7" fmla="*/ 278414 h 576998"/>
                      <a:gd name="connsiteX0" fmla="*/ 202133 w 575300"/>
                      <a:gd name="connsiteY0" fmla="*/ 14437 h 576998"/>
                      <a:gd name="connsiteX1" fmla="*/ 229678 w 575300"/>
                      <a:gd name="connsiteY1" fmla="*/ 5861 h 576998"/>
                      <a:gd name="connsiteX2" fmla="*/ 287650 w 575300"/>
                      <a:gd name="connsiteY2" fmla="*/ 0 h 576998"/>
                      <a:gd name="connsiteX3" fmla="*/ 575300 w 575300"/>
                      <a:gd name="connsiteY3" fmla="*/ 288499 h 576998"/>
                      <a:gd name="connsiteX4" fmla="*/ 287650 w 575300"/>
                      <a:gd name="connsiteY4" fmla="*/ 576998 h 576998"/>
                      <a:gd name="connsiteX5" fmla="*/ 0 w 575300"/>
                      <a:gd name="connsiteY5" fmla="*/ 288499 h 576998"/>
                      <a:gd name="connsiteX6" fmla="*/ 1014 w 575300"/>
                      <a:gd name="connsiteY6" fmla="*/ 278414 h 57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300" h="576998">
                        <a:moveTo>
                          <a:pt x="202133" y="14437"/>
                        </a:moveTo>
                        <a:lnTo>
                          <a:pt x="229678" y="5861"/>
                        </a:lnTo>
                        <a:cubicBezTo>
                          <a:pt x="248404" y="2018"/>
                          <a:pt x="267792" y="0"/>
                          <a:pt x="287650" y="0"/>
                        </a:cubicBezTo>
                        <a:cubicBezTo>
                          <a:pt x="446515" y="0"/>
                          <a:pt x="575300" y="129165"/>
                          <a:pt x="575300" y="288499"/>
                        </a:cubicBezTo>
                        <a:cubicBezTo>
                          <a:pt x="575300" y="447833"/>
                          <a:pt x="446515" y="576998"/>
                          <a:pt x="287650" y="576998"/>
                        </a:cubicBezTo>
                        <a:cubicBezTo>
                          <a:pt x="128785" y="576998"/>
                          <a:pt x="0" y="447833"/>
                          <a:pt x="0" y="288499"/>
                        </a:cubicBezTo>
                        <a:lnTo>
                          <a:pt x="1014" y="278414"/>
                        </a:lnTo>
                      </a:path>
                    </a:pathLst>
                  </a:custGeom>
                  <a:noFill/>
                  <a:ln w="9525" cap="flat" cmpd="sng" algn="ctr">
                    <a:solidFill>
                      <a:schemeClr val="tx1"/>
                    </a:solidFill>
                    <a:prstDash val="solid"/>
                  </a:ln>
                  <a:effectLst/>
                </p:spPr>
                <p:txBody>
                  <a:bodyPr numCol="1" rtlCol="0" anchor="ctr">
                    <a:noAutofit/>
                  </a:bodyPr>
                  <a:lstStyle>
                    <a:defPPr>
                      <a:defRPr lang="ru-RU" altLang="ru-RU"/>
                    </a:defPPr>
                    <a:lvl1pPr algn="l" defTabSz="690563" rtl="0" eaLnBrk="0" fontAlgn="base" hangingPunct="0">
                      <a:spcBef>
                        <a:spcPct val="0"/>
                      </a:spcBef>
                      <a:spcAft>
                        <a:spcPct val="0"/>
                      </a:spcAft>
                      <a:defRPr kern="1200">
                        <a:solidFill>
                          <a:schemeClr val="tx1"/>
                        </a:solidFill>
                        <a:latin typeface="Calibri" pitchFamily="34" charset="0"/>
                        <a:ea typeface="+mn-ea"/>
                        <a:cs typeface="+mn-cs"/>
                      </a:defRPr>
                    </a:lvl1pPr>
                    <a:lvl2pPr marL="344488" indent="112713" algn="l" defTabSz="690563" rtl="0" eaLnBrk="0" fontAlgn="base" hangingPunct="0">
                      <a:spcBef>
                        <a:spcPct val="0"/>
                      </a:spcBef>
                      <a:spcAft>
                        <a:spcPct val="0"/>
                      </a:spcAft>
                      <a:defRPr kern="1200">
                        <a:solidFill>
                          <a:schemeClr val="tx1"/>
                        </a:solidFill>
                        <a:latin typeface="Calibri" pitchFamily="34" charset="0"/>
                        <a:ea typeface="+mn-ea"/>
                        <a:cs typeface="+mn-cs"/>
                      </a:defRPr>
                    </a:lvl2pPr>
                    <a:lvl3pPr marL="690563" indent="-3175" algn="l" defTabSz="690563" rtl="0" eaLnBrk="0" fontAlgn="base" hangingPunct="0">
                      <a:spcBef>
                        <a:spcPct val="0"/>
                      </a:spcBef>
                      <a:spcAft>
                        <a:spcPct val="0"/>
                      </a:spcAft>
                      <a:defRPr kern="1200">
                        <a:solidFill>
                          <a:schemeClr val="tx1"/>
                        </a:solidFill>
                        <a:latin typeface="Calibri" pitchFamily="34" charset="0"/>
                        <a:ea typeface="+mn-ea"/>
                        <a:cs typeface="+mn-cs"/>
                      </a:defRPr>
                    </a:lvl3pPr>
                    <a:lvl4pPr marL="1035050" indent="-4763" algn="l" defTabSz="690563" rtl="0" eaLnBrk="0" fontAlgn="base" hangingPunct="0">
                      <a:spcBef>
                        <a:spcPct val="0"/>
                      </a:spcBef>
                      <a:spcAft>
                        <a:spcPct val="0"/>
                      </a:spcAft>
                      <a:defRPr kern="1200">
                        <a:solidFill>
                          <a:schemeClr val="tx1"/>
                        </a:solidFill>
                        <a:latin typeface="Calibri" pitchFamily="34" charset="0"/>
                        <a:ea typeface="+mn-ea"/>
                        <a:cs typeface="+mn-cs"/>
                      </a:defRPr>
                    </a:lvl4pPr>
                    <a:lvl5pPr marL="1381125" indent="-6350" algn="l" defTabSz="690563"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defTabSz="617189" eaLnBrk="1" hangingPunct="1">
                      <a:spcBef>
                        <a:spcPts val="0"/>
                      </a:spcBef>
                      <a:spcAft>
                        <a:spcPts val="0"/>
                      </a:spcAft>
                      <a:defRPr/>
                    </a:pPr>
                    <a:endParaRPr lang="en-GB" altLang="en-GB" sz="1000" kern="0" dirty="0">
                      <a:solidFill>
                        <a:schemeClr val="accent5">
                          <a:lumMod val="50000"/>
                        </a:schemeClr>
                      </a:solidFill>
                      <a:latin typeface="Arial" panose="020B0604020202020204" pitchFamily="34" charset="0"/>
                      <a:ea typeface="ＭＳ Ｐゴシック"/>
                      <a:cs typeface="Arial" panose="020B0604020202020204" pitchFamily="34" charset="0"/>
                    </a:endParaRPr>
                  </a:p>
                </p:txBody>
              </p:sp>
              <p:sp>
                <p:nvSpPr>
                  <p:cNvPr id="46" name="Marvintrackercircle">
                    <a:extLst>
                      <a:ext uri="{FF2B5EF4-FFF2-40B4-BE49-F238E27FC236}">
                        <a16:creationId xmlns:a16="http://schemas.microsoft.com/office/drawing/2014/main" id="{BD820BD3-E445-43CD-AAF5-5720F0E145AE}"/>
                      </a:ext>
                    </a:extLst>
                  </p:cNvPr>
                  <p:cNvSpPr/>
                  <p:nvPr/>
                </p:nvSpPr>
                <p:spPr bwMode="gray">
                  <a:xfrm>
                    <a:off x="5655727" y="4059685"/>
                    <a:ext cx="337642" cy="603998"/>
                  </a:xfrm>
                  <a:prstGeom prst="ellipse">
                    <a:avLst/>
                  </a:prstGeom>
                  <a:noFill/>
                  <a:ln w="9525" cap="flat" cmpd="sng" algn="ctr">
                    <a:solidFill>
                      <a:schemeClr val="tx1"/>
                    </a:solidFill>
                    <a:prstDash val="solid"/>
                  </a:ln>
                  <a:effectLst/>
                </p:spPr>
                <p:txBody>
                  <a:bodyPr numCol="1" rtlCol="0" anchor="ctr">
                    <a:noAutofit/>
                  </a:bodyPr>
                  <a:lstStyle>
                    <a:defPPr>
                      <a:defRPr lang="ru-RU" altLang="ru-RU"/>
                    </a:defPPr>
                    <a:lvl1pPr algn="l" defTabSz="690563" rtl="0" eaLnBrk="0" fontAlgn="base" hangingPunct="0">
                      <a:spcBef>
                        <a:spcPct val="0"/>
                      </a:spcBef>
                      <a:spcAft>
                        <a:spcPct val="0"/>
                      </a:spcAft>
                      <a:defRPr kern="1200">
                        <a:solidFill>
                          <a:schemeClr val="tx1"/>
                        </a:solidFill>
                        <a:latin typeface="Calibri" pitchFamily="34" charset="0"/>
                        <a:ea typeface="+mn-ea"/>
                        <a:cs typeface="+mn-cs"/>
                      </a:defRPr>
                    </a:lvl1pPr>
                    <a:lvl2pPr marL="344488" indent="112713" algn="l" defTabSz="690563" rtl="0" eaLnBrk="0" fontAlgn="base" hangingPunct="0">
                      <a:spcBef>
                        <a:spcPct val="0"/>
                      </a:spcBef>
                      <a:spcAft>
                        <a:spcPct val="0"/>
                      </a:spcAft>
                      <a:defRPr kern="1200">
                        <a:solidFill>
                          <a:schemeClr val="tx1"/>
                        </a:solidFill>
                        <a:latin typeface="Calibri" pitchFamily="34" charset="0"/>
                        <a:ea typeface="+mn-ea"/>
                        <a:cs typeface="+mn-cs"/>
                      </a:defRPr>
                    </a:lvl2pPr>
                    <a:lvl3pPr marL="690563" indent="-3175" algn="l" defTabSz="690563" rtl="0" eaLnBrk="0" fontAlgn="base" hangingPunct="0">
                      <a:spcBef>
                        <a:spcPct val="0"/>
                      </a:spcBef>
                      <a:spcAft>
                        <a:spcPct val="0"/>
                      </a:spcAft>
                      <a:defRPr kern="1200">
                        <a:solidFill>
                          <a:schemeClr val="tx1"/>
                        </a:solidFill>
                        <a:latin typeface="Calibri" pitchFamily="34" charset="0"/>
                        <a:ea typeface="+mn-ea"/>
                        <a:cs typeface="+mn-cs"/>
                      </a:defRPr>
                    </a:lvl3pPr>
                    <a:lvl4pPr marL="1035050" indent="-4763" algn="l" defTabSz="690563" rtl="0" eaLnBrk="0" fontAlgn="base" hangingPunct="0">
                      <a:spcBef>
                        <a:spcPct val="0"/>
                      </a:spcBef>
                      <a:spcAft>
                        <a:spcPct val="0"/>
                      </a:spcAft>
                      <a:defRPr kern="1200">
                        <a:solidFill>
                          <a:schemeClr val="tx1"/>
                        </a:solidFill>
                        <a:latin typeface="Calibri" pitchFamily="34" charset="0"/>
                        <a:ea typeface="+mn-ea"/>
                        <a:cs typeface="+mn-cs"/>
                      </a:defRPr>
                    </a:lvl4pPr>
                    <a:lvl5pPr marL="1381125" indent="-6350" algn="l" defTabSz="690563"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defTabSz="617189" eaLnBrk="1" hangingPunct="1">
                      <a:spcBef>
                        <a:spcPts val="0"/>
                      </a:spcBef>
                      <a:spcAft>
                        <a:spcPts val="0"/>
                      </a:spcAft>
                      <a:defRPr/>
                    </a:pPr>
                    <a:endParaRPr lang="en-GB" altLang="en-GB" sz="1000" kern="0" dirty="0">
                      <a:solidFill>
                        <a:schemeClr val="accent5">
                          <a:lumMod val="50000"/>
                        </a:schemeClr>
                      </a:solidFill>
                      <a:latin typeface="Arial" panose="020B0604020202020204" pitchFamily="34" charset="0"/>
                      <a:ea typeface="ＭＳ Ｐゴシック"/>
                      <a:cs typeface="Arial" panose="020B0604020202020204" pitchFamily="34" charset="0"/>
                    </a:endParaRPr>
                  </a:p>
                </p:txBody>
              </p:sp>
            </p:grpSp>
          </p:grpSp>
        </p:grpSp>
        <p:sp>
          <p:nvSpPr>
            <p:cNvPr id="37" name="Прямоугольник 36">
              <a:extLst>
                <a:ext uri="{FF2B5EF4-FFF2-40B4-BE49-F238E27FC236}">
                  <a16:creationId xmlns:a16="http://schemas.microsoft.com/office/drawing/2014/main" id="{4B863A6E-6C89-4008-826C-6A03422B7614}"/>
                </a:ext>
              </a:extLst>
            </p:cNvPr>
            <p:cNvSpPr/>
            <p:nvPr/>
          </p:nvSpPr>
          <p:spPr>
            <a:xfrm>
              <a:off x="1357520" y="717484"/>
              <a:ext cx="7257000" cy="1028784"/>
            </a:xfrm>
            <a:prstGeom prst="rect">
              <a:avLst/>
            </a:prstGeom>
          </p:spPr>
          <p:txBody>
            <a:bodyPr wrap="square" numCol="1">
              <a:spAutoFit/>
            </a:bodyPr>
            <a:lstStyle>
              <a:defPPr>
                <a:defRPr lang="ru-RU" altLang="ru-RU"/>
              </a:defPPr>
              <a:lvl1pPr algn="l" defTabSz="690563" rtl="0" eaLnBrk="0" fontAlgn="base" hangingPunct="0">
                <a:spcBef>
                  <a:spcPct val="0"/>
                </a:spcBef>
                <a:spcAft>
                  <a:spcPct val="0"/>
                </a:spcAft>
                <a:defRPr kern="1200">
                  <a:solidFill>
                    <a:schemeClr val="tx1"/>
                  </a:solidFill>
                  <a:latin typeface="Calibri" pitchFamily="34" charset="0"/>
                  <a:ea typeface="+mn-ea"/>
                  <a:cs typeface="+mn-cs"/>
                </a:defRPr>
              </a:lvl1pPr>
              <a:lvl2pPr marL="344488" indent="112713" algn="l" defTabSz="690563" rtl="0" eaLnBrk="0" fontAlgn="base" hangingPunct="0">
                <a:spcBef>
                  <a:spcPct val="0"/>
                </a:spcBef>
                <a:spcAft>
                  <a:spcPct val="0"/>
                </a:spcAft>
                <a:defRPr kern="1200">
                  <a:solidFill>
                    <a:schemeClr val="tx1"/>
                  </a:solidFill>
                  <a:latin typeface="Calibri" pitchFamily="34" charset="0"/>
                  <a:ea typeface="+mn-ea"/>
                  <a:cs typeface="+mn-cs"/>
                </a:defRPr>
              </a:lvl2pPr>
              <a:lvl3pPr marL="690563" indent="-3175" algn="l" defTabSz="690563" rtl="0" eaLnBrk="0" fontAlgn="base" hangingPunct="0">
                <a:spcBef>
                  <a:spcPct val="0"/>
                </a:spcBef>
                <a:spcAft>
                  <a:spcPct val="0"/>
                </a:spcAft>
                <a:defRPr kern="1200">
                  <a:solidFill>
                    <a:schemeClr val="tx1"/>
                  </a:solidFill>
                  <a:latin typeface="Calibri" pitchFamily="34" charset="0"/>
                  <a:ea typeface="+mn-ea"/>
                  <a:cs typeface="+mn-cs"/>
                </a:defRPr>
              </a:lvl3pPr>
              <a:lvl4pPr marL="1035050" indent="-4763" algn="l" defTabSz="690563" rtl="0" eaLnBrk="0" fontAlgn="base" hangingPunct="0">
                <a:spcBef>
                  <a:spcPct val="0"/>
                </a:spcBef>
                <a:spcAft>
                  <a:spcPct val="0"/>
                </a:spcAft>
                <a:defRPr kern="1200">
                  <a:solidFill>
                    <a:schemeClr val="tx1"/>
                  </a:solidFill>
                  <a:latin typeface="Calibri" pitchFamily="34" charset="0"/>
                  <a:ea typeface="+mn-ea"/>
                  <a:cs typeface="+mn-cs"/>
                </a:defRPr>
              </a:lvl4pPr>
              <a:lvl5pPr marL="1381125" indent="-6350" algn="l" defTabSz="690563"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marL="2143" algn="ctr" defTabSz="617159">
                <a:lnSpc>
                  <a:spcPct val="130000"/>
                </a:lnSpc>
                <a:spcAft>
                  <a:spcPts val="0"/>
                </a:spcAft>
                <a:defRPr/>
              </a:pPr>
              <a:r>
                <a:rPr lang="en-US" altLang="ru-RU" sz="1400" i="1" dirty="0">
                  <a:solidFill>
                    <a:srgbClr val="002060"/>
                  </a:solidFill>
                  <a:latin typeface="Arial" panose="020B0604020202020204" pitchFamily="34" charset="0"/>
                </a:rPr>
                <a:t>helps evaluate relevance of requirements set forth by laws and statutory instruments through reviewing financial documents executed </a:t>
              </a:r>
            </a:p>
            <a:p>
              <a:pPr marL="2143" algn="ctr" defTabSz="617159">
                <a:lnSpc>
                  <a:spcPct val="130000"/>
                </a:lnSpc>
                <a:spcAft>
                  <a:spcPts val="0"/>
                </a:spcAft>
                <a:defRPr/>
              </a:pPr>
              <a:r>
                <a:rPr lang="en-US" altLang="ru-RU" sz="1400" i="1" dirty="0">
                  <a:solidFill>
                    <a:srgbClr val="002060"/>
                  </a:solidFill>
                  <a:latin typeface="Arial" panose="020B0604020202020204" pitchFamily="34" charset="0"/>
                </a:rPr>
                <a:t>by responsible treasury officers</a:t>
              </a:r>
              <a:r>
                <a:rPr lang="ru-RU" altLang="ru-RU" sz="1400" i="1" dirty="0">
                  <a:solidFill>
                    <a:srgbClr val="002060"/>
                  </a:solidFill>
                  <a:latin typeface="Arial" panose="020B0604020202020204" pitchFamily="34" charset="0"/>
                </a:rPr>
                <a:t>.</a:t>
              </a:r>
              <a:endParaRPr lang="ru-RU" altLang="ru-RU" sz="1200" b="1" dirty="0">
                <a:solidFill>
                  <a:srgbClr val="002060"/>
                </a:solidFill>
                <a:latin typeface="Arial" panose="020B0604020202020204" pitchFamily="34" charset="0"/>
              </a:endParaRPr>
            </a:p>
          </p:txBody>
        </p:sp>
        <p:sp>
          <p:nvSpPr>
            <p:cNvPr id="38" name="object 30">
              <a:extLst>
                <a:ext uri="{FF2B5EF4-FFF2-40B4-BE49-F238E27FC236}">
                  <a16:creationId xmlns:a16="http://schemas.microsoft.com/office/drawing/2014/main" id="{8072DE40-5D10-4DD3-929F-A6AAE183BAF5}"/>
                </a:ext>
              </a:extLst>
            </p:cNvPr>
            <p:cNvSpPr txBox="1"/>
            <p:nvPr/>
          </p:nvSpPr>
          <p:spPr>
            <a:xfrm>
              <a:off x="699078" y="1143352"/>
              <a:ext cx="129159" cy="275358"/>
            </a:xfrm>
            <a:prstGeom prst="rect">
              <a:avLst/>
            </a:prstGeom>
          </p:spPr>
          <p:txBody>
            <a:bodyPr vert="horz" wrap="square" lIns="0" tIns="13144" rIns="0" bIns="0" numCol="1" rtlCol="0">
              <a:spAutoFit/>
            </a:bodyPr>
            <a:lstStyle>
              <a:defPPr>
                <a:defRPr lang="ru-RU" altLang="ru-RU"/>
              </a:defPPr>
              <a:lvl1pPr algn="l" defTabSz="690563" rtl="0" eaLnBrk="0" fontAlgn="base" hangingPunct="0">
                <a:spcBef>
                  <a:spcPct val="0"/>
                </a:spcBef>
                <a:spcAft>
                  <a:spcPct val="0"/>
                </a:spcAft>
                <a:defRPr kern="1200">
                  <a:solidFill>
                    <a:schemeClr val="tx1"/>
                  </a:solidFill>
                  <a:latin typeface="Calibri" pitchFamily="34" charset="0"/>
                  <a:ea typeface="+mn-ea"/>
                  <a:cs typeface="+mn-cs"/>
                </a:defRPr>
              </a:lvl1pPr>
              <a:lvl2pPr marL="344488" indent="112713" algn="l" defTabSz="690563" rtl="0" eaLnBrk="0" fontAlgn="base" hangingPunct="0">
                <a:spcBef>
                  <a:spcPct val="0"/>
                </a:spcBef>
                <a:spcAft>
                  <a:spcPct val="0"/>
                </a:spcAft>
                <a:defRPr kern="1200">
                  <a:solidFill>
                    <a:schemeClr val="tx1"/>
                  </a:solidFill>
                  <a:latin typeface="Calibri" pitchFamily="34" charset="0"/>
                  <a:ea typeface="+mn-ea"/>
                  <a:cs typeface="+mn-cs"/>
                </a:defRPr>
              </a:lvl2pPr>
              <a:lvl3pPr marL="690563" indent="-3175" algn="l" defTabSz="690563" rtl="0" eaLnBrk="0" fontAlgn="base" hangingPunct="0">
                <a:spcBef>
                  <a:spcPct val="0"/>
                </a:spcBef>
                <a:spcAft>
                  <a:spcPct val="0"/>
                </a:spcAft>
                <a:defRPr kern="1200">
                  <a:solidFill>
                    <a:schemeClr val="tx1"/>
                  </a:solidFill>
                  <a:latin typeface="Calibri" pitchFamily="34" charset="0"/>
                  <a:ea typeface="+mn-ea"/>
                  <a:cs typeface="+mn-cs"/>
                </a:defRPr>
              </a:lvl3pPr>
              <a:lvl4pPr marL="1035050" indent="-4763" algn="l" defTabSz="690563" rtl="0" eaLnBrk="0" fontAlgn="base" hangingPunct="0">
                <a:spcBef>
                  <a:spcPct val="0"/>
                </a:spcBef>
                <a:spcAft>
                  <a:spcPct val="0"/>
                </a:spcAft>
                <a:defRPr kern="1200">
                  <a:solidFill>
                    <a:schemeClr val="tx1"/>
                  </a:solidFill>
                  <a:latin typeface="Calibri" pitchFamily="34" charset="0"/>
                  <a:ea typeface="+mn-ea"/>
                  <a:cs typeface="+mn-cs"/>
                </a:defRPr>
              </a:lvl4pPr>
              <a:lvl5pPr marL="1381125" indent="-6350" algn="l" defTabSz="690563"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marL="11429">
                <a:spcBef>
                  <a:spcPts val="103"/>
                </a:spcBef>
              </a:pPr>
              <a:r>
                <a:rPr lang="ru-RU" altLang="ru-RU" sz="1500" b="1" spc="5" dirty="0">
                  <a:latin typeface="Arial"/>
                  <a:cs typeface="Arial"/>
                </a:rPr>
                <a:t>2</a:t>
              </a:r>
              <a:endParaRPr sz="1500" dirty="0">
                <a:latin typeface="Arial"/>
                <a:cs typeface="Arial"/>
              </a:endParaRPr>
            </a:p>
          </p:txBody>
        </p:sp>
      </p:grpSp>
      <p:grpSp>
        <p:nvGrpSpPr>
          <p:cNvPr id="50" name="Группа 49"/>
          <p:cNvGrpSpPr/>
          <p:nvPr/>
        </p:nvGrpSpPr>
        <p:grpSpPr>
          <a:xfrm>
            <a:off x="225649" y="3650851"/>
            <a:ext cx="7784813" cy="1172696"/>
            <a:chOff x="356382" y="615737"/>
            <a:chExt cx="8398915" cy="1335472"/>
          </a:xfrm>
        </p:grpSpPr>
        <p:grpSp>
          <p:nvGrpSpPr>
            <p:cNvPr id="51" name="Группа 50">
              <a:extLst>
                <a:ext uri="{FF2B5EF4-FFF2-40B4-BE49-F238E27FC236}">
                  <a16:creationId xmlns:a16="http://schemas.microsoft.com/office/drawing/2014/main" id="{006A4ADC-432B-4823-867A-4683CC035D27}"/>
                </a:ext>
              </a:extLst>
            </p:cNvPr>
            <p:cNvGrpSpPr/>
            <p:nvPr/>
          </p:nvGrpSpPr>
          <p:grpSpPr>
            <a:xfrm>
              <a:off x="356382" y="615737"/>
              <a:ext cx="8398915" cy="1335472"/>
              <a:chOff x="376575" y="2402482"/>
              <a:chExt cx="4356002" cy="1512002"/>
            </a:xfrm>
          </p:grpSpPr>
          <p:sp>
            <p:nvSpPr>
              <p:cNvPr id="54" name="Rectangle 1">
                <a:extLst>
                  <a:ext uri="{FF2B5EF4-FFF2-40B4-BE49-F238E27FC236}">
                    <a16:creationId xmlns:a16="http://schemas.microsoft.com/office/drawing/2014/main" id="{175B65C1-126A-4340-916C-AB8E1865E88F}"/>
                  </a:ext>
                </a:extLst>
              </p:cNvPr>
              <p:cNvSpPr/>
              <p:nvPr/>
            </p:nvSpPr>
            <p:spPr>
              <a:xfrm>
                <a:off x="386536" y="2431158"/>
                <a:ext cx="4273029" cy="646808"/>
              </a:xfrm>
              <a:prstGeom prst="rect">
                <a:avLst/>
              </a:prstGeom>
              <a:noFill/>
              <a:ln w="9525" cap="flat" cmpd="sng" algn="ctr">
                <a:noFill/>
                <a:prstDash val="solid"/>
              </a:ln>
              <a:effectLst/>
            </p:spPr>
            <p:txBody>
              <a:bodyPr numCol="1" rtlCol="0" anchor="ctr"/>
              <a:lstStyle>
                <a:defPPr>
                  <a:defRPr lang="ru-RU" altLang="ru-RU"/>
                </a:defPPr>
                <a:lvl1pPr algn="l" defTabSz="690563" rtl="0" eaLnBrk="0" fontAlgn="base" hangingPunct="0">
                  <a:spcBef>
                    <a:spcPct val="0"/>
                  </a:spcBef>
                  <a:spcAft>
                    <a:spcPct val="0"/>
                  </a:spcAft>
                  <a:defRPr kern="1200">
                    <a:solidFill>
                      <a:schemeClr val="tx1"/>
                    </a:solidFill>
                    <a:latin typeface="Calibri" pitchFamily="34" charset="0"/>
                    <a:ea typeface="+mn-ea"/>
                    <a:cs typeface="+mn-cs"/>
                  </a:defRPr>
                </a:lvl1pPr>
                <a:lvl2pPr marL="344488" indent="112713" algn="l" defTabSz="690563" rtl="0" eaLnBrk="0" fontAlgn="base" hangingPunct="0">
                  <a:spcBef>
                    <a:spcPct val="0"/>
                  </a:spcBef>
                  <a:spcAft>
                    <a:spcPct val="0"/>
                  </a:spcAft>
                  <a:defRPr kern="1200">
                    <a:solidFill>
                      <a:schemeClr val="tx1"/>
                    </a:solidFill>
                    <a:latin typeface="Calibri" pitchFamily="34" charset="0"/>
                    <a:ea typeface="+mn-ea"/>
                    <a:cs typeface="+mn-cs"/>
                  </a:defRPr>
                </a:lvl2pPr>
                <a:lvl3pPr marL="690563" indent="-3175" algn="l" defTabSz="690563" rtl="0" eaLnBrk="0" fontAlgn="base" hangingPunct="0">
                  <a:spcBef>
                    <a:spcPct val="0"/>
                  </a:spcBef>
                  <a:spcAft>
                    <a:spcPct val="0"/>
                  </a:spcAft>
                  <a:defRPr kern="1200">
                    <a:solidFill>
                      <a:schemeClr val="tx1"/>
                    </a:solidFill>
                    <a:latin typeface="Calibri" pitchFamily="34" charset="0"/>
                    <a:ea typeface="+mn-ea"/>
                    <a:cs typeface="+mn-cs"/>
                  </a:defRPr>
                </a:lvl3pPr>
                <a:lvl4pPr marL="1035050" indent="-4763" algn="l" defTabSz="690563" rtl="0" eaLnBrk="0" fontAlgn="base" hangingPunct="0">
                  <a:spcBef>
                    <a:spcPct val="0"/>
                  </a:spcBef>
                  <a:spcAft>
                    <a:spcPct val="0"/>
                  </a:spcAft>
                  <a:defRPr kern="1200">
                    <a:solidFill>
                      <a:schemeClr val="tx1"/>
                    </a:solidFill>
                    <a:latin typeface="Calibri" pitchFamily="34" charset="0"/>
                    <a:ea typeface="+mn-ea"/>
                    <a:cs typeface="+mn-cs"/>
                  </a:defRPr>
                </a:lvl4pPr>
                <a:lvl5pPr marL="1381125" indent="-6350" algn="l" defTabSz="690563"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defTabSz="822878" eaLnBrk="1" hangingPunct="1">
                  <a:defRPr/>
                </a:pPr>
                <a:endParaRPr lang="en-US" sz="1400" kern="0" dirty="0">
                  <a:solidFill>
                    <a:schemeClr val="accent5">
                      <a:lumMod val="50000"/>
                    </a:schemeClr>
                  </a:solidFill>
                  <a:latin typeface="Arial" panose="020B0604020202020204" pitchFamily="34" charset="0"/>
                  <a:ea typeface="ＭＳ Ｐゴシック"/>
                  <a:cs typeface="Arial" panose="020B0604020202020204" pitchFamily="34" charset="0"/>
                </a:endParaRPr>
              </a:p>
            </p:txBody>
          </p:sp>
          <p:grpSp>
            <p:nvGrpSpPr>
              <p:cNvPr id="55" name="Группа 54">
                <a:extLst>
                  <a:ext uri="{FF2B5EF4-FFF2-40B4-BE49-F238E27FC236}">
                    <a16:creationId xmlns:a16="http://schemas.microsoft.com/office/drawing/2014/main" id="{648890D9-7CCA-4868-B5E2-4B98839F2CC0}"/>
                  </a:ext>
                </a:extLst>
              </p:cNvPr>
              <p:cNvGrpSpPr/>
              <p:nvPr/>
            </p:nvGrpSpPr>
            <p:grpSpPr>
              <a:xfrm>
                <a:off x="376575" y="2402482"/>
                <a:ext cx="4356002" cy="1511999"/>
                <a:chOff x="249047" y="947797"/>
                <a:chExt cx="4214504" cy="1643003"/>
              </a:xfrm>
            </p:grpSpPr>
            <p:sp>
              <p:nvSpPr>
                <p:cNvPr id="62" name="Rectangle 286">
                  <a:extLst>
                    <a:ext uri="{FF2B5EF4-FFF2-40B4-BE49-F238E27FC236}">
                      <a16:creationId xmlns:a16="http://schemas.microsoft.com/office/drawing/2014/main" id="{984F800E-6924-402A-913B-3F1A35014699}"/>
                    </a:ext>
                  </a:extLst>
                </p:cNvPr>
                <p:cNvSpPr txBox="1">
                  <a:spLocks noChangeArrowheads="1"/>
                </p:cNvSpPr>
                <p:nvPr/>
              </p:nvSpPr>
              <p:spPr bwMode="gray">
                <a:xfrm>
                  <a:off x="254449" y="953552"/>
                  <a:ext cx="375708" cy="1625777"/>
                </a:xfrm>
                <a:prstGeom prst="roundRect">
                  <a:avLst>
                    <a:gd name="adj" fmla="val 3120"/>
                  </a:avLst>
                </a:prstGeom>
                <a:solidFill>
                  <a:schemeClr val="accent1">
                    <a:lumMod val="40000"/>
                    <a:lumOff val="60000"/>
                  </a:schemeClr>
                </a:solidFill>
                <a:ln w="9525" cap="flat" cmpd="sng" algn="ctr">
                  <a:noFill/>
                  <a:prstDash val="solid"/>
                </a:ln>
                <a:effectLst/>
              </p:spPr>
              <p:txBody>
                <a:bodyPr numCol="1" rtlCol="0" anchor="ctr">
                  <a:noAutofit/>
                </a:bodyPr>
                <a:lstStyle>
                  <a:defPPr>
                    <a:defRPr lang="ru-RU" altLang="ru-RU"/>
                  </a:defPPr>
                  <a:lvl1pPr algn="l" defTabSz="690563" rtl="0" eaLnBrk="0" fontAlgn="base" hangingPunct="0">
                    <a:spcBef>
                      <a:spcPct val="0"/>
                    </a:spcBef>
                    <a:spcAft>
                      <a:spcPct val="0"/>
                    </a:spcAft>
                    <a:defRPr kern="1200">
                      <a:solidFill>
                        <a:schemeClr val="tx1"/>
                      </a:solidFill>
                      <a:latin typeface="Calibri" pitchFamily="34" charset="0"/>
                      <a:ea typeface="+mn-ea"/>
                      <a:cs typeface="+mn-cs"/>
                    </a:defRPr>
                  </a:lvl1pPr>
                  <a:lvl2pPr marL="344488" indent="112713" algn="l" defTabSz="690563" rtl="0" eaLnBrk="0" fontAlgn="base" hangingPunct="0">
                    <a:spcBef>
                      <a:spcPct val="0"/>
                    </a:spcBef>
                    <a:spcAft>
                      <a:spcPct val="0"/>
                    </a:spcAft>
                    <a:defRPr kern="1200">
                      <a:solidFill>
                        <a:schemeClr val="tx1"/>
                      </a:solidFill>
                      <a:latin typeface="Calibri" pitchFamily="34" charset="0"/>
                      <a:ea typeface="+mn-ea"/>
                      <a:cs typeface="+mn-cs"/>
                    </a:defRPr>
                  </a:lvl2pPr>
                  <a:lvl3pPr marL="690563" indent="-3175" algn="l" defTabSz="690563" rtl="0" eaLnBrk="0" fontAlgn="base" hangingPunct="0">
                    <a:spcBef>
                      <a:spcPct val="0"/>
                    </a:spcBef>
                    <a:spcAft>
                      <a:spcPct val="0"/>
                    </a:spcAft>
                    <a:defRPr kern="1200">
                      <a:solidFill>
                        <a:schemeClr val="tx1"/>
                      </a:solidFill>
                      <a:latin typeface="Calibri" pitchFamily="34" charset="0"/>
                      <a:ea typeface="+mn-ea"/>
                      <a:cs typeface="+mn-cs"/>
                    </a:defRPr>
                  </a:lvl3pPr>
                  <a:lvl4pPr marL="1035050" indent="-4763" algn="l" defTabSz="690563" rtl="0" eaLnBrk="0" fontAlgn="base" hangingPunct="0">
                    <a:spcBef>
                      <a:spcPct val="0"/>
                    </a:spcBef>
                    <a:spcAft>
                      <a:spcPct val="0"/>
                    </a:spcAft>
                    <a:defRPr kern="1200">
                      <a:solidFill>
                        <a:schemeClr val="tx1"/>
                      </a:solidFill>
                      <a:latin typeface="Calibri" pitchFamily="34" charset="0"/>
                      <a:ea typeface="+mn-ea"/>
                      <a:cs typeface="+mn-cs"/>
                    </a:defRPr>
                  </a:lvl4pPr>
                  <a:lvl5pPr marL="1381125" indent="-6350" algn="l" defTabSz="690563"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marL="308595" lvl="1" indent="0" defTabSz="617189" eaLnBrk="1" hangingPunct="1">
                    <a:spcBef>
                      <a:spcPts val="0"/>
                    </a:spcBef>
                    <a:spcAft>
                      <a:spcPts val="0"/>
                    </a:spcAft>
                    <a:defRPr/>
                  </a:pPr>
                  <a:endParaRPr lang="en-US" sz="1000" kern="0" dirty="0">
                    <a:solidFill>
                      <a:schemeClr val="accent5">
                        <a:lumMod val="50000"/>
                      </a:schemeClr>
                    </a:solidFill>
                    <a:latin typeface="Arial" panose="020B0604020202020204" pitchFamily="34" charset="0"/>
                    <a:ea typeface="ＭＳ Ｐゴシック"/>
                    <a:cs typeface="Arial" panose="020B0604020202020204" pitchFamily="34" charset="0"/>
                  </a:endParaRPr>
                </a:p>
              </p:txBody>
            </p:sp>
            <p:sp>
              <p:nvSpPr>
                <p:cNvPr id="63" name="Rectangle: Rounded Corners 30">
                  <a:extLst>
                    <a:ext uri="{FF2B5EF4-FFF2-40B4-BE49-F238E27FC236}">
                      <a16:creationId xmlns:a16="http://schemas.microsoft.com/office/drawing/2014/main" id="{556A2AC3-9F22-4889-BB3B-FABFCB77C09F}"/>
                    </a:ext>
                  </a:extLst>
                </p:cNvPr>
                <p:cNvSpPr/>
                <p:nvPr/>
              </p:nvSpPr>
              <p:spPr>
                <a:xfrm>
                  <a:off x="249047" y="947797"/>
                  <a:ext cx="4214504" cy="1643003"/>
                </a:xfrm>
                <a:prstGeom prst="roundRect">
                  <a:avLst>
                    <a:gd name="adj" fmla="val 5173"/>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defPPr>
                    <a:defRPr lang="ru-RU" altLang="ru-RU"/>
                  </a:defPPr>
                  <a:lvl1pPr algn="l" defTabSz="690563" rtl="0" eaLnBrk="0" fontAlgn="base" hangingPunct="0">
                    <a:spcBef>
                      <a:spcPct val="0"/>
                    </a:spcBef>
                    <a:spcAft>
                      <a:spcPct val="0"/>
                    </a:spcAft>
                    <a:defRPr kern="1200">
                      <a:solidFill>
                        <a:schemeClr val="lt1"/>
                      </a:solidFill>
                      <a:latin typeface="+mn-lt"/>
                      <a:ea typeface="+mn-ea"/>
                      <a:cs typeface="+mn-cs"/>
                    </a:defRPr>
                  </a:lvl1pPr>
                  <a:lvl2pPr marL="344488" indent="112713" algn="l" defTabSz="690563" rtl="0" eaLnBrk="0" fontAlgn="base" hangingPunct="0">
                    <a:spcBef>
                      <a:spcPct val="0"/>
                    </a:spcBef>
                    <a:spcAft>
                      <a:spcPct val="0"/>
                    </a:spcAft>
                    <a:defRPr kern="1200">
                      <a:solidFill>
                        <a:schemeClr val="lt1"/>
                      </a:solidFill>
                      <a:latin typeface="+mn-lt"/>
                      <a:ea typeface="+mn-ea"/>
                      <a:cs typeface="+mn-cs"/>
                    </a:defRPr>
                  </a:lvl2pPr>
                  <a:lvl3pPr marL="690563" indent="-3175" algn="l" defTabSz="690563" rtl="0" eaLnBrk="0" fontAlgn="base" hangingPunct="0">
                    <a:spcBef>
                      <a:spcPct val="0"/>
                    </a:spcBef>
                    <a:spcAft>
                      <a:spcPct val="0"/>
                    </a:spcAft>
                    <a:defRPr kern="1200">
                      <a:solidFill>
                        <a:schemeClr val="lt1"/>
                      </a:solidFill>
                      <a:latin typeface="+mn-lt"/>
                      <a:ea typeface="+mn-ea"/>
                      <a:cs typeface="+mn-cs"/>
                    </a:defRPr>
                  </a:lvl3pPr>
                  <a:lvl4pPr marL="1035050" indent="-4763" algn="l" defTabSz="690563" rtl="0" eaLnBrk="0" fontAlgn="base" hangingPunct="0">
                    <a:spcBef>
                      <a:spcPct val="0"/>
                    </a:spcBef>
                    <a:spcAft>
                      <a:spcPct val="0"/>
                    </a:spcAft>
                    <a:defRPr kern="1200">
                      <a:solidFill>
                        <a:schemeClr val="lt1"/>
                      </a:solidFill>
                      <a:latin typeface="+mn-lt"/>
                      <a:ea typeface="+mn-ea"/>
                      <a:cs typeface="+mn-cs"/>
                    </a:defRPr>
                  </a:lvl4pPr>
                  <a:lvl5pPr marL="1381125" indent="-6350" algn="l" defTabSz="690563"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617159" eaLnBrk="1" hangingPunct="1">
                    <a:defRPr/>
                  </a:pPr>
                  <a:endParaRPr lang="ru-RU" altLang="ru-RU" sz="14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56" name="Группа 55">
                <a:extLst>
                  <a:ext uri="{FF2B5EF4-FFF2-40B4-BE49-F238E27FC236}">
                    <a16:creationId xmlns:a16="http://schemas.microsoft.com/office/drawing/2014/main" id="{1964ACE3-910D-4FBA-A747-708E0B6C0B3A}"/>
                  </a:ext>
                </a:extLst>
              </p:cNvPr>
              <p:cNvGrpSpPr/>
              <p:nvPr/>
            </p:nvGrpSpPr>
            <p:grpSpPr>
              <a:xfrm>
                <a:off x="440315" y="2431157"/>
                <a:ext cx="279612" cy="1483327"/>
                <a:chOff x="460108" y="869792"/>
                <a:chExt cx="279612" cy="1483327"/>
              </a:xfrm>
            </p:grpSpPr>
            <p:cxnSp>
              <p:nvCxnSpPr>
                <p:cNvPr id="57" name="Straight Connector 165">
                  <a:extLst>
                    <a:ext uri="{FF2B5EF4-FFF2-40B4-BE49-F238E27FC236}">
                      <a16:creationId xmlns:a16="http://schemas.microsoft.com/office/drawing/2014/main" id="{FB837760-72D7-4C27-A85B-664BC20C8CF6}"/>
                    </a:ext>
                  </a:extLst>
                </p:cNvPr>
                <p:cNvCxnSpPr>
                  <a:cxnSpLocks/>
                </p:cNvCxnSpPr>
                <p:nvPr/>
              </p:nvCxnSpPr>
              <p:spPr>
                <a:xfrm flipH="1">
                  <a:off x="596113" y="869792"/>
                  <a:ext cx="3801" cy="1483327"/>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58" name="Группа 57">
                  <a:extLst>
                    <a:ext uri="{FF2B5EF4-FFF2-40B4-BE49-F238E27FC236}">
                      <a16:creationId xmlns:a16="http://schemas.microsoft.com/office/drawing/2014/main" id="{DA7E5744-2F09-4B2E-A1CE-3356713DDD06}"/>
                    </a:ext>
                  </a:extLst>
                </p:cNvPr>
                <p:cNvGrpSpPr/>
                <p:nvPr/>
              </p:nvGrpSpPr>
              <p:grpSpPr>
                <a:xfrm>
                  <a:off x="460108" y="1325369"/>
                  <a:ext cx="279612" cy="504000"/>
                  <a:chOff x="5578079" y="3973325"/>
                  <a:chExt cx="437696" cy="782981"/>
                </a:xfrm>
              </p:grpSpPr>
              <p:sp>
                <p:nvSpPr>
                  <p:cNvPr id="59" name="Oval 74">
                    <a:extLst>
                      <a:ext uri="{FF2B5EF4-FFF2-40B4-BE49-F238E27FC236}">
                        <a16:creationId xmlns:a16="http://schemas.microsoft.com/office/drawing/2014/main" id="{63205E76-75D2-4B42-A799-E4F47B2BB7B0}"/>
                      </a:ext>
                    </a:extLst>
                  </p:cNvPr>
                  <p:cNvSpPr/>
                  <p:nvPr/>
                </p:nvSpPr>
                <p:spPr bwMode="gray">
                  <a:xfrm>
                    <a:off x="5578079" y="3973325"/>
                    <a:ext cx="437696" cy="782981"/>
                  </a:xfrm>
                  <a:prstGeom prst="ellipse">
                    <a:avLst/>
                  </a:prstGeom>
                  <a:solidFill>
                    <a:schemeClr val="bg1"/>
                  </a:solidFill>
                  <a:ln w="28575" cap="flat" cmpd="sng" algn="ctr">
                    <a:solidFill>
                      <a:srgbClr val="0070C0"/>
                    </a:solidFill>
                    <a:prstDash val="solid"/>
                  </a:ln>
                  <a:effectLst/>
                </p:spPr>
                <p:txBody>
                  <a:bodyPr rot="0" spcFirstLastPara="0" vert="horz" wrap="square" lIns="45367" tIns="22684" rIns="45367" bIns="22684" numCol="1" spcCol="0" rtlCol="0" fromWordArt="0" anchor="ctr" anchorCtr="0" forceAA="0" compatLnSpc="1">
                    <a:prstTxWarp prst="textNoShape">
                      <a:avLst/>
                    </a:prstTxWarp>
                    <a:noAutofit/>
                  </a:bodyPr>
                  <a:lstStyle>
                    <a:defPPr>
                      <a:defRPr lang="ru-RU" altLang="ru-RU"/>
                    </a:defPPr>
                    <a:lvl1pPr algn="l" defTabSz="690563" rtl="0" eaLnBrk="0" fontAlgn="base" hangingPunct="0">
                      <a:spcBef>
                        <a:spcPct val="0"/>
                      </a:spcBef>
                      <a:spcAft>
                        <a:spcPct val="0"/>
                      </a:spcAft>
                      <a:defRPr kern="1200">
                        <a:solidFill>
                          <a:schemeClr val="tx1"/>
                        </a:solidFill>
                        <a:latin typeface="Calibri" pitchFamily="34" charset="0"/>
                        <a:ea typeface="+mn-ea"/>
                        <a:cs typeface="+mn-cs"/>
                      </a:defRPr>
                    </a:lvl1pPr>
                    <a:lvl2pPr marL="344488" indent="112713" algn="l" defTabSz="690563" rtl="0" eaLnBrk="0" fontAlgn="base" hangingPunct="0">
                      <a:spcBef>
                        <a:spcPct val="0"/>
                      </a:spcBef>
                      <a:spcAft>
                        <a:spcPct val="0"/>
                      </a:spcAft>
                      <a:defRPr kern="1200">
                        <a:solidFill>
                          <a:schemeClr val="tx1"/>
                        </a:solidFill>
                        <a:latin typeface="Calibri" pitchFamily="34" charset="0"/>
                        <a:ea typeface="+mn-ea"/>
                        <a:cs typeface="+mn-cs"/>
                      </a:defRPr>
                    </a:lvl2pPr>
                    <a:lvl3pPr marL="690563" indent="-3175" algn="l" defTabSz="690563" rtl="0" eaLnBrk="0" fontAlgn="base" hangingPunct="0">
                      <a:spcBef>
                        <a:spcPct val="0"/>
                      </a:spcBef>
                      <a:spcAft>
                        <a:spcPct val="0"/>
                      </a:spcAft>
                      <a:defRPr kern="1200">
                        <a:solidFill>
                          <a:schemeClr val="tx1"/>
                        </a:solidFill>
                        <a:latin typeface="Calibri" pitchFamily="34" charset="0"/>
                        <a:ea typeface="+mn-ea"/>
                        <a:cs typeface="+mn-cs"/>
                      </a:defRPr>
                    </a:lvl3pPr>
                    <a:lvl4pPr marL="1035050" indent="-4763" algn="l" defTabSz="690563" rtl="0" eaLnBrk="0" fontAlgn="base" hangingPunct="0">
                      <a:spcBef>
                        <a:spcPct val="0"/>
                      </a:spcBef>
                      <a:spcAft>
                        <a:spcPct val="0"/>
                      </a:spcAft>
                      <a:defRPr kern="1200">
                        <a:solidFill>
                          <a:schemeClr val="tx1"/>
                        </a:solidFill>
                        <a:latin typeface="Calibri" pitchFamily="34" charset="0"/>
                        <a:ea typeface="+mn-ea"/>
                        <a:cs typeface="+mn-cs"/>
                      </a:defRPr>
                    </a:lvl4pPr>
                    <a:lvl5pPr marL="1381125" indent="-6350" algn="l" defTabSz="690563"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defTabSz="617189" eaLnBrk="1" hangingPunct="1">
                      <a:spcBef>
                        <a:spcPts val="0"/>
                      </a:spcBef>
                      <a:spcAft>
                        <a:spcPts val="0"/>
                      </a:spcAft>
                      <a:defRPr/>
                    </a:pPr>
                    <a:endParaRPr lang="en-GB" altLang="en-GB" sz="1000" kern="0" dirty="0">
                      <a:solidFill>
                        <a:schemeClr val="accent5">
                          <a:lumMod val="50000"/>
                        </a:schemeClr>
                      </a:solidFill>
                      <a:latin typeface="Arial" panose="020B0604020202020204" pitchFamily="34" charset="0"/>
                      <a:ea typeface="ＭＳ Ｐゴシック"/>
                      <a:cs typeface="Arial" panose="020B0604020202020204" pitchFamily="34" charset="0"/>
                    </a:endParaRPr>
                  </a:p>
                </p:txBody>
              </p:sp>
              <p:sp>
                <p:nvSpPr>
                  <p:cNvPr id="60" name="Freeform: Shape 87">
                    <a:extLst>
                      <a:ext uri="{FF2B5EF4-FFF2-40B4-BE49-F238E27FC236}">
                        <a16:creationId xmlns:a16="http://schemas.microsoft.com/office/drawing/2014/main" id="{AF9C772D-1DDB-472D-B215-0ABFEA74F9D0}"/>
                      </a:ext>
                    </a:extLst>
                  </p:cNvPr>
                  <p:cNvSpPr>
                    <a:spLocks/>
                  </p:cNvSpPr>
                  <p:nvPr/>
                </p:nvSpPr>
                <p:spPr bwMode="gray">
                  <a:xfrm>
                    <a:off x="5618702" y="3999572"/>
                    <a:ext cx="380504" cy="691118"/>
                  </a:xfrm>
                  <a:custGeom>
                    <a:avLst/>
                    <a:gdLst>
                      <a:gd name="connsiteX0" fmla="*/ 287650 w 575300"/>
                      <a:gd name="connsiteY0" fmla="*/ 0 h 576998"/>
                      <a:gd name="connsiteX1" fmla="*/ 575300 w 575300"/>
                      <a:gd name="connsiteY1" fmla="*/ 288499 h 576998"/>
                      <a:gd name="connsiteX2" fmla="*/ 287650 w 575300"/>
                      <a:gd name="connsiteY2" fmla="*/ 576998 h 576998"/>
                      <a:gd name="connsiteX3" fmla="*/ 0 w 575300"/>
                      <a:gd name="connsiteY3" fmla="*/ 288499 h 576998"/>
                      <a:gd name="connsiteX4" fmla="*/ 1014 w 575300"/>
                      <a:gd name="connsiteY4" fmla="*/ 278414 h 576998"/>
                      <a:gd name="connsiteX5" fmla="*/ 142092 w 575300"/>
                      <a:gd name="connsiteY5" fmla="*/ 412922 h 576998"/>
                      <a:gd name="connsiteX6" fmla="*/ 369697 w 575300"/>
                      <a:gd name="connsiteY6" fmla="*/ 174198 h 576998"/>
                      <a:gd name="connsiteX7" fmla="*/ 202133 w 575300"/>
                      <a:gd name="connsiteY7" fmla="*/ 14437 h 576998"/>
                      <a:gd name="connsiteX8" fmla="*/ 229678 w 575300"/>
                      <a:gd name="connsiteY8" fmla="*/ 5861 h 576998"/>
                      <a:gd name="connsiteX9" fmla="*/ 287650 w 575300"/>
                      <a:gd name="connsiteY9" fmla="*/ 0 h 576998"/>
                      <a:gd name="connsiteX0" fmla="*/ 287650 w 575300"/>
                      <a:gd name="connsiteY0" fmla="*/ 0 h 576998"/>
                      <a:gd name="connsiteX1" fmla="*/ 575300 w 575300"/>
                      <a:gd name="connsiteY1" fmla="*/ 288499 h 576998"/>
                      <a:gd name="connsiteX2" fmla="*/ 287650 w 575300"/>
                      <a:gd name="connsiteY2" fmla="*/ 576998 h 576998"/>
                      <a:gd name="connsiteX3" fmla="*/ 0 w 575300"/>
                      <a:gd name="connsiteY3" fmla="*/ 288499 h 576998"/>
                      <a:gd name="connsiteX4" fmla="*/ 1014 w 575300"/>
                      <a:gd name="connsiteY4" fmla="*/ 278414 h 576998"/>
                      <a:gd name="connsiteX5" fmla="*/ 142092 w 575300"/>
                      <a:gd name="connsiteY5" fmla="*/ 412922 h 576998"/>
                      <a:gd name="connsiteX6" fmla="*/ 202133 w 575300"/>
                      <a:gd name="connsiteY6" fmla="*/ 14437 h 576998"/>
                      <a:gd name="connsiteX7" fmla="*/ 229678 w 575300"/>
                      <a:gd name="connsiteY7" fmla="*/ 5861 h 576998"/>
                      <a:gd name="connsiteX8" fmla="*/ 287650 w 575300"/>
                      <a:gd name="connsiteY8" fmla="*/ 0 h 576998"/>
                      <a:gd name="connsiteX0" fmla="*/ 142092 w 575300"/>
                      <a:gd name="connsiteY0" fmla="*/ 412922 h 576998"/>
                      <a:gd name="connsiteX1" fmla="*/ 202133 w 575300"/>
                      <a:gd name="connsiteY1" fmla="*/ 14437 h 576998"/>
                      <a:gd name="connsiteX2" fmla="*/ 229678 w 575300"/>
                      <a:gd name="connsiteY2" fmla="*/ 5861 h 576998"/>
                      <a:gd name="connsiteX3" fmla="*/ 287650 w 575300"/>
                      <a:gd name="connsiteY3" fmla="*/ 0 h 576998"/>
                      <a:gd name="connsiteX4" fmla="*/ 575300 w 575300"/>
                      <a:gd name="connsiteY4" fmla="*/ 288499 h 576998"/>
                      <a:gd name="connsiteX5" fmla="*/ 287650 w 575300"/>
                      <a:gd name="connsiteY5" fmla="*/ 576998 h 576998"/>
                      <a:gd name="connsiteX6" fmla="*/ 0 w 575300"/>
                      <a:gd name="connsiteY6" fmla="*/ 288499 h 576998"/>
                      <a:gd name="connsiteX7" fmla="*/ 1014 w 575300"/>
                      <a:gd name="connsiteY7" fmla="*/ 278414 h 576998"/>
                      <a:gd name="connsiteX8" fmla="*/ 233532 w 575300"/>
                      <a:gd name="connsiteY8" fmla="*/ 504362 h 576998"/>
                      <a:gd name="connsiteX0" fmla="*/ 142092 w 575300"/>
                      <a:gd name="connsiteY0" fmla="*/ 412922 h 576998"/>
                      <a:gd name="connsiteX1" fmla="*/ 202133 w 575300"/>
                      <a:gd name="connsiteY1" fmla="*/ 14437 h 576998"/>
                      <a:gd name="connsiteX2" fmla="*/ 229678 w 575300"/>
                      <a:gd name="connsiteY2" fmla="*/ 5861 h 576998"/>
                      <a:gd name="connsiteX3" fmla="*/ 287650 w 575300"/>
                      <a:gd name="connsiteY3" fmla="*/ 0 h 576998"/>
                      <a:gd name="connsiteX4" fmla="*/ 575300 w 575300"/>
                      <a:gd name="connsiteY4" fmla="*/ 288499 h 576998"/>
                      <a:gd name="connsiteX5" fmla="*/ 287650 w 575300"/>
                      <a:gd name="connsiteY5" fmla="*/ 576998 h 576998"/>
                      <a:gd name="connsiteX6" fmla="*/ 0 w 575300"/>
                      <a:gd name="connsiteY6" fmla="*/ 288499 h 576998"/>
                      <a:gd name="connsiteX7" fmla="*/ 1014 w 575300"/>
                      <a:gd name="connsiteY7" fmla="*/ 278414 h 576998"/>
                      <a:gd name="connsiteX0" fmla="*/ 202133 w 575300"/>
                      <a:gd name="connsiteY0" fmla="*/ 14437 h 576998"/>
                      <a:gd name="connsiteX1" fmla="*/ 229678 w 575300"/>
                      <a:gd name="connsiteY1" fmla="*/ 5861 h 576998"/>
                      <a:gd name="connsiteX2" fmla="*/ 287650 w 575300"/>
                      <a:gd name="connsiteY2" fmla="*/ 0 h 576998"/>
                      <a:gd name="connsiteX3" fmla="*/ 575300 w 575300"/>
                      <a:gd name="connsiteY3" fmla="*/ 288499 h 576998"/>
                      <a:gd name="connsiteX4" fmla="*/ 287650 w 575300"/>
                      <a:gd name="connsiteY4" fmla="*/ 576998 h 576998"/>
                      <a:gd name="connsiteX5" fmla="*/ 0 w 575300"/>
                      <a:gd name="connsiteY5" fmla="*/ 288499 h 576998"/>
                      <a:gd name="connsiteX6" fmla="*/ 1014 w 575300"/>
                      <a:gd name="connsiteY6" fmla="*/ 278414 h 57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300" h="576998">
                        <a:moveTo>
                          <a:pt x="202133" y="14437"/>
                        </a:moveTo>
                        <a:lnTo>
                          <a:pt x="229678" y="5861"/>
                        </a:lnTo>
                        <a:cubicBezTo>
                          <a:pt x="248404" y="2018"/>
                          <a:pt x="267792" y="0"/>
                          <a:pt x="287650" y="0"/>
                        </a:cubicBezTo>
                        <a:cubicBezTo>
                          <a:pt x="446515" y="0"/>
                          <a:pt x="575300" y="129165"/>
                          <a:pt x="575300" y="288499"/>
                        </a:cubicBezTo>
                        <a:cubicBezTo>
                          <a:pt x="575300" y="447833"/>
                          <a:pt x="446515" y="576998"/>
                          <a:pt x="287650" y="576998"/>
                        </a:cubicBezTo>
                        <a:cubicBezTo>
                          <a:pt x="128785" y="576998"/>
                          <a:pt x="0" y="447833"/>
                          <a:pt x="0" y="288499"/>
                        </a:cubicBezTo>
                        <a:lnTo>
                          <a:pt x="1014" y="278414"/>
                        </a:lnTo>
                      </a:path>
                    </a:pathLst>
                  </a:custGeom>
                  <a:noFill/>
                  <a:ln w="9525" cap="flat" cmpd="sng" algn="ctr">
                    <a:solidFill>
                      <a:schemeClr val="tx1"/>
                    </a:solidFill>
                    <a:prstDash val="solid"/>
                  </a:ln>
                  <a:effectLst/>
                </p:spPr>
                <p:txBody>
                  <a:bodyPr numCol="1" rtlCol="0" anchor="ctr">
                    <a:noAutofit/>
                  </a:bodyPr>
                  <a:lstStyle>
                    <a:defPPr>
                      <a:defRPr lang="ru-RU" altLang="ru-RU"/>
                    </a:defPPr>
                    <a:lvl1pPr algn="l" defTabSz="690563" rtl="0" eaLnBrk="0" fontAlgn="base" hangingPunct="0">
                      <a:spcBef>
                        <a:spcPct val="0"/>
                      </a:spcBef>
                      <a:spcAft>
                        <a:spcPct val="0"/>
                      </a:spcAft>
                      <a:defRPr kern="1200">
                        <a:solidFill>
                          <a:schemeClr val="tx1"/>
                        </a:solidFill>
                        <a:latin typeface="Calibri" pitchFamily="34" charset="0"/>
                        <a:ea typeface="+mn-ea"/>
                        <a:cs typeface="+mn-cs"/>
                      </a:defRPr>
                    </a:lvl1pPr>
                    <a:lvl2pPr marL="344488" indent="112713" algn="l" defTabSz="690563" rtl="0" eaLnBrk="0" fontAlgn="base" hangingPunct="0">
                      <a:spcBef>
                        <a:spcPct val="0"/>
                      </a:spcBef>
                      <a:spcAft>
                        <a:spcPct val="0"/>
                      </a:spcAft>
                      <a:defRPr kern="1200">
                        <a:solidFill>
                          <a:schemeClr val="tx1"/>
                        </a:solidFill>
                        <a:latin typeface="Calibri" pitchFamily="34" charset="0"/>
                        <a:ea typeface="+mn-ea"/>
                        <a:cs typeface="+mn-cs"/>
                      </a:defRPr>
                    </a:lvl2pPr>
                    <a:lvl3pPr marL="690563" indent="-3175" algn="l" defTabSz="690563" rtl="0" eaLnBrk="0" fontAlgn="base" hangingPunct="0">
                      <a:spcBef>
                        <a:spcPct val="0"/>
                      </a:spcBef>
                      <a:spcAft>
                        <a:spcPct val="0"/>
                      </a:spcAft>
                      <a:defRPr kern="1200">
                        <a:solidFill>
                          <a:schemeClr val="tx1"/>
                        </a:solidFill>
                        <a:latin typeface="Calibri" pitchFamily="34" charset="0"/>
                        <a:ea typeface="+mn-ea"/>
                        <a:cs typeface="+mn-cs"/>
                      </a:defRPr>
                    </a:lvl3pPr>
                    <a:lvl4pPr marL="1035050" indent="-4763" algn="l" defTabSz="690563" rtl="0" eaLnBrk="0" fontAlgn="base" hangingPunct="0">
                      <a:spcBef>
                        <a:spcPct val="0"/>
                      </a:spcBef>
                      <a:spcAft>
                        <a:spcPct val="0"/>
                      </a:spcAft>
                      <a:defRPr kern="1200">
                        <a:solidFill>
                          <a:schemeClr val="tx1"/>
                        </a:solidFill>
                        <a:latin typeface="Calibri" pitchFamily="34" charset="0"/>
                        <a:ea typeface="+mn-ea"/>
                        <a:cs typeface="+mn-cs"/>
                      </a:defRPr>
                    </a:lvl4pPr>
                    <a:lvl5pPr marL="1381125" indent="-6350" algn="l" defTabSz="690563"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defTabSz="617189" eaLnBrk="1" hangingPunct="1">
                      <a:spcBef>
                        <a:spcPts val="0"/>
                      </a:spcBef>
                      <a:spcAft>
                        <a:spcPts val="0"/>
                      </a:spcAft>
                      <a:defRPr/>
                    </a:pPr>
                    <a:endParaRPr lang="en-GB" altLang="en-GB" sz="1000" kern="0" dirty="0">
                      <a:solidFill>
                        <a:schemeClr val="accent5">
                          <a:lumMod val="50000"/>
                        </a:schemeClr>
                      </a:solidFill>
                      <a:latin typeface="Arial" panose="020B0604020202020204" pitchFamily="34" charset="0"/>
                      <a:ea typeface="ＭＳ Ｐゴシック"/>
                      <a:cs typeface="Arial" panose="020B0604020202020204" pitchFamily="34" charset="0"/>
                    </a:endParaRPr>
                  </a:p>
                </p:txBody>
              </p:sp>
              <p:sp>
                <p:nvSpPr>
                  <p:cNvPr id="61" name="Marvintrackercircle">
                    <a:extLst>
                      <a:ext uri="{FF2B5EF4-FFF2-40B4-BE49-F238E27FC236}">
                        <a16:creationId xmlns:a16="http://schemas.microsoft.com/office/drawing/2014/main" id="{BD820BD3-E445-43CD-AAF5-5720F0E145AE}"/>
                      </a:ext>
                    </a:extLst>
                  </p:cNvPr>
                  <p:cNvSpPr/>
                  <p:nvPr/>
                </p:nvSpPr>
                <p:spPr bwMode="gray">
                  <a:xfrm>
                    <a:off x="5655727" y="4059685"/>
                    <a:ext cx="337642" cy="603998"/>
                  </a:xfrm>
                  <a:prstGeom prst="ellipse">
                    <a:avLst/>
                  </a:prstGeom>
                  <a:noFill/>
                  <a:ln w="9525" cap="flat" cmpd="sng" algn="ctr">
                    <a:solidFill>
                      <a:schemeClr val="tx1"/>
                    </a:solidFill>
                    <a:prstDash val="solid"/>
                  </a:ln>
                  <a:effectLst/>
                </p:spPr>
                <p:txBody>
                  <a:bodyPr numCol="1" rtlCol="0" anchor="ctr">
                    <a:noAutofit/>
                  </a:bodyPr>
                  <a:lstStyle>
                    <a:defPPr>
                      <a:defRPr lang="ru-RU" altLang="ru-RU"/>
                    </a:defPPr>
                    <a:lvl1pPr algn="l" defTabSz="690563" rtl="0" eaLnBrk="0" fontAlgn="base" hangingPunct="0">
                      <a:spcBef>
                        <a:spcPct val="0"/>
                      </a:spcBef>
                      <a:spcAft>
                        <a:spcPct val="0"/>
                      </a:spcAft>
                      <a:defRPr kern="1200">
                        <a:solidFill>
                          <a:schemeClr val="tx1"/>
                        </a:solidFill>
                        <a:latin typeface="Calibri" pitchFamily="34" charset="0"/>
                        <a:ea typeface="+mn-ea"/>
                        <a:cs typeface="+mn-cs"/>
                      </a:defRPr>
                    </a:lvl1pPr>
                    <a:lvl2pPr marL="344488" indent="112713" algn="l" defTabSz="690563" rtl="0" eaLnBrk="0" fontAlgn="base" hangingPunct="0">
                      <a:spcBef>
                        <a:spcPct val="0"/>
                      </a:spcBef>
                      <a:spcAft>
                        <a:spcPct val="0"/>
                      </a:spcAft>
                      <a:defRPr kern="1200">
                        <a:solidFill>
                          <a:schemeClr val="tx1"/>
                        </a:solidFill>
                        <a:latin typeface="Calibri" pitchFamily="34" charset="0"/>
                        <a:ea typeface="+mn-ea"/>
                        <a:cs typeface="+mn-cs"/>
                      </a:defRPr>
                    </a:lvl2pPr>
                    <a:lvl3pPr marL="690563" indent="-3175" algn="l" defTabSz="690563" rtl="0" eaLnBrk="0" fontAlgn="base" hangingPunct="0">
                      <a:spcBef>
                        <a:spcPct val="0"/>
                      </a:spcBef>
                      <a:spcAft>
                        <a:spcPct val="0"/>
                      </a:spcAft>
                      <a:defRPr kern="1200">
                        <a:solidFill>
                          <a:schemeClr val="tx1"/>
                        </a:solidFill>
                        <a:latin typeface="Calibri" pitchFamily="34" charset="0"/>
                        <a:ea typeface="+mn-ea"/>
                        <a:cs typeface="+mn-cs"/>
                      </a:defRPr>
                    </a:lvl3pPr>
                    <a:lvl4pPr marL="1035050" indent="-4763" algn="l" defTabSz="690563" rtl="0" eaLnBrk="0" fontAlgn="base" hangingPunct="0">
                      <a:spcBef>
                        <a:spcPct val="0"/>
                      </a:spcBef>
                      <a:spcAft>
                        <a:spcPct val="0"/>
                      </a:spcAft>
                      <a:defRPr kern="1200">
                        <a:solidFill>
                          <a:schemeClr val="tx1"/>
                        </a:solidFill>
                        <a:latin typeface="Calibri" pitchFamily="34" charset="0"/>
                        <a:ea typeface="+mn-ea"/>
                        <a:cs typeface="+mn-cs"/>
                      </a:defRPr>
                    </a:lvl4pPr>
                    <a:lvl5pPr marL="1381125" indent="-6350" algn="l" defTabSz="690563"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defTabSz="617189" eaLnBrk="1" hangingPunct="1">
                      <a:spcBef>
                        <a:spcPts val="0"/>
                      </a:spcBef>
                      <a:spcAft>
                        <a:spcPts val="0"/>
                      </a:spcAft>
                      <a:defRPr/>
                    </a:pPr>
                    <a:endParaRPr lang="en-GB" altLang="en-GB" sz="1000" kern="0" dirty="0">
                      <a:solidFill>
                        <a:schemeClr val="accent5">
                          <a:lumMod val="50000"/>
                        </a:schemeClr>
                      </a:solidFill>
                      <a:latin typeface="Arial" panose="020B0604020202020204" pitchFamily="34" charset="0"/>
                      <a:ea typeface="ＭＳ Ｐゴシック"/>
                      <a:cs typeface="Arial" panose="020B0604020202020204" pitchFamily="34" charset="0"/>
                    </a:endParaRPr>
                  </a:p>
                </p:txBody>
              </p:sp>
            </p:grpSp>
          </p:grpSp>
        </p:grpSp>
        <p:sp>
          <p:nvSpPr>
            <p:cNvPr id="52" name="Прямоугольник 51">
              <a:extLst>
                <a:ext uri="{FF2B5EF4-FFF2-40B4-BE49-F238E27FC236}">
                  <a16:creationId xmlns:a16="http://schemas.microsoft.com/office/drawing/2014/main" id="{4B863A6E-6C89-4008-826C-6A03422B7614}"/>
                </a:ext>
              </a:extLst>
            </p:cNvPr>
            <p:cNvSpPr/>
            <p:nvPr/>
          </p:nvSpPr>
          <p:spPr>
            <a:xfrm>
              <a:off x="1372368" y="960892"/>
              <a:ext cx="7242152" cy="743054"/>
            </a:xfrm>
            <a:prstGeom prst="rect">
              <a:avLst/>
            </a:prstGeom>
          </p:spPr>
          <p:txBody>
            <a:bodyPr wrap="square" numCol="1">
              <a:spAutoFit/>
            </a:bodyPr>
            <a:lstStyle>
              <a:defPPr>
                <a:defRPr lang="ru-RU" altLang="ru-RU"/>
              </a:defPPr>
              <a:lvl1pPr algn="l" defTabSz="690563" rtl="0" eaLnBrk="0" fontAlgn="base" hangingPunct="0">
                <a:spcBef>
                  <a:spcPct val="0"/>
                </a:spcBef>
                <a:spcAft>
                  <a:spcPct val="0"/>
                </a:spcAft>
                <a:defRPr kern="1200">
                  <a:solidFill>
                    <a:schemeClr val="tx1"/>
                  </a:solidFill>
                  <a:latin typeface="Calibri" pitchFamily="34" charset="0"/>
                  <a:ea typeface="+mn-ea"/>
                  <a:cs typeface="+mn-cs"/>
                </a:defRPr>
              </a:lvl1pPr>
              <a:lvl2pPr marL="344488" indent="112713" algn="l" defTabSz="690563" rtl="0" eaLnBrk="0" fontAlgn="base" hangingPunct="0">
                <a:spcBef>
                  <a:spcPct val="0"/>
                </a:spcBef>
                <a:spcAft>
                  <a:spcPct val="0"/>
                </a:spcAft>
                <a:defRPr kern="1200">
                  <a:solidFill>
                    <a:schemeClr val="tx1"/>
                  </a:solidFill>
                  <a:latin typeface="Calibri" pitchFamily="34" charset="0"/>
                  <a:ea typeface="+mn-ea"/>
                  <a:cs typeface="+mn-cs"/>
                </a:defRPr>
              </a:lvl2pPr>
              <a:lvl3pPr marL="690563" indent="-3175" algn="l" defTabSz="690563" rtl="0" eaLnBrk="0" fontAlgn="base" hangingPunct="0">
                <a:spcBef>
                  <a:spcPct val="0"/>
                </a:spcBef>
                <a:spcAft>
                  <a:spcPct val="0"/>
                </a:spcAft>
                <a:defRPr kern="1200">
                  <a:solidFill>
                    <a:schemeClr val="tx1"/>
                  </a:solidFill>
                  <a:latin typeface="Calibri" pitchFamily="34" charset="0"/>
                  <a:ea typeface="+mn-ea"/>
                  <a:cs typeface="+mn-cs"/>
                </a:defRPr>
              </a:lvl3pPr>
              <a:lvl4pPr marL="1035050" indent="-4763" algn="l" defTabSz="690563" rtl="0" eaLnBrk="0" fontAlgn="base" hangingPunct="0">
                <a:spcBef>
                  <a:spcPct val="0"/>
                </a:spcBef>
                <a:spcAft>
                  <a:spcPct val="0"/>
                </a:spcAft>
                <a:defRPr kern="1200">
                  <a:solidFill>
                    <a:schemeClr val="tx1"/>
                  </a:solidFill>
                  <a:latin typeface="Calibri" pitchFamily="34" charset="0"/>
                  <a:ea typeface="+mn-ea"/>
                  <a:cs typeface="+mn-cs"/>
                </a:defRPr>
              </a:lvl4pPr>
              <a:lvl5pPr marL="1381125" indent="-6350" algn="l" defTabSz="690563"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marL="2143" algn="ctr" defTabSz="617159">
                <a:lnSpc>
                  <a:spcPct val="130000"/>
                </a:lnSpc>
                <a:spcAft>
                  <a:spcPts val="0"/>
                </a:spcAft>
                <a:defRPr/>
              </a:pPr>
              <a:r>
                <a:rPr lang="en-US" altLang="ru-RU" sz="1400" i="1" dirty="0">
                  <a:solidFill>
                    <a:srgbClr val="002060"/>
                  </a:solidFill>
                  <a:latin typeface="Arial" panose="020B0604020202020204" pitchFamily="34" charset="0"/>
                </a:rPr>
                <a:t>helps to effectively identify deficiencies (violations) while methodology</a:t>
              </a:r>
            </a:p>
            <a:p>
              <a:pPr marL="2143" algn="ctr" defTabSz="617159">
                <a:lnSpc>
                  <a:spcPct val="130000"/>
                </a:lnSpc>
                <a:spcAft>
                  <a:spcPts val="0"/>
                </a:spcAft>
                <a:defRPr/>
              </a:pPr>
              <a:r>
                <a:rPr lang="en-US" altLang="ru-RU" sz="1400" i="1" dirty="0">
                  <a:solidFill>
                    <a:srgbClr val="002060"/>
                  </a:solidFill>
                  <a:latin typeface="Arial" panose="020B0604020202020204" pitchFamily="34" charset="0"/>
                </a:rPr>
                <a:t> sets the framework to comply with</a:t>
              </a:r>
              <a:endParaRPr lang="ru-RU" altLang="ru-RU" sz="1200" b="1" dirty="0">
                <a:solidFill>
                  <a:srgbClr val="002060"/>
                </a:solidFill>
                <a:latin typeface="Arial" panose="020B0604020202020204" pitchFamily="34" charset="0"/>
              </a:endParaRPr>
            </a:p>
          </p:txBody>
        </p:sp>
        <p:sp>
          <p:nvSpPr>
            <p:cNvPr id="53" name="object 30">
              <a:extLst>
                <a:ext uri="{FF2B5EF4-FFF2-40B4-BE49-F238E27FC236}">
                  <a16:creationId xmlns:a16="http://schemas.microsoft.com/office/drawing/2014/main" id="{8072DE40-5D10-4DD3-929F-A6AAE183BAF5}"/>
                </a:ext>
              </a:extLst>
            </p:cNvPr>
            <p:cNvSpPr txBox="1"/>
            <p:nvPr/>
          </p:nvSpPr>
          <p:spPr>
            <a:xfrm>
              <a:off x="699078" y="1143352"/>
              <a:ext cx="129159" cy="275358"/>
            </a:xfrm>
            <a:prstGeom prst="rect">
              <a:avLst/>
            </a:prstGeom>
          </p:spPr>
          <p:txBody>
            <a:bodyPr vert="horz" wrap="square" lIns="0" tIns="13144" rIns="0" bIns="0" numCol="1" rtlCol="0">
              <a:spAutoFit/>
            </a:bodyPr>
            <a:lstStyle>
              <a:defPPr>
                <a:defRPr lang="ru-RU" altLang="ru-RU"/>
              </a:defPPr>
              <a:lvl1pPr algn="l" defTabSz="690563" rtl="0" eaLnBrk="0" fontAlgn="base" hangingPunct="0">
                <a:spcBef>
                  <a:spcPct val="0"/>
                </a:spcBef>
                <a:spcAft>
                  <a:spcPct val="0"/>
                </a:spcAft>
                <a:defRPr kern="1200">
                  <a:solidFill>
                    <a:schemeClr val="tx1"/>
                  </a:solidFill>
                  <a:latin typeface="Calibri" pitchFamily="34" charset="0"/>
                  <a:ea typeface="+mn-ea"/>
                  <a:cs typeface="+mn-cs"/>
                </a:defRPr>
              </a:lvl1pPr>
              <a:lvl2pPr marL="344488" indent="112713" algn="l" defTabSz="690563" rtl="0" eaLnBrk="0" fontAlgn="base" hangingPunct="0">
                <a:spcBef>
                  <a:spcPct val="0"/>
                </a:spcBef>
                <a:spcAft>
                  <a:spcPct val="0"/>
                </a:spcAft>
                <a:defRPr kern="1200">
                  <a:solidFill>
                    <a:schemeClr val="tx1"/>
                  </a:solidFill>
                  <a:latin typeface="Calibri" pitchFamily="34" charset="0"/>
                  <a:ea typeface="+mn-ea"/>
                  <a:cs typeface="+mn-cs"/>
                </a:defRPr>
              </a:lvl2pPr>
              <a:lvl3pPr marL="690563" indent="-3175" algn="l" defTabSz="690563" rtl="0" eaLnBrk="0" fontAlgn="base" hangingPunct="0">
                <a:spcBef>
                  <a:spcPct val="0"/>
                </a:spcBef>
                <a:spcAft>
                  <a:spcPct val="0"/>
                </a:spcAft>
                <a:defRPr kern="1200">
                  <a:solidFill>
                    <a:schemeClr val="tx1"/>
                  </a:solidFill>
                  <a:latin typeface="Calibri" pitchFamily="34" charset="0"/>
                  <a:ea typeface="+mn-ea"/>
                  <a:cs typeface="+mn-cs"/>
                </a:defRPr>
              </a:lvl3pPr>
              <a:lvl4pPr marL="1035050" indent="-4763" algn="l" defTabSz="690563" rtl="0" eaLnBrk="0" fontAlgn="base" hangingPunct="0">
                <a:spcBef>
                  <a:spcPct val="0"/>
                </a:spcBef>
                <a:spcAft>
                  <a:spcPct val="0"/>
                </a:spcAft>
                <a:defRPr kern="1200">
                  <a:solidFill>
                    <a:schemeClr val="tx1"/>
                  </a:solidFill>
                  <a:latin typeface="Calibri" pitchFamily="34" charset="0"/>
                  <a:ea typeface="+mn-ea"/>
                  <a:cs typeface="+mn-cs"/>
                </a:defRPr>
              </a:lvl4pPr>
              <a:lvl5pPr marL="1381125" indent="-6350" algn="l" defTabSz="690563"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marL="11429">
                <a:spcBef>
                  <a:spcPts val="103"/>
                </a:spcBef>
              </a:pPr>
              <a:r>
                <a:rPr lang="ru-RU" altLang="ru-RU" sz="1500" b="1" spc="5" dirty="0">
                  <a:latin typeface="Arial"/>
                  <a:cs typeface="Arial"/>
                </a:rPr>
                <a:t>3</a:t>
              </a:r>
              <a:endParaRPr sz="1500" dirty="0">
                <a:latin typeface="Arial"/>
                <a:cs typeface="Arial"/>
              </a:endParaRPr>
            </a:p>
          </p:txBody>
        </p:sp>
      </p:grpSp>
    </p:spTree>
    <p:extLst>
      <p:ext uri="{BB962C8B-B14F-4D97-AF65-F5344CB8AC3E}">
        <p14:creationId xmlns:p14="http://schemas.microsoft.com/office/powerpoint/2010/main" val="3615666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4085946" y="735547"/>
            <a:ext cx="3456384" cy="850556"/>
            <a:chOff x="819989" y="1546376"/>
            <a:chExt cx="2520279" cy="1915282"/>
          </a:xfrm>
        </p:grpSpPr>
        <p:sp>
          <p:nvSpPr>
            <p:cNvPr id="9" name="Прямоугольник 8">
              <a:extLst>
                <a:ext uri="{FF2B5EF4-FFF2-40B4-BE49-F238E27FC236}">
                  <a16:creationId xmlns:a16="http://schemas.microsoft.com/office/drawing/2014/main" id="{2679ABC2-2C80-4A22-9726-E5FF94B7F865}"/>
                </a:ext>
              </a:extLst>
            </p:cNvPr>
            <p:cNvSpPr/>
            <p:nvPr/>
          </p:nvSpPr>
          <p:spPr>
            <a:xfrm>
              <a:off x="1049040" y="1546376"/>
              <a:ext cx="2050666" cy="1915282"/>
            </a:xfrm>
            <a:prstGeom prst="rect">
              <a:avLst/>
            </a:prstGeom>
            <a:pattFill prst="dkUpDiag">
              <a:fgClr>
                <a:srgbClr val="D5F2F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eaLnBrk="0" hangingPunct="0"/>
              <a:endParaRPr lang="x-none" altLang="x-none">
                <a:solidFill>
                  <a:prstClr val="white"/>
                </a:solidFill>
              </a:endParaRPr>
            </a:p>
          </p:txBody>
        </p:sp>
        <p:sp>
          <p:nvSpPr>
            <p:cNvPr id="68" name="Прямоугольник 67">
              <a:extLst>
                <a:ext uri="{FF2B5EF4-FFF2-40B4-BE49-F238E27FC236}">
                  <a16:creationId xmlns:a16="http://schemas.microsoft.com/office/drawing/2014/main" id="{D1B2F92E-289F-4D73-9120-725B378C185A}"/>
                </a:ext>
              </a:extLst>
            </p:cNvPr>
            <p:cNvSpPr/>
            <p:nvPr/>
          </p:nvSpPr>
          <p:spPr>
            <a:xfrm>
              <a:off x="819989" y="2365286"/>
              <a:ext cx="2520279" cy="589093"/>
            </a:xfrm>
            <a:prstGeom prst="rect">
              <a:avLst/>
            </a:prstGeom>
          </p:spPr>
          <p:txBody>
            <a:bodyPr wrap="square" numCol="1">
              <a:spAutoFit/>
            </a:bodyPr>
            <a:lstStyle/>
            <a:p>
              <a:pPr algn="ctr" eaLnBrk="0" hangingPunct="0"/>
              <a:r>
                <a:rPr lang="en-US" altLang="ru-RU" sz="1100" b="1" dirty="0">
                  <a:solidFill>
                    <a:srgbClr val="002060"/>
                  </a:solidFill>
                  <a:latin typeface="Tahoma" pitchFamily="34" charset="0"/>
                  <a:cs typeface="Tahoma" pitchFamily="34" charset="0"/>
                </a:rPr>
                <a:t>State acceptance commission act lacking</a:t>
              </a:r>
              <a:endParaRPr lang="ru-RU" altLang="ru-RU" sz="900" b="1" dirty="0">
                <a:solidFill>
                  <a:prstClr val="black">
                    <a:lumMod val="75000"/>
                    <a:lumOff val="25000"/>
                  </a:prstClr>
                </a:solidFill>
                <a:latin typeface="Tahoma" pitchFamily="34" charset="0"/>
                <a:cs typeface="Tahoma" pitchFamily="34" charset="0"/>
              </a:endParaRPr>
            </a:p>
          </p:txBody>
        </p:sp>
        <p:sp>
          <p:nvSpPr>
            <p:cNvPr id="69" name="TextBox 68">
              <a:extLst>
                <a:ext uri="{FF2B5EF4-FFF2-40B4-BE49-F238E27FC236}">
                  <a16:creationId xmlns:a16="http://schemas.microsoft.com/office/drawing/2014/main" id="{09F38A20-77BF-4DCB-ACFA-851F8F2AB3A1}"/>
                </a:ext>
              </a:extLst>
            </p:cNvPr>
            <p:cNvSpPr txBox="1"/>
            <p:nvPr/>
          </p:nvSpPr>
          <p:spPr>
            <a:xfrm>
              <a:off x="1033631" y="1546376"/>
              <a:ext cx="393794" cy="589093"/>
            </a:xfrm>
            <a:prstGeom prst="rect">
              <a:avLst/>
            </a:prstGeom>
            <a:noFill/>
            <a:ln w="28575">
              <a:solidFill>
                <a:schemeClr val="bg2">
                  <a:lumMod val="75000"/>
                </a:schemeClr>
              </a:solidFill>
            </a:ln>
          </p:spPr>
          <p:txBody>
            <a:bodyPr wrap="square" numCol="1" rtlCol="0">
              <a:spAutoFit/>
            </a:bodyPr>
            <a:lstStyle/>
            <a:p>
              <a:pPr algn="ctr" defTabSz="690529" eaLnBrk="0" hangingPunct="0"/>
              <a:r>
                <a:rPr lang="kk-KZ" altLang="kk-KZ" sz="1100" b="1" dirty="0">
                  <a:solidFill>
                    <a:srgbClr val="4A7090"/>
                  </a:solidFill>
                  <a:latin typeface="Tahoma" panose="020B0604030504040204" pitchFamily="34" charset="0"/>
                  <a:ea typeface="Tahoma" panose="020B0604030504040204" pitchFamily="34" charset="0"/>
                  <a:cs typeface="Tahoma" panose="020B0604030504040204" pitchFamily="34" charset="0"/>
                </a:rPr>
                <a:t>1</a:t>
              </a:r>
              <a:endParaRPr lang="x-none" altLang="x-none" sz="1100" b="1" dirty="0">
                <a:solidFill>
                  <a:srgbClr val="4A7090"/>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23" name="Google Shape;2343;p89">
            <a:extLst>
              <a:ext uri="{FF2B5EF4-FFF2-40B4-BE49-F238E27FC236}">
                <a16:creationId xmlns:a16="http://schemas.microsoft.com/office/drawing/2014/main" id="{25D6BB72-10E9-4D4F-961A-9EDB5E0CB3B5}"/>
              </a:ext>
            </a:extLst>
          </p:cNvPr>
          <p:cNvGrpSpPr/>
          <p:nvPr/>
        </p:nvGrpSpPr>
        <p:grpSpPr>
          <a:xfrm>
            <a:off x="3781315" y="1919445"/>
            <a:ext cx="574663" cy="544294"/>
            <a:chOff x="5083925" y="2066350"/>
            <a:chExt cx="28825" cy="41550"/>
          </a:xfrm>
          <a:solidFill>
            <a:schemeClr val="accent6"/>
          </a:solidFill>
        </p:grpSpPr>
        <p:sp>
          <p:nvSpPr>
            <p:cNvPr id="224" name="Google Shape;2344;p89">
              <a:extLst>
                <a:ext uri="{FF2B5EF4-FFF2-40B4-BE49-F238E27FC236}">
                  <a16:creationId xmlns:a16="http://schemas.microsoft.com/office/drawing/2014/main" id="{61446E23-7D1E-4B68-8573-7C42E70DD186}"/>
                </a:ext>
              </a:extLst>
            </p:cNvPr>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grpFill/>
            <a:ln>
              <a:noFill/>
            </a:ln>
          </p:spPr>
          <p:txBody>
            <a:bodyPr spcFirstLastPara="1" wrap="square" lIns="91425" tIns="91425" rIns="91425" bIns="91425" numCol="1" anchor="ctr" anchorCtr="0">
              <a:noAutofit/>
            </a:bodyPr>
            <a:lstStyle/>
            <a:p>
              <a:pPr eaLnBrk="0" hangingPunct="0">
                <a:spcBef>
                  <a:spcPts val="0"/>
                </a:spcBef>
                <a:spcAft>
                  <a:spcPts val="0"/>
                </a:spcAft>
              </a:pPr>
              <a:endParaRPr>
                <a:solidFill>
                  <a:prstClr val="black"/>
                </a:solidFill>
                <a:latin typeface="Arial" panose="020B0604020202020204" pitchFamily="34" charset="0"/>
                <a:cs typeface="Arial" panose="020B0604020202020204" pitchFamily="34" charset="0"/>
              </a:endParaRPr>
            </a:p>
          </p:txBody>
        </p:sp>
        <p:sp>
          <p:nvSpPr>
            <p:cNvPr id="225" name="Google Shape;2345;p89">
              <a:extLst>
                <a:ext uri="{FF2B5EF4-FFF2-40B4-BE49-F238E27FC236}">
                  <a16:creationId xmlns:a16="http://schemas.microsoft.com/office/drawing/2014/main" id="{5DC176CD-18B1-4AEC-B881-29FB14A7B05F}"/>
                </a:ext>
              </a:extLst>
            </p:cNvPr>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solidFill>
              <a:schemeClr val="bg1">
                <a:lumMod val="65000"/>
              </a:schemeClr>
            </a:solidFill>
            <a:ln>
              <a:noFill/>
            </a:ln>
          </p:spPr>
          <p:txBody>
            <a:bodyPr spcFirstLastPara="1" wrap="square" lIns="91425" tIns="91425" rIns="91425" bIns="91425" numCol="1" anchor="ctr" anchorCtr="0">
              <a:noAutofit/>
            </a:bodyPr>
            <a:lstStyle/>
            <a:p>
              <a:pPr eaLnBrk="0" hangingPunct="0">
                <a:spcBef>
                  <a:spcPts val="0"/>
                </a:spcBef>
                <a:spcAft>
                  <a:spcPts val="0"/>
                </a:spcAft>
              </a:pPr>
              <a:endParaRPr>
                <a:solidFill>
                  <a:prstClr val="black"/>
                </a:solidFill>
                <a:latin typeface="Arial" panose="020B0604020202020204" pitchFamily="34" charset="0"/>
                <a:cs typeface="Arial" panose="020B0604020202020204" pitchFamily="34" charset="0"/>
              </a:endParaRPr>
            </a:p>
          </p:txBody>
        </p:sp>
      </p:grpSp>
      <p:grpSp>
        <p:nvGrpSpPr>
          <p:cNvPr id="83" name="Группа 82"/>
          <p:cNvGrpSpPr/>
          <p:nvPr/>
        </p:nvGrpSpPr>
        <p:grpSpPr>
          <a:xfrm>
            <a:off x="4085946" y="1759859"/>
            <a:ext cx="3456384" cy="852359"/>
            <a:chOff x="819989" y="1542316"/>
            <a:chExt cx="2520279" cy="1919342"/>
          </a:xfrm>
        </p:grpSpPr>
        <p:sp>
          <p:nvSpPr>
            <p:cNvPr id="84" name="Прямоугольник 83">
              <a:extLst>
                <a:ext uri="{FF2B5EF4-FFF2-40B4-BE49-F238E27FC236}">
                  <a16:creationId xmlns:a16="http://schemas.microsoft.com/office/drawing/2014/main" id="{2679ABC2-2C80-4A22-9726-E5FF94B7F865}"/>
                </a:ext>
              </a:extLst>
            </p:cNvPr>
            <p:cNvSpPr/>
            <p:nvPr/>
          </p:nvSpPr>
          <p:spPr>
            <a:xfrm>
              <a:off x="1049040" y="1546376"/>
              <a:ext cx="2050666" cy="1915282"/>
            </a:xfrm>
            <a:prstGeom prst="rect">
              <a:avLst/>
            </a:prstGeom>
            <a:pattFill prst="dkUpDiag">
              <a:fgClr>
                <a:srgbClr val="D5F2F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eaLnBrk="0" hangingPunct="0"/>
              <a:endParaRPr lang="x-none" altLang="x-none">
                <a:solidFill>
                  <a:prstClr val="white"/>
                </a:solidFill>
              </a:endParaRPr>
            </a:p>
          </p:txBody>
        </p:sp>
        <p:sp>
          <p:nvSpPr>
            <p:cNvPr id="86" name="Прямоугольник 85">
              <a:extLst>
                <a:ext uri="{FF2B5EF4-FFF2-40B4-BE49-F238E27FC236}">
                  <a16:creationId xmlns:a16="http://schemas.microsoft.com/office/drawing/2014/main" id="{D1B2F92E-289F-4D73-9120-725B378C185A}"/>
                </a:ext>
              </a:extLst>
            </p:cNvPr>
            <p:cNvSpPr/>
            <p:nvPr/>
          </p:nvSpPr>
          <p:spPr>
            <a:xfrm>
              <a:off x="819989" y="2485915"/>
              <a:ext cx="2520279" cy="589093"/>
            </a:xfrm>
            <a:prstGeom prst="rect">
              <a:avLst/>
            </a:prstGeom>
          </p:spPr>
          <p:txBody>
            <a:bodyPr wrap="square" numCol="1">
              <a:spAutoFit/>
            </a:bodyPr>
            <a:lstStyle/>
            <a:p>
              <a:pPr algn="ctr" eaLnBrk="0" hangingPunct="0"/>
              <a:r>
                <a:rPr lang="en-US" altLang="ru-RU" sz="1100" b="1" dirty="0">
                  <a:solidFill>
                    <a:srgbClr val="002060"/>
                  </a:solidFill>
                  <a:latin typeface="Tahoma" pitchFamily="34" charset="0"/>
                  <a:cs typeface="Tahoma" pitchFamily="34" charset="0"/>
                </a:rPr>
                <a:t>Design specifications and estimates lacking</a:t>
              </a:r>
              <a:endParaRPr lang="ru-RU" altLang="ru-RU" sz="900" b="1" dirty="0">
                <a:solidFill>
                  <a:prstClr val="black">
                    <a:lumMod val="75000"/>
                    <a:lumOff val="25000"/>
                  </a:prstClr>
                </a:solidFill>
                <a:latin typeface="Tahoma" pitchFamily="34" charset="0"/>
                <a:cs typeface="Tahoma" pitchFamily="34" charset="0"/>
              </a:endParaRPr>
            </a:p>
          </p:txBody>
        </p:sp>
        <p:sp>
          <p:nvSpPr>
            <p:cNvPr id="87" name="TextBox 86">
              <a:extLst>
                <a:ext uri="{FF2B5EF4-FFF2-40B4-BE49-F238E27FC236}">
                  <a16:creationId xmlns:a16="http://schemas.microsoft.com/office/drawing/2014/main" id="{09F38A20-77BF-4DCB-ACFA-851F8F2AB3A1}"/>
                </a:ext>
              </a:extLst>
            </p:cNvPr>
            <p:cNvSpPr txBox="1"/>
            <p:nvPr/>
          </p:nvSpPr>
          <p:spPr>
            <a:xfrm>
              <a:off x="1055286" y="1542316"/>
              <a:ext cx="372139" cy="589093"/>
            </a:xfrm>
            <a:prstGeom prst="rect">
              <a:avLst/>
            </a:prstGeom>
            <a:noFill/>
            <a:ln w="28575">
              <a:solidFill>
                <a:schemeClr val="bg2">
                  <a:lumMod val="75000"/>
                </a:schemeClr>
              </a:solidFill>
            </a:ln>
          </p:spPr>
          <p:txBody>
            <a:bodyPr wrap="square" numCol="1" rtlCol="0">
              <a:spAutoFit/>
            </a:bodyPr>
            <a:lstStyle/>
            <a:p>
              <a:pPr algn="ctr" defTabSz="690529" eaLnBrk="0" hangingPunct="0"/>
              <a:r>
                <a:rPr lang="kk-KZ" altLang="kk-KZ" sz="1100" b="1" dirty="0">
                  <a:solidFill>
                    <a:srgbClr val="4A7090"/>
                  </a:solidFill>
                  <a:latin typeface="Tahoma" panose="020B0604030504040204" pitchFamily="34" charset="0"/>
                  <a:ea typeface="Tahoma" panose="020B0604030504040204" pitchFamily="34" charset="0"/>
                  <a:cs typeface="Tahoma" panose="020B0604030504040204" pitchFamily="34" charset="0"/>
                </a:rPr>
                <a:t>2</a:t>
              </a:r>
              <a:endParaRPr lang="x-none" altLang="x-none" sz="1100" b="1" dirty="0">
                <a:solidFill>
                  <a:srgbClr val="4A7090"/>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88" name="Группа 87"/>
          <p:cNvGrpSpPr/>
          <p:nvPr/>
        </p:nvGrpSpPr>
        <p:grpSpPr>
          <a:xfrm>
            <a:off x="4085946" y="2768733"/>
            <a:ext cx="3456384" cy="869599"/>
            <a:chOff x="819989" y="1503496"/>
            <a:chExt cx="2520279" cy="1958162"/>
          </a:xfrm>
        </p:grpSpPr>
        <p:sp>
          <p:nvSpPr>
            <p:cNvPr id="90" name="Прямоугольник 89">
              <a:extLst>
                <a:ext uri="{FF2B5EF4-FFF2-40B4-BE49-F238E27FC236}">
                  <a16:creationId xmlns:a16="http://schemas.microsoft.com/office/drawing/2014/main" id="{2679ABC2-2C80-4A22-9726-E5FF94B7F865}"/>
                </a:ext>
              </a:extLst>
            </p:cNvPr>
            <p:cNvSpPr/>
            <p:nvPr/>
          </p:nvSpPr>
          <p:spPr>
            <a:xfrm>
              <a:off x="1049040" y="1546376"/>
              <a:ext cx="2050666" cy="1915282"/>
            </a:xfrm>
            <a:prstGeom prst="rect">
              <a:avLst/>
            </a:prstGeom>
            <a:pattFill prst="dkUpDiag">
              <a:fgClr>
                <a:srgbClr val="D5F2F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eaLnBrk="0" hangingPunct="0"/>
              <a:endParaRPr lang="x-none" altLang="x-none">
                <a:solidFill>
                  <a:prstClr val="white"/>
                </a:solidFill>
              </a:endParaRPr>
            </a:p>
          </p:txBody>
        </p:sp>
        <p:sp>
          <p:nvSpPr>
            <p:cNvPr id="91" name="Прямоугольник 90">
              <a:extLst>
                <a:ext uri="{FF2B5EF4-FFF2-40B4-BE49-F238E27FC236}">
                  <a16:creationId xmlns:a16="http://schemas.microsoft.com/office/drawing/2014/main" id="{D1B2F92E-289F-4D73-9120-725B378C185A}"/>
                </a:ext>
              </a:extLst>
            </p:cNvPr>
            <p:cNvSpPr/>
            <p:nvPr/>
          </p:nvSpPr>
          <p:spPr>
            <a:xfrm>
              <a:off x="819989" y="2276041"/>
              <a:ext cx="2520279" cy="970271"/>
            </a:xfrm>
            <a:prstGeom prst="rect">
              <a:avLst/>
            </a:prstGeom>
          </p:spPr>
          <p:txBody>
            <a:bodyPr wrap="square" numCol="1">
              <a:spAutoFit/>
            </a:bodyPr>
            <a:lstStyle/>
            <a:p>
              <a:pPr algn="ctr" eaLnBrk="0" hangingPunct="0"/>
              <a:r>
                <a:rPr lang="en-US" altLang="ru-RU" sz="1100" b="1" dirty="0">
                  <a:solidFill>
                    <a:srgbClr val="002060"/>
                  </a:solidFill>
                  <a:latin typeface="Tahoma" pitchFamily="34" charset="0"/>
                  <a:cs typeface="Tahoma" pitchFamily="34" charset="0"/>
                </a:rPr>
                <a:t>Public procurement procedures </a:t>
              </a:r>
            </a:p>
            <a:p>
              <a:pPr algn="ctr" eaLnBrk="0" hangingPunct="0"/>
              <a:r>
                <a:rPr lang="en-US" altLang="ru-RU" sz="1100" b="1" dirty="0">
                  <a:solidFill>
                    <a:srgbClr val="002060"/>
                  </a:solidFill>
                  <a:latin typeface="Tahoma" pitchFamily="34" charset="0"/>
                  <a:cs typeface="Tahoma" pitchFamily="34" charset="0"/>
                </a:rPr>
                <a:t>not carried out</a:t>
              </a:r>
              <a:r>
                <a:rPr lang="ru-RU" altLang="ru-RU" sz="1100" b="1" dirty="0">
                  <a:solidFill>
                    <a:srgbClr val="002060"/>
                  </a:solidFill>
                  <a:latin typeface="Tahoma" pitchFamily="34" charset="0"/>
                  <a:cs typeface="Tahoma" pitchFamily="34" charset="0"/>
                </a:rPr>
                <a:t> </a:t>
              </a:r>
              <a:endParaRPr lang="ru-RU" altLang="ru-RU" sz="900" b="1" dirty="0">
                <a:solidFill>
                  <a:prstClr val="black">
                    <a:lumMod val="75000"/>
                    <a:lumOff val="25000"/>
                  </a:prstClr>
                </a:solidFill>
                <a:latin typeface="Tahoma" pitchFamily="34" charset="0"/>
                <a:cs typeface="Tahoma" pitchFamily="34" charset="0"/>
              </a:endParaRPr>
            </a:p>
          </p:txBody>
        </p:sp>
        <p:sp>
          <p:nvSpPr>
            <p:cNvPr id="92" name="TextBox 91">
              <a:extLst>
                <a:ext uri="{FF2B5EF4-FFF2-40B4-BE49-F238E27FC236}">
                  <a16:creationId xmlns:a16="http://schemas.microsoft.com/office/drawing/2014/main" id="{09F38A20-77BF-4DCB-ACFA-851F8F2AB3A1}"/>
                </a:ext>
              </a:extLst>
            </p:cNvPr>
            <p:cNvSpPr txBox="1"/>
            <p:nvPr/>
          </p:nvSpPr>
          <p:spPr>
            <a:xfrm>
              <a:off x="1055286" y="1503496"/>
              <a:ext cx="372139" cy="589093"/>
            </a:xfrm>
            <a:prstGeom prst="rect">
              <a:avLst/>
            </a:prstGeom>
            <a:noFill/>
            <a:ln w="28575">
              <a:solidFill>
                <a:schemeClr val="bg2">
                  <a:lumMod val="75000"/>
                </a:schemeClr>
              </a:solidFill>
            </a:ln>
          </p:spPr>
          <p:txBody>
            <a:bodyPr wrap="square" numCol="1" rtlCol="0">
              <a:spAutoFit/>
            </a:bodyPr>
            <a:lstStyle/>
            <a:p>
              <a:pPr algn="ctr" defTabSz="690529" eaLnBrk="0" hangingPunct="0"/>
              <a:r>
                <a:rPr lang="kk-KZ" altLang="kk-KZ" sz="1100" b="1" dirty="0">
                  <a:solidFill>
                    <a:srgbClr val="4A7090"/>
                  </a:solidFill>
                  <a:latin typeface="Tahoma" panose="020B0604030504040204" pitchFamily="34" charset="0"/>
                  <a:ea typeface="Tahoma" panose="020B0604030504040204" pitchFamily="34" charset="0"/>
                  <a:cs typeface="Tahoma" panose="020B0604030504040204" pitchFamily="34" charset="0"/>
                </a:rPr>
                <a:t>3</a:t>
              </a:r>
              <a:endParaRPr lang="x-none" altLang="x-none" sz="1100" b="1" dirty="0">
                <a:solidFill>
                  <a:srgbClr val="4A7090"/>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93" name="Группа 92"/>
          <p:cNvGrpSpPr/>
          <p:nvPr/>
        </p:nvGrpSpPr>
        <p:grpSpPr>
          <a:xfrm>
            <a:off x="4085946" y="3813889"/>
            <a:ext cx="3456384" cy="850556"/>
            <a:chOff x="819989" y="1546376"/>
            <a:chExt cx="2520279" cy="1915282"/>
          </a:xfrm>
        </p:grpSpPr>
        <p:sp>
          <p:nvSpPr>
            <p:cNvPr id="95" name="Прямоугольник 94">
              <a:extLst>
                <a:ext uri="{FF2B5EF4-FFF2-40B4-BE49-F238E27FC236}">
                  <a16:creationId xmlns:a16="http://schemas.microsoft.com/office/drawing/2014/main" id="{2679ABC2-2C80-4A22-9726-E5FF94B7F865}"/>
                </a:ext>
              </a:extLst>
            </p:cNvPr>
            <p:cNvSpPr/>
            <p:nvPr/>
          </p:nvSpPr>
          <p:spPr>
            <a:xfrm>
              <a:off x="1049040" y="1546376"/>
              <a:ext cx="2050666" cy="1915282"/>
            </a:xfrm>
            <a:prstGeom prst="rect">
              <a:avLst/>
            </a:prstGeom>
            <a:pattFill prst="dkUpDiag">
              <a:fgClr>
                <a:srgbClr val="D5F2F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eaLnBrk="0" hangingPunct="0"/>
              <a:endParaRPr lang="x-none" altLang="x-none">
                <a:solidFill>
                  <a:prstClr val="white"/>
                </a:solidFill>
              </a:endParaRPr>
            </a:p>
          </p:txBody>
        </p:sp>
        <p:sp>
          <p:nvSpPr>
            <p:cNvPr id="96" name="Прямоугольник 95">
              <a:extLst>
                <a:ext uri="{FF2B5EF4-FFF2-40B4-BE49-F238E27FC236}">
                  <a16:creationId xmlns:a16="http://schemas.microsoft.com/office/drawing/2014/main" id="{D1B2F92E-289F-4D73-9120-725B378C185A}"/>
                </a:ext>
              </a:extLst>
            </p:cNvPr>
            <p:cNvSpPr/>
            <p:nvPr/>
          </p:nvSpPr>
          <p:spPr>
            <a:xfrm>
              <a:off x="819989" y="2161135"/>
              <a:ext cx="2520279" cy="970271"/>
            </a:xfrm>
            <a:prstGeom prst="rect">
              <a:avLst/>
            </a:prstGeom>
          </p:spPr>
          <p:txBody>
            <a:bodyPr wrap="square" numCol="1">
              <a:spAutoFit/>
            </a:bodyPr>
            <a:lstStyle/>
            <a:p>
              <a:pPr algn="ctr" eaLnBrk="0" hangingPunct="0"/>
              <a:r>
                <a:rPr lang="en-US" altLang="ru-RU" sz="1100" b="1" dirty="0">
                  <a:solidFill>
                    <a:srgbClr val="002060"/>
                  </a:solidFill>
                  <a:latin typeface="Tahoma" pitchFamily="34" charset="0"/>
                  <a:cs typeface="Tahoma" pitchFamily="34" charset="0"/>
                </a:rPr>
                <a:t>Certificates of acceptance lacking when </a:t>
              </a:r>
            </a:p>
            <a:p>
              <a:pPr algn="ctr" eaLnBrk="0" hangingPunct="0"/>
              <a:r>
                <a:rPr lang="en-US" altLang="ru-RU" sz="1100" b="1" dirty="0">
                  <a:solidFill>
                    <a:srgbClr val="002060"/>
                  </a:solidFill>
                  <a:latin typeface="Tahoma" pitchFamily="34" charset="0"/>
                  <a:cs typeface="Tahoma" pitchFamily="34" charset="0"/>
                </a:rPr>
                <a:t>paying for construction and assembly works</a:t>
              </a:r>
              <a:endParaRPr lang="ru-RU" altLang="ru-RU" sz="1100" b="1" dirty="0">
                <a:solidFill>
                  <a:srgbClr val="002060"/>
                </a:solidFill>
                <a:latin typeface="Tahoma" pitchFamily="34" charset="0"/>
                <a:cs typeface="Tahoma" pitchFamily="34" charset="0"/>
              </a:endParaRPr>
            </a:p>
          </p:txBody>
        </p:sp>
        <p:sp>
          <p:nvSpPr>
            <p:cNvPr id="98" name="TextBox 97">
              <a:extLst>
                <a:ext uri="{FF2B5EF4-FFF2-40B4-BE49-F238E27FC236}">
                  <a16:creationId xmlns:a16="http://schemas.microsoft.com/office/drawing/2014/main" id="{09F38A20-77BF-4DCB-ACFA-851F8F2AB3A1}"/>
                </a:ext>
              </a:extLst>
            </p:cNvPr>
            <p:cNvSpPr txBox="1"/>
            <p:nvPr/>
          </p:nvSpPr>
          <p:spPr>
            <a:xfrm>
              <a:off x="1055286" y="1546376"/>
              <a:ext cx="372139" cy="589093"/>
            </a:xfrm>
            <a:prstGeom prst="rect">
              <a:avLst/>
            </a:prstGeom>
            <a:noFill/>
            <a:ln w="28575">
              <a:solidFill>
                <a:schemeClr val="bg2">
                  <a:lumMod val="75000"/>
                </a:schemeClr>
              </a:solidFill>
            </a:ln>
          </p:spPr>
          <p:txBody>
            <a:bodyPr wrap="square" numCol="1" rtlCol="0">
              <a:spAutoFit/>
            </a:bodyPr>
            <a:lstStyle/>
            <a:p>
              <a:pPr algn="ctr" defTabSz="690529" eaLnBrk="0" hangingPunct="0"/>
              <a:r>
                <a:rPr lang="kk-KZ" altLang="kk-KZ" sz="1100" b="1" dirty="0">
                  <a:solidFill>
                    <a:srgbClr val="4A7090"/>
                  </a:solidFill>
                  <a:latin typeface="Tahoma" panose="020B0604030504040204" pitchFamily="34" charset="0"/>
                  <a:ea typeface="Tahoma" panose="020B0604030504040204" pitchFamily="34" charset="0"/>
                  <a:cs typeface="Tahoma" panose="020B0604030504040204" pitchFamily="34" charset="0"/>
                </a:rPr>
                <a:t>4</a:t>
              </a:r>
              <a:endParaRPr lang="x-none" altLang="x-none" sz="1100" b="1" dirty="0">
                <a:solidFill>
                  <a:srgbClr val="4A7090"/>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04" name="Google Shape;2343;p89">
            <a:extLst>
              <a:ext uri="{FF2B5EF4-FFF2-40B4-BE49-F238E27FC236}">
                <a16:creationId xmlns:a16="http://schemas.microsoft.com/office/drawing/2014/main" id="{25D6BB72-10E9-4D4F-961A-9EDB5E0CB3B5}"/>
              </a:ext>
            </a:extLst>
          </p:cNvPr>
          <p:cNvGrpSpPr/>
          <p:nvPr/>
        </p:nvGrpSpPr>
        <p:grpSpPr>
          <a:xfrm>
            <a:off x="3761911" y="4025679"/>
            <a:ext cx="574663" cy="544294"/>
            <a:chOff x="5083925" y="2066350"/>
            <a:chExt cx="28825" cy="41550"/>
          </a:xfrm>
          <a:solidFill>
            <a:schemeClr val="accent6"/>
          </a:solidFill>
        </p:grpSpPr>
        <p:sp>
          <p:nvSpPr>
            <p:cNvPr id="105" name="Google Shape;2344;p89">
              <a:extLst>
                <a:ext uri="{FF2B5EF4-FFF2-40B4-BE49-F238E27FC236}">
                  <a16:creationId xmlns:a16="http://schemas.microsoft.com/office/drawing/2014/main" id="{61446E23-7D1E-4B68-8573-7C42E70DD186}"/>
                </a:ext>
              </a:extLst>
            </p:cNvPr>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grpFill/>
            <a:ln>
              <a:noFill/>
            </a:ln>
          </p:spPr>
          <p:txBody>
            <a:bodyPr spcFirstLastPara="1" wrap="square" lIns="91425" tIns="91425" rIns="91425" bIns="91425" numCol="1" anchor="ctr" anchorCtr="0">
              <a:noAutofit/>
            </a:bodyPr>
            <a:lstStyle/>
            <a:p>
              <a:pPr eaLnBrk="0" hangingPunct="0">
                <a:spcBef>
                  <a:spcPts val="0"/>
                </a:spcBef>
                <a:spcAft>
                  <a:spcPts val="0"/>
                </a:spcAft>
              </a:pPr>
              <a:endParaRPr>
                <a:solidFill>
                  <a:prstClr val="black"/>
                </a:solidFill>
                <a:latin typeface="Arial" panose="020B0604020202020204" pitchFamily="34" charset="0"/>
                <a:cs typeface="Arial" panose="020B0604020202020204" pitchFamily="34" charset="0"/>
              </a:endParaRPr>
            </a:p>
          </p:txBody>
        </p:sp>
        <p:sp>
          <p:nvSpPr>
            <p:cNvPr id="106" name="Google Shape;2345;p89">
              <a:extLst>
                <a:ext uri="{FF2B5EF4-FFF2-40B4-BE49-F238E27FC236}">
                  <a16:creationId xmlns:a16="http://schemas.microsoft.com/office/drawing/2014/main" id="{5DC176CD-18B1-4AEC-B881-29FB14A7B05F}"/>
                </a:ext>
              </a:extLst>
            </p:cNvPr>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solidFill>
              <a:schemeClr val="bg1">
                <a:lumMod val="65000"/>
              </a:schemeClr>
            </a:solidFill>
            <a:ln>
              <a:noFill/>
            </a:ln>
          </p:spPr>
          <p:txBody>
            <a:bodyPr spcFirstLastPara="1" wrap="square" lIns="91425" tIns="91425" rIns="91425" bIns="91425" numCol="1" anchor="ctr" anchorCtr="0">
              <a:noAutofit/>
            </a:bodyPr>
            <a:lstStyle/>
            <a:p>
              <a:pPr eaLnBrk="0" hangingPunct="0">
                <a:spcBef>
                  <a:spcPts val="0"/>
                </a:spcBef>
                <a:spcAft>
                  <a:spcPts val="0"/>
                </a:spcAft>
              </a:pPr>
              <a:endParaRPr>
                <a:solidFill>
                  <a:prstClr val="black"/>
                </a:solidFill>
                <a:latin typeface="Arial" panose="020B0604020202020204" pitchFamily="34" charset="0"/>
                <a:cs typeface="Arial" panose="020B0604020202020204" pitchFamily="34" charset="0"/>
              </a:endParaRPr>
            </a:p>
          </p:txBody>
        </p:sp>
      </p:grpSp>
      <p:grpSp>
        <p:nvGrpSpPr>
          <p:cNvPr id="107" name="Google Shape;2343;p89">
            <a:extLst>
              <a:ext uri="{FF2B5EF4-FFF2-40B4-BE49-F238E27FC236}">
                <a16:creationId xmlns:a16="http://schemas.microsoft.com/office/drawing/2014/main" id="{25D6BB72-10E9-4D4F-961A-9EDB5E0CB3B5}"/>
              </a:ext>
            </a:extLst>
          </p:cNvPr>
          <p:cNvGrpSpPr/>
          <p:nvPr/>
        </p:nvGrpSpPr>
        <p:grpSpPr>
          <a:xfrm>
            <a:off x="3761911" y="951570"/>
            <a:ext cx="574663" cy="544294"/>
            <a:chOff x="5083925" y="2066350"/>
            <a:chExt cx="28825" cy="41550"/>
          </a:xfrm>
          <a:solidFill>
            <a:schemeClr val="accent6"/>
          </a:solidFill>
        </p:grpSpPr>
        <p:sp>
          <p:nvSpPr>
            <p:cNvPr id="110" name="Google Shape;2344;p89">
              <a:extLst>
                <a:ext uri="{FF2B5EF4-FFF2-40B4-BE49-F238E27FC236}">
                  <a16:creationId xmlns:a16="http://schemas.microsoft.com/office/drawing/2014/main" id="{61446E23-7D1E-4B68-8573-7C42E70DD186}"/>
                </a:ext>
              </a:extLst>
            </p:cNvPr>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grpFill/>
            <a:ln>
              <a:noFill/>
            </a:ln>
          </p:spPr>
          <p:txBody>
            <a:bodyPr spcFirstLastPara="1" wrap="square" lIns="91425" tIns="91425" rIns="91425" bIns="91425" numCol="1" anchor="ctr" anchorCtr="0">
              <a:noAutofit/>
            </a:bodyPr>
            <a:lstStyle/>
            <a:p>
              <a:pPr eaLnBrk="0" hangingPunct="0">
                <a:spcBef>
                  <a:spcPts val="0"/>
                </a:spcBef>
                <a:spcAft>
                  <a:spcPts val="0"/>
                </a:spcAft>
              </a:pPr>
              <a:endParaRPr>
                <a:solidFill>
                  <a:prstClr val="black"/>
                </a:solidFill>
                <a:latin typeface="Arial" panose="020B0604020202020204" pitchFamily="34" charset="0"/>
                <a:cs typeface="Arial" panose="020B0604020202020204" pitchFamily="34" charset="0"/>
              </a:endParaRPr>
            </a:p>
          </p:txBody>
        </p:sp>
        <p:sp>
          <p:nvSpPr>
            <p:cNvPr id="111" name="Google Shape;2345;p89">
              <a:extLst>
                <a:ext uri="{FF2B5EF4-FFF2-40B4-BE49-F238E27FC236}">
                  <a16:creationId xmlns:a16="http://schemas.microsoft.com/office/drawing/2014/main" id="{5DC176CD-18B1-4AEC-B881-29FB14A7B05F}"/>
                </a:ext>
              </a:extLst>
            </p:cNvPr>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solidFill>
              <a:schemeClr val="bg1">
                <a:lumMod val="65000"/>
              </a:schemeClr>
            </a:solidFill>
            <a:ln>
              <a:noFill/>
            </a:ln>
          </p:spPr>
          <p:txBody>
            <a:bodyPr spcFirstLastPara="1" wrap="square" lIns="91425" tIns="91425" rIns="91425" bIns="91425" numCol="1" anchor="ctr" anchorCtr="0">
              <a:noAutofit/>
            </a:bodyPr>
            <a:lstStyle/>
            <a:p>
              <a:pPr eaLnBrk="0" hangingPunct="0">
                <a:spcBef>
                  <a:spcPts val="0"/>
                </a:spcBef>
                <a:spcAft>
                  <a:spcPts val="0"/>
                </a:spcAft>
              </a:pPr>
              <a:endParaRPr>
                <a:solidFill>
                  <a:prstClr val="black"/>
                </a:solidFill>
                <a:latin typeface="Arial" panose="020B0604020202020204" pitchFamily="34" charset="0"/>
                <a:cs typeface="Arial" panose="020B0604020202020204" pitchFamily="34" charset="0"/>
              </a:endParaRPr>
            </a:p>
          </p:txBody>
        </p:sp>
      </p:grpSp>
      <p:grpSp>
        <p:nvGrpSpPr>
          <p:cNvPr id="245" name="Группа 244"/>
          <p:cNvGrpSpPr/>
          <p:nvPr/>
        </p:nvGrpSpPr>
        <p:grpSpPr>
          <a:xfrm>
            <a:off x="71946" y="1761662"/>
            <a:ext cx="1965555" cy="1739065"/>
            <a:chOff x="424565" y="3799283"/>
            <a:chExt cx="2279576" cy="1781256"/>
          </a:xfrm>
        </p:grpSpPr>
        <p:sp>
          <p:nvSpPr>
            <p:cNvPr id="127" name="Прямоугольник: скругленные углы 28">
              <a:extLst>
                <a:ext uri="{FF2B5EF4-FFF2-40B4-BE49-F238E27FC236}">
                  <a16:creationId xmlns:a16="http://schemas.microsoft.com/office/drawing/2014/main" id="{FD3748CC-4CA3-454B-8181-CE89AA4A6CFF}"/>
                </a:ext>
              </a:extLst>
            </p:cNvPr>
            <p:cNvSpPr/>
            <p:nvPr/>
          </p:nvSpPr>
          <p:spPr>
            <a:xfrm>
              <a:off x="424565" y="3814723"/>
              <a:ext cx="2279576" cy="1765816"/>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defPPr>
                <a:defRPr lang="ru-RU" alt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ltLang="ru-RU">
                <a:solidFill>
                  <a:prstClr val="white"/>
                </a:solidFill>
              </a:endParaRPr>
            </a:p>
          </p:txBody>
        </p:sp>
        <p:sp>
          <p:nvSpPr>
            <p:cNvPr id="115" name="Прямоугольник 114">
              <a:extLst>
                <a:ext uri="{FF2B5EF4-FFF2-40B4-BE49-F238E27FC236}">
                  <a16:creationId xmlns:a16="http://schemas.microsoft.com/office/drawing/2014/main" id="{386003BC-E38D-4DD6-8D85-075D53079C0D}"/>
                </a:ext>
              </a:extLst>
            </p:cNvPr>
            <p:cNvSpPr>
              <a:spLocks noChangeArrowheads="1"/>
            </p:cNvSpPr>
            <p:nvPr/>
          </p:nvSpPr>
          <p:spPr>
            <a:xfrm>
              <a:off x="713223" y="3799283"/>
              <a:ext cx="1648540" cy="153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3944" tIns="91970" rIns="183944" bIns="91970" numCol="1">
              <a:spAutoFit/>
            </a:bodyPr>
            <a:lstStyle>
              <a:defPPr>
                <a:defRPr lang="ru-RU" alt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b="1" dirty="0">
                  <a:solidFill>
                    <a:srgbClr val="0065BD"/>
                  </a:solidFill>
                  <a:latin typeface="Times New Roman" panose="02020603050405020304" pitchFamily="18" charset="0"/>
                  <a:ea typeface="Tahoma" panose="020B0604030504040204" pitchFamily="34" charset="0"/>
                  <a:cs typeface="Times New Roman" panose="02020603050405020304" pitchFamily="18" charset="0"/>
                </a:rPr>
                <a:t>Financial </a:t>
              </a:r>
            </a:p>
            <a:p>
              <a:pPr algn="ctr"/>
              <a:r>
                <a:rPr lang="en-US" altLang="ko-KR" b="1" dirty="0">
                  <a:solidFill>
                    <a:srgbClr val="0065BD"/>
                  </a:solidFill>
                  <a:latin typeface="Times New Roman" panose="02020603050405020304" pitchFamily="18" charset="0"/>
                  <a:ea typeface="Tahoma" panose="020B0604030504040204" pitchFamily="34" charset="0"/>
                  <a:cs typeface="Times New Roman" panose="02020603050405020304" pitchFamily="18" charset="0"/>
                </a:rPr>
                <a:t>violations </a:t>
              </a:r>
            </a:p>
            <a:p>
              <a:pPr algn="ctr"/>
              <a:r>
                <a:rPr lang="en-US" altLang="ko-KR" b="1" dirty="0">
                  <a:solidFill>
                    <a:srgbClr val="0065BD"/>
                  </a:solidFill>
                  <a:latin typeface="Times New Roman" panose="02020603050405020304" pitchFamily="18" charset="0"/>
                  <a:ea typeface="Tahoma" panose="020B0604030504040204" pitchFamily="34" charset="0"/>
                  <a:cs typeface="Times New Roman" panose="02020603050405020304" pitchFamily="18" charset="0"/>
                </a:rPr>
                <a:t>prevented</a:t>
              </a:r>
              <a:r>
                <a:rPr lang="ru-RU" altLang="ko-KR" b="1" dirty="0">
                  <a:solidFill>
                    <a:srgbClr val="0065BD"/>
                  </a:solidFill>
                  <a:latin typeface="Times New Roman" panose="02020603050405020304" pitchFamily="18" charset="0"/>
                  <a:ea typeface="Tahoma" panose="020B0604030504040204" pitchFamily="34" charset="0"/>
                  <a:cs typeface="Times New Roman" panose="02020603050405020304" pitchFamily="18" charset="0"/>
                </a:rPr>
                <a:t> </a:t>
              </a:r>
            </a:p>
            <a:p>
              <a:pPr algn="ctr"/>
              <a:r>
                <a:rPr lang="ru-RU" altLang="ko-KR" sz="9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r>
                <a:rPr lang="en-US" altLang="ko-KR" sz="9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in</a:t>
              </a:r>
              <a:r>
                <a:rPr lang="ru-RU" altLang="ko-KR" sz="9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2022</a:t>
              </a:r>
              <a:r>
                <a:rPr lang="en-US" altLang="ko-KR" sz="9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 </a:t>
              </a:r>
              <a:r>
                <a:rPr lang="ru-RU" altLang="ko-KR" sz="9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p>
            <a:p>
              <a:pPr algn="ctr"/>
              <a:r>
                <a:rPr lang="ru-RU" altLang="ko-KR" sz="11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-1</a:t>
              </a:r>
              <a:r>
                <a:rPr lang="en-US" altLang="ko-KR" sz="11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.2</a:t>
              </a:r>
              <a:r>
                <a:rPr lang="ru-RU" altLang="ko-KR" sz="11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ko-KR" sz="11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trillion tenge</a:t>
              </a:r>
              <a:endParaRPr lang="ru-RU" altLang="ko-KR" sz="11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algn="ctr"/>
              <a:r>
                <a:rPr lang="en-US" altLang="ko-KR" sz="11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USD </a:t>
              </a:r>
              <a:r>
                <a:rPr lang="ru-RU" altLang="ko-KR" sz="11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2</a:t>
              </a:r>
              <a:r>
                <a:rPr lang="en-US" altLang="ko-KR" sz="11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r>
                <a:rPr lang="ru-RU" altLang="ko-KR" sz="11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7</a:t>
              </a:r>
              <a:r>
                <a:rPr lang="en-US" altLang="ko-KR" sz="11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ko-KR" sz="11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bln</a:t>
              </a:r>
              <a:r>
                <a:rPr lang="ru-RU" altLang="ko-KR" sz="9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endParaRPr lang="ru-RU" altLang="ko-KR" sz="15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100" name="Google Shape;2343;p89">
            <a:extLst>
              <a:ext uri="{FF2B5EF4-FFF2-40B4-BE49-F238E27FC236}">
                <a16:creationId xmlns:a16="http://schemas.microsoft.com/office/drawing/2014/main" id="{25D6BB72-10E9-4D4F-961A-9EDB5E0CB3B5}"/>
              </a:ext>
            </a:extLst>
          </p:cNvPr>
          <p:cNvGrpSpPr/>
          <p:nvPr/>
        </p:nvGrpSpPr>
        <p:grpSpPr>
          <a:xfrm>
            <a:off x="3761911" y="2999565"/>
            <a:ext cx="574663" cy="544294"/>
            <a:chOff x="5083925" y="2066350"/>
            <a:chExt cx="28825" cy="41550"/>
          </a:xfrm>
          <a:solidFill>
            <a:schemeClr val="accent6"/>
          </a:solidFill>
        </p:grpSpPr>
        <p:sp>
          <p:nvSpPr>
            <p:cNvPr id="102" name="Google Shape;2344;p89">
              <a:extLst>
                <a:ext uri="{FF2B5EF4-FFF2-40B4-BE49-F238E27FC236}">
                  <a16:creationId xmlns:a16="http://schemas.microsoft.com/office/drawing/2014/main" id="{61446E23-7D1E-4B68-8573-7C42E70DD186}"/>
                </a:ext>
              </a:extLst>
            </p:cNvPr>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grpFill/>
            <a:ln>
              <a:noFill/>
            </a:ln>
          </p:spPr>
          <p:txBody>
            <a:bodyPr spcFirstLastPara="1" wrap="square" lIns="91425" tIns="91425" rIns="91425" bIns="91425" numCol="1" anchor="ctr" anchorCtr="0">
              <a:noAutofit/>
            </a:bodyPr>
            <a:lstStyle/>
            <a:p>
              <a:pPr eaLnBrk="0" hangingPunct="0">
                <a:spcBef>
                  <a:spcPts val="0"/>
                </a:spcBef>
                <a:spcAft>
                  <a:spcPts val="0"/>
                </a:spcAft>
              </a:pPr>
              <a:endParaRPr>
                <a:solidFill>
                  <a:prstClr val="black"/>
                </a:solidFill>
                <a:latin typeface="Arial" panose="020B0604020202020204" pitchFamily="34" charset="0"/>
                <a:cs typeface="Arial" panose="020B0604020202020204" pitchFamily="34" charset="0"/>
              </a:endParaRPr>
            </a:p>
          </p:txBody>
        </p:sp>
        <p:sp>
          <p:nvSpPr>
            <p:cNvPr id="103" name="Google Shape;2345;p89">
              <a:extLst>
                <a:ext uri="{FF2B5EF4-FFF2-40B4-BE49-F238E27FC236}">
                  <a16:creationId xmlns:a16="http://schemas.microsoft.com/office/drawing/2014/main" id="{5DC176CD-18B1-4AEC-B881-29FB14A7B05F}"/>
                </a:ext>
              </a:extLst>
            </p:cNvPr>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solidFill>
              <a:schemeClr val="bg1">
                <a:lumMod val="65000"/>
              </a:schemeClr>
            </a:solidFill>
            <a:ln>
              <a:noFill/>
            </a:ln>
          </p:spPr>
          <p:txBody>
            <a:bodyPr spcFirstLastPara="1" wrap="square" lIns="91425" tIns="91425" rIns="91425" bIns="91425" numCol="1" anchor="ctr" anchorCtr="0">
              <a:noAutofit/>
            </a:bodyPr>
            <a:lstStyle/>
            <a:p>
              <a:pPr eaLnBrk="0" hangingPunct="0">
                <a:spcBef>
                  <a:spcPts val="0"/>
                </a:spcBef>
                <a:spcAft>
                  <a:spcPts val="0"/>
                </a:spcAft>
              </a:pPr>
              <a:endParaRPr>
                <a:solidFill>
                  <a:prstClr val="black"/>
                </a:solidFill>
                <a:latin typeface="Arial" panose="020B0604020202020204" pitchFamily="34" charset="0"/>
                <a:cs typeface="Arial" panose="020B0604020202020204" pitchFamily="34" charset="0"/>
              </a:endParaRPr>
            </a:p>
          </p:txBody>
        </p:sp>
      </p:grpSp>
      <p:cxnSp>
        <p:nvCxnSpPr>
          <p:cNvPr id="123" name="Elbow Connector 51">
            <a:extLst>
              <a:ext uri="{FF2B5EF4-FFF2-40B4-BE49-F238E27FC236}">
                <a16:creationId xmlns:a16="http://schemas.microsoft.com/office/drawing/2014/main" id="{BF8ECB79-3CD8-4389-A8ED-80945961E08A}"/>
              </a:ext>
            </a:extLst>
          </p:cNvPr>
          <p:cNvCxnSpPr>
            <a:cxnSpLocks/>
          </p:cNvCxnSpPr>
          <p:nvPr/>
        </p:nvCxnSpPr>
        <p:spPr>
          <a:xfrm>
            <a:off x="2033719" y="2787774"/>
            <a:ext cx="1852229" cy="1512168"/>
          </a:xfrm>
          <a:prstGeom prst="bentConnector3">
            <a:avLst>
              <a:gd name="adj1" fmla="val 50000"/>
            </a:avLst>
          </a:prstGeom>
          <a:ln w="22225">
            <a:solidFill>
              <a:schemeClr val="accent2">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flipV="1">
            <a:off x="2951820" y="3271711"/>
            <a:ext cx="810090" cy="2118"/>
          </a:xfrm>
          <a:prstGeom prst="line">
            <a:avLst/>
          </a:prstGeom>
        </p:spPr>
        <p:style>
          <a:lnRef idx="3">
            <a:schemeClr val="accent6"/>
          </a:lnRef>
          <a:fillRef idx="0">
            <a:schemeClr val="accent6"/>
          </a:fillRef>
          <a:effectRef idx="2">
            <a:schemeClr val="accent6"/>
          </a:effectRef>
          <a:fontRef idx="minor">
            <a:schemeClr val="tx1"/>
          </a:fontRef>
        </p:style>
      </p:cxnSp>
      <p:cxnSp>
        <p:nvCxnSpPr>
          <p:cNvPr id="124" name="Elbow Connector 31">
            <a:extLst>
              <a:ext uri="{FF2B5EF4-FFF2-40B4-BE49-F238E27FC236}">
                <a16:creationId xmlns:a16="http://schemas.microsoft.com/office/drawing/2014/main" id="{9D5554DE-608C-49FD-989A-5855422AEFE2}"/>
              </a:ext>
            </a:extLst>
          </p:cNvPr>
          <p:cNvCxnSpPr>
            <a:cxnSpLocks/>
          </p:cNvCxnSpPr>
          <p:nvPr/>
        </p:nvCxnSpPr>
        <p:spPr>
          <a:xfrm flipV="1">
            <a:off x="2033720" y="1221600"/>
            <a:ext cx="1768961" cy="1244256"/>
          </a:xfrm>
          <a:prstGeom prst="bentConnector3">
            <a:avLst>
              <a:gd name="adj1" fmla="val 52423"/>
            </a:avLst>
          </a:prstGeom>
          <a:ln w="2222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126" name="Прямая соединительная линия 125"/>
          <p:cNvCxnSpPr/>
          <p:nvPr/>
        </p:nvCxnSpPr>
        <p:spPr>
          <a:xfrm flipV="1">
            <a:off x="2951820" y="2193708"/>
            <a:ext cx="810090" cy="2118"/>
          </a:xfrm>
          <a:prstGeom prst="line">
            <a:avLst/>
          </a:prstGeom>
        </p:spPr>
        <p:style>
          <a:lnRef idx="3">
            <a:schemeClr val="accent6"/>
          </a:lnRef>
          <a:fillRef idx="0">
            <a:schemeClr val="accent6"/>
          </a:fillRef>
          <a:effectRef idx="2">
            <a:schemeClr val="accent6"/>
          </a:effectRef>
          <a:fontRef idx="minor">
            <a:schemeClr val="tx1"/>
          </a:fontRef>
        </p:style>
      </p:cxnSp>
      <p:sp>
        <p:nvSpPr>
          <p:cNvPr id="128" name="Google Shape;2368;p89">
            <a:extLst>
              <a:ext uri="{FF2B5EF4-FFF2-40B4-BE49-F238E27FC236}">
                <a16:creationId xmlns:a16="http://schemas.microsoft.com/office/drawing/2014/main" id="{8CE196D7-03F6-45FB-8C5A-9AF1041051AE}"/>
              </a:ext>
            </a:extLst>
          </p:cNvPr>
          <p:cNvSpPr/>
          <p:nvPr/>
        </p:nvSpPr>
        <p:spPr>
          <a:xfrm>
            <a:off x="7237587" y="1147739"/>
            <a:ext cx="304744" cy="168165"/>
          </a:xfrm>
          <a:custGeom>
            <a:avLst/>
            <a:gdLst/>
            <a:ahLst/>
            <a:cxnLst/>
            <a:rect l="l" t="t" r="r" b="b"/>
            <a:pathLst>
              <a:path w="3008" h="2157" extrusionOk="0">
                <a:moveTo>
                  <a:pt x="0" y="0"/>
                </a:moveTo>
                <a:lnTo>
                  <a:pt x="729" y="1075"/>
                </a:lnTo>
                <a:lnTo>
                  <a:pt x="0" y="2157"/>
                </a:lnTo>
                <a:lnTo>
                  <a:pt x="0" y="2157"/>
                </a:lnTo>
                <a:lnTo>
                  <a:pt x="3008" y="1075"/>
                </a:lnTo>
                <a:lnTo>
                  <a:pt x="0" y="0"/>
                </a:lnTo>
                <a:close/>
              </a:path>
            </a:pathLst>
          </a:custGeom>
          <a:solidFill>
            <a:schemeClr val="accent6">
              <a:lumMod val="40000"/>
              <a:lumOff val="60000"/>
            </a:schemeClr>
          </a:solidFill>
          <a:ln w="9525" cap="flat" cmpd="sng">
            <a:noFill/>
            <a:prstDash val="solid"/>
            <a:round/>
            <a:headEnd type="none" w="sm" len="sm"/>
            <a:tailEnd type="none" w="sm" len="sm"/>
          </a:ln>
        </p:spPr>
        <p:txBody>
          <a:bodyPr spcFirstLastPara="1" wrap="square" lIns="68567" tIns="68567" rIns="68567" bIns="68567" numCol="1" anchor="ctr" anchorCtr="0">
            <a:noAutofit/>
          </a:bodyPr>
          <a:lstStyle/>
          <a:p>
            <a:pPr eaLnBrk="0" hangingPunct="0">
              <a:spcBef>
                <a:spcPts val="0"/>
              </a:spcBef>
              <a:spcAft>
                <a:spcPts val="0"/>
              </a:spcAft>
            </a:pPr>
            <a:endParaRPr>
              <a:solidFill>
                <a:prstClr val="black"/>
              </a:solidFill>
              <a:latin typeface="Arial" panose="020B0604020202020204" pitchFamily="34" charset="0"/>
              <a:cs typeface="Arial" panose="020B0604020202020204" pitchFamily="34" charset="0"/>
            </a:endParaRPr>
          </a:p>
        </p:txBody>
      </p:sp>
      <p:sp>
        <p:nvSpPr>
          <p:cNvPr id="129" name="Google Shape;2368;p89">
            <a:extLst>
              <a:ext uri="{FF2B5EF4-FFF2-40B4-BE49-F238E27FC236}">
                <a16:creationId xmlns:a16="http://schemas.microsoft.com/office/drawing/2014/main" id="{8CE196D7-03F6-45FB-8C5A-9AF1041051AE}"/>
              </a:ext>
            </a:extLst>
          </p:cNvPr>
          <p:cNvSpPr/>
          <p:nvPr/>
        </p:nvSpPr>
        <p:spPr>
          <a:xfrm>
            <a:off x="7237587" y="2110685"/>
            <a:ext cx="304744" cy="168165"/>
          </a:xfrm>
          <a:custGeom>
            <a:avLst/>
            <a:gdLst/>
            <a:ahLst/>
            <a:cxnLst/>
            <a:rect l="l" t="t" r="r" b="b"/>
            <a:pathLst>
              <a:path w="3008" h="2157" extrusionOk="0">
                <a:moveTo>
                  <a:pt x="0" y="0"/>
                </a:moveTo>
                <a:lnTo>
                  <a:pt x="729" y="1075"/>
                </a:lnTo>
                <a:lnTo>
                  <a:pt x="0" y="2157"/>
                </a:lnTo>
                <a:lnTo>
                  <a:pt x="0" y="2157"/>
                </a:lnTo>
                <a:lnTo>
                  <a:pt x="3008" y="1075"/>
                </a:lnTo>
                <a:lnTo>
                  <a:pt x="0" y="0"/>
                </a:lnTo>
                <a:close/>
              </a:path>
            </a:pathLst>
          </a:custGeom>
          <a:solidFill>
            <a:schemeClr val="accent6">
              <a:lumMod val="40000"/>
              <a:lumOff val="60000"/>
            </a:schemeClr>
          </a:solidFill>
          <a:ln w="9525" cap="flat" cmpd="sng">
            <a:noFill/>
            <a:prstDash val="solid"/>
            <a:round/>
            <a:headEnd type="none" w="sm" len="sm"/>
            <a:tailEnd type="none" w="sm" len="sm"/>
          </a:ln>
        </p:spPr>
        <p:txBody>
          <a:bodyPr spcFirstLastPara="1" wrap="square" lIns="68567" tIns="68567" rIns="68567" bIns="68567" numCol="1" anchor="ctr" anchorCtr="0">
            <a:noAutofit/>
          </a:bodyPr>
          <a:lstStyle/>
          <a:p>
            <a:pPr eaLnBrk="0" hangingPunct="0">
              <a:spcBef>
                <a:spcPts val="0"/>
              </a:spcBef>
              <a:spcAft>
                <a:spcPts val="0"/>
              </a:spcAft>
            </a:pPr>
            <a:endParaRPr>
              <a:solidFill>
                <a:prstClr val="black"/>
              </a:solidFill>
              <a:latin typeface="Arial" panose="020B0604020202020204" pitchFamily="34" charset="0"/>
              <a:cs typeface="Arial" panose="020B0604020202020204" pitchFamily="34" charset="0"/>
            </a:endParaRPr>
          </a:p>
        </p:txBody>
      </p:sp>
      <p:sp>
        <p:nvSpPr>
          <p:cNvPr id="130" name="Google Shape;2368;p89">
            <a:extLst>
              <a:ext uri="{FF2B5EF4-FFF2-40B4-BE49-F238E27FC236}">
                <a16:creationId xmlns:a16="http://schemas.microsoft.com/office/drawing/2014/main" id="{8CE196D7-03F6-45FB-8C5A-9AF1041051AE}"/>
              </a:ext>
            </a:extLst>
          </p:cNvPr>
          <p:cNvSpPr/>
          <p:nvPr/>
        </p:nvSpPr>
        <p:spPr>
          <a:xfrm>
            <a:off x="7234229" y="3103547"/>
            <a:ext cx="304744" cy="168165"/>
          </a:xfrm>
          <a:custGeom>
            <a:avLst/>
            <a:gdLst/>
            <a:ahLst/>
            <a:cxnLst/>
            <a:rect l="l" t="t" r="r" b="b"/>
            <a:pathLst>
              <a:path w="3008" h="2157" extrusionOk="0">
                <a:moveTo>
                  <a:pt x="0" y="0"/>
                </a:moveTo>
                <a:lnTo>
                  <a:pt x="729" y="1075"/>
                </a:lnTo>
                <a:lnTo>
                  <a:pt x="0" y="2157"/>
                </a:lnTo>
                <a:lnTo>
                  <a:pt x="0" y="2157"/>
                </a:lnTo>
                <a:lnTo>
                  <a:pt x="3008" y="1075"/>
                </a:lnTo>
                <a:lnTo>
                  <a:pt x="0" y="0"/>
                </a:lnTo>
                <a:close/>
              </a:path>
            </a:pathLst>
          </a:custGeom>
          <a:solidFill>
            <a:schemeClr val="accent6">
              <a:lumMod val="40000"/>
              <a:lumOff val="60000"/>
            </a:schemeClr>
          </a:solidFill>
          <a:ln w="9525" cap="flat" cmpd="sng">
            <a:noFill/>
            <a:prstDash val="solid"/>
            <a:round/>
            <a:headEnd type="none" w="sm" len="sm"/>
            <a:tailEnd type="none" w="sm" len="sm"/>
          </a:ln>
        </p:spPr>
        <p:txBody>
          <a:bodyPr spcFirstLastPara="1" wrap="square" lIns="68567" tIns="68567" rIns="68567" bIns="68567" numCol="1" anchor="ctr" anchorCtr="0">
            <a:noAutofit/>
          </a:bodyPr>
          <a:lstStyle/>
          <a:p>
            <a:pPr eaLnBrk="0" hangingPunct="0">
              <a:spcBef>
                <a:spcPts val="0"/>
              </a:spcBef>
              <a:spcAft>
                <a:spcPts val="0"/>
              </a:spcAft>
            </a:pPr>
            <a:endParaRPr>
              <a:solidFill>
                <a:prstClr val="black"/>
              </a:solidFill>
              <a:latin typeface="Arial" panose="020B0604020202020204" pitchFamily="34" charset="0"/>
              <a:cs typeface="Arial" panose="020B0604020202020204" pitchFamily="34" charset="0"/>
            </a:endParaRPr>
          </a:p>
        </p:txBody>
      </p:sp>
      <p:sp>
        <p:nvSpPr>
          <p:cNvPr id="131" name="Google Shape;2368;p89">
            <a:extLst>
              <a:ext uri="{FF2B5EF4-FFF2-40B4-BE49-F238E27FC236}">
                <a16:creationId xmlns:a16="http://schemas.microsoft.com/office/drawing/2014/main" id="{8CE196D7-03F6-45FB-8C5A-9AF1041051AE}"/>
              </a:ext>
            </a:extLst>
          </p:cNvPr>
          <p:cNvSpPr/>
          <p:nvPr/>
        </p:nvSpPr>
        <p:spPr>
          <a:xfrm>
            <a:off x="7225055" y="4199021"/>
            <a:ext cx="304744" cy="168165"/>
          </a:xfrm>
          <a:custGeom>
            <a:avLst/>
            <a:gdLst/>
            <a:ahLst/>
            <a:cxnLst/>
            <a:rect l="l" t="t" r="r" b="b"/>
            <a:pathLst>
              <a:path w="3008" h="2157" extrusionOk="0">
                <a:moveTo>
                  <a:pt x="0" y="0"/>
                </a:moveTo>
                <a:lnTo>
                  <a:pt x="729" y="1075"/>
                </a:lnTo>
                <a:lnTo>
                  <a:pt x="0" y="2157"/>
                </a:lnTo>
                <a:lnTo>
                  <a:pt x="0" y="2157"/>
                </a:lnTo>
                <a:lnTo>
                  <a:pt x="3008" y="1075"/>
                </a:lnTo>
                <a:lnTo>
                  <a:pt x="0" y="0"/>
                </a:lnTo>
                <a:close/>
              </a:path>
            </a:pathLst>
          </a:custGeom>
          <a:solidFill>
            <a:schemeClr val="accent6">
              <a:lumMod val="40000"/>
              <a:lumOff val="60000"/>
            </a:schemeClr>
          </a:solidFill>
          <a:ln w="9525" cap="flat" cmpd="sng">
            <a:noFill/>
            <a:prstDash val="solid"/>
            <a:round/>
            <a:headEnd type="none" w="sm" len="sm"/>
            <a:tailEnd type="none" w="sm" len="sm"/>
          </a:ln>
        </p:spPr>
        <p:txBody>
          <a:bodyPr spcFirstLastPara="1" wrap="square" lIns="68567" tIns="68567" rIns="68567" bIns="68567" numCol="1" anchor="ctr" anchorCtr="0">
            <a:noAutofit/>
          </a:bodyPr>
          <a:lstStyle/>
          <a:p>
            <a:pPr eaLnBrk="0" hangingPunct="0">
              <a:spcBef>
                <a:spcPts val="0"/>
              </a:spcBef>
              <a:spcAft>
                <a:spcPts val="0"/>
              </a:spcAft>
            </a:pPr>
            <a:endParaRPr>
              <a:solidFill>
                <a:prstClr val="black"/>
              </a:solidFill>
              <a:latin typeface="Arial" panose="020B0604020202020204" pitchFamily="34" charset="0"/>
              <a:cs typeface="Arial" panose="020B0604020202020204" pitchFamily="34" charset="0"/>
            </a:endParaRPr>
          </a:p>
        </p:txBody>
      </p:sp>
      <p:sp>
        <p:nvSpPr>
          <p:cNvPr id="132" name="Прямоугольник 131">
            <a:extLst>
              <a:ext uri="{FF2B5EF4-FFF2-40B4-BE49-F238E27FC236}">
                <a16:creationId xmlns:a16="http://schemas.microsoft.com/office/drawing/2014/main" id="{1E591AA1-3B48-4D65-AFDF-5AE284EFC59F}"/>
              </a:ext>
            </a:extLst>
          </p:cNvPr>
          <p:cNvSpPr/>
          <p:nvPr/>
        </p:nvSpPr>
        <p:spPr>
          <a:xfrm>
            <a:off x="7542329" y="1113589"/>
            <a:ext cx="1513383" cy="407802"/>
          </a:xfrm>
          <a:prstGeom prst="rect">
            <a:avLst/>
          </a:prstGeom>
        </p:spPr>
        <p:txBody>
          <a:bodyPr wrap="square" lIns="68579" tIns="34289" rIns="68579" bIns="34289" numCol="1">
            <a:spAutoFit/>
          </a:bodyPr>
          <a:lstStyle/>
          <a:p>
            <a:pPr algn="ctr" eaLnBrk="0" hangingPunct="0"/>
            <a:r>
              <a:rPr lang="ru-RU" altLang="ru-RU" sz="1100" b="1" dirty="0">
                <a:solidFill>
                  <a:srgbClr val="FF0000"/>
                </a:solidFill>
                <a:latin typeface="Tahoma" pitchFamily="34" charset="0"/>
                <a:cs typeface="Tahoma" pitchFamily="34" charset="0"/>
              </a:rPr>
              <a:t>610 </a:t>
            </a:r>
            <a:r>
              <a:rPr lang="en-US" altLang="ru-RU" sz="1100" b="1" dirty="0" err="1">
                <a:solidFill>
                  <a:srgbClr val="FF0000"/>
                </a:solidFill>
                <a:latin typeface="Tahoma" pitchFamily="34" charset="0"/>
                <a:cs typeface="Tahoma" pitchFamily="34" charset="0"/>
              </a:rPr>
              <a:t>bln</a:t>
            </a:r>
            <a:r>
              <a:rPr lang="en-US" altLang="ru-RU" sz="1100" b="1" dirty="0">
                <a:solidFill>
                  <a:srgbClr val="FF0000"/>
                </a:solidFill>
                <a:latin typeface="Tahoma" pitchFamily="34" charset="0"/>
                <a:cs typeface="Tahoma" pitchFamily="34" charset="0"/>
              </a:rPr>
              <a:t> tenge</a:t>
            </a:r>
            <a:endParaRPr lang="ru-RU" altLang="ru-RU" sz="1100" b="1" dirty="0">
              <a:solidFill>
                <a:srgbClr val="FF0000"/>
              </a:solidFill>
              <a:latin typeface="Tahoma" pitchFamily="34" charset="0"/>
              <a:cs typeface="Tahoma" pitchFamily="34" charset="0"/>
            </a:endParaRPr>
          </a:p>
          <a:p>
            <a:pPr algn="ctr" eaLnBrk="0" hangingPunct="0"/>
            <a:r>
              <a:rPr lang="ru-RU" altLang="ru-RU" sz="1100" b="1" dirty="0">
                <a:solidFill>
                  <a:srgbClr val="FF0000"/>
                </a:solidFill>
                <a:latin typeface="Tahoma" pitchFamily="34" charset="0"/>
                <a:cs typeface="Tahoma" pitchFamily="34" charset="0"/>
              </a:rPr>
              <a:t>(</a:t>
            </a:r>
            <a:r>
              <a:rPr lang="en-US" altLang="ru-RU" sz="1100" b="1" dirty="0">
                <a:solidFill>
                  <a:srgbClr val="FF0000"/>
                </a:solidFill>
                <a:latin typeface="Tahoma" pitchFamily="34" charset="0"/>
                <a:cs typeface="Tahoma" pitchFamily="34" charset="0"/>
              </a:rPr>
              <a:t>USD </a:t>
            </a:r>
            <a:r>
              <a:rPr lang="ru-RU" altLang="ru-RU" sz="1100" b="1" dirty="0">
                <a:solidFill>
                  <a:srgbClr val="FF0000"/>
                </a:solidFill>
                <a:latin typeface="Tahoma" pitchFamily="34" charset="0"/>
                <a:cs typeface="Tahoma" pitchFamily="34" charset="0"/>
              </a:rPr>
              <a:t>1</a:t>
            </a:r>
            <a:r>
              <a:rPr lang="en-US" altLang="ru-RU" sz="1100" b="1" dirty="0">
                <a:solidFill>
                  <a:srgbClr val="FF0000"/>
                </a:solidFill>
                <a:latin typeface="Tahoma" pitchFamily="34" charset="0"/>
                <a:cs typeface="Tahoma" pitchFamily="34" charset="0"/>
              </a:rPr>
              <a:t>.</a:t>
            </a:r>
            <a:r>
              <a:rPr lang="ru-RU" altLang="ru-RU" sz="1100" b="1" dirty="0">
                <a:solidFill>
                  <a:srgbClr val="FF0000"/>
                </a:solidFill>
                <a:latin typeface="Tahoma" pitchFamily="34" charset="0"/>
                <a:cs typeface="Tahoma" pitchFamily="34" charset="0"/>
              </a:rPr>
              <a:t>4 </a:t>
            </a:r>
            <a:r>
              <a:rPr lang="en-US" altLang="ru-RU" sz="1100" b="1" dirty="0" err="1">
                <a:solidFill>
                  <a:srgbClr val="FF0000"/>
                </a:solidFill>
                <a:latin typeface="Tahoma" pitchFamily="34" charset="0"/>
                <a:cs typeface="Tahoma" pitchFamily="34" charset="0"/>
              </a:rPr>
              <a:t>bln</a:t>
            </a:r>
            <a:r>
              <a:rPr lang="en-US" altLang="ru-RU" sz="1100" b="1" dirty="0">
                <a:solidFill>
                  <a:srgbClr val="FF0000"/>
                </a:solidFill>
                <a:latin typeface="Tahoma" pitchFamily="34" charset="0"/>
                <a:cs typeface="Tahoma" pitchFamily="34" charset="0"/>
              </a:rPr>
              <a:t>)</a:t>
            </a:r>
            <a:endParaRPr lang="ru-RU" altLang="ru-RU" sz="1100" b="1" dirty="0">
              <a:solidFill>
                <a:srgbClr val="FF0000"/>
              </a:solidFill>
              <a:latin typeface="Tahoma" pitchFamily="34" charset="0"/>
              <a:cs typeface="Tahoma" pitchFamily="34" charset="0"/>
            </a:endParaRPr>
          </a:p>
        </p:txBody>
      </p:sp>
      <p:sp>
        <p:nvSpPr>
          <p:cNvPr id="133" name="Прямоугольник 132">
            <a:extLst>
              <a:ext uri="{FF2B5EF4-FFF2-40B4-BE49-F238E27FC236}">
                <a16:creationId xmlns:a16="http://schemas.microsoft.com/office/drawing/2014/main" id="{1E591AA1-3B48-4D65-AFDF-5AE284EFC59F}"/>
              </a:ext>
            </a:extLst>
          </p:cNvPr>
          <p:cNvSpPr/>
          <p:nvPr/>
        </p:nvSpPr>
        <p:spPr>
          <a:xfrm>
            <a:off x="7559280" y="3072213"/>
            <a:ext cx="1496432" cy="577079"/>
          </a:xfrm>
          <a:prstGeom prst="rect">
            <a:avLst/>
          </a:prstGeom>
        </p:spPr>
        <p:txBody>
          <a:bodyPr wrap="square" lIns="68579" tIns="34289" rIns="68579" bIns="34289" numCol="1">
            <a:spAutoFit/>
          </a:bodyPr>
          <a:lstStyle/>
          <a:p>
            <a:pPr algn="ctr" eaLnBrk="0" hangingPunct="0"/>
            <a:r>
              <a:rPr lang="ru-RU" altLang="ru-RU" sz="1100" b="1" dirty="0">
                <a:solidFill>
                  <a:srgbClr val="FF0000"/>
                </a:solidFill>
                <a:latin typeface="Tahoma" pitchFamily="34" charset="0"/>
                <a:cs typeface="Tahoma" pitchFamily="34" charset="0"/>
              </a:rPr>
              <a:t>97 </a:t>
            </a:r>
            <a:r>
              <a:rPr lang="en-US" altLang="ru-RU" sz="1100" b="1" dirty="0" err="1">
                <a:solidFill>
                  <a:srgbClr val="FF0000"/>
                </a:solidFill>
                <a:latin typeface="Tahoma" pitchFamily="34" charset="0"/>
                <a:cs typeface="Tahoma" pitchFamily="34" charset="0"/>
              </a:rPr>
              <a:t>bln</a:t>
            </a:r>
            <a:r>
              <a:rPr lang="en-US" altLang="ru-RU" sz="1100" b="1" dirty="0">
                <a:solidFill>
                  <a:srgbClr val="FF0000"/>
                </a:solidFill>
                <a:latin typeface="Tahoma" pitchFamily="34" charset="0"/>
                <a:cs typeface="Tahoma" pitchFamily="34" charset="0"/>
              </a:rPr>
              <a:t> tenge</a:t>
            </a:r>
          </a:p>
          <a:p>
            <a:pPr algn="ctr" eaLnBrk="0" hangingPunct="0"/>
            <a:r>
              <a:rPr lang="ru-RU" altLang="ru-RU" sz="1100" b="1" dirty="0">
                <a:solidFill>
                  <a:srgbClr val="FF0000"/>
                </a:solidFill>
                <a:latin typeface="Tahoma" pitchFamily="34" charset="0"/>
                <a:cs typeface="Tahoma" pitchFamily="34" charset="0"/>
              </a:rPr>
              <a:t> (</a:t>
            </a:r>
            <a:r>
              <a:rPr lang="en-US" altLang="ru-RU" sz="1100" b="1" dirty="0">
                <a:solidFill>
                  <a:srgbClr val="FF0000"/>
                </a:solidFill>
                <a:latin typeface="Tahoma" pitchFamily="34" charset="0"/>
                <a:cs typeface="Tahoma" pitchFamily="34" charset="0"/>
              </a:rPr>
              <a:t>USD </a:t>
            </a:r>
            <a:r>
              <a:rPr lang="ru-RU" altLang="ru-RU" sz="1100" b="1" dirty="0">
                <a:solidFill>
                  <a:srgbClr val="FF0000"/>
                </a:solidFill>
                <a:latin typeface="Tahoma" pitchFamily="34" charset="0"/>
                <a:cs typeface="Tahoma" pitchFamily="34" charset="0"/>
              </a:rPr>
              <a:t>0</a:t>
            </a:r>
            <a:r>
              <a:rPr lang="en-US" altLang="ru-RU" sz="1100" b="1" dirty="0">
                <a:solidFill>
                  <a:srgbClr val="FF0000"/>
                </a:solidFill>
                <a:latin typeface="Tahoma" pitchFamily="34" charset="0"/>
                <a:cs typeface="Tahoma" pitchFamily="34" charset="0"/>
              </a:rPr>
              <a:t>.</a:t>
            </a:r>
            <a:r>
              <a:rPr lang="ru-RU" altLang="ru-RU" sz="1100" b="1" dirty="0">
                <a:solidFill>
                  <a:srgbClr val="FF0000"/>
                </a:solidFill>
                <a:latin typeface="Tahoma" pitchFamily="34" charset="0"/>
                <a:cs typeface="Tahoma" pitchFamily="34" charset="0"/>
              </a:rPr>
              <a:t>2</a:t>
            </a:r>
            <a:r>
              <a:rPr lang="en-US" altLang="ru-RU" sz="1100" b="1" dirty="0">
                <a:solidFill>
                  <a:srgbClr val="FF0000"/>
                </a:solidFill>
                <a:latin typeface="Tahoma" pitchFamily="34" charset="0"/>
                <a:cs typeface="Tahoma" pitchFamily="34" charset="0"/>
              </a:rPr>
              <a:t> </a:t>
            </a:r>
            <a:r>
              <a:rPr lang="en-US" altLang="ru-RU" sz="1100" b="1" dirty="0" err="1">
                <a:solidFill>
                  <a:srgbClr val="FF0000"/>
                </a:solidFill>
                <a:latin typeface="Tahoma" pitchFamily="34" charset="0"/>
                <a:cs typeface="Tahoma" pitchFamily="34" charset="0"/>
              </a:rPr>
              <a:t>bln</a:t>
            </a:r>
            <a:r>
              <a:rPr lang="ru-RU" altLang="ru-RU" sz="1100" b="1" dirty="0">
                <a:solidFill>
                  <a:srgbClr val="FF0000"/>
                </a:solidFill>
                <a:latin typeface="Tahoma" pitchFamily="34" charset="0"/>
                <a:cs typeface="Tahoma" pitchFamily="34" charset="0"/>
              </a:rPr>
              <a:t>)</a:t>
            </a:r>
          </a:p>
          <a:p>
            <a:pPr algn="ctr" eaLnBrk="0" hangingPunct="0"/>
            <a:endParaRPr lang="ru-RU" altLang="ru-RU" sz="1100" b="1" dirty="0">
              <a:solidFill>
                <a:srgbClr val="FF0000"/>
              </a:solidFill>
              <a:latin typeface="Tahoma" pitchFamily="34" charset="0"/>
              <a:cs typeface="Tahoma" pitchFamily="34" charset="0"/>
            </a:endParaRPr>
          </a:p>
        </p:txBody>
      </p:sp>
      <p:sp>
        <p:nvSpPr>
          <p:cNvPr id="134" name="Прямоугольник 133">
            <a:extLst>
              <a:ext uri="{FF2B5EF4-FFF2-40B4-BE49-F238E27FC236}">
                <a16:creationId xmlns:a16="http://schemas.microsoft.com/office/drawing/2014/main" id="{1E591AA1-3B48-4D65-AFDF-5AE284EFC59F}"/>
              </a:ext>
            </a:extLst>
          </p:cNvPr>
          <p:cNvSpPr/>
          <p:nvPr/>
        </p:nvSpPr>
        <p:spPr>
          <a:xfrm>
            <a:off x="7562336" y="4151517"/>
            <a:ext cx="1493375" cy="577079"/>
          </a:xfrm>
          <a:prstGeom prst="rect">
            <a:avLst/>
          </a:prstGeom>
        </p:spPr>
        <p:txBody>
          <a:bodyPr wrap="square" lIns="68579" tIns="34289" rIns="68579" bIns="34289" numCol="1">
            <a:spAutoFit/>
          </a:bodyPr>
          <a:lstStyle/>
          <a:p>
            <a:pPr algn="ctr" eaLnBrk="0" hangingPunct="0"/>
            <a:r>
              <a:rPr lang="ru-RU" altLang="ru-RU" sz="1100" b="1" dirty="0">
                <a:solidFill>
                  <a:srgbClr val="FF0000"/>
                </a:solidFill>
                <a:latin typeface="Tahoma" pitchFamily="34" charset="0"/>
                <a:cs typeface="Tahoma" pitchFamily="34" charset="0"/>
              </a:rPr>
              <a:t>103 </a:t>
            </a:r>
            <a:r>
              <a:rPr lang="en-US" altLang="ru-RU" sz="1100" b="1" dirty="0" err="1">
                <a:solidFill>
                  <a:srgbClr val="FF0000"/>
                </a:solidFill>
                <a:latin typeface="Tahoma" pitchFamily="34" charset="0"/>
                <a:cs typeface="Tahoma" pitchFamily="34" charset="0"/>
              </a:rPr>
              <a:t>bln</a:t>
            </a:r>
            <a:r>
              <a:rPr lang="en-US" altLang="ru-RU" sz="1100" b="1" dirty="0">
                <a:solidFill>
                  <a:srgbClr val="FF0000"/>
                </a:solidFill>
                <a:latin typeface="Tahoma" pitchFamily="34" charset="0"/>
                <a:cs typeface="Tahoma" pitchFamily="34" charset="0"/>
              </a:rPr>
              <a:t> tenge</a:t>
            </a:r>
            <a:r>
              <a:rPr lang="ru-RU" altLang="ru-RU" sz="1100" b="1" dirty="0">
                <a:solidFill>
                  <a:srgbClr val="FF0000"/>
                </a:solidFill>
                <a:latin typeface="Tahoma" pitchFamily="34" charset="0"/>
                <a:cs typeface="Tahoma" pitchFamily="34" charset="0"/>
              </a:rPr>
              <a:t> </a:t>
            </a:r>
            <a:endParaRPr lang="en-US" altLang="ru-RU" sz="1100" b="1" dirty="0">
              <a:solidFill>
                <a:srgbClr val="FF0000"/>
              </a:solidFill>
              <a:latin typeface="Tahoma" pitchFamily="34" charset="0"/>
              <a:cs typeface="Tahoma" pitchFamily="34" charset="0"/>
            </a:endParaRPr>
          </a:p>
          <a:p>
            <a:pPr algn="ctr" eaLnBrk="0" hangingPunct="0"/>
            <a:r>
              <a:rPr lang="ru-RU" altLang="ru-RU" sz="1100" b="1" dirty="0">
                <a:solidFill>
                  <a:srgbClr val="FF0000"/>
                </a:solidFill>
                <a:latin typeface="Tahoma" pitchFamily="34" charset="0"/>
                <a:cs typeface="Tahoma" pitchFamily="34" charset="0"/>
              </a:rPr>
              <a:t>(</a:t>
            </a:r>
            <a:r>
              <a:rPr lang="en-US" altLang="ru-RU" sz="1100" b="1" dirty="0">
                <a:solidFill>
                  <a:srgbClr val="FF0000"/>
                </a:solidFill>
                <a:latin typeface="Tahoma" pitchFamily="34" charset="0"/>
                <a:cs typeface="Tahoma" pitchFamily="34" charset="0"/>
              </a:rPr>
              <a:t>USD </a:t>
            </a:r>
            <a:r>
              <a:rPr lang="ru-RU" altLang="ru-RU" sz="1100" b="1" dirty="0">
                <a:solidFill>
                  <a:srgbClr val="FF0000"/>
                </a:solidFill>
                <a:latin typeface="Tahoma" pitchFamily="34" charset="0"/>
                <a:cs typeface="Tahoma" pitchFamily="34" charset="0"/>
              </a:rPr>
              <a:t>0</a:t>
            </a:r>
            <a:r>
              <a:rPr lang="en-US" altLang="ru-RU" sz="1100" b="1" dirty="0">
                <a:solidFill>
                  <a:srgbClr val="FF0000"/>
                </a:solidFill>
                <a:latin typeface="Tahoma" pitchFamily="34" charset="0"/>
                <a:cs typeface="Tahoma" pitchFamily="34" charset="0"/>
              </a:rPr>
              <a:t>.</a:t>
            </a:r>
            <a:r>
              <a:rPr lang="ru-RU" altLang="ru-RU" sz="1100" b="1" dirty="0">
                <a:solidFill>
                  <a:srgbClr val="FF0000"/>
                </a:solidFill>
                <a:latin typeface="Tahoma" pitchFamily="34" charset="0"/>
                <a:cs typeface="Tahoma" pitchFamily="34" charset="0"/>
              </a:rPr>
              <a:t>2</a:t>
            </a:r>
            <a:r>
              <a:rPr lang="en-US" altLang="ru-RU" sz="1100" b="1" dirty="0">
                <a:solidFill>
                  <a:srgbClr val="FF0000"/>
                </a:solidFill>
                <a:latin typeface="Tahoma" pitchFamily="34" charset="0"/>
                <a:cs typeface="Tahoma" pitchFamily="34" charset="0"/>
              </a:rPr>
              <a:t> </a:t>
            </a:r>
            <a:r>
              <a:rPr lang="en-US" altLang="ru-RU" sz="1100" b="1" dirty="0" err="1">
                <a:solidFill>
                  <a:srgbClr val="FF0000"/>
                </a:solidFill>
                <a:latin typeface="Tahoma" pitchFamily="34" charset="0"/>
                <a:cs typeface="Tahoma" pitchFamily="34" charset="0"/>
              </a:rPr>
              <a:t>bln</a:t>
            </a:r>
            <a:r>
              <a:rPr lang="ru-RU" altLang="ru-RU" sz="1100" b="1" dirty="0">
                <a:solidFill>
                  <a:srgbClr val="FF0000"/>
                </a:solidFill>
                <a:latin typeface="Tahoma" pitchFamily="34" charset="0"/>
                <a:cs typeface="Tahoma" pitchFamily="34" charset="0"/>
              </a:rPr>
              <a:t>)</a:t>
            </a:r>
          </a:p>
          <a:p>
            <a:pPr algn="ctr" eaLnBrk="0" hangingPunct="0"/>
            <a:endParaRPr lang="ru-RU" altLang="ru-RU" sz="1100" b="1" dirty="0">
              <a:solidFill>
                <a:srgbClr val="FF0000"/>
              </a:solidFill>
              <a:latin typeface="Tahoma" pitchFamily="34" charset="0"/>
              <a:cs typeface="Tahoma" pitchFamily="34" charset="0"/>
            </a:endParaRPr>
          </a:p>
        </p:txBody>
      </p:sp>
      <p:sp>
        <p:nvSpPr>
          <p:cNvPr id="135" name="Прямоугольник 134">
            <a:extLst>
              <a:ext uri="{FF2B5EF4-FFF2-40B4-BE49-F238E27FC236}">
                <a16:creationId xmlns:a16="http://schemas.microsoft.com/office/drawing/2014/main" id="{1E591AA1-3B48-4D65-AFDF-5AE284EFC59F}"/>
              </a:ext>
            </a:extLst>
          </p:cNvPr>
          <p:cNvSpPr/>
          <p:nvPr/>
        </p:nvSpPr>
        <p:spPr>
          <a:xfrm>
            <a:off x="7571561" y="2110686"/>
            <a:ext cx="1408477" cy="577079"/>
          </a:xfrm>
          <a:prstGeom prst="rect">
            <a:avLst/>
          </a:prstGeom>
        </p:spPr>
        <p:txBody>
          <a:bodyPr wrap="square" lIns="68579" tIns="34289" rIns="68579" bIns="34289" numCol="1">
            <a:spAutoFit/>
          </a:bodyPr>
          <a:lstStyle/>
          <a:p>
            <a:pPr algn="ctr" eaLnBrk="0" hangingPunct="0"/>
            <a:r>
              <a:rPr lang="ru-RU" altLang="ru-RU" sz="1100" b="1" dirty="0">
                <a:solidFill>
                  <a:srgbClr val="FF0000"/>
                </a:solidFill>
                <a:latin typeface="Tahoma" pitchFamily="34" charset="0"/>
                <a:cs typeface="Tahoma" pitchFamily="34" charset="0"/>
              </a:rPr>
              <a:t>390 </a:t>
            </a:r>
            <a:r>
              <a:rPr lang="en-US" altLang="ru-RU" sz="1100" b="1" dirty="0" err="1">
                <a:solidFill>
                  <a:srgbClr val="FF0000"/>
                </a:solidFill>
                <a:latin typeface="Tahoma" pitchFamily="34" charset="0"/>
                <a:cs typeface="Tahoma" pitchFamily="34" charset="0"/>
              </a:rPr>
              <a:t>bln</a:t>
            </a:r>
            <a:r>
              <a:rPr lang="en-US" altLang="ru-RU" sz="1100" b="1" dirty="0">
                <a:solidFill>
                  <a:srgbClr val="FF0000"/>
                </a:solidFill>
                <a:latin typeface="Tahoma" pitchFamily="34" charset="0"/>
                <a:cs typeface="Tahoma" pitchFamily="34" charset="0"/>
              </a:rPr>
              <a:t> tenge</a:t>
            </a:r>
            <a:r>
              <a:rPr lang="ru-RU" altLang="ru-RU" sz="1100" b="1" dirty="0">
                <a:solidFill>
                  <a:srgbClr val="FF0000"/>
                </a:solidFill>
                <a:latin typeface="Tahoma" pitchFamily="34" charset="0"/>
                <a:cs typeface="Tahoma" pitchFamily="34" charset="0"/>
              </a:rPr>
              <a:t> (</a:t>
            </a:r>
            <a:r>
              <a:rPr lang="en-US" altLang="ru-RU" sz="1100" b="1" dirty="0">
                <a:solidFill>
                  <a:srgbClr val="FF0000"/>
                </a:solidFill>
                <a:latin typeface="Tahoma" pitchFamily="34" charset="0"/>
                <a:cs typeface="Tahoma" pitchFamily="34" charset="0"/>
              </a:rPr>
              <a:t>USD </a:t>
            </a:r>
            <a:r>
              <a:rPr lang="ru-RU" altLang="ru-RU" sz="1100" b="1" dirty="0">
                <a:solidFill>
                  <a:srgbClr val="FF0000"/>
                </a:solidFill>
                <a:latin typeface="Tahoma" pitchFamily="34" charset="0"/>
                <a:cs typeface="Tahoma" pitchFamily="34" charset="0"/>
              </a:rPr>
              <a:t>0</a:t>
            </a:r>
            <a:r>
              <a:rPr lang="en-US" altLang="ru-RU" sz="1100" b="1" dirty="0">
                <a:solidFill>
                  <a:srgbClr val="FF0000"/>
                </a:solidFill>
                <a:latin typeface="Tahoma" pitchFamily="34" charset="0"/>
                <a:cs typeface="Tahoma" pitchFamily="34" charset="0"/>
              </a:rPr>
              <a:t>.</a:t>
            </a:r>
            <a:r>
              <a:rPr lang="ru-RU" altLang="ru-RU" sz="1100" b="1" dirty="0">
                <a:solidFill>
                  <a:srgbClr val="FF0000"/>
                </a:solidFill>
                <a:latin typeface="Tahoma" pitchFamily="34" charset="0"/>
                <a:cs typeface="Tahoma" pitchFamily="34" charset="0"/>
              </a:rPr>
              <a:t>9 </a:t>
            </a:r>
            <a:r>
              <a:rPr lang="en-US" altLang="ru-RU" sz="1100" b="1" dirty="0" err="1">
                <a:solidFill>
                  <a:srgbClr val="FF0000"/>
                </a:solidFill>
                <a:latin typeface="Tahoma" pitchFamily="34" charset="0"/>
                <a:cs typeface="Tahoma" pitchFamily="34" charset="0"/>
              </a:rPr>
              <a:t>bln</a:t>
            </a:r>
            <a:r>
              <a:rPr lang="ru-RU" altLang="ru-RU" sz="1100" b="1" dirty="0">
                <a:solidFill>
                  <a:srgbClr val="FF0000"/>
                </a:solidFill>
                <a:latin typeface="Tahoma" pitchFamily="34" charset="0"/>
                <a:cs typeface="Tahoma" pitchFamily="34" charset="0"/>
              </a:rPr>
              <a:t>)</a:t>
            </a:r>
          </a:p>
          <a:p>
            <a:pPr algn="ctr" eaLnBrk="0" hangingPunct="0"/>
            <a:endParaRPr lang="ru-RU" altLang="ru-RU" sz="1100" b="1" dirty="0">
              <a:solidFill>
                <a:srgbClr val="FF0000"/>
              </a:solidFill>
              <a:latin typeface="Tahoma" pitchFamily="34" charset="0"/>
              <a:cs typeface="Tahoma" pitchFamily="34" charset="0"/>
            </a:endParaRPr>
          </a:p>
        </p:txBody>
      </p:sp>
      <p:sp>
        <p:nvSpPr>
          <p:cNvPr id="47" name="Прямоугольник 46"/>
          <p:cNvSpPr/>
          <p:nvPr/>
        </p:nvSpPr>
        <p:spPr>
          <a:xfrm>
            <a:off x="6912622" y="212037"/>
            <a:ext cx="1459046" cy="338550"/>
          </a:xfrm>
          <a:prstGeom prst="rect">
            <a:avLst/>
          </a:prstGeom>
        </p:spPr>
        <p:txBody>
          <a:bodyPr wrap="none" lIns="91436" tIns="45718" rIns="91436" bIns="45718" numCol="1">
            <a:spAutoFit/>
          </a:bodyPr>
          <a:lstStyle/>
          <a:p>
            <a:pPr algn="just"/>
            <a:r>
              <a:rPr lang="en-US" altLang="ru-RU" sz="1600" dirty="0">
                <a:solidFill>
                  <a:schemeClr val="accent1">
                    <a:lumMod val="50000"/>
                  </a:schemeClr>
                </a:solidFill>
                <a:effectLst>
                  <a:outerShdw blurRad="38100" dist="38100" dir="2700000" algn="tl">
                    <a:srgbClr val="000000">
                      <a:alpha val="43137"/>
                    </a:srgbClr>
                  </a:outerShdw>
                </a:effectLst>
                <a:latin typeface="Times New Roman" pitchFamily="18" charset="0"/>
              </a:rPr>
              <a:t>Ex-ante control</a:t>
            </a:r>
            <a:endParaRPr lang="en-US" sz="1600" dirty="0">
              <a:solidFill>
                <a:schemeClr val="accent1">
                  <a:lumMod val="50000"/>
                </a:schemeClr>
              </a:solidFill>
              <a:effectLst>
                <a:outerShdw blurRad="38100" dist="38100" dir="2700000" algn="tl">
                  <a:srgbClr val="000000">
                    <a:alpha val="43137"/>
                  </a:srgbClr>
                </a:outerShdw>
              </a:effectLst>
              <a:latin typeface="Times New Roman" pitchFamily="18" charset="0"/>
            </a:endParaRPr>
          </a:p>
        </p:txBody>
      </p:sp>
      <p:pic>
        <p:nvPicPr>
          <p:cNvPr id="4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9753" y="2"/>
            <a:ext cx="583295" cy="55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TextBox 48">
            <a:extLst>
              <a:ext uri="{FF2B5EF4-FFF2-40B4-BE49-F238E27FC236}">
                <a16:creationId xmlns:a16="http://schemas.microsoft.com/office/drawing/2014/main" id="{D7CC90CD-A81C-4816-AB8D-6D33B61859FE}"/>
              </a:ext>
            </a:extLst>
          </p:cNvPr>
          <p:cNvSpPr txBox="1"/>
          <p:nvPr/>
        </p:nvSpPr>
        <p:spPr>
          <a:xfrm>
            <a:off x="8665575" y="4794369"/>
            <a:ext cx="478427" cy="196205"/>
          </a:xfrm>
          <a:prstGeom prst="rect">
            <a:avLst/>
          </a:prstGeom>
          <a:noFill/>
        </p:spPr>
        <p:txBody>
          <a:bodyPr wrap="square" lIns="68576" tIns="34289" rIns="68576" bIns="34289" numCol="1" rtlCol="0">
            <a:spAutoFit/>
          </a:bodyPr>
          <a:lstStyle/>
          <a:p>
            <a:pPr algn="ctr" defTabSz="690495" eaLnBrk="0" hangingPunct="0"/>
            <a:r>
              <a:rPr lang="ru-RU" altLang="ru-RU" sz="800" dirty="0">
                <a:latin typeface="Tahoma" panose="020B0604030504040204" pitchFamily="34" charset="0"/>
                <a:ea typeface="Tahoma" panose="020B0604030504040204" pitchFamily="34" charset="0"/>
                <a:cs typeface="Tahoma" panose="020B0604030504040204" pitchFamily="34" charset="0"/>
              </a:rPr>
              <a:t>4</a:t>
            </a:r>
            <a:endParaRPr lang="x-none" altLang="x-none"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942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9753" y="2"/>
            <a:ext cx="583295" cy="55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912622" y="212037"/>
            <a:ext cx="1459046" cy="338550"/>
          </a:xfrm>
          <a:prstGeom prst="rect">
            <a:avLst/>
          </a:prstGeom>
        </p:spPr>
        <p:txBody>
          <a:bodyPr wrap="none" lIns="91436" tIns="45718" rIns="91436" bIns="45718" numCol="1">
            <a:spAutoFit/>
          </a:bodyPr>
          <a:lstStyle/>
          <a:p>
            <a:pPr algn="just"/>
            <a:r>
              <a:rPr lang="en-US" altLang="ru-RU" sz="1600" dirty="0">
                <a:solidFill>
                  <a:schemeClr val="accent1">
                    <a:lumMod val="50000"/>
                  </a:schemeClr>
                </a:solidFill>
                <a:effectLst>
                  <a:outerShdw blurRad="38100" dist="38100" dir="2700000" algn="tl">
                    <a:srgbClr val="000000">
                      <a:alpha val="43137"/>
                    </a:srgbClr>
                  </a:outerShdw>
                </a:effectLst>
                <a:latin typeface="Times New Roman" pitchFamily="18" charset="0"/>
              </a:rPr>
              <a:t>Ex-ante control</a:t>
            </a:r>
            <a:endParaRPr lang="en-US" sz="1600" dirty="0">
              <a:solidFill>
                <a:schemeClr val="accent1">
                  <a:lumMod val="50000"/>
                </a:schemeClr>
              </a:solidFill>
              <a:effectLst>
                <a:outerShdw blurRad="38100" dist="38100" dir="2700000" algn="tl">
                  <a:srgbClr val="000000">
                    <a:alpha val="43137"/>
                  </a:srgbClr>
                </a:outerShdw>
              </a:effectLst>
              <a:latin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683411969"/>
              </p:ext>
            </p:extLst>
          </p:nvPr>
        </p:nvGraphicFramePr>
        <p:xfrm>
          <a:off x="139700" y="1062318"/>
          <a:ext cx="3848186" cy="4131750"/>
        </p:xfrm>
        <a:graphic>
          <a:graphicData uri="http://schemas.openxmlformats.org/drawingml/2006/table">
            <a:tbl>
              <a:tblPr firstRow="1" firstCol="1" bandRow="1">
                <a:tableStyleId>{5C22544A-7EE6-4342-B048-85BDC9FD1C3A}</a:tableStyleId>
              </a:tblPr>
              <a:tblGrid>
                <a:gridCol w="190781">
                  <a:extLst>
                    <a:ext uri="{9D8B030D-6E8A-4147-A177-3AD203B41FA5}">
                      <a16:colId xmlns:a16="http://schemas.microsoft.com/office/drawing/2014/main" val="20000"/>
                    </a:ext>
                  </a:extLst>
                </a:gridCol>
                <a:gridCol w="1264204">
                  <a:extLst>
                    <a:ext uri="{9D8B030D-6E8A-4147-A177-3AD203B41FA5}">
                      <a16:colId xmlns:a16="http://schemas.microsoft.com/office/drawing/2014/main" val="20001"/>
                    </a:ext>
                  </a:extLst>
                </a:gridCol>
                <a:gridCol w="1363759">
                  <a:extLst>
                    <a:ext uri="{9D8B030D-6E8A-4147-A177-3AD203B41FA5}">
                      <a16:colId xmlns:a16="http://schemas.microsoft.com/office/drawing/2014/main" val="20002"/>
                    </a:ext>
                  </a:extLst>
                </a:gridCol>
                <a:gridCol w="454705">
                  <a:extLst>
                    <a:ext uri="{9D8B030D-6E8A-4147-A177-3AD203B41FA5}">
                      <a16:colId xmlns:a16="http://schemas.microsoft.com/office/drawing/2014/main" val="20003"/>
                    </a:ext>
                  </a:extLst>
                </a:gridCol>
                <a:gridCol w="574737">
                  <a:extLst>
                    <a:ext uri="{9D8B030D-6E8A-4147-A177-3AD203B41FA5}">
                      <a16:colId xmlns:a16="http://schemas.microsoft.com/office/drawing/2014/main" val="20004"/>
                    </a:ext>
                  </a:extLst>
                </a:gridCol>
              </a:tblGrid>
              <a:tr h="346962">
                <a:tc>
                  <a:txBody>
                    <a:bodyPr/>
                    <a:lstStyle/>
                    <a:p>
                      <a:pPr algn="ctr">
                        <a:lnSpc>
                          <a:spcPct val="107000"/>
                        </a:lnSpc>
                        <a:spcAft>
                          <a:spcPts val="0"/>
                        </a:spcAft>
                        <a:tabLst>
                          <a:tab pos="327660" algn="l"/>
                        </a:tabLst>
                      </a:pPr>
                      <a:r>
                        <a:rPr lang="ru-RU" altLang="ru-RU" sz="700" dirty="0">
                          <a:effectLst/>
                          <a:latin typeface="Arial" panose="020B0604020202020204" pitchFamily="34" charset="0"/>
                          <a:cs typeface="Arial" panose="020B0604020202020204" pitchFamily="34" charset="0"/>
                        </a:rPr>
                        <a:t>№ </a:t>
                      </a:r>
                      <a:endParaRPr lang="ru-RU" altLang="ru-RU" sz="700" dirty="0">
                        <a:effectLst/>
                        <a:latin typeface="Arial" panose="020B0604020202020204" pitchFamily="34" charset="0"/>
                        <a:ea typeface="Calibri"/>
                        <a:cs typeface="Arial" panose="020B0604020202020204" pitchFamily="34" charset="0"/>
                      </a:endParaRPr>
                    </a:p>
                  </a:txBody>
                  <a:tcPr marL="45763" marR="45763" marT="0" marB="0" anchor="ctr"/>
                </a:tc>
                <a:tc>
                  <a:txBody>
                    <a:bodyPr/>
                    <a:lstStyle/>
                    <a:p>
                      <a:pPr algn="ctr">
                        <a:lnSpc>
                          <a:spcPct val="107000"/>
                        </a:lnSpc>
                        <a:spcAft>
                          <a:spcPts val="0"/>
                        </a:spcAft>
                        <a:tabLst>
                          <a:tab pos="327660" algn="l"/>
                        </a:tabLst>
                      </a:pPr>
                      <a:r>
                        <a:rPr lang="en-US" altLang="ru-RU" sz="700" dirty="0">
                          <a:effectLst/>
                          <a:latin typeface="Arial" panose="020B0604020202020204" pitchFamily="34" charset="0"/>
                          <a:cs typeface="Arial" panose="020B0604020202020204" pitchFamily="34" charset="0"/>
                        </a:rPr>
                        <a:t>Reasons for rejection</a:t>
                      </a:r>
                      <a:endParaRPr lang="ru-RU" altLang="ru-RU" sz="700" dirty="0">
                        <a:effectLst/>
                        <a:latin typeface="Arial" panose="020B0604020202020204" pitchFamily="34" charset="0"/>
                        <a:ea typeface="Calibri"/>
                        <a:cs typeface="Arial" panose="020B0604020202020204" pitchFamily="34" charset="0"/>
                      </a:endParaRPr>
                    </a:p>
                  </a:txBody>
                  <a:tcPr marL="45763" marR="45763" marT="0" marB="0" anchor="ctr"/>
                </a:tc>
                <a:tc>
                  <a:txBody>
                    <a:bodyPr/>
                    <a:lstStyle/>
                    <a:p>
                      <a:pPr algn="ctr">
                        <a:lnSpc>
                          <a:spcPct val="107000"/>
                        </a:lnSpc>
                        <a:spcAft>
                          <a:spcPts val="0"/>
                        </a:spcAft>
                        <a:tabLst>
                          <a:tab pos="327660" algn="l"/>
                        </a:tabLst>
                      </a:pPr>
                      <a:r>
                        <a:rPr lang="en-US" altLang="ru-RU" sz="700" dirty="0">
                          <a:effectLst/>
                          <a:latin typeface="Arial" panose="020B0604020202020204" pitchFamily="34" charset="0"/>
                          <a:cs typeface="Arial" panose="020B0604020202020204" pitchFamily="34" charset="0"/>
                        </a:rPr>
                        <a:t>Risks prevented</a:t>
                      </a:r>
                      <a:endParaRPr lang="ru-RU" altLang="ru-RU" sz="700" dirty="0">
                        <a:effectLst/>
                        <a:latin typeface="Arial" panose="020B0604020202020204" pitchFamily="34" charset="0"/>
                        <a:ea typeface="Calibri"/>
                        <a:cs typeface="Arial" panose="020B0604020202020204" pitchFamily="34" charset="0"/>
                      </a:endParaRPr>
                    </a:p>
                  </a:txBody>
                  <a:tcPr marL="45763" marR="45763" marT="0" marB="0" anchor="ctr"/>
                </a:tc>
                <a:tc>
                  <a:txBody>
                    <a:bodyPr/>
                    <a:lstStyle/>
                    <a:p>
                      <a:pPr algn="ctr">
                        <a:lnSpc>
                          <a:spcPct val="107000"/>
                        </a:lnSpc>
                        <a:spcAft>
                          <a:spcPts val="0"/>
                        </a:spcAft>
                        <a:tabLst>
                          <a:tab pos="327660" algn="l"/>
                        </a:tabLst>
                      </a:pPr>
                      <a:r>
                        <a:rPr lang="ru-RU" altLang="ru-RU" sz="700" dirty="0">
                          <a:effectLst/>
                          <a:latin typeface="Arial" panose="020B0604020202020204" pitchFamily="34" charset="0"/>
                          <a:cs typeface="Arial" panose="020B0604020202020204" pitchFamily="34" charset="0"/>
                        </a:rPr>
                        <a:t>2022</a:t>
                      </a:r>
                      <a:r>
                        <a:rPr lang="en-US" altLang="ru-RU" sz="700" dirty="0">
                          <a:effectLst/>
                          <a:latin typeface="Arial" panose="020B0604020202020204" pitchFamily="34" charset="0"/>
                          <a:cs typeface="Arial" panose="020B0604020202020204" pitchFamily="34" charset="0"/>
                        </a:rPr>
                        <a:t>, Qty</a:t>
                      </a:r>
                      <a:endParaRPr lang="ru-RU" altLang="ru-RU" sz="700" dirty="0">
                        <a:effectLst/>
                        <a:latin typeface="Arial" panose="020B0604020202020204" pitchFamily="34" charset="0"/>
                        <a:ea typeface="Calibri"/>
                        <a:cs typeface="Arial" panose="020B0604020202020204" pitchFamily="34" charset="0"/>
                      </a:endParaRPr>
                    </a:p>
                  </a:txBody>
                  <a:tcPr marL="45763" marR="45763" marT="0" marB="0"/>
                </a:tc>
                <a:tc>
                  <a:txBody>
                    <a:bodyPr/>
                    <a:lstStyle/>
                    <a:p>
                      <a:pPr algn="ctr">
                        <a:lnSpc>
                          <a:spcPct val="107000"/>
                        </a:lnSpc>
                        <a:spcAft>
                          <a:spcPts val="0"/>
                        </a:spcAft>
                        <a:tabLst>
                          <a:tab pos="327660" algn="l"/>
                        </a:tabLst>
                      </a:pPr>
                      <a:r>
                        <a:rPr lang="ru-RU" altLang="ru-RU" sz="700" dirty="0">
                          <a:effectLst/>
                          <a:latin typeface="Arial" panose="020B0604020202020204" pitchFamily="34" charset="0"/>
                          <a:cs typeface="Arial" panose="020B0604020202020204" pitchFamily="34" charset="0"/>
                        </a:rPr>
                        <a:t>2022</a:t>
                      </a:r>
                      <a:r>
                        <a:rPr lang="en-US" altLang="ru-RU" sz="700" dirty="0">
                          <a:effectLst/>
                          <a:latin typeface="Arial" panose="020B0604020202020204" pitchFamily="34" charset="0"/>
                          <a:cs typeface="Arial" panose="020B0604020202020204" pitchFamily="34" charset="0"/>
                        </a:rPr>
                        <a:t>,( </a:t>
                      </a:r>
                      <a:r>
                        <a:rPr lang="en-US" altLang="ru-RU" sz="700" dirty="0" err="1">
                          <a:effectLst/>
                          <a:latin typeface="Arial" panose="020B0604020202020204" pitchFamily="34" charset="0"/>
                          <a:cs typeface="Arial" panose="020B0604020202020204" pitchFamily="34" charset="0"/>
                        </a:rPr>
                        <a:t>mln</a:t>
                      </a:r>
                      <a:r>
                        <a:rPr lang="en-US" altLang="ru-RU" sz="700" dirty="0">
                          <a:effectLst/>
                          <a:latin typeface="Arial" panose="020B0604020202020204" pitchFamily="34" charset="0"/>
                          <a:cs typeface="Arial" panose="020B0604020202020204" pitchFamily="34" charset="0"/>
                        </a:rPr>
                        <a:t> tenge</a:t>
                      </a:r>
                      <a:r>
                        <a:rPr lang="ru-RU" altLang="ru-RU" sz="700" dirty="0">
                          <a:effectLst/>
                          <a:latin typeface="Arial" panose="020B0604020202020204" pitchFamily="34" charset="0"/>
                          <a:cs typeface="Arial" panose="020B0604020202020204" pitchFamily="34" charset="0"/>
                        </a:rPr>
                        <a:t>)</a:t>
                      </a:r>
                      <a:endParaRPr lang="ru-RU" altLang="ru-RU" sz="700" dirty="0">
                        <a:effectLst/>
                        <a:latin typeface="Arial" panose="020B0604020202020204" pitchFamily="34" charset="0"/>
                        <a:ea typeface="Calibri"/>
                        <a:cs typeface="Arial" panose="020B0604020202020204" pitchFamily="34" charset="0"/>
                      </a:endParaRPr>
                    </a:p>
                  </a:txBody>
                  <a:tcPr marL="45763" marR="45763" marT="0" marB="0"/>
                </a:tc>
                <a:extLst>
                  <a:ext uri="{0D108BD9-81ED-4DB2-BD59-A6C34878D82A}">
                    <a16:rowId xmlns:a16="http://schemas.microsoft.com/office/drawing/2014/main" val="10000"/>
                  </a:ext>
                </a:extLst>
              </a:tr>
              <a:tr h="346962">
                <a:tc>
                  <a:txBody>
                    <a:bodyPr/>
                    <a:lstStyle/>
                    <a:p>
                      <a:pPr algn="ctr">
                        <a:lnSpc>
                          <a:spcPct val="107000"/>
                        </a:lnSpc>
                        <a:spcAft>
                          <a:spcPts val="0"/>
                        </a:spcAft>
                        <a:tabLst>
                          <a:tab pos="327660" algn="l"/>
                        </a:tabLst>
                      </a:pPr>
                      <a:r>
                        <a:rPr lang="ru-RU" altLang="ru-RU" sz="700">
                          <a:effectLst/>
                          <a:latin typeface="Arial" panose="020B0604020202020204" pitchFamily="34" charset="0"/>
                          <a:cs typeface="Arial" panose="020B0604020202020204" pitchFamily="34" charset="0"/>
                        </a:rPr>
                        <a:t>1</a:t>
                      </a:r>
                      <a:endParaRPr lang="ru-RU" altLang="ru-RU" sz="700">
                        <a:effectLst/>
                        <a:latin typeface="Arial" panose="020B0604020202020204" pitchFamily="34" charset="0"/>
                        <a:ea typeface="Calibri"/>
                        <a:cs typeface="Arial" panose="020B0604020202020204" pitchFamily="34" charset="0"/>
                      </a:endParaRPr>
                    </a:p>
                  </a:txBody>
                  <a:tcPr marL="45763" marR="45763" marT="0" marB="0"/>
                </a:tc>
                <a:tc>
                  <a:txBody>
                    <a:bodyPr/>
                    <a:lstStyle/>
                    <a:p>
                      <a:pPr>
                        <a:lnSpc>
                          <a:spcPct val="107000"/>
                        </a:lnSpc>
                        <a:spcAft>
                          <a:spcPts val="0"/>
                        </a:spcAft>
                        <a:tabLst>
                          <a:tab pos="327660" algn="l"/>
                        </a:tabLst>
                      </a:pPr>
                      <a:r>
                        <a:rPr lang="en-US" altLang="ru-RU" sz="700" dirty="0">
                          <a:effectLst/>
                          <a:latin typeface="Arial" panose="020B0604020202020204" pitchFamily="34" charset="0"/>
                          <a:cs typeface="Arial" panose="020B0604020202020204" pitchFamily="34" charset="0"/>
                        </a:rPr>
                        <a:t>Lack of resources</a:t>
                      </a:r>
                      <a:endParaRPr lang="ru-RU" altLang="ru-RU" sz="700" dirty="0">
                        <a:effectLst/>
                        <a:latin typeface="Arial" panose="020B0604020202020204" pitchFamily="34" charset="0"/>
                        <a:ea typeface="Calibri"/>
                        <a:cs typeface="Arial" panose="020B0604020202020204" pitchFamily="34" charset="0"/>
                      </a:endParaRPr>
                    </a:p>
                  </a:txBody>
                  <a:tcPr marL="45763" marR="45763" marT="0" marB="0"/>
                </a:tc>
                <a:tc>
                  <a:txBody>
                    <a:bodyPr/>
                    <a:lstStyle/>
                    <a:p>
                      <a:pPr algn="just">
                        <a:lnSpc>
                          <a:spcPct val="107000"/>
                        </a:lnSpc>
                        <a:spcAft>
                          <a:spcPts val="0"/>
                        </a:spcAft>
                        <a:tabLst>
                          <a:tab pos="327660" algn="l"/>
                        </a:tabLst>
                      </a:pPr>
                      <a:r>
                        <a:rPr lang="en-US" altLang="ru-RU" sz="700" dirty="0">
                          <a:effectLst/>
                          <a:latin typeface="Arial" panose="020B0604020202020204" pitchFamily="34" charset="0"/>
                          <a:cs typeface="Arial" panose="020B0604020202020204" pitchFamily="34" charset="0"/>
                        </a:rPr>
                        <a:t>Budget overrun</a:t>
                      </a:r>
                      <a:endParaRPr lang="ru-RU" altLang="ru-RU" sz="700" dirty="0">
                        <a:effectLst/>
                        <a:latin typeface="Arial" panose="020B0604020202020204" pitchFamily="34" charset="0"/>
                        <a:ea typeface="Calibri"/>
                        <a:cs typeface="Arial" panose="020B0604020202020204" pitchFamily="34" charset="0"/>
                      </a:endParaRPr>
                    </a:p>
                  </a:txBody>
                  <a:tcPr marL="45763" marR="45763" marT="0" marB="0"/>
                </a:tc>
                <a:tc>
                  <a:txBody>
                    <a:bodyPr/>
                    <a:lstStyle/>
                    <a:p>
                      <a:pPr algn="ctr">
                        <a:lnSpc>
                          <a:spcPct val="107000"/>
                        </a:lnSpc>
                        <a:spcAft>
                          <a:spcPts val="0"/>
                        </a:spcAft>
                        <a:tabLst>
                          <a:tab pos="327660" algn="l"/>
                        </a:tabLst>
                      </a:pPr>
                      <a:r>
                        <a:rPr lang="ru-RU" altLang="ru-RU" sz="700" dirty="0">
                          <a:effectLst/>
                          <a:latin typeface="Arial" panose="020B0604020202020204" pitchFamily="34" charset="0"/>
                          <a:cs typeface="Arial" panose="020B0604020202020204" pitchFamily="34" charset="0"/>
                        </a:rPr>
                        <a:t>4</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117</a:t>
                      </a:r>
                      <a:endParaRPr lang="ru-RU" altLang="ru-RU" sz="700" dirty="0">
                        <a:effectLst/>
                        <a:latin typeface="Arial" panose="020B0604020202020204" pitchFamily="34" charset="0"/>
                        <a:ea typeface="Calibri"/>
                        <a:cs typeface="Arial" panose="020B0604020202020204" pitchFamily="34" charset="0"/>
                      </a:endParaRPr>
                    </a:p>
                  </a:txBody>
                  <a:tcPr marL="45763" marR="45763" marT="0" marB="0"/>
                </a:tc>
                <a:tc>
                  <a:txBody>
                    <a:bodyPr/>
                    <a:lstStyle/>
                    <a:p>
                      <a:pPr algn="ctr">
                        <a:lnSpc>
                          <a:spcPct val="107000"/>
                        </a:lnSpc>
                        <a:spcAft>
                          <a:spcPts val="0"/>
                        </a:spcAft>
                        <a:tabLst>
                          <a:tab pos="327660" algn="l"/>
                        </a:tabLst>
                      </a:pPr>
                      <a:r>
                        <a:rPr lang="ru-RU" altLang="ru-RU" sz="700" dirty="0">
                          <a:effectLst/>
                          <a:latin typeface="Arial" panose="020B0604020202020204" pitchFamily="34" charset="0"/>
                          <a:cs typeface="Arial" panose="020B0604020202020204" pitchFamily="34" charset="0"/>
                        </a:rPr>
                        <a:t>142</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343</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94</a:t>
                      </a:r>
                      <a:endParaRPr lang="ru-RU" altLang="ru-RU" sz="700" dirty="0">
                        <a:effectLst/>
                        <a:latin typeface="Arial" panose="020B0604020202020204" pitchFamily="34" charset="0"/>
                        <a:ea typeface="Calibri"/>
                        <a:cs typeface="Arial" panose="020B0604020202020204" pitchFamily="34" charset="0"/>
                      </a:endParaRPr>
                    </a:p>
                  </a:txBody>
                  <a:tcPr marL="45763" marR="45763" marT="0" marB="0"/>
                </a:tc>
                <a:extLst>
                  <a:ext uri="{0D108BD9-81ED-4DB2-BD59-A6C34878D82A}">
                    <a16:rowId xmlns:a16="http://schemas.microsoft.com/office/drawing/2014/main" val="10001"/>
                  </a:ext>
                </a:extLst>
              </a:tr>
              <a:tr h="638166">
                <a:tc>
                  <a:txBody>
                    <a:bodyPr/>
                    <a:lstStyle/>
                    <a:p>
                      <a:pPr algn="ctr">
                        <a:lnSpc>
                          <a:spcPct val="107000"/>
                        </a:lnSpc>
                        <a:spcAft>
                          <a:spcPts val="0"/>
                        </a:spcAft>
                        <a:tabLst>
                          <a:tab pos="327660" algn="l"/>
                        </a:tabLst>
                      </a:pPr>
                      <a:r>
                        <a:rPr lang="ru-RU" altLang="ru-RU" sz="700">
                          <a:effectLst/>
                          <a:latin typeface="Arial" panose="020B0604020202020204" pitchFamily="34" charset="0"/>
                          <a:cs typeface="Arial" panose="020B0604020202020204" pitchFamily="34" charset="0"/>
                        </a:rPr>
                        <a:t>2</a:t>
                      </a:r>
                      <a:endParaRPr lang="ru-RU" altLang="ru-RU" sz="700">
                        <a:effectLst/>
                        <a:latin typeface="Arial" panose="020B0604020202020204" pitchFamily="34" charset="0"/>
                        <a:ea typeface="Calibri"/>
                        <a:cs typeface="Arial" panose="020B0604020202020204" pitchFamily="34" charset="0"/>
                      </a:endParaRPr>
                    </a:p>
                  </a:txBody>
                  <a:tcPr marL="45763" marR="45763" marT="0" marB="0"/>
                </a:tc>
                <a:tc>
                  <a:txBody>
                    <a:bodyPr/>
                    <a:lstStyle/>
                    <a:p>
                      <a:pPr>
                        <a:lnSpc>
                          <a:spcPct val="107000"/>
                        </a:lnSpc>
                        <a:spcAft>
                          <a:spcPts val="0"/>
                        </a:spcAft>
                        <a:tabLst>
                          <a:tab pos="327660" algn="l"/>
                        </a:tabLst>
                      </a:pPr>
                      <a:r>
                        <a:rPr lang="en-US" altLang="ru-RU" sz="700" dirty="0">
                          <a:effectLst/>
                          <a:latin typeface="Arial" panose="020B0604020202020204" pitchFamily="34" charset="0"/>
                          <a:cs typeface="Arial" panose="020B0604020202020204" pitchFamily="34" charset="0"/>
                        </a:rPr>
                        <a:t>Expenditures suspension</a:t>
                      </a:r>
                      <a:endParaRPr lang="ru-RU" altLang="ru-RU" sz="700" dirty="0">
                        <a:effectLst/>
                        <a:latin typeface="Arial" panose="020B0604020202020204" pitchFamily="34" charset="0"/>
                        <a:cs typeface="Arial" panose="020B0604020202020204" pitchFamily="34" charset="0"/>
                      </a:endParaRPr>
                    </a:p>
                    <a:p>
                      <a:pPr>
                        <a:lnSpc>
                          <a:spcPct val="107000"/>
                        </a:lnSpc>
                        <a:spcAft>
                          <a:spcPts val="0"/>
                        </a:spcAft>
                        <a:tabLst>
                          <a:tab pos="327660" algn="l"/>
                        </a:tabLst>
                      </a:pPr>
                      <a:r>
                        <a:rPr lang="ru-RU" altLang="ru-RU" sz="700" dirty="0">
                          <a:effectLst/>
                          <a:latin typeface="Arial" panose="020B0604020202020204" pitchFamily="34" charset="0"/>
                          <a:cs typeface="Arial" panose="020B0604020202020204" pitchFamily="34" charset="0"/>
                        </a:rPr>
                        <a:t> </a:t>
                      </a:r>
                      <a:endParaRPr lang="ru-RU" altLang="ru-RU" sz="700" dirty="0">
                        <a:effectLst/>
                        <a:latin typeface="Arial" panose="020B0604020202020204" pitchFamily="34" charset="0"/>
                        <a:ea typeface="Calibri"/>
                        <a:cs typeface="Arial" panose="020B0604020202020204" pitchFamily="34" charset="0"/>
                      </a:endParaRPr>
                    </a:p>
                  </a:txBody>
                  <a:tcPr marL="45763" marR="45763" marT="0" marB="0"/>
                </a:tc>
                <a:tc>
                  <a:txBody>
                    <a:bodyPr/>
                    <a:lstStyle/>
                    <a:p>
                      <a:pPr algn="just">
                        <a:lnSpc>
                          <a:spcPct val="107000"/>
                        </a:lnSpc>
                        <a:spcAft>
                          <a:spcPts val="0"/>
                        </a:spcAft>
                        <a:tabLst>
                          <a:tab pos="327660" algn="l"/>
                        </a:tabLst>
                      </a:pPr>
                      <a:r>
                        <a:rPr lang="en-US" altLang="ru-RU" sz="700" dirty="0">
                          <a:effectLst/>
                          <a:latin typeface="Arial" panose="020B0604020202020204" pitchFamily="34" charset="0"/>
                          <a:cs typeface="Arial" panose="020B0604020202020204" pitchFamily="34" charset="0"/>
                        </a:rPr>
                        <a:t>Failure to meet deadlines for amending financing plans.</a:t>
                      </a:r>
                    </a:p>
                    <a:p>
                      <a:pPr algn="just">
                        <a:lnSpc>
                          <a:spcPct val="107000"/>
                        </a:lnSpc>
                        <a:spcAft>
                          <a:spcPts val="0"/>
                        </a:spcAft>
                        <a:tabLst>
                          <a:tab pos="327660" algn="l"/>
                        </a:tabLst>
                      </a:pPr>
                      <a:r>
                        <a:rPr lang="en-US" altLang="ru-RU" sz="700" dirty="0">
                          <a:effectLst/>
                          <a:latin typeface="Arial" panose="020B0604020202020204" pitchFamily="34" charset="0"/>
                          <a:cs typeface="Arial" panose="020B0604020202020204" pitchFamily="34" charset="0"/>
                        </a:rPr>
                        <a:t>Failure to execute executive documents</a:t>
                      </a:r>
                      <a:endParaRPr lang="ru-RU" altLang="ru-RU" sz="700" dirty="0">
                        <a:effectLst/>
                        <a:latin typeface="Arial" panose="020B0604020202020204" pitchFamily="34" charset="0"/>
                        <a:ea typeface="Calibri"/>
                        <a:cs typeface="Arial" panose="020B0604020202020204" pitchFamily="34" charset="0"/>
                      </a:endParaRPr>
                    </a:p>
                  </a:txBody>
                  <a:tcPr marL="45763" marR="45763" marT="0" marB="0"/>
                </a:tc>
                <a:tc>
                  <a:txBody>
                    <a:bodyPr/>
                    <a:lstStyle/>
                    <a:p>
                      <a:pPr algn="ctr">
                        <a:lnSpc>
                          <a:spcPct val="107000"/>
                        </a:lnSpc>
                        <a:spcAft>
                          <a:spcPts val="0"/>
                        </a:spcAft>
                        <a:tabLst>
                          <a:tab pos="327660" algn="l"/>
                        </a:tabLst>
                      </a:pPr>
                      <a:r>
                        <a:rPr lang="ru-RU" altLang="ru-RU" sz="700" dirty="0">
                          <a:effectLst/>
                          <a:latin typeface="Arial" panose="020B0604020202020204" pitchFamily="34" charset="0"/>
                          <a:cs typeface="Arial" panose="020B0604020202020204" pitchFamily="34" charset="0"/>
                        </a:rPr>
                        <a:t>801</a:t>
                      </a:r>
                      <a:endParaRPr lang="ru-RU" altLang="ru-RU" sz="700" dirty="0">
                        <a:effectLst/>
                        <a:latin typeface="Arial" panose="020B0604020202020204" pitchFamily="34" charset="0"/>
                        <a:ea typeface="Calibri"/>
                        <a:cs typeface="Arial" panose="020B0604020202020204" pitchFamily="34" charset="0"/>
                      </a:endParaRPr>
                    </a:p>
                  </a:txBody>
                  <a:tcPr marL="45763" marR="45763" marT="0" marB="0"/>
                </a:tc>
                <a:tc>
                  <a:txBody>
                    <a:bodyPr/>
                    <a:lstStyle/>
                    <a:p>
                      <a:pPr algn="ctr">
                        <a:lnSpc>
                          <a:spcPct val="107000"/>
                        </a:lnSpc>
                        <a:spcAft>
                          <a:spcPts val="0"/>
                        </a:spcAft>
                        <a:tabLst>
                          <a:tab pos="327660" algn="l"/>
                        </a:tabLst>
                      </a:pPr>
                      <a:r>
                        <a:rPr lang="ru-RU" altLang="ru-RU" sz="700" dirty="0">
                          <a:effectLst/>
                          <a:latin typeface="Arial" panose="020B0604020202020204" pitchFamily="34" charset="0"/>
                          <a:cs typeface="Arial" panose="020B0604020202020204" pitchFamily="34" charset="0"/>
                        </a:rPr>
                        <a:t>6</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544</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8</a:t>
                      </a:r>
                      <a:endParaRPr lang="ru-RU" altLang="ru-RU" sz="700" dirty="0">
                        <a:effectLst/>
                        <a:latin typeface="Arial" panose="020B0604020202020204" pitchFamily="34" charset="0"/>
                        <a:ea typeface="Calibri"/>
                        <a:cs typeface="Arial" panose="020B0604020202020204" pitchFamily="34" charset="0"/>
                      </a:endParaRPr>
                    </a:p>
                  </a:txBody>
                  <a:tcPr marL="45763" marR="45763" marT="0" marB="0"/>
                </a:tc>
                <a:extLst>
                  <a:ext uri="{0D108BD9-81ED-4DB2-BD59-A6C34878D82A}">
                    <a16:rowId xmlns:a16="http://schemas.microsoft.com/office/drawing/2014/main" val="10002"/>
                  </a:ext>
                </a:extLst>
              </a:tr>
              <a:tr h="847721">
                <a:tc>
                  <a:txBody>
                    <a:bodyPr/>
                    <a:lstStyle/>
                    <a:p>
                      <a:pPr algn="ctr">
                        <a:lnSpc>
                          <a:spcPct val="107000"/>
                        </a:lnSpc>
                        <a:spcAft>
                          <a:spcPts val="0"/>
                        </a:spcAft>
                        <a:tabLst>
                          <a:tab pos="327660" algn="l"/>
                        </a:tabLst>
                      </a:pPr>
                      <a:r>
                        <a:rPr lang="ru-RU" altLang="ru-RU" sz="700">
                          <a:effectLst/>
                          <a:latin typeface="Arial" panose="020B0604020202020204" pitchFamily="34" charset="0"/>
                          <a:cs typeface="Arial" panose="020B0604020202020204" pitchFamily="34" charset="0"/>
                        </a:rPr>
                        <a:t>3</a:t>
                      </a:r>
                      <a:endParaRPr lang="ru-RU" altLang="ru-RU" sz="700">
                        <a:effectLst/>
                        <a:latin typeface="Arial" panose="020B0604020202020204" pitchFamily="34" charset="0"/>
                        <a:ea typeface="Calibri"/>
                        <a:cs typeface="Arial" panose="020B0604020202020204" pitchFamily="34" charset="0"/>
                      </a:endParaRPr>
                    </a:p>
                  </a:txBody>
                  <a:tcPr marL="45763" marR="45763" marT="0" marB="0"/>
                </a:tc>
                <a:tc>
                  <a:txBody>
                    <a:bodyPr/>
                    <a:lstStyle/>
                    <a:p>
                      <a:pPr>
                        <a:lnSpc>
                          <a:spcPct val="107000"/>
                        </a:lnSpc>
                        <a:spcAft>
                          <a:spcPts val="0"/>
                        </a:spcAft>
                        <a:tabLst>
                          <a:tab pos="327660" algn="l"/>
                        </a:tabLst>
                      </a:pPr>
                      <a:r>
                        <a:rPr lang="en-US" altLang="ru-RU" sz="700" dirty="0">
                          <a:effectLst/>
                          <a:latin typeface="Arial" panose="020B0604020202020204" pitchFamily="34" charset="0"/>
                          <a:cs typeface="Arial" panose="020B0604020202020204" pitchFamily="34" charset="0"/>
                        </a:rPr>
                        <a:t>No underlying document and supporting document serving as the basis for the allocation of money</a:t>
                      </a:r>
                      <a:endParaRPr lang="ru-RU" altLang="ru-RU" sz="700" dirty="0">
                        <a:effectLst/>
                        <a:latin typeface="Arial" panose="020B0604020202020204" pitchFamily="34" charset="0"/>
                        <a:ea typeface="Calibri"/>
                        <a:cs typeface="Arial" panose="020B0604020202020204" pitchFamily="34" charset="0"/>
                      </a:endParaRPr>
                    </a:p>
                  </a:txBody>
                  <a:tcPr marL="45763" marR="45763" marT="0" marB="0"/>
                </a:tc>
                <a:tc>
                  <a:txBody>
                    <a:bodyPr/>
                    <a:lstStyle/>
                    <a:p>
                      <a:pPr algn="just">
                        <a:lnSpc>
                          <a:spcPct val="107000"/>
                        </a:lnSpc>
                        <a:spcAft>
                          <a:spcPts val="0"/>
                        </a:spcAft>
                        <a:tabLst>
                          <a:tab pos="327660" algn="l"/>
                        </a:tabLst>
                      </a:pPr>
                      <a:r>
                        <a:rPr lang="en-US" altLang="ru-RU" sz="700" dirty="0">
                          <a:effectLst/>
                          <a:latin typeface="Arial" panose="020B0604020202020204" pitchFamily="34" charset="0"/>
                          <a:cs typeface="Arial" panose="020B0604020202020204" pitchFamily="34" charset="0"/>
                        </a:rPr>
                        <a:t>Misuse of budget funds, violation of RK legislation</a:t>
                      </a:r>
                      <a:endParaRPr lang="ru-RU" altLang="ru-RU" sz="700" dirty="0">
                        <a:effectLst/>
                        <a:latin typeface="Arial" panose="020B0604020202020204" pitchFamily="34" charset="0"/>
                        <a:ea typeface="Calibri"/>
                        <a:cs typeface="Arial" panose="020B0604020202020204" pitchFamily="34" charset="0"/>
                      </a:endParaRPr>
                    </a:p>
                  </a:txBody>
                  <a:tcPr marL="45763" marR="45763" marT="0" marB="0"/>
                </a:tc>
                <a:tc>
                  <a:txBody>
                    <a:bodyPr/>
                    <a:lstStyle/>
                    <a:p>
                      <a:pPr algn="ctr">
                        <a:lnSpc>
                          <a:spcPct val="107000"/>
                        </a:lnSpc>
                        <a:spcAft>
                          <a:spcPts val="0"/>
                        </a:spcAft>
                        <a:tabLst>
                          <a:tab pos="327660" algn="l"/>
                        </a:tabLst>
                      </a:pPr>
                      <a:r>
                        <a:rPr lang="ru-RU" altLang="ru-RU" sz="700" dirty="0">
                          <a:effectLst/>
                          <a:latin typeface="Arial" panose="020B0604020202020204" pitchFamily="34" charset="0"/>
                          <a:cs typeface="Arial" panose="020B0604020202020204" pitchFamily="34" charset="0"/>
                        </a:rPr>
                        <a:t>2</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862</a:t>
                      </a:r>
                      <a:endParaRPr lang="ru-RU" altLang="ru-RU" sz="700" dirty="0">
                        <a:effectLst/>
                        <a:latin typeface="Arial" panose="020B0604020202020204" pitchFamily="34" charset="0"/>
                        <a:ea typeface="Calibri"/>
                        <a:cs typeface="Arial" panose="020B0604020202020204" pitchFamily="34" charset="0"/>
                      </a:endParaRPr>
                    </a:p>
                  </a:txBody>
                  <a:tcPr marL="45763" marR="45763" marT="0" marB="0"/>
                </a:tc>
                <a:tc>
                  <a:txBody>
                    <a:bodyPr/>
                    <a:lstStyle/>
                    <a:p>
                      <a:pPr algn="ctr">
                        <a:lnSpc>
                          <a:spcPct val="107000"/>
                        </a:lnSpc>
                        <a:spcAft>
                          <a:spcPts val="0"/>
                        </a:spcAft>
                        <a:tabLst>
                          <a:tab pos="327660" algn="l"/>
                        </a:tabLst>
                      </a:pPr>
                      <a:r>
                        <a:rPr lang="ru-RU" altLang="ru-RU" sz="700" dirty="0">
                          <a:effectLst/>
                          <a:latin typeface="Arial" panose="020B0604020202020204" pitchFamily="34" charset="0"/>
                          <a:cs typeface="Arial" panose="020B0604020202020204" pitchFamily="34" charset="0"/>
                        </a:rPr>
                        <a:t>83</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524</a:t>
                      </a:r>
                      <a:r>
                        <a:rPr lang="en-US" altLang="ru-RU" sz="700" dirty="0">
                          <a:effectLst/>
                          <a:latin typeface="Arial" panose="020B0604020202020204" pitchFamily="34" charset="0"/>
                          <a:cs typeface="Arial" panose="020B0604020202020204" pitchFamily="34" charset="0"/>
                        </a:rPr>
                        <a:t>.1</a:t>
                      </a:r>
                      <a:r>
                        <a:rPr lang="ru-RU" altLang="ru-RU" sz="700" dirty="0">
                          <a:effectLst/>
                          <a:latin typeface="Arial" panose="020B0604020202020204" pitchFamily="34" charset="0"/>
                          <a:cs typeface="Arial" panose="020B0604020202020204" pitchFamily="34" charset="0"/>
                        </a:rPr>
                        <a:t>5</a:t>
                      </a:r>
                      <a:endParaRPr lang="ru-RU" altLang="ru-RU" sz="700" dirty="0">
                        <a:effectLst/>
                        <a:latin typeface="Arial" panose="020B0604020202020204" pitchFamily="34" charset="0"/>
                        <a:ea typeface="Calibri"/>
                        <a:cs typeface="Arial" panose="020B0604020202020204" pitchFamily="34" charset="0"/>
                      </a:endParaRPr>
                    </a:p>
                  </a:txBody>
                  <a:tcPr marL="45763" marR="45763" marT="0" marB="0"/>
                </a:tc>
                <a:extLst>
                  <a:ext uri="{0D108BD9-81ED-4DB2-BD59-A6C34878D82A}">
                    <a16:rowId xmlns:a16="http://schemas.microsoft.com/office/drawing/2014/main" val="10003"/>
                  </a:ext>
                </a:extLst>
              </a:tr>
              <a:tr h="809578">
                <a:tc>
                  <a:txBody>
                    <a:bodyPr/>
                    <a:lstStyle/>
                    <a:p>
                      <a:pPr algn="ctr">
                        <a:lnSpc>
                          <a:spcPct val="107000"/>
                        </a:lnSpc>
                        <a:spcAft>
                          <a:spcPts val="0"/>
                        </a:spcAft>
                        <a:tabLst>
                          <a:tab pos="327660" algn="l"/>
                        </a:tabLst>
                      </a:pPr>
                      <a:r>
                        <a:rPr lang="ru-RU" altLang="ru-RU" sz="700">
                          <a:effectLst/>
                          <a:latin typeface="Arial" panose="020B0604020202020204" pitchFamily="34" charset="0"/>
                          <a:cs typeface="Arial" panose="020B0604020202020204" pitchFamily="34" charset="0"/>
                        </a:rPr>
                        <a:t>4</a:t>
                      </a:r>
                      <a:endParaRPr lang="ru-RU" altLang="ru-RU" sz="700">
                        <a:effectLst/>
                        <a:latin typeface="Arial" panose="020B0604020202020204" pitchFamily="34" charset="0"/>
                        <a:ea typeface="Calibri"/>
                        <a:cs typeface="Arial" panose="020B0604020202020204" pitchFamily="34" charset="0"/>
                      </a:endParaRPr>
                    </a:p>
                  </a:txBody>
                  <a:tcPr marL="45763" marR="45763" marT="0" marB="0"/>
                </a:tc>
                <a:tc>
                  <a:txBody>
                    <a:bodyPr/>
                    <a:lstStyle/>
                    <a:p>
                      <a:pPr>
                        <a:lnSpc>
                          <a:spcPct val="107000"/>
                        </a:lnSpc>
                        <a:spcAft>
                          <a:spcPts val="0"/>
                        </a:spcAft>
                        <a:tabLst>
                          <a:tab pos="327660" algn="l"/>
                        </a:tabLst>
                      </a:pPr>
                      <a:r>
                        <a:rPr lang="en-US" altLang="ru-RU" sz="700" dirty="0">
                          <a:effectLst/>
                          <a:latin typeface="Arial" panose="020B0604020202020204" pitchFamily="34" charset="0"/>
                          <a:cs typeface="Arial" panose="020B0604020202020204" pitchFamily="34" charset="0"/>
                        </a:rPr>
                        <a:t>Formalization of the application and the contract, violation of the procedure for submitting an application for satisfaction of accounts payable, violation of the advance amount</a:t>
                      </a:r>
                    </a:p>
                  </a:txBody>
                  <a:tcPr marL="45763" marR="45763" marT="0" marB="0"/>
                </a:tc>
                <a:tc>
                  <a:txBody>
                    <a:bodyPr/>
                    <a:lstStyle/>
                    <a:p>
                      <a:pPr>
                        <a:lnSpc>
                          <a:spcPct val="107000"/>
                        </a:lnSpc>
                        <a:spcAft>
                          <a:spcPts val="0"/>
                        </a:spcAft>
                        <a:tabLst>
                          <a:tab pos="327660" algn="l"/>
                        </a:tabLst>
                      </a:pPr>
                      <a:r>
                        <a:rPr lang="en-US" altLang="ru-RU" sz="700" dirty="0">
                          <a:effectLst/>
                          <a:latin typeface="Arial" panose="020B0604020202020204" pitchFamily="34" charset="0"/>
                          <a:cs typeface="Arial" panose="020B0604020202020204" pitchFamily="34" charset="0"/>
                        </a:rPr>
                        <a:t>Violation of budgetary discipline, accounts receivable formation</a:t>
                      </a:r>
                    </a:p>
                  </a:txBody>
                  <a:tcPr marL="45763" marR="45763" marT="0" marB="0"/>
                </a:tc>
                <a:tc>
                  <a:txBody>
                    <a:bodyPr/>
                    <a:lstStyle/>
                    <a:p>
                      <a:pPr algn="ctr">
                        <a:lnSpc>
                          <a:spcPct val="107000"/>
                        </a:lnSpc>
                        <a:spcAft>
                          <a:spcPts val="0"/>
                        </a:spcAft>
                        <a:tabLst>
                          <a:tab pos="327660" algn="l"/>
                        </a:tabLst>
                      </a:pPr>
                      <a:r>
                        <a:rPr lang="ru-RU" altLang="ru-RU" sz="700" dirty="0">
                          <a:effectLst/>
                          <a:latin typeface="Arial" panose="020B0604020202020204" pitchFamily="34" charset="0"/>
                          <a:cs typeface="Arial" panose="020B0604020202020204" pitchFamily="34" charset="0"/>
                        </a:rPr>
                        <a:t>8</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822</a:t>
                      </a:r>
                      <a:endParaRPr lang="ru-RU" altLang="ru-RU" sz="700" dirty="0">
                        <a:effectLst/>
                        <a:latin typeface="Arial" panose="020B0604020202020204" pitchFamily="34" charset="0"/>
                        <a:ea typeface="Calibri"/>
                        <a:cs typeface="Arial" panose="020B0604020202020204" pitchFamily="34" charset="0"/>
                      </a:endParaRPr>
                    </a:p>
                  </a:txBody>
                  <a:tcPr marL="45763" marR="45763" marT="0" marB="0"/>
                </a:tc>
                <a:tc>
                  <a:txBody>
                    <a:bodyPr/>
                    <a:lstStyle/>
                    <a:p>
                      <a:pPr algn="ctr">
                        <a:lnSpc>
                          <a:spcPct val="107000"/>
                        </a:lnSpc>
                        <a:spcAft>
                          <a:spcPts val="0"/>
                        </a:spcAft>
                        <a:tabLst>
                          <a:tab pos="327660" algn="l"/>
                        </a:tabLst>
                      </a:pPr>
                      <a:r>
                        <a:rPr lang="ru-RU" altLang="ru-RU" sz="700" dirty="0">
                          <a:effectLst/>
                          <a:latin typeface="Arial" panose="020B0604020202020204" pitchFamily="34" charset="0"/>
                          <a:cs typeface="Arial" panose="020B0604020202020204" pitchFamily="34" charset="0"/>
                        </a:rPr>
                        <a:t>670</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468</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54</a:t>
                      </a:r>
                      <a:endParaRPr lang="ru-RU" altLang="ru-RU" sz="700" dirty="0">
                        <a:effectLst/>
                        <a:latin typeface="Arial" panose="020B0604020202020204" pitchFamily="34" charset="0"/>
                        <a:ea typeface="Calibri"/>
                        <a:cs typeface="Arial" panose="020B0604020202020204" pitchFamily="34" charset="0"/>
                      </a:endParaRPr>
                    </a:p>
                  </a:txBody>
                  <a:tcPr marL="45763" marR="45763" marT="0" marB="0"/>
                </a:tc>
                <a:extLst>
                  <a:ext uri="{0D108BD9-81ED-4DB2-BD59-A6C34878D82A}">
                    <a16:rowId xmlns:a16="http://schemas.microsoft.com/office/drawing/2014/main" val="10004"/>
                  </a:ext>
                </a:extLst>
              </a:tr>
              <a:tr h="242512">
                <a:tc>
                  <a:txBody>
                    <a:bodyPr/>
                    <a:lstStyle/>
                    <a:p>
                      <a:pPr algn="ctr">
                        <a:lnSpc>
                          <a:spcPct val="107000"/>
                        </a:lnSpc>
                        <a:spcAft>
                          <a:spcPts val="0"/>
                        </a:spcAft>
                        <a:tabLst>
                          <a:tab pos="327660" algn="l"/>
                        </a:tabLst>
                      </a:pPr>
                      <a:r>
                        <a:rPr lang="ru-RU" altLang="ru-RU" sz="700">
                          <a:effectLst/>
                          <a:latin typeface="Arial" panose="020B0604020202020204" pitchFamily="34" charset="0"/>
                          <a:cs typeface="Arial" panose="020B0604020202020204" pitchFamily="34" charset="0"/>
                        </a:rPr>
                        <a:t>5</a:t>
                      </a:r>
                      <a:endParaRPr lang="ru-RU" altLang="ru-RU" sz="700">
                        <a:effectLst/>
                        <a:latin typeface="Arial" panose="020B0604020202020204" pitchFamily="34" charset="0"/>
                        <a:ea typeface="Calibri"/>
                        <a:cs typeface="Arial" panose="020B0604020202020204" pitchFamily="34" charset="0"/>
                      </a:endParaRPr>
                    </a:p>
                  </a:txBody>
                  <a:tcPr marL="45763" marR="45763" marT="0" marB="0"/>
                </a:tc>
                <a:tc>
                  <a:txBody>
                    <a:bodyPr/>
                    <a:lstStyle/>
                    <a:p>
                      <a:pPr>
                        <a:lnSpc>
                          <a:spcPct val="107000"/>
                        </a:lnSpc>
                        <a:spcAft>
                          <a:spcPts val="0"/>
                        </a:spcAft>
                        <a:tabLst>
                          <a:tab pos="327660" algn="l"/>
                        </a:tabLst>
                      </a:pPr>
                      <a:r>
                        <a:rPr lang="en-US" altLang="ru-RU" sz="700" dirty="0">
                          <a:effectLst/>
                          <a:latin typeface="Arial" panose="020B0604020202020204" pitchFamily="34" charset="0"/>
                          <a:cs typeface="Arial" panose="020B0604020202020204" pitchFamily="34" charset="0"/>
                        </a:rPr>
                        <a:t>Mismatch between expenditure codes and Unified Budget Classification codes</a:t>
                      </a:r>
                      <a:endParaRPr lang="ru-RU" altLang="ru-RU" sz="700" dirty="0">
                        <a:effectLst/>
                        <a:latin typeface="Arial" panose="020B0604020202020204" pitchFamily="34" charset="0"/>
                        <a:ea typeface="Calibri"/>
                        <a:cs typeface="Arial" panose="020B0604020202020204" pitchFamily="34" charset="0"/>
                      </a:endParaRPr>
                    </a:p>
                  </a:txBody>
                  <a:tcPr marL="45763" marR="45763" marT="0" marB="0"/>
                </a:tc>
                <a:tc>
                  <a:txBody>
                    <a:bodyPr/>
                    <a:lstStyle/>
                    <a:p>
                      <a:pPr>
                        <a:lnSpc>
                          <a:spcPct val="107000"/>
                        </a:lnSpc>
                        <a:spcAft>
                          <a:spcPts val="0"/>
                        </a:spcAft>
                        <a:tabLst>
                          <a:tab pos="327660" algn="l"/>
                        </a:tabLst>
                      </a:pPr>
                      <a:r>
                        <a:rPr lang="en-US" altLang="ru-RU" sz="700" dirty="0">
                          <a:effectLst/>
                          <a:latin typeface="Arial" panose="020B0604020202020204" pitchFamily="34" charset="0"/>
                          <a:cs typeface="Arial" panose="020B0604020202020204" pitchFamily="34" charset="0"/>
                        </a:rPr>
                        <a:t>Misuse of budget funds</a:t>
                      </a:r>
                      <a:endParaRPr lang="ru-RU" altLang="ru-RU" sz="700" dirty="0">
                        <a:effectLst/>
                        <a:latin typeface="Arial" panose="020B0604020202020204" pitchFamily="34" charset="0"/>
                        <a:ea typeface="Calibri"/>
                        <a:cs typeface="Arial" panose="020B0604020202020204" pitchFamily="34" charset="0"/>
                      </a:endParaRPr>
                    </a:p>
                  </a:txBody>
                  <a:tcPr marL="45763" marR="45763" marT="0" marB="0"/>
                </a:tc>
                <a:tc>
                  <a:txBody>
                    <a:bodyPr/>
                    <a:lstStyle/>
                    <a:p>
                      <a:pPr algn="ctr">
                        <a:spcAft>
                          <a:spcPts val="0"/>
                        </a:spcAft>
                        <a:tabLst>
                          <a:tab pos="327660" algn="l"/>
                        </a:tabLst>
                      </a:pPr>
                      <a:r>
                        <a:rPr lang="ru-RU" altLang="ru-RU" sz="700" dirty="0">
                          <a:effectLst/>
                          <a:latin typeface="Arial" panose="020B0604020202020204" pitchFamily="34" charset="0"/>
                          <a:cs typeface="Arial" panose="020B0604020202020204" pitchFamily="34" charset="0"/>
                        </a:rPr>
                        <a:t>1</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444</a:t>
                      </a:r>
                    </a:p>
                  </a:txBody>
                  <a:tcPr marL="45763" marR="45763" marT="0" marB="0"/>
                </a:tc>
                <a:tc>
                  <a:txBody>
                    <a:bodyPr/>
                    <a:lstStyle/>
                    <a:p>
                      <a:pPr algn="ctr">
                        <a:spcAft>
                          <a:spcPts val="0"/>
                        </a:spcAft>
                        <a:tabLst>
                          <a:tab pos="327660" algn="l"/>
                        </a:tabLst>
                      </a:pPr>
                      <a:r>
                        <a:rPr lang="ru-RU" altLang="ru-RU" sz="700" dirty="0">
                          <a:effectLst/>
                          <a:latin typeface="Arial" panose="020B0604020202020204" pitchFamily="34" charset="0"/>
                          <a:cs typeface="Arial" panose="020B0604020202020204" pitchFamily="34" charset="0"/>
                        </a:rPr>
                        <a:t>42</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267</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45</a:t>
                      </a:r>
                    </a:p>
                  </a:txBody>
                  <a:tcPr marL="45763" marR="45763" marT="0" marB="0"/>
                </a:tc>
                <a:extLst>
                  <a:ext uri="{0D108BD9-81ED-4DB2-BD59-A6C34878D82A}">
                    <a16:rowId xmlns:a16="http://schemas.microsoft.com/office/drawing/2014/main" val="10005"/>
                  </a:ext>
                </a:extLst>
              </a:tr>
              <a:tr h="693924">
                <a:tc>
                  <a:txBody>
                    <a:bodyPr/>
                    <a:lstStyle/>
                    <a:p>
                      <a:pPr algn="ctr">
                        <a:lnSpc>
                          <a:spcPct val="107000"/>
                        </a:lnSpc>
                        <a:spcAft>
                          <a:spcPts val="0"/>
                        </a:spcAft>
                        <a:tabLst>
                          <a:tab pos="327660" algn="l"/>
                        </a:tabLst>
                      </a:pPr>
                      <a:r>
                        <a:rPr lang="ru-RU" altLang="ru-RU" sz="700">
                          <a:effectLst/>
                          <a:latin typeface="Arial" panose="020B0604020202020204" pitchFamily="34" charset="0"/>
                          <a:cs typeface="Arial" panose="020B0604020202020204" pitchFamily="34" charset="0"/>
                        </a:rPr>
                        <a:t>6</a:t>
                      </a:r>
                      <a:endParaRPr lang="ru-RU" altLang="ru-RU" sz="700">
                        <a:effectLst/>
                        <a:latin typeface="Arial" panose="020B0604020202020204" pitchFamily="34" charset="0"/>
                        <a:ea typeface="Calibri"/>
                        <a:cs typeface="Arial" panose="020B0604020202020204" pitchFamily="34" charset="0"/>
                      </a:endParaRPr>
                    </a:p>
                  </a:txBody>
                  <a:tcPr marL="45763" marR="45763" marT="0" marB="0"/>
                </a:tc>
                <a:tc>
                  <a:txBody>
                    <a:bodyPr/>
                    <a:lstStyle/>
                    <a:p>
                      <a:pPr>
                        <a:lnSpc>
                          <a:spcPct val="107000"/>
                        </a:lnSpc>
                        <a:spcAft>
                          <a:spcPts val="0"/>
                        </a:spcAft>
                        <a:tabLst>
                          <a:tab pos="327660" algn="l"/>
                        </a:tabLst>
                      </a:pPr>
                      <a:r>
                        <a:rPr lang="ru-RU" altLang="ru-RU" sz="700" dirty="0">
                          <a:effectLst/>
                          <a:latin typeface="Arial" panose="020B0604020202020204" pitchFamily="34" charset="0"/>
                          <a:cs typeface="Arial" panose="020B0604020202020204" pitchFamily="34" charset="0"/>
                        </a:rPr>
                        <a:t> </a:t>
                      </a:r>
                      <a:r>
                        <a:rPr lang="en-US" altLang="ru-RU" sz="700" dirty="0">
                          <a:effectLst/>
                          <a:latin typeface="Arial" panose="020B0604020202020204" pitchFamily="34" charset="0"/>
                          <a:cs typeface="Arial" panose="020B0604020202020204" pitchFamily="34" charset="0"/>
                        </a:rPr>
                        <a:t>Contract presented w/o integration with e-Procurement IS, w/o treasury support requirement applied</a:t>
                      </a:r>
                      <a:endParaRPr lang="ru-RU" altLang="ru-RU" sz="700" dirty="0">
                        <a:effectLst/>
                        <a:latin typeface="Arial" panose="020B0604020202020204" pitchFamily="34" charset="0"/>
                        <a:ea typeface="Calibri"/>
                        <a:cs typeface="Arial" panose="020B0604020202020204" pitchFamily="34" charset="0"/>
                      </a:endParaRPr>
                    </a:p>
                  </a:txBody>
                  <a:tcPr marL="45763" marR="45763" marT="0" marB="0"/>
                </a:tc>
                <a:tc>
                  <a:txBody>
                    <a:bodyPr/>
                    <a:lstStyle/>
                    <a:p>
                      <a:pPr>
                        <a:lnSpc>
                          <a:spcPct val="107000"/>
                        </a:lnSpc>
                        <a:spcAft>
                          <a:spcPts val="0"/>
                        </a:spcAft>
                        <a:tabLst>
                          <a:tab pos="327660" algn="l"/>
                        </a:tabLst>
                      </a:pPr>
                      <a:r>
                        <a:rPr lang="en-US" altLang="ru-RU" sz="700" dirty="0">
                          <a:effectLst/>
                          <a:latin typeface="Arial" panose="020B0604020202020204" pitchFamily="34" charset="0"/>
                          <a:cs typeface="Arial" panose="020B0604020202020204" pitchFamily="34" charset="0"/>
                        </a:rPr>
                        <a:t>Violations of the Law on Public Procurement</a:t>
                      </a:r>
                      <a:r>
                        <a:rPr lang="ru-RU" altLang="ru-RU" sz="700" dirty="0">
                          <a:effectLst/>
                          <a:latin typeface="Arial" panose="020B0604020202020204" pitchFamily="34" charset="0"/>
                          <a:cs typeface="Arial" panose="020B0604020202020204" pitchFamily="34" charset="0"/>
                        </a:rPr>
                        <a:t> </a:t>
                      </a:r>
                      <a:endParaRPr lang="ru-RU" altLang="ru-RU" sz="700" dirty="0">
                        <a:effectLst/>
                        <a:latin typeface="Arial" panose="020B0604020202020204" pitchFamily="34" charset="0"/>
                        <a:ea typeface="Calibri"/>
                        <a:cs typeface="Arial" panose="020B0604020202020204" pitchFamily="34" charset="0"/>
                      </a:endParaRPr>
                    </a:p>
                  </a:txBody>
                  <a:tcPr marL="45763" marR="45763" marT="0" marB="0"/>
                </a:tc>
                <a:tc>
                  <a:txBody>
                    <a:bodyPr/>
                    <a:lstStyle/>
                    <a:p>
                      <a:pPr algn="ctr">
                        <a:spcAft>
                          <a:spcPts val="0"/>
                        </a:spcAft>
                        <a:tabLst>
                          <a:tab pos="327660" algn="l"/>
                        </a:tabLst>
                      </a:pPr>
                      <a:r>
                        <a:rPr lang="ru-RU" altLang="ru-RU" sz="700">
                          <a:effectLst/>
                          <a:latin typeface="Arial" panose="020B0604020202020204" pitchFamily="34" charset="0"/>
                          <a:cs typeface="Arial" panose="020B0604020202020204" pitchFamily="34" charset="0"/>
                        </a:rPr>
                        <a:t>58</a:t>
                      </a:r>
                    </a:p>
                  </a:txBody>
                  <a:tcPr marL="45763" marR="45763" marT="0" marB="0"/>
                </a:tc>
                <a:tc>
                  <a:txBody>
                    <a:bodyPr/>
                    <a:lstStyle/>
                    <a:p>
                      <a:pPr algn="ctr">
                        <a:spcAft>
                          <a:spcPts val="0"/>
                        </a:spcAft>
                        <a:tabLst>
                          <a:tab pos="327660" algn="l"/>
                        </a:tabLst>
                      </a:pPr>
                      <a:r>
                        <a:rPr lang="ru-RU" altLang="ru-RU" sz="700" dirty="0">
                          <a:effectLst/>
                          <a:latin typeface="Arial" panose="020B0604020202020204" pitchFamily="34" charset="0"/>
                          <a:cs typeface="Arial" panose="020B0604020202020204" pitchFamily="34" charset="0"/>
                        </a:rPr>
                        <a:t>15</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034</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75</a:t>
                      </a:r>
                    </a:p>
                  </a:txBody>
                  <a:tcPr marL="45763" marR="45763" marT="0" marB="0"/>
                </a:tc>
                <a:extLst>
                  <a:ext uri="{0D108BD9-81ED-4DB2-BD59-A6C34878D82A}">
                    <a16:rowId xmlns:a16="http://schemas.microsoft.com/office/drawing/2014/main" val="10006"/>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792240185"/>
              </p:ext>
            </p:extLst>
          </p:nvPr>
        </p:nvGraphicFramePr>
        <p:xfrm>
          <a:off x="4178507" y="1062317"/>
          <a:ext cx="4778186" cy="4216479"/>
        </p:xfrm>
        <a:graphic>
          <a:graphicData uri="http://schemas.openxmlformats.org/drawingml/2006/table">
            <a:tbl>
              <a:tblPr firstRow="1" firstCol="1" bandRow="1">
                <a:tableStyleId>{5C22544A-7EE6-4342-B048-85BDC9FD1C3A}</a:tableStyleId>
              </a:tblPr>
              <a:tblGrid>
                <a:gridCol w="249594">
                  <a:extLst>
                    <a:ext uri="{9D8B030D-6E8A-4147-A177-3AD203B41FA5}">
                      <a16:colId xmlns:a16="http://schemas.microsoft.com/office/drawing/2014/main" val="20000"/>
                    </a:ext>
                  </a:extLst>
                </a:gridCol>
                <a:gridCol w="1560155">
                  <a:extLst>
                    <a:ext uri="{9D8B030D-6E8A-4147-A177-3AD203B41FA5}">
                      <a16:colId xmlns:a16="http://schemas.microsoft.com/office/drawing/2014/main" val="20001"/>
                    </a:ext>
                  </a:extLst>
                </a:gridCol>
                <a:gridCol w="1667485">
                  <a:extLst>
                    <a:ext uri="{9D8B030D-6E8A-4147-A177-3AD203B41FA5}">
                      <a16:colId xmlns:a16="http://schemas.microsoft.com/office/drawing/2014/main" val="20002"/>
                    </a:ext>
                  </a:extLst>
                </a:gridCol>
                <a:gridCol w="558740">
                  <a:extLst>
                    <a:ext uri="{9D8B030D-6E8A-4147-A177-3AD203B41FA5}">
                      <a16:colId xmlns:a16="http://schemas.microsoft.com/office/drawing/2014/main" val="20003"/>
                    </a:ext>
                  </a:extLst>
                </a:gridCol>
                <a:gridCol w="742212">
                  <a:extLst>
                    <a:ext uri="{9D8B030D-6E8A-4147-A177-3AD203B41FA5}">
                      <a16:colId xmlns:a16="http://schemas.microsoft.com/office/drawing/2014/main" val="20004"/>
                    </a:ext>
                  </a:extLst>
                </a:gridCol>
              </a:tblGrid>
              <a:tr h="236970">
                <a:tc>
                  <a:txBody>
                    <a:bodyPr/>
                    <a:lstStyle/>
                    <a:p>
                      <a:pPr algn="ctr">
                        <a:lnSpc>
                          <a:spcPct val="107000"/>
                        </a:lnSpc>
                        <a:spcAft>
                          <a:spcPts val="0"/>
                        </a:spcAft>
                      </a:pPr>
                      <a:r>
                        <a:rPr lang="ru-RU" altLang="ru-RU" sz="700" dirty="0">
                          <a:effectLst/>
                          <a:latin typeface="Arial" panose="020B0604020202020204" pitchFamily="34" charset="0"/>
                          <a:cs typeface="Arial" panose="020B0604020202020204" pitchFamily="34" charset="0"/>
                        </a:rPr>
                        <a:t>№</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nchor="ctr"/>
                </a:tc>
                <a:tc>
                  <a:txBody>
                    <a:bodyPr/>
                    <a:lstStyle/>
                    <a:p>
                      <a:pPr algn="ctr">
                        <a:lnSpc>
                          <a:spcPct val="107000"/>
                        </a:lnSpc>
                        <a:spcAft>
                          <a:spcPts val="0"/>
                        </a:spcAft>
                      </a:pPr>
                      <a:r>
                        <a:rPr lang="en-US" altLang="ru-RU" sz="700" dirty="0">
                          <a:effectLst/>
                          <a:latin typeface="Arial" panose="020B0604020202020204" pitchFamily="34" charset="0"/>
                          <a:cs typeface="Arial" panose="020B0604020202020204" pitchFamily="34" charset="0"/>
                        </a:rPr>
                        <a:t>Reasons for rejection</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nchor="ctr"/>
                </a:tc>
                <a:tc>
                  <a:txBody>
                    <a:bodyPr/>
                    <a:lstStyle/>
                    <a:p>
                      <a:pPr algn="ctr">
                        <a:lnSpc>
                          <a:spcPct val="107000"/>
                        </a:lnSpc>
                        <a:spcAft>
                          <a:spcPts val="0"/>
                        </a:spcAft>
                      </a:pPr>
                      <a:r>
                        <a:rPr lang="en-US" altLang="ru-RU" sz="700" dirty="0">
                          <a:effectLst/>
                          <a:latin typeface="Arial" panose="020B0604020202020204" pitchFamily="34" charset="0"/>
                          <a:cs typeface="Arial" panose="020B0604020202020204" pitchFamily="34" charset="0"/>
                        </a:rPr>
                        <a:t>Risk prevention</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nchor="ctr"/>
                </a:tc>
                <a:tc>
                  <a:txBody>
                    <a:bodyPr/>
                    <a:lstStyle/>
                    <a:p>
                      <a:pPr algn="ctr">
                        <a:lnSpc>
                          <a:spcPct val="107000"/>
                        </a:lnSpc>
                        <a:spcAft>
                          <a:spcPts val="0"/>
                        </a:spcAft>
                        <a:tabLst>
                          <a:tab pos="327660" algn="l"/>
                        </a:tabLst>
                      </a:pPr>
                      <a:r>
                        <a:rPr lang="ru-RU" altLang="ru-RU" sz="700" dirty="0">
                          <a:effectLst/>
                          <a:latin typeface="Arial" panose="020B0604020202020204" pitchFamily="34" charset="0"/>
                          <a:cs typeface="Arial" panose="020B0604020202020204" pitchFamily="34" charset="0"/>
                        </a:rPr>
                        <a:t>2022</a:t>
                      </a:r>
                      <a:r>
                        <a:rPr lang="en-US" altLang="ru-RU" sz="700" dirty="0">
                          <a:effectLst/>
                          <a:latin typeface="Arial" panose="020B0604020202020204" pitchFamily="34" charset="0"/>
                          <a:cs typeface="Arial" panose="020B0604020202020204" pitchFamily="34" charset="0"/>
                        </a:rPr>
                        <a:t>, Qty</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nchor="ctr"/>
                </a:tc>
                <a:tc>
                  <a:txBody>
                    <a:bodyPr/>
                    <a:lstStyle/>
                    <a:p>
                      <a:pPr algn="ctr">
                        <a:lnSpc>
                          <a:spcPct val="107000"/>
                        </a:lnSpc>
                        <a:spcAft>
                          <a:spcPts val="0"/>
                        </a:spcAft>
                      </a:pPr>
                      <a:r>
                        <a:rPr lang="ru-RU" altLang="ru-RU" sz="700" dirty="0">
                          <a:effectLst/>
                          <a:latin typeface="Arial" panose="020B0604020202020204" pitchFamily="34" charset="0"/>
                          <a:cs typeface="Arial" panose="020B0604020202020204" pitchFamily="34" charset="0"/>
                        </a:rPr>
                        <a:t>2022 </a:t>
                      </a:r>
                    </a:p>
                    <a:p>
                      <a:pPr algn="ctr">
                        <a:lnSpc>
                          <a:spcPct val="107000"/>
                        </a:lnSpc>
                        <a:spcAft>
                          <a:spcPts val="0"/>
                        </a:spcAft>
                      </a:pPr>
                      <a:r>
                        <a:rPr lang="ru-RU" altLang="ru-RU" sz="700" dirty="0">
                          <a:effectLst/>
                          <a:latin typeface="Arial" panose="020B0604020202020204" pitchFamily="34" charset="0"/>
                          <a:cs typeface="Arial" panose="020B0604020202020204" pitchFamily="34" charset="0"/>
                        </a:rPr>
                        <a:t>(</a:t>
                      </a:r>
                      <a:r>
                        <a:rPr lang="en-US" altLang="ru-RU" sz="700" dirty="0" err="1">
                          <a:effectLst/>
                          <a:latin typeface="Arial" panose="020B0604020202020204" pitchFamily="34" charset="0"/>
                          <a:cs typeface="Arial" panose="020B0604020202020204" pitchFamily="34" charset="0"/>
                        </a:rPr>
                        <a:t>mln</a:t>
                      </a:r>
                      <a:r>
                        <a:rPr lang="en-US" altLang="ru-RU" sz="700" dirty="0">
                          <a:effectLst/>
                          <a:latin typeface="Arial" panose="020B0604020202020204" pitchFamily="34" charset="0"/>
                          <a:cs typeface="Arial" panose="020B0604020202020204" pitchFamily="34" charset="0"/>
                        </a:rPr>
                        <a:t> tenge</a:t>
                      </a:r>
                      <a:r>
                        <a:rPr lang="ru-RU" altLang="ru-RU" sz="700" dirty="0">
                          <a:effectLst/>
                          <a:latin typeface="Arial" panose="020B0604020202020204" pitchFamily="34" charset="0"/>
                          <a:cs typeface="Arial" panose="020B0604020202020204" pitchFamily="34" charset="0"/>
                        </a:rPr>
                        <a:t>)</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nchor="ctr"/>
                </a:tc>
                <a:extLst>
                  <a:ext uri="{0D108BD9-81ED-4DB2-BD59-A6C34878D82A}">
                    <a16:rowId xmlns:a16="http://schemas.microsoft.com/office/drawing/2014/main" val="10000"/>
                  </a:ext>
                </a:extLst>
              </a:tr>
              <a:tr h="236970">
                <a:tc>
                  <a:txBody>
                    <a:bodyPr/>
                    <a:lstStyle/>
                    <a:p>
                      <a:pPr algn="ctr">
                        <a:lnSpc>
                          <a:spcPct val="107000"/>
                        </a:lnSpc>
                        <a:spcAft>
                          <a:spcPts val="0"/>
                        </a:spcAft>
                      </a:pPr>
                      <a:r>
                        <a:rPr lang="ru-RU" altLang="ru-RU" sz="700">
                          <a:effectLst/>
                          <a:latin typeface="Arial" panose="020B0604020202020204" pitchFamily="34" charset="0"/>
                          <a:cs typeface="Arial" panose="020B0604020202020204" pitchFamily="34" charset="0"/>
                        </a:rPr>
                        <a:t>1</a:t>
                      </a:r>
                      <a:endParaRPr lang="ru-RU" altLang="ru-RU" sz="700">
                        <a:effectLst/>
                        <a:latin typeface="Arial" panose="020B0604020202020204" pitchFamily="34" charset="0"/>
                        <a:ea typeface="Calibri"/>
                        <a:cs typeface="Arial" panose="020B0604020202020204" pitchFamily="34" charset="0"/>
                      </a:endParaRPr>
                    </a:p>
                  </a:txBody>
                  <a:tcPr marL="35718" marR="35718" marT="0" marB="0"/>
                </a:tc>
                <a:tc>
                  <a:txBody>
                    <a:bodyPr/>
                    <a:lstStyle/>
                    <a:p>
                      <a:pPr>
                        <a:lnSpc>
                          <a:spcPct val="107000"/>
                        </a:lnSpc>
                        <a:spcAft>
                          <a:spcPts val="0"/>
                        </a:spcAft>
                      </a:pPr>
                      <a:r>
                        <a:rPr lang="en-US" altLang="ru-RU" sz="700" dirty="0">
                          <a:effectLst/>
                          <a:latin typeface="Arial" panose="020B0604020202020204" pitchFamily="34" charset="0"/>
                          <a:cs typeface="Arial" panose="020B0604020202020204" pitchFamily="34" charset="0"/>
                        </a:rPr>
                        <a:t>Lack of resources</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tc>
                  <a:txBody>
                    <a:bodyPr/>
                    <a:lstStyle/>
                    <a:p>
                      <a:pPr>
                        <a:lnSpc>
                          <a:spcPct val="107000"/>
                        </a:lnSpc>
                        <a:spcAft>
                          <a:spcPts val="0"/>
                        </a:spcAft>
                      </a:pPr>
                      <a:r>
                        <a:rPr lang="en-US" altLang="ru-RU" sz="700" dirty="0">
                          <a:effectLst/>
                          <a:latin typeface="Arial" panose="020B0604020202020204" pitchFamily="34" charset="0"/>
                          <a:cs typeface="Arial" panose="020B0604020202020204" pitchFamily="34" charset="0"/>
                        </a:rPr>
                        <a:t>Expenditure of budget funds in excess of the financing plan</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tc>
                  <a:txBody>
                    <a:bodyPr/>
                    <a:lstStyle/>
                    <a:p>
                      <a:pPr algn="ctr">
                        <a:lnSpc>
                          <a:spcPct val="107000"/>
                        </a:lnSpc>
                        <a:spcAft>
                          <a:spcPts val="0"/>
                        </a:spcAft>
                      </a:pPr>
                      <a:r>
                        <a:rPr lang="ru-RU" altLang="ru-RU" sz="700" dirty="0">
                          <a:effectLst/>
                          <a:latin typeface="Arial" panose="020B0604020202020204" pitchFamily="34" charset="0"/>
                          <a:cs typeface="Arial" panose="020B0604020202020204" pitchFamily="34" charset="0"/>
                        </a:rPr>
                        <a:t>15</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560</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tc>
                  <a:txBody>
                    <a:bodyPr/>
                    <a:lstStyle/>
                    <a:p>
                      <a:pPr algn="ctr">
                        <a:lnSpc>
                          <a:spcPct val="107000"/>
                        </a:lnSpc>
                        <a:spcAft>
                          <a:spcPts val="0"/>
                        </a:spcAft>
                      </a:pPr>
                      <a:r>
                        <a:rPr lang="ru-RU" altLang="ru-RU" sz="700" dirty="0">
                          <a:effectLst/>
                          <a:latin typeface="Arial" panose="020B0604020202020204" pitchFamily="34" charset="0"/>
                          <a:cs typeface="Arial" panose="020B0604020202020204" pitchFamily="34" charset="0"/>
                        </a:rPr>
                        <a:t>1</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237</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069</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4</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extLst>
                  <a:ext uri="{0D108BD9-81ED-4DB2-BD59-A6C34878D82A}">
                    <a16:rowId xmlns:a16="http://schemas.microsoft.com/office/drawing/2014/main" val="10001"/>
                  </a:ext>
                </a:extLst>
              </a:tr>
              <a:tr h="118485">
                <a:tc>
                  <a:txBody>
                    <a:bodyPr/>
                    <a:lstStyle/>
                    <a:p>
                      <a:pPr algn="ctr">
                        <a:lnSpc>
                          <a:spcPct val="107000"/>
                        </a:lnSpc>
                        <a:spcAft>
                          <a:spcPts val="0"/>
                        </a:spcAft>
                      </a:pPr>
                      <a:r>
                        <a:rPr lang="ru-RU" altLang="ru-RU" sz="700">
                          <a:effectLst/>
                          <a:latin typeface="Arial" panose="020B0604020202020204" pitchFamily="34" charset="0"/>
                          <a:cs typeface="Arial" panose="020B0604020202020204" pitchFamily="34" charset="0"/>
                        </a:rPr>
                        <a:t>2</a:t>
                      </a:r>
                      <a:endParaRPr lang="ru-RU" altLang="ru-RU" sz="700">
                        <a:effectLst/>
                        <a:latin typeface="Arial" panose="020B0604020202020204" pitchFamily="34" charset="0"/>
                        <a:ea typeface="Calibri"/>
                        <a:cs typeface="Arial" panose="020B0604020202020204" pitchFamily="34" charset="0"/>
                      </a:endParaRPr>
                    </a:p>
                  </a:txBody>
                  <a:tcPr marL="35718" marR="35718" marT="0" marB="0"/>
                </a:tc>
                <a:tc>
                  <a:txBody>
                    <a:bodyPr/>
                    <a:lstStyle/>
                    <a:p>
                      <a:pPr>
                        <a:lnSpc>
                          <a:spcPct val="107000"/>
                        </a:lnSpc>
                        <a:spcAft>
                          <a:spcPts val="0"/>
                        </a:spcAft>
                      </a:pPr>
                      <a:r>
                        <a:rPr lang="en-US" altLang="ru-RU" sz="700" dirty="0">
                          <a:effectLst/>
                          <a:latin typeface="Arial" panose="020B0604020202020204" pitchFamily="34" charset="0"/>
                          <a:cs typeface="Arial" panose="020B0604020202020204" pitchFamily="34" charset="0"/>
                        </a:rPr>
                        <a:t>Lack of resources on cash control account</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tc>
                  <a:txBody>
                    <a:bodyPr/>
                    <a:lstStyle/>
                    <a:p>
                      <a:pPr>
                        <a:lnSpc>
                          <a:spcPct val="107000"/>
                        </a:lnSpc>
                        <a:spcAft>
                          <a:spcPts val="0"/>
                        </a:spcAft>
                      </a:pPr>
                      <a:r>
                        <a:rPr lang="en-US" altLang="ru-RU" sz="700" dirty="0">
                          <a:effectLst/>
                          <a:latin typeface="Arial" panose="020B0604020202020204" pitchFamily="34" charset="0"/>
                          <a:cs typeface="Arial" panose="020B0604020202020204" pitchFamily="34" charset="0"/>
                        </a:rPr>
                        <a:t>Cash gap</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tc>
                  <a:txBody>
                    <a:bodyPr/>
                    <a:lstStyle/>
                    <a:p>
                      <a:pPr algn="ctr">
                        <a:lnSpc>
                          <a:spcPct val="107000"/>
                        </a:lnSpc>
                        <a:spcAft>
                          <a:spcPts val="0"/>
                        </a:spcAft>
                      </a:pPr>
                      <a:r>
                        <a:rPr lang="ru-RU" altLang="ru-RU" sz="700" dirty="0">
                          <a:effectLst/>
                          <a:latin typeface="Arial" panose="020B0604020202020204" pitchFamily="34" charset="0"/>
                          <a:cs typeface="Arial" panose="020B0604020202020204" pitchFamily="34" charset="0"/>
                        </a:rPr>
                        <a:t>167</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tc>
                  <a:txBody>
                    <a:bodyPr/>
                    <a:lstStyle/>
                    <a:p>
                      <a:pPr algn="ctr">
                        <a:lnSpc>
                          <a:spcPct val="107000"/>
                        </a:lnSpc>
                        <a:spcAft>
                          <a:spcPts val="0"/>
                        </a:spcAft>
                      </a:pPr>
                      <a:r>
                        <a:rPr lang="ru-RU" altLang="ru-RU" sz="700" dirty="0">
                          <a:effectLst/>
                          <a:latin typeface="Arial" panose="020B0604020202020204" pitchFamily="34" charset="0"/>
                          <a:cs typeface="Arial" panose="020B0604020202020204" pitchFamily="34" charset="0"/>
                        </a:rPr>
                        <a:t>1</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987</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7</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extLst>
                  <a:ext uri="{0D108BD9-81ED-4DB2-BD59-A6C34878D82A}">
                    <a16:rowId xmlns:a16="http://schemas.microsoft.com/office/drawing/2014/main" val="10002"/>
                  </a:ext>
                </a:extLst>
              </a:tr>
              <a:tr h="473940">
                <a:tc>
                  <a:txBody>
                    <a:bodyPr/>
                    <a:lstStyle/>
                    <a:p>
                      <a:pPr algn="ctr">
                        <a:lnSpc>
                          <a:spcPct val="107000"/>
                        </a:lnSpc>
                        <a:spcAft>
                          <a:spcPts val="0"/>
                        </a:spcAft>
                      </a:pPr>
                      <a:r>
                        <a:rPr lang="kk-KZ" altLang="kk-KZ" sz="700" dirty="0">
                          <a:effectLst/>
                          <a:latin typeface="Arial" panose="020B0604020202020204" pitchFamily="34" charset="0"/>
                          <a:cs typeface="Arial" panose="020B0604020202020204" pitchFamily="34" charset="0"/>
                        </a:rPr>
                        <a:t>3</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tc>
                  <a:txBody>
                    <a:bodyPr/>
                    <a:lstStyle/>
                    <a:p>
                      <a:pPr>
                        <a:lnSpc>
                          <a:spcPct val="107000"/>
                        </a:lnSpc>
                        <a:spcAft>
                          <a:spcPts val="0"/>
                        </a:spcAft>
                      </a:pPr>
                      <a:r>
                        <a:rPr lang="en-US" altLang="ru-RU" sz="700" dirty="0">
                          <a:effectLst/>
                          <a:latin typeface="Arial" panose="020B0604020202020204" pitchFamily="34" charset="0"/>
                          <a:cs typeface="Arial" panose="020B0604020202020204" pitchFamily="34" charset="0"/>
                        </a:rPr>
                        <a:t>Submitted bills do not comply with budget legislation requirements</a:t>
                      </a:r>
                      <a:endParaRPr lang="ru-RU" altLang="ru-RU" sz="700" dirty="0">
                        <a:effectLst/>
                        <a:latin typeface="Arial" panose="020B0604020202020204" pitchFamily="34" charset="0"/>
                        <a:cs typeface="Arial" panose="020B0604020202020204" pitchFamily="34" charset="0"/>
                      </a:endParaRPr>
                    </a:p>
                    <a:p>
                      <a:pPr>
                        <a:lnSpc>
                          <a:spcPct val="107000"/>
                        </a:lnSpc>
                        <a:spcAft>
                          <a:spcPts val="0"/>
                        </a:spcAft>
                      </a:pPr>
                      <a:r>
                        <a:rPr lang="kk-KZ" altLang="kk-KZ" sz="700" dirty="0">
                          <a:effectLst/>
                          <a:latin typeface="Arial" panose="020B0604020202020204" pitchFamily="34" charset="0"/>
                          <a:cs typeface="Arial" panose="020B0604020202020204" pitchFamily="34" charset="0"/>
                        </a:rPr>
                        <a:t> </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tc>
                  <a:txBody>
                    <a:bodyPr/>
                    <a:lstStyle/>
                    <a:p>
                      <a:pPr>
                        <a:lnSpc>
                          <a:spcPct val="107000"/>
                        </a:lnSpc>
                        <a:spcAft>
                          <a:spcPts val="0"/>
                        </a:spcAft>
                        <a:tabLst>
                          <a:tab pos="327660" algn="l"/>
                        </a:tabLst>
                      </a:pPr>
                      <a:r>
                        <a:rPr lang="en-US" altLang="ru-RU" sz="700" dirty="0">
                          <a:effectLst/>
                          <a:latin typeface="Arial" panose="020B0604020202020204" pitchFamily="34" charset="0"/>
                          <a:cs typeface="Arial" panose="020B0604020202020204" pitchFamily="34" charset="0"/>
                        </a:rPr>
                        <a:t>Violations of budget discipline</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tc>
                  <a:txBody>
                    <a:bodyPr/>
                    <a:lstStyle/>
                    <a:p>
                      <a:pPr algn="ctr">
                        <a:lnSpc>
                          <a:spcPct val="107000"/>
                        </a:lnSpc>
                        <a:spcAft>
                          <a:spcPts val="0"/>
                        </a:spcAft>
                      </a:pPr>
                      <a:r>
                        <a:rPr lang="ru-RU" altLang="ru-RU" sz="700" dirty="0">
                          <a:effectLst/>
                          <a:latin typeface="Arial" panose="020B0604020202020204" pitchFamily="34" charset="0"/>
                          <a:cs typeface="Arial" panose="020B0604020202020204" pitchFamily="34" charset="0"/>
                        </a:rPr>
                        <a:t>1</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064</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tc>
                  <a:txBody>
                    <a:bodyPr/>
                    <a:lstStyle/>
                    <a:p>
                      <a:pPr algn="ctr">
                        <a:lnSpc>
                          <a:spcPct val="107000"/>
                        </a:lnSpc>
                        <a:spcAft>
                          <a:spcPts val="0"/>
                        </a:spcAft>
                      </a:pPr>
                      <a:r>
                        <a:rPr lang="ru-RU" altLang="ru-RU" sz="700" dirty="0">
                          <a:effectLst/>
                          <a:latin typeface="Arial" panose="020B0604020202020204" pitchFamily="34" charset="0"/>
                          <a:cs typeface="Arial" panose="020B0604020202020204" pitchFamily="34" charset="0"/>
                        </a:rPr>
                        <a:t>68</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795</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7</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extLst>
                  <a:ext uri="{0D108BD9-81ED-4DB2-BD59-A6C34878D82A}">
                    <a16:rowId xmlns:a16="http://schemas.microsoft.com/office/drawing/2014/main" val="10003"/>
                  </a:ext>
                </a:extLst>
              </a:tr>
              <a:tr h="473940">
                <a:tc>
                  <a:txBody>
                    <a:bodyPr/>
                    <a:lstStyle/>
                    <a:p>
                      <a:pPr algn="ctr">
                        <a:lnSpc>
                          <a:spcPct val="107000"/>
                        </a:lnSpc>
                        <a:spcAft>
                          <a:spcPts val="0"/>
                        </a:spcAft>
                      </a:pPr>
                      <a:r>
                        <a:rPr lang="kk-KZ" altLang="kk-KZ" sz="700">
                          <a:effectLst/>
                          <a:latin typeface="Arial" panose="020B0604020202020204" pitchFamily="34" charset="0"/>
                          <a:cs typeface="Arial" panose="020B0604020202020204" pitchFamily="34" charset="0"/>
                        </a:rPr>
                        <a:t>4</a:t>
                      </a:r>
                      <a:endParaRPr lang="ru-RU" altLang="ru-RU" sz="700">
                        <a:effectLst/>
                        <a:latin typeface="Arial" panose="020B0604020202020204" pitchFamily="34" charset="0"/>
                        <a:ea typeface="Calibri"/>
                        <a:cs typeface="Arial" panose="020B0604020202020204" pitchFamily="34" charset="0"/>
                      </a:endParaRPr>
                    </a:p>
                  </a:txBody>
                  <a:tcPr marL="35718" marR="35718" marT="0" marB="0"/>
                </a:tc>
                <a:tc>
                  <a:txBody>
                    <a:bodyPr/>
                    <a:lstStyle/>
                    <a:p>
                      <a:pPr>
                        <a:lnSpc>
                          <a:spcPct val="107000"/>
                        </a:lnSpc>
                        <a:spcAft>
                          <a:spcPts val="0"/>
                        </a:spcAft>
                        <a:tabLst>
                          <a:tab pos="327660" algn="l"/>
                        </a:tabLst>
                      </a:pPr>
                      <a:r>
                        <a:rPr lang="en-US" altLang="ru-RU" sz="700" dirty="0">
                          <a:effectLst/>
                          <a:latin typeface="Arial" panose="020B0604020202020204" pitchFamily="34" charset="0"/>
                          <a:cs typeface="Arial" panose="020B0604020202020204" pitchFamily="34" charset="0"/>
                        </a:rPr>
                        <a:t>Expenditures suspension</a:t>
                      </a:r>
                      <a:endParaRPr lang="ru-RU" altLang="ru-RU" sz="700" dirty="0">
                        <a:effectLst/>
                        <a:latin typeface="Arial" panose="020B0604020202020204" pitchFamily="34" charset="0"/>
                        <a:cs typeface="Arial" panose="020B0604020202020204" pitchFamily="34" charset="0"/>
                      </a:endParaRPr>
                    </a:p>
                    <a:p>
                      <a:pPr>
                        <a:lnSpc>
                          <a:spcPct val="107000"/>
                        </a:lnSpc>
                        <a:spcAft>
                          <a:spcPts val="0"/>
                        </a:spcAft>
                      </a:pPr>
                      <a:r>
                        <a:rPr lang="ru-RU" altLang="ru-RU" sz="700" dirty="0">
                          <a:effectLst/>
                          <a:latin typeface="Arial" panose="020B0604020202020204" pitchFamily="34" charset="0"/>
                          <a:cs typeface="Arial" panose="020B0604020202020204" pitchFamily="34" charset="0"/>
                        </a:rPr>
                        <a:t> </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tc>
                  <a:txBody>
                    <a:bodyPr/>
                    <a:lstStyle/>
                    <a:p>
                      <a:pPr algn="just">
                        <a:lnSpc>
                          <a:spcPct val="107000"/>
                        </a:lnSpc>
                        <a:spcAft>
                          <a:spcPts val="0"/>
                        </a:spcAft>
                        <a:tabLst>
                          <a:tab pos="327660" algn="l"/>
                        </a:tabLst>
                      </a:pPr>
                      <a:r>
                        <a:rPr lang="en-US" altLang="ru-RU" sz="700" dirty="0">
                          <a:effectLst/>
                          <a:latin typeface="Arial" panose="020B0604020202020204" pitchFamily="34" charset="0"/>
                          <a:cs typeface="Arial" panose="020B0604020202020204" pitchFamily="34" charset="0"/>
                        </a:rPr>
                        <a:t>Failure to meet deadlines for amending financing plans.</a:t>
                      </a:r>
                    </a:p>
                    <a:p>
                      <a:pPr algn="just">
                        <a:lnSpc>
                          <a:spcPct val="107000"/>
                        </a:lnSpc>
                        <a:spcAft>
                          <a:spcPts val="0"/>
                        </a:spcAft>
                        <a:tabLst>
                          <a:tab pos="327660" algn="l"/>
                        </a:tabLst>
                      </a:pPr>
                      <a:r>
                        <a:rPr lang="en-US" altLang="ru-RU" sz="700" dirty="0">
                          <a:effectLst/>
                          <a:latin typeface="Arial" panose="020B0604020202020204" pitchFamily="34" charset="0"/>
                          <a:cs typeface="Arial" panose="020B0604020202020204" pitchFamily="34" charset="0"/>
                        </a:rPr>
                        <a:t>Failure to execute enforcement orders</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tc>
                  <a:txBody>
                    <a:bodyPr/>
                    <a:lstStyle/>
                    <a:p>
                      <a:pPr algn="ctr">
                        <a:lnSpc>
                          <a:spcPct val="107000"/>
                        </a:lnSpc>
                        <a:spcAft>
                          <a:spcPts val="0"/>
                        </a:spcAft>
                        <a:tabLst>
                          <a:tab pos="327660" algn="l"/>
                        </a:tabLst>
                      </a:pPr>
                      <a:r>
                        <a:rPr lang="ru-RU" altLang="ru-RU" sz="700" dirty="0">
                          <a:effectLst/>
                          <a:latin typeface="Arial" panose="020B0604020202020204" pitchFamily="34" charset="0"/>
                          <a:cs typeface="Arial" panose="020B0604020202020204" pitchFamily="34" charset="0"/>
                        </a:rPr>
                        <a:t>5</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514</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tc>
                  <a:txBody>
                    <a:bodyPr/>
                    <a:lstStyle/>
                    <a:p>
                      <a:pPr algn="ctr">
                        <a:lnSpc>
                          <a:spcPct val="107000"/>
                        </a:lnSpc>
                        <a:spcAft>
                          <a:spcPts val="0"/>
                        </a:spcAft>
                        <a:tabLst>
                          <a:tab pos="327660" algn="l"/>
                        </a:tabLst>
                      </a:pPr>
                      <a:r>
                        <a:rPr lang="ru-RU" altLang="ru-RU" sz="700" dirty="0">
                          <a:effectLst/>
                          <a:latin typeface="Arial" panose="020B0604020202020204" pitchFamily="34" charset="0"/>
                          <a:cs typeface="Arial" panose="020B0604020202020204" pitchFamily="34" charset="0"/>
                        </a:rPr>
                        <a:t>9</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749</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8</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extLst>
                  <a:ext uri="{0D108BD9-81ED-4DB2-BD59-A6C34878D82A}">
                    <a16:rowId xmlns:a16="http://schemas.microsoft.com/office/drawing/2014/main" val="10004"/>
                  </a:ext>
                </a:extLst>
              </a:tr>
              <a:tr h="355455">
                <a:tc>
                  <a:txBody>
                    <a:bodyPr/>
                    <a:lstStyle/>
                    <a:p>
                      <a:pPr algn="ctr">
                        <a:lnSpc>
                          <a:spcPct val="107000"/>
                        </a:lnSpc>
                        <a:spcAft>
                          <a:spcPts val="0"/>
                        </a:spcAft>
                      </a:pPr>
                      <a:r>
                        <a:rPr lang="kk-KZ" altLang="kk-KZ" sz="700">
                          <a:effectLst/>
                          <a:latin typeface="Arial" panose="020B0604020202020204" pitchFamily="34" charset="0"/>
                          <a:cs typeface="Arial" panose="020B0604020202020204" pitchFamily="34" charset="0"/>
                        </a:rPr>
                        <a:t>5</a:t>
                      </a:r>
                      <a:endParaRPr lang="ru-RU" altLang="ru-RU" sz="700">
                        <a:effectLst/>
                        <a:latin typeface="Arial" panose="020B0604020202020204" pitchFamily="34" charset="0"/>
                        <a:ea typeface="Calibri"/>
                        <a:cs typeface="Arial" panose="020B0604020202020204" pitchFamily="34" charset="0"/>
                      </a:endParaRPr>
                    </a:p>
                  </a:txBody>
                  <a:tcPr marL="35718" marR="35718" marT="0" marB="0"/>
                </a:tc>
                <a:tc>
                  <a:txBody>
                    <a:bodyPr/>
                    <a:lstStyle/>
                    <a:p>
                      <a:pPr>
                        <a:lnSpc>
                          <a:spcPct val="107000"/>
                        </a:lnSpc>
                        <a:spcAft>
                          <a:spcPts val="0"/>
                        </a:spcAft>
                      </a:pPr>
                      <a:r>
                        <a:rPr lang="en-US" altLang="ru-RU" sz="700" dirty="0">
                          <a:effectLst/>
                          <a:latin typeface="Arial" panose="020B0604020202020204" pitchFamily="34" charset="0"/>
                          <a:cs typeface="Arial" panose="020B0604020202020204" pitchFamily="34" charset="0"/>
                        </a:rPr>
                        <a:t>Supporting document data does not match bill data</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tc>
                  <a:txBody>
                    <a:bodyPr/>
                    <a:lstStyle/>
                    <a:p>
                      <a:pPr>
                        <a:lnSpc>
                          <a:spcPct val="107000"/>
                        </a:lnSpc>
                        <a:spcAft>
                          <a:spcPts val="0"/>
                        </a:spcAft>
                      </a:pPr>
                      <a:r>
                        <a:rPr lang="en-US" altLang="ru-RU" sz="700" dirty="0">
                          <a:effectLst/>
                          <a:latin typeface="Arial" panose="020B0604020202020204" pitchFamily="34" charset="0"/>
                          <a:cs typeface="Arial" panose="020B0604020202020204" pitchFamily="34" charset="0"/>
                        </a:rPr>
                        <a:t>Misuse of budget funds</a:t>
                      </a:r>
                      <a:r>
                        <a:rPr lang="ru-RU" altLang="ru-RU" sz="700" dirty="0">
                          <a:effectLst/>
                          <a:latin typeface="Arial" panose="020B0604020202020204" pitchFamily="34" charset="0"/>
                          <a:cs typeface="Arial" panose="020B0604020202020204" pitchFamily="34" charset="0"/>
                        </a:rPr>
                        <a:t> </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tc>
                  <a:txBody>
                    <a:bodyPr/>
                    <a:lstStyle/>
                    <a:p>
                      <a:pPr algn="ctr">
                        <a:lnSpc>
                          <a:spcPct val="107000"/>
                        </a:lnSpc>
                        <a:spcAft>
                          <a:spcPts val="0"/>
                        </a:spcAft>
                      </a:pPr>
                      <a:r>
                        <a:rPr lang="ru-RU" altLang="ru-RU" sz="700" dirty="0">
                          <a:effectLst/>
                          <a:latin typeface="Arial" panose="020B0604020202020204" pitchFamily="34" charset="0"/>
                          <a:cs typeface="Arial" panose="020B0604020202020204" pitchFamily="34" charset="0"/>
                        </a:rPr>
                        <a:t>21</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994</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tc>
                  <a:txBody>
                    <a:bodyPr/>
                    <a:lstStyle/>
                    <a:p>
                      <a:pPr algn="ctr">
                        <a:lnSpc>
                          <a:spcPct val="107000"/>
                        </a:lnSpc>
                        <a:spcAft>
                          <a:spcPts val="0"/>
                        </a:spcAft>
                      </a:pPr>
                      <a:r>
                        <a:rPr lang="ru-RU" altLang="ru-RU" sz="700" dirty="0">
                          <a:effectLst/>
                          <a:latin typeface="Arial" panose="020B0604020202020204" pitchFamily="34" charset="0"/>
                          <a:cs typeface="Arial" panose="020B0604020202020204" pitchFamily="34" charset="0"/>
                        </a:rPr>
                        <a:t>183</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509</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4</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extLst>
                  <a:ext uri="{0D108BD9-81ED-4DB2-BD59-A6C34878D82A}">
                    <a16:rowId xmlns:a16="http://schemas.microsoft.com/office/drawing/2014/main" val="10005"/>
                  </a:ext>
                </a:extLst>
              </a:tr>
              <a:tr h="236970">
                <a:tc>
                  <a:txBody>
                    <a:bodyPr/>
                    <a:lstStyle/>
                    <a:p>
                      <a:pPr algn="ctr">
                        <a:lnSpc>
                          <a:spcPct val="107000"/>
                        </a:lnSpc>
                        <a:spcAft>
                          <a:spcPts val="0"/>
                        </a:spcAft>
                      </a:pPr>
                      <a:r>
                        <a:rPr lang="kk-KZ" altLang="kk-KZ" sz="700" dirty="0">
                          <a:effectLst/>
                          <a:latin typeface="Arial" panose="020B0604020202020204" pitchFamily="34" charset="0"/>
                          <a:cs typeface="Arial" panose="020B0604020202020204" pitchFamily="34" charset="0"/>
                        </a:rPr>
                        <a:t>6</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tc>
                  <a:txBody>
                    <a:bodyPr/>
                    <a:lstStyle/>
                    <a:p>
                      <a:pPr>
                        <a:lnSpc>
                          <a:spcPct val="107000"/>
                        </a:lnSpc>
                        <a:spcAft>
                          <a:spcPts val="0"/>
                        </a:spcAft>
                        <a:tabLst>
                          <a:tab pos="327660" algn="l"/>
                        </a:tabLst>
                      </a:pPr>
                      <a:r>
                        <a:rPr lang="en-US" altLang="ru-RU" sz="700" dirty="0">
                          <a:effectLst/>
                          <a:latin typeface="Arial" panose="020B0604020202020204" pitchFamily="34" charset="0"/>
                          <a:cs typeface="Arial" panose="020B0604020202020204" pitchFamily="34" charset="0"/>
                        </a:rPr>
                        <a:t>Mismatch between expenditure codes and Unified Budget Classification codes</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tc>
                  <a:txBody>
                    <a:bodyPr/>
                    <a:lstStyle/>
                    <a:p>
                      <a:pPr>
                        <a:lnSpc>
                          <a:spcPct val="107000"/>
                        </a:lnSpc>
                        <a:spcAft>
                          <a:spcPts val="0"/>
                        </a:spcAft>
                      </a:pPr>
                      <a:r>
                        <a:rPr lang="en-US" altLang="ru-RU" sz="700" dirty="0">
                          <a:effectLst/>
                          <a:latin typeface="Arial" panose="020B0604020202020204" pitchFamily="34" charset="0"/>
                          <a:cs typeface="Arial" panose="020B0604020202020204" pitchFamily="34" charset="0"/>
                        </a:rPr>
                        <a:t>Misuse of budget</a:t>
                      </a:r>
                      <a:r>
                        <a:rPr lang="ru-RU" altLang="ru-RU" sz="700" dirty="0">
                          <a:effectLst/>
                          <a:latin typeface="Arial" panose="020B0604020202020204" pitchFamily="34" charset="0"/>
                          <a:cs typeface="Arial" panose="020B0604020202020204" pitchFamily="34" charset="0"/>
                        </a:rPr>
                        <a:t> </a:t>
                      </a:r>
                      <a:r>
                        <a:rPr lang="en-US" altLang="ru-RU" sz="700" dirty="0">
                          <a:effectLst/>
                          <a:latin typeface="Arial" panose="020B0604020202020204" pitchFamily="34" charset="0"/>
                          <a:cs typeface="Arial" panose="020B0604020202020204" pitchFamily="34" charset="0"/>
                        </a:rPr>
                        <a:t>funds</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tc>
                  <a:txBody>
                    <a:bodyPr/>
                    <a:lstStyle/>
                    <a:p>
                      <a:pPr algn="ctr">
                        <a:lnSpc>
                          <a:spcPct val="107000"/>
                        </a:lnSpc>
                        <a:spcAft>
                          <a:spcPts val="0"/>
                        </a:spcAft>
                      </a:pPr>
                      <a:r>
                        <a:rPr lang="ru-RU" altLang="ru-RU" sz="700" dirty="0">
                          <a:effectLst/>
                          <a:latin typeface="Arial" panose="020B0604020202020204" pitchFamily="34" charset="0"/>
                          <a:cs typeface="Arial" panose="020B0604020202020204" pitchFamily="34" charset="0"/>
                        </a:rPr>
                        <a:t>20</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859</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tc>
                  <a:txBody>
                    <a:bodyPr/>
                    <a:lstStyle/>
                    <a:p>
                      <a:pPr algn="ctr">
                        <a:lnSpc>
                          <a:spcPct val="107000"/>
                        </a:lnSpc>
                        <a:spcAft>
                          <a:spcPts val="0"/>
                        </a:spcAft>
                      </a:pPr>
                      <a:r>
                        <a:rPr lang="ru-RU" altLang="ru-RU" sz="700" dirty="0">
                          <a:effectLst/>
                          <a:latin typeface="Arial" panose="020B0604020202020204" pitchFamily="34" charset="0"/>
                          <a:cs typeface="Arial" panose="020B0604020202020204" pitchFamily="34" charset="0"/>
                        </a:rPr>
                        <a:t>44</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573</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1</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extLst>
                  <a:ext uri="{0D108BD9-81ED-4DB2-BD59-A6C34878D82A}">
                    <a16:rowId xmlns:a16="http://schemas.microsoft.com/office/drawing/2014/main" val="10006"/>
                  </a:ext>
                </a:extLst>
              </a:tr>
              <a:tr h="473940">
                <a:tc>
                  <a:txBody>
                    <a:bodyPr/>
                    <a:lstStyle/>
                    <a:p>
                      <a:pPr algn="ctr">
                        <a:lnSpc>
                          <a:spcPct val="107000"/>
                        </a:lnSpc>
                        <a:spcAft>
                          <a:spcPts val="0"/>
                        </a:spcAft>
                      </a:pPr>
                      <a:r>
                        <a:rPr lang="kk-KZ" altLang="kk-KZ" sz="700">
                          <a:effectLst/>
                          <a:latin typeface="Arial" panose="020B0604020202020204" pitchFamily="34" charset="0"/>
                          <a:cs typeface="Arial" panose="020B0604020202020204" pitchFamily="34" charset="0"/>
                        </a:rPr>
                        <a:t>7</a:t>
                      </a:r>
                      <a:endParaRPr lang="ru-RU" altLang="ru-RU" sz="700">
                        <a:effectLst/>
                        <a:latin typeface="Arial" panose="020B0604020202020204" pitchFamily="34" charset="0"/>
                        <a:ea typeface="Calibri"/>
                        <a:cs typeface="Arial" panose="020B0604020202020204" pitchFamily="34" charset="0"/>
                      </a:endParaRPr>
                    </a:p>
                  </a:txBody>
                  <a:tcPr marL="35718" marR="35718" marT="0" marB="0"/>
                </a:tc>
                <a:tc>
                  <a:txBody>
                    <a:bodyPr/>
                    <a:lstStyle/>
                    <a:p>
                      <a:pPr>
                        <a:lnSpc>
                          <a:spcPct val="107000"/>
                        </a:lnSpc>
                        <a:spcAft>
                          <a:spcPts val="0"/>
                        </a:spcAft>
                      </a:pPr>
                      <a:r>
                        <a:rPr lang="en-US" altLang="ru-RU" sz="700" dirty="0">
                          <a:effectLst/>
                          <a:latin typeface="Arial" panose="020B0604020202020204" pitchFamily="34" charset="0"/>
                          <a:cs typeface="Arial" panose="020B0604020202020204" pitchFamily="34" charset="0"/>
                        </a:rPr>
                        <a:t>Violation of advance payment requirement</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tc>
                  <a:txBody>
                    <a:bodyPr/>
                    <a:lstStyle/>
                    <a:p>
                      <a:pPr>
                        <a:lnSpc>
                          <a:spcPct val="107000"/>
                        </a:lnSpc>
                        <a:spcAft>
                          <a:spcPts val="0"/>
                        </a:spcAft>
                      </a:pPr>
                      <a:r>
                        <a:rPr lang="en-US" altLang="ru-RU" sz="700" dirty="0">
                          <a:effectLst/>
                          <a:latin typeface="Arial" panose="020B0604020202020204" pitchFamily="34" charset="0"/>
                          <a:cs typeface="Arial" panose="020B0604020202020204" pitchFamily="34" charset="0"/>
                        </a:rPr>
                        <a:t>Accounts receivable,</a:t>
                      </a:r>
                      <a:r>
                        <a:rPr lang="ru-RU" altLang="ru-RU" sz="700" dirty="0">
                          <a:effectLst/>
                          <a:latin typeface="Arial" panose="020B0604020202020204" pitchFamily="34" charset="0"/>
                          <a:cs typeface="Arial" panose="020B0604020202020204" pitchFamily="34" charset="0"/>
                        </a:rPr>
                        <a:t> </a:t>
                      </a:r>
                      <a:r>
                        <a:rPr lang="en-US" altLang="ru-RU" sz="700" dirty="0">
                          <a:effectLst/>
                          <a:latin typeface="Arial" panose="020B0604020202020204" pitchFamily="34" charset="0"/>
                          <a:cs typeface="Arial" panose="020B0604020202020204" pitchFamily="34" charset="0"/>
                        </a:rPr>
                        <a:t>misuse of budget funds</a:t>
                      </a:r>
                      <a:r>
                        <a:rPr lang="ru-RU" altLang="ru-RU" sz="700" dirty="0">
                          <a:effectLst/>
                          <a:latin typeface="Arial" panose="020B0604020202020204" pitchFamily="34" charset="0"/>
                          <a:cs typeface="Arial" panose="020B0604020202020204" pitchFamily="34" charset="0"/>
                        </a:rPr>
                        <a:t>, </a:t>
                      </a:r>
                      <a:r>
                        <a:rPr lang="en-US" altLang="ru-RU" sz="700" dirty="0">
                          <a:effectLst/>
                          <a:latin typeface="Arial" panose="020B0604020202020204" pitchFamily="34" charset="0"/>
                          <a:cs typeface="Arial" panose="020B0604020202020204" pitchFamily="34" charset="0"/>
                        </a:rPr>
                        <a:t>risk of corruption</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tc>
                  <a:txBody>
                    <a:bodyPr/>
                    <a:lstStyle/>
                    <a:p>
                      <a:pPr algn="ctr">
                        <a:lnSpc>
                          <a:spcPct val="107000"/>
                        </a:lnSpc>
                        <a:spcAft>
                          <a:spcPts val="0"/>
                        </a:spcAft>
                      </a:pPr>
                      <a:r>
                        <a:rPr lang="ru-RU" altLang="ru-RU" sz="700" dirty="0">
                          <a:effectLst/>
                          <a:latin typeface="Arial" panose="020B0604020202020204" pitchFamily="34" charset="0"/>
                          <a:cs typeface="Arial" panose="020B0604020202020204" pitchFamily="34" charset="0"/>
                        </a:rPr>
                        <a:t>65 </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tc>
                  <a:txBody>
                    <a:bodyPr/>
                    <a:lstStyle/>
                    <a:p>
                      <a:pPr algn="ctr">
                        <a:lnSpc>
                          <a:spcPct val="107000"/>
                        </a:lnSpc>
                        <a:spcAft>
                          <a:spcPts val="0"/>
                        </a:spcAft>
                      </a:pPr>
                      <a:r>
                        <a:rPr lang="ru-RU" altLang="ru-RU" sz="700" dirty="0">
                          <a:effectLst/>
                          <a:latin typeface="Arial" panose="020B0604020202020204" pitchFamily="34" charset="0"/>
                          <a:cs typeface="Arial" panose="020B0604020202020204" pitchFamily="34" charset="0"/>
                        </a:rPr>
                        <a:t>6</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730</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2</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extLst>
                  <a:ext uri="{0D108BD9-81ED-4DB2-BD59-A6C34878D82A}">
                    <a16:rowId xmlns:a16="http://schemas.microsoft.com/office/drawing/2014/main" val="10007"/>
                  </a:ext>
                </a:extLst>
              </a:tr>
              <a:tr h="700000">
                <a:tc>
                  <a:txBody>
                    <a:bodyPr/>
                    <a:lstStyle/>
                    <a:p>
                      <a:pPr algn="ctr">
                        <a:lnSpc>
                          <a:spcPct val="107000"/>
                        </a:lnSpc>
                        <a:spcAft>
                          <a:spcPts val="0"/>
                        </a:spcAft>
                      </a:pPr>
                      <a:r>
                        <a:rPr lang="kk-KZ" altLang="kk-KZ" sz="700">
                          <a:effectLst/>
                          <a:latin typeface="Arial" panose="020B0604020202020204" pitchFamily="34" charset="0"/>
                          <a:cs typeface="Arial" panose="020B0604020202020204" pitchFamily="34" charset="0"/>
                        </a:rPr>
                        <a:t>8</a:t>
                      </a:r>
                      <a:endParaRPr lang="ru-RU" altLang="ru-RU" sz="700">
                        <a:effectLst/>
                        <a:latin typeface="Arial" panose="020B0604020202020204" pitchFamily="34" charset="0"/>
                        <a:ea typeface="Calibri"/>
                        <a:cs typeface="Arial" panose="020B0604020202020204" pitchFamily="34" charset="0"/>
                      </a:endParaRPr>
                    </a:p>
                  </a:txBody>
                  <a:tcPr marL="35718" marR="35718" marT="0" marB="0"/>
                </a:tc>
                <a:tc>
                  <a:txBody>
                    <a:bodyPr/>
                    <a:lstStyle/>
                    <a:p>
                      <a:pPr>
                        <a:lnSpc>
                          <a:spcPct val="107000"/>
                        </a:lnSpc>
                        <a:spcAft>
                          <a:spcPts val="0"/>
                        </a:spcAft>
                      </a:pPr>
                      <a:r>
                        <a:rPr lang="en-US" altLang="ru-RU" sz="700" dirty="0">
                          <a:effectLst/>
                          <a:latin typeface="Arial" panose="020B0604020202020204" pitchFamily="34" charset="0"/>
                          <a:cs typeface="Arial" panose="020B0604020202020204" pitchFamily="34" charset="0"/>
                        </a:rPr>
                        <a:t>Failure to submit a signed commissioning certificate and supporting documents</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tc>
                  <a:txBody>
                    <a:bodyPr/>
                    <a:lstStyle/>
                    <a:p>
                      <a:pPr>
                        <a:lnSpc>
                          <a:spcPct val="107000"/>
                        </a:lnSpc>
                        <a:spcAft>
                          <a:spcPts val="0"/>
                        </a:spcAft>
                      </a:pPr>
                      <a:r>
                        <a:rPr lang="en-US" altLang="ru-RU" sz="700" dirty="0">
                          <a:effectLst/>
                          <a:latin typeface="Arial" panose="020B0604020202020204" pitchFamily="34" charset="0"/>
                          <a:cs typeface="Arial" panose="020B0604020202020204" pitchFamily="34" charset="0"/>
                        </a:rPr>
                        <a:t>Misuse of budget funds, violation of construction legislation.</a:t>
                      </a:r>
                    </a:p>
                    <a:p>
                      <a:pPr>
                        <a:lnSpc>
                          <a:spcPct val="107000"/>
                        </a:lnSpc>
                        <a:spcAft>
                          <a:spcPts val="0"/>
                        </a:spcAft>
                      </a:pPr>
                      <a:r>
                        <a:rPr lang="ru-RU" altLang="ru-RU" sz="700" dirty="0">
                          <a:effectLst/>
                          <a:latin typeface="Arial" panose="020B0604020202020204" pitchFamily="34" charset="0"/>
                          <a:cs typeface="Arial" panose="020B0604020202020204" pitchFamily="34" charset="0"/>
                        </a:rPr>
                        <a:t> </a:t>
                      </a:r>
                      <a:r>
                        <a:rPr lang="en-US" altLang="ru-RU" sz="700" dirty="0">
                          <a:effectLst/>
                          <a:latin typeface="Arial" panose="020B0604020202020204" pitchFamily="34" charset="0"/>
                          <a:cs typeface="Arial" panose="020B0604020202020204" pitchFamily="34" charset="0"/>
                        </a:rPr>
                        <a:t>Failure to meet construction deadlines and inefficient use of budget funds.</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tc>
                  <a:txBody>
                    <a:bodyPr/>
                    <a:lstStyle/>
                    <a:p>
                      <a:pPr algn="ctr">
                        <a:lnSpc>
                          <a:spcPct val="107000"/>
                        </a:lnSpc>
                        <a:spcAft>
                          <a:spcPts val="0"/>
                        </a:spcAft>
                      </a:pPr>
                      <a:r>
                        <a:rPr lang="ru-RU" altLang="ru-RU" sz="700" dirty="0">
                          <a:effectLst/>
                          <a:latin typeface="Arial" panose="020B0604020202020204" pitchFamily="34" charset="0"/>
                          <a:cs typeface="Arial" panose="020B0604020202020204" pitchFamily="34" charset="0"/>
                        </a:rPr>
                        <a:t>1</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080</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tc>
                  <a:txBody>
                    <a:bodyPr/>
                    <a:lstStyle/>
                    <a:p>
                      <a:pPr algn="ctr">
                        <a:lnSpc>
                          <a:spcPct val="107000"/>
                        </a:lnSpc>
                        <a:spcAft>
                          <a:spcPts val="0"/>
                        </a:spcAft>
                      </a:pPr>
                      <a:r>
                        <a:rPr lang="ru-RU" altLang="ru-RU" sz="700" dirty="0">
                          <a:effectLst/>
                          <a:latin typeface="Arial" panose="020B0604020202020204" pitchFamily="34" charset="0"/>
                          <a:cs typeface="Arial" panose="020B0604020202020204" pitchFamily="34" charset="0"/>
                        </a:rPr>
                        <a:t>8</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320</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0</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extLst>
                  <a:ext uri="{0D108BD9-81ED-4DB2-BD59-A6C34878D82A}">
                    <a16:rowId xmlns:a16="http://schemas.microsoft.com/office/drawing/2014/main" val="10008"/>
                  </a:ext>
                </a:extLst>
              </a:tr>
              <a:tr h="710909">
                <a:tc>
                  <a:txBody>
                    <a:bodyPr/>
                    <a:lstStyle/>
                    <a:p>
                      <a:pPr algn="ctr">
                        <a:lnSpc>
                          <a:spcPct val="107000"/>
                        </a:lnSpc>
                        <a:spcAft>
                          <a:spcPts val="0"/>
                        </a:spcAft>
                      </a:pPr>
                      <a:r>
                        <a:rPr lang="kk-KZ" altLang="kk-KZ" sz="700">
                          <a:effectLst/>
                          <a:latin typeface="Arial" panose="020B0604020202020204" pitchFamily="34" charset="0"/>
                          <a:cs typeface="Arial" panose="020B0604020202020204" pitchFamily="34" charset="0"/>
                        </a:rPr>
                        <a:t>9</a:t>
                      </a:r>
                      <a:endParaRPr lang="ru-RU" altLang="ru-RU" sz="700">
                        <a:effectLst/>
                        <a:latin typeface="Arial" panose="020B0604020202020204" pitchFamily="34" charset="0"/>
                        <a:ea typeface="Calibri"/>
                        <a:cs typeface="Arial" panose="020B0604020202020204" pitchFamily="34" charset="0"/>
                      </a:endParaRPr>
                    </a:p>
                  </a:txBody>
                  <a:tcPr marL="35718" marR="35718" marT="0" marB="0"/>
                </a:tc>
                <a:tc>
                  <a:txBody>
                    <a:bodyPr/>
                    <a:lstStyle/>
                    <a:p>
                      <a:pPr>
                        <a:lnSpc>
                          <a:spcPct val="107000"/>
                        </a:lnSpc>
                        <a:spcAft>
                          <a:spcPts val="0"/>
                        </a:spcAft>
                      </a:pPr>
                      <a:r>
                        <a:rPr lang="en-US" altLang="ru-RU" sz="700" dirty="0">
                          <a:effectLst/>
                          <a:latin typeface="Arial" panose="020B0604020202020204" pitchFamily="34" charset="0"/>
                          <a:cs typeface="Arial" panose="020B0604020202020204" pitchFamily="34" charset="0"/>
                        </a:rPr>
                        <a:t>Payments effected w/o registration of commitments by specific area and commitment type requiring mandatory registration with treasury bodies</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tc>
                  <a:txBody>
                    <a:bodyPr/>
                    <a:lstStyle/>
                    <a:p>
                      <a:pPr>
                        <a:lnSpc>
                          <a:spcPct val="107000"/>
                        </a:lnSpc>
                        <a:spcAft>
                          <a:spcPts val="0"/>
                        </a:spcAft>
                      </a:pPr>
                      <a:r>
                        <a:rPr lang="en-US" altLang="ru-RU" sz="700" dirty="0">
                          <a:effectLst/>
                          <a:latin typeface="Arial" panose="020B0604020202020204" pitchFamily="34" charset="0"/>
                          <a:cs typeface="Arial" panose="020B0604020202020204" pitchFamily="34" charset="0"/>
                        </a:rPr>
                        <a:t>Failure to comply with public procurement legislation</a:t>
                      </a:r>
                      <a:r>
                        <a:rPr lang="ru-RU" altLang="ru-RU" sz="700" dirty="0">
                          <a:effectLst/>
                          <a:latin typeface="Arial" panose="020B0604020202020204" pitchFamily="34" charset="0"/>
                          <a:cs typeface="Arial" panose="020B0604020202020204" pitchFamily="34" charset="0"/>
                        </a:rPr>
                        <a:t>  </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tc>
                  <a:txBody>
                    <a:bodyPr/>
                    <a:lstStyle/>
                    <a:p>
                      <a:pPr algn="ctr">
                        <a:lnSpc>
                          <a:spcPct val="107000"/>
                        </a:lnSpc>
                        <a:spcAft>
                          <a:spcPts val="0"/>
                        </a:spcAft>
                      </a:pPr>
                      <a:r>
                        <a:rPr lang="ru-RU" altLang="ru-RU" sz="700" dirty="0">
                          <a:effectLst/>
                          <a:latin typeface="Arial" panose="020B0604020202020204" pitchFamily="34" charset="0"/>
                          <a:cs typeface="Arial" panose="020B0604020202020204" pitchFamily="34" charset="0"/>
                        </a:rPr>
                        <a:t>2</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602</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tc>
                  <a:txBody>
                    <a:bodyPr/>
                    <a:lstStyle/>
                    <a:p>
                      <a:pPr algn="ctr">
                        <a:lnSpc>
                          <a:spcPct val="107000"/>
                        </a:lnSpc>
                        <a:spcAft>
                          <a:spcPts val="0"/>
                        </a:spcAft>
                      </a:pPr>
                      <a:r>
                        <a:rPr lang="ru-RU" altLang="ru-RU" sz="700" dirty="0">
                          <a:effectLst/>
                          <a:latin typeface="Arial" panose="020B0604020202020204" pitchFamily="34" charset="0"/>
                          <a:cs typeface="Arial" panose="020B0604020202020204" pitchFamily="34" charset="0"/>
                        </a:rPr>
                        <a:t>23</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826</a:t>
                      </a:r>
                      <a:r>
                        <a:rPr lang="en-US" altLang="ru-RU" sz="700" dirty="0">
                          <a:effectLst/>
                          <a:latin typeface="Arial" panose="020B0604020202020204" pitchFamily="34" charset="0"/>
                          <a:cs typeface="Arial" panose="020B0604020202020204" pitchFamily="34" charset="0"/>
                        </a:rPr>
                        <a:t>.</a:t>
                      </a:r>
                      <a:r>
                        <a:rPr lang="ru-RU" altLang="ru-RU" sz="700" dirty="0">
                          <a:effectLst/>
                          <a:latin typeface="Arial" panose="020B0604020202020204" pitchFamily="34" charset="0"/>
                          <a:cs typeface="Arial" panose="020B0604020202020204" pitchFamily="34" charset="0"/>
                        </a:rPr>
                        <a:t>2</a:t>
                      </a:r>
                      <a:endParaRPr lang="ru-RU" altLang="ru-RU" sz="700" dirty="0">
                        <a:effectLst/>
                        <a:latin typeface="Arial" panose="020B0604020202020204" pitchFamily="34" charset="0"/>
                        <a:ea typeface="Calibri"/>
                        <a:cs typeface="Arial" panose="020B0604020202020204" pitchFamily="34" charset="0"/>
                      </a:endParaRPr>
                    </a:p>
                  </a:txBody>
                  <a:tcPr marL="35718" marR="35718" marT="0" marB="0"/>
                </a:tc>
                <a:extLst>
                  <a:ext uri="{0D108BD9-81ED-4DB2-BD59-A6C34878D82A}">
                    <a16:rowId xmlns:a16="http://schemas.microsoft.com/office/drawing/2014/main" val="10009"/>
                  </a:ext>
                </a:extLst>
              </a:tr>
            </a:tbl>
          </a:graphicData>
        </a:graphic>
      </p:graphicFrame>
      <p:cxnSp>
        <p:nvCxnSpPr>
          <p:cNvPr id="7" name="Прямая соединительная линия 6"/>
          <p:cNvCxnSpPr/>
          <p:nvPr/>
        </p:nvCxnSpPr>
        <p:spPr>
          <a:xfrm flipH="1">
            <a:off x="4102100" y="550593"/>
            <a:ext cx="19050" cy="459290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8" name="Прямоугольник 7">
            <a:extLst>
              <a:ext uri="{FF2B5EF4-FFF2-40B4-BE49-F238E27FC236}">
                <a16:creationId xmlns:a16="http://schemas.microsoft.com/office/drawing/2014/main" id="{2679ABC2-2C80-4A22-9726-E5FF94B7F865}"/>
              </a:ext>
            </a:extLst>
          </p:cNvPr>
          <p:cNvSpPr/>
          <p:nvPr/>
        </p:nvSpPr>
        <p:spPr>
          <a:xfrm>
            <a:off x="171935" y="652184"/>
            <a:ext cx="3749791" cy="316375"/>
          </a:xfrm>
          <a:prstGeom prst="rect">
            <a:avLst/>
          </a:prstGeom>
          <a:pattFill prst="dkUpDiag">
            <a:fgClr>
              <a:srgbClr val="D5F2F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numCol="1" rtlCol="0" anchor="ctr"/>
          <a:lstStyle/>
          <a:p>
            <a:pPr algn="ctr"/>
            <a:endParaRPr lang="x-none" altLang="x-none"/>
          </a:p>
        </p:txBody>
      </p:sp>
      <p:sp>
        <p:nvSpPr>
          <p:cNvPr id="9" name="Прямоугольник 8">
            <a:extLst>
              <a:ext uri="{FF2B5EF4-FFF2-40B4-BE49-F238E27FC236}">
                <a16:creationId xmlns:a16="http://schemas.microsoft.com/office/drawing/2014/main" id="{2679ABC2-2C80-4A22-9726-E5FF94B7F865}"/>
              </a:ext>
            </a:extLst>
          </p:cNvPr>
          <p:cNvSpPr/>
          <p:nvPr/>
        </p:nvSpPr>
        <p:spPr>
          <a:xfrm>
            <a:off x="4324833" y="673658"/>
            <a:ext cx="4570396" cy="316375"/>
          </a:xfrm>
          <a:prstGeom prst="rect">
            <a:avLst/>
          </a:prstGeom>
          <a:pattFill prst="dkUpDiag">
            <a:fgClr>
              <a:srgbClr val="D5F2F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numCol="1" rtlCol="0" anchor="ctr"/>
          <a:lstStyle/>
          <a:p>
            <a:pPr algn="ctr"/>
            <a:endParaRPr lang="x-none" altLang="x-none"/>
          </a:p>
        </p:txBody>
      </p:sp>
      <p:sp>
        <p:nvSpPr>
          <p:cNvPr id="10" name="Прямоугольник 9">
            <a:extLst>
              <a:ext uri="{FF2B5EF4-FFF2-40B4-BE49-F238E27FC236}">
                <a16:creationId xmlns:a16="http://schemas.microsoft.com/office/drawing/2014/main" id="{D1B2F92E-289F-4D73-9120-725B378C185A}"/>
              </a:ext>
            </a:extLst>
          </p:cNvPr>
          <p:cNvSpPr/>
          <p:nvPr/>
        </p:nvSpPr>
        <p:spPr>
          <a:xfrm>
            <a:off x="551329" y="673658"/>
            <a:ext cx="2835104" cy="276995"/>
          </a:xfrm>
          <a:prstGeom prst="rect">
            <a:avLst/>
          </a:prstGeom>
        </p:spPr>
        <p:txBody>
          <a:bodyPr wrap="square" lIns="91436" tIns="45718" rIns="91436" bIns="45718" numCol="1">
            <a:spAutoFit/>
          </a:bodyPr>
          <a:lstStyle/>
          <a:p>
            <a:pPr algn="ctr"/>
            <a:r>
              <a:rPr lang="en-US" altLang="ru-RU" sz="1200" b="1" dirty="0">
                <a:solidFill>
                  <a:schemeClr val="tx1">
                    <a:lumMod val="75000"/>
                    <a:lumOff val="25000"/>
                  </a:schemeClr>
                </a:solidFill>
                <a:latin typeface="Tahoma" pitchFamily="34" charset="0"/>
                <a:cs typeface="Tahoma" pitchFamily="34" charset="0"/>
              </a:rPr>
              <a:t>Civil law transactions</a:t>
            </a:r>
            <a:r>
              <a:rPr lang="ru-RU" altLang="ru-RU" sz="1200" b="1" dirty="0">
                <a:solidFill>
                  <a:schemeClr val="tx1">
                    <a:lumMod val="75000"/>
                    <a:lumOff val="25000"/>
                  </a:schemeClr>
                </a:solidFill>
                <a:latin typeface="Tahoma" pitchFamily="34" charset="0"/>
                <a:cs typeface="Tahoma" pitchFamily="34" charset="0"/>
              </a:rPr>
              <a:t> </a:t>
            </a:r>
          </a:p>
        </p:txBody>
      </p:sp>
      <p:sp>
        <p:nvSpPr>
          <p:cNvPr id="11" name="Прямоугольник 10">
            <a:extLst>
              <a:ext uri="{FF2B5EF4-FFF2-40B4-BE49-F238E27FC236}">
                <a16:creationId xmlns:a16="http://schemas.microsoft.com/office/drawing/2014/main" id="{D1B2F92E-289F-4D73-9120-725B378C185A}"/>
              </a:ext>
            </a:extLst>
          </p:cNvPr>
          <p:cNvSpPr/>
          <p:nvPr/>
        </p:nvSpPr>
        <p:spPr>
          <a:xfrm>
            <a:off x="5322475" y="697826"/>
            <a:ext cx="2575112" cy="276999"/>
          </a:xfrm>
          <a:prstGeom prst="rect">
            <a:avLst/>
          </a:prstGeom>
        </p:spPr>
        <p:txBody>
          <a:bodyPr wrap="square" lIns="91436" tIns="45718" rIns="91436" bIns="45718" numCol="1">
            <a:spAutoFit/>
          </a:bodyPr>
          <a:lstStyle/>
          <a:p>
            <a:pPr algn="ctr"/>
            <a:r>
              <a:rPr lang="en-US" altLang="ru-RU" sz="1200" b="1" dirty="0">
                <a:solidFill>
                  <a:schemeClr val="tx1">
                    <a:lumMod val="75000"/>
                    <a:lumOff val="25000"/>
                  </a:schemeClr>
                </a:solidFill>
                <a:latin typeface="Tahoma" pitchFamily="34" charset="0"/>
                <a:cs typeface="Tahoma" pitchFamily="34" charset="0"/>
              </a:rPr>
              <a:t>Payments</a:t>
            </a:r>
            <a:endParaRPr lang="ru-RU" altLang="ru-RU" sz="1200" b="1" dirty="0">
              <a:solidFill>
                <a:schemeClr val="tx1">
                  <a:lumMod val="75000"/>
                  <a:lumOff val="25000"/>
                </a:schemeClr>
              </a:solidFill>
              <a:latin typeface="Tahoma" pitchFamily="34" charset="0"/>
              <a:cs typeface="Tahoma" pitchFamily="34" charset="0"/>
            </a:endParaRPr>
          </a:p>
        </p:txBody>
      </p:sp>
    </p:spTree>
    <p:extLst>
      <p:ext uri="{BB962C8B-B14F-4D97-AF65-F5344CB8AC3E}">
        <p14:creationId xmlns:p14="http://schemas.microsoft.com/office/powerpoint/2010/main" val="794333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9753" y="2"/>
            <a:ext cx="583295" cy="55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707773" y="164589"/>
            <a:ext cx="1295539" cy="338550"/>
          </a:xfrm>
          <a:prstGeom prst="rect">
            <a:avLst/>
          </a:prstGeom>
        </p:spPr>
        <p:txBody>
          <a:bodyPr wrap="none" lIns="91436" tIns="45718" rIns="91436" bIns="45718" numCol="1">
            <a:spAutoFit/>
          </a:bodyPr>
          <a:lstStyle/>
          <a:p>
            <a:pPr algn="just"/>
            <a:r>
              <a:rPr lang="en-US" sz="1600" dirty="0">
                <a:solidFill>
                  <a:schemeClr val="accent1">
                    <a:lumMod val="50000"/>
                  </a:schemeClr>
                </a:solidFill>
                <a:effectLst>
                  <a:outerShdw blurRad="38100" dist="38100" dir="2700000" algn="tl">
                    <a:srgbClr val="000000">
                      <a:alpha val="43137"/>
                    </a:srgbClr>
                  </a:outerShdw>
                </a:effectLst>
                <a:latin typeface="Times New Roman" pitchFamily="18" charset="0"/>
              </a:rPr>
              <a:t>COSO model</a:t>
            </a:r>
          </a:p>
        </p:txBody>
      </p:sp>
      <p:graphicFrame>
        <p:nvGraphicFramePr>
          <p:cNvPr id="5" name="Content Placeholder 3"/>
          <p:cNvGraphicFramePr>
            <a:graphicFrameLocks noGrp="1"/>
          </p:cNvGraphicFramePr>
          <p:nvPr>
            <p:extLst>
              <p:ext uri="{D42A27DB-BD31-4B8C-83A1-F6EECF244321}">
                <p14:modId xmlns:p14="http://schemas.microsoft.com/office/powerpoint/2010/main" val="2383681987"/>
              </p:ext>
            </p:extLst>
          </p:nvPr>
        </p:nvGraphicFramePr>
        <p:xfrm>
          <a:off x="633046" y="868680"/>
          <a:ext cx="8053754" cy="4046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8072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9753" y="2"/>
            <a:ext cx="583295" cy="55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Таблица 2"/>
          <p:cNvGraphicFramePr>
            <a:graphicFrameLocks noGrp="1"/>
          </p:cNvGraphicFramePr>
          <p:nvPr>
            <p:extLst>
              <p:ext uri="{D42A27DB-BD31-4B8C-83A1-F6EECF244321}">
                <p14:modId xmlns:p14="http://schemas.microsoft.com/office/powerpoint/2010/main" val="2134136458"/>
              </p:ext>
            </p:extLst>
          </p:nvPr>
        </p:nvGraphicFramePr>
        <p:xfrm>
          <a:off x="137163" y="2891655"/>
          <a:ext cx="8890297" cy="2140248"/>
        </p:xfrm>
        <a:graphic>
          <a:graphicData uri="http://schemas.openxmlformats.org/drawingml/2006/table">
            <a:tbl>
              <a:tblPr>
                <a:tableStyleId>{D7AC3CCA-C797-4891-BE02-D94E43425B78}</a:tableStyleId>
              </a:tblPr>
              <a:tblGrid>
                <a:gridCol w="329821">
                  <a:extLst>
                    <a:ext uri="{9D8B030D-6E8A-4147-A177-3AD203B41FA5}">
                      <a16:colId xmlns:a16="http://schemas.microsoft.com/office/drawing/2014/main" val="20000"/>
                    </a:ext>
                  </a:extLst>
                </a:gridCol>
                <a:gridCol w="970466">
                  <a:extLst>
                    <a:ext uri="{9D8B030D-6E8A-4147-A177-3AD203B41FA5}">
                      <a16:colId xmlns:a16="http://schemas.microsoft.com/office/drawing/2014/main" val="20001"/>
                    </a:ext>
                  </a:extLst>
                </a:gridCol>
                <a:gridCol w="563278">
                  <a:extLst>
                    <a:ext uri="{9D8B030D-6E8A-4147-A177-3AD203B41FA5}">
                      <a16:colId xmlns:a16="http://schemas.microsoft.com/office/drawing/2014/main" val="20002"/>
                    </a:ext>
                  </a:extLst>
                </a:gridCol>
                <a:gridCol w="515773">
                  <a:extLst>
                    <a:ext uri="{9D8B030D-6E8A-4147-A177-3AD203B41FA5}">
                      <a16:colId xmlns:a16="http://schemas.microsoft.com/office/drawing/2014/main" val="20003"/>
                    </a:ext>
                  </a:extLst>
                </a:gridCol>
                <a:gridCol w="386830">
                  <a:extLst>
                    <a:ext uri="{9D8B030D-6E8A-4147-A177-3AD203B41FA5}">
                      <a16:colId xmlns:a16="http://schemas.microsoft.com/office/drawing/2014/main" val="20004"/>
                    </a:ext>
                  </a:extLst>
                </a:gridCol>
                <a:gridCol w="773659">
                  <a:extLst>
                    <a:ext uri="{9D8B030D-6E8A-4147-A177-3AD203B41FA5}">
                      <a16:colId xmlns:a16="http://schemas.microsoft.com/office/drawing/2014/main" val="20005"/>
                    </a:ext>
                  </a:extLst>
                </a:gridCol>
                <a:gridCol w="1079051">
                  <a:extLst>
                    <a:ext uri="{9D8B030D-6E8A-4147-A177-3AD203B41FA5}">
                      <a16:colId xmlns:a16="http://schemas.microsoft.com/office/drawing/2014/main" val="20006"/>
                    </a:ext>
                  </a:extLst>
                </a:gridCol>
                <a:gridCol w="624357">
                  <a:extLst>
                    <a:ext uri="{9D8B030D-6E8A-4147-A177-3AD203B41FA5}">
                      <a16:colId xmlns:a16="http://schemas.microsoft.com/office/drawing/2014/main" val="20007"/>
                    </a:ext>
                  </a:extLst>
                </a:gridCol>
                <a:gridCol w="3647062">
                  <a:extLst>
                    <a:ext uri="{9D8B030D-6E8A-4147-A177-3AD203B41FA5}">
                      <a16:colId xmlns:a16="http://schemas.microsoft.com/office/drawing/2014/main" val="20008"/>
                    </a:ext>
                  </a:extLst>
                </a:gridCol>
              </a:tblGrid>
              <a:tr h="100092">
                <a:tc rowSpan="2">
                  <a:txBody>
                    <a:bodyPr/>
                    <a:lstStyle/>
                    <a:p>
                      <a:pPr algn="ctr" fontAlgn="ctr"/>
                      <a:r>
                        <a:rPr lang="ru-RU" altLang="ru-RU" sz="600" b="1" u="none" strike="noStrike" dirty="0">
                          <a:solidFill>
                            <a:schemeClr val="bg1"/>
                          </a:solidFill>
                          <a:effectLst/>
                          <a:latin typeface="Arial" panose="020B0604020202020204" pitchFamily="34" charset="0"/>
                          <a:cs typeface="Arial" panose="020B0604020202020204" pitchFamily="34" charset="0"/>
                        </a:rPr>
                        <a:t>№ </a:t>
                      </a:r>
                      <a:endParaRPr lang="ru-RU" altLang="ru-RU" sz="600" b="1" i="0" u="none" strike="noStrike" dirty="0">
                        <a:solidFill>
                          <a:schemeClr val="bg1"/>
                        </a:solidFill>
                        <a:effectLst/>
                        <a:latin typeface="Arial" panose="020B0604020202020204" pitchFamily="34" charset="0"/>
                        <a:cs typeface="Arial" panose="020B0604020202020204" pitchFamily="34" charset="0"/>
                      </a:endParaRPr>
                    </a:p>
                  </a:txBody>
                  <a:tcPr marL="4933" marR="4933" marT="4933" marB="0" anchor="ctr">
                    <a:solidFill>
                      <a:schemeClr val="accent1">
                        <a:lumMod val="75000"/>
                      </a:schemeClr>
                    </a:solidFill>
                  </a:tcPr>
                </a:tc>
                <a:tc rowSpan="2">
                  <a:txBody>
                    <a:bodyPr/>
                    <a:lstStyle/>
                    <a:p>
                      <a:pPr algn="ctr" fontAlgn="ctr"/>
                      <a:r>
                        <a:rPr lang="en-US" altLang="ru-RU" sz="600" b="1" u="none" strike="noStrike" dirty="0">
                          <a:solidFill>
                            <a:schemeClr val="bg1"/>
                          </a:solidFill>
                          <a:effectLst/>
                          <a:latin typeface="Arial" panose="020B0604020202020204" pitchFamily="34" charset="0"/>
                          <a:cs typeface="Arial" panose="020B0604020202020204" pitchFamily="34" charset="0"/>
                        </a:rPr>
                        <a:t>Risk (violation identified</a:t>
                      </a:r>
                      <a:r>
                        <a:rPr lang="ru-RU" altLang="ru-RU" sz="600" b="1" u="none" strike="noStrike" dirty="0">
                          <a:solidFill>
                            <a:schemeClr val="bg1"/>
                          </a:solidFill>
                          <a:effectLst/>
                          <a:latin typeface="Arial" panose="020B0604020202020204" pitchFamily="34" charset="0"/>
                          <a:cs typeface="Arial" panose="020B0604020202020204" pitchFamily="34" charset="0"/>
                        </a:rPr>
                        <a:t>)</a:t>
                      </a:r>
                      <a:endParaRPr lang="ru-RU" altLang="ru-RU" sz="600" b="1" i="0" u="none" strike="noStrike" dirty="0">
                        <a:solidFill>
                          <a:schemeClr val="bg1"/>
                        </a:solidFill>
                        <a:effectLst/>
                        <a:latin typeface="Arial" panose="020B0604020202020204" pitchFamily="34" charset="0"/>
                        <a:cs typeface="Arial" panose="020B0604020202020204" pitchFamily="34" charset="0"/>
                      </a:endParaRPr>
                    </a:p>
                  </a:txBody>
                  <a:tcPr marL="4933" marR="4933" marT="4933" marB="0" anchor="ctr">
                    <a:solidFill>
                      <a:schemeClr val="accent1">
                        <a:lumMod val="75000"/>
                      </a:schemeClr>
                    </a:solidFill>
                  </a:tcPr>
                </a:tc>
                <a:tc gridSpan="2">
                  <a:txBody>
                    <a:bodyPr/>
                    <a:lstStyle/>
                    <a:p>
                      <a:pPr algn="ctr" fontAlgn="ctr"/>
                      <a:r>
                        <a:rPr lang="en-US" altLang="ru-RU" sz="700" b="1" u="none" strike="noStrike" dirty="0">
                          <a:solidFill>
                            <a:schemeClr val="bg1"/>
                          </a:solidFill>
                          <a:effectLst/>
                        </a:rPr>
                        <a:t>Implications</a:t>
                      </a:r>
                      <a:endParaRPr lang="ru-RU" altLang="ru-RU" sz="700" b="1" i="0" u="none" strike="noStrike" dirty="0">
                        <a:solidFill>
                          <a:schemeClr val="bg1"/>
                        </a:solidFill>
                        <a:effectLst/>
                        <a:latin typeface="Times New Roman"/>
                      </a:endParaRPr>
                    </a:p>
                  </a:txBody>
                  <a:tcPr marL="4933" marR="4933" marT="4933" marB="0" anchor="ctr">
                    <a:solidFill>
                      <a:schemeClr val="accent1">
                        <a:lumMod val="75000"/>
                      </a:schemeClr>
                    </a:solidFill>
                  </a:tcPr>
                </a:tc>
                <a:tc hMerge="1">
                  <a:txBody>
                    <a:bodyPr/>
                    <a:lstStyle/>
                    <a:p>
                      <a:endParaRPr lang="ru-RU" altLang="ru-RU"/>
                    </a:p>
                  </a:txBody>
                  <a:tcPr/>
                </a:tc>
                <a:tc rowSpan="2">
                  <a:txBody>
                    <a:bodyPr/>
                    <a:lstStyle/>
                    <a:p>
                      <a:pPr algn="ctr" fontAlgn="t"/>
                      <a:r>
                        <a:rPr lang="en-US" altLang="ru-RU" sz="600" b="1" u="none" strike="noStrike" dirty="0">
                          <a:solidFill>
                            <a:schemeClr val="bg1"/>
                          </a:solidFill>
                          <a:effectLst/>
                          <a:latin typeface="Arial" panose="020B0604020202020204" pitchFamily="34" charset="0"/>
                          <a:cs typeface="Arial" panose="020B0604020202020204" pitchFamily="34" charset="0"/>
                        </a:rPr>
                        <a:t>Qty</a:t>
                      </a:r>
                      <a:endParaRPr lang="ru-RU" altLang="ru-RU" sz="600" b="1" i="0" u="none" strike="noStrike" dirty="0">
                        <a:solidFill>
                          <a:schemeClr val="bg1"/>
                        </a:solidFill>
                        <a:effectLst/>
                        <a:latin typeface="Arial" panose="020B0604020202020204" pitchFamily="34" charset="0"/>
                        <a:cs typeface="Arial" panose="020B0604020202020204" pitchFamily="34" charset="0"/>
                      </a:endParaRPr>
                    </a:p>
                  </a:txBody>
                  <a:tcPr marL="4933" marR="4933" marT="4933" marB="0" anchor="ctr">
                    <a:solidFill>
                      <a:schemeClr val="accent1">
                        <a:lumMod val="75000"/>
                      </a:schemeClr>
                    </a:solidFill>
                  </a:tcPr>
                </a:tc>
                <a:tc rowSpan="2">
                  <a:txBody>
                    <a:bodyPr/>
                    <a:lstStyle/>
                    <a:p>
                      <a:pPr algn="ctr" fontAlgn="t"/>
                      <a:r>
                        <a:rPr lang="en-US" altLang="ru-RU" sz="600" b="1" u="none" strike="noStrike" dirty="0">
                          <a:solidFill>
                            <a:schemeClr val="bg1"/>
                          </a:solidFill>
                          <a:effectLst/>
                          <a:latin typeface="Arial" panose="020B0604020202020204" pitchFamily="34" charset="0"/>
                          <a:cs typeface="Arial" panose="020B0604020202020204" pitchFamily="34" charset="0"/>
                        </a:rPr>
                        <a:t>2</a:t>
                      </a:r>
                      <a:r>
                        <a:rPr lang="en-US" altLang="ru-RU" sz="600" b="1" u="none" strike="noStrike" baseline="30000" dirty="0">
                          <a:solidFill>
                            <a:schemeClr val="bg1"/>
                          </a:solidFill>
                          <a:effectLst/>
                          <a:latin typeface="Arial" panose="020B0604020202020204" pitchFamily="34" charset="0"/>
                          <a:cs typeface="Arial" panose="020B0604020202020204" pitchFamily="34" charset="0"/>
                        </a:rPr>
                        <a:t>nd</a:t>
                      </a:r>
                      <a:r>
                        <a:rPr lang="en-US" altLang="ru-RU" sz="600" b="1" u="none" strike="noStrike" dirty="0">
                          <a:solidFill>
                            <a:schemeClr val="bg1"/>
                          </a:solidFill>
                          <a:effectLst/>
                          <a:latin typeface="Arial" panose="020B0604020202020204" pitchFamily="34" charset="0"/>
                          <a:cs typeface="Arial" panose="020B0604020202020204" pitchFamily="34" charset="0"/>
                        </a:rPr>
                        <a:t> degree violation weight vs. Total number of 2</a:t>
                      </a:r>
                      <a:r>
                        <a:rPr lang="en-US" altLang="ru-RU" sz="600" b="1" u="none" strike="noStrike" baseline="30000" dirty="0">
                          <a:solidFill>
                            <a:schemeClr val="bg1"/>
                          </a:solidFill>
                          <a:effectLst/>
                          <a:latin typeface="Arial" panose="020B0604020202020204" pitchFamily="34" charset="0"/>
                          <a:cs typeface="Arial" panose="020B0604020202020204" pitchFamily="34" charset="0"/>
                        </a:rPr>
                        <a:t>nd</a:t>
                      </a:r>
                      <a:r>
                        <a:rPr lang="en-US" altLang="ru-RU" sz="600" b="1" u="none" strike="noStrike" dirty="0">
                          <a:solidFill>
                            <a:schemeClr val="bg1"/>
                          </a:solidFill>
                          <a:effectLst/>
                          <a:latin typeface="Arial" panose="020B0604020202020204" pitchFamily="34" charset="0"/>
                          <a:cs typeface="Arial" panose="020B0604020202020204" pitchFamily="34" charset="0"/>
                        </a:rPr>
                        <a:t> degree violations for the Department (%)</a:t>
                      </a:r>
                      <a:endParaRPr lang="ru-RU" altLang="ru-RU" sz="600" b="1" i="0" u="none" strike="noStrike" dirty="0">
                        <a:solidFill>
                          <a:schemeClr val="bg1"/>
                        </a:solidFill>
                        <a:effectLst/>
                        <a:latin typeface="Arial" panose="020B0604020202020204" pitchFamily="34" charset="0"/>
                        <a:cs typeface="Arial" panose="020B0604020202020204" pitchFamily="34" charset="0"/>
                      </a:endParaRPr>
                    </a:p>
                  </a:txBody>
                  <a:tcPr marL="4933" marR="4933" marT="4933" marB="0" anchor="ctr">
                    <a:solidFill>
                      <a:schemeClr val="accent1">
                        <a:lumMod val="75000"/>
                      </a:schemeClr>
                    </a:solidFill>
                  </a:tcPr>
                </a:tc>
                <a:tc rowSpan="2">
                  <a:txBody>
                    <a:bodyPr/>
                    <a:lstStyle/>
                    <a:p>
                      <a:pPr algn="ctr" fontAlgn="ctr"/>
                      <a:r>
                        <a:rPr lang="en-US" altLang="ru-RU" sz="600" b="1" u="none" strike="noStrike" dirty="0">
                          <a:solidFill>
                            <a:schemeClr val="bg1"/>
                          </a:solidFill>
                          <a:effectLst/>
                          <a:latin typeface="Arial" panose="020B0604020202020204" pitchFamily="34" charset="0"/>
                          <a:cs typeface="Arial" panose="020B0604020202020204" pitchFamily="34" charset="0"/>
                        </a:rPr>
                        <a:t>Normative regulation measures</a:t>
                      </a:r>
                      <a:endParaRPr lang="ru-RU" altLang="ru-RU" sz="600" b="1" i="0" u="none" strike="noStrike" dirty="0">
                        <a:solidFill>
                          <a:schemeClr val="bg1"/>
                        </a:solidFill>
                        <a:effectLst/>
                        <a:latin typeface="Arial" panose="020B0604020202020204" pitchFamily="34" charset="0"/>
                        <a:cs typeface="Arial" panose="020B0604020202020204" pitchFamily="34" charset="0"/>
                      </a:endParaRPr>
                    </a:p>
                  </a:txBody>
                  <a:tcPr marL="4933" marR="4933" marT="4933" marB="0" anchor="ctr">
                    <a:solidFill>
                      <a:schemeClr val="accent1">
                        <a:lumMod val="75000"/>
                      </a:schemeClr>
                    </a:solidFill>
                  </a:tcPr>
                </a:tc>
                <a:tc rowSpan="2">
                  <a:txBody>
                    <a:bodyPr/>
                    <a:lstStyle/>
                    <a:p>
                      <a:pPr algn="ctr" fontAlgn="ctr"/>
                      <a:r>
                        <a:rPr lang="en-US" altLang="ru-RU" sz="600" b="1" u="none" strike="noStrike" dirty="0">
                          <a:solidFill>
                            <a:schemeClr val="bg1"/>
                          </a:solidFill>
                          <a:effectLst/>
                          <a:latin typeface="Arial" panose="020B0604020202020204" pitchFamily="34" charset="0"/>
                          <a:cs typeface="Arial" panose="020B0604020202020204" pitchFamily="34" charset="0"/>
                        </a:rPr>
                        <a:t>Technical regulation measures</a:t>
                      </a:r>
                      <a:endParaRPr lang="ru-RU" altLang="ru-RU" sz="600" b="1" i="0" u="none" strike="noStrike" dirty="0">
                        <a:solidFill>
                          <a:schemeClr val="bg1"/>
                        </a:solidFill>
                        <a:effectLst/>
                        <a:latin typeface="Arial" panose="020B0604020202020204" pitchFamily="34" charset="0"/>
                        <a:cs typeface="Arial" panose="020B0604020202020204" pitchFamily="34" charset="0"/>
                      </a:endParaRPr>
                    </a:p>
                  </a:txBody>
                  <a:tcPr marL="4933" marR="4933" marT="4933" marB="0" anchor="ctr">
                    <a:solidFill>
                      <a:schemeClr val="accent1">
                        <a:lumMod val="75000"/>
                      </a:schemeClr>
                    </a:solidFill>
                  </a:tcPr>
                </a:tc>
                <a:tc rowSpan="2">
                  <a:txBody>
                    <a:bodyPr/>
                    <a:lstStyle/>
                    <a:p>
                      <a:pPr algn="ctr" fontAlgn="ctr"/>
                      <a:r>
                        <a:rPr lang="en-US" altLang="ru-RU" sz="600" b="1" u="none" strike="noStrike" dirty="0">
                          <a:solidFill>
                            <a:schemeClr val="bg1"/>
                          </a:solidFill>
                          <a:effectLst/>
                          <a:latin typeface="Arial" panose="020B0604020202020204" pitchFamily="34" charset="0"/>
                          <a:cs typeface="Arial" panose="020B0604020202020204" pitchFamily="34" charset="0"/>
                        </a:rPr>
                        <a:t>Conclusion</a:t>
                      </a:r>
                      <a:r>
                        <a:rPr lang="ru-RU" altLang="ru-RU" sz="600" b="1" u="none" strike="noStrike" dirty="0">
                          <a:effectLst/>
                          <a:latin typeface="Arial" panose="020B0604020202020204" pitchFamily="34" charset="0"/>
                          <a:cs typeface="Arial" panose="020B0604020202020204" pitchFamily="34" charset="0"/>
                        </a:rPr>
                        <a:t> </a:t>
                      </a:r>
                      <a:endParaRPr lang="ru-RU" altLang="ru-RU" sz="600" b="1" i="0" u="none" strike="noStrike" dirty="0">
                        <a:solidFill>
                          <a:srgbClr val="000000"/>
                        </a:solidFill>
                        <a:effectLst/>
                        <a:latin typeface="Arial" panose="020B0604020202020204" pitchFamily="34" charset="0"/>
                        <a:cs typeface="Arial" panose="020B0604020202020204" pitchFamily="34" charset="0"/>
                      </a:endParaRPr>
                    </a:p>
                  </a:txBody>
                  <a:tcPr marL="4933" marR="4933" marT="4933" marB="0" anchor="ctr">
                    <a:solidFill>
                      <a:schemeClr val="accent1">
                        <a:lumMod val="75000"/>
                      </a:schemeClr>
                    </a:solidFill>
                  </a:tcPr>
                </a:tc>
                <a:extLst>
                  <a:ext uri="{0D108BD9-81ED-4DB2-BD59-A6C34878D82A}">
                    <a16:rowId xmlns:a16="http://schemas.microsoft.com/office/drawing/2014/main" val="10000"/>
                  </a:ext>
                </a:extLst>
              </a:tr>
              <a:tr h="372849">
                <a:tc vMerge="1">
                  <a:txBody>
                    <a:bodyPr/>
                    <a:lstStyle/>
                    <a:p>
                      <a:endParaRPr lang="ru-RU" altLang="ru-RU"/>
                    </a:p>
                  </a:txBody>
                  <a:tcPr/>
                </a:tc>
                <a:tc vMerge="1">
                  <a:txBody>
                    <a:bodyPr/>
                    <a:lstStyle/>
                    <a:p>
                      <a:endParaRPr lang="ru-RU" altLang="ru-RU"/>
                    </a:p>
                  </a:txBody>
                  <a:tcPr/>
                </a:tc>
                <a:tc>
                  <a:txBody>
                    <a:bodyPr/>
                    <a:lstStyle/>
                    <a:p>
                      <a:pPr algn="ctr" fontAlgn="ctr"/>
                      <a:r>
                        <a:rPr lang="en-US" altLang="ru-RU" sz="600" b="1" u="none" strike="noStrike" dirty="0">
                          <a:solidFill>
                            <a:schemeClr val="bg1"/>
                          </a:solidFill>
                          <a:effectLst/>
                          <a:latin typeface="Arial" panose="020B0604020202020204" pitchFamily="34" charset="0"/>
                          <a:cs typeface="Arial" panose="020B0604020202020204" pitchFamily="34" charset="0"/>
                        </a:rPr>
                        <a:t>For Spending Unit</a:t>
                      </a:r>
                      <a:endParaRPr lang="ru-RU" altLang="ru-RU" sz="600" b="1" i="0" u="none" strike="noStrike" dirty="0">
                        <a:solidFill>
                          <a:schemeClr val="bg1"/>
                        </a:solidFill>
                        <a:effectLst/>
                        <a:latin typeface="Arial" panose="020B0604020202020204" pitchFamily="34" charset="0"/>
                        <a:cs typeface="Arial" panose="020B0604020202020204" pitchFamily="34" charset="0"/>
                      </a:endParaRPr>
                    </a:p>
                  </a:txBody>
                  <a:tcPr marL="4933" marR="4933" marT="4933" marB="0" anchor="ctr">
                    <a:solidFill>
                      <a:schemeClr val="accent1">
                        <a:lumMod val="75000"/>
                      </a:schemeClr>
                    </a:solidFill>
                  </a:tcPr>
                </a:tc>
                <a:tc>
                  <a:txBody>
                    <a:bodyPr/>
                    <a:lstStyle/>
                    <a:p>
                      <a:pPr algn="ctr" fontAlgn="ctr"/>
                      <a:r>
                        <a:rPr lang="en-US" altLang="ru-RU" sz="600" b="1" u="none" strike="noStrike" dirty="0">
                          <a:solidFill>
                            <a:schemeClr val="bg1"/>
                          </a:solidFill>
                          <a:effectLst/>
                          <a:latin typeface="Arial" panose="020B0604020202020204" pitchFamily="34" charset="0"/>
                          <a:cs typeface="Arial" panose="020B0604020202020204" pitchFamily="34" charset="0"/>
                        </a:rPr>
                        <a:t>For Treasury Committee</a:t>
                      </a:r>
                      <a:endParaRPr lang="ru-RU" altLang="ru-RU" sz="600" b="1" i="0" u="none" strike="noStrike" dirty="0">
                        <a:solidFill>
                          <a:schemeClr val="bg1"/>
                        </a:solidFill>
                        <a:effectLst/>
                        <a:latin typeface="Arial" panose="020B0604020202020204" pitchFamily="34" charset="0"/>
                        <a:cs typeface="Arial" panose="020B0604020202020204" pitchFamily="34" charset="0"/>
                      </a:endParaRPr>
                    </a:p>
                  </a:txBody>
                  <a:tcPr marL="4933" marR="4933" marT="4933" marB="0" anchor="ctr">
                    <a:solidFill>
                      <a:schemeClr val="accent1">
                        <a:lumMod val="75000"/>
                      </a:schemeClr>
                    </a:solidFill>
                  </a:tcPr>
                </a:tc>
                <a:tc vMerge="1">
                  <a:txBody>
                    <a:bodyPr/>
                    <a:lstStyle/>
                    <a:p>
                      <a:endParaRPr lang="ru-RU" altLang="ru-RU"/>
                    </a:p>
                  </a:txBody>
                  <a:tcPr/>
                </a:tc>
                <a:tc vMerge="1">
                  <a:txBody>
                    <a:bodyPr/>
                    <a:lstStyle/>
                    <a:p>
                      <a:endParaRPr lang="ru-RU" altLang="ru-RU"/>
                    </a:p>
                  </a:txBody>
                  <a:tcPr/>
                </a:tc>
                <a:tc vMerge="1">
                  <a:txBody>
                    <a:bodyPr/>
                    <a:lstStyle/>
                    <a:p>
                      <a:endParaRPr lang="ru-RU" altLang="ru-RU"/>
                    </a:p>
                  </a:txBody>
                  <a:tcPr/>
                </a:tc>
                <a:tc vMerge="1">
                  <a:txBody>
                    <a:bodyPr/>
                    <a:lstStyle/>
                    <a:p>
                      <a:endParaRPr lang="ru-RU" altLang="ru-RU"/>
                    </a:p>
                  </a:txBody>
                  <a:tcPr/>
                </a:tc>
                <a:tc vMerge="1">
                  <a:txBody>
                    <a:bodyPr/>
                    <a:lstStyle/>
                    <a:p>
                      <a:endParaRPr lang="ru-RU" altLang="ru-RU"/>
                    </a:p>
                  </a:txBody>
                  <a:tcPr/>
                </a:tc>
                <a:extLst>
                  <a:ext uri="{0D108BD9-81ED-4DB2-BD59-A6C34878D82A}">
                    <a16:rowId xmlns:a16="http://schemas.microsoft.com/office/drawing/2014/main" val="10001"/>
                  </a:ext>
                </a:extLst>
              </a:tr>
              <a:tr h="660431">
                <a:tc>
                  <a:txBody>
                    <a:bodyPr/>
                    <a:lstStyle/>
                    <a:p>
                      <a:pPr algn="ctr" fontAlgn="t"/>
                      <a:r>
                        <a:rPr lang="ru-RU" altLang="ru-RU" sz="600" u="none" strike="noStrike" dirty="0">
                          <a:effectLst/>
                          <a:latin typeface="Arial" panose="020B0604020202020204" pitchFamily="34" charset="0"/>
                          <a:cs typeface="Arial" panose="020B0604020202020204" pitchFamily="34" charset="0"/>
                        </a:rPr>
                        <a:t>5.1</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4933" marR="4933" marT="4933" marB="0"/>
                </a:tc>
                <a:tc>
                  <a:txBody>
                    <a:bodyPr/>
                    <a:lstStyle/>
                    <a:p>
                      <a:pPr algn="just" fontAlgn="ctr"/>
                      <a:r>
                        <a:rPr lang="en-US" altLang="ru-RU" sz="600" u="none" strike="noStrike" dirty="0">
                          <a:effectLst/>
                          <a:latin typeface="Arial" panose="020B0604020202020204" pitchFamily="34" charset="0"/>
                          <a:cs typeface="Arial" panose="020B0604020202020204" pitchFamily="34" charset="0"/>
                        </a:rPr>
                        <a:t>The purpose of the payment does not correspond to the expenditure area as per the Structure of Specific Economic Classification of Expenditures</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4933" marR="4933" marT="4933" marB="0"/>
                </a:tc>
                <a:tc>
                  <a:txBody>
                    <a:bodyPr/>
                    <a:lstStyle/>
                    <a:p>
                      <a:pPr algn="ctr" fontAlgn="t"/>
                      <a:r>
                        <a:rPr lang="en-US" altLang="ru-RU" sz="600" u="none" strike="noStrike" dirty="0">
                          <a:effectLst/>
                          <a:latin typeface="Arial" panose="020B0604020202020204" pitchFamily="34" charset="0"/>
                          <a:cs typeface="Arial" panose="020B0604020202020204" pitchFamily="34" charset="0"/>
                        </a:rPr>
                        <a:t>Misuse of budget funds</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4933" marR="4933" marT="4933" marB="0"/>
                </a:tc>
                <a:tc>
                  <a:txBody>
                    <a:bodyPr/>
                    <a:lstStyle/>
                    <a:p>
                      <a:pPr algn="ctr" fontAlgn="t"/>
                      <a:r>
                        <a:rPr lang="en-US" altLang="ru-RU" sz="600" u="none" strike="noStrike" dirty="0">
                          <a:effectLst/>
                          <a:latin typeface="Arial" panose="020B0604020202020204" pitchFamily="34" charset="0"/>
                          <a:cs typeface="Arial" panose="020B0604020202020204" pitchFamily="34" charset="0"/>
                        </a:rPr>
                        <a:t>Violation of regulations set forth by laws and regulations.</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4933" marR="4933" marT="4933" marB="0"/>
                </a:tc>
                <a:tc>
                  <a:txBody>
                    <a:bodyPr/>
                    <a:lstStyle/>
                    <a:p>
                      <a:pPr algn="ctr" fontAlgn="t"/>
                      <a:r>
                        <a:rPr lang="ru-RU" altLang="ru-RU" sz="600" u="none" strike="noStrike" dirty="0">
                          <a:effectLst/>
                          <a:latin typeface="Arial" panose="020B0604020202020204" pitchFamily="34" charset="0"/>
                          <a:cs typeface="Arial" panose="020B0604020202020204" pitchFamily="34" charset="0"/>
                        </a:rPr>
                        <a:t>34</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4933" marR="4933" marT="4933" marB="0"/>
                </a:tc>
                <a:tc>
                  <a:txBody>
                    <a:bodyPr/>
                    <a:lstStyle/>
                    <a:p>
                      <a:pPr algn="ctr" fontAlgn="t"/>
                      <a:r>
                        <a:rPr lang="ru-RU" altLang="ru-RU" sz="600" u="none" strike="noStrike" dirty="0">
                          <a:effectLst/>
                          <a:latin typeface="Arial" panose="020B0604020202020204" pitchFamily="34" charset="0"/>
                          <a:cs typeface="Arial" panose="020B0604020202020204" pitchFamily="34" charset="0"/>
                        </a:rPr>
                        <a:t>50</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4933" marR="4933" marT="4933" marB="0"/>
                </a:tc>
                <a:tc>
                  <a:txBody>
                    <a:bodyPr/>
                    <a:lstStyle/>
                    <a:p>
                      <a:pPr algn="ctr" fontAlgn="t"/>
                      <a:r>
                        <a:rPr lang="ru-RU" altLang="ru-RU" sz="600" u="none" strike="noStrike" dirty="0">
                          <a:effectLst/>
                          <a:latin typeface="Arial" panose="020B0604020202020204" pitchFamily="34" charset="0"/>
                          <a:cs typeface="Arial" panose="020B0604020202020204" pitchFamily="34" charset="0"/>
                        </a:rPr>
                        <a:t>1) </a:t>
                      </a:r>
                      <a:r>
                        <a:rPr lang="en-US" altLang="ru-RU" sz="600" u="none" strike="noStrike" dirty="0">
                          <a:effectLst/>
                          <a:latin typeface="Arial" panose="020B0604020202020204" pitchFamily="34" charset="0"/>
                          <a:cs typeface="Arial" panose="020B0604020202020204" pitchFamily="34" charset="0"/>
                        </a:rPr>
                        <a:t>art.</a:t>
                      </a:r>
                      <a:r>
                        <a:rPr lang="ru-RU" altLang="ru-RU" sz="600" u="none" strike="noStrike" dirty="0">
                          <a:effectLst/>
                          <a:latin typeface="Arial" panose="020B0604020202020204" pitchFamily="34" charset="0"/>
                          <a:cs typeface="Arial" panose="020B0604020202020204" pitchFamily="34" charset="0"/>
                        </a:rPr>
                        <a:t>.97 </a:t>
                      </a:r>
                      <a:r>
                        <a:rPr lang="en-US" altLang="ru-RU" sz="600" u="none" strike="noStrike" dirty="0">
                          <a:effectLst/>
                          <a:latin typeface="Arial" panose="020B0604020202020204" pitchFamily="34" charset="0"/>
                          <a:cs typeface="Arial" panose="020B0604020202020204" pitchFamily="34" charset="0"/>
                        </a:rPr>
                        <a:t>of BC</a:t>
                      </a:r>
                      <a:r>
                        <a:rPr lang="ru-RU" altLang="ru-RU" sz="600" u="none" strike="noStrike" dirty="0">
                          <a:effectLst/>
                          <a:latin typeface="Arial" panose="020B0604020202020204" pitchFamily="34" charset="0"/>
                          <a:cs typeface="Arial" panose="020B0604020202020204" pitchFamily="34" charset="0"/>
                        </a:rPr>
                        <a:t> № 95-IV;</a:t>
                      </a:r>
                      <a:br>
                        <a:rPr lang="ru-RU" altLang="ru-RU" sz="600" u="none" strike="noStrike" dirty="0">
                          <a:effectLst/>
                          <a:latin typeface="Arial" panose="020B0604020202020204" pitchFamily="34" charset="0"/>
                          <a:cs typeface="Arial" panose="020B0604020202020204" pitchFamily="34" charset="0"/>
                        </a:rPr>
                      </a:br>
                      <a:r>
                        <a:rPr lang="ru-RU" altLang="ru-RU" sz="600" u="none" strike="noStrike" dirty="0">
                          <a:effectLst/>
                          <a:latin typeface="Arial" panose="020B0604020202020204" pitchFamily="34" charset="0"/>
                          <a:cs typeface="Arial" panose="020B0604020202020204" pitchFamily="34" charset="0"/>
                        </a:rPr>
                        <a:t>2) </a:t>
                      </a:r>
                      <a:r>
                        <a:rPr lang="en-US" altLang="ru-RU" sz="600" u="none" strike="noStrike" dirty="0">
                          <a:effectLst/>
                          <a:latin typeface="Arial" panose="020B0604020202020204" pitchFamily="34" charset="0"/>
                          <a:cs typeface="Arial" panose="020B0604020202020204" pitchFamily="34" charset="0"/>
                        </a:rPr>
                        <a:t>para</a:t>
                      </a:r>
                      <a:r>
                        <a:rPr lang="ru-RU" altLang="ru-RU" sz="600" u="none" strike="noStrike" dirty="0">
                          <a:effectLst/>
                          <a:latin typeface="Arial" panose="020B0604020202020204" pitchFamily="34" charset="0"/>
                          <a:cs typeface="Arial" panose="020B0604020202020204" pitchFamily="34" charset="0"/>
                        </a:rPr>
                        <a:t>.222 </a:t>
                      </a:r>
                      <a:r>
                        <a:rPr lang="en-US" altLang="ru-RU" sz="600" u="none" strike="noStrike" dirty="0">
                          <a:effectLst/>
                          <a:latin typeface="Arial" panose="020B0604020202020204" pitchFamily="34" charset="0"/>
                          <a:cs typeface="Arial" panose="020B0604020202020204" pitchFamily="34" charset="0"/>
                        </a:rPr>
                        <a:t>of Rules</a:t>
                      </a:r>
                      <a:r>
                        <a:rPr lang="ru-RU" altLang="ru-RU" sz="600" u="none" strike="noStrike" dirty="0">
                          <a:effectLst/>
                          <a:latin typeface="Arial" panose="020B0604020202020204" pitchFamily="34" charset="0"/>
                          <a:cs typeface="Arial" panose="020B0604020202020204" pitchFamily="34" charset="0"/>
                        </a:rPr>
                        <a:t> № 540;                                                                                                                                                                                                                                                                                                                                                                                                                                                                                                                    3) </a:t>
                      </a:r>
                      <a:r>
                        <a:rPr lang="en-US" altLang="ru-RU" sz="600" u="none" strike="noStrike" dirty="0">
                          <a:effectLst/>
                          <a:latin typeface="Arial" panose="020B0604020202020204" pitchFamily="34" charset="0"/>
                          <a:cs typeface="Arial" panose="020B0604020202020204" pitchFamily="34" charset="0"/>
                        </a:rPr>
                        <a:t>Order</a:t>
                      </a:r>
                      <a:r>
                        <a:rPr lang="ru-RU" altLang="ru-RU" sz="600" u="none" strike="noStrike" dirty="0">
                          <a:effectLst/>
                          <a:latin typeface="Arial" panose="020B0604020202020204" pitchFamily="34" charset="0"/>
                          <a:cs typeface="Arial" panose="020B0604020202020204" pitchFamily="34" charset="0"/>
                        </a:rPr>
                        <a:t>  № 281                                                                                                                                                                                                                                                                                                                                                                                                                                                                                                                               4) </a:t>
                      </a:r>
                      <a:r>
                        <a:rPr lang="en-US" altLang="ru-RU" sz="600" u="none" strike="noStrike" dirty="0">
                          <a:effectLst/>
                          <a:latin typeface="Arial" panose="020B0604020202020204" pitchFamily="34" charset="0"/>
                          <a:cs typeface="Arial" panose="020B0604020202020204" pitchFamily="34" charset="0"/>
                        </a:rPr>
                        <a:t>Order</a:t>
                      </a:r>
                      <a:r>
                        <a:rPr lang="ru-RU" altLang="ru-RU" sz="600" u="none" strike="noStrike" dirty="0">
                          <a:effectLst/>
                          <a:latin typeface="Arial" panose="020B0604020202020204" pitchFamily="34" charset="0"/>
                          <a:cs typeface="Arial" panose="020B0604020202020204" pitchFamily="34" charset="0"/>
                        </a:rPr>
                        <a:t>  № 403                                                                                                                                                                                                                                                                                                                                                                                                                                                                                                                               5) </a:t>
                      </a:r>
                      <a:r>
                        <a:rPr lang="en-US" altLang="ru-RU" sz="600" u="none" strike="noStrike" dirty="0">
                          <a:effectLst/>
                          <a:latin typeface="Arial" panose="020B0604020202020204" pitchFamily="34" charset="0"/>
                          <a:cs typeface="Arial" panose="020B0604020202020204" pitchFamily="34" charset="0"/>
                        </a:rPr>
                        <a:t>Order</a:t>
                      </a:r>
                      <a:r>
                        <a:rPr lang="ru-RU" altLang="ru-RU" sz="600" u="none" strike="noStrike" dirty="0">
                          <a:effectLst/>
                          <a:latin typeface="Arial" panose="020B0604020202020204" pitchFamily="34" charset="0"/>
                          <a:cs typeface="Arial" panose="020B0604020202020204" pitchFamily="34" charset="0"/>
                        </a:rPr>
                        <a:t>  №95</a:t>
                      </a:r>
                      <a:r>
                        <a:rPr lang="en-US" altLang="ru-RU" sz="600" u="none" strike="noStrike" dirty="0">
                          <a:effectLst/>
                          <a:latin typeface="Arial" panose="020B0604020202020204" pitchFamily="34" charset="0"/>
                          <a:cs typeface="Arial" panose="020B0604020202020204" pitchFamily="34" charset="0"/>
                        </a:rPr>
                        <a:t>FOU</a:t>
                      </a:r>
                      <a:r>
                        <a:rPr lang="ru-RU" altLang="ru-RU" sz="600" u="none" strike="noStrike" dirty="0">
                          <a:effectLst/>
                          <a:latin typeface="Arial" panose="020B0604020202020204" pitchFamily="34" charset="0"/>
                          <a:cs typeface="Arial" panose="020B0604020202020204" pitchFamily="34" charset="0"/>
                        </a:rPr>
                        <a:t> ;                                                                                                                </a:t>
                      </a:r>
                      <a:br>
                        <a:rPr lang="ru-RU" altLang="ru-RU" sz="600" u="none" strike="noStrike" dirty="0">
                          <a:effectLst/>
                          <a:latin typeface="Arial" panose="020B0604020202020204" pitchFamily="34" charset="0"/>
                          <a:cs typeface="Arial" panose="020B0604020202020204" pitchFamily="34" charset="0"/>
                        </a:rPr>
                      </a:br>
                      <a:r>
                        <a:rPr lang="ru-RU" altLang="ru-RU" sz="600" u="none" strike="noStrike" dirty="0">
                          <a:effectLst/>
                          <a:latin typeface="Arial" panose="020B0604020202020204" pitchFamily="34" charset="0"/>
                          <a:cs typeface="Arial" panose="020B0604020202020204" pitchFamily="34" charset="0"/>
                        </a:rPr>
                        <a:t>6) </a:t>
                      </a:r>
                      <a:r>
                        <a:rPr lang="en-US" altLang="ru-RU" sz="600" u="none" strike="noStrike" dirty="0">
                          <a:effectLst/>
                          <a:latin typeface="Arial" panose="020B0604020202020204" pitchFamily="34" charset="0"/>
                          <a:cs typeface="Arial" panose="020B0604020202020204" pitchFamily="34" charset="0"/>
                        </a:rPr>
                        <a:t>responsible officers’ job descriptions</a:t>
                      </a:r>
                      <a:r>
                        <a:rPr lang="ru-RU" altLang="ru-RU" sz="600" u="none" strike="noStrike" dirty="0">
                          <a:effectLst/>
                          <a:latin typeface="Arial" panose="020B0604020202020204" pitchFamily="34" charset="0"/>
                          <a:cs typeface="Arial" panose="020B0604020202020204" pitchFamily="34" charset="0"/>
                        </a:rPr>
                        <a:t>;                                                                                                                                                                                                                                                                                                                                                                                                                                                                  7) </a:t>
                      </a:r>
                      <a:r>
                        <a:rPr lang="en-US" altLang="ru-RU" sz="600" u="none" strike="noStrike" dirty="0">
                          <a:effectLst/>
                          <a:latin typeface="Arial" panose="020B0604020202020204" pitchFamily="34" charset="0"/>
                          <a:cs typeface="Arial" panose="020B0604020202020204" pitchFamily="34" charset="0"/>
                        </a:rPr>
                        <a:t>PI responsibility</a:t>
                      </a:r>
                      <a:r>
                        <a:rPr lang="ru-RU" altLang="ru-RU" sz="600" u="none" strike="noStrike" dirty="0">
                          <a:effectLst/>
                          <a:latin typeface="Arial" panose="020B0604020202020204" pitchFamily="34" charset="0"/>
                          <a:cs typeface="Arial" panose="020B0604020202020204" pitchFamily="34" charset="0"/>
                        </a:rPr>
                        <a:t>;</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4933" marR="4933" marT="4933" marB="0"/>
                </a:tc>
                <a:tc>
                  <a:txBody>
                    <a:bodyPr/>
                    <a:lstStyle/>
                    <a:p>
                      <a:pPr algn="ctr" fontAlgn="t"/>
                      <a:r>
                        <a:rPr lang="en-US" altLang="ru-RU" sz="600" u="none" strike="noStrike" dirty="0">
                          <a:effectLst/>
                          <a:latin typeface="Arial" panose="020B0604020202020204" pitchFamily="34" charset="0"/>
                          <a:cs typeface="Arial" panose="020B0604020202020204" pitchFamily="34" charset="0"/>
                        </a:rPr>
                        <a:t>No FLC</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4933" marR="4933" marT="4933" marB="0"/>
                </a:tc>
                <a:tc>
                  <a:txBody>
                    <a:bodyPr/>
                    <a:lstStyle/>
                    <a:p>
                      <a:pPr algn="l" fontAlgn="t"/>
                      <a:r>
                        <a:rPr lang="ru-RU" altLang="ru-RU" sz="600" u="none" strike="noStrike" dirty="0">
                          <a:effectLst/>
                          <a:latin typeface="Arial" panose="020B0604020202020204" pitchFamily="34" charset="0"/>
                          <a:cs typeface="Arial" panose="020B0604020202020204" pitchFamily="34" charset="0"/>
                        </a:rPr>
                        <a:t>1) </a:t>
                      </a:r>
                      <a:r>
                        <a:rPr lang="en-US" altLang="ru-RU" sz="600" u="none" strike="noStrike" dirty="0">
                          <a:effectLst/>
                          <a:latin typeface="Arial" panose="020B0604020202020204" pitchFamily="34" charset="0"/>
                          <a:cs typeface="Arial" panose="020B0604020202020204" pitchFamily="34" charset="0"/>
                        </a:rPr>
                        <a:t>Strengthen ex-ante and ongoing control while processing clients’ financial documents</a:t>
                      </a:r>
                      <a:r>
                        <a:rPr lang="ru-RU" altLang="ru-RU" sz="600" u="none" strike="noStrike" dirty="0">
                          <a:effectLst/>
                          <a:latin typeface="Arial" panose="020B0604020202020204" pitchFamily="34" charset="0"/>
                          <a:cs typeface="Arial" panose="020B0604020202020204" pitchFamily="34" charset="0"/>
                        </a:rPr>
                        <a:t>;                                                                                                                                                                                                                                                                                                                                        2) </a:t>
                      </a:r>
                      <a:r>
                        <a:rPr lang="en-US" altLang="ru-RU" sz="600" u="none" strike="noStrike" dirty="0">
                          <a:effectLst/>
                          <a:latin typeface="Arial" panose="020B0604020202020204" pitchFamily="34" charset="0"/>
                          <a:cs typeface="Arial" panose="020B0604020202020204" pitchFamily="34" charset="0"/>
                        </a:rPr>
                        <a:t>Analyze violations causes and frequency</a:t>
                      </a:r>
                      <a:r>
                        <a:rPr lang="ru-RU" altLang="ru-RU" sz="600" u="none" strike="noStrike" dirty="0">
                          <a:effectLst/>
                          <a:latin typeface="Arial" panose="020B0604020202020204" pitchFamily="34" charset="0"/>
                          <a:cs typeface="Arial" panose="020B0604020202020204" pitchFamily="34" charset="0"/>
                        </a:rPr>
                        <a:t>;                                                                                                                                                                                                                                                                                                                                                                                                                                                                                 3) </a:t>
                      </a:r>
                      <a:r>
                        <a:rPr lang="en-US" altLang="ru-RU" sz="600" u="none" strike="noStrike" dirty="0">
                          <a:effectLst/>
                          <a:latin typeface="Arial" panose="020B0604020202020204" pitchFamily="34" charset="0"/>
                          <a:cs typeface="Arial" panose="020B0604020202020204" pitchFamily="34" charset="0"/>
                        </a:rPr>
                        <a:t>Education of </a:t>
                      </a:r>
                      <a:r>
                        <a:rPr lang="en-US" altLang="ru-RU" sz="600" u="none" strike="noStrike" dirty="0" err="1">
                          <a:effectLst/>
                          <a:latin typeface="Arial" panose="020B0604020202020204" pitchFamily="34" charset="0"/>
                          <a:cs typeface="Arial" panose="020B0604020202020204" pitchFamily="34" charset="0"/>
                        </a:rPr>
                        <a:t>spening</a:t>
                      </a:r>
                      <a:r>
                        <a:rPr lang="en-US" altLang="ru-RU" sz="600" u="none" strike="noStrike" dirty="0">
                          <a:effectLst/>
                          <a:latin typeface="Arial" panose="020B0604020202020204" pitchFamily="34" charset="0"/>
                          <a:cs typeface="Arial" panose="020B0604020202020204" pitchFamily="34" charset="0"/>
                        </a:rPr>
                        <a:t> units, entities, responsible officers</a:t>
                      </a:r>
                      <a:r>
                        <a:rPr lang="ru-RU" altLang="ru-RU" sz="600" u="none" strike="noStrike" dirty="0">
                          <a:effectLst/>
                          <a:latin typeface="Arial" panose="020B0604020202020204" pitchFamily="34" charset="0"/>
                          <a:cs typeface="Arial" panose="020B0604020202020204" pitchFamily="34" charset="0"/>
                        </a:rPr>
                        <a:t>;                                                                                                                                                                                                                                                                                                                                                                                                                                                                                                      </a:t>
                      </a:r>
                      <a:br>
                        <a:rPr lang="ru-RU" altLang="ru-RU" sz="600" u="none" strike="noStrike" dirty="0">
                          <a:effectLst/>
                          <a:latin typeface="Arial" panose="020B0604020202020204" pitchFamily="34" charset="0"/>
                          <a:cs typeface="Arial" panose="020B0604020202020204" pitchFamily="34" charset="0"/>
                        </a:rPr>
                      </a:br>
                      <a:r>
                        <a:rPr lang="ru-RU" altLang="ru-RU" sz="600" u="none" strike="noStrike" dirty="0">
                          <a:effectLst/>
                          <a:latin typeface="Arial" panose="020B0604020202020204" pitchFamily="34" charset="0"/>
                          <a:cs typeface="Arial" panose="020B0604020202020204" pitchFamily="34" charset="0"/>
                        </a:rPr>
                        <a:t>4) </a:t>
                      </a:r>
                      <a:r>
                        <a:rPr lang="en-US" altLang="ru-RU" sz="600" u="none" strike="noStrike" dirty="0">
                          <a:effectLst/>
                          <a:latin typeface="Arial" panose="020B0604020202020204" pitchFamily="34" charset="0"/>
                          <a:cs typeface="Arial" panose="020B0604020202020204" pitchFamily="34" charset="0"/>
                        </a:rPr>
                        <a:t>Submit letters to local bodies of executive power and budget programs administrators upon violations;</a:t>
                      </a:r>
                      <a:r>
                        <a:rPr lang="ru-RU" altLang="ru-RU" sz="600" u="none" strike="noStrike" dirty="0">
                          <a:effectLst/>
                          <a:latin typeface="Arial" panose="020B0604020202020204" pitchFamily="34" charset="0"/>
                          <a:cs typeface="Arial" panose="020B0604020202020204" pitchFamily="34" charset="0"/>
                        </a:rPr>
                        <a:t>                                                                                                                                                                                                                                                                                                                                                                                                                                  5) </a:t>
                      </a:r>
                      <a:r>
                        <a:rPr lang="en-US" altLang="ru-RU" sz="600" u="none" strike="noStrike" dirty="0">
                          <a:effectLst/>
                          <a:latin typeface="Arial" panose="020B0604020202020204" pitchFamily="34" charset="0"/>
                          <a:cs typeface="Arial" panose="020B0604020202020204" pitchFamily="34" charset="0"/>
                        </a:rPr>
                        <a:t>Ensure even load for responsible officers</a:t>
                      </a:r>
                      <a:r>
                        <a:rPr lang="ru-RU" altLang="ru-RU" sz="600" u="none" strike="noStrike" dirty="0">
                          <a:effectLst/>
                          <a:latin typeface="Arial" panose="020B0604020202020204" pitchFamily="34" charset="0"/>
                          <a:cs typeface="Arial" panose="020B0604020202020204" pitchFamily="34" charset="0"/>
                        </a:rPr>
                        <a:t>;                                                                                                                                                                                                                                                                                                                                                                                                                          </a:t>
                      </a:r>
                      <a:r>
                        <a:rPr lang="en-US" altLang="ru-RU" sz="600" u="none" strike="noStrike" dirty="0">
                          <a:effectLst/>
                          <a:latin typeface="Arial" panose="020B0604020202020204" pitchFamily="34" charset="0"/>
                          <a:cs typeface="Arial" panose="020B0604020202020204" pitchFamily="34" charset="0"/>
                        </a:rPr>
                        <a:t>6</a:t>
                      </a:r>
                      <a:r>
                        <a:rPr lang="ru-RU" altLang="ru-RU" sz="600" u="none" strike="noStrike" dirty="0">
                          <a:effectLst/>
                          <a:latin typeface="Arial" panose="020B0604020202020204" pitchFamily="34" charset="0"/>
                          <a:cs typeface="Arial" panose="020B0604020202020204" pitchFamily="34" charset="0"/>
                        </a:rPr>
                        <a:t>) </a:t>
                      </a:r>
                      <a:r>
                        <a:rPr lang="en-US" altLang="ru-RU" sz="600" u="none" strike="noStrike" dirty="0">
                          <a:effectLst/>
                          <a:latin typeface="Arial" panose="020B0604020202020204" pitchFamily="34" charset="0"/>
                          <a:cs typeface="Arial" panose="020B0604020202020204" pitchFamily="34" charset="0"/>
                        </a:rPr>
                        <a:t>Submit proposals re. measures to prevent violations</a:t>
                      </a:r>
                      <a:r>
                        <a:rPr lang="ru-RU" altLang="ru-RU" sz="600" u="none" strike="noStrike" dirty="0">
                          <a:effectLst/>
                          <a:latin typeface="Arial" panose="020B0604020202020204" pitchFamily="34" charset="0"/>
                          <a:cs typeface="Arial" panose="020B0604020202020204" pitchFamily="34" charset="0"/>
                        </a:rPr>
                        <a:t>;                                                                                                                                                                                                                                                                                                                                                        </a:t>
                      </a:r>
                      <a:r>
                        <a:rPr lang="en-US" altLang="ru-RU" sz="600" u="none" strike="noStrike" dirty="0">
                          <a:effectLst/>
                          <a:latin typeface="Arial" panose="020B0604020202020204" pitchFamily="34" charset="0"/>
                          <a:cs typeface="Arial" panose="020B0604020202020204" pitchFamily="34" charset="0"/>
                        </a:rPr>
                        <a:t>7</a:t>
                      </a:r>
                      <a:r>
                        <a:rPr lang="ru-RU" altLang="ru-RU" sz="600" u="none" strike="noStrike" dirty="0">
                          <a:effectLst/>
                          <a:latin typeface="Arial" panose="020B0604020202020204" pitchFamily="34" charset="0"/>
                          <a:cs typeface="Arial" panose="020B0604020202020204" pitchFamily="34" charset="0"/>
                        </a:rPr>
                        <a:t>) </a:t>
                      </a:r>
                      <a:r>
                        <a:rPr lang="en-US" altLang="ru-RU" sz="600" u="none" strike="noStrike" dirty="0">
                          <a:effectLst/>
                          <a:latin typeface="Arial" panose="020B0604020202020204" pitchFamily="34" charset="0"/>
                          <a:cs typeface="Arial" panose="020B0604020202020204" pitchFamily="34" charset="0"/>
                        </a:rPr>
                        <a:t>Enhance control by the head and deputy heads</a:t>
                      </a:r>
                      <a:r>
                        <a:rPr lang="ru-RU" altLang="ru-RU" sz="600" u="none" strike="noStrike" dirty="0">
                          <a:effectLst/>
                          <a:latin typeface="Arial" panose="020B0604020202020204" pitchFamily="34" charset="0"/>
                          <a:cs typeface="Arial" panose="020B0604020202020204" pitchFamily="34" charset="0"/>
                        </a:rPr>
                        <a:t>;</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4933" marR="4933" marT="4933" marB="0"/>
                </a:tc>
                <a:extLst>
                  <a:ext uri="{0D108BD9-81ED-4DB2-BD59-A6C34878D82A}">
                    <a16:rowId xmlns:a16="http://schemas.microsoft.com/office/drawing/2014/main" val="10002"/>
                  </a:ext>
                </a:extLst>
              </a:tr>
              <a:tr h="906434">
                <a:tc>
                  <a:txBody>
                    <a:bodyPr/>
                    <a:lstStyle/>
                    <a:p>
                      <a:pPr algn="ctr" fontAlgn="t"/>
                      <a:r>
                        <a:rPr lang="ru-RU" altLang="ru-RU" sz="600" u="none" strike="noStrike" dirty="0">
                          <a:effectLst/>
                          <a:latin typeface="Arial" panose="020B0604020202020204" pitchFamily="34" charset="0"/>
                          <a:cs typeface="Arial" panose="020B0604020202020204" pitchFamily="34" charset="0"/>
                        </a:rPr>
                        <a:t>5.98</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4933" marR="4933" marT="4933" marB="0"/>
                </a:tc>
                <a:tc>
                  <a:txBody>
                    <a:bodyPr/>
                    <a:lstStyle/>
                    <a:p>
                      <a:pPr algn="just" fontAlgn="ctr"/>
                      <a:r>
                        <a:rPr lang="en-US" altLang="ru-RU" sz="600" u="none" strike="noStrike" dirty="0">
                          <a:effectLst/>
                          <a:latin typeface="Arial" panose="020B0604020202020204" pitchFamily="34" charset="0"/>
                          <a:cs typeface="Arial" panose="020B0604020202020204" pitchFamily="34" charset="0"/>
                        </a:rPr>
                        <a:t>Bill payable/payment instruction returned without execution (rejected) unreasonably</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4933" marR="4933" marT="4933" marB="0"/>
                </a:tc>
                <a:tc>
                  <a:txBody>
                    <a:bodyPr/>
                    <a:lstStyle/>
                    <a:p>
                      <a:pPr algn="ctr" fontAlgn="t"/>
                      <a:r>
                        <a:rPr lang="en-US" altLang="ru-RU" sz="600" u="none" strike="noStrike" dirty="0">
                          <a:effectLst/>
                          <a:latin typeface="Arial" panose="020B0604020202020204" pitchFamily="34" charset="0"/>
                          <a:cs typeface="Arial" panose="020B0604020202020204" pitchFamily="34" charset="0"/>
                        </a:rPr>
                        <a:t>Unused budget funds</a:t>
                      </a:r>
                      <a:r>
                        <a:rPr lang="ru-RU" altLang="ru-RU" sz="600" u="none" strike="noStrike" dirty="0">
                          <a:effectLst/>
                          <a:latin typeface="Arial" panose="020B0604020202020204" pitchFamily="34" charset="0"/>
                          <a:cs typeface="Arial" panose="020B0604020202020204" pitchFamily="34" charset="0"/>
                        </a:rPr>
                        <a:t>.</a:t>
                      </a:r>
                      <a:endParaRPr lang="en-US" altLang="ru-RU" sz="600" u="none" strike="noStrike" dirty="0">
                        <a:effectLst/>
                        <a:latin typeface="Arial" panose="020B0604020202020204" pitchFamily="34" charset="0"/>
                        <a:cs typeface="Arial" panose="020B0604020202020204" pitchFamily="34" charset="0"/>
                      </a:endParaRPr>
                    </a:p>
                    <a:p>
                      <a:pPr algn="ctr" fontAlgn="t"/>
                      <a:r>
                        <a:rPr lang="en-US" altLang="ru-RU" sz="600" u="none" strike="noStrike" dirty="0">
                          <a:effectLst/>
                          <a:latin typeface="Arial" panose="020B0604020202020204" pitchFamily="34" charset="0"/>
                          <a:cs typeface="Arial" panose="020B0604020202020204" pitchFamily="34" charset="0"/>
                        </a:rPr>
                        <a:t>Payment delays</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4933" marR="4933" marT="4933" marB="0"/>
                </a:tc>
                <a:tc>
                  <a:txBody>
                    <a:bodyPr/>
                    <a:lstStyle/>
                    <a:p>
                      <a:pPr algn="ctr" fontAlgn="t"/>
                      <a:r>
                        <a:rPr lang="en-US" altLang="ru-RU" sz="600" u="none" strike="noStrike" dirty="0">
                          <a:effectLst/>
                          <a:latin typeface="Arial" panose="020B0604020202020204" pitchFamily="34" charset="0"/>
                          <a:cs typeface="Arial" panose="020B0604020202020204" pitchFamily="34" charset="0"/>
                        </a:rPr>
                        <a:t>Violation of requirements set forth by laws and regulations.  Risk of corruption</a:t>
                      </a:r>
                      <a:r>
                        <a:rPr lang="ru-RU" altLang="ru-RU" sz="600" u="none" strike="noStrike" dirty="0">
                          <a:effectLst/>
                          <a:latin typeface="Arial" panose="020B0604020202020204" pitchFamily="34" charset="0"/>
                          <a:cs typeface="Arial" panose="020B0604020202020204" pitchFamily="34" charset="0"/>
                        </a:rPr>
                        <a:t>.</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4933" marR="4933" marT="4933" marB="0"/>
                </a:tc>
                <a:tc>
                  <a:txBody>
                    <a:bodyPr/>
                    <a:lstStyle/>
                    <a:p>
                      <a:pPr algn="ctr" fontAlgn="t"/>
                      <a:r>
                        <a:rPr lang="ru-RU" altLang="ru-RU" sz="600" u="none" strike="noStrike" dirty="0">
                          <a:effectLst/>
                          <a:latin typeface="Arial" panose="020B0604020202020204" pitchFamily="34" charset="0"/>
                          <a:cs typeface="Arial" panose="020B0604020202020204" pitchFamily="34" charset="0"/>
                        </a:rPr>
                        <a:t>18</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4933" marR="4933" marT="4933" marB="0"/>
                </a:tc>
                <a:tc>
                  <a:txBody>
                    <a:bodyPr/>
                    <a:lstStyle/>
                    <a:p>
                      <a:pPr algn="ctr" fontAlgn="t"/>
                      <a:r>
                        <a:rPr lang="ru-RU" altLang="ru-RU" sz="600" u="none" strike="noStrike" dirty="0">
                          <a:effectLst/>
                          <a:latin typeface="Arial" panose="020B0604020202020204" pitchFamily="34" charset="0"/>
                          <a:cs typeface="Arial" panose="020B0604020202020204" pitchFamily="34" charset="0"/>
                        </a:rPr>
                        <a:t>26,5</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4933" marR="4933" marT="4933" marB="0"/>
                </a:tc>
                <a:tc>
                  <a:txBody>
                    <a:bodyPr/>
                    <a:lstStyle/>
                    <a:p>
                      <a:pPr algn="ctr" fontAlgn="t"/>
                      <a:r>
                        <a:rPr lang="ru-RU" altLang="ru-RU" sz="600" u="none" strike="noStrike" dirty="0">
                          <a:effectLst/>
                          <a:latin typeface="Arial" panose="020B0604020202020204" pitchFamily="34" charset="0"/>
                          <a:cs typeface="Arial" panose="020B0604020202020204" pitchFamily="34" charset="0"/>
                        </a:rPr>
                        <a:t>1) </a:t>
                      </a:r>
                      <a:r>
                        <a:rPr lang="en-US" altLang="ru-RU" sz="600" u="none" strike="noStrike" dirty="0">
                          <a:effectLst/>
                          <a:latin typeface="Arial" panose="020B0604020202020204" pitchFamily="34" charset="0"/>
                          <a:cs typeface="Arial" panose="020B0604020202020204" pitchFamily="34" charset="0"/>
                        </a:rPr>
                        <a:t>art</a:t>
                      </a:r>
                      <a:r>
                        <a:rPr lang="ru-RU" altLang="ru-RU" sz="600" u="none" strike="noStrike" dirty="0">
                          <a:effectLst/>
                          <a:latin typeface="Arial" panose="020B0604020202020204" pitchFamily="34" charset="0"/>
                          <a:cs typeface="Arial" panose="020B0604020202020204" pitchFamily="34" charset="0"/>
                        </a:rPr>
                        <a:t>. 97</a:t>
                      </a:r>
                      <a:r>
                        <a:rPr lang="en-US" altLang="ru-RU" sz="600" u="none" strike="noStrike" dirty="0">
                          <a:effectLst/>
                          <a:latin typeface="Arial" panose="020B0604020202020204" pitchFamily="34" charset="0"/>
                          <a:cs typeface="Arial" panose="020B0604020202020204" pitchFamily="34" charset="0"/>
                        </a:rPr>
                        <a:t> of BC</a:t>
                      </a:r>
                      <a:r>
                        <a:rPr lang="ru-RU" altLang="ru-RU" sz="600" u="none" strike="noStrike" dirty="0">
                          <a:effectLst/>
                          <a:latin typeface="Arial" panose="020B0604020202020204" pitchFamily="34" charset="0"/>
                          <a:cs typeface="Arial" panose="020B0604020202020204" pitchFamily="34" charset="0"/>
                        </a:rPr>
                        <a:t>;</a:t>
                      </a:r>
                      <a:br>
                        <a:rPr lang="ru-RU" altLang="ru-RU" sz="600" u="none" strike="noStrike" dirty="0">
                          <a:effectLst/>
                          <a:latin typeface="Arial" panose="020B0604020202020204" pitchFamily="34" charset="0"/>
                          <a:cs typeface="Arial" panose="020B0604020202020204" pitchFamily="34" charset="0"/>
                        </a:rPr>
                      </a:br>
                      <a:r>
                        <a:rPr lang="ru-RU" altLang="ru-RU" sz="600" u="none" strike="noStrike" dirty="0">
                          <a:effectLst/>
                          <a:latin typeface="Arial" panose="020B0604020202020204" pitchFamily="34" charset="0"/>
                          <a:cs typeface="Arial" panose="020B0604020202020204" pitchFamily="34" charset="0"/>
                        </a:rPr>
                        <a:t>2) </a:t>
                      </a:r>
                      <a:r>
                        <a:rPr lang="en-US" altLang="ru-RU" sz="600" u="none" strike="noStrike" dirty="0">
                          <a:effectLst/>
                          <a:latin typeface="Arial" panose="020B0604020202020204" pitchFamily="34" charset="0"/>
                          <a:cs typeface="Arial" panose="020B0604020202020204" pitchFamily="34" charset="0"/>
                        </a:rPr>
                        <a:t>para.</a:t>
                      </a:r>
                      <a:r>
                        <a:rPr lang="ru-RU" altLang="ru-RU" sz="600" u="none" strike="noStrike" dirty="0">
                          <a:effectLst/>
                          <a:latin typeface="Arial" panose="020B0604020202020204" pitchFamily="34" charset="0"/>
                          <a:cs typeface="Arial" panose="020B0604020202020204" pitchFamily="34" charset="0"/>
                        </a:rPr>
                        <a:t> 222, 224 </a:t>
                      </a:r>
                      <a:r>
                        <a:rPr lang="en-US" altLang="ru-RU" sz="600" u="none" strike="noStrike" dirty="0">
                          <a:effectLst/>
                          <a:latin typeface="Arial" panose="020B0604020202020204" pitchFamily="34" charset="0"/>
                          <a:cs typeface="Arial" panose="020B0604020202020204" pitchFamily="34" charset="0"/>
                        </a:rPr>
                        <a:t>of Rules</a:t>
                      </a:r>
                      <a:r>
                        <a:rPr lang="ru-RU" altLang="ru-RU" sz="600" u="none" strike="noStrike" dirty="0">
                          <a:effectLst/>
                          <a:latin typeface="Arial" panose="020B0604020202020204" pitchFamily="34" charset="0"/>
                          <a:cs typeface="Arial" panose="020B0604020202020204" pitchFamily="34" charset="0"/>
                        </a:rPr>
                        <a:t>№ 540;                                                                                                                                                                                                                                                                                                                                                                                                                                                   3) </a:t>
                      </a:r>
                      <a:r>
                        <a:rPr lang="en-US" altLang="ru-RU" sz="600" u="none" strike="noStrike" dirty="0">
                          <a:effectLst/>
                          <a:latin typeface="Arial" panose="020B0604020202020204" pitchFamily="34" charset="0"/>
                          <a:cs typeface="Arial" panose="020B0604020202020204" pitchFamily="34" charset="0"/>
                        </a:rPr>
                        <a:t> Order</a:t>
                      </a:r>
                      <a:r>
                        <a:rPr lang="ru-RU" altLang="ru-RU" sz="600" u="none" strike="noStrike" dirty="0">
                          <a:effectLst/>
                          <a:latin typeface="Arial" panose="020B0604020202020204" pitchFamily="34" charset="0"/>
                          <a:cs typeface="Arial" panose="020B0604020202020204" pitchFamily="34" charset="0"/>
                        </a:rPr>
                        <a:t>  № 30;                                                                                                                       4) </a:t>
                      </a:r>
                      <a:r>
                        <a:rPr lang="en-US" altLang="ru-RU" sz="600" u="none" strike="noStrike" dirty="0">
                          <a:effectLst/>
                          <a:latin typeface="Arial" panose="020B0604020202020204" pitchFamily="34" charset="0"/>
                          <a:cs typeface="Arial" panose="020B0604020202020204" pitchFamily="34" charset="0"/>
                        </a:rPr>
                        <a:t>Order</a:t>
                      </a:r>
                      <a:r>
                        <a:rPr lang="ru-RU" altLang="ru-RU" sz="600" u="none" strike="noStrike" dirty="0">
                          <a:effectLst/>
                          <a:latin typeface="Arial" panose="020B0604020202020204" pitchFamily="34" charset="0"/>
                          <a:cs typeface="Arial" panose="020B0604020202020204" pitchFamily="34" charset="0"/>
                        </a:rPr>
                        <a:t>  № 281;                                                                                                                                                                                                                                                                             5) </a:t>
                      </a:r>
                      <a:r>
                        <a:rPr lang="en-US" altLang="ru-RU" sz="600" u="none" strike="noStrike" dirty="0">
                          <a:effectLst/>
                          <a:latin typeface="Arial" panose="020B0604020202020204" pitchFamily="34" charset="0"/>
                          <a:cs typeface="Arial" panose="020B0604020202020204" pitchFamily="34" charset="0"/>
                        </a:rPr>
                        <a:t>Order</a:t>
                      </a:r>
                      <a:r>
                        <a:rPr lang="ru-RU" altLang="ru-RU" sz="600" u="none" strike="noStrike" dirty="0">
                          <a:effectLst/>
                          <a:latin typeface="Arial" panose="020B0604020202020204" pitchFamily="34" charset="0"/>
                          <a:cs typeface="Arial" panose="020B0604020202020204" pitchFamily="34" charset="0"/>
                        </a:rPr>
                        <a:t>  № 403;</a:t>
                      </a:r>
                      <a:br>
                        <a:rPr lang="ru-RU" altLang="ru-RU" sz="600" u="none" strike="noStrike" dirty="0">
                          <a:effectLst/>
                          <a:latin typeface="Arial" panose="020B0604020202020204" pitchFamily="34" charset="0"/>
                          <a:cs typeface="Arial" panose="020B0604020202020204" pitchFamily="34" charset="0"/>
                        </a:rPr>
                      </a:br>
                      <a:r>
                        <a:rPr lang="ru-RU" altLang="ru-RU" sz="600" u="none" strike="noStrike" dirty="0">
                          <a:effectLst/>
                          <a:latin typeface="Arial" panose="020B0604020202020204" pitchFamily="34" charset="0"/>
                          <a:cs typeface="Arial" panose="020B0604020202020204" pitchFamily="34" charset="0"/>
                        </a:rPr>
                        <a:t>6) </a:t>
                      </a:r>
                      <a:r>
                        <a:rPr lang="en-US" altLang="ru-RU" sz="600" u="none" strike="noStrike" dirty="0">
                          <a:effectLst/>
                          <a:latin typeface="Arial" panose="020B0604020202020204" pitchFamily="34" charset="0"/>
                          <a:cs typeface="Arial" panose="020B0604020202020204" pitchFamily="34" charset="0"/>
                        </a:rPr>
                        <a:t>Order of TC of RK MoF #</a:t>
                      </a:r>
                      <a:r>
                        <a:rPr lang="ru-RU" altLang="ru-RU" sz="600" u="none" strike="noStrike" dirty="0">
                          <a:effectLst/>
                          <a:latin typeface="Arial" panose="020B0604020202020204" pitchFamily="34" charset="0"/>
                          <a:cs typeface="Arial" panose="020B0604020202020204" pitchFamily="34" charset="0"/>
                        </a:rPr>
                        <a:t>95</a:t>
                      </a:r>
                      <a:r>
                        <a:rPr lang="en-US" altLang="ru-RU" sz="600" u="none" strike="noStrike" dirty="0">
                          <a:effectLst/>
                          <a:latin typeface="Arial" panose="020B0604020202020204" pitchFamily="34" charset="0"/>
                          <a:cs typeface="Arial" panose="020B0604020202020204" pitchFamily="34" charset="0"/>
                        </a:rPr>
                        <a:t>FOU</a:t>
                      </a:r>
                      <a:r>
                        <a:rPr lang="ru-RU" altLang="ru-RU" sz="600" u="none" strike="noStrike" dirty="0">
                          <a:effectLst/>
                          <a:latin typeface="Arial" panose="020B0604020202020204" pitchFamily="34" charset="0"/>
                          <a:cs typeface="Arial" panose="020B0604020202020204" pitchFamily="34" charset="0"/>
                        </a:rPr>
                        <a:t>                                                                </a:t>
                      </a:r>
                      <a:br>
                        <a:rPr lang="ru-RU" altLang="ru-RU" sz="600" u="none" strike="noStrike" dirty="0">
                          <a:effectLst/>
                          <a:latin typeface="Arial" panose="020B0604020202020204" pitchFamily="34" charset="0"/>
                          <a:cs typeface="Arial" panose="020B0604020202020204" pitchFamily="34" charset="0"/>
                        </a:rPr>
                      </a:br>
                      <a:r>
                        <a:rPr lang="ru-RU" altLang="ru-RU" sz="600" u="none" strike="noStrike" dirty="0">
                          <a:effectLst/>
                          <a:latin typeface="Arial" panose="020B0604020202020204" pitchFamily="34" charset="0"/>
                          <a:cs typeface="Arial" panose="020B0604020202020204" pitchFamily="34" charset="0"/>
                        </a:rPr>
                        <a:t>7) </a:t>
                      </a:r>
                      <a:r>
                        <a:rPr lang="en-US" altLang="ru-RU" sz="600" u="none" strike="noStrike" dirty="0">
                          <a:effectLst/>
                          <a:latin typeface="Arial" panose="020B0604020202020204" pitchFamily="34" charset="0"/>
                          <a:cs typeface="Arial" panose="020B0604020202020204" pitchFamily="34" charset="0"/>
                        </a:rPr>
                        <a:t>Responsible officers’ job descriptions</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4933" marR="4933" marT="4933" marB="0"/>
                </a:tc>
                <a:tc>
                  <a:txBody>
                    <a:bodyPr/>
                    <a:lstStyle/>
                    <a:p>
                      <a:pPr algn="ctr" fontAlgn="t"/>
                      <a:r>
                        <a:rPr lang="ru-RU" altLang="ru-RU" sz="600" u="none" strike="noStrike" dirty="0">
                          <a:effectLst/>
                          <a:latin typeface="Arial" panose="020B0604020202020204" pitchFamily="34" charset="0"/>
                          <a:cs typeface="Arial" panose="020B0604020202020204" pitchFamily="34" charset="0"/>
                        </a:rPr>
                        <a:t> </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4933" marR="4933" marT="4933" marB="0"/>
                </a:tc>
                <a:tc>
                  <a:txBody>
                    <a:bodyPr/>
                    <a:lstStyle/>
                    <a:p>
                      <a:pPr marL="0" marR="0" lvl="0" indent="0" algn="l" defTabSz="687503" rtl="0" eaLnBrk="1" fontAlgn="t" latinLnBrk="0" hangingPunct="1">
                        <a:lnSpc>
                          <a:spcPct val="100000"/>
                        </a:lnSpc>
                        <a:spcBef>
                          <a:spcPts val="0"/>
                        </a:spcBef>
                        <a:spcAft>
                          <a:spcPts val="0"/>
                        </a:spcAft>
                        <a:buClrTx/>
                        <a:buSzTx/>
                        <a:buFontTx/>
                        <a:buNone/>
                        <a:tabLst/>
                        <a:defRPr/>
                      </a:pPr>
                      <a:r>
                        <a:rPr lang="ru-RU" altLang="ru-RU" sz="600" u="none" strike="noStrike" dirty="0">
                          <a:effectLst/>
                          <a:latin typeface="Arial" panose="020B0604020202020204" pitchFamily="34" charset="0"/>
                          <a:cs typeface="Arial" panose="020B0604020202020204" pitchFamily="34" charset="0"/>
                        </a:rPr>
                        <a:t>1) </a:t>
                      </a:r>
                      <a:r>
                        <a:rPr lang="en-US" altLang="ru-RU" sz="600" u="none" strike="noStrike" dirty="0">
                          <a:effectLst/>
                          <a:latin typeface="Arial" panose="020B0604020202020204" pitchFamily="34" charset="0"/>
                          <a:cs typeface="Arial" panose="020B0604020202020204" pitchFamily="34" charset="0"/>
                        </a:rPr>
                        <a:t>Strengthen ex-ante and ongoing control while processing clients’ financial documents</a:t>
                      </a:r>
                      <a:r>
                        <a:rPr lang="ru-RU" altLang="ru-RU" sz="600" u="none" strike="noStrike" dirty="0">
                          <a:effectLst/>
                          <a:latin typeface="Arial" panose="020B0604020202020204" pitchFamily="34" charset="0"/>
                          <a:cs typeface="Arial" panose="020B0604020202020204" pitchFamily="34" charset="0"/>
                        </a:rPr>
                        <a:t>;                                                                                                                                                                                                                                                                                                                                        2) </a:t>
                      </a:r>
                      <a:r>
                        <a:rPr lang="en-US" altLang="ru-RU" sz="600" u="none" strike="noStrike" dirty="0">
                          <a:effectLst/>
                          <a:latin typeface="Arial" panose="020B0604020202020204" pitchFamily="34" charset="0"/>
                          <a:cs typeface="Arial" panose="020B0604020202020204" pitchFamily="34" charset="0"/>
                        </a:rPr>
                        <a:t>Analyze violations causes and frequency</a:t>
                      </a:r>
                      <a:r>
                        <a:rPr lang="ru-RU" altLang="ru-RU" sz="600" u="none" strike="noStrike" dirty="0">
                          <a:effectLst/>
                          <a:latin typeface="Arial" panose="020B0604020202020204" pitchFamily="34" charset="0"/>
                          <a:cs typeface="Arial" panose="020B0604020202020204" pitchFamily="34" charset="0"/>
                        </a:rPr>
                        <a:t>;                                                                                                                                                                                                                                                                                                                                                                                                                                                                                 3) </a:t>
                      </a:r>
                      <a:r>
                        <a:rPr lang="en-US" altLang="ru-RU" sz="600" u="none" strike="noStrike" dirty="0">
                          <a:effectLst/>
                          <a:latin typeface="Arial" panose="020B0604020202020204" pitchFamily="34" charset="0"/>
                          <a:cs typeface="Arial" panose="020B0604020202020204" pitchFamily="34" charset="0"/>
                        </a:rPr>
                        <a:t>Education of responsible officers</a:t>
                      </a:r>
                      <a:r>
                        <a:rPr lang="ru-RU" altLang="ru-RU" sz="600" u="none" strike="noStrike" dirty="0">
                          <a:effectLst/>
                          <a:latin typeface="Arial" panose="020B0604020202020204" pitchFamily="34" charset="0"/>
                          <a:cs typeface="Arial" panose="020B0604020202020204" pitchFamily="34" charset="0"/>
                        </a:rPr>
                        <a:t>;                                                                                                                                                                                                                                                                                                                                                                                                                                                                                                      </a:t>
                      </a:r>
                      <a:br>
                        <a:rPr lang="ru-RU" altLang="ru-RU" sz="600" u="none" strike="noStrike" dirty="0">
                          <a:effectLst/>
                          <a:latin typeface="Arial" panose="020B0604020202020204" pitchFamily="34" charset="0"/>
                          <a:cs typeface="Arial" panose="020B0604020202020204" pitchFamily="34" charset="0"/>
                        </a:rPr>
                      </a:br>
                      <a:r>
                        <a:rPr lang="ru-RU" altLang="ru-RU" sz="600" u="none" strike="noStrike" dirty="0">
                          <a:effectLst/>
                          <a:latin typeface="Arial" panose="020B0604020202020204" pitchFamily="34" charset="0"/>
                          <a:cs typeface="Arial" panose="020B0604020202020204" pitchFamily="34" charset="0"/>
                        </a:rPr>
                        <a:t>4) </a:t>
                      </a:r>
                      <a:r>
                        <a:rPr lang="en-US" altLang="ru-RU" sz="600" u="none" strike="noStrike" dirty="0">
                          <a:effectLst/>
                          <a:latin typeface="Arial" panose="020B0604020202020204" pitchFamily="34" charset="0"/>
                          <a:cs typeface="Arial" panose="020B0604020202020204" pitchFamily="34" charset="0"/>
                        </a:rPr>
                        <a:t>Submit letters to local bodies of executive power and budget programs administrators upon violations;</a:t>
                      </a:r>
                      <a:r>
                        <a:rPr lang="ru-RU" altLang="ru-RU" sz="600" u="none" strike="noStrike" dirty="0">
                          <a:effectLst/>
                          <a:latin typeface="Arial" panose="020B0604020202020204" pitchFamily="34" charset="0"/>
                          <a:cs typeface="Arial" panose="020B0604020202020204" pitchFamily="34" charset="0"/>
                        </a:rPr>
                        <a:t>                                                                                                                                                                                                                                                                                                                                                                                                                                  5) </a:t>
                      </a:r>
                      <a:r>
                        <a:rPr lang="en-US" altLang="ru-RU" sz="600" u="none" strike="noStrike" dirty="0">
                          <a:effectLst/>
                          <a:latin typeface="Arial" panose="020B0604020202020204" pitchFamily="34" charset="0"/>
                          <a:cs typeface="Arial" panose="020B0604020202020204" pitchFamily="34" charset="0"/>
                        </a:rPr>
                        <a:t>Ensure even load for responsible officers</a:t>
                      </a:r>
                      <a:r>
                        <a:rPr lang="ru-RU" altLang="ru-RU" sz="600" u="none" strike="noStrike" dirty="0">
                          <a:effectLst/>
                          <a:latin typeface="Arial" panose="020B0604020202020204" pitchFamily="34" charset="0"/>
                          <a:cs typeface="Arial" panose="020B0604020202020204" pitchFamily="34" charset="0"/>
                        </a:rPr>
                        <a:t>;                                                                                                                                                                                                                                                                                                                                                                                                                          </a:t>
                      </a:r>
                      <a:r>
                        <a:rPr lang="en-US" altLang="ru-RU" sz="600" u="none" strike="noStrike" dirty="0">
                          <a:effectLst/>
                          <a:latin typeface="Arial" panose="020B0604020202020204" pitchFamily="34" charset="0"/>
                          <a:cs typeface="Arial" panose="020B0604020202020204" pitchFamily="34" charset="0"/>
                        </a:rPr>
                        <a:t>6)</a:t>
                      </a:r>
                      <a:r>
                        <a:rPr lang="ru-RU" altLang="ru-RU" sz="600" u="none" strike="noStrike" dirty="0">
                          <a:effectLst/>
                          <a:latin typeface="Arial" panose="020B0604020202020204" pitchFamily="34" charset="0"/>
                          <a:cs typeface="Arial" panose="020B0604020202020204" pitchFamily="34" charset="0"/>
                        </a:rPr>
                        <a:t> </a:t>
                      </a:r>
                      <a:r>
                        <a:rPr lang="en-US" altLang="ru-RU" sz="600" u="none" strike="noStrike" dirty="0">
                          <a:effectLst/>
                          <a:latin typeface="Arial" panose="020B0604020202020204" pitchFamily="34" charset="0"/>
                          <a:cs typeface="Arial" panose="020B0604020202020204" pitchFamily="34" charset="0"/>
                        </a:rPr>
                        <a:t>Submit proposals re. measures to prevent violations</a:t>
                      </a:r>
                      <a:r>
                        <a:rPr lang="ru-RU" altLang="ru-RU" sz="600" u="none" strike="noStrike" dirty="0">
                          <a:effectLst/>
                          <a:latin typeface="Arial" panose="020B0604020202020204" pitchFamily="34" charset="0"/>
                          <a:cs typeface="Arial" panose="020B0604020202020204" pitchFamily="34" charset="0"/>
                        </a:rPr>
                        <a:t>;                                                                                                                                                                                                                                                                                                                                                        </a:t>
                      </a:r>
                      <a:r>
                        <a:rPr lang="en-US" altLang="ru-RU" sz="600" u="none" strike="noStrike" dirty="0">
                          <a:effectLst/>
                          <a:latin typeface="Arial" panose="020B0604020202020204" pitchFamily="34" charset="0"/>
                          <a:cs typeface="Arial" panose="020B0604020202020204" pitchFamily="34" charset="0"/>
                        </a:rPr>
                        <a:t>7</a:t>
                      </a:r>
                      <a:r>
                        <a:rPr lang="ru-RU" altLang="ru-RU" sz="600" u="none" strike="noStrike" dirty="0">
                          <a:effectLst/>
                          <a:latin typeface="Arial" panose="020B0604020202020204" pitchFamily="34" charset="0"/>
                          <a:cs typeface="Arial" panose="020B0604020202020204" pitchFamily="34" charset="0"/>
                        </a:rPr>
                        <a:t>) </a:t>
                      </a:r>
                      <a:r>
                        <a:rPr lang="en-US" altLang="ru-RU" sz="600" u="none" strike="noStrike" dirty="0">
                          <a:effectLst/>
                          <a:latin typeface="Arial" panose="020B0604020202020204" pitchFamily="34" charset="0"/>
                          <a:cs typeface="Arial" panose="020B0604020202020204" pitchFamily="34" charset="0"/>
                        </a:rPr>
                        <a:t>Enhance control by the head and deputy heads</a:t>
                      </a:r>
                      <a:r>
                        <a:rPr lang="ru-RU" altLang="ru-RU" sz="600" u="none" strike="noStrike" dirty="0">
                          <a:effectLst/>
                          <a:latin typeface="Arial" panose="020B0604020202020204" pitchFamily="34" charset="0"/>
                          <a:cs typeface="Arial" panose="020B0604020202020204" pitchFamily="34" charset="0"/>
                        </a:rPr>
                        <a:t>;</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p>
                      <a:pPr algn="l" fontAlgn="t"/>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4933" marR="4933" marT="4933" marB="0"/>
                </a:tc>
                <a:extLst>
                  <a:ext uri="{0D108BD9-81ED-4DB2-BD59-A6C34878D82A}">
                    <a16:rowId xmlns:a16="http://schemas.microsoft.com/office/drawing/2014/main" val="10003"/>
                  </a:ext>
                </a:extLst>
              </a:tr>
            </a:tbl>
          </a:graphicData>
        </a:graphic>
      </p:graphicFrame>
      <p:graphicFrame>
        <p:nvGraphicFramePr>
          <p:cNvPr id="18" name="Таблица 17"/>
          <p:cNvGraphicFramePr>
            <a:graphicFrameLocks noGrp="1"/>
          </p:cNvGraphicFramePr>
          <p:nvPr>
            <p:extLst>
              <p:ext uri="{D42A27DB-BD31-4B8C-83A1-F6EECF244321}">
                <p14:modId xmlns:p14="http://schemas.microsoft.com/office/powerpoint/2010/main" val="2898480300"/>
              </p:ext>
            </p:extLst>
          </p:nvPr>
        </p:nvGraphicFramePr>
        <p:xfrm>
          <a:off x="235319" y="1047116"/>
          <a:ext cx="8720424" cy="1470831"/>
        </p:xfrm>
        <a:graphic>
          <a:graphicData uri="http://schemas.openxmlformats.org/drawingml/2006/table">
            <a:tbl>
              <a:tblPr>
                <a:tableStyleId>{5C22544A-7EE6-4342-B048-85BDC9FD1C3A}</a:tableStyleId>
              </a:tblPr>
              <a:tblGrid>
                <a:gridCol w="309278">
                  <a:extLst>
                    <a:ext uri="{9D8B030D-6E8A-4147-A177-3AD203B41FA5}">
                      <a16:colId xmlns:a16="http://schemas.microsoft.com/office/drawing/2014/main" val="20000"/>
                    </a:ext>
                  </a:extLst>
                </a:gridCol>
                <a:gridCol w="1439254">
                  <a:extLst>
                    <a:ext uri="{9D8B030D-6E8A-4147-A177-3AD203B41FA5}">
                      <a16:colId xmlns:a16="http://schemas.microsoft.com/office/drawing/2014/main" val="20001"/>
                    </a:ext>
                  </a:extLst>
                </a:gridCol>
                <a:gridCol w="460884">
                  <a:extLst>
                    <a:ext uri="{9D8B030D-6E8A-4147-A177-3AD203B41FA5}">
                      <a16:colId xmlns:a16="http://schemas.microsoft.com/office/drawing/2014/main" val="20002"/>
                    </a:ext>
                  </a:extLst>
                </a:gridCol>
                <a:gridCol w="309278">
                  <a:extLst>
                    <a:ext uri="{9D8B030D-6E8A-4147-A177-3AD203B41FA5}">
                      <a16:colId xmlns:a16="http://schemas.microsoft.com/office/drawing/2014/main" val="20003"/>
                    </a:ext>
                  </a:extLst>
                </a:gridCol>
                <a:gridCol w="299171">
                  <a:extLst>
                    <a:ext uri="{9D8B030D-6E8A-4147-A177-3AD203B41FA5}">
                      <a16:colId xmlns:a16="http://schemas.microsoft.com/office/drawing/2014/main" val="20004"/>
                    </a:ext>
                  </a:extLst>
                </a:gridCol>
                <a:gridCol w="323428">
                  <a:extLst>
                    <a:ext uri="{9D8B030D-6E8A-4147-A177-3AD203B41FA5}">
                      <a16:colId xmlns:a16="http://schemas.microsoft.com/office/drawing/2014/main" val="20005"/>
                    </a:ext>
                  </a:extLst>
                </a:gridCol>
                <a:gridCol w="309278">
                  <a:extLst>
                    <a:ext uri="{9D8B030D-6E8A-4147-A177-3AD203B41FA5}">
                      <a16:colId xmlns:a16="http://schemas.microsoft.com/office/drawing/2014/main" val="20006"/>
                    </a:ext>
                  </a:extLst>
                </a:gridCol>
                <a:gridCol w="333535">
                  <a:extLst>
                    <a:ext uri="{9D8B030D-6E8A-4147-A177-3AD203B41FA5}">
                      <a16:colId xmlns:a16="http://schemas.microsoft.com/office/drawing/2014/main" val="20007"/>
                    </a:ext>
                  </a:extLst>
                </a:gridCol>
                <a:gridCol w="323428">
                  <a:extLst>
                    <a:ext uri="{9D8B030D-6E8A-4147-A177-3AD203B41FA5}">
                      <a16:colId xmlns:a16="http://schemas.microsoft.com/office/drawing/2014/main" val="20008"/>
                    </a:ext>
                  </a:extLst>
                </a:gridCol>
                <a:gridCol w="309278">
                  <a:extLst>
                    <a:ext uri="{9D8B030D-6E8A-4147-A177-3AD203B41FA5}">
                      <a16:colId xmlns:a16="http://schemas.microsoft.com/office/drawing/2014/main" val="20009"/>
                    </a:ext>
                  </a:extLst>
                </a:gridCol>
                <a:gridCol w="282999">
                  <a:extLst>
                    <a:ext uri="{9D8B030D-6E8A-4147-A177-3AD203B41FA5}">
                      <a16:colId xmlns:a16="http://schemas.microsoft.com/office/drawing/2014/main" val="20010"/>
                    </a:ext>
                  </a:extLst>
                </a:gridCol>
                <a:gridCol w="323428">
                  <a:extLst>
                    <a:ext uri="{9D8B030D-6E8A-4147-A177-3AD203B41FA5}">
                      <a16:colId xmlns:a16="http://schemas.microsoft.com/office/drawing/2014/main" val="20011"/>
                    </a:ext>
                  </a:extLst>
                </a:gridCol>
                <a:gridCol w="323428">
                  <a:extLst>
                    <a:ext uri="{9D8B030D-6E8A-4147-A177-3AD203B41FA5}">
                      <a16:colId xmlns:a16="http://schemas.microsoft.com/office/drawing/2014/main" val="20012"/>
                    </a:ext>
                  </a:extLst>
                </a:gridCol>
                <a:gridCol w="291085">
                  <a:extLst>
                    <a:ext uri="{9D8B030D-6E8A-4147-A177-3AD203B41FA5}">
                      <a16:colId xmlns:a16="http://schemas.microsoft.com/office/drawing/2014/main" val="20013"/>
                    </a:ext>
                  </a:extLst>
                </a:gridCol>
                <a:gridCol w="291085">
                  <a:extLst>
                    <a:ext uri="{9D8B030D-6E8A-4147-A177-3AD203B41FA5}">
                      <a16:colId xmlns:a16="http://schemas.microsoft.com/office/drawing/2014/main" val="20014"/>
                    </a:ext>
                  </a:extLst>
                </a:gridCol>
                <a:gridCol w="299171">
                  <a:extLst>
                    <a:ext uri="{9D8B030D-6E8A-4147-A177-3AD203B41FA5}">
                      <a16:colId xmlns:a16="http://schemas.microsoft.com/office/drawing/2014/main" val="20015"/>
                    </a:ext>
                  </a:extLst>
                </a:gridCol>
                <a:gridCol w="299171">
                  <a:extLst>
                    <a:ext uri="{9D8B030D-6E8A-4147-A177-3AD203B41FA5}">
                      <a16:colId xmlns:a16="http://schemas.microsoft.com/office/drawing/2014/main" val="20016"/>
                    </a:ext>
                  </a:extLst>
                </a:gridCol>
                <a:gridCol w="299171">
                  <a:extLst>
                    <a:ext uri="{9D8B030D-6E8A-4147-A177-3AD203B41FA5}">
                      <a16:colId xmlns:a16="http://schemas.microsoft.com/office/drawing/2014/main" val="20017"/>
                    </a:ext>
                  </a:extLst>
                </a:gridCol>
                <a:gridCol w="307256">
                  <a:extLst>
                    <a:ext uri="{9D8B030D-6E8A-4147-A177-3AD203B41FA5}">
                      <a16:colId xmlns:a16="http://schemas.microsoft.com/office/drawing/2014/main" val="20018"/>
                    </a:ext>
                  </a:extLst>
                </a:gridCol>
                <a:gridCol w="299171">
                  <a:extLst>
                    <a:ext uri="{9D8B030D-6E8A-4147-A177-3AD203B41FA5}">
                      <a16:colId xmlns:a16="http://schemas.microsoft.com/office/drawing/2014/main" val="20019"/>
                    </a:ext>
                  </a:extLst>
                </a:gridCol>
                <a:gridCol w="291085">
                  <a:extLst>
                    <a:ext uri="{9D8B030D-6E8A-4147-A177-3AD203B41FA5}">
                      <a16:colId xmlns:a16="http://schemas.microsoft.com/office/drawing/2014/main" val="20020"/>
                    </a:ext>
                  </a:extLst>
                </a:gridCol>
                <a:gridCol w="299171">
                  <a:extLst>
                    <a:ext uri="{9D8B030D-6E8A-4147-A177-3AD203B41FA5}">
                      <a16:colId xmlns:a16="http://schemas.microsoft.com/office/drawing/2014/main" val="20021"/>
                    </a:ext>
                  </a:extLst>
                </a:gridCol>
                <a:gridCol w="309278">
                  <a:extLst>
                    <a:ext uri="{9D8B030D-6E8A-4147-A177-3AD203B41FA5}">
                      <a16:colId xmlns:a16="http://schemas.microsoft.com/office/drawing/2014/main" val="20022"/>
                    </a:ext>
                  </a:extLst>
                </a:gridCol>
                <a:gridCol w="388113">
                  <a:extLst>
                    <a:ext uri="{9D8B030D-6E8A-4147-A177-3AD203B41FA5}">
                      <a16:colId xmlns:a16="http://schemas.microsoft.com/office/drawing/2014/main" val="20023"/>
                    </a:ext>
                  </a:extLst>
                </a:gridCol>
              </a:tblGrid>
              <a:tr h="415921">
                <a:tc>
                  <a:txBody>
                    <a:bodyPr/>
                    <a:lstStyle/>
                    <a:p>
                      <a:pPr algn="ctr" fontAlgn="ctr"/>
                      <a:r>
                        <a:rPr lang="ru-RU" altLang="ru-RU" sz="600" b="1" u="none" strike="noStrike" dirty="0">
                          <a:effectLst/>
                          <a:latin typeface="Arial" panose="020B0604020202020204" pitchFamily="34" charset="0"/>
                          <a:cs typeface="Arial" panose="020B0604020202020204" pitchFamily="34" charset="0"/>
                        </a:rPr>
                        <a:t>№</a:t>
                      </a:r>
                      <a:r>
                        <a:rPr lang="en-US" altLang="ru-RU" sz="600" b="1" u="none" strike="noStrike" dirty="0">
                          <a:effectLst/>
                          <a:latin typeface="Arial" panose="020B0604020202020204" pitchFamily="34" charset="0"/>
                          <a:cs typeface="Arial" panose="020B0604020202020204" pitchFamily="34" charset="0"/>
                        </a:rPr>
                        <a:t> </a:t>
                      </a:r>
                      <a:endParaRPr lang="ru-RU" altLang="ru-RU" sz="600" b="1"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solidFill>
                      <a:srgbClr val="FFC000"/>
                    </a:solidFill>
                  </a:tcPr>
                </a:tc>
                <a:tc>
                  <a:txBody>
                    <a:bodyPr/>
                    <a:lstStyle/>
                    <a:p>
                      <a:pPr algn="ctr" fontAlgn="ctr"/>
                      <a:r>
                        <a:rPr lang="en-US" altLang="ru-RU" sz="500" b="1" u="none" strike="noStrike" dirty="0">
                          <a:effectLst/>
                          <a:latin typeface="Arial" panose="020B0604020202020204" pitchFamily="34" charset="0"/>
                          <a:cs typeface="Arial" panose="020B0604020202020204" pitchFamily="34" charset="0"/>
                        </a:rPr>
                        <a:t>Violation type</a:t>
                      </a:r>
                      <a:endParaRPr lang="ru-RU" altLang="ru-RU" sz="500" b="1"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solidFill>
                      <a:srgbClr val="FFC000"/>
                    </a:solidFill>
                  </a:tcPr>
                </a:tc>
                <a:tc>
                  <a:txBody>
                    <a:bodyPr/>
                    <a:lstStyle/>
                    <a:p>
                      <a:pPr algn="ctr" fontAlgn="ctr"/>
                      <a:r>
                        <a:rPr lang="en-US" altLang="ru-RU" sz="600" b="1" u="none" strike="noStrike" dirty="0">
                          <a:effectLst/>
                          <a:latin typeface="Arial" panose="020B0604020202020204" pitchFamily="34" charset="0"/>
                          <a:cs typeface="Arial" panose="020B0604020202020204" pitchFamily="34" charset="0"/>
                        </a:rPr>
                        <a:t>Degree</a:t>
                      </a:r>
                      <a:endParaRPr lang="ru-RU" altLang="ru-RU" sz="600" b="1"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solidFill>
                      <a:srgbClr val="FFC000"/>
                    </a:solidFill>
                  </a:tcPr>
                </a:tc>
                <a:tc>
                  <a:txBody>
                    <a:bodyPr/>
                    <a:lstStyle/>
                    <a:p>
                      <a:pPr algn="ctr" fontAlgn="b"/>
                      <a:r>
                        <a:rPr lang="en-US" altLang="ru-RU" sz="500" b="1" u="none" strike="noStrike" dirty="0" err="1">
                          <a:effectLst/>
                          <a:latin typeface="Arial" panose="020B0604020202020204" pitchFamily="34" charset="0"/>
                          <a:cs typeface="Arial" panose="020B0604020202020204" pitchFamily="34" charset="0"/>
                        </a:rPr>
                        <a:t>Abai</a:t>
                      </a:r>
                      <a:r>
                        <a:rPr lang="en-US" altLang="ru-RU" sz="500" b="1" u="none" strike="noStrike" dirty="0">
                          <a:effectLst/>
                          <a:latin typeface="Arial" panose="020B0604020202020204" pitchFamily="34" charset="0"/>
                          <a:cs typeface="Arial" panose="020B0604020202020204" pitchFamily="34" charset="0"/>
                        </a:rPr>
                        <a:t> region TO</a:t>
                      </a:r>
                      <a:endParaRPr lang="ru-RU" altLang="ru-RU" sz="500" b="1"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solidFill>
                      <a:srgbClr val="FFC000"/>
                    </a:solidFill>
                  </a:tcPr>
                </a:tc>
                <a:tc>
                  <a:txBody>
                    <a:bodyPr/>
                    <a:lstStyle/>
                    <a:p>
                      <a:pPr algn="ctr" fontAlgn="b"/>
                      <a:r>
                        <a:rPr lang="en-US" altLang="ru-RU" sz="500" b="1" u="none" strike="noStrike" dirty="0">
                          <a:effectLst/>
                          <a:latin typeface="Arial" panose="020B0604020202020204" pitchFamily="34" charset="0"/>
                          <a:cs typeface="Arial" panose="020B0604020202020204" pitchFamily="34" charset="0"/>
                        </a:rPr>
                        <a:t>Akmola region TO</a:t>
                      </a:r>
                      <a:endParaRPr lang="ru-RU" altLang="ru-RU" sz="500" b="1"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solidFill>
                      <a:srgbClr val="FFC000"/>
                    </a:solidFill>
                  </a:tcPr>
                </a:tc>
                <a:tc>
                  <a:txBody>
                    <a:bodyPr/>
                    <a:lstStyle/>
                    <a:p>
                      <a:pPr algn="ctr" fontAlgn="b"/>
                      <a:r>
                        <a:rPr lang="en-US" altLang="ru-RU" sz="500" b="1" u="none" strike="noStrike" dirty="0">
                          <a:effectLst/>
                          <a:latin typeface="Arial" panose="020B0604020202020204" pitchFamily="34" charset="0"/>
                          <a:cs typeface="Arial" panose="020B0604020202020204" pitchFamily="34" charset="0"/>
                        </a:rPr>
                        <a:t>Almaty region TO</a:t>
                      </a:r>
                      <a:endParaRPr lang="ru-RU" altLang="ru-RU" sz="500" b="1"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solidFill>
                      <a:srgbClr val="FFC000"/>
                    </a:solidFill>
                  </a:tcPr>
                </a:tc>
                <a:tc>
                  <a:txBody>
                    <a:bodyPr/>
                    <a:lstStyle/>
                    <a:p>
                      <a:pPr algn="ctr" fontAlgn="b"/>
                      <a:r>
                        <a:rPr lang="en-US" altLang="ru-RU" sz="500" b="1" u="none" strike="noStrike" dirty="0" err="1">
                          <a:effectLst/>
                          <a:latin typeface="Arial" panose="020B0604020202020204" pitchFamily="34" charset="0"/>
                          <a:cs typeface="Arial" panose="020B0604020202020204" pitchFamily="34" charset="0"/>
                        </a:rPr>
                        <a:t>Aktubinsk</a:t>
                      </a:r>
                      <a:r>
                        <a:rPr lang="en-US" altLang="ru-RU" sz="500" b="1" u="none" strike="noStrike" dirty="0">
                          <a:effectLst/>
                          <a:latin typeface="Arial" panose="020B0604020202020204" pitchFamily="34" charset="0"/>
                          <a:cs typeface="Arial" panose="020B0604020202020204" pitchFamily="34" charset="0"/>
                        </a:rPr>
                        <a:t> region TO</a:t>
                      </a:r>
                      <a:endParaRPr lang="ru-RU" altLang="ru-RU" sz="500" b="1"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solidFill>
                      <a:srgbClr val="FFC000"/>
                    </a:solidFill>
                  </a:tcPr>
                </a:tc>
                <a:tc>
                  <a:txBody>
                    <a:bodyPr/>
                    <a:lstStyle/>
                    <a:p>
                      <a:pPr algn="ctr" fontAlgn="b"/>
                      <a:r>
                        <a:rPr lang="en-US" altLang="ru-RU" sz="500" b="1" u="none" strike="noStrike" dirty="0">
                          <a:effectLst/>
                          <a:latin typeface="Arial" panose="020B0604020202020204" pitchFamily="34" charset="0"/>
                          <a:cs typeface="Arial" panose="020B0604020202020204" pitchFamily="34" charset="0"/>
                        </a:rPr>
                        <a:t>Atyrau region TO</a:t>
                      </a:r>
                      <a:endParaRPr lang="ru-RU" altLang="ru-RU" sz="500" b="1"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solidFill>
                      <a:srgbClr val="FFC000"/>
                    </a:solidFill>
                  </a:tcPr>
                </a:tc>
                <a:tc>
                  <a:txBody>
                    <a:bodyPr/>
                    <a:lstStyle/>
                    <a:p>
                      <a:pPr algn="ctr" fontAlgn="b"/>
                      <a:r>
                        <a:rPr lang="en-US" altLang="ru-RU" sz="500" b="1" u="none" strike="noStrike" dirty="0">
                          <a:effectLst/>
                          <a:latin typeface="Arial" panose="020B0604020202020204" pitchFamily="34" charset="0"/>
                          <a:cs typeface="Arial" panose="020B0604020202020204" pitchFamily="34" charset="0"/>
                        </a:rPr>
                        <a:t>EKR TO</a:t>
                      </a:r>
                      <a:endParaRPr lang="ru-RU" altLang="ru-RU" sz="500" b="1"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solidFill>
                      <a:srgbClr val="FFC000"/>
                    </a:solidFill>
                  </a:tcPr>
                </a:tc>
                <a:tc>
                  <a:txBody>
                    <a:bodyPr/>
                    <a:lstStyle/>
                    <a:p>
                      <a:pPr algn="ctr" fontAlgn="b"/>
                      <a:r>
                        <a:rPr lang="en-US" altLang="ru-RU" sz="500" b="1" u="none" strike="noStrike" dirty="0" err="1">
                          <a:effectLst/>
                          <a:latin typeface="Arial" panose="020B0604020202020204" pitchFamily="34" charset="0"/>
                          <a:cs typeface="Arial" panose="020B0604020202020204" pitchFamily="34" charset="0"/>
                        </a:rPr>
                        <a:t>Zzhambyl</a:t>
                      </a:r>
                      <a:r>
                        <a:rPr lang="en-US" altLang="ru-RU" sz="500" b="1" u="none" strike="noStrike" dirty="0">
                          <a:effectLst/>
                          <a:latin typeface="Arial" panose="020B0604020202020204" pitchFamily="34" charset="0"/>
                          <a:cs typeface="Arial" panose="020B0604020202020204" pitchFamily="34" charset="0"/>
                        </a:rPr>
                        <a:t> region TO</a:t>
                      </a:r>
                      <a:endParaRPr lang="ru-RU" altLang="ru-RU" sz="500" b="1"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solidFill>
                      <a:srgbClr val="FFC000"/>
                    </a:solidFill>
                  </a:tcPr>
                </a:tc>
                <a:tc>
                  <a:txBody>
                    <a:bodyPr/>
                    <a:lstStyle/>
                    <a:p>
                      <a:pPr algn="ctr" fontAlgn="b"/>
                      <a:r>
                        <a:rPr lang="en-US" altLang="ru-RU" sz="500" b="1" u="none" strike="noStrike" dirty="0" err="1">
                          <a:effectLst/>
                          <a:latin typeface="Arial" panose="020B0604020202020204" pitchFamily="34" charset="0"/>
                          <a:cs typeface="Arial" panose="020B0604020202020204" pitchFamily="34" charset="0"/>
                        </a:rPr>
                        <a:t>Zhetysu</a:t>
                      </a:r>
                      <a:r>
                        <a:rPr lang="en-US" altLang="ru-RU" sz="500" b="1" u="none" strike="noStrike" dirty="0">
                          <a:effectLst/>
                          <a:latin typeface="Arial" panose="020B0604020202020204" pitchFamily="34" charset="0"/>
                          <a:cs typeface="Arial" panose="020B0604020202020204" pitchFamily="34" charset="0"/>
                        </a:rPr>
                        <a:t> region TO</a:t>
                      </a:r>
                      <a:endParaRPr lang="ru-RU" altLang="ru-RU" sz="500" b="1"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solidFill>
                      <a:srgbClr val="FFC000"/>
                    </a:solidFill>
                  </a:tcPr>
                </a:tc>
                <a:tc>
                  <a:txBody>
                    <a:bodyPr/>
                    <a:lstStyle/>
                    <a:p>
                      <a:pPr algn="ctr" fontAlgn="b"/>
                      <a:r>
                        <a:rPr lang="en-US" altLang="ru-RU" sz="500" b="1" u="none" strike="noStrike" dirty="0">
                          <a:effectLst/>
                          <a:latin typeface="Arial" panose="020B0604020202020204" pitchFamily="34" charset="0"/>
                          <a:cs typeface="Arial" panose="020B0604020202020204" pitchFamily="34" charset="0"/>
                        </a:rPr>
                        <a:t>WKR TO</a:t>
                      </a:r>
                      <a:endParaRPr lang="ru-RU" altLang="ru-RU" sz="500" b="1"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solidFill>
                      <a:srgbClr val="FFC000"/>
                    </a:solidFill>
                  </a:tcPr>
                </a:tc>
                <a:tc>
                  <a:txBody>
                    <a:bodyPr/>
                    <a:lstStyle/>
                    <a:p>
                      <a:pPr algn="ctr" fontAlgn="b"/>
                      <a:r>
                        <a:rPr lang="en-US" altLang="ru-RU" sz="500" b="1" u="none" strike="noStrike" dirty="0">
                          <a:effectLst/>
                          <a:latin typeface="Arial" panose="020B0604020202020204" pitchFamily="34" charset="0"/>
                          <a:cs typeface="Arial" panose="020B0604020202020204" pitchFamily="34" charset="0"/>
                        </a:rPr>
                        <a:t>Karaganda region TO</a:t>
                      </a:r>
                      <a:endParaRPr lang="ru-RU" altLang="ru-RU" sz="500" b="1"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solidFill>
                      <a:srgbClr val="FFC000"/>
                    </a:solidFill>
                  </a:tcPr>
                </a:tc>
                <a:tc>
                  <a:txBody>
                    <a:bodyPr/>
                    <a:lstStyle/>
                    <a:p>
                      <a:pPr algn="ctr" fontAlgn="b"/>
                      <a:r>
                        <a:rPr lang="en-US" altLang="ru-RU" sz="500" b="1" u="none" strike="noStrike" dirty="0" err="1">
                          <a:effectLst/>
                          <a:latin typeface="Arial" panose="020B0604020202020204" pitchFamily="34" charset="0"/>
                          <a:cs typeface="Arial" panose="020B0604020202020204" pitchFamily="34" charset="0"/>
                        </a:rPr>
                        <a:t>Kostanai</a:t>
                      </a:r>
                      <a:r>
                        <a:rPr lang="en-US" altLang="ru-RU" sz="500" b="1" u="none" strike="noStrike" dirty="0">
                          <a:effectLst/>
                          <a:latin typeface="Arial" panose="020B0604020202020204" pitchFamily="34" charset="0"/>
                          <a:cs typeface="Arial" panose="020B0604020202020204" pitchFamily="34" charset="0"/>
                        </a:rPr>
                        <a:t> region TO</a:t>
                      </a:r>
                      <a:endParaRPr lang="ru-RU" altLang="ru-RU" sz="500" b="1"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solidFill>
                      <a:srgbClr val="FFC000"/>
                    </a:solidFill>
                  </a:tcPr>
                </a:tc>
                <a:tc>
                  <a:txBody>
                    <a:bodyPr/>
                    <a:lstStyle/>
                    <a:p>
                      <a:pPr algn="ctr" fontAlgn="b"/>
                      <a:r>
                        <a:rPr lang="en-US" altLang="ru-RU" sz="500" b="1" u="none" strike="noStrike" dirty="0">
                          <a:effectLst/>
                          <a:latin typeface="Arial" panose="020B0604020202020204" pitchFamily="34" charset="0"/>
                          <a:cs typeface="Arial" panose="020B0604020202020204" pitchFamily="34" charset="0"/>
                        </a:rPr>
                        <a:t>Kyzyl-</a:t>
                      </a:r>
                      <a:r>
                        <a:rPr lang="en-US" altLang="ru-RU" sz="500" b="1" u="none" strike="noStrike" dirty="0" err="1">
                          <a:effectLst/>
                          <a:latin typeface="Arial" panose="020B0604020202020204" pitchFamily="34" charset="0"/>
                          <a:cs typeface="Arial" panose="020B0604020202020204" pitchFamily="34" charset="0"/>
                        </a:rPr>
                        <a:t>Orda</a:t>
                      </a:r>
                      <a:r>
                        <a:rPr lang="en-US" altLang="ru-RU" sz="500" b="1" u="none" strike="noStrike" dirty="0">
                          <a:effectLst/>
                          <a:latin typeface="Arial" panose="020B0604020202020204" pitchFamily="34" charset="0"/>
                          <a:cs typeface="Arial" panose="020B0604020202020204" pitchFamily="34" charset="0"/>
                        </a:rPr>
                        <a:t> region TO</a:t>
                      </a:r>
                      <a:endParaRPr lang="ru-RU" altLang="ru-RU" sz="500" b="1"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solidFill>
                      <a:srgbClr val="FFC000"/>
                    </a:solidFill>
                  </a:tcPr>
                </a:tc>
                <a:tc>
                  <a:txBody>
                    <a:bodyPr/>
                    <a:lstStyle/>
                    <a:p>
                      <a:pPr algn="ctr" fontAlgn="b"/>
                      <a:r>
                        <a:rPr lang="en-US" altLang="ru-RU" sz="500" b="1" u="none" strike="noStrike" dirty="0">
                          <a:effectLst/>
                          <a:latin typeface="Arial" panose="020B0604020202020204" pitchFamily="34" charset="0"/>
                          <a:cs typeface="Arial" panose="020B0604020202020204" pitchFamily="34" charset="0"/>
                        </a:rPr>
                        <a:t>Mangystau region TO</a:t>
                      </a:r>
                      <a:endParaRPr lang="ru-RU" altLang="ru-RU" sz="500" b="1"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solidFill>
                      <a:srgbClr val="FFC000"/>
                    </a:solidFill>
                  </a:tcPr>
                </a:tc>
                <a:tc>
                  <a:txBody>
                    <a:bodyPr/>
                    <a:lstStyle/>
                    <a:p>
                      <a:pPr algn="ctr" fontAlgn="b"/>
                      <a:r>
                        <a:rPr lang="en-US" altLang="ru-RU" sz="500" b="1" u="none" strike="noStrike" dirty="0">
                          <a:effectLst/>
                          <a:latin typeface="Arial" panose="020B0604020202020204" pitchFamily="34" charset="0"/>
                          <a:cs typeface="Arial" panose="020B0604020202020204" pitchFamily="34" charset="0"/>
                        </a:rPr>
                        <a:t>Pavlodar region TO</a:t>
                      </a:r>
                      <a:endParaRPr lang="ru-RU" altLang="ru-RU" sz="500" b="1"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solidFill>
                      <a:srgbClr val="FFC000"/>
                    </a:solidFill>
                  </a:tcPr>
                </a:tc>
                <a:tc>
                  <a:txBody>
                    <a:bodyPr/>
                    <a:lstStyle/>
                    <a:p>
                      <a:pPr algn="ctr" fontAlgn="b"/>
                      <a:r>
                        <a:rPr lang="en-US" altLang="ru-RU" sz="500" b="1" u="none" strike="noStrike" dirty="0">
                          <a:effectLst/>
                          <a:latin typeface="Arial" panose="020B0604020202020204" pitchFamily="34" charset="0"/>
                          <a:cs typeface="Arial" panose="020B0604020202020204" pitchFamily="34" charset="0"/>
                        </a:rPr>
                        <a:t>NKR TO</a:t>
                      </a:r>
                      <a:endParaRPr lang="ru-RU" altLang="ru-RU" sz="500" b="1"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solidFill>
                      <a:srgbClr val="FFC000"/>
                    </a:solidFill>
                  </a:tcPr>
                </a:tc>
                <a:tc>
                  <a:txBody>
                    <a:bodyPr/>
                    <a:lstStyle/>
                    <a:p>
                      <a:pPr algn="ctr" fontAlgn="b"/>
                      <a:r>
                        <a:rPr lang="en-US" altLang="ru-RU" sz="500" b="1" u="none" strike="noStrike" dirty="0">
                          <a:effectLst/>
                          <a:latin typeface="Arial" panose="020B0604020202020204" pitchFamily="34" charset="0"/>
                          <a:cs typeface="Arial" panose="020B0604020202020204" pitchFamily="34" charset="0"/>
                        </a:rPr>
                        <a:t>Turkestan region TO</a:t>
                      </a:r>
                      <a:endParaRPr lang="ru-RU" altLang="ru-RU" sz="500" b="1"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solidFill>
                      <a:srgbClr val="FFC000"/>
                    </a:solidFill>
                  </a:tcPr>
                </a:tc>
                <a:tc>
                  <a:txBody>
                    <a:bodyPr/>
                    <a:lstStyle/>
                    <a:p>
                      <a:pPr algn="ctr" fontAlgn="b"/>
                      <a:r>
                        <a:rPr lang="en-US" altLang="ru-RU" sz="500" b="1" u="none" strike="noStrike" dirty="0" err="1">
                          <a:effectLst/>
                          <a:latin typeface="Arial" panose="020B0604020202020204" pitchFamily="34" charset="0"/>
                          <a:cs typeface="Arial" panose="020B0604020202020204" pitchFamily="34" charset="0"/>
                        </a:rPr>
                        <a:t>Ulytau</a:t>
                      </a:r>
                      <a:r>
                        <a:rPr lang="en-US" altLang="ru-RU" sz="500" b="1" u="none" strike="noStrike" dirty="0">
                          <a:effectLst/>
                          <a:latin typeface="Arial" panose="020B0604020202020204" pitchFamily="34" charset="0"/>
                          <a:cs typeface="Arial" panose="020B0604020202020204" pitchFamily="34" charset="0"/>
                        </a:rPr>
                        <a:t> region TO</a:t>
                      </a:r>
                      <a:endParaRPr lang="ru-RU" altLang="ru-RU" sz="500" b="1"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solidFill>
                      <a:srgbClr val="FFC000"/>
                    </a:solidFill>
                  </a:tcPr>
                </a:tc>
                <a:tc>
                  <a:txBody>
                    <a:bodyPr/>
                    <a:lstStyle/>
                    <a:p>
                      <a:pPr algn="ctr" fontAlgn="b"/>
                      <a:r>
                        <a:rPr lang="en-US" altLang="ru-RU" sz="500" b="1" u="none" strike="noStrike" dirty="0">
                          <a:effectLst/>
                          <a:latin typeface="Arial" panose="020B0604020202020204" pitchFamily="34" charset="0"/>
                          <a:cs typeface="Arial" panose="020B0604020202020204" pitchFamily="34" charset="0"/>
                        </a:rPr>
                        <a:t>Shymkent TO</a:t>
                      </a:r>
                      <a:endParaRPr lang="ru-RU" altLang="ru-RU" sz="500" b="1"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solidFill>
                      <a:srgbClr val="FFC000"/>
                    </a:solidFill>
                  </a:tcPr>
                </a:tc>
                <a:tc>
                  <a:txBody>
                    <a:bodyPr/>
                    <a:lstStyle/>
                    <a:p>
                      <a:pPr algn="ctr" fontAlgn="b"/>
                      <a:r>
                        <a:rPr lang="en-US" altLang="ru-RU" sz="500" b="1" u="none" strike="noStrike" dirty="0">
                          <a:effectLst/>
                          <a:latin typeface="Arial" panose="020B0604020202020204" pitchFamily="34" charset="0"/>
                          <a:cs typeface="Arial" panose="020B0604020202020204" pitchFamily="34" charset="0"/>
                        </a:rPr>
                        <a:t>Almaty TO</a:t>
                      </a:r>
                      <a:endParaRPr lang="ru-RU" altLang="ru-RU" sz="500" b="1"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solidFill>
                      <a:srgbClr val="FFC000"/>
                    </a:solidFill>
                  </a:tcPr>
                </a:tc>
                <a:tc>
                  <a:txBody>
                    <a:bodyPr/>
                    <a:lstStyle/>
                    <a:p>
                      <a:pPr algn="ctr" fontAlgn="b"/>
                      <a:r>
                        <a:rPr lang="en-US" altLang="ru-RU" sz="500" b="1" u="none" strike="noStrike" dirty="0">
                          <a:effectLst/>
                          <a:latin typeface="Arial" panose="020B0604020202020204" pitchFamily="34" charset="0"/>
                          <a:cs typeface="Arial" panose="020B0604020202020204" pitchFamily="34" charset="0"/>
                        </a:rPr>
                        <a:t>Astana TO</a:t>
                      </a:r>
                      <a:endParaRPr lang="ru-RU" altLang="ru-RU" sz="500" b="1"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solidFill>
                      <a:srgbClr val="FFC000"/>
                    </a:solidFill>
                  </a:tcPr>
                </a:tc>
                <a:tc>
                  <a:txBody>
                    <a:bodyPr/>
                    <a:lstStyle/>
                    <a:p>
                      <a:pPr algn="ctr" fontAlgn="b"/>
                      <a:r>
                        <a:rPr lang="en-US" altLang="ru-RU" sz="600" b="1" u="none" strike="noStrike" dirty="0">
                          <a:effectLst/>
                          <a:latin typeface="Arial" panose="020B0604020202020204" pitchFamily="34" charset="0"/>
                          <a:cs typeface="Arial" panose="020B0604020202020204" pitchFamily="34" charset="0"/>
                        </a:rPr>
                        <a:t>Total</a:t>
                      </a:r>
                      <a:endParaRPr lang="ru-RU" altLang="ru-RU" sz="600" b="1"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solidFill>
                      <a:srgbClr val="FFC000"/>
                    </a:solidFill>
                  </a:tcPr>
                </a:tc>
                <a:extLst>
                  <a:ext uri="{0D108BD9-81ED-4DB2-BD59-A6C34878D82A}">
                    <a16:rowId xmlns:a16="http://schemas.microsoft.com/office/drawing/2014/main" val="10000"/>
                  </a:ext>
                </a:extLst>
              </a:tr>
              <a:tr h="548154">
                <a:tc>
                  <a:txBody>
                    <a:bodyPr/>
                    <a:lstStyle/>
                    <a:p>
                      <a:pPr algn="ctr" fontAlgn="ctr"/>
                      <a:r>
                        <a:rPr lang="ru-RU" altLang="ru-RU" sz="600" u="none" strike="noStrike" dirty="0">
                          <a:effectLst/>
                          <a:latin typeface="Arial" panose="020B0604020202020204" pitchFamily="34" charset="0"/>
                          <a:cs typeface="Arial" panose="020B0604020202020204" pitchFamily="34" charset="0"/>
                        </a:rPr>
                        <a:t>5.1</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just" fontAlgn="ctr"/>
                      <a:r>
                        <a:rPr lang="en-US" altLang="ru-RU" sz="600" u="none" strike="noStrike" dirty="0">
                          <a:effectLst/>
                          <a:latin typeface="Arial" panose="020B0604020202020204" pitchFamily="34" charset="0"/>
                          <a:cs typeface="Arial" panose="020B0604020202020204" pitchFamily="34" charset="0"/>
                        </a:rPr>
                        <a:t>The purpose of the payment does not correspond to the expenditure area as per the Structure of Specific Economic Classification of Expenditures</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ctr"/>
                      <a:r>
                        <a:rPr lang="ru-RU" altLang="ru-RU" sz="600" u="none" strike="noStrike" dirty="0">
                          <a:effectLst/>
                          <a:latin typeface="Arial" panose="020B0604020202020204" pitchFamily="34" charset="0"/>
                          <a:cs typeface="Arial" panose="020B0604020202020204" pitchFamily="34" charset="0"/>
                        </a:rPr>
                        <a:t>2</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a:effectLst/>
                          <a:latin typeface="Arial" panose="020B0604020202020204" pitchFamily="34" charset="0"/>
                          <a:cs typeface="Arial" panose="020B0604020202020204" pitchFamily="34" charset="0"/>
                        </a:rPr>
                        <a:t>6</a:t>
                      </a:r>
                      <a:endParaRPr lang="ru-RU" altLang="ru-RU" sz="600" b="0" i="0" u="none" strike="noStrike">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dirty="0">
                          <a:effectLst/>
                          <a:latin typeface="Arial" panose="020B0604020202020204" pitchFamily="34" charset="0"/>
                          <a:cs typeface="Arial" panose="020B0604020202020204" pitchFamily="34" charset="0"/>
                        </a:rPr>
                        <a:t>4</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a:effectLst/>
                          <a:latin typeface="Arial" panose="020B0604020202020204" pitchFamily="34" charset="0"/>
                          <a:cs typeface="Arial" panose="020B0604020202020204" pitchFamily="34" charset="0"/>
                        </a:rPr>
                        <a:t>12</a:t>
                      </a:r>
                      <a:endParaRPr lang="ru-RU" altLang="ru-RU" sz="600" b="0" i="0" u="none" strike="noStrike">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dirty="0">
                          <a:effectLst/>
                          <a:latin typeface="Arial" panose="020B0604020202020204" pitchFamily="34" charset="0"/>
                          <a:cs typeface="Arial" panose="020B0604020202020204" pitchFamily="34" charset="0"/>
                        </a:rPr>
                        <a:t>11</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dirty="0">
                          <a:effectLst/>
                          <a:latin typeface="Arial" panose="020B0604020202020204" pitchFamily="34" charset="0"/>
                          <a:cs typeface="Arial" panose="020B0604020202020204" pitchFamily="34" charset="0"/>
                        </a:rPr>
                        <a:t>4</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dirty="0">
                          <a:effectLst/>
                          <a:latin typeface="Arial" panose="020B0604020202020204" pitchFamily="34" charset="0"/>
                          <a:cs typeface="Arial" panose="020B0604020202020204" pitchFamily="34" charset="0"/>
                        </a:rPr>
                        <a:t>4</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dirty="0">
                          <a:effectLst/>
                          <a:latin typeface="Arial" panose="020B0604020202020204" pitchFamily="34" charset="0"/>
                          <a:cs typeface="Arial" panose="020B0604020202020204" pitchFamily="34" charset="0"/>
                        </a:rPr>
                        <a:t>2</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dirty="0">
                          <a:effectLst/>
                          <a:latin typeface="Arial" panose="020B0604020202020204" pitchFamily="34" charset="0"/>
                          <a:cs typeface="Arial" panose="020B0604020202020204" pitchFamily="34" charset="0"/>
                        </a:rPr>
                        <a:t>5</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dirty="0">
                          <a:effectLst/>
                          <a:latin typeface="Arial" panose="020B0604020202020204" pitchFamily="34" charset="0"/>
                          <a:cs typeface="Arial" panose="020B0604020202020204" pitchFamily="34" charset="0"/>
                        </a:rPr>
                        <a:t>4</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dirty="0">
                          <a:effectLst/>
                          <a:latin typeface="Arial" panose="020B0604020202020204" pitchFamily="34" charset="0"/>
                          <a:cs typeface="Arial" panose="020B0604020202020204" pitchFamily="34" charset="0"/>
                        </a:rPr>
                        <a:t>9</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dirty="0">
                          <a:effectLst/>
                          <a:latin typeface="Arial" panose="020B0604020202020204" pitchFamily="34" charset="0"/>
                          <a:cs typeface="Arial" panose="020B0604020202020204" pitchFamily="34" charset="0"/>
                        </a:rPr>
                        <a:t>9</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dirty="0">
                          <a:effectLst/>
                          <a:latin typeface="Arial" panose="020B0604020202020204" pitchFamily="34" charset="0"/>
                          <a:cs typeface="Arial" panose="020B0604020202020204" pitchFamily="34" charset="0"/>
                        </a:rPr>
                        <a:t>19</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dirty="0">
                          <a:effectLst/>
                          <a:latin typeface="Arial" panose="020B0604020202020204" pitchFamily="34" charset="0"/>
                          <a:cs typeface="Arial" panose="020B0604020202020204" pitchFamily="34" charset="0"/>
                        </a:rPr>
                        <a:t>1</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dirty="0">
                          <a:effectLst/>
                          <a:latin typeface="Arial" panose="020B0604020202020204" pitchFamily="34" charset="0"/>
                          <a:cs typeface="Arial" panose="020B0604020202020204" pitchFamily="34" charset="0"/>
                        </a:rPr>
                        <a:t>7</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dirty="0">
                          <a:effectLst/>
                          <a:latin typeface="Arial" panose="020B0604020202020204" pitchFamily="34" charset="0"/>
                          <a:cs typeface="Arial" panose="020B0604020202020204" pitchFamily="34" charset="0"/>
                        </a:rPr>
                        <a:t>10</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dirty="0">
                          <a:effectLst/>
                          <a:latin typeface="Arial" panose="020B0604020202020204" pitchFamily="34" charset="0"/>
                          <a:cs typeface="Arial" panose="020B0604020202020204" pitchFamily="34" charset="0"/>
                        </a:rPr>
                        <a:t>3</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a:effectLst/>
                          <a:latin typeface="Arial" panose="020B0604020202020204" pitchFamily="34" charset="0"/>
                          <a:cs typeface="Arial" panose="020B0604020202020204" pitchFamily="34" charset="0"/>
                        </a:rPr>
                        <a:t>2</a:t>
                      </a:r>
                      <a:endParaRPr lang="ru-RU" altLang="ru-RU" sz="600" b="0" i="0" u="none" strike="noStrike">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dirty="0">
                          <a:effectLst/>
                          <a:latin typeface="Arial" panose="020B0604020202020204" pitchFamily="34" charset="0"/>
                          <a:cs typeface="Arial" panose="020B0604020202020204" pitchFamily="34" charset="0"/>
                        </a:rPr>
                        <a:t>6</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a:effectLst/>
                          <a:latin typeface="Arial" panose="020B0604020202020204" pitchFamily="34" charset="0"/>
                          <a:cs typeface="Arial" panose="020B0604020202020204" pitchFamily="34" charset="0"/>
                        </a:rPr>
                        <a:t>16</a:t>
                      </a:r>
                      <a:endParaRPr lang="ru-RU" altLang="ru-RU" sz="600" b="0" i="0" u="none" strike="noStrike">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a:effectLst/>
                          <a:latin typeface="Arial" panose="020B0604020202020204" pitchFamily="34" charset="0"/>
                          <a:cs typeface="Arial" panose="020B0604020202020204" pitchFamily="34" charset="0"/>
                        </a:rPr>
                        <a:t>34</a:t>
                      </a:r>
                      <a:endParaRPr lang="ru-RU" altLang="ru-RU" sz="600" b="0" i="0" u="none" strike="noStrike">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b="1" u="none" strike="noStrike" dirty="0">
                          <a:effectLst/>
                          <a:latin typeface="Arial" panose="020B0604020202020204" pitchFamily="34" charset="0"/>
                          <a:cs typeface="Arial" panose="020B0604020202020204" pitchFamily="34" charset="0"/>
                        </a:rPr>
                        <a:t>168</a:t>
                      </a:r>
                      <a:endParaRPr lang="ru-RU" altLang="ru-RU" sz="600" b="1"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solidFill>
                      <a:srgbClr val="FFC000"/>
                    </a:solidFill>
                  </a:tcPr>
                </a:tc>
                <a:extLst>
                  <a:ext uri="{0D108BD9-81ED-4DB2-BD59-A6C34878D82A}">
                    <a16:rowId xmlns:a16="http://schemas.microsoft.com/office/drawing/2014/main" val="10001"/>
                  </a:ext>
                </a:extLst>
              </a:tr>
              <a:tr h="506756">
                <a:tc>
                  <a:txBody>
                    <a:bodyPr/>
                    <a:lstStyle/>
                    <a:p>
                      <a:pPr algn="ctr" fontAlgn="ctr"/>
                      <a:r>
                        <a:rPr lang="ru-RU" altLang="ru-RU" sz="600" u="none" strike="noStrike">
                          <a:effectLst/>
                          <a:latin typeface="Arial" panose="020B0604020202020204" pitchFamily="34" charset="0"/>
                          <a:cs typeface="Arial" panose="020B0604020202020204" pitchFamily="34" charset="0"/>
                        </a:rPr>
                        <a:t>5.98</a:t>
                      </a:r>
                      <a:endParaRPr lang="ru-RU" altLang="ru-RU" sz="600" b="0" i="0" u="none" strike="noStrike">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just" fontAlgn="ctr"/>
                      <a:r>
                        <a:rPr lang="en-US" altLang="ru-RU" sz="600" u="none" strike="noStrike" dirty="0">
                          <a:effectLst/>
                          <a:latin typeface="Arial" panose="020B0604020202020204" pitchFamily="34" charset="0"/>
                          <a:cs typeface="Arial" panose="020B0604020202020204" pitchFamily="34" charset="0"/>
                        </a:rPr>
                        <a:t>Bill payable/payment instruction returned without execution (rejected) unreasonably</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ctr"/>
                      <a:r>
                        <a:rPr lang="ru-RU" altLang="ru-RU" sz="600" u="none" strike="noStrike">
                          <a:effectLst/>
                          <a:latin typeface="Arial" panose="020B0604020202020204" pitchFamily="34" charset="0"/>
                          <a:cs typeface="Arial" panose="020B0604020202020204" pitchFamily="34" charset="0"/>
                        </a:rPr>
                        <a:t>2</a:t>
                      </a:r>
                      <a:endParaRPr lang="ru-RU" altLang="ru-RU" sz="600" b="0" i="0" u="none" strike="noStrike">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a:effectLst/>
                          <a:latin typeface="Arial" panose="020B0604020202020204" pitchFamily="34" charset="0"/>
                          <a:cs typeface="Arial" panose="020B0604020202020204" pitchFamily="34" charset="0"/>
                        </a:rPr>
                        <a:t>3</a:t>
                      </a:r>
                      <a:endParaRPr lang="ru-RU" altLang="ru-RU" sz="600" b="0" i="0" u="none" strike="noStrike">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a:effectLst/>
                          <a:latin typeface="Arial" panose="020B0604020202020204" pitchFamily="34" charset="0"/>
                          <a:cs typeface="Arial" panose="020B0604020202020204" pitchFamily="34" charset="0"/>
                        </a:rPr>
                        <a:t> </a:t>
                      </a:r>
                      <a:endParaRPr lang="ru-RU" altLang="ru-RU" sz="600" b="0" i="0" u="none" strike="noStrike">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dirty="0">
                          <a:effectLst/>
                          <a:latin typeface="Arial" panose="020B0604020202020204" pitchFamily="34" charset="0"/>
                          <a:cs typeface="Arial" panose="020B0604020202020204" pitchFamily="34" charset="0"/>
                        </a:rPr>
                        <a:t>2</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a:effectLst/>
                          <a:latin typeface="Arial" panose="020B0604020202020204" pitchFamily="34" charset="0"/>
                          <a:cs typeface="Arial" panose="020B0604020202020204" pitchFamily="34" charset="0"/>
                        </a:rPr>
                        <a:t>1</a:t>
                      </a:r>
                      <a:endParaRPr lang="ru-RU" altLang="ru-RU" sz="600" b="0" i="0" u="none" strike="noStrike">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a:effectLst/>
                          <a:latin typeface="Arial" panose="020B0604020202020204" pitchFamily="34" charset="0"/>
                          <a:cs typeface="Arial" panose="020B0604020202020204" pitchFamily="34" charset="0"/>
                        </a:rPr>
                        <a:t>1</a:t>
                      </a:r>
                      <a:endParaRPr lang="ru-RU" altLang="ru-RU" sz="600" b="0" i="0" u="none" strike="noStrike">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a:effectLst/>
                          <a:latin typeface="Arial" panose="020B0604020202020204" pitchFamily="34" charset="0"/>
                          <a:cs typeface="Arial" panose="020B0604020202020204" pitchFamily="34" charset="0"/>
                        </a:rPr>
                        <a:t> </a:t>
                      </a:r>
                      <a:endParaRPr lang="ru-RU" altLang="ru-RU" sz="600" b="0" i="0" u="none" strike="noStrike">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dirty="0">
                          <a:effectLst/>
                          <a:latin typeface="Arial" panose="020B0604020202020204" pitchFamily="34" charset="0"/>
                          <a:cs typeface="Arial" panose="020B0604020202020204" pitchFamily="34" charset="0"/>
                        </a:rPr>
                        <a:t> </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dirty="0">
                          <a:effectLst/>
                          <a:latin typeface="Arial" panose="020B0604020202020204" pitchFamily="34" charset="0"/>
                          <a:cs typeface="Arial" panose="020B0604020202020204" pitchFamily="34" charset="0"/>
                        </a:rPr>
                        <a:t>1</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a:effectLst/>
                          <a:latin typeface="Arial" panose="020B0604020202020204" pitchFamily="34" charset="0"/>
                          <a:cs typeface="Arial" panose="020B0604020202020204" pitchFamily="34" charset="0"/>
                        </a:rPr>
                        <a:t>2</a:t>
                      </a:r>
                      <a:endParaRPr lang="ru-RU" altLang="ru-RU" sz="600" b="0" i="0" u="none" strike="noStrike">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a:effectLst/>
                          <a:latin typeface="Arial" panose="020B0604020202020204" pitchFamily="34" charset="0"/>
                          <a:cs typeface="Arial" panose="020B0604020202020204" pitchFamily="34" charset="0"/>
                        </a:rPr>
                        <a:t> </a:t>
                      </a:r>
                      <a:endParaRPr lang="ru-RU" altLang="ru-RU" sz="600" b="0" i="0" u="none" strike="noStrike">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a:effectLst/>
                          <a:latin typeface="Arial" panose="020B0604020202020204" pitchFamily="34" charset="0"/>
                          <a:cs typeface="Arial" panose="020B0604020202020204" pitchFamily="34" charset="0"/>
                        </a:rPr>
                        <a:t>5</a:t>
                      </a:r>
                      <a:endParaRPr lang="ru-RU" altLang="ru-RU" sz="600" b="0" i="0" u="none" strike="noStrike">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a:effectLst/>
                          <a:latin typeface="Arial" panose="020B0604020202020204" pitchFamily="34" charset="0"/>
                          <a:cs typeface="Arial" panose="020B0604020202020204" pitchFamily="34" charset="0"/>
                        </a:rPr>
                        <a:t> </a:t>
                      </a:r>
                      <a:endParaRPr lang="ru-RU" altLang="ru-RU" sz="600" b="0" i="0" u="none" strike="noStrike">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dirty="0">
                          <a:effectLst/>
                          <a:latin typeface="Arial" panose="020B0604020202020204" pitchFamily="34" charset="0"/>
                          <a:cs typeface="Arial" panose="020B0604020202020204" pitchFamily="34" charset="0"/>
                        </a:rPr>
                        <a:t>1</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a:effectLst/>
                          <a:latin typeface="Arial" panose="020B0604020202020204" pitchFamily="34" charset="0"/>
                          <a:cs typeface="Arial" panose="020B0604020202020204" pitchFamily="34" charset="0"/>
                        </a:rPr>
                        <a:t>3</a:t>
                      </a:r>
                      <a:endParaRPr lang="ru-RU" altLang="ru-RU" sz="600" b="0" i="0" u="none" strike="noStrike">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a:effectLst/>
                          <a:latin typeface="Arial" panose="020B0604020202020204" pitchFamily="34" charset="0"/>
                          <a:cs typeface="Arial" panose="020B0604020202020204" pitchFamily="34" charset="0"/>
                        </a:rPr>
                        <a:t> </a:t>
                      </a:r>
                      <a:endParaRPr lang="ru-RU" altLang="ru-RU" sz="600" b="0" i="0" u="none" strike="noStrike">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dirty="0">
                          <a:effectLst/>
                          <a:latin typeface="Arial" panose="020B0604020202020204" pitchFamily="34" charset="0"/>
                          <a:cs typeface="Arial" panose="020B0604020202020204" pitchFamily="34" charset="0"/>
                        </a:rPr>
                        <a:t>1</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dirty="0">
                          <a:effectLst/>
                          <a:latin typeface="Arial" panose="020B0604020202020204" pitchFamily="34" charset="0"/>
                          <a:cs typeface="Arial" panose="020B0604020202020204" pitchFamily="34" charset="0"/>
                        </a:rPr>
                        <a:t> </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dirty="0">
                          <a:effectLst/>
                          <a:latin typeface="Arial" panose="020B0604020202020204" pitchFamily="34" charset="0"/>
                          <a:cs typeface="Arial" panose="020B0604020202020204" pitchFamily="34" charset="0"/>
                        </a:rPr>
                        <a:t> </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dirty="0">
                          <a:effectLst/>
                          <a:latin typeface="Arial" panose="020B0604020202020204" pitchFamily="34" charset="0"/>
                          <a:cs typeface="Arial" panose="020B0604020202020204" pitchFamily="34" charset="0"/>
                        </a:rPr>
                        <a:t>1</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u="none" strike="noStrike" dirty="0">
                          <a:effectLst/>
                          <a:latin typeface="Arial" panose="020B0604020202020204" pitchFamily="34" charset="0"/>
                          <a:cs typeface="Arial" panose="020B0604020202020204" pitchFamily="34" charset="0"/>
                        </a:rPr>
                        <a:t>18</a:t>
                      </a:r>
                      <a:endParaRPr lang="ru-RU" altLang="ru-RU" sz="600" b="0"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tc>
                <a:tc>
                  <a:txBody>
                    <a:bodyPr/>
                    <a:lstStyle/>
                    <a:p>
                      <a:pPr algn="ctr" fontAlgn="b"/>
                      <a:r>
                        <a:rPr lang="ru-RU" altLang="ru-RU" sz="600" b="1" u="none" strike="noStrike" dirty="0">
                          <a:effectLst/>
                          <a:latin typeface="Arial" panose="020B0604020202020204" pitchFamily="34" charset="0"/>
                          <a:cs typeface="Arial" panose="020B0604020202020204" pitchFamily="34" charset="0"/>
                        </a:rPr>
                        <a:t>39</a:t>
                      </a:r>
                      <a:endParaRPr lang="ru-RU" altLang="ru-RU" sz="600" b="1" i="0" u="none" strike="noStrike" dirty="0">
                        <a:solidFill>
                          <a:srgbClr val="000000"/>
                        </a:solidFill>
                        <a:effectLst/>
                        <a:latin typeface="Arial" panose="020B0604020202020204" pitchFamily="34" charset="0"/>
                        <a:cs typeface="Arial" panose="020B0604020202020204" pitchFamily="34" charset="0"/>
                      </a:endParaRPr>
                    </a:p>
                  </a:txBody>
                  <a:tcPr marL="5731" marR="5731" marT="5731" marB="0" anchor="ctr">
                    <a:solidFill>
                      <a:srgbClr val="FFC000"/>
                    </a:solidFill>
                  </a:tcPr>
                </a:tc>
                <a:extLst>
                  <a:ext uri="{0D108BD9-81ED-4DB2-BD59-A6C34878D82A}">
                    <a16:rowId xmlns:a16="http://schemas.microsoft.com/office/drawing/2014/main" val="10002"/>
                  </a:ext>
                </a:extLst>
              </a:tr>
            </a:tbl>
          </a:graphicData>
        </a:graphic>
      </p:graphicFrame>
      <p:sp>
        <p:nvSpPr>
          <p:cNvPr id="19" name="Прямоугольник 18"/>
          <p:cNvSpPr/>
          <p:nvPr/>
        </p:nvSpPr>
        <p:spPr>
          <a:xfrm>
            <a:off x="533570" y="719614"/>
            <a:ext cx="1295539" cy="307773"/>
          </a:xfrm>
          <a:prstGeom prst="rect">
            <a:avLst/>
          </a:prstGeom>
        </p:spPr>
        <p:txBody>
          <a:bodyPr wrap="none" lIns="91436" tIns="45718" rIns="91436" bIns="45718" numCol="1">
            <a:spAutoFit/>
          </a:bodyPr>
          <a:lstStyle/>
          <a:p>
            <a:pPr algn="just"/>
            <a:r>
              <a:rPr lang="en-US" altLang="ru-RU" sz="1400" dirty="0">
                <a:solidFill>
                  <a:schemeClr val="accent1">
                    <a:lumMod val="50000"/>
                  </a:schemeClr>
                </a:solidFill>
                <a:effectLst>
                  <a:outerShdw blurRad="38100" dist="38100" dir="2700000" algn="tl">
                    <a:srgbClr val="000000">
                      <a:alpha val="43137"/>
                    </a:srgbClr>
                  </a:outerShdw>
                </a:effectLst>
                <a:latin typeface="Times New Roman" pitchFamily="18" charset="0"/>
              </a:rPr>
              <a:t>Internal control</a:t>
            </a:r>
            <a:endParaRPr lang="ru-RU" altLang="ru-RU" sz="1100" dirty="0">
              <a:solidFill>
                <a:schemeClr val="accent1">
                  <a:lumMod val="50000"/>
                </a:schemeClr>
              </a:solidFill>
              <a:effectLst>
                <a:outerShdw blurRad="38100" dist="38100" dir="2700000" algn="tl">
                  <a:srgbClr val="000000">
                    <a:alpha val="43137"/>
                  </a:srgbClr>
                </a:outerShdw>
              </a:effectLst>
              <a:latin typeface="Times New Roman" pitchFamily="18" charset="0"/>
            </a:endParaRPr>
          </a:p>
        </p:txBody>
      </p:sp>
      <p:sp>
        <p:nvSpPr>
          <p:cNvPr id="20" name="Прямоугольник 19"/>
          <p:cNvSpPr/>
          <p:nvPr/>
        </p:nvSpPr>
        <p:spPr>
          <a:xfrm>
            <a:off x="249391" y="2580032"/>
            <a:ext cx="5573894" cy="311621"/>
          </a:xfrm>
          <a:prstGeom prst="rect">
            <a:avLst/>
          </a:prstGeom>
        </p:spPr>
        <p:txBody>
          <a:bodyPr wrap="square" lIns="91436" tIns="45718" rIns="91436" bIns="45718" numCol="1">
            <a:spAutoFit/>
          </a:bodyPr>
          <a:lstStyle/>
          <a:p>
            <a:pPr algn="just"/>
            <a:r>
              <a:rPr lang="en-US" altLang="ru-RU" sz="1400" dirty="0">
                <a:solidFill>
                  <a:schemeClr val="accent1">
                    <a:lumMod val="50000"/>
                  </a:schemeClr>
                </a:solidFill>
                <a:effectLst>
                  <a:outerShdw blurRad="38100" dist="38100" dir="2700000" algn="tl">
                    <a:srgbClr val="000000">
                      <a:alpha val="43137"/>
                    </a:srgbClr>
                  </a:outerShdw>
                </a:effectLst>
                <a:latin typeface="Times New Roman" pitchFamily="18" charset="0"/>
              </a:rPr>
              <a:t>Risk Management System</a:t>
            </a:r>
            <a:endParaRPr lang="ru-RU" altLang="ru-RU" sz="1100" dirty="0">
              <a:solidFill>
                <a:srgbClr val="FF0000"/>
              </a:solidFill>
              <a:effectLst>
                <a:outerShdw blurRad="38100" dist="38100" dir="2700000" algn="tl">
                  <a:srgbClr val="000000">
                    <a:alpha val="43137"/>
                  </a:srgbClr>
                </a:outerShdw>
              </a:effectLst>
              <a:latin typeface="Times New Roman" pitchFamily="18" charset="0"/>
            </a:endParaRPr>
          </a:p>
        </p:txBody>
      </p:sp>
      <p:sp>
        <p:nvSpPr>
          <p:cNvPr id="8" name="Прямоугольник 7"/>
          <p:cNvSpPr/>
          <p:nvPr/>
        </p:nvSpPr>
        <p:spPr>
          <a:xfrm>
            <a:off x="6707773" y="212039"/>
            <a:ext cx="1295539" cy="338550"/>
          </a:xfrm>
          <a:prstGeom prst="rect">
            <a:avLst/>
          </a:prstGeom>
        </p:spPr>
        <p:txBody>
          <a:bodyPr wrap="none" lIns="91436" tIns="45718" rIns="91436" bIns="45718" numCol="1">
            <a:spAutoFit/>
          </a:bodyPr>
          <a:lstStyle/>
          <a:p>
            <a:pPr algn="just"/>
            <a:r>
              <a:rPr lang="en-US" sz="1600" dirty="0">
                <a:solidFill>
                  <a:schemeClr val="accent1">
                    <a:lumMod val="50000"/>
                  </a:schemeClr>
                </a:solidFill>
                <a:effectLst>
                  <a:outerShdw blurRad="38100" dist="38100" dir="2700000" algn="tl">
                    <a:srgbClr val="000000">
                      <a:alpha val="43137"/>
                    </a:srgbClr>
                  </a:outerShdw>
                </a:effectLst>
                <a:latin typeface="Times New Roman" pitchFamily="18" charset="0"/>
              </a:rPr>
              <a:t>COSO model</a:t>
            </a:r>
          </a:p>
        </p:txBody>
      </p:sp>
    </p:spTree>
    <p:extLst>
      <p:ext uri="{BB962C8B-B14F-4D97-AF65-F5344CB8AC3E}">
        <p14:creationId xmlns:p14="http://schemas.microsoft.com/office/powerpoint/2010/main" val="3689799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9753" y="2"/>
            <a:ext cx="583295" cy="55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p:cNvSpPr>
          <p:nvPr/>
        </p:nvSpPr>
        <p:spPr>
          <a:xfrm>
            <a:off x="2641709" y="95261"/>
            <a:ext cx="6270171" cy="360069"/>
          </a:xfrm>
          <a:prstGeom prst="rect">
            <a:avLst/>
          </a:prstGeom>
          <a:noFill/>
          <a:ln w="9525">
            <a:noFill/>
            <a:miter lim="800000"/>
            <a:headEnd/>
            <a:tailEnd/>
          </a:ln>
        </p:spPr>
        <p:txBody>
          <a:bodyPr lIns="91436" tIns="45718" rIns="91436" bIns="45718" numCol="1"/>
          <a:lstStyle/>
          <a:p>
            <a:pPr algn="ctr" eaLnBrk="0" hangingPunct="0"/>
            <a:r>
              <a:rPr lang="en-US" altLang="ru-RU" sz="1600" dirty="0">
                <a:solidFill>
                  <a:schemeClr val="accent1">
                    <a:lumMod val="50000"/>
                  </a:schemeClr>
                </a:solidFill>
                <a:effectLst>
                  <a:outerShdw blurRad="38100" dist="38100" dir="2700000" algn="tl">
                    <a:srgbClr val="000000">
                      <a:alpha val="43137"/>
                    </a:srgbClr>
                  </a:outerShdw>
                </a:effectLst>
                <a:latin typeface="Times New Roman" pitchFamily="18" charset="0"/>
              </a:rPr>
              <a:t>Preconditions for the Treasury Risk Management System</a:t>
            </a:r>
            <a:endParaRPr lang="ru-RU" altLang="ru-RU" sz="1600" dirty="0">
              <a:solidFill>
                <a:schemeClr val="accent1">
                  <a:lumMod val="50000"/>
                </a:schemeClr>
              </a:solidFill>
              <a:effectLst>
                <a:outerShdw blurRad="38100" dist="38100" dir="2700000" algn="tl">
                  <a:srgbClr val="000000">
                    <a:alpha val="43137"/>
                  </a:srgbClr>
                </a:outerShdw>
              </a:effectLst>
              <a:latin typeface="Times New Roman" pitchFamily="18" charset="0"/>
            </a:endParaRPr>
          </a:p>
        </p:txBody>
      </p:sp>
      <p:sp>
        <p:nvSpPr>
          <p:cNvPr id="5" name="Стрелка вправо 4"/>
          <p:cNvSpPr/>
          <p:nvPr/>
        </p:nvSpPr>
        <p:spPr>
          <a:xfrm rot="16200000">
            <a:off x="3764672" y="4116609"/>
            <a:ext cx="434751"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numCol="1" rtlCol="0" anchor="ctr"/>
          <a:lstStyle/>
          <a:p>
            <a:pPr algn="ctr"/>
            <a:endParaRPr lang="ru-RU" altLang="ru-RU" dirty="0"/>
          </a:p>
        </p:txBody>
      </p:sp>
      <p:sp>
        <p:nvSpPr>
          <p:cNvPr id="6" name="TextBox 5"/>
          <p:cNvSpPr txBox="1"/>
          <p:nvPr/>
        </p:nvSpPr>
        <p:spPr>
          <a:xfrm>
            <a:off x="166986" y="2420170"/>
            <a:ext cx="1872208" cy="369328"/>
          </a:xfrm>
          <a:prstGeom prst="rect">
            <a:avLst/>
          </a:prstGeom>
          <a:noFill/>
        </p:spPr>
        <p:txBody>
          <a:bodyPr wrap="square" lIns="91436" tIns="45718" rIns="91436" bIns="45718" numCol="1" rtlCol="0">
            <a:spAutoFit/>
          </a:bodyPr>
          <a:lstStyle/>
          <a:p>
            <a:r>
              <a:rPr lang="en-US" altLang="ru-RU" dirty="0">
                <a:solidFill>
                  <a:srgbClr val="0000AC"/>
                </a:solidFill>
                <a:latin typeface="Times New Roman" panose="02020603050405020304" pitchFamily="18" charset="0"/>
                <a:cs typeface="Times New Roman" panose="02020603050405020304" pitchFamily="18" charset="0"/>
              </a:rPr>
              <a:t>External </a:t>
            </a:r>
            <a:endParaRPr lang="ru-RU" altLang="ru-RU" dirty="0">
              <a:solidFill>
                <a:srgbClr val="0000AC"/>
              </a:solidFill>
              <a:latin typeface="Times New Roman" panose="02020603050405020304" pitchFamily="18" charset="0"/>
              <a:cs typeface="Times New Roman" panose="02020603050405020304" pitchFamily="18" charset="0"/>
            </a:endParaRPr>
          </a:p>
        </p:txBody>
      </p:sp>
      <p:sp>
        <p:nvSpPr>
          <p:cNvPr id="7" name="Стрелка вправо 6"/>
          <p:cNvSpPr/>
          <p:nvPr/>
        </p:nvSpPr>
        <p:spPr>
          <a:xfrm>
            <a:off x="670410" y="2036445"/>
            <a:ext cx="160751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numCol="1" rtlCol="0" anchor="ctr"/>
          <a:lstStyle/>
          <a:p>
            <a:pPr algn="ctr"/>
            <a:endParaRPr lang="ru-RU" altLang="ru-RU" dirty="0"/>
          </a:p>
        </p:txBody>
      </p:sp>
      <p:sp>
        <p:nvSpPr>
          <p:cNvPr id="8" name="TextBox 7"/>
          <p:cNvSpPr txBox="1"/>
          <p:nvPr/>
        </p:nvSpPr>
        <p:spPr>
          <a:xfrm>
            <a:off x="166986" y="2755831"/>
            <a:ext cx="1872208" cy="369328"/>
          </a:xfrm>
          <a:prstGeom prst="rect">
            <a:avLst/>
          </a:prstGeom>
          <a:noFill/>
        </p:spPr>
        <p:txBody>
          <a:bodyPr wrap="square" lIns="91436" tIns="45718" rIns="91436" bIns="45718" numCol="1" rtlCol="0">
            <a:spAutoFit/>
          </a:bodyPr>
          <a:lstStyle/>
          <a:p>
            <a:r>
              <a:rPr lang="en-US" altLang="ru-RU" dirty="0">
                <a:solidFill>
                  <a:srgbClr val="0000AC"/>
                </a:solidFill>
                <a:latin typeface="Times New Roman" panose="02020603050405020304" pitchFamily="18" charset="0"/>
                <a:cs typeface="Times New Roman" panose="02020603050405020304" pitchFamily="18" charset="0"/>
              </a:rPr>
              <a:t>risks</a:t>
            </a:r>
            <a:endParaRPr lang="ru-RU" altLang="ru-RU" dirty="0">
              <a:solidFill>
                <a:srgbClr val="0000AC"/>
              </a:solidFill>
              <a:latin typeface="Times New Roman" panose="02020603050405020304" pitchFamily="18" charset="0"/>
              <a:cs typeface="Times New Roman" panose="02020603050405020304" pitchFamily="18" charset="0"/>
            </a:endParaRPr>
          </a:p>
        </p:txBody>
      </p:sp>
      <p:sp>
        <p:nvSpPr>
          <p:cNvPr id="9" name="Стрелка вправо 8"/>
          <p:cNvSpPr/>
          <p:nvPr/>
        </p:nvSpPr>
        <p:spPr>
          <a:xfrm>
            <a:off x="914400" y="2989971"/>
            <a:ext cx="134081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numCol="1" rtlCol="0" anchor="ctr"/>
          <a:lstStyle/>
          <a:p>
            <a:pPr algn="ctr"/>
            <a:endParaRPr lang="ru-RU" altLang="ru-RU" dirty="0"/>
          </a:p>
        </p:txBody>
      </p:sp>
      <p:sp>
        <p:nvSpPr>
          <p:cNvPr id="10" name="Овал 9"/>
          <p:cNvSpPr/>
          <p:nvPr/>
        </p:nvSpPr>
        <p:spPr>
          <a:xfrm>
            <a:off x="2434288" y="825419"/>
            <a:ext cx="6322219" cy="3338193"/>
          </a:xfrm>
          <a:prstGeom prst="ellipse">
            <a:avLst/>
          </a:prstGeom>
          <a:ln w="19050"/>
        </p:spPr>
        <p:style>
          <a:lnRef idx="2">
            <a:schemeClr val="accent1"/>
          </a:lnRef>
          <a:fillRef idx="1">
            <a:schemeClr val="lt1"/>
          </a:fillRef>
          <a:effectRef idx="0">
            <a:schemeClr val="accent1"/>
          </a:effectRef>
          <a:fontRef idx="minor">
            <a:schemeClr val="dk1"/>
          </a:fontRef>
        </p:style>
        <p:txBody>
          <a:bodyPr lIns="91436" tIns="45718" rIns="91436" bIns="45718" numCol="1" rtlCol="0" anchor="t" anchorCtr="0"/>
          <a:lstStyle/>
          <a:p>
            <a:pPr algn="ctr"/>
            <a:endParaRPr lang="ru-RU" altLang="ru-RU" sz="20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altLang="ru-RU" sz="20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Treasury Committee system</a:t>
            </a:r>
            <a:endParaRPr lang="ru-RU" altLang="ru-RU" sz="20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ru-RU" altLang="ru-RU" sz="20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ru-RU" altLang="ru-RU" sz="20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ru-RU" altLang="ru-RU" sz="20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ru-RU" altLang="ru-RU" sz="20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TextBox 10"/>
          <p:cNvSpPr txBox="1"/>
          <p:nvPr/>
        </p:nvSpPr>
        <p:spPr>
          <a:xfrm>
            <a:off x="2641709" y="2437649"/>
            <a:ext cx="2104328" cy="646327"/>
          </a:xfrm>
          <a:prstGeom prst="rect">
            <a:avLst/>
          </a:prstGeom>
          <a:noFill/>
        </p:spPr>
        <p:txBody>
          <a:bodyPr wrap="square" lIns="91436" tIns="45718" rIns="91436" bIns="45718" numCol="1" rtlCol="0">
            <a:spAutoFit/>
          </a:bodyPr>
          <a:lstStyle/>
          <a:p>
            <a:pPr algn="ctr"/>
            <a:r>
              <a:rPr lang="en-US" altLang="ru-RU" dirty="0">
                <a:solidFill>
                  <a:srgbClr val="C00000"/>
                </a:solidFill>
                <a:latin typeface="Times New Roman" panose="02020603050405020304" pitchFamily="18" charset="0"/>
                <a:cs typeface="Times New Roman" panose="02020603050405020304" pitchFamily="18" charset="0"/>
              </a:rPr>
              <a:t>limited resources</a:t>
            </a:r>
            <a:r>
              <a:rPr lang="ru-RU" altLang="ru-RU" dirty="0">
                <a:solidFill>
                  <a:srgbClr val="C00000"/>
                </a:solidFill>
                <a:latin typeface="Times New Roman" panose="02020603050405020304" pitchFamily="18" charset="0"/>
                <a:cs typeface="Times New Roman" panose="02020603050405020304" pitchFamily="18" charset="0"/>
              </a:rPr>
              <a:t> </a:t>
            </a:r>
            <a:endParaRPr lang="en-US" altLang="ru-RU" dirty="0">
              <a:solidFill>
                <a:srgbClr val="C00000"/>
              </a:solidFill>
              <a:latin typeface="Times New Roman" panose="02020603050405020304" pitchFamily="18" charset="0"/>
              <a:cs typeface="Times New Roman" panose="02020603050405020304" pitchFamily="18" charset="0"/>
            </a:endParaRPr>
          </a:p>
          <a:p>
            <a:pPr algn="ctr"/>
            <a:r>
              <a:rPr lang="ru-RU" altLang="ru-RU" dirty="0">
                <a:solidFill>
                  <a:srgbClr val="C00000"/>
                </a:solidFill>
                <a:latin typeface="Times New Roman" panose="02020603050405020304" pitchFamily="18" charset="0"/>
                <a:cs typeface="Times New Roman" panose="02020603050405020304" pitchFamily="18" charset="0"/>
              </a:rPr>
              <a:t>(</a:t>
            </a:r>
            <a:r>
              <a:rPr lang="en-US" altLang="ru-RU" dirty="0">
                <a:solidFill>
                  <a:srgbClr val="C00000"/>
                </a:solidFill>
                <a:latin typeface="Times New Roman" panose="02020603050405020304" pitchFamily="18" charset="0"/>
                <a:cs typeface="Times New Roman" panose="02020603050405020304" pitchFamily="18" charset="0"/>
              </a:rPr>
              <a:t>capacity)</a:t>
            </a:r>
            <a:endParaRPr lang="ru-RU" altLang="ru-RU" dirty="0">
              <a:solidFill>
                <a:srgbClr val="C00000"/>
              </a:solidFill>
              <a:latin typeface="Times New Roman" panose="02020603050405020304" pitchFamily="18" charset="0"/>
              <a:cs typeface="Times New Roman" panose="02020603050405020304" pitchFamily="18" charset="0"/>
            </a:endParaRPr>
          </a:p>
        </p:txBody>
      </p:sp>
      <p:sp>
        <p:nvSpPr>
          <p:cNvPr id="12" name="Штриховая стрелка вправо 11"/>
          <p:cNvSpPr/>
          <p:nvPr/>
        </p:nvSpPr>
        <p:spPr>
          <a:xfrm>
            <a:off x="4746035" y="2705851"/>
            <a:ext cx="1400175" cy="49991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numCol="1" rtlCol="0" anchor="ctr"/>
          <a:lstStyle/>
          <a:p>
            <a:pPr algn="ctr"/>
            <a:endParaRPr lang="ru-RU" altLang="ru-RU" dirty="0"/>
          </a:p>
        </p:txBody>
      </p:sp>
      <p:sp>
        <p:nvSpPr>
          <p:cNvPr id="13" name="TextBox 12"/>
          <p:cNvSpPr txBox="1"/>
          <p:nvPr/>
        </p:nvSpPr>
        <p:spPr>
          <a:xfrm>
            <a:off x="6302570" y="2571750"/>
            <a:ext cx="1705876" cy="646327"/>
          </a:xfrm>
          <a:prstGeom prst="rect">
            <a:avLst/>
          </a:prstGeom>
          <a:noFill/>
        </p:spPr>
        <p:txBody>
          <a:bodyPr wrap="square" lIns="91436" tIns="45718" rIns="91436" bIns="45718" numCol="1" rtlCol="0">
            <a:spAutoFit/>
          </a:bodyPr>
          <a:lstStyle/>
          <a:p>
            <a:pPr algn="ctr"/>
            <a:r>
              <a:rPr lang="en-US" altLang="ru-RU" dirty="0">
                <a:solidFill>
                  <a:srgbClr val="C00000"/>
                </a:solidFill>
                <a:latin typeface="Times New Roman" panose="02020603050405020304" pitchFamily="18" charset="0"/>
                <a:cs typeface="Times New Roman" panose="02020603050405020304" pitchFamily="18" charset="0"/>
              </a:rPr>
              <a:t>major </a:t>
            </a:r>
          </a:p>
          <a:p>
            <a:pPr algn="ctr"/>
            <a:r>
              <a:rPr lang="en-US" altLang="ru-RU" dirty="0">
                <a:solidFill>
                  <a:srgbClr val="C00000"/>
                </a:solidFill>
                <a:latin typeface="Times New Roman" panose="02020603050405020304" pitchFamily="18" charset="0"/>
                <a:cs typeface="Times New Roman" panose="02020603050405020304" pitchFamily="18" charset="0"/>
              </a:rPr>
              <a:t>violations</a:t>
            </a:r>
            <a:endParaRPr lang="ru-RU" altLang="ru-RU" dirty="0">
              <a:solidFill>
                <a:srgbClr val="C00000"/>
              </a:solidFill>
              <a:latin typeface="Times New Roman" panose="02020603050405020304" pitchFamily="18" charset="0"/>
              <a:cs typeface="Times New Roman" panose="02020603050405020304" pitchFamily="18" charset="0"/>
            </a:endParaRPr>
          </a:p>
        </p:txBody>
      </p:sp>
      <p:sp>
        <p:nvSpPr>
          <p:cNvPr id="14" name="Стрелка вправо 13"/>
          <p:cNvSpPr/>
          <p:nvPr/>
        </p:nvSpPr>
        <p:spPr>
          <a:xfrm rot="16200000">
            <a:off x="5133435" y="4378884"/>
            <a:ext cx="676279"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numCol="1" rtlCol="0" anchor="ctr"/>
          <a:lstStyle/>
          <a:p>
            <a:pPr algn="ctr"/>
            <a:endParaRPr lang="ru-RU" altLang="ru-RU" dirty="0"/>
          </a:p>
        </p:txBody>
      </p:sp>
      <p:sp>
        <p:nvSpPr>
          <p:cNvPr id="15" name="Стрелка вправо 14"/>
          <p:cNvSpPr/>
          <p:nvPr/>
        </p:nvSpPr>
        <p:spPr>
          <a:xfrm rot="16200000">
            <a:off x="6622175" y="4200969"/>
            <a:ext cx="434751"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numCol="1" rtlCol="0" anchor="ctr"/>
          <a:lstStyle/>
          <a:p>
            <a:pPr algn="ctr"/>
            <a:endParaRPr lang="ru-RU" altLang="ru-RU" dirty="0"/>
          </a:p>
        </p:txBody>
      </p:sp>
      <p:sp>
        <p:nvSpPr>
          <p:cNvPr id="16" name="TextBox 15"/>
          <p:cNvSpPr txBox="1"/>
          <p:nvPr/>
        </p:nvSpPr>
        <p:spPr>
          <a:xfrm>
            <a:off x="4526502" y="950398"/>
            <a:ext cx="2137792" cy="369328"/>
          </a:xfrm>
          <a:prstGeom prst="rect">
            <a:avLst/>
          </a:prstGeom>
          <a:noFill/>
        </p:spPr>
        <p:txBody>
          <a:bodyPr wrap="square" lIns="91436" tIns="45718" rIns="91436" bIns="45718" numCol="1" rtlCol="0">
            <a:spAutoFit/>
          </a:bodyPr>
          <a:lstStyle/>
          <a:p>
            <a:r>
              <a:rPr lang="en-US" altLang="ru-RU" dirty="0">
                <a:latin typeface="Times New Roman" panose="02020603050405020304" pitchFamily="18" charset="0"/>
                <a:cs typeface="Times New Roman" panose="02020603050405020304" pitchFamily="18" charset="0"/>
              </a:rPr>
              <a:t>Internal risks</a:t>
            </a:r>
            <a:endParaRPr lang="ru-RU" altLang="ru-RU"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866804" y="4144672"/>
            <a:ext cx="1872208" cy="369328"/>
          </a:xfrm>
          <a:prstGeom prst="rect">
            <a:avLst/>
          </a:prstGeom>
          <a:noFill/>
        </p:spPr>
        <p:txBody>
          <a:bodyPr wrap="square" lIns="91436" tIns="45718" rIns="91436" bIns="45718" numCol="1" rtlCol="0">
            <a:spAutoFit/>
          </a:bodyPr>
          <a:lstStyle/>
          <a:p>
            <a:r>
              <a:rPr lang="en-US" altLang="ru-RU" dirty="0">
                <a:solidFill>
                  <a:srgbClr val="0000AC"/>
                </a:solidFill>
                <a:latin typeface="Times New Roman" panose="02020603050405020304" pitchFamily="18" charset="0"/>
                <a:cs typeface="Times New Roman" panose="02020603050405020304" pitchFamily="18" charset="0"/>
              </a:rPr>
              <a:t>External </a:t>
            </a:r>
            <a:endParaRPr lang="ru-RU" altLang="ru-RU" dirty="0">
              <a:solidFill>
                <a:srgbClr val="0000AC"/>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866804" y="4480333"/>
            <a:ext cx="1872208" cy="369328"/>
          </a:xfrm>
          <a:prstGeom prst="rect">
            <a:avLst/>
          </a:prstGeom>
          <a:noFill/>
        </p:spPr>
        <p:txBody>
          <a:bodyPr wrap="square" lIns="91436" tIns="45718" rIns="91436" bIns="45718" numCol="1" rtlCol="0">
            <a:spAutoFit/>
          </a:bodyPr>
          <a:lstStyle/>
          <a:p>
            <a:r>
              <a:rPr lang="en-US" altLang="ru-RU" dirty="0">
                <a:solidFill>
                  <a:srgbClr val="0000AC"/>
                </a:solidFill>
                <a:latin typeface="Times New Roman" panose="02020603050405020304" pitchFamily="18" charset="0"/>
                <a:cs typeface="Times New Roman" panose="02020603050405020304" pitchFamily="18" charset="0"/>
              </a:rPr>
              <a:t>risks</a:t>
            </a:r>
            <a:endParaRPr lang="ru-RU" altLang="ru-RU" dirty="0">
              <a:solidFill>
                <a:srgbClr val="0000A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685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53" y="2"/>
            <a:ext cx="583295" cy="55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Группа 2"/>
          <p:cNvGrpSpPr/>
          <p:nvPr/>
        </p:nvGrpSpPr>
        <p:grpSpPr>
          <a:xfrm>
            <a:off x="275675" y="853889"/>
            <a:ext cx="8688815" cy="4111299"/>
            <a:chOff x="275673" y="1057059"/>
            <a:chExt cx="8688815" cy="3665351"/>
          </a:xfrm>
        </p:grpSpPr>
        <p:sp>
          <p:nvSpPr>
            <p:cNvPr id="4" name="TextBox 3"/>
            <p:cNvSpPr txBox="1"/>
            <p:nvPr/>
          </p:nvSpPr>
          <p:spPr>
            <a:xfrm>
              <a:off x="1039525" y="1057059"/>
              <a:ext cx="4062452" cy="329271"/>
            </a:xfrm>
            <a:prstGeom prst="rect">
              <a:avLst/>
            </a:prstGeom>
            <a:noFill/>
          </p:spPr>
          <p:txBody>
            <a:bodyPr wrap="square" rtlCol="0">
              <a:spAutoFit/>
            </a:bodyPr>
            <a:lstStyle/>
            <a:p>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101353" y="1415981"/>
              <a:ext cx="4863135" cy="3306429"/>
            </a:xfrm>
            <a:prstGeom prst="rect">
              <a:avLst/>
            </a:prstGeom>
            <a:noFill/>
          </p:spPr>
          <p:txBody>
            <a:bodyPr wrap="square" rtlCol="0">
              <a:spAutoFit/>
            </a:bodyPr>
            <a:lstStyle/>
            <a:p>
              <a:pPr algn="just">
                <a:spcAft>
                  <a:spcPts val="600"/>
                </a:spcAft>
              </a:pPr>
              <a:r>
                <a:rPr lang="ru-RU" sz="1400" b="1" dirty="0">
                  <a:solidFill>
                    <a:srgbClr val="FF0000"/>
                  </a:solidFill>
                  <a:latin typeface="Times New Roman" panose="02020603050405020304" pitchFamily="18" charset="0"/>
                  <a:cs typeface="Times New Roman" panose="02020603050405020304" pitchFamily="18" charset="0"/>
                </a:rPr>
                <a:t>1.</a:t>
              </a:r>
              <a:r>
                <a:rPr lang="en-US" sz="1400" b="1" dirty="0">
                  <a:solidFill>
                    <a:srgbClr val="FF0000"/>
                  </a:solidFill>
                  <a:latin typeface="Times New Roman" panose="02020603050405020304" pitchFamily="18" charset="0"/>
                  <a:cs typeface="Times New Roman" panose="02020603050405020304" pitchFamily="18" charset="0"/>
                </a:rPr>
                <a:t> Making management decisions in terms of forecasting and minimizing treasury risks; performance evaluation (rating)</a:t>
              </a:r>
              <a:r>
                <a:rPr lang="kk-KZ" sz="1400" b="1" dirty="0">
                  <a:solidFill>
                    <a:srgbClr val="FF0000"/>
                  </a:solidFill>
                  <a:latin typeface="Times New Roman" panose="02020603050405020304" pitchFamily="18" charset="0"/>
                  <a:cs typeface="Times New Roman" panose="02020603050405020304" pitchFamily="18" charset="0"/>
                </a:rPr>
                <a:t>.</a:t>
              </a:r>
              <a:endParaRPr lang="ru-RU" sz="1400" b="1" dirty="0">
                <a:solidFill>
                  <a:srgbClr val="FF0000"/>
                </a:solidFill>
                <a:latin typeface="Times New Roman" panose="02020603050405020304" pitchFamily="18" charset="0"/>
                <a:cs typeface="Times New Roman" panose="02020603050405020304" pitchFamily="18" charset="0"/>
              </a:endParaRPr>
            </a:p>
            <a:p>
              <a:pPr algn="just">
                <a:spcAft>
                  <a:spcPts val="600"/>
                </a:spcAft>
              </a:pPr>
              <a:r>
                <a:rPr lang="ru-RU" sz="1400" b="1" dirty="0">
                  <a:solidFill>
                    <a:schemeClr val="accent1">
                      <a:lumMod val="75000"/>
                    </a:schemeClr>
                  </a:solidFill>
                  <a:latin typeface="Times New Roman" panose="02020603050405020304" pitchFamily="18" charset="0"/>
                  <a:cs typeface="Times New Roman" panose="02020603050405020304" pitchFamily="18" charset="0"/>
                </a:rPr>
                <a:t>2. </a:t>
              </a:r>
              <a:r>
                <a:rPr lang="en-US" sz="1400" b="1" dirty="0">
                  <a:solidFill>
                    <a:schemeClr val="accent1">
                      <a:lumMod val="75000"/>
                    </a:schemeClr>
                  </a:solidFill>
                  <a:latin typeface="Times New Roman" panose="02020603050405020304" pitchFamily="18" charset="0"/>
                  <a:cs typeface="Times New Roman" panose="02020603050405020304" pitchFamily="18" charset="0"/>
                </a:rPr>
                <a:t>Development of risk management system (RMS) application methods, compliance control, risk analysis and assessment</a:t>
              </a:r>
              <a:r>
                <a:rPr lang="ru-RU" sz="1400" b="1" dirty="0">
                  <a:solidFill>
                    <a:schemeClr val="accent1">
                      <a:lumMod val="75000"/>
                    </a:schemeClr>
                  </a:solidFill>
                  <a:latin typeface="Times New Roman" panose="02020603050405020304" pitchFamily="18" charset="0"/>
                  <a:cs typeface="Times New Roman" panose="02020603050405020304" pitchFamily="18" charset="0"/>
                </a:rPr>
                <a:t>. </a:t>
              </a:r>
            </a:p>
            <a:p>
              <a:pPr algn="just">
                <a:spcAft>
                  <a:spcPts val="600"/>
                </a:spcAft>
              </a:pPr>
              <a:r>
                <a:rPr lang="en-US" sz="1400" b="1" dirty="0">
                  <a:solidFill>
                    <a:schemeClr val="accent1">
                      <a:lumMod val="75000"/>
                    </a:schemeClr>
                  </a:solidFill>
                  <a:latin typeface="Times New Roman" panose="02020603050405020304" pitchFamily="18" charset="0"/>
                  <a:cs typeface="Times New Roman" panose="02020603050405020304" pitchFamily="18" charset="0"/>
                </a:rPr>
                <a:t>Overall coordination of risk management activities together with regional treasury offices (RTOs)</a:t>
              </a:r>
              <a:r>
                <a:rPr lang="ru-RU" sz="1400" b="1" dirty="0">
                  <a:solidFill>
                    <a:schemeClr val="accent1">
                      <a:lumMod val="75000"/>
                    </a:schemeClr>
                  </a:solidFill>
                  <a:latin typeface="Times New Roman" panose="02020603050405020304" pitchFamily="18" charset="0"/>
                  <a:cs typeface="Times New Roman" panose="02020603050405020304" pitchFamily="18" charset="0"/>
                </a:rPr>
                <a:t>. </a:t>
              </a:r>
            </a:p>
            <a:p>
              <a:pPr algn="just">
                <a:spcAft>
                  <a:spcPts val="600"/>
                </a:spcAft>
              </a:pPr>
              <a:r>
                <a:rPr lang="en-US" sz="1400" b="1" dirty="0">
                  <a:solidFill>
                    <a:schemeClr val="accent1">
                      <a:lumMod val="75000"/>
                    </a:schemeClr>
                  </a:solidFill>
                  <a:latin typeface="Times New Roman" panose="02020603050405020304" pitchFamily="18" charset="0"/>
                  <a:cs typeface="Times New Roman" panose="02020603050405020304" pitchFamily="18" charset="0"/>
                </a:rPr>
                <a:t>Information systematization and consolidation</a:t>
              </a:r>
            </a:p>
            <a:p>
              <a:pPr algn="just">
                <a:spcAft>
                  <a:spcPts val="600"/>
                </a:spcAft>
              </a:pPr>
              <a:r>
                <a:rPr lang="en-US" sz="1400" b="1" dirty="0">
                  <a:solidFill>
                    <a:schemeClr val="accent1">
                      <a:lumMod val="75000"/>
                    </a:schemeClr>
                  </a:solidFill>
                  <a:latin typeface="Times New Roman" panose="02020603050405020304" pitchFamily="18" charset="0"/>
                  <a:cs typeface="Times New Roman" panose="02020603050405020304" pitchFamily="18" charset="0"/>
                </a:rPr>
                <a:t>Informing Public Internal Audit Committee (PIAC) (external risks</a:t>
              </a:r>
              <a:r>
                <a:rPr lang="ru-RU" sz="1400" b="1" dirty="0">
                  <a:solidFill>
                    <a:schemeClr val="accent1">
                      <a:lumMod val="75000"/>
                    </a:schemeClr>
                  </a:solidFill>
                  <a:latin typeface="Times New Roman" panose="02020603050405020304" pitchFamily="18" charset="0"/>
                  <a:cs typeface="Times New Roman" panose="02020603050405020304" pitchFamily="18" charset="0"/>
                </a:rPr>
                <a:t>).</a:t>
              </a:r>
            </a:p>
            <a:p>
              <a:pPr algn="just">
                <a:spcAft>
                  <a:spcPts val="600"/>
                </a:spcAft>
              </a:pPr>
              <a:r>
                <a:rPr lang="ru-RU" sz="1400" b="1" dirty="0">
                  <a:solidFill>
                    <a:srgbClr val="00B050"/>
                  </a:solidFill>
                  <a:latin typeface="Times New Roman" panose="02020603050405020304" pitchFamily="18" charset="0"/>
                  <a:cs typeface="Times New Roman" panose="02020603050405020304" pitchFamily="18" charset="0"/>
                </a:rPr>
                <a:t>3.</a:t>
              </a:r>
              <a:r>
                <a:rPr lang="en-US" sz="1400" b="1" dirty="0">
                  <a:solidFill>
                    <a:srgbClr val="00B050"/>
                  </a:solidFill>
                  <a:latin typeface="Times New Roman" panose="02020603050405020304" pitchFamily="18" charset="0"/>
                  <a:cs typeface="Times New Roman" panose="02020603050405020304" pitchFamily="18" charset="0"/>
                </a:rPr>
                <a:t> Operations of RTOs and internal control</a:t>
              </a:r>
              <a:r>
                <a:rPr lang="ru-RU" sz="1400" b="1" dirty="0">
                  <a:solidFill>
                    <a:srgbClr val="00B050"/>
                  </a:solidFill>
                  <a:latin typeface="Times New Roman" panose="02020603050405020304" pitchFamily="18" charset="0"/>
                  <a:cs typeface="Times New Roman" panose="02020603050405020304" pitchFamily="18" charset="0"/>
                </a:rPr>
                <a:t> </a:t>
              </a:r>
              <a:r>
                <a:rPr lang="en-US" sz="1400" b="1" dirty="0">
                  <a:solidFill>
                    <a:srgbClr val="00B050"/>
                  </a:solidFill>
                  <a:latin typeface="Times New Roman" panose="02020603050405020304" pitchFamily="18" charset="0"/>
                  <a:cs typeface="Times New Roman" panose="02020603050405020304" pitchFamily="18" charset="0"/>
                </a:rPr>
                <a:t>by Internal Control Service (ICS)</a:t>
              </a:r>
              <a:r>
                <a:rPr lang="kk-KZ" sz="1400" b="1" dirty="0">
                  <a:solidFill>
                    <a:srgbClr val="00B050"/>
                  </a:solidFill>
                  <a:latin typeface="Times New Roman" panose="02020603050405020304" pitchFamily="18" charset="0"/>
                  <a:cs typeface="Times New Roman" panose="02020603050405020304" pitchFamily="18" charset="0"/>
                </a:rPr>
                <a:t>:</a:t>
              </a:r>
              <a:r>
                <a:rPr lang="ru-RU" sz="1400" b="1" dirty="0">
                  <a:solidFill>
                    <a:srgbClr val="00B050"/>
                  </a:solidFill>
                  <a:latin typeface="Times New Roman" panose="02020603050405020304" pitchFamily="18" charset="0"/>
                  <a:cs typeface="Times New Roman" panose="02020603050405020304" pitchFamily="18" charset="0"/>
                </a:rPr>
                <a:t> </a:t>
              </a:r>
              <a:r>
                <a:rPr lang="en-US" sz="1400" b="1" dirty="0">
                  <a:solidFill>
                    <a:srgbClr val="00B050"/>
                  </a:solidFill>
                  <a:latin typeface="Times New Roman" panose="02020603050405020304" pitchFamily="18" charset="0"/>
                  <a:cs typeface="Times New Roman" panose="02020603050405020304" pitchFamily="18" charset="0"/>
                </a:rPr>
                <a:t>compliance control, risk taking and preventive measures</a:t>
              </a:r>
              <a:r>
                <a:rPr lang="ru-RU" sz="1400" b="1" dirty="0">
                  <a:solidFill>
                    <a:srgbClr val="00B050"/>
                  </a:solidFill>
                  <a:latin typeface="Times New Roman" panose="02020603050405020304" pitchFamily="18" charset="0"/>
                  <a:cs typeface="Times New Roman" panose="02020603050405020304" pitchFamily="18" charset="0"/>
                </a:rPr>
                <a:t>.</a:t>
              </a:r>
              <a:r>
                <a:rPr lang="en-US" sz="1400" b="1" dirty="0">
                  <a:solidFill>
                    <a:srgbClr val="00B050"/>
                  </a:solidFill>
                  <a:latin typeface="Times New Roman" panose="02020603050405020304" pitchFamily="18" charset="0"/>
                  <a:cs typeface="Times New Roman" panose="02020603050405020304" pitchFamily="18" charset="0"/>
                </a:rPr>
                <a:t> Informing local bodies of executive power (LBEP), </a:t>
              </a:r>
              <a:r>
                <a:rPr lang="ru-RU" sz="1400" b="1" dirty="0">
                  <a:solidFill>
                    <a:srgbClr val="00B050"/>
                  </a:solidFill>
                  <a:latin typeface="Times New Roman" panose="02020603050405020304" pitchFamily="18" charset="0"/>
                  <a:cs typeface="Times New Roman" panose="02020603050405020304" pitchFamily="18" charset="0"/>
                </a:rPr>
                <a:t> </a:t>
              </a:r>
              <a:r>
                <a:rPr lang="en-US" sz="1400" b="1" dirty="0">
                  <a:solidFill>
                    <a:srgbClr val="00B050"/>
                  </a:solidFill>
                  <a:latin typeface="Times New Roman" panose="02020603050405020304" pitchFamily="18" charset="0"/>
                  <a:cs typeface="Times New Roman" panose="02020603050405020304" pitchFamily="18" charset="0"/>
                </a:rPr>
                <a:t>national budget programs administrators (NBPAs)</a:t>
              </a:r>
              <a:r>
                <a:rPr lang="ru-RU" sz="1400" b="1" dirty="0">
                  <a:solidFill>
                    <a:srgbClr val="00B050"/>
                  </a:solidFill>
                  <a:latin typeface="Times New Roman" panose="02020603050405020304" pitchFamily="18" charset="0"/>
                  <a:cs typeface="Times New Roman" panose="02020603050405020304" pitchFamily="18" charset="0"/>
                </a:rPr>
                <a:t>.</a:t>
              </a:r>
            </a:p>
          </p:txBody>
        </p:sp>
        <p:sp>
          <p:nvSpPr>
            <p:cNvPr id="6" name="Прямоугольник 5"/>
            <p:cNvSpPr/>
            <p:nvPr/>
          </p:nvSpPr>
          <p:spPr>
            <a:xfrm>
              <a:off x="1325880" y="1832610"/>
              <a:ext cx="1744871" cy="335069"/>
            </a:xfrm>
            <a:prstGeom prst="rect">
              <a:avLst/>
            </a:prstGeom>
            <a:solidFill>
              <a:srgbClr val="FF0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b="1" dirty="0">
                  <a:solidFill>
                    <a:schemeClr val="tx1"/>
                  </a:solidFill>
                  <a:latin typeface="Times New Roman" panose="02020603050405020304" pitchFamily="18" charset="0"/>
                  <a:cs typeface="Times New Roman" panose="02020603050405020304" pitchFamily="18" charset="0"/>
                </a:rPr>
                <a:t>Treasury Committee &amp; Tr. Dept. leadership</a:t>
              </a:r>
              <a:endParaRPr lang="ru-RU" sz="1200" b="1" dirty="0">
                <a:solidFill>
                  <a:schemeClr val="tx1"/>
                </a:solidFill>
                <a:latin typeface="Times New Roman" panose="02020603050405020304" pitchFamily="18" charset="0"/>
                <a:cs typeface="Times New Roman" panose="02020603050405020304" pitchFamily="18" charset="0"/>
              </a:endParaRPr>
            </a:p>
          </p:txBody>
        </p:sp>
        <p:cxnSp>
          <p:nvCxnSpPr>
            <p:cNvPr id="7" name="Прямая со стрелкой 6"/>
            <p:cNvCxnSpPr/>
            <p:nvPr/>
          </p:nvCxnSpPr>
          <p:spPr>
            <a:xfrm>
              <a:off x="2316480" y="2167679"/>
              <a:ext cx="0" cy="15253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V="1">
              <a:off x="2034073" y="2167680"/>
              <a:ext cx="0" cy="152532"/>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049297" y="3181349"/>
              <a:ext cx="2298035" cy="587052"/>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b="1" dirty="0">
                  <a:solidFill>
                    <a:schemeClr val="tx1"/>
                  </a:solidFill>
                  <a:latin typeface="Times New Roman" panose="02020603050405020304" pitchFamily="18" charset="0"/>
                  <a:cs typeface="Times New Roman" panose="02020603050405020304" pitchFamily="18" charset="0"/>
                </a:rPr>
                <a:t>Regional Treasury Office </a:t>
              </a:r>
            </a:p>
            <a:p>
              <a:pPr algn="ctr"/>
              <a:r>
                <a:rPr lang="en-US" sz="1000" b="1" dirty="0">
                  <a:solidFill>
                    <a:schemeClr val="tx1"/>
                  </a:solidFill>
                  <a:latin typeface="Times New Roman" panose="02020603050405020304" pitchFamily="18" charset="0"/>
                  <a:cs typeface="Times New Roman" panose="02020603050405020304" pitchFamily="18" charset="0"/>
                </a:rPr>
                <a:t>(treasury support)</a:t>
              </a: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586758" y="3996216"/>
              <a:ext cx="1069036" cy="59144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b="1" dirty="0">
                  <a:solidFill>
                    <a:schemeClr val="tx1"/>
                  </a:solidFill>
                  <a:latin typeface="Times New Roman" panose="02020603050405020304" pitchFamily="18" charset="0"/>
                  <a:cs typeface="Times New Roman" panose="02020603050405020304" pitchFamily="18" charset="0"/>
                </a:rPr>
                <a:t>LBEP</a:t>
              </a:r>
              <a:r>
                <a:rPr lang="ru-RU" sz="1000" b="1" dirty="0">
                  <a:solidFill>
                    <a:schemeClr val="tx1"/>
                  </a:solidFill>
                  <a:latin typeface="Times New Roman" panose="02020603050405020304" pitchFamily="18" charset="0"/>
                  <a:cs typeface="Times New Roman" panose="02020603050405020304" pitchFamily="18" charset="0"/>
                </a:rPr>
                <a:t> (</a:t>
              </a:r>
              <a:r>
                <a:rPr lang="en-US" sz="1000" b="1" dirty="0">
                  <a:solidFill>
                    <a:schemeClr val="tx1"/>
                  </a:solidFill>
                  <a:latin typeface="Times New Roman" panose="02020603050405020304" pitchFamily="18" charset="0"/>
                  <a:cs typeface="Times New Roman" panose="02020603050405020304" pitchFamily="18" charset="0"/>
                </a:rPr>
                <a:t>information to take measures</a:t>
              </a:r>
              <a:r>
                <a:rPr lang="ru-RU" sz="1000" b="1" dirty="0">
                  <a:solidFill>
                    <a:schemeClr val="tx1"/>
                  </a:solidFill>
                  <a:latin typeface="Times New Roman" panose="02020603050405020304" pitchFamily="18" charset="0"/>
                  <a:cs typeface="Times New Roman" panose="02020603050405020304" pitchFamily="18" charset="0"/>
                </a:rPr>
                <a:t>)</a:t>
              </a:r>
            </a:p>
          </p:txBody>
        </p:sp>
        <p:sp>
          <p:nvSpPr>
            <p:cNvPr id="11" name="Прямоугольник 10"/>
            <p:cNvSpPr/>
            <p:nvPr/>
          </p:nvSpPr>
          <p:spPr>
            <a:xfrm>
              <a:off x="2965076" y="3996992"/>
              <a:ext cx="1035417" cy="590672"/>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sz="1000" dirty="0">
                <a:solidFill>
                  <a:schemeClr val="tx1"/>
                </a:solidFill>
                <a:latin typeface="Times New Roman" panose="02020603050405020304" pitchFamily="18" charset="0"/>
                <a:cs typeface="Times New Roman" panose="02020603050405020304" pitchFamily="18" charset="0"/>
              </a:endParaRPr>
            </a:p>
            <a:p>
              <a:pPr algn="ctr"/>
              <a:r>
                <a:rPr lang="en-US" sz="1000" b="1" dirty="0">
                  <a:solidFill>
                    <a:schemeClr val="tx1"/>
                  </a:solidFill>
                  <a:latin typeface="Times New Roman" panose="02020603050405020304" pitchFamily="18" charset="0"/>
                  <a:cs typeface="Times New Roman" panose="02020603050405020304" pitchFamily="18" charset="0"/>
                </a:rPr>
                <a:t>NBPA</a:t>
              </a:r>
              <a:r>
                <a:rPr lang="ru-RU" sz="1000" b="1" dirty="0">
                  <a:solidFill>
                    <a:schemeClr val="tx1"/>
                  </a:solidFill>
                  <a:latin typeface="Times New Roman" panose="02020603050405020304" pitchFamily="18" charset="0"/>
                  <a:cs typeface="Times New Roman" panose="02020603050405020304" pitchFamily="18" charset="0"/>
                </a:rPr>
                <a:t> (</a:t>
              </a:r>
              <a:r>
                <a:rPr lang="en-US" sz="1000" b="1" dirty="0">
                  <a:solidFill>
                    <a:schemeClr val="tx1"/>
                  </a:solidFill>
                  <a:latin typeface="Times New Roman" panose="02020603050405020304" pitchFamily="18" charset="0"/>
                  <a:cs typeface="Times New Roman" panose="02020603050405020304" pitchFamily="18" charset="0"/>
                </a:rPr>
                <a:t>information to take measures</a:t>
              </a:r>
              <a:r>
                <a:rPr lang="ru-RU" sz="1000" b="1" dirty="0">
                  <a:solidFill>
                    <a:schemeClr val="tx1"/>
                  </a:solidFill>
                  <a:latin typeface="Times New Roman" panose="02020603050405020304" pitchFamily="18" charset="0"/>
                  <a:cs typeface="Times New Roman" panose="02020603050405020304" pitchFamily="18" charset="0"/>
                </a:rPr>
                <a:t>)</a:t>
              </a:r>
            </a:p>
            <a:p>
              <a:pPr algn="ctr"/>
              <a:r>
                <a:rPr lang="ru-RU" sz="1000" dirty="0">
                  <a:solidFill>
                    <a:schemeClr val="tx1"/>
                  </a:solidFill>
                  <a:latin typeface="Times New Roman" panose="02020603050405020304" pitchFamily="18" charset="0"/>
                  <a:cs typeface="Times New Roman" panose="02020603050405020304" pitchFamily="18" charset="0"/>
                </a:rPr>
                <a:t> </a:t>
              </a:r>
            </a:p>
          </p:txBody>
        </p:sp>
        <p:cxnSp>
          <p:nvCxnSpPr>
            <p:cNvPr id="12" name="Прямая со стрелкой 11"/>
            <p:cNvCxnSpPr/>
            <p:nvPr/>
          </p:nvCxnSpPr>
          <p:spPr>
            <a:xfrm>
              <a:off x="2316480" y="3028950"/>
              <a:ext cx="0" cy="16804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V="1">
              <a:off x="2034073" y="3028950"/>
              <a:ext cx="0" cy="152399"/>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856818" y="1519239"/>
              <a:ext cx="2605520" cy="2363070"/>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solidFill>
                  <a:schemeClr val="tx1"/>
                </a:solidFill>
                <a:latin typeface="Times New Roman" panose="02020603050405020304" pitchFamily="18" charset="0"/>
                <a:cs typeface="Times New Roman" panose="02020603050405020304" pitchFamily="18" charset="0"/>
              </a:endParaRPr>
            </a:p>
          </p:txBody>
        </p:sp>
        <p:cxnSp>
          <p:nvCxnSpPr>
            <p:cNvPr id="15" name="Прямая соединительная линия 14"/>
            <p:cNvCxnSpPr/>
            <p:nvPr/>
          </p:nvCxnSpPr>
          <p:spPr>
            <a:xfrm flipH="1">
              <a:off x="500063" y="3262313"/>
              <a:ext cx="356755"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571500" y="3390900"/>
              <a:ext cx="285318" cy="0"/>
            </a:xfrm>
            <a:prstGeom prst="line">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500063" y="3262313"/>
              <a:ext cx="0" cy="733903"/>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571500" y="3390900"/>
              <a:ext cx="0" cy="60531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flipH="1">
              <a:off x="3462339" y="3262313"/>
              <a:ext cx="426400" cy="1"/>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3888739" y="3271221"/>
              <a:ext cx="0" cy="733903"/>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flipH="1" flipV="1">
              <a:off x="3462338" y="3390900"/>
              <a:ext cx="273627" cy="776"/>
            </a:xfrm>
            <a:prstGeom prst="line">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3735965" y="3391676"/>
              <a:ext cx="0" cy="60531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275673" y="4013677"/>
              <a:ext cx="995083" cy="573987"/>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u="sng" dirty="0">
                  <a:solidFill>
                    <a:schemeClr val="tx1"/>
                  </a:solidFill>
                  <a:latin typeface="Times New Roman" panose="02020603050405020304" pitchFamily="18" charset="0"/>
                  <a:cs typeface="Times New Roman" panose="02020603050405020304" pitchFamily="18" charset="0"/>
                </a:rPr>
                <a:t>PIAC</a:t>
              </a:r>
              <a:r>
                <a:rPr lang="kk-KZ" sz="1000" b="1" u="sng" dirty="0">
                  <a:solidFill>
                    <a:schemeClr val="tx1"/>
                  </a:solidFill>
                  <a:latin typeface="Times New Roman" panose="02020603050405020304" pitchFamily="18" charset="0"/>
                  <a:cs typeface="Times New Roman" panose="02020603050405020304" pitchFamily="18" charset="0"/>
                </a:rPr>
                <a:t> </a:t>
              </a:r>
            </a:p>
            <a:p>
              <a:pPr algn="ctr"/>
              <a:r>
                <a:rPr lang="ru-RU" sz="1000" b="1" u="sng" dirty="0">
                  <a:solidFill>
                    <a:schemeClr val="tx1"/>
                  </a:solidFill>
                  <a:latin typeface="Times New Roman" panose="02020603050405020304" pitchFamily="18" charset="0"/>
                  <a:cs typeface="Times New Roman" panose="02020603050405020304" pitchFamily="18" charset="0"/>
                </a:rPr>
                <a:t>(</a:t>
              </a:r>
              <a:r>
                <a:rPr lang="en-US" sz="1000" b="1" u="sng" dirty="0">
                  <a:solidFill>
                    <a:schemeClr val="tx1"/>
                  </a:solidFill>
                  <a:latin typeface="Times New Roman" panose="02020603050405020304" pitchFamily="18" charset="0"/>
                  <a:cs typeface="Times New Roman" panose="02020603050405020304" pitchFamily="18" charset="0"/>
                </a:rPr>
                <a:t>external risks</a:t>
              </a:r>
              <a:r>
                <a:rPr lang="ru-RU" sz="1000" b="1" u="sng" dirty="0">
                  <a:solidFill>
                    <a:schemeClr val="tx1"/>
                  </a:solidFill>
                  <a:latin typeface="Times New Roman" panose="02020603050405020304" pitchFamily="18" charset="0"/>
                  <a:cs typeface="Times New Roman" panose="02020603050405020304" pitchFamily="18" charset="0"/>
                </a:rPr>
                <a:t>)</a:t>
              </a:r>
            </a:p>
          </p:txBody>
        </p:sp>
      </p:grpSp>
      <p:sp>
        <p:nvSpPr>
          <p:cNvPr id="25" name="Прямоугольник 24"/>
          <p:cNvSpPr/>
          <p:nvPr/>
        </p:nvSpPr>
        <p:spPr>
          <a:xfrm>
            <a:off x="1039527" y="2320212"/>
            <a:ext cx="2298035" cy="708738"/>
          </a:xfrm>
          <a:prstGeom prst="rect">
            <a:avLst/>
          </a:prstGeom>
          <a:ln/>
        </p:spPr>
        <p:style>
          <a:lnRef idx="1">
            <a:schemeClr val="accent1"/>
          </a:lnRef>
          <a:fillRef idx="2">
            <a:schemeClr val="accent1"/>
          </a:fillRef>
          <a:effectRef idx="1">
            <a:schemeClr val="accent1"/>
          </a:effectRef>
          <a:fontRef idx="minor">
            <a:schemeClr val="dk1"/>
          </a:fontRef>
        </p:style>
        <p:txBody>
          <a:bodyPr lIns="91436" tIns="45718" rIns="91436" bIns="45718" rtlCol="0" anchor="ctr"/>
          <a:lstStyle/>
          <a:p>
            <a:pPr algn="ctr">
              <a:spcAft>
                <a:spcPts val="600"/>
              </a:spcAft>
            </a:pPr>
            <a:r>
              <a:rPr lang="ru-RU" sz="1200" b="1"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Treasury Committee</a:t>
            </a:r>
            <a:r>
              <a:rPr lang="ru-RU" sz="1200" b="1"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&amp; Tr. Dept. units</a:t>
            </a:r>
            <a:r>
              <a:rPr lang="ru-RU" sz="1200" b="1"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in charge of RMS</a:t>
            </a:r>
            <a:endParaRPr lang="ru-RU" sz="1200" b="1" dirty="0">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5101977" y="165225"/>
            <a:ext cx="3507474" cy="338550"/>
          </a:xfrm>
          <a:prstGeom prst="rect">
            <a:avLst/>
          </a:prstGeom>
        </p:spPr>
        <p:txBody>
          <a:bodyPr wrap="square" lIns="91436" tIns="45718" rIns="91436" bIns="45718">
            <a:spAutoFit/>
          </a:bodyPr>
          <a:lstStyle/>
          <a:p>
            <a:pPr algn="ctr"/>
            <a:r>
              <a:rPr lang="en-US" sz="1600" dirty="0">
                <a:solidFill>
                  <a:schemeClr val="accent1">
                    <a:lumMod val="50000"/>
                  </a:schemeClr>
                </a:solidFill>
                <a:effectLst>
                  <a:outerShdw blurRad="38100" dist="38100" dir="2700000" algn="tl">
                    <a:srgbClr val="000000">
                      <a:alpha val="43137"/>
                    </a:srgbClr>
                  </a:outerShdw>
                </a:effectLst>
                <a:latin typeface="Times New Roman" pitchFamily="18" charset="0"/>
              </a:rPr>
              <a:t>Organizational Structure</a:t>
            </a:r>
            <a:endParaRPr lang="ru-RU" sz="1600" dirty="0">
              <a:solidFill>
                <a:schemeClr val="accent1">
                  <a:lumMod val="50000"/>
                </a:schemeClr>
              </a:solidFill>
              <a:effectLst>
                <a:outerShdw blurRad="38100" dist="38100" dir="2700000" algn="tl">
                  <a:srgbClr val="000000">
                    <a:alpha val="43137"/>
                  </a:srgbClr>
                </a:outerShdw>
              </a:effectLst>
              <a:latin typeface="Times New Roman" pitchFamily="18" charset="0"/>
            </a:endParaRPr>
          </a:p>
        </p:txBody>
      </p:sp>
      <p:sp>
        <p:nvSpPr>
          <p:cNvPr id="27" name="TextBox 26"/>
          <p:cNvSpPr txBox="1"/>
          <p:nvPr/>
        </p:nvSpPr>
        <p:spPr>
          <a:xfrm>
            <a:off x="-8772" y="609428"/>
            <a:ext cx="1445866" cy="307777"/>
          </a:xfrm>
          <a:prstGeom prst="rect">
            <a:avLst/>
          </a:prstGeom>
          <a:noFill/>
        </p:spPr>
        <p:txBody>
          <a:bodyPr wrap="square" numCol="1" rtlCol="0">
            <a:spAutoFit/>
          </a:bodyPr>
          <a:lstStyle/>
          <a:p>
            <a:r>
              <a:rPr lang="en-US" altLang="ru-RU" sz="1400" i="1" dirty="0">
                <a:latin typeface="Arial" panose="020B0604020202020204" pitchFamily="34" charset="0"/>
                <a:cs typeface="Arial" panose="020B0604020202020204" pitchFamily="34" charset="0"/>
              </a:rPr>
              <a:t>Now</a:t>
            </a:r>
            <a:r>
              <a:rPr lang="ru-RU" altLang="ru-RU" sz="1400" i="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1006167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2. Дополнительные">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Тема Office">
  <a:themeElements>
    <a:clrScheme name="Синий и зеленый">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26582</TotalTime>
  <Words>2414</Words>
  <Application>Microsoft Office PowerPoint</Application>
  <PresentationFormat>On-screen Show (16:9)</PresentationFormat>
  <Paragraphs>396</Paragraphs>
  <Slides>17</Slides>
  <Notes>2</Notes>
  <HiddenSlides>1</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Тема Office</vt:lpstr>
      <vt:lpstr>1_2. Дополнительные</vt:lpstr>
      <vt:lpstr>2_Тема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Mazur Nataliya</dc:creator>
  <cp:lastModifiedBy>Yelena Slizhevskaya</cp:lastModifiedBy>
  <cp:revision>1043</cp:revision>
  <cp:lastPrinted>2023-05-04T03:11:26Z</cp:lastPrinted>
  <dcterms:created xsi:type="dcterms:W3CDTF">2015-03-03T16:27:21Z</dcterms:created>
  <dcterms:modified xsi:type="dcterms:W3CDTF">2023-05-16T19:03:52Z</dcterms:modified>
</cp:coreProperties>
</file>