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19" r:id="rId2"/>
    <p:sldMasterId id="2147483733" r:id="rId3"/>
  </p:sldMasterIdLst>
  <p:notesMasterIdLst>
    <p:notesMasterId r:id="rId13"/>
  </p:notesMasterIdLst>
  <p:handoutMasterIdLst>
    <p:handoutMasterId r:id="rId14"/>
  </p:handoutMasterIdLst>
  <p:sldIdLst>
    <p:sldId id="267" r:id="rId4"/>
    <p:sldId id="271" r:id="rId5"/>
    <p:sldId id="282" r:id="rId6"/>
    <p:sldId id="283" r:id="rId7"/>
    <p:sldId id="276" r:id="rId8"/>
    <p:sldId id="287" r:id="rId9"/>
    <p:sldId id="284" r:id="rId10"/>
    <p:sldId id="286" r:id="rId11"/>
    <p:sldId id="285" r:id="rId12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7F44"/>
    <a:srgbClr val="2E5965"/>
    <a:srgbClr val="7030A0"/>
    <a:srgbClr val="2F5597"/>
    <a:srgbClr val="D25A3C"/>
    <a:srgbClr val="47B3A4"/>
    <a:srgbClr val="BFBFBF"/>
    <a:srgbClr val="0E7FB7"/>
    <a:srgbClr val="4BACC6"/>
    <a:srgbClr val="B9D5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22" autoAdjust="0"/>
    <p:restoredTop sz="94660"/>
  </p:normalViewPr>
  <p:slideViewPr>
    <p:cSldViewPr snapToGrid="0">
      <p:cViewPr varScale="1">
        <p:scale>
          <a:sx n="62" d="100"/>
          <a:sy n="62" d="100"/>
        </p:scale>
        <p:origin x="796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-1302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87350D-322B-41BB-B68E-314DB3615626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92D62F-A10E-4D70-B87E-E5D242C887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12051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C44A4B-D16F-4D3F-9190-3F650BEEC34A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AFB55-BB45-4C84-A02C-085F00D7B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400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75511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8411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9A5893F2-A884-4E0F-A9DE-65AB9DBEC9F9}"/>
              </a:ext>
            </a:extLst>
          </p:cNvPr>
          <p:cNvSpPr>
            <a:spLocks noGrp="1"/>
          </p:cNvSpPr>
          <p:nvPr>
            <p:ph type="pic" idx="18" hasCustomPrompt="1"/>
          </p:nvPr>
        </p:nvSpPr>
        <p:spPr>
          <a:xfrm>
            <a:off x="3439889" y="1"/>
            <a:ext cx="2520000" cy="472514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E3E594-245D-49BF-A849-93434AD94294}"/>
              </a:ext>
            </a:extLst>
          </p:cNvPr>
          <p:cNvSpPr>
            <a:spLocks noGrp="1"/>
          </p:cNvSpPr>
          <p:nvPr>
            <p:ph type="pic" idx="19" hasCustomPrompt="1"/>
          </p:nvPr>
        </p:nvSpPr>
        <p:spPr>
          <a:xfrm>
            <a:off x="6235774" y="692696"/>
            <a:ext cx="2520000" cy="61653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61946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08501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87E22463-5978-48DC-BCAC-3E2F51E45250}"/>
              </a:ext>
            </a:extLst>
          </p:cNvPr>
          <p:cNvSpPr/>
          <p:nvPr userDrawn="1"/>
        </p:nvSpPr>
        <p:spPr>
          <a:xfrm>
            <a:off x="0" y="863125"/>
            <a:ext cx="6546079" cy="51317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7FC461A0-970C-4DEF-9409-12FF5610A666}"/>
              </a:ext>
            </a:extLst>
          </p:cNvPr>
          <p:cNvSpPr>
            <a:spLocks noGrp="1"/>
          </p:cNvSpPr>
          <p:nvPr>
            <p:ph type="pic" sz="quarter" idx="65" hasCustomPrompt="1"/>
          </p:nvPr>
        </p:nvSpPr>
        <p:spPr>
          <a:xfrm>
            <a:off x="6096000" y="2959216"/>
            <a:ext cx="6096000" cy="27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noFill/>
          </a:ln>
          <a:effectLst/>
        </p:spPr>
        <p:txBody>
          <a:bodyPr anchor="ctr"/>
          <a:lstStyle>
            <a:lvl1pPr marL="0" indent="0" algn="ctr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622553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68393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7">
            <a:extLst>
              <a:ext uri="{FF2B5EF4-FFF2-40B4-BE49-F238E27FC236}">
                <a16:creationId xmlns:a16="http://schemas.microsoft.com/office/drawing/2014/main" id="{3727ADF3-242D-4FD7-A02C-43B21E3CAC42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658418" y="2"/>
            <a:ext cx="6533583" cy="6857999"/>
          </a:xfrm>
          <a:custGeom>
            <a:avLst/>
            <a:gdLst>
              <a:gd name="connsiteX0" fmla="*/ 2592666 w 6533583"/>
              <a:gd name="connsiteY0" fmla="*/ 0 h 6857999"/>
              <a:gd name="connsiteX1" fmla="*/ 6533583 w 6533583"/>
              <a:gd name="connsiteY1" fmla="*/ 0 h 6857999"/>
              <a:gd name="connsiteX2" fmla="*/ 6533583 w 6533583"/>
              <a:gd name="connsiteY2" fmla="*/ 1085634 h 6857999"/>
              <a:gd name="connsiteX3" fmla="*/ 4351340 w 6533583"/>
              <a:gd name="connsiteY3" fmla="*/ 6857999 h 6857999"/>
              <a:gd name="connsiteX4" fmla="*/ 0 w 6533583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33583" h="6857999">
                <a:moveTo>
                  <a:pt x="2592666" y="0"/>
                </a:moveTo>
                <a:lnTo>
                  <a:pt x="6533583" y="0"/>
                </a:lnTo>
                <a:lnTo>
                  <a:pt x="6533583" y="1085634"/>
                </a:lnTo>
                <a:lnTo>
                  <a:pt x="4351340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effectLst/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/>
            </a:lvl1pPr>
          </a:lstStyle>
          <a:p>
            <a:r>
              <a:rPr lang="en-US" altLang="ko-KR" dirty="0"/>
              <a:t>Your Picture Here And Send To Back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422711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98434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99410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NG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2482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PNG &amp; Shapes Layout</a:t>
            </a:r>
          </a:p>
        </p:txBody>
      </p:sp>
    </p:spTree>
    <p:extLst>
      <p:ext uri="{BB962C8B-B14F-4D97-AF65-F5344CB8AC3E}">
        <p14:creationId xmlns:p14="http://schemas.microsoft.com/office/powerpoint/2010/main" val="33724113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354010" y="1131591"/>
            <a:ext cx="3560767" cy="540256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/>
          </a:p>
        </p:txBody>
      </p:sp>
      <p:sp>
        <p:nvSpPr>
          <p:cNvPr id="4" name="Rounded Rectangle 3"/>
          <p:cNvSpPr/>
          <p:nvPr userDrawn="1"/>
        </p:nvSpPr>
        <p:spPr>
          <a:xfrm>
            <a:off x="531933" y="1347500"/>
            <a:ext cx="153868" cy="50152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bg1"/>
              </a:solidFill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3057177" y="1276653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644E8BB-F13A-4AE0-889E-633DE4143787}"/>
              </a:ext>
            </a:extLst>
          </p:cNvPr>
          <p:cNvSpPr txBox="1"/>
          <p:nvPr userDrawn="1"/>
        </p:nvSpPr>
        <p:spPr>
          <a:xfrm>
            <a:off x="711704" y="1637214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2CE2B8B-ED32-491A-95B2-D28904BC432C}"/>
              </a:ext>
            </a:extLst>
          </p:cNvPr>
          <p:cNvSpPr txBox="1"/>
          <p:nvPr userDrawn="1"/>
        </p:nvSpPr>
        <p:spPr>
          <a:xfrm>
            <a:off x="711704" y="2127463"/>
            <a:ext cx="22322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62A52DF-2523-4479-BFA3-B5ACE9887E1C}"/>
              </a:ext>
            </a:extLst>
          </p:cNvPr>
          <p:cNvSpPr txBox="1"/>
          <p:nvPr userDrawn="1"/>
        </p:nvSpPr>
        <p:spPr>
          <a:xfrm>
            <a:off x="721229" y="5808438"/>
            <a:ext cx="22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AAC314F-E96A-4408-95DE-A70E9ED054AF}"/>
              </a:ext>
            </a:extLst>
          </p:cNvPr>
          <p:cNvSpPr txBox="1"/>
          <p:nvPr userDrawn="1"/>
        </p:nvSpPr>
        <p:spPr>
          <a:xfrm>
            <a:off x="721229" y="4450324"/>
            <a:ext cx="271729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298208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02555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D595-F1DC-4830-8A15-FC32025795EE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0882-CAE2-481F-A8C2-296AFED01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13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D595-F1DC-4830-8A15-FC32025795EE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0882-CAE2-481F-A8C2-296AFED01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6345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D595-F1DC-4830-8A15-FC32025795EE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0882-CAE2-481F-A8C2-296AFED01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3960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D595-F1DC-4830-8A15-FC32025795EE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0882-CAE2-481F-A8C2-296AFED01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8223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D595-F1DC-4830-8A15-FC32025795EE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0882-CAE2-481F-A8C2-296AFED01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3106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D595-F1DC-4830-8A15-FC32025795EE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0882-CAE2-481F-A8C2-296AFED01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2580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D595-F1DC-4830-8A15-FC32025795EE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0882-CAE2-481F-A8C2-296AFED01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303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D595-F1DC-4830-8A15-FC32025795EE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0882-CAE2-481F-A8C2-296AFED01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1035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D595-F1DC-4830-8A15-FC32025795EE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0882-CAE2-481F-A8C2-296AFED01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08558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D595-F1DC-4830-8A15-FC32025795EE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0882-CAE2-481F-A8C2-296AFED01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644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genda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113119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D595-F1DC-4830-8A15-FC32025795EE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0882-CAE2-481F-A8C2-296AFED01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1259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 slide layout">
    <p:bg>
      <p:bgPr>
        <a:gradFill>
          <a:gsLst>
            <a:gs pos="0">
              <a:schemeClr val="accent1"/>
            </a:gs>
            <a:gs pos="27000">
              <a:schemeClr val="accent1">
                <a:lumMod val="70000"/>
                <a:lumOff val="30000"/>
              </a:schemeClr>
            </a:gs>
            <a:gs pos="50000">
              <a:schemeClr val="accent1">
                <a:lumMod val="60000"/>
                <a:lumOff val="40000"/>
              </a:schemeClr>
            </a:gs>
            <a:gs pos="73000">
              <a:schemeClr val="accent1">
                <a:lumMod val="70000"/>
                <a:lumOff val="30000"/>
              </a:schemeClr>
            </a:gs>
            <a:gs pos="100000">
              <a:schemeClr val="accent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54882A4-F510-43D0-BF52-907BCEB4D24C}"/>
              </a:ext>
            </a:extLst>
          </p:cNvPr>
          <p:cNvGrpSpPr/>
          <p:nvPr userDrawn="1"/>
        </p:nvGrpSpPr>
        <p:grpSpPr>
          <a:xfrm>
            <a:off x="-98982" y="-104349"/>
            <a:ext cx="12408253" cy="7045442"/>
            <a:chOff x="-98982" y="-104349"/>
            <a:chExt cx="12408253" cy="7045442"/>
          </a:xfrm>
          <a:solidFill>
            <a:schemeClr val="bg1">
              <a:alpha val="10000"/>
            </a:schemeClr>
          </a:solidFill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9E0C0E5-C089-4251-BF21-D2ECD3DEF6A6}"/>
                </a:ext>
              </a:extLst>
            </p:cNvPr>
            <p:cNvCxnSpPr>
              <a:cxnSpLocks/>
              <a:stCxn id="67" idx="7"/>
              <a:endCxn id="65" idx="2"/>
            </p:cNvCxnSpPr>
            <p:nvPr userDrawn="1"/>
          </p:nvCxnSpPr>
          <p:spPr>
            <a:xfrm>
              <a:off x="1584504" y="1905029"/>
              <a:ext cx="1703016" cy="94442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9689D931-640E-4CAB-AA5C-F5E362B8F022}"/>
                </a:ext>
              </a:extLst>
            </p:cNvPr>
            <p:cNvCxnSpPr>
              <a:cxnSpLocks/>
              <a:stCxn id="65" idx="4"/>
              <a:endCxn id="84" idx="1"/>
            </p:cNvCxnSpPr>
            <p:nvPr userDrawn="1"/>
          </p:nvCxnSpPr>
          <p:spPr>
            <a:xfrm flipV="1">
              <a:off x="3427782" y="2205662"/>
              <a:ext cx="482924" cy="57007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E6E4CD4-EA59-4E46-A35E-E884F32DDA04}"/>
                </a:ext>
              </a:extLst>
            </p:cNvPr>
            <p:cNvCxnSpPr>
              <a:cxnSpLocks/>
              <a:stCxn id="70" idx="2"/>
              <a:endCxn id="82" idx="6"/>
            </p:cNvCxnSpPr>
            <p:nvPr userDrawn="1"/>
          </p:nvCxnSpPr>
          <p:spPr>
            <a:xfrm flipH="1">
              <a:off x="4004116" y="998896"/>
              <a:ext cx="1032867" cy="41449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7C3F0306-26D9-4F4E-95E6-630AA5BDAA55}"/>
                </a:ext>
              </a:extLst>
            </p:cNvPr>
            <p:cNvCxnSpPr>
              <a:cxnSpLocks/>
              <a:stCxn id="84" idx="5"/>
              <a:endCxn id="70" idx="1"/>
            </p:cNvCxnSpPr>
            <p:nvPr userDrawn="1"/>
          </p:nvCxnSpPr>
          <p:spPr>
            <a:xfrm flipV="1">
              <a:off x="4016342" y="1082390"/>
              <a:ext cx="1055225" cy="101763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BABD4605-80AD-4825-8D50-CDB858A7A5D6}"/>
                </a:ext>
              </a:extLst>
            </p:cNvPr>
            <p:cNvCxnSpPr>
              <a:cxnSpLocks/>
              <a:stCxn id="65" idx="5"/>
              <a:endCxn id="83" idx="1"/>
            </p:cNvCxnSpPr>
            <p:nvPr userDrawn="1"/>
          </p:nvCxnSpPr>
          <p:spPr>
            <a:xfrm flipV="1">
              <a:off x="3493690" y="2247314"/>
              <a:ext cx="1466461" cy="58328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62BB1D53-89B6-481A-A407-8D5C02288A6A}"/>
                </a:ext>
              </a:extLst>
            </p:cNvPr>
            <p:cNvCxnSpPr>
              <a:cxnSpLocks/>
              <a:stCxn id="70" idx="0"/>
              <a:endCxn id="83" idx="4"/>
            </p:cNvCxnSpPr>
            <p:nvPr userDrawn="1"/>
          </p:nvCxnSpPr>
          <p:spPr>
            <a:xfrm flipH="1">
              <a:off x="5012969" y="1116974"/>
              <a:ext cx="142092" cy="100282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393E11F-580C-459F-AFA0-F9EF1C6AC237}"/>
                </a:ext>
              </a:extLst>
            </p:cNvPr>
            <p:cNvCxnSpPr>
              <a:cxnSpLocks/>
              <a:stCxn id="84" idx="3"/>
              <a:endCxn id="82" idx="0"/>
            </p:cNvCxnSpPr>
            <p:nvPr userDrawn="1"/>
          </p:nvCxnSpPr>
          <p:spPr>
            <a:xfrm flipH="1" flipV="1">
              <a:off x="3892072" y="1525433"/>
              <a:ext cx="18633" cy="57459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9693F68-AB8C-4840-9B26-918A9271771B}"/>
                </a:ext>
              </a:extLst>
            </p:cNvPr>
            <p:cNvCxnSpPr>
              <a:cxnSpLocks/>
              <a:stCxn id="190" idx="7"/>
              <a:endCxn id="72" idx="1"/>
            </p:cNvCxnSpPr>
            <p:nvPr userDrawn="1"/>
          </p:nvCxnSpPr>
          <p:spPr>
            <a:xfrm flipV="1">
              <a:off x="5140075" y="2350975"/>
              <a:ext cx="1066308" cy="55274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6138786-E79A-468B-8865-501F9254B2CD}"/>
                </a:ext>
              </a:extLst>
            </p:cNvPr>
            <p:cNvCxnSpPr>
              <a:cxnSpLocks/>
              <a:stCxn id="70" idx="7"/>
              <a:endCxn id="72" idx="3"/>
            </p:cNvCxnSpPr>
            <p:nvPr userDrawn="1"/>
          </p:nvCxnSpPr>
          <p:spPr>
            <a:xfrm>
              <a:off x="5238555" y="1082390"/>
              <a:ext cx="967828" cy="111013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59B77E1-2BE3-49E8-BDD1-97A0D98305AD}"/>
                </a:ext>
              </a:extLst>
            </p:cNvPr>
            <p:cNvCxnSpPr>
              <a:cxnSpLocks/>
              <a:stCxn id="69" idx="3"/>
            </p:cNvCxnSpPr>
            <p:nvPr userDrawn="1"/>
          </p:nvCxnSpPr>
          <p:spPr>
            <a:xfrm flipH="1" flipV="1">
              <a:off x="3211650" y="18443"/>
              <a:ext cx="498790" cy="582890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A6E64F4-363E-43A1-B54D-9DF9BA7B4C29}"/>
                </a:ext>
              </a:extLst>
            </p:cNvPr>
            <p:cNvCxnSpPr>
              <a:cxnSpLocks/>
              <a:stCxn id="84" idx="6"/>
              <a:endCxn id="83" idx="2"/>
            </p:cNvCxnSpPr>
            <p:nvPr userDrawn="1"/>
          </p:nvCxnSpPr>
          <p:spPr>
            <a:xfrm>
              <a:off x="4038220" y="2152844"/>
              <a:ext cx="900054" cy="4165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F904CF09-3E8F-49C7-8508-DE49B8B0CA7D}"/>
                </a:ext>
              </a:extLst>
            </p:cNvPr>
            <p:cNvCxnSpPr>
              <a:cxnSpLocks/>
              <a:stCxn id="69" idx="0"/>
              <a:endCxn id="82" idx="4"/>
            </p:cNvCxnSpPr>
            <p:nvPr userDrawn="1"/>
          </p:nvCxnSpPr>
          <p:spPr>
            <a:xfrm>
              <a:off x="3789668" y="792604"/>
              <a:ext cx="102405" cy="50874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0FF84F9-9C10-4490-8CC7-9EC65C1B0AE3}"/>
                </a:ext>
              </a:extLst>
            </p:cNvPr>
            <p:cNvCxnSpPr>
              <a:cxnSpLocks/>
              <a:stCxn id="83" idx="6"/>
              <a:endCxn id="72" idx="2"/>
            </p:cNvCxnSpPr>
            <p:nvPr userDrawn="1"/>
          </p:nvCxnSpPr>
          <p:spPr>
            <a:xfrm>
              <a:off x="5087665" y="2194496"/>
              <a:ext cx="1085901" cy="7725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6482F58-A650-41BF-8F7A-4A56C83AF9FA}"/>
                </a:ext>
              </a:extLst>
            </p:cNvPr>
            <p:cNvCxnSpPr>
              <a:cxnSpLocks/>
              <a:stCxn id="71" idx="0"/>
              <a:endCxn id="72" idx="4"/>
            </p:cNvCxnSpPr>
            <p:nvPr userDrawn="1"/>
          </p:nvCxnSpPr>
          <p:spPr>
            <a:xfrm>
              <a:off x="6243041" y="1291086"/>
              <a:ext cx="42569" cy="86861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83954BD0-A6C4-425F-988D-D05C7F33C2CD}"/>
                </a:ext>
              </a:extLst>
            </p:cNvPr>
            <p:cNvCxnSpPr>
              <a:cxnSpLocks/>
              <a:stCxn id="74" idx="1"/>
              <a:endCxn id="72" idx="5"/>
            </p:cNvCxnSpPr>
            <p:nvPr userDrawn="1"/>
          </p:nvCxnSpPr>
          <p:spPr>
            <a:xfrm flipH="1">
              <a:off x="6364837" y="570689"/>
              <a:ext cx="1332558" cy="162183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1C9694B5-FDE2-48CB-BFE9-C1C1B092CA50}"/>
                </a:ext>
              </a:extLst>
            </p:cNvPr>
            <p:cNvCxnSpPr>
              <a:cxnSpLocks/>
              <a:stCxn id="74" idx="0"/>
              <a:endCxn id="73" idx="4"/>
            </p:cNvCxnSpPr>
            <p:nvPr userDrawn="1"/>
          </p:nvCxnSpPr>
          <p:spPr>
            <a:xfrm flipH="1">
              <a:off x="7737803" y="592567"/>
              <a:ext cx="12410" cy="1017569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53B70AC-F1CC-4F46-AB60-6C054B079D75}"/>
                </a:ext>
              </a:extLst>
            </p:cNvPr>
            <p:cNvCxnSpPr>
              <a:cxnSpLocks/>
              <a:stCxn id="73" idx="2"/>
              <a:endCxn id="72" idx="6"/>
            </p:cNvCxnSpPr>
            <p:nvPr userDrawn="1"/>
          </p:nvCxnSpPr>
          <p:spPr>
            <a:xfrm flipH="1">
              <a:off x="6397654" y="1722181"/>
              <a:ext cx="1228105" cy="54956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CEBA4E2-6321-4FC5-AEDF-BA96B02CB26C}"/>
                </a:ext>
              </a:extLst>
            </p:cNvPr>
            <p:cNvCxnSpPr>
              <a:cxnSpLocks/>
              <a:stCxn id="73" idx="7"/>
              <a:endCxn id="213" idx="5"/>
            </p:cNvCxnSpPr>
            <p:nvPr userDrawn="1"/>
          </p:nvCxnSpPr>
          <p:spPr>
            <a:xfrm>
              <a:off x="7817030" y="1801408"/>
              <a:ext cx="1649913" cy="110528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80B3FB84-2305-4C37-9F79-B34D4D273AE4}"/>
                </a:ext>
              </a:extLst>
            </p:cNvPr>
            <p:cNvCxnSpPr>
              <a:cxnSpLocks/>
              <a:stCxn id="73" idx="6"/>
              <a:endCxn id="80" idx="2"/>
            </p:cNvCxnSpPr>
            <p:nvPr userDrawn="1"/>
          </p:nvCxnSpPr>
          <p:spPr>
            <a:xfrm flipV="1">
              <a:off x="7849847" y="1627721"/>
              <a:ext cx="1344785" cy="94459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A357324A-5B28-4DB4-A81C-EECA1D9ED5AC}"/>
                </a:ext>
              </a:extLst>
            </p:cNvPr>
            <p:cNvCxnSpPr>
              <a:cxnSpLocks/>
              <a:stCxn id="80" idx="7"/>
              <a:endCxn id="81" idx="3"/>
            </p:cNvCxnSpPr>
            <p:nvPr userDrawn="1"/>
          </p:nvCxnSpPr>
          <p:spPr>
            <a:xfrm>
              <a:off x="9385903" y="1706948"/>
              <a:ext cx="910362" cy="84606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4A3F1A9-1265-40D5-B7B0-2DE9C9E23F92}"/>
                </a:ext>
              </a:extLst>
            </p:cNvPr>
            <p:cNvCxnSpPr>
              <a:cxnSpLocks/>
              <a:stCxn id="66" idx="0"/>
              <a:endCxn id="65" idx="3"/>
            </p:cNvCxnSpPr>
            <p:nvPr userDrawn="1"/>
          </p:nvCxnSpPr>
          <p:spPr>
            <a:xfrm>
              <a:off x="2865686" y="1745404"/>
              <a:ext cx="476698" cy="103814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85F5B74-8B9D-4FE9-A44A-0BB2A9DAA0E5}"/>
                </a:ext>
              </a:extLst>
            </p:cNvPr>
            <p:cNvCxnSpPr>
              <a:cxnSpLocks/>
              <a:stCxn id="82" idx="2"/>
              <a:endCxn id="66" idx="6"/>
            </p:cNvCxnSpPr>
            <p:nvPr userDrawn="1"/>
          </p:nvCxnSpPr>
          <p:spPr>
            <a:xfrm flipH="1">
              <a:off x="2983764" y="1413389"/>
              <a:ext cx="796264" cy="21393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377FB540-7001-45F6-843E-012E23A3D13F}"/>
                </a:ext>
              </a:extLst>
            </p:cNvPr>
            <p:cNvCxnSpPr>
              <a:cxnSpLocks/>
              <a:stCxn id="69" idx="1"/>
              <a:endCxn id="66" idx="5"/>
            </p:cNvCxnSpPr>
            <p:nvPr userDrawn="1"/>
          </p:nvCxnSpPr>
          <p:spPr>
            <a:xfrm flipH="1">
              <a:off x="2949180" y="759787"/>
              <a:ext cx="761261" cy="78404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90D9DB9-7700-437A-BA47-CE48810A501E}"/>
                </a:ext>
              </a:extLst>
            </p:cNvPr>
            <p:cNvCxnSpPr>
              <a:cxnSpLocks/>
              <a:stCxn id="68" idx="7"/>
              <a:endCxn id="66" idx="3"/>
            </p:cNvCxnSpPr>
            <p:nvPr userDrawn="1"/>
          </p:nvCxnSpPr>
          <p:spPr>
            <a:xfrm>
              <a:off x="2026273" y="811101"/>
              <a:ext cx="755920" cy="73273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D962945-54D7-4A02-B03F-516E76E9BFC1}"/>
                </a:ext>
              </a:extLst>
            </p:cNvPr>
            <p:cNvCxnSpPr>
              <a:cxnSpLocks/>
              <a:stCxn id="67" idx="6"/>
              <a:endCxn id="66" idx="2"/>
            </p:cNvCxnSpPr>
            <p:nvPr userDrawn="1"/>
          </p:nvCxnSpPr>
          <p:spPr>
            <a:xfrm flipV="1">
              <a:off x="1617321" y="1627326"/>
              <a:ext cx="1130287" cy="19847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FA438DB8-FFBC-49EE-A010-82CB5A1F81E4}"/>
                </a:ext>
              </a:extLst>
            </p:cNvPr>
            <p:cNvCxnSpPr>
              <a:cxnSpLocks/>
              <a:stCxn id="87" idx="7"/>
              <a:endCxn id="67" idx="3"/>
            </p:cNvCxnSpPr>
            <p:nvPr userDrawn="1"/>
          </p:nvCxnSpPr>
          <p:spPr>
            <a:xfrm>
              <a:off x="562732" y="991183"/>
              <a:ext cx="863318" cy="75539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4803500E-ABD2-463F-B543-C2D588A5F46D}"/>
                </a:ext>
              </a:extLst>
            </p:cNvPr>
            <p:cNvCxnSpPr>
              <a:cxnSpLocks/>
              <a:stCxn id="87" idx="6"/>
              <a:endCxn id="68" idx="2"/>
            </p:cNvCxnSpPr>
            <p:nvPr userDrawn="1"/>
          </p:nvCxnSpPr>
          <p:spPr>
            <a:xfrm flipV="1">
              <a:off x="584609" y="758283"/>
              <a:ext cx="1314149" cy="18008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AE76178-7247-44B4-8313-BCF136FC7CA4}"/>
                </a:ext>
              </a:extLst>
            </p:cNvPr>
            <p:cNvCxnSpPr>
              <a:cxnSpLocks/>
              <a:stCxn id="87" idx="5"/>
            </p:cNvCxnSpPr>
            <p:nvPr userDrawn="1"/>
          </p:nvCxnSpPr>
          <p:spPr>
            <a:xfrm flipV="1">
              <a:off x="562732" y="7695"/>
              <a:ext cx="830501" cy="87785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BF7DB749-42EB-4F92-A305-2813ECBAC34B}"/>
                </a:ext>
              </a:extLst>
            </p:cNvPr>
            <p:cNvCxnSpPr>
              <a:cxnSpLocks/>
              <a:stCxn id="68" idx="4"/>
            </p:cNvCxnSpPr>
            <p:nvPr userDrawn="1"/>
          </p:nvCxnSpPr>
          <p:spPr>
            <a:xfrm flipH="1" flipV="1">
              <a:off x="1913190" y="8940"/>
              <a:ext cx="60264" cy="67464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F9200A6D-6CF5-402C-B423-4ED63B70F104}"/>
                </a:ext>
              </a:extLst>
            </p:cNvPr>
            <p:cNvCxnSpPr>
              <a:cxnSpLocks/>
              <a:stCxn id="68" idx="5"/>
            </p:cNvCxnSpPr>
            <p:nvPr userDrawn="1"/>
          </p:nvCxnSpPr>
          <p:spPr>
            <a:xfrm flipV="1">
              <a:off x="2026273" y="21571"/>
              <a:ext cx="969507" cy="68389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928CA664-50C6-45F0-8189-7B5D70AECDFF}"/>
                </a:ext>
              </a:extLst>
            </p:cNvPr>
            <p:cNvCxnSpPr>
              <a:cxnSpLocks/>
              <a:stCxn id="69" idx="5"/>
            </p:cNvCxnSpPr>
            <p:nvPr userDrawn="1"/>
          </p:nvCxnSpPr>
          <p:spPr>
            <a:xfrm flipV="1">
              <a:off x="3868895" y="-11241"/>
              <a:ext cx="430441" cy="61257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F24342D-A551-4836-9C1B-CBC2778523B2}"/>
                </a:ext>
              </a:extLst>
            </p:cNvPr>
            <p:cNvCxnSpPr>
              <a:cxnSpLocks/>
              <a:stCxn id="68" idx="6"/>
              <a:endCxn id="69" idx="2"/>
            </p:cNvCxnSpPr>
            <p:nvPr userDrawn="1"/>
          </p:nvCxnSpPr>
          <p:spPr>
            <a:xfrm flipV="1">
              <a:off x="2048150" y="680560"/>
              <a:ext cx="1629474" cy="7772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C696F3A6-92E8-486C-8AB3-DB14F5A781CB}"/>
                </a:ext>
              </a:extLst>
            </p:cNvPr>
            <p:cNvCxnSpPr>
              <a:cxnSpLocks/>
              <a:stCxn id="69" idx="6"/>
              <a:endCxn id="70" idx="3"/>
            </p:cNvCxnSpPr>
            <p:nvPr userDrawn="1"/>
          </p:nvCxnSpPr>
          <p:spPr>
            <a:xfrm>
              <a:off x="3901712" y="680560"/>
              <a:ext cx="1169856" cy="23484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5302FDA-0DFB-4373-BA63-966EB75E458B}"/>
                </a:ext>
              </a:extLst>
            </p:cNvPr>
            <p:cNvCxnSpPr>
              <a:cxnSpLocks/>
              <a:stCxn id="71" idx="2"/>
              <a:endCxn id="70" idx="6"/>
            </p:cNvCxnSpPr>
            <p:nvPr userDrawn="1"/>
          </p:nvCxnSpPr>
          <p:spPr>
            <a:xfrm flipH="1" flipV="1">
              <a:off x="5273139" y="998896"/>
              <a:ext cx="895205" cy="21749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EB9708C9-9EA6-444B-9493-C262C8587ECC}"/>
                </a:ext>
              </a:extLst>
            </p:cNvPr>
            <p:cNvCxnSpPr>
              <a:cxnSpLocks/>
              <a:stCxn id="92" idx="0"/>
              <a:endCxn id="70" idx="5"/>
            </p:cNvCxnSpPr>
            <p:nvPr userDrawn="1"/>
          </p:nvCxnSpPr>
          <p:spPr>
            <a:xfrm flipH="1">
              <a:off x="5238555" y="-6145"/>
              <a:ext cx="1269576" cy="92154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BAD6997E-7D28-4871-A104-66870508E0C9}"/>
                </a:ext>
              </a:extLst>
            </p:cNvPr>
            <p:cNvCxnSpPr>
              <a:cxnSpLocks/>
              <a:endCxn id="70" idx="4"/>
            </p:cNvCxnSpPr>
            <p:nvPr userDrawn="1"/>
          </p:nvCxnSpPr>
          <p:spPr>
            <a:xfrm>
              <a:off x="4883094" y="-29536"/>
              <a:ext cx="271967" cy="91035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E06250FD-E7E1-489D-BF99-F26F40F2185A}"/>
                </a:ext>
              </a:extLst>
            </p:cNvPr>
            <p:cNvCxnSpPr>
              <a:cxnSpLocks/>
              <a:stCxn id="92" idx="2"/>
              <a:endCxn id="71" idx="4"/>
            </p:cNvCxnSpPr>
            <p:nvPr userDrawn="1"/>
          </p:nvCxnSpPr>
          <p:spPr>
            <a:xfrm flipH="1">
              <a:off x="6243041" y="-5452"/>
              <a:ext cx="339634" cy="114714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46386406-AF45-4243-A3CE-B999B3173187}"/>
                </a:ext>
              </a:extLst>
            </p:cNvPr>
            <p:cNvCxnSpPr>
              <a:cxnSpLocks/>
              <a:stCxn id="74" idx="2"/>
              <a:endCxn id="71" idx="6"/>
            </p:cNvCxnSpPr>
            <p:nvPr userDrawn="1"/>
          </p:nvCxnSpPr>
          <p:spPr>
            <a:xfrm flipH="1">
              <a:off x="6317737" y="517871"/>
              <a:ext cx="1357780" cy="698519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CD5006CB-5DF2-40B6-AB81-F281A518FBE2}"/>
                </a:ext>
              </a:extLst>
            </p:cNvPr>
            <p:cNvCxnSpPr>
              <a:cxnSpLocks/>
              <a:stCxn id="74" idx="4"/>
            </p:cNvCxnSpPr>
            <p:nvPr userDrawn="1"/>
          </p:nvCxnSpPr>
          <p:spPr>
            <a:xfrm flipV="1">
              <a:off x="7750213" y="54467"/>
              <a:ext cx="93642" cy="38870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8F478A5C-E9DE-4BD4-9302-9047B1E37831}"/>
                </a:ext>
              </a:extLst>
            </p:cNvPr>
            <p:cNvCxnSpPr>
              <a:cxnSpLocks/>
              <a:stCxn id="75" idx="3"/>
            </p:cNvCxnSpPr>
            <p:nvPr userDrawn="1"/>
          </p:nvCxnSpPr>
          <p:spPr>
            <a:xfrm flipH="1" flipV="1">
              <a:off x="8652184" y="-11241"/>
              <a:ext cx="511421" cy="35677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ECB0265-7B67-45B3-907F-D5C57FD12A8F}"/>
                </a:ext>
              </a:extLst>
            </p:cNvPr>
            <p:cNvCxnSpPr>
              <a:cxnSpLocks/>
              <a:stCxn id="75" idx="2"/>
              <a:endCxn id="74" idx="6"/>
            </p:cNvCxnSpPr>
            <p:nvPr userDrawn="1"/>
          </p:nvCxnSpPr>
          <p:spPr>
            <a:xfrm flipH="1">
              <a:off x="7824909" y="424760"/>
              <a:ext cx="1305879" cy="9311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9BEBDC40-4F04-43AF-9235-511BD8991CB4}"/>
                </a:ext>
              </a:extLst>
            </p:cNvPr>
            <p:cNvCxnSpPr>
              <a:cxnSpLocks/>
              <a:stCxn id="80" idx="4"/>
              <a:endCxn id="75" idx="0"/>
            </p:cNvCxnSpPr>
            <p:nvPr userDrawn="1"/>
          </p:nvCxnSpPr>
          <p:spPr>
            <a:xfrm flipH="1" flipV="1">
              <a:off x="9242832" y="536804"/>
              <a:ext cx="63844" cy="97887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72E87124-017F-4B80-BBF3-C5E6623C9643}"/>
                </a:ext>
              </a:extLst>
            </p:cNvPr>
            <p:cNvCxnSpPr>
              <a:cxnSpLocks/>
              <a:stCxn id="79" idx="3"/>
              <a:endCxn id="75" idx="7"/>
            </p:cNvCxnSpPr>
            <p:nvPr userDrawn="1"/>
          </p:nvCxnSpPr>
          <p:spPr>
            <a:xfrm flipH="1" flipV="1">
              <a:off x="9322059" y="503987"/>
              <a:ext cx="1572968" cy="64967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0C5E3BE2-7AB8-41E7-9C15-663FD7F14828}"/>
                </a:ext>
              </a:extLst>
            </p:cNvPr>
            <p:cNvCxnSpPr>
              <a:cxnSpLocks/>
              <a:stCxn id="79" idx="2"/>
              <a:endCxn id="80" idx="6"/>
            </p:cNvCxnSpPr>
            <p:nvPr userDrawn="1"/>
          </p:nvCxnSpPr>
          <p:spPr>
            <a:xfrm flipH="1">
              <a:off x="9418720" y="1237716"/>
              <a:ext cx="1459318" cy="39000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5C1AB090-AC6A-4791-B391-3C67723BCF34}"/>
                </a:ext>
              </a:extLst>
            </p:cNvPr>
            <p:cNvCxnSpPr>
              <a:cxnSpLocks/>
              <a:stCxn id="79" idx="1"/>
              <a:endCxn id="81" idx="4"/>
            </p:cNvCxnSpPr>
            <p:nvPr userDrawn="1"/>
          </p:nvCxnSpPr>
          <p:spPr>
            <a:xfrm flipH="1">
              <a:off x="10349083" y="1309164"/>
              <a:ext cx="576378" cy="122196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152B602A-BDBD-4CBD-BDBD-6A184FC089DB}"/>
                </a:ext>
              </a:extLst>
            </p:cNvPr>
            <p:cNvCxnSpPr>
              <a:cxnSpLocks/>
              <a:stCxn id="77" idx="1"/>
              <a:endCxn id="81" idx="5"/>
            </p:cNvCxnSpPr>
            <p:nvPr userDrawn="1"/>
          </p:nvCxnSpPr>
          <p:spPr>
            <a:xfrm flipH="1">
              <a:off x="10401901" y="1774673"/>
              <a:ext cx="1757220" cy="77833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B581AAC1-C9B4-4FB1-A332-A98B8D5BF987}"/>
                </a:ext>
              </a:extLst>
            </p:cNvPr>
            <p:cNvCxnSpPr>
              <a:cxnSpLocks/>
              <a:stCxn id="77" idx="0"/>
              <a:endCxn id="78" idx="4"/>
            </p:cNvCxnSpPr>
            <p:nvPr userDrawn="1"/>
          </p:nvCxnSpPr>
          <p:spPr>
            <a:xfrm flipH="1">
              <a:off x="11893491" y="1806534"/>
              <a:ext cx="313099" cy="95753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07B566DE-9D94-4F86-89A4-DE48503D4F3D}"/>
                </a:ext>
              </a:extLst>
            </p:cNvPr>
            <p:cNvCxnSpPr>
              <a:cxnSpLocks/>
              <a:stCxn id="149" idx="7"/>
              <a:endCxn id="214" idx="1"/>
            </p:cNvCxnSpPr>
            <p:nvPr userDrawn="1"/>
          </p:nvCxnSpPr>
          <p:spPr>
            <a:xfrm flipH="1" flipV="1">
              <a:off x="8117425" y="3321916"/>
              <a:ext cx="642685" cy="110611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C9EF17E2-DCC8-4568-A56B-F26932E26F28}"/>
                </a:ext>
              </a:extLst>
            </p:cNvPr>
            <p:cNvCxnSpPr>
              <a:cxnSpLocks/>
              <a:endCxn id="76" idx="6"/>
            </p:cNvCxnSpPr>
            <p:nvPr userDrawn="1"/>
          </p:nvCxnSpPr>
          <p:spPr>
            <a:xfrm flipH="1">
              <a:off x="11941804" y="350882"/>
              <a:ext cx="294325" cy="0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0BC42C58-82B0-4062-96E5-3CE45ABB01D2}"/>
                </a:ext>
              </a:extLst>
            </p:cNvPr>
            <p:cNvCxnSpPr>
              <a:cxnSpLocks/>
              <a:stCxn id="149" idx="0"/>
              <a:endCxn id="213" idx="3"/>
            </p:cNvCxnSpPr>
            <p:nvPr userDrawn="1"/>
          </p:nvCxnSpPr>
          <p:spPr>
            <a:xfrm flipV="1">
              <a:off x="8839337" y="3056346"/>
              <a:ext cx="575543" cy="1338870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86B1E2D3-CC37-43DB-B224-CF094AE87BEF}"/>
                </a:ext>
              </a:extLst>
            </p:cNvPr>
            <p:cNvCxnSpPr>
              <a:cxnSpLocks/>
              <a:stCxn id="161" idx="0"/>
              <a:endCxn id="212" idx="0"/>
            </p:cNvCxnSpPr>
            <p:nvPr userDrawn="1"/>
          </p:nvCxnSpPr>
          <p:spPr>
            <a:xfrm flipH="1" flipV="1">
              <a:off x="10593831" y="3434127"/>
              <a:ext cx="970340" cy="111667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868B794B-5012-469D-A5E4-E2AA74C2B613}"/>
                </a:ext>
              </a:extLst>
            </p:cNvPr>
            <p:cNvCxnSpPr>
              <a:cxnSpLocks/>
              <a:stCxn id="161" idx="1"/>
              <a:endCxn id="78" idx="0"/>
            </p:cNvCxnSpPr>
            <p:nvPr userDrawn="1"/>
          </p:nvCxnSpPr>
          <p:spPr>
            <a:xfrm flipV="1">
              <a:off x="11616989" y="2983008"/>
              <a:ext cx="228732" cy="1589669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FD042018-CBEB-425E-8BB1-B6881355BD02}"/>
                </a:ext>
              </a:extLst>
            </p:cNvPr>
            <p:cNvCxnSpPr>
              <a:cxnSpLocks/>
              <a:stCxn id="78" idx="2"/>
              <a:endCxn id="81" idx="6"/>
            </p:cNvCxnSpPr>
            <p:nvPr userDrawn="1"/>
          </p:nvCxnSpPr>
          <p:spPr>
            <a:xfrm flipH="1" flipV="1">
              <a:off x="10423779" y="2605827"/>
              <a:ext cx="1336358" cy="24382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36E5E3E0-873C-49B6-86D4-AA387C791319}"/>
                </a:ext>
              </a:extLst>
            </p:cNvPr>
            <p:cNvCxnSpPr>
              <a:cxnSpLocks/>
              <a:stCxn id="77" idx="2"/>
              <a:endCxn id="79" idx="6"/>
            </p:cNvCxnSpPr>
            <p:nvPr userDrawn="1"/>
          </p:nvCxnSpPr>
          <p:spPr>
            <a:xfrm flipH="1" flipV="1">
              <a:off x="11097954" y="1194675"/>
              <a:ext cx="1050131" cy="52390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C576F6C5-8F99-49FB-928A-E066EDA8EC78}"/>
                </a:ext>
              </a:extLst>
            </p:cNvPr>
            <p:cNvCxnSpPr>
              <a:cxnSpLocks/>
              <a:stCxn id="76" idx="1"/>
              <a:endCxn id="79" idx="5"/>
            </p:cNvCxnSpPr>
            <p:nvPr userDrawn="1"/>
          </p:nvCxnSpPr>
          <p:spPr>
            <a:xfrm flipH="1">
              <a:off x="11050531" y="430109"/>
              <a:ext cx="700002" cy="69311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0FB790A7-38D6-421F-98F2-8A64F65A8C35}"/>
                </a:ext>
              </a:extLst>
            </p:cNvPr>
            <p:cNvCxnSpPr>
              <a:cxnSpLocks/>
              <a:stCxn id="76" idx="3"/>
              <a:endCxn id="93" idx="1"/>
            </p:cNvCxnSpPr>
            <p:nvPr userDrawn="1"/>
          </p:nvCxnSpPr>
          <p:spPr>
            <a:xfrm flipH="1" flipV="1">
              <a:off x="10480717" y="1658"/>
              <a:ext cx="1269816" cy="26999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170814B4-C3F0-4ACA-A799-46E05D78DF1A}"/>
                </a:ext>
              </a:extLst>
            </p:cNvPr>
            <p:cNvCxnSpPr>
              <a:cxnSpLocks/>
              <a:stCxn id="79" idx="4"/>
              <a:endCxn id="93" idx="2"/>
            </p:cNvCxnSpPr>
            <p:nvPr userDrawn="1"/>
          </p:nvCxnSpPr>
          <p:spPr>
            <a:xfrm flipH="1" flipV="1">
              <a:off x="10368902" y="619"/>
              <a:ext cx="597574" cy="110561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76CBE476-BFF2-43F3-9FA3-68A0168CD2B3}"/>
                </a:ext>
              </a:extLst>
            </p:cNvPr>
            <p:cNvCxnSpPr>
              <a:cxnSpLocks/>
              <a:stCxn id="75" idx="5"/>
              <a:endCxn id="93" idx="0"/>
            </p:cNvCxnSpPr>
            <p:nvPr userDrawn="1"/>
          </p:nvCxnSpPr>
          <p:spPr>
            <a:xfrm flipV="1">
              <a:off x="9322059" y="-420"/>
              <a:ext cx="935027" cy="34595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038B30D4-4CAF-42C9-BEBA-890C1F6EA145}"/>
                </a:ext>
              </a:extLst>
            </p:cNvPr>
            <p:cNvCxnSpPr>
              <a:cxnSpLocks/>
              <a:stCxn id="76" idx="7"/>
              <a:endCxn id="77" idx="3"/>
            </p:cNvCxnSpPr>
            <p:nvPr userDrawn="1"/>
          </p:nvCxnSpPr>
          <p:spPr>
            <a:xfrm>
              <a:off x="11908987" y="430109"/>
              <a:ext cx="270959" cy="124100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1A5EF37F-1534-40FF-9B41-11D888358ACF}"/>
                </a:ext>
              </a:extLst>
            </p:cNvPr>
            <p:cNvCxnSpPr>
              <a:cxnSpLocks/>
              <a:stCxn id="74" idx="7"/>
              <a:endCxn id="80" idx="3"/>
            </p:cNvCxnSpPr>
            <p:nvPr userDrawn="1"/>
          </p:nvCxnSpPr>
          <p:spPr>
            <a:xfrm>
              <a:off x="7803031" y="570690"/>
              <a:ext cx="1424418" cy="97780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535D7B48-210B-4F14-A1F5-F34D253EC0D1}"/>
                </a:ext>
              </a:extLst>
            </p:cNvPr>
            <p:cNvCxnSpPr>
              <a:cxnSpLocks/>
              <a:endCxn id="76" idx="4"/>
            </p:cNvCxnSpPr>
            <p:nvPr userDrawn="1"/>
          </p:nvCxnSpPr>
          <p:spPr>
            <a:xfrm flipH="1">
              <a:off x="11829760" y="8940"/>
              <a:ext cx="14366" cy="22989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1778CE64-8A34-4AB8-B8BC-1C83A21FD53B}"/>
                </a:ext>
              </a:extLst>
            </p:cNvPr>
            <p:cNvSpPr/>
            <p:nvPr userDrawn="1"/>
          </p:nvSpPr>
          <p:spPr>
            <a:xfrm rot="1036530" flipV="1">
              <a:off x="3282465" y="2770682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5C1BD4B7-A32C-463B-90BE-D197EDC51866}"/>
                </a:ext>
              </a:extLst>
            </p:cNvPr>
            <p:cNvSpPr/>
            <p:nvPr userDrawn="1"/>
          </p:nvSpPr>
          <p:spPr>
            <a:xfrm flipV="1">
              <a:off x="2747608" y="1509248"/>
              <a:ext cx="236156" cy="236156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D5B66207-1C6C-442B-9A34-78A42E11174D}"/>
                </a:ext>
              </a:extLst>
            </p:cNvPr>
            <p:cNvSpPr/>
            <p:nvPr userDrawn="1"/>
          </p:nvSpPr>
          <p:spPr>
            <a:xfrm flipV="1">
              <a:off x="1393233" y="1713758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98E5A07C-15C7-479E-98C7-04219666C602}"/>
                </a:ext>
              </a:extLst>
            </p:cNvPr>
            <p:cNvSpPr>
              <a:spLocks noChangeAspect="1"/>
            </p:cNvSpPr>
            <p:nvPr userDrawn="1"/>
          </p:nvSpPr>
          <p:spPr>
            <a:xfrm flipV="1">
              <a:off x="1898758" y="683587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6665D991-0B38-4DAB-80A8-821716D6F6D8}"/>
                </a:ext>
              </a:extLst>
            </p:cNvPr>
            <p:cNvSpPr>
              <a:spLocks noChangeAspect="1"/>
            </p:cNvSpPr>
            <p:nvPr userDrawn="1"/>
          </p:nvSpPr>
          <p:spPr>
            <a:xfrm flipV="1">
              <a:off x="3677624" y="568516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AA5B161B-23F7-4308-BB1A-2FBD63C758B0}"/>
                </a:ext>
              </a:extLst>
            </p:cNvPr>
            <p:cNvSpPr/>
            <p:nvPr userDrawn="1"/>
          </p:nvSpPr>
          <p:spPr>
            <a:xfrm flipV="1">
              <a:off x="5036983" y="880818"/>
              <a:ext cx="236156" cy="236156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11F06911-3547-4C63-BB01-3A5B580B4DA0}"/>
                </a:ext>
              </a:extLst>
            </p:cNvPr>
            <p:cNvSpPr>
              <a:spLocks noChangeAspect="1"/>
            </p:cNvSpPr>
            <p:nvPr userDrawn="1"/>
          </p:nvSpPr>
          <p:spPr>
            <a:xfrm flipV="1">
              <a:off x="6168345" y="1141694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E9564CF0-2AA7-4D43-A7FA-E2F265BA6072}"/>
                </a:ext>
              </a:extLst>
            </p:cNvPr>
            <p:cNvSpPr/>
            <p:nvPr userDrawn="1"/>
          </p:nvSpPr>
          <p:spPr>
            <a:xfrm flipV="1">
              <a:off x="6173566" y="2159704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BA7E5921-B898-4C41-B479-EBD60023EC70}"/>
                </a:ext>
              </a:extLst>
            </p:cNvPr>
            <p:cNvSpPr/>
            <p:nvPr userDrawn="1"/>
          </p:nvSpPr>
          <p:spPr>
            <a:xfrm flipV="1">
              <a:off x="7625759" y="1610137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3E1607DA-9BAF-4737-A2F1-7FD39837F8DB}"/>
                </a:ext>
              </a:extLst>
            </p:cNvPr>
            <p:cNvSpPr>
              <a:spLocks noChangeAspect="1"/>
            </p:cNvSpPr>
            <p:nvPr userDrawn="1"/>
          </p:nvSpPr>
          <p:spPr>
            <a:xfrm flipV="1">
              <a:off x="7675517" y="443175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B76A5680-DC5A-4781-8CF7-437381489D74}"/>
                </a:ext>
              </a:extLst>
            </p:cNvPr>
            <p:cNvSpPr/>
            <p:nvPr userDrawn="1"/>
          </p:nvSpPr>
          <p:spPr>
            <a:xfrm flipV="1">
              <a:off x="9130788" y="312716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4DE70953-16F3-4E12-824E-75C42AB65194}"/>
                </a:ext>
              </a:extLst>
            </p:cNvPr>
            <p:cNvSpPr/>
            <p:nvPr userDrawn="1"/>
          </p:nvSpPr>
          <p:spPr>
            <a:xfrm flipV="1">
              <a:off x="11717716" y="238838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E7446F4E-D66A-4E22-8CFC-2A1B0809A646}"/>
                </a:ext>
              </a:extLst>
            </p:cNvPr>
            <p:cNvSpPr>
              <a:spLocks noChangeAspect="1"/>
            </p:cNvSpPr>
            <p:nvPr userDrawn="1"/>
          </p:nvSpPr>
          <p:spPr>
            <a:xfrm rot="682168" flipV="1">
              <a:off x="12146619" y="1658608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3064C410-472C-4D12-965D-2D6904A86B68}"/>
                </a:ext>
              </a:extLst>
            </p:cNvPr>
            <p:cNvSpPr/>
            <p:nvPr userDrawn="1"/>
          </p:nvSpPr>
          <p:spPr>
            <a:xfrm rot="738506" flipV="1">
              <a:off x="11757562" y="2761495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F5DDD0D1-C519-43B4-816E-3999F4ADD46F}"/>
                </a:ext>
              </a:extLst>
            </p:cNvPr>
            <p:cNvSpPr/>
            <p:nvPr userDrawn="1"/>
          </p:nvSpPr>
          <p:spPr>
            <a:xfrm rot="20935587" flipV="1">
              <a:off x="10875952" y="1104151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9C4A317F-2403-4DA8-AE82-2C3C04AFED90}"/>
                </a:ext>
              </a:extLst>
            </p:cNvPr>
            <p:cNvSpPr/>
            <p:nvPr userDrawn="1"/>
          </p:nvSpPr>
          <p:spPr>
            <a:xfrm flipV="1">
              <a:off x="9194632" y="1515677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24476C86-B372-4E34-91F4-581B49882C64}"/>
                </a:ext>
              </a:extLst>
            </p:cNvPr>
            <p:cNvSpPr>
              <a:spLocks noChangeAspect="1"/>
            </p:cNvSpPr>
            <p:nvPr userDrawn="1"/>
          </p:nvSpPr>
          <p:spPr>
            <a:xfrm flipV="1">
              <a:off x="10274387" y="2531131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60C1A70E-562C-42DA-9944-2984CCF3C98E}"/>
                </a:ext>
              </a:extLst>
            </p:cNvPr>
            <p:cNvSpPr>
              <a:spLocks noChangeAspect="1"/>
            </p:cNvSpPr>
            <p:nvPr userDrawn="1"/>
          </p:nvSpPr>
          <p:spPr>
            <a:xfrm flipV="1">
              <a:off x="3780028" y="1301345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DD46C8F2-C1CC-48B0-A0E7-CB547A874C56}"/>
                </a:ext>
              </a:extLst>
            </p:cNvPr>
            <p:cNvSpPr>
              <a:spLocks noChangeAspect="1"/>
            </p:cNvSpPr>
            <p:nvPr userDrawn="1"/>
          </p:nvSpPr>
          <p:spPr>
            <a:xfrm flipV="1">
              <a:off x="4938273" y="2119800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2CD91EBF-CCAE-4868-89B3-ACBCCDBF3852}"/>
                </a:ext>
              </a:extLst>
            </p:cNvPr>
            <p:cNvSpPr>
              <a:spLocks noChangeAspect="1"/>
            </p:cNvSpPr>
            <p:nvPr userDrawn="1"/>
          </p:nvSpPr>
          <p:spPr>
            <a:xfrm flipV="1">
              <a:off x="3888828" y="2078148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F5AAB568-ABD6-49A5-A275-209A21BB6A02}"/>
                </a:ext>
              </a:extLst>
            </p:cNvPr>
            <p:cNvCxnSpPr>
              <a:cxnSpLocks/>
              <a:stCxn id="84" idx="2"/>
              <a:endCxn id="66" idx="7"/>
            </p:cNvCxnSpPr>
            <p:nvPr userDrawn="1"/>
          </p:nvCxnSpPr>
          <p:spPr>
            <a:xfrm flipH="1" flipV="1">
              <a:off x="2949180" y="1710820"/>
              <a:ext cx="939648" cy="44202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8421EACF-F8B1-4121-8E4B-0D83DB34C24F}"/>
                </a:ext>
              </a:extLst>
            </p:cNvPr>
            <p:cNvCxnSpPr>
              <a:cxnSpLocks/>
              <a:stCxn id="67" idx="4"/>
              <a:endCxn id="68" idx="1"/>
            </p:cNvCxnSpPr>
            <p:nvPr userDrawn="1"/>
          </p:nvCxnSpPr>
          <p:spPr>
            <a:xfrm flipV="1">
              <a:off x="1505277" y="811101"/>
              <a:ext cx="415359" cy="90265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FD7A5A2F-679C-4E51-97B9-5CF49706EF79}"/>
                </a:ext>
              </a:extLst>
            </p:cNvPr>
            <p:cNvSpPr>
              <a:spLocks noChangeAspect="1"/>
            </p:cNvSpPr>
            <p:nvPr userDrawn="1"/>
          </p:nvSpPr>
          <p:spPr>
            <a:xfrm flipV="1">
              <a:off x="435217" y="863669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2C4FCA5A-1A56-4AAA-B4F1-EE25A8E77332}"/>
                </a:ext>
              </a:extLst>
            </p:cNvPr>
            <p:cNvCxnSpPr>
              <a:cxnSpLocks/>
              <a:stCxn id="87" idx="3"/>
            </p:cNvCxnSpPr>
            <p:nvPr userDrawn="1"/>
          </p:nvCxnSpPr>
          <p:spPr>
            <a:xfrm flipH="1" flipV="1">
              <a:off x="14396" y="20999"/>
              <a:ext cx="442699" cy="86454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6525B815-0F8F-4A37-A110-AD08B57764AE}"/>
                </a:ext>
              </a:extLst>
            </p:cNvPr>
            <p:cNvCxnSpPr>
              <a:cxnSpLocks/>
              <a:stCxn id="87" idx="2"/>
            </p:cNvCxnSpPr>
            <p:nvPr userDrawn="1"/>
          </p:nvCxnSpPr>
          <p:spPr>
            <a:xfrm flipH="1" flipV="1">
              <a:off x="-27532" y="832189"/>
              <a:ext cx="462749" cy="10617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C444179A-0FED-45FC-A6C4-6A9C2F13084E}"/>
                </a:ext>
              </a:extLst>
            </p:cNvPr>
            <p:cNvCxnSpPr>
              <a:cxnSpLocks/>
              <a:stCxn id="87" idx="1"/>
            </p:cNvCxnSpPr>
            <p:nvPr userDrawn="1"/>
          </p:nvCxnSpPr>
          <p:spPr>
            <a:xfrm flipH="1">
              <a:off x="-27532" y="991183"/>
              <a:ext cx="484627" cy="496569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42CFCAEB-C673-4BCB-8FC3-6686BD51D984}"/>
                </a:ext>
              </a:extLst>
            </p:cNvPr>
            <p:cNvCxnSpPr>
              <a:cxnSpLocks/>
              <a:endCxn id="67" idx="2"/>
            </p:cNvCxnSpPr>
            <p:nvPr userDrawn="1"/>
          </p:nvCxnSpPr>
          <p:spPr>
            <a:xfrm flipV="1">
              <a:off x="42498" y="1825802"/>
              <a:ext cx="1350735" cy="17745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Chord 91">
              <a:extLst>
                <a:ext uri="{FF2B5EF4-FFF2-40B4-BE49-F238E27FC236}">
                  <a16:creationId xmlns:a16="http://schemas.microsoft.com/office/drawing/2014/main" id="{F7A8CAF1-EF43-4F6B-BD3C-D522DCA3E88D}"/>
                </a:ext>
              </a:extLst>
            </p:cNvPr>
            <p:cNvSpPr>
              <a:spLocks noChangeAspect="1"/>
            </p:cNvSpPr>
            <p:nvPr userDrawn="1"/>
          </p:nvSpPr>
          <p:spPr>
            <a:xfrm flipV="1">
              <a:off x="6507935" y="-75430"/>
              <a:ext cx="149392" cy="149392"/>
            </a:xfrm>
            <a:prstGeom prst="chord">
              <a:avLst>
                <a:gd name="adj1" fmla="val 10550803"/>
                <a:gd name="adj2" fmla="val 185318"/>
              </a:avLst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Chord 92">
              <a:extLst>
                <a:ext uri="{FF2B5EF4-FFF2-40B4-BE49-F238E27FC236}">
                  <a16:creationId xmlns:a16="http://schemas.microsoft.com/office/drawing/2014/main" id="{823A6D03-5DA9-471E-88C3-F8023A864278}"/>
                </a:ext>
              </a:extLst>
            </p:cNvPr>
            <p:cNvSpPr>
              <a:spLocks noChangeAspect="1"/>
            </p:cNvSpPr>
            <p:nvPr userDrawn="1"/>
          </p:nvSpPr>
          <p:spPr>
            <a:xfrm flipV="1">
              <a:off x="10256792" y="-104349"/>
              <a:ext cx="224088" cy="224088"/>
            </a:xfrm>
            <a:prstGeom prst="chord">
              <a:avLst>
                <a:gd name="adj1" fmla="val 10550803"/>
                <a:gd name="adj2" fmla="val 185318"/>
              </a:avLst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8729BE7E-9588-470D-A7C6-550BE69A9A0D}"/>
                </a:ext>
              </a:extLst>
            </p:cNvPr>
            <p:cNvCxnSpPr>
              <a:cxnSpLocks/>
              <a:stCxn id="92" idx="1"/>
              <a:endCxn id="74" idx="3"/>
            </p:cNvCxnSpPr>
            <p:nvPr userDrawn="1"/>
          </p:nvCxnSpPr>
          <p:spPr>
            <a:xfrm>
              <a:off x="6657218" y="-4759"/>
              <a:ext cx="1040177" cy="46981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8764E409-368E-4421-8572-89BB9F8517EE}"/>
                </a:ext>
              </a:extLst>
            </p:cNvPr>
            <p:cNvCxnSpPr>
              <a:cxnSpLocks/>
              <a:endCxn id="146" idx="1"/>
            </p:cNvCxnSpPr>
            <p:nvPr userDrawn="1"/>
          </p:nvCxnSpPr>
          <p:spPr>
            <a:xfrm flipH="1">
              <a:off x="11505573" y="5340915"/>
              <a:ext cx="674373" cy="39668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1B3B1E7D-8426-465C-A291-E88409E969AD}"/>
                </a:ext>
              </a:extLst>
            </p:cNvPr>
            <p:cNvCxnSpPr>
              <a:cxnSpLocks/>
              <a:endCxn id="161" idx="2"/>
            </p:cNvCxnSpPr>
            <p:nvPr userDrawn="1"/>
          </p:nvCxnSpPr>
          <p:spPr>
            <a:xfrm flipH="1">
              <a:off x="11638867" y="4355007"/>
              <a:ext cx="670058" cy="27048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2DA5E4AF-0696-45AB-9E97-45F2B352F99B}"/>
                </a:ext>
              </a:extLst>
            </p:cNvPr>
            <p:cNvCxnSpPr>
              <a:cxnSpLocks/>
              <a:stCxn id="146" idx="0"/>
              <a:endCxn id="161" idx="4"/>
            </p:cNvCxnSpPr>
            <p:nvPr userDrawn="1"/>
          </p:nvCxnSpPr>
          <p:spPr>
            <a:xfrm flipV="1">
              <a:off x="11422079" y="4700191"/>
              <a:ext cx="142092" cy="100282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74585D25-C8F0-4ACD-B678-3EF5EB5813E2}"/>
                </a:ext>
              </a:extLst>
            </p:cNvPr>
            <p:cNvCxnSpPr>
              <a:cxnSpLocks/>
              <a:stCxn id="212" idx="2"/>
              <a:endCxn id="148" idx="1"/>
            </p:cNvCxnSpPr>
            <p:nvPr userDrawn="1"/>
          </p:nvCxnSpPr>
          <p:spPr>
            <a:xfrm>
              <a:off x="10451194" y="3503136"/>
              <a:ext cx="31607" cy="69341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651C8DAE-4E32-4F81-80DB-A9806C5A47AA}"/>
                </a:ext>
              </a:extLst>
            </p:cNvPr>
            <p:cNvCxnSpPr>
              <a:cxnSpLocks/>
              <a:stCxn id="146" idx="7"/>
              <a:endCxn id="148" idx="3"/>
            </p:cNvCxnSpPr>
            <p:nvPr userDrawn="1"/>
          </p:nvCxnSpPr>
          <p:spPr>
            <a:xfrm flipH="1" flipV="1">
              <a:off x="10482801" y="4355007"/>
              <a:ext cx="855784" cy="138259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E9002EED-34DD-4CE9-B1A7-271B4C599F5B}"/>
                </a:ext>
              </a:extLst>
            </p:cNvPr>
            <p:cNvCxnSpPr>
              <a:cxnSpLocks/>
              <a:endCxn id="161" idx="3"/>
            </p:cNvCxnSpPr>
            <p:nvPr userDrawn="1"/>
          </p:nvCxnSpPr>
          <p:spPr>
            <a:xfrm flipH="1" flipV="1">
              <a:off x="11616989" y="4678313"/>
              <a:ext cx="692282" cy="40958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E0C6836D-2C57-44DD-BA1D-48F79C5F215D}"/>
                </a:ext>
              </a:extLst>
            </p:cNvPr>
            <p:cNvCxnSpPr>
              <a:cxnSpLocks/>
              <a:stCxn id="161" idx="6"/>
              <a:endCxn id="148" idx="2"/>
            </p:cNvCxnSpPr>
            <p:nvPr userDrawn="1"/>
          </p:nvCxnSpPr>
          <p:spPr>
            <a:xfrm flipH="1" flipV="1">
              <a:off x="10515618" y="4275780"/>
              <a:ext cx="973856" cy="34971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C7B4A6A9-E814-4E90-A21F-2164853DABE1}"/>
                </a:ext>
              </a:extLst>
            </p:cNvPr>
            <p:cNvCxnSpPr>
              <a:cxnSpLocks/>
              <a:stCxn id="147" idx="0"/>
              <a:endCxn id="148" idx="4"/>
            </p:cNvCxnSpPr>
            <p:nvPr userDrawn="1"/>
          </p:nvCxnSpPr>
          <p:spPr>
            <a:xfrm flipV="1">
              <a:off x="10334099" y="4387824"/>
              <a:ext cx="69475" cy="114108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20963283-78CC-4734-BEEE-9E4584A0849C}"/>
                </a:ext>
              </a:extLst>
            </p:cNvPr>
            <p:cNvCxnSpPr>
              <a:cxnSpLocks/>
              <a:stCxn id="150" idx="1"/>
              <a:endCxn id="148" idx="5"/>
            </p:cNvCxnSpPr>
            <p:nvPr userDrawn="1"/>
          </p:nvCxnSpPr>
          <p:spPr>
            <a:xfrm flipV="1">
              <a:off x="8879746" y="4355007"/>
              <a:ext cx="1444602" cy="130374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B6BE45B6-7848-4EF4-A688-45CDA62B6D29}"/>
                </a:ext>
              </a:extLst>
            </p:cNvPr>
            <p:cNvCxnSpPr>
              <a:cxnSpLocks/>
              <a:stCxn id="150" idx="0"/>
              <a:endCxn id="149" idx="4"/>
            </p:cNvCxnSpPr>
            <p:nvPr userDrawn="1"/>
          </p:nvCxnSpPr>
          <p:spPr>
            <a:xfrm flipV="1">
              <a:off x="8826927" y="4619304"/>
              <a:ext cx="12410" cy="1017569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240F770B-5135-4018-9FFB-DEDF6CC1B7F7}"/>
                </a:ext>
              </a:extLst>
            </p:cNvPr>
            <p:cNvCxnSpPr>
              <a:cxnSpLocks/>
              <a:stCxn id="149" idx="2"/>
              <a:endCxn id="148" idx="6"/>
            </p:cNvCxnSpPr>
            <p:nvPr userDrawn="1"/>
          </p:nvCxnSpPr>
          <p:spPr>
            <a:xfrm flipV="1">
              <a:off x="8951381" y="4275780"/>
              <a:ext cx="1340149" cy="23148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2AA451A9-042C-4FA7-8457-5FFE52589E51}"/>
                </a:ext>
              </a:extLst>
            </p:cNvPr>
            <p:cNvCxnSpPr>
              <a:cxnSpLocks/>
              <a:stCxn id="149" idx="7"/>
              <a:endCxn id="157" idx="2"/>
            </p:cNvCxnSpPr>
            <p:nvPr userDrawn="1"/>
          </p:nvCxnSpPr>
          <p:spPr>
            <a:xfrm flipH="1" flipV="1">
              <a:off x="6683226" y="3221226"/>
              <a:ext cx="2076884" cy="120680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8489B173-F147-45FD-B506-E47C81CE35D3}"/>
                </a:ext>
              </a:extLst>
            </p:cNvPr>
            <p:cNvCxnSpPr>
              <a:cxnSpLocks/>
              <a:stCxn id="149" idx="6"/>
              <a:endCxn id="156" idx="2"/>
            </p:cNvCxnSpPr>
            <p:nvPr userDrawn="1"/>
          </p:nvCxnSpPr>
          <p:spPr>
            <a:xfrm flipH="1">
              <a:off x="7382508" y="4507260"/>
              <a:ext cx="1344785" cy="94459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C55CA66A-DAF9-457F-AC55-E4BDAFD2DA63}"/>
                </a:ext>
              </a:extLst>
            </p:cNvPr>
            <p:cNvCxnSpPr>
              <a:cxnSpLocks/>
              <a:stCxn id="156" idx="7"/>
              <a:endCxn id="157" idx="3"/>
            </p:cNvCxnSpPr>
            <p:nvPr userDrawn="1"/>
          </p:nvCxnSpPr>
          <p:spPr>
            <a:xfrm flipH="1" flipV="1">
              <a:off x="6661348" y="3274044"/>
              <a:ext cx="529889" cy="124844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C04DED4E-7E28-47DC-ABAB-95CE50EEF2B2}"/>
                </a:ext>
              </a:extLst>
            </p:cNvPr>
            <p:cNvCxnSpPr>
              <a:cxnSpLocks/>
              <a:stCxn id="213" idx="1"/>
              <a:endCxn id="148" idx="0"/>
            </p:cNvCxnSpPr>
            <p:nvPr userDrawn="1"/>
          </p:nvCxnSpPr>
          <p:spPr>
            <a:xfrm>
              <a:off x="9564537" y="3108409"/>
              <a:ext cx="839037" cy="105532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41DD2C0A-B1DF-457B-BFA8-FCCD585686F0}"/>
                </a:ext>
              </a:extLst>
            </p:cNvPr>
            <p:cNvCxnSpPr>
              <a:cxnSpLocks/>
              <a:endCxn id="146" idx="3"/>
            </p:cNvCxnSpPr>
            <p:nvPr userDrawn="1"/>
          </p:nvCxnSpPr>
          <p:spPr>
            <a:xfrm flipH="1" flipV="1">
              <a:off x="11505573" y="5904589"/>
              <a:ext cx="674373" cy="32801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F20C45F8-ADA3-4570-AA36-7F0686B73BA4}"/>
                </a:ext>
              </a:extLst>
            </p:cNvPr>
            <p:cNvCxnSpPr>
              <a:cxnSpLocks/>
              <a:stCxn id="147" idx="2"/>
              <a:endCxn id="146" idx="6"/>
            </p:cNvCxnSpPr>
            <p:nvPr userDrawn="1"/>
          </p:nvCxnSpPr>
          <p:spPr>
            <a:xfrm>
              <a:off x="10408795" y="5603601"/>
              <a:ext cx="895205" cy="21749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B36D276E-8E20-4FFB-8E74-F936E4140C83}"/>
                </a:ext>
              </a:extLst>
            </p:cNvPr>
            <p:cNvCxnSpPr>
              <a:cxnSpLocks/>
              <a:stCxn id="162" idx="0"/>
              <a:endCxn id="146" idx="5"/>
            </p:cNvCxnSpPr>
            <p:nvPr userDrawn="1"/>
          </p:nvCxnSpPr>
          <p:spPr>
            <a:xfrm flipV="1">
              <a:off x="10069009" y="5904589"/>
              <a:ext cx="1269576" cy="92154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9553AE79-13BE-44BD-BFC3-4BD8B40185C1}"/>
                </a:ext>
              </a:extLst>
            </p:cNvPr>
            <p:cNvCxnSpPr>
              <a:cxnSpLocks/>
              <a:endCxn id="146" idx="4"/>
            </p:cNvCxnSpPr>
            <p:nvPr userDrawn="1"/>
          </p:nvCxnSpPr>
          <p:spPr>
            <a:xfrm flipH="1" flipV="1">
              <a:off x="11422079" y="5939173"/>
              <a:ext cx="271967" cy="91035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A31CF59D-6B36-4669-A2D9-E60287B4B10C}"/>
                </a:ext>
              </a:extLst>
            </p:cNvPr>
            <p:cNvCxnSpPr>
              <a:cxnSpLocks/>
              <a:stCxn id="162" idx="2"/>
              <a:endCxn id="147" idx="4"/>
            </p:cNvCxnSpPr>
            <p:nvPr userDrawn="1"/>
          </p:nvCxnSpPr>
          <p:spPr>
            <a:xfrm flipV="1">
              <a:off x="9994466" y="5678297"/>
              <a:ext cx="339634" cy="114714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C831A53B-B1B1-411A-BF5B-5916E0E1D2C6}"/>
                </a:ext>
              </a:extLst>
            </p:cNvPr>
            <p:cNvCxnSpPr>
              <a:cxnSpLocks/>
              <a:stCxn id="150" idx="2"/>
              <a:endCxn id="147" idx="6"/>
            </p:cNvCxnSpPr>
            <p:nvPr userDrawn="1"/>
          </p:nvCxnSpPr>
          <p:spPr>
            <a:xfrm flipV="1">
              <a:off x="8901623" y="5603601"/>
              <a:ext cx="1357780" cy="107969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65E7C5B4-7A44-4862-B0B1-6BB7B3B23B3B}"/>
                </a:ext>
              </a:extLst>
            </p:cNvPr>
            <p:cNvCxnSpPr>
              <a:cxnSpLocks/>
              <a:stCxn id="150" idx="4"/>
            </p:cNvCxnSpPr>
            <p:nvPr userDrawn="1"/>
          </p:nvCxnSpPr>
          <p:spPr>
            <a:xfrm flipH="1">
              <a:off x="8785593" y="5786266"/>
              <a:ext cx="41334" cy="104241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DF0C9E01-7FEB-4A8E-9C55-230B33493C81}"/>
                </a:ext>
              </a:extLst>
            </p:cNvPr>
            <p:cNvCxnSpPr>
              <a:cxnSpLocks/>
              <a:stCxn id="151" idx="3"/>
            </p:cNvCxnSpPr>
            <p:nvPr userDrawn="1"/>
          </p:nvCxnSpPr>
          <p:spPr>
            <a:xfrm>
              <a:off x="7413535" y="5883908"/>
              <a:ext cx="565475" cy="95879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D968DF65-6C10-4787-83C9-F64DA382DDA3}"/>
                </a:ext>
              </a:extLst>
            </p:cNvPr>
            <p:cNvCxnSpPr>
              <a:cxnSpLocks/>
              <a:stCxn id="151" idx="2"/>
              <a:endCxn id="150" idx="6"/>
            </p:cNvCxnSpPr>
            <p:nvPr userDrawn="1"/>
          </p:nvCxnSpPr>
          <p:spPr>
            <a:xfrm flipV="1">
              <a:off x="7446352" y="5711570"/>
              <a:ext cx="1305879" cy="9311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9312999F-C864-4DCD-8A9F-412BD7C91EE9}"/>
                </a:ext>
              </a:extLst>
            </p:cNvPr>
            <p:cNvCxnSpPr>
              <a:cxnSpLocks/>
              <a:stCxn id="156" idx="4"/>
              <a:endCxn id="151" idx="0"/>
            </p:cNvCxnSpPr>
            <p:nvPr userDrawn="1"/>
          </p:nvCxnSpPr>
          <p:spPr>
            <a:xfrm>
              <a:off x="7270464" y="4713764"/>
              <a:ext cx="63844" cy="97887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D3A5A1A7-BC3C-4FC3-9A79-2786E42641E7}"/>
                </a:ext>
              </a:extLst>
            </p:cNvPr>
            <p:cNvCxnSpPr>
              <a:cxnSpLocks/>
              <a:stCxn id="155" idx="3"/>
              <a:endCxn id="151" idx="7"/>
            </p:cNvCxnSpPr>
            <p:nvPr userDrawn="1"/>
          </p:nvCxnSpPr>
          <p:spPr>
            <a:xfrm>
              <a:off x="5682113" y="5075781"/>
              <a:ext cx="1572968" cy="64967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36A6B448-8543-429C-AD07-C7A88C70E9C3}"/>
                </a:ext>
              </a:extLst>
            </p:cNvPr>
            <p:cNvCxnSpPr>
              <a:cxnSpLocks/>
              <a:stCxn id="155" idx="2"/>
              <a:endCxn id="156" idx="6"/>
            </p:cNvCxnSpPr>
            <p:nvPr userDrawn="1"/>
          </p:nvCxnSpPr>
          <p:spPr>
            <a:xfrm flipV="1">
              <a:off x="5699103" y="4601720"/>
              <a:ext cx="1459318" cy="39000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4623E2D1-6EF7-48F3-85A3-8CB712C6D48D}"/>
                </a:ext>
              </a:extLst>
            </p:cNvPr>
            <p:cNvCxnSpPr>
              <a:cxnSpLocks/>
              <a:stCxn id="155" idx="1"/>
              <a:endCxn id="157" idx="4"/>
            </p:cNvCxnSpPr>
            <p:nvPr userDrawn="1"/>
          </p:nvCxnSpPr>
          <p:spPr>
            <a:xfrm flipV="1">
              <a:off x="5651680" y="3295922"/>
              <a:ext cx="956850" cy="162435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77FD62DE-5A83-4318-B6B0-B890F6EB41EC}"/>
                </a:ext>
              </a:extLst>
            </p:cNvPr>
            <p:cNvCxnSpPr>
              <a:cxnSpLocks/>
              <a:stCxn id="153" idx="1"/>
              <a:endCxn id="157" idx="5"/>
            </p:cNvCxnSpPr>
            <p:nvPr userDrawn="1"/>
          </p:nvCxnSpPr>
          <p:spPr>
            <a:xfrm flipV="1">
              <a:off x="4477836" y="3274044"/>
              <a:ext cx="2077876" cy="177284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1C642C72-7AF4-4B19-BB13-569C3B2C8F0E}"/>
                </a:ext>
              </a:extLst>
            </p:cNvPr>
            <p:cNvCxnSpPr>
              <a:cxnSpLocks/>
              <a:stCxn id="153" idx="0"/>
              <a:endCxn id="154" idx="4"/>
            </p:cNvCxnSpPr>
            <p:nvPr userDrawn="1"/>
          </p:nvCxnSpPr>
          <p:spPr>
            <a:xfrm flipV="1">
              <a:off x="4430367" y="4043431"/>
              <a:ext cx="58508" cy="97159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767F1FA9-56C1-4B49-853A-461C645D3F97}"/>
                </a:ext>
              </a:extLst>
            </p:cNvPr>
            <p:cNvCxnSpPr>
              <a:cxnSpLocks/>
              <a:stCxn id="159" idx="0"/>
              <a:endCxn id="158" idx="4"/>
            </p:cNvCxnSpPr>
            <p:nvPr userDrawn="1"/>
          </p:nvCxnSpPr>
          <p:spPr>
            <a:xfrm flipV="1">
              <a:off x="2274960" y="3873481"/>
              <a:ext cx="236156" cy="115395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DB969A9C-FF12-43B2-9BA5-848BB9DB0809}"/>
                </a:ext>
              </a:extLst>
            </p:cNvPr>
            <p:cNvCxnSpPr>
              <a:cxnSpLocks/>
              <a:stCxn id="187" idx="7"/>
              <a:endCxn id="158" idx="5"/>
            </p:cNvCxnSpPr>
            <p:nvPr userDrawn="1"/>
          </p:nvCxnSpPr>
          <p:spPr>
            <a:xfrm flipV="1">
              <a:off x="1153506" y="3840664"/>
              <a:ext cx="1278383" cy="71666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AC036594-5399-4D90-8C60-87C408468C10}"/>
                </a:ext>
              </a:extLst>
            </p:cNvPr>
            <p:cNvCxnSpPr>
              <a:cxnSpLocks/>
              <a:endCxn id="159" idx="6"/>
            </p:cNvCxnSpPr>
            <p:nvPr userDrawn="1"/>
          </p:nvCxnSpPr>
          <p:spPr>
            <a:xfrm flipV="1">
              <a:off x="1109306" y="5139476"/>
              <a:ext cx="1053610" cy="42045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436313FD-70F4-4F4D-8C64-3AF6D3517561}"/>
                </a:ext>
              </a:extLst>
            </p:cNvPr>
            <p:cNvCxnSpPr>
              <a:cxnSpLocks/>
              <a:stCxn id="186" idx="5"/>
              <a:endCxn id="160" idx="6"/>
            </p:cNvCxnSpPr>
            <p:nvPr userDrawn="1"/>
          </p:nvCxnSpPr>
          <p:spPr>
            <a:xfrm>
              <a:off x="1094332" y="5702233"/>
              <a:ext cx="1771424" cy="47755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4D19BE0A-F19A-4605-A17D-D9C9787E8F90}"/>
                </a:ext>
              </a:extLst>
            </p:cNvPr>
            <p:cNvCxnSpPr>
              <a:cxnSpLocks/>
              <a:endCxn id="160" idx="4"/>
            </p:cNvCxnSpPr>
            <p:nvPr userDrawn="1"/>
          </p:nvCxnSpPr>
          <p:spPr>
            <a:xfrm flipV="1">
              <a:off x="2739040" y="6254482"/>
              <a:ext cx="201412" cy="54393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id="{05BD129F-8B87-4381-8340-5766C1180F0D}"/>
                </a:ext>
              </a:extLst>
            </p:cNvPr>
            <p:cNvCxnSpPr>
              <a:cxnSpLocks/>
              <a:stCxn id="160" idx="3"/>
            </p:cNvCxnSpPr>
            <p:nvPr userDrawn="1"/>
          </p:nvCxnSpPr>
          <p:spPr>
            <a:xfrm>
              <a:off x="2993271" y="6232605"/>
              <a:ext cx="836426" cy="56581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133C9045-8981-4796-AC8C-4F42B8348F9A}"/>
                </a:ext>
              </a:extLst>
            </p:cNvPr>
            <p:cNvCxnSpPr>
              <a:cxnSpLocks/>
              <a:stCxn id="160" idx="3"/>
              <a:endCxn id="152" idx="6"/>
            </p:cNvCxnSpPr>
            <p:nvPr userDrawn="1"/>
          </p:nvCxnSpPr>
          <p:spPr>
            <a:xfrm flipV="1">
              <a:off x="2993270" y="6187800"/>
              <a:ext cx="1496920" cy="4480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618440AD-2920-4A55-83DF-72C36D34A5F5}"/>
                </a:ext>
              </a:extLst>
            </p:cNvPr>
            <p:cNvCxnSpPr>
              <a:cxnSpLocks/>
              <a:stCxn id="160" idx="1"/>
              <a:endCxn id="153" idx="5"/>
            </p:cNvCxnSpPr>
            <p:nvPr userDrawn="1"/>
          </p:nvCxnSpPr>
          <p:spPr>
            <a:xfrm flipV="1">
              <a:off x="2993270" y="5129624"/>
              <a:ext cx="1360178" cy="99734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74E634D4-DAC4-4EF0-B10C-4A12878B6D2E}"/>
                </a:ext>
              </a:extLst>
            </p:cNvPr>
            <p:cNvCxnSpPr>
              <a:cxnSpLocks/>
              <a:stCxn id="159" idx="2"/>
              <a:endCxn id="153" idx="6"/>
            </p:cNvCxnSpPr>
            <p:nvPr userDrawn="1"/>
          </p:nvCxnSpPr>
          <p:spPr>
            <a:xfrm flipV="1">
              <a:off x="2387004" y="5073530"/>
              <a:ext cx="1955408" cy="6594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47E52D44-6825-4881-90EE-BAFBF4652FAC}"/>
                </a:ext>
              </a:extLst>
            </p:cNvPr>
            <p:cNvCxnSpPr>
              <a:cxnSpLocks/>
              <a:stCxn id="158" idx="3"/>
              <a:endCxn id="153" idx="7"/>
            </p:cNvCxnSpPr>
            <p:nvPr userDrawn="1"/>
          </p:nvCxnSpPr>
          <p:spPr>
            <a:xfrm>
              <a:off x="2590343" y="3840664"/>
              <a:ext cx="1783930" cy="118539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9587078F-3404-47F4-8414-DB42332D19ED}"/>
                </a:ext>
              </a:extLst>
            </p:cNvPr>
            <p:cNvCxnSpPr>
              <a:cxnSpLocks/>
              <a:stCxn id="158" idx="2"/>
              <a:endCxn id="154" idx="6"/>
            </p:cNvCxnSpPr>
            <p:nvPr userDrawn="1"/>
          </p:nvCxnSpPr>
          <p:spPr>
            <a:xfrm>
              <a:off x="2623160" y="3761437"/>
              <a:ext cx="1780131" cy="148640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34C12843-178D-49F3-A2D5-133BB3EC9069}"/>
                </a:ext>
              </a:extLst>
            </p:cNvPr>
            <p:cNvCxnSpPr>
              <a:cxnSpLocks/>
              <a:stCxn id="154" idx="1"/>
              <a:endCxn id="157" idx="6"/>
            </p:cNvCxnSpPr>
            <p:nvPr userDrawn="1"/>
          </p:nvCxnSpPr>
          <p:spPr>
            <a:xfrm flipV="1">
              <a:off x="4607055" y="3221226"/>
              <a:ext cx="1926779" cy="652219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A28F2BCD-A00E-4B2B-BA6E-91B46E9F1295}"/>
                </a:ext>
              </a:extLst>
            </p:cNvPr>
            <p:cNvCxnSpPr>
              <a:cxnSpLocks/>
              <a:stCxn id="153" idx="2"/>
              <a:endCxn id="155" idx="6"/>
            </p:cNvCxnSpPr>
            <p:nvPr userDrawn="1"/>
          </p:nvCxnSpPr>
          <p:spPr>
            <a:xfrm flipV="1">
              <a:off x="4488872" y="5034766"/>
              <a:ext cx="990314" cy="6821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8BA3A63B-EDD5-47A3-A056-2A7629DE09AF}"/>
                </a:ext>
              </a:extLst>
            </p:cNvPr>
            <p:cNvCxnSpPr>
              <a:cxnSpLocks/>
              <a:stCxn id="152" idx="1"/>
              <a:endCxn id="155" idx="5"/>
            </p:cNvCxnSpPr>
            <p:nvPr userDrawn="1"/>
          </p:nvCxnSpPr>
          <p:spPr>
            <a:xfrm flipV="1">
              <a:off x="4681461" y="5106214"/>
              <a:ext cx="845148" cy="1002359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86267069-D617-48FB-AE44-CA5C971D795F}"/>
                </a:ext>
              </a:extLst>
            </p:cNvPr>
            <p:cNvCxnSpPr>
              <a:cxnSpLocks/>
              <a:stCxn id="152" idx="3"/>
              <a:endCxn id="163" idx="1"/>
            </p:cNvCxnSpPr>
            <p:nvPr userDrawn="1"/>
          </p:nvCxnSpPr>
          <p:spPr>
            <a:xfrm>
              <a:off x="4681461" y="6267027"/>
              <a:ext cx="1470253" cy="56805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14E3C9D3-5C80-4FA7-B5C5-6DB61DAC2EC9}"/>
                </a:ext>
              </a:extLst>
            </p:cNvPr>
            <p:cNvCxnSpPr>
              <a:cxnSpLocks/>
              <a:stCxn id="155" idx="4"/>
              <a:endCxn id="163" idx="2"/>
            </p:cNvCxnSpPr>
            <p:nvPr userDrawn="1"/>
          </p:nvCxnSpPr>
          <p:spPr>
            <a:xfrm>
              <a:off x="5610665" y="5123204"/>
              <a:ext cx="652864" cy="1712920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61371FFF-DA67-4F71-85B1-36282E281F36}"/>
                </a:ext>
              </a:extLst>
            </p:cNvPr>
            <p:cNvCxnSpPr>
              <a:cxnSpLocks/>
              <a:stCxn id="151" idx="5"/>
              <a:endCxn id="163" idx="0"/>
            </p:cNvCxnSpPr>
            <p:nvPr userDrawn="1"/>
          </p:nvCxnSpPr>
          <p:spPr>
            <a:xfrm flipH="1">
              <a:off x="6375345" y="5883908"/>
              <a:ext cx="879736" cy="95325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35C12D1A-521D-4B4C-99C8-2CBBD181E6C0}"/>
                </a:ext>
              </a:extLst>
            </p:cNvPr>
            <p:cNvCxnSpPr>
              <a:cxnSpLocks/>
              <a:stCxn id="152" idx="7"/>
              <a:endCxn id="153" idx="3"/>
            </p:cNvCxnSpPr>
            <p:nvPr userDrawn="1"/>
          </p:nvCxnSpPr>
          <p:spPr>
            <a:xfrm flipH="1" flipV="1">
              <a:off x="4457011" y="5150449"/>
              <a:ext cx="65996" cy="95812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15C3A192-FD94-4E68-9E98-D6FCCD649E1E}"/>
                </a:ext>
              </a:extLst>
            </p:cNvPr>
            <p:cNvCxnSpPr>
              <a:cxnSpLocks/>
              <a:stCxn id="150" idx="7"/>
              <a:endCxn id="156" idx="3"/>
            </p:cNvCxnSpPr>
            <p:nvPr userDrawn="1"/>
          </p:nvCxnSpPr>
          <p:spPr>
            <a:xfrm flipH="1" flipV="1">
              <a:off x="7349691" y="4680947"/>
              <a:ext cx="1424418" cy="97780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69966834-E72E-4571-9F6D-A26C2329CFD7}"/>
                </a:ext>
              </a:extLst>
            </p:cNvPr>
            <p:cNvCxnSpPr>
              <a:cxnSpLocks/>
              <a:endCxn id="152" idx="4"/>
            </p:cNvCxnSpPr>
            <p:nvPr userDrawn="1"/>
          </p:nvCxnSpPr>
          <p:spPr>
            <a:xfrm flipV="1">
              <a:off x="4489041" y="6299844"/>
              <a:ext cx="113193" cy="54614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35A3EED2-9B46-421B-8AC9-1D0EC030D95C}"/>
                </a:ext>
              </a:extLst>
            </p:cNvPr>
            <p:cNvCxnSpPr>
              <a:cxnSpLocks/>
              <a:stCxn id="160" idx="7"/>
              <a:endCxn id="159" idx="4"/>
            </p:cNvCxnSpPr>
            <p:nvPr userDrawn="1"/>
          </p:nvCxnSpPr>
          <p:spPr>
            <a:xfrm flipH="1" flipV="1">
              <a:off x="2274960" y="5251520"/>
              <a:ext cx="612674" cy="87544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770A659E-DBB0-477B-B77A-5B51FCF37BA4}"/>
                </a:ext>
              </a:extLst>
            </p:cNvPr>
            <p:cNvSpPr/>
            <p:nvPr userDrawn="1"/>
          </p:nvSpPr>
          <p:spPr>
            <a:xfrm flipH="1">
              <a:off x="11304001" y="5703017"/>
              <a:ext cx="236156" cy="236156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Oval 146">
              <a:extLst>
                <a:ext uri="{FF2B5EF4-FFF2-40B4-BE49-F238E27FC236}">
                  <a16:creationId xmlns:a16="http://schemas.microsoft.com/office/drawing/2014/main" id="{99AEBEEA-A42C-4CED-BEF3-0623177C79F6}"/>
                </a:ext>
              </a:extLst>
            </p:cNvPr>
            <p:cNvSpPr>
              <a:spLocks noChangeAspect="1"/>
            </p:cNvSpPr>
            <p:nvPr userDrawn="1"/>
          </p:nvSpPr>
          <p:spPr>
            <a:xfrm flipH="1">
              <a:off x="10259403" y="5528905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44A39910-EBA8-4D65-B720-0D1F10B10096}"/>
                </a:ext>
              </a:extLst>
            </p:cNvPr>
            <p:cNvSpPr/>
            <p:nvPr userDrawn="1"/>
          </p:nvSpPr>
          <p:spPr>
            <a:xfrm flipH="1">
              <a:off x="10291530" y="4163736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EFB37352-1CE1-48A0-93F7-62183E790E63}"/>
                </a:ext>
              </a:extLst>
            </p:cNvPr>
            <p:cNvSpPr/>
            <p:nvPr userDrawn="1"/>
          </p:nvSpPr>
          <p:spPr>
            <a:xfrm flipH="1">
              <a:off x="8727293" y="4395216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Oval 149">
              <a:extLst>
                <a:ext uri="{FF2B5EF4-FFF2-40B4-BE49-F238E27FC236}">
                  <a16:creationId xmlns:a16="http://schemas.microsoft.com/office/drawing/2014/main" id="{8E88D8CF-785E-49E7-A4D8-3DA6E3208D8C}"/>
                </a:ext>
              </a:extLst>
            </p:cNvPr>
            <p:cNvSpPr>
              <a:spLocks noChangeAspect="1"/>
            </p:cNvSpPr>
            <p:nvPr userDrawn="1"/>
          </p:nvSpPr>
          <p:spPr>
            <a:xfrm flipH="1">
              <a:off x="8752231" y="5636874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338D7A39-9E88-4E4A-AF52-1587C607B4A5}"/>
                </a:ext>
              </a:extLst>
            </p:cNvPr>
            <p:cNvSpPr/>
            <p:nvPr userDrawn="1"/>
          </p:nvSpPr>
          <p:spPr>
            <a:xfrm flipH="1">
              <a:off x="7222264" y="5692637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B2456FCF-DA34-42B3-A18A-1B9F29062E89}"/>
                </a:ext>
              </a:extLst>
            </p:cNvPr>
            <p:cNvSpPr/>
            <p:nvPr userDrawn="1"/>
          </p:nvSpPr>
          <p:spPr>
            <a:xfrm flipH="1">
              <a:off x="4490190" y="6075756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Oval 152">
              <a:extLst>
                <a:ext uri="{FF2B5EF4-FFF2-40B4-BE49-F238E27FC236}">
                  <a16:creationId xmlns:a16="http://schemas.microsoft.com/office/drawing/2014/main" id="{7A9A99FC-3D48-4AD9-A501-24AD7880FFAC}"/>
                </a:ext>
              </a:extLst>
            </p:cNvPr>
            <p:cNvSpPr>
              <a:spLocks noChangeAspect="1"/>
            </p:cNvSpPr>
            <p:nvPr userDrawn="1"/>
          </p:nvSpPr>
          <p:spPr>
            <a:xfrm rot="682168" flipH="1">
              <a:off x="4340946" y="5013559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E9E2DD63-3427-4C67-87DA-A512C804DAA9}"/>
                </a:ext>
              </a:extLst>
            </p:cNvPr>
            <p:cNvSpPr/>
            <p:nvPr userDrawn="1"/>
          </p:nvSpPr>
          <p:spPr>
            <a:xfrm rot="738506" flipH="1">
              <a:off x="4400716" y="3821918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02DA475C-6FA4-43FA-BC88-0D8AF2E52787}"/>
                </a:ext>
              </a:extLst>
            </p:cNvPr>
            <p:cNvSpPr/>
            <p:nvPr userDrawn="1"/>
          </p:nvSpPr>
          <p:spPr>
            <a:xfrm rot="20935587" flipH="1">
              <a:off x="5477100" y="4901202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Oval 155">
              <a:extLst>
                <a:ext uri="{FF2B5EF4-FFF2-40B4-BE49-F238E27FC236}">
                  <a16:creationId xmlns:a16="http://schemas.microsoft.com/office/drawing/2014/main" id="{53803259-926D-48F7-AFC5-95EF1A9EF07B}"/>
                </a:ext>
              </a:extLst>
            </p:cNvPr>
            <p:cNvSpPr/>
            <p:nvPr userDrawn="1"/>
          </p:nvSpPr>
          <p:spPr>
            <a:xfrm flipH="1">
              <a:off x="7158420" y="4489676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5B8EDB19-ABFE-4A00-A0B6-C26EF4027485}"/>
                </a:ext>
              </a:extLst>
            </p:cNvPr>
            <p:cNvSpPr>
              <a:spLocks noChangeAspect="1"/>
            </p:cNvSpPr>
            <p:nvPr userDrawn="1"/>
          </p:nvSpPr>
          <p:spPr>
            <a:xfrm flipH="1">
              <a:off x="6533834" y="3146530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90E5AA11-128D-403B-B7F9-23ACE85D3FCF}"/>
                </a:ext>
              </a:extLst>
            </p:cNvPr>
            <p:cNvSpPr/>
            <p:nvPr userDrawn="1"/>
          </p:nvSpPr>
          <p:spPr>
            <a:xfrm flipH="1">
              <a:off x="2399072" y="3649393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Oval 158">
              <a:extLst>
                <a:ext uri="{FF2B5EF4-FFF2-40B4-BE49-F238E27FC236}">
                  <a16:creationId xmlns:a16="http://schemas.microsoft.com/office/drawing/2014/main" id="{C793ED1A-2C78-44DA-9959-F95DB0F035EC}"/>
                </a:ext>
              </a:extLst>
            </p:cNvPr>
            <p:cNvSpPr/>
            <p:nvPr userDrawn="1"/>
          </p:nvSpPr>
          <p:spPr>
            <a:xfrm flipH="1">
              <a:off x="2162916" y="5027432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Oval 159">
              <a:extLst>
                <a:ext uri="{FF2B5EF4-FFF2-40B4-BE49-F238E27FC236}">
                  <a16:creationId xmlns:a16="http://schemas.microsoft.com/office/drawing/2014/main" id="{7664897C-F981-4F02-AA76-5668098A9759}"/>
                </a:ext>
              </a:extLst>
            </p:cNvPr>
            <p:cNvSpPr>
              <a:spLocks noChangeAspect="1"/>
            </p:cNvSpPr>
            <p:nvPr userDrawn="1"/>
          </p:nvSpPr>
          <p:spPr>
            <a:xfrm flipH="1">
              <a:off x="2865756" y="6105090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Oval 160">
              <a:extLst>
                <a:ext uri="{FF2B5EF4-FFF2-40B4-BE49-F238E27FC236}">
                  <a16:creationId xmlns:a16="http://schemas.microsoft.com/office/drawing/2014/main" id="{13C34414-EB4D-4D07-9745-C83F05B85DD4}"/>
                </a:ext>
              </a:extLst>
            </p:cNvPr>
            <p:cNvSpPr>
              <a:spLocks noChangeAspect="1"/>
            </p:cNvSpPr>
            <p:nvPr userDrawn="1"/>
          </p:nvSpPr>
          <p:spPr>
            <a:xfrm flipH="1">
              <a:off x="11489475" y="4550799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Chord 161">
              <a:extLst>
                <a:ext uri="{FF2B5EF4-FFF2-40B4-BE49-F238E27FC236}">
                  <a16:creationId xmlns:a16="http://schemas.microsoft.com/office/drawing/2014/main" id="{29BCAC49-C95D-4601-BC5A-1DC1E68117C7}"/>
                </a:ext>
              </a:extLst>
            </p:cNvPr>
            <p:cNvSpPr>
              <a:spLocks noChangeAspect="1"/>
            </p:cNvSpPr>
            <p:nvPr userDrawn="1"/>
          </p:nvSpPr>
          <p:spPr>
            <a:xfrm flipH="1">
              <a:off x="9919813" y="6746029"/>
              <a:ext cx="149392" cy="149392"/>
            </a:xfrm>
            <a:prstGeom prst="chord">
              <a:avLst>
                <a:gd name="adj1" fmla="val 10550803"/>
                <a:gd name="adj2" fmla="val 185318"/>
              </a:avLst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Chord 162">
              <a:extLst>
                <a:ext uri="{FF2B5EF4-FFF2-40B4-BE49-F238E27FC236}">
                  <a16:creationId xmlns:a16="http://schemas.microsoft.com/office/drawing/2014/main" id="{6649F059-3AED-40DE-A4FE-8537EF7F3ACE}"/>
                </a:ext>
              </a:extLst>
            </p:cNvPr>
            <p:cNvSpPr>
              <a:spLocks noChangeAspect="1"/>
            </p:cNvSpPr>
            <p:nvPr userDrawn="1"/>
          </p:nvSpPr>
          <p:spPr>
            <a:xfrm flipH="1">
              <a:off x="6151551" y="6717004"/>
              <a:ext cx="224088" cy="224088"/>
            </a:xfrm>
            <a:prstGeom prst="chord">
              <a:avLst>
                <a:gd name="adj1" fmla="val 10550803"/>
                <a:gd name="adj2" fmla="val 185318"/>
              </a:avLst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4" name="Straight Connector 163">
              <a:extLst>
                <a:ext uri="{FF2B5EF4-FFF2-40B4-BE49-F238E27FC236}">
                  <a16:creationId xmlns:a16="http://schemas.microsoft.com/office/drawing/2014/main" id="{7B0AED5F-BFE0-44FE-B646-16ED2BFE29F9}"/>
                </a:ext>
              </a:extLst>
            </p:cNvPr>
            <p:cNvCxnSpPr>
              <a:cxnSpLocks/>
              <a:stCxn id="162" idx="1"/>
              <a:endCxn id="150" idx="3"/>
            </p:cNvCxnSpPr>
            <p:nvPr userDrawn="1"/>
          </p:nvCxnSpPr>
          <p:spPr>
            <a:xfrm flipH="1" flipV="1">
              <a:off x="8879746" y="5764388"/>
              <a:ext cx="1040177" cy="106036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>
              <a:extLst>
                <a:ext uri="{FF2B5EF4-FFF2-40B4-BE49-F238E27FC236}">
                  <a16:creationId xmlns:a16="http://schemas.microsoft.com/office/drawing/2014/main" id="{C44386F8-E470-4331-8A7B-62660C832945}"/>
                </a:ext>
              </a:extLst>
            </p:cNvPr>
            <p:cNvCxnSpPr>
              <a:cxnSpLocks/>
              <a:stCxn id="184" idx="6"/>
              <a:endCxn id="158" idx="6"/>
            </p:cNvCxnSpPr>
            <p:nvPr userDrawn="1"/>
          </p:nvCxnSpPr>
          <p:spPr>
            <a:xfrm>
              <a:off x="1249806" y="3691601"/>
              <a:ext cx="1149266" cy="6983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>
              <a:extLst>
                <a:ext uri="{FF2B5EF4-FFF2-40B4-BE49-F238E27FC236}">
                  <a16:creationId xmlns:a16="http://schemas.microsoft.com/office/drawing/2014/main" id="{11A80EA0-AD4D-4653-885A-2B7A49EE599F}"/>
                </a:ext>
              </a:extLst>
            </p:cNvPr>
            <p:cNvCxnSpPr>
              <a:cxnSpLocks/>
              <a:stCxn id="181" idx="4"/>
              <a:endCxn id="187" idx="1"/>
            </p:cNvCxnSpPr>
            <p:nvPr userDrawn="1"/>
          </p:nvCxnSpPr>
          <p:spPr>
            <a:xfrm>
              <a:off x="181389" y="3694736"/>
              <a:ext cx="833340" cy="86259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>
              <a:extLst>
                <a:ext uri="{FF2B5EF4-FFF2-40B4-BE49-F238E27FC236}">
                  <a16:creationId xmlns:a16="http://schemas.microsoft.com/office/drawing/2014/main" id="{A13B372B-3BCC-48C2-9C4A-417537DF9526}"/>
                </a:ext>
              </a:extLst>
            </p:cNvPr>
            <p:cNvCxnSpPr>
              <a:cxnSpLocks/>
              <a:stCxn id="187" idx="4"/>
              <a:endCxn id="186" idx="0"/>
            </p:cNvCxnSpPr>
            <p:nvPr userDrawn="1"/>
          </p:nvCxnSpPr>
          <p:spPr>
            <a:xfrm flipH="1">
              <a:off x="990250" y="4724846"/>
              <a:ext cx="93868" cy="72611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>
              <a:extLst>
                <a:ext uri="{FF2B5EF4-FFF2-40B4-BE49-F238E27FC236}">
                  <a16:creationId xmlns:a16="http://schemas.microsoft.com/office/drawing/2014/main" id="{12A96F0A-8BD1-4A9B-A74B-B79621A942C8}"/>
                </a:ext>
              </a:extLst>
            </p:cNvPr>
            <p:cNvCxnSpPr>
              <a:cxnSpLocks/>
              <a:stCxn id="185" idx="3"/>
            </p:cNvCxnSpPr>
            <p:nvPr userDrawn="1"/>
          </p:nvCxnSpPr>
          <p:spPr>
            <a:xfrm flipH="1">
              <a:off x="994391" y="6664731"/>
              <a:ext cx="195332" cy="193269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>
              <a:extLst>
                <a:ext uri="{FF2B5EF4-FFF2-40B4-BE49-F238E27FC236}">
                  <a16:creationId xmlns:a16="http://schemas.microsoft.com/office/drawing/2014/main" id="{F4D4E195-BBE9-4F77-8C22-A6784D1C6F31}"/>
                </a:ext>
              </a:extLst>
            </p:cNvPr>
            <p:cNvCxnSpPr>
              <a:cxnSpLocks/>
              <a:stCxn id="185" idx="0"/>
              <a:endCxn id="186" idx="4"/>
            </p:cNvCxnSpPr>
            <p:nvPr userDrawn="1"/>
          </p:nvCxnSpPr>
          <p:spPr>
            <a:xfrm flipH="1" flipV="1">
              <a:off x="990250" y="5745345"/>
              <a:ext cx="303555" cy="668110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C61895F8-8678-47E8-9149-A5552E8DB93D}"/>
                </a:ext>
              </a:extLst>
            </p:cNvPr>
            <p:cNvCxnSpPr>
              <a:cxnSpLocks/>
              <a:stCxn id="195" idx="1"/>
              <a:endCxn id="181" idx="3"/>
            </p:cNvCxnSpPr>
            <p:nvPr userDrawn="1"/>
          </p:nvCxnSpPr>
          <p:spPr>
            <a:xfrm flipV="1">
              <a:off x="7025" y="3684478"/>
              <a:ext cx="62174" cy="103962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>
              <a:extLst>
                <a:ext uri="{FF2B5EF4-FFF2-40B4-BE49-F238E27FC236}">
                  <a16:creationId xmlns:a16="http://schemas.microsoft.com/office/drawing/2014/main" id="{7CB88FB4-AB6D-4EBD-A5D8-FCE1B61EE407}"/>
                </a:ext>
              </a:extLst>
            </p:cNvPr>
            <p:cNvCxnSpPr>
              <a:cxnSpLocks/>
              <a:stCxn id="186" idx="2"/>
              <a:endCxn id="195" idx="0"/>
            </p:cNvCxnSpPr>
            <p:nvPr userDrawn="1"/>
          </p:nvCxnSpPr>
          <p:spPr>
            <a:xfrm flipH="1" flipV="1">
              <a:off x="4947" y="4947737"/>
              <a:ext cx="838109" cy="65041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>
              <a:extLst>
                <a:ext uri="{FF2B5EF4-FFF2-40B4-BE49-F238E27FC236}">
                  <a16:creationId xmlns:a16="http://schemas.microsoft.com/office/drawing/2014/main" id="{F985195E-F967-4EC9-9EFB-2FF04E6E5839}"/>
                </a:ext>
              </a:extLst>
            </p:cNvPr>
            <p:cNvCxnSpPr>
              <a:cxnSpLocks/>
              <a:stCxn id="185" idx="1"/>
            </p:cNvCxnSpPr>
            <p:nvPr userDrawn="1"/>
          </p:nvCxnSpPr>
          <p:spPr>
            <a:xfrm flipH="1">
              <a:off x="0" y="6456567"/>
              <a:ext cx="1189723" cy="19055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>
              <a:extLst>
                <a:ext uri="{FF2B5EF4-FFF2-40B4-BE49-F238E27FC236}">
                  <a16:creationId xmlns:a16="http://schemas.microsoft.com/office/drawing/2014/main" id="{8AAC1CF5-094C-4870-B23D-6918C877CA72}"/>
                </a:ext>
              </a:extLst>
            </p:cNvPr>
            <p:cNvCxnSpPr>
              <a:cxnSpLocks/>
              <a:stCxn id="158" idx="1"/>
              <a:endCxn id="65" idx="0"/>
            </p:cNvCxnSpPr>
            <p:nvPr userDrawn="1"/>
          </p:nvCxnSpPr>
          <p:spPr>
            <a:xfrm flipV="1">
              <a:off x="2590343" y="2989715"/>
              <a:ext cx="770893" cy="69249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>
              <a:extLst>
                <a:ext uri="{FF2B5EF4-FFF2-40B4-BE49-F238E27FC236}">
                  <a16:creationId xmlns:a16="http://schemas.microsoft.com/office/drawing/2014/main" id="{BB98C8BB-7D6E-4608-97B3-CEDCBF714CCC}"/>
                </a:ext>
              </a:extLst>
            </p:cNvPr>
            <p:cNvCxnSpPr>
              <a:cxnSpLocks/>
              <a:stCxn id="183" idx="6"/>
              <a:endCxn id="182" idx="2"/>
            </p:cNvCxnSpPr>
            <p:nvPr userDrawn="1"/>
          </p:nvCxnSpPr>
          <p:spPr>
            <a:xfrm>
              <a:off x="683818" y="2689233"/>
              <a:ext cx="1046792" cy="26097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>
              <a:extLst>
                <a:ext uri="{FF2B5EF4-FFF2-40B4-BE49-F238E27FC236}">
                  <a16:creationId xmlns:a16="http://schemas.microsoft.com/office/drawing/2014/main" id="{F3D12829-0044-4726-BB00-49C47C6A6CF7}"/>
                </a:ext>
              </a:extLst>
            </p:cNvPr>
            <p:cNvCxnSpPr>
              <a:cxnSpLocks/>
              <a:stCxn id="181" idx="7"/>
              <a:endCxn id="183" idx="3"/>
            </p:cNvCxnSpPr>
            <p:nvPr userDrawn="1"/>
          </p:nvCxnSpPr>
          <p:spPr>
            <a:xfrm flipV="1">
              <a:off x="206155" y="2793315"/>
              <a:ext cx="226387" cy="63057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>
              <a:extLst>
                <a:ext uri="{FF2B5EF4-FFF2-40B4-BE49-F238E27FC236}">
                  <a16:creationId xmlns:a16="http://schemas.microsoft.com/office/drawing/2014/main" id="{8A820C33-ACBA-4949-B158-640D0DC46215}"/>
                </a:ext>
              </a:extLst>
            </p:cNvPr>
            <p:cNvCxnSpPr>
              <a:cxnSpLocks/>
              <a:stCxn id="181" idx="5"/>
              <a:endCxn id="184" idx="2"/>
            </p:cNvCxnSpPr>
            <p:nvPr userDrawn="1"/>
          </p:nvCxnSpPr>
          <p:spPr>
            <a:xfrm>
              <a:off x="267973" y="3622660"/>
              <a:ext cx="785574" cy="6894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>
              <a:extLst>
                <a:ext uri="{FF2B5EF4-FFF2-40B4-BE49-F238E27FC236}">
                  <a16:creationId xmlns:a16="http://schemas.microsoft.com/office/drawing/2014/main" id="{B4E240C4-EC9B-4D55-BDE5-B26446A36DC8}"/>
                </a:ext>
              </a:extLst>
            </p:cNvPr>
            <p:cNvCxnSpPr>
              <a:cxnSpLocks/>
              <a:stCxn id="182" idx="3"/>
              <a:endCxn id="184" idx="7"/>
            </p:cNvCxnSpPr>
            <p:nvPr userDrawn="1"/>
          </p:nvCxnSpPr>
          <p:spPr>
            <a:xfrm flipH="1">
              <a:off x="1221065" y="3059892"/>
              <a:ext cx="554979" cy="562320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>
              <a:extLst>
                <a:ext uri="{FF2B5EF4-FFF2-40B4-BE49-F238E27FC236}">
                  <a16:creationId xmlns:a16="http://schemas.microsoft.com/office/drawing/2014/main" id="{D184AC54-0ECC-4CAA-BDDA-E757896D7E5C}"/>
                </a:ext>
              </a:extLst>
            </p:cNvPr>
            <p:cNvCxnSpPr>
              <a:cxnSpLocks/>
              <a:stCxn id="184" idx="4"/>
              <a:endCxn id="187" idx="0"/>
            </p:cNvCxnSpPr>
            <p:nvPr userDrawn="1"/>
          </p:nvCxnSpPr>
          <p:spPr>
            <a:xfrm flipH="1">
              <a:off x="1084118" y="3789730"/>
              <a:ext cx="67559" cy="73885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>
              <a:extLst>
                <a:ext uri="{FF2B5EF4-FFF2-40B4-BE49-F238E27FC236}">
                  <a16:creationId xmlns:a16="http://schemas.microsoft.com/office/drawing/2014/main" id="{2CA2552F-AF03-47A3-881B-3570079312DF}"/>
                </a:ext>
              </a:extLst>
            </p:cNvPr>
            <p:cNvCxnSpPr>
              <a:cxnSpLocks/>
              <a:stCxn id="160" idx="2"/>
              <a:endCxn id="185" idx="2"/>
            </p:cNvCxnSpPr>
            <p:nvPr userDrawn="1"/>
          </p:nvCxnSpPr>
          <p:spPr>
            <a:xfrm flipH="1">
              <a:off x="1146611" y="6179786"/>
              <a:ext cx="1868537" cy="38086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>
              <a:extLst>
                <a:ext uri="{FF2B5EF4-FFF2-40B4-BE49-F238E27FC236}">
                  <a16:creationId xmlns:a16="http://schemas.microsoft.com/office/drawing/2014/main" id="{041E8173-3727-455F-99BE-E6794C10CB67}"/>
                </a:ext>
              </a:extLst>
            </p:cNvPr>
            <p:cNvCxnSpPr>
              <a:cxnSpLocks/>
              <a:endCxn id="185" idx="5"/>
            </p:cNvCxnSpPr>
            <p:nvPr userDrawn="1"/>
          </p:nvCxnSpPr>
          <p:spPr>
            <a:xfrm flipH="1" flipV="1">
              <a:off x="1397887" y="6664731"/>
              <a:ext cx="704210" cy="27636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86AC3163-C984-49C3-82E5-FD2CDD25A901}"/>
                </a:ext>
              </a:extLst>
            </p:cNvPr>
            <p:cNvSpPr/>
            <p:nvPr userDrawn="1"/>
          </p:nvSpPr>
          <p:spPr>
            <a:xfrm rot="20563470">
              <a:off x="-9517" y="3406988"/>
              <a:ext cx="294388" cy="2943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Oval 181">
              <a:extLst>
                <a:ext uri="{FF2B5EF4-FFF2-40B4-BE49-F238E27FC236}">
                  <a16:creationId xmlns:a16="http://schemas.microsoft.com/office/drawing/2014/main" id="{06D57681-E99A-49FB-91AF-BB7C291CEEB4}"/>
                </a:ext>
              </a:extLst>
            </p:cNvPr>
            <p:cNvSpPr/>
            <p:nvPr userDrawn="1"/>
          </p:nvSpPr>
          <p:spPr>
            <a:xfrm>
              <a:off x="1730610" y="2795084"/>
              <a:ext cx="310242" cy="31024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Oval 182">
              <a:extLst>
                <a:ext uri="{FF2B5EF4-FFF2-40B4-BE49-F238E27FC236}">
                  <a16:creationId xmlns:a16="http://schemas.microsoft.com/office/drawing/2014/main" id="{1DB81709-4C85-44BD-8F24-1755333D9F54}"/>
                </a:ext>
              </a:extLst>
            </p:cNvPr>
            <p:cNvSpPr/>
            <p:nvPr userDrawn="1"/>
          </p:nvSpPr>
          <p:spPr>
            <a:xfrm>
              <a:off x="389430" y="2542039"/>
              <a:ext cx="294388" cy="2943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Oval 183">
              <a:extLst>
                <a:ext uri="{FF2B5EF4-FFF2-40B4-BE49-F238E27FC236}">
                  <a16:creationId xmlns:a16="http://schemas.microsoft.com/office/drawing/2014/main" id="{01C3F4FF-B7DB-4C59-A83C-8432C444C43C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1053547" y="3593471"/>
              <a:ext cx="196259" cy="196259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Oval 184">
              <a:extLst>
                <a:ext uri="{FF2B5EF4-FFF2-40B4-BE49-F238E27FC236}">
                  <a16:creationId xmlns:a16="http://schemas.microsoft.com/office/drawing/2014/main" id="{E85FCD3C-ACC7-4C83-9CFD-EC2F05FC98B1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1146611" y="6413455"/>
              <a:ext cx="294388" cy="2943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Oval 185">
              <a:extLst>
                <a:ext uri="{FF2B5EF4-FFF2-40B4-BE49-F238E27FC236}">
                  <a16:creationId xmlns:a16="http://schemas.microsoft.com/office/drawing/2014/main" id="{5E6F91D8-3DDE-4F23-BD5B-88A30DAB8EB4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843056" y="5450957"/>
              <a:ext cx="294388" cy="2943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Oval 186">
              <a:extLst>
                <a:ext uri="{FF2B5EF4-FFF2-40B4-BE49-F238E27FC236}">
                  <a16:creationId xmlns:a16="http://schemas.microsoft.com/office/drawing/2014/main" id="{88B0F5D1-2A42-4812-B03D-7B4367157E25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985988" y="4528587"/>
              <a:ext cx="196259" cy="196259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8" name="Straight Connector 187">
              <a:extLst>
                <a:ext uri="{FF2B5EF4-FFF2-40B4-BE49-F238E27FC236}">
                  <a16:creationId xmlns:a16="http://schemas.microsoft.com/office/drawing/2014/main" id="{2E55CC46-001F-4B7F-9196-036DCF756339}"/>
                </a:ext>
              </a:extLst>
            </p:cNvPr>
            <p:cNvCxnSpPr>
              <a:cxnSpLocks/>
              <a:stCxn id="187" idx="3"/>
            </p:cNvCxnSpPr>
            <p:nvPr userDrawn="1"/>
          </p:nvCxnSpPr>
          <p:spPr>
            <a:xfrm flipH="1">
              <a:off x="125106" y="4696105"/>
              <a:ext cx="889623" cy="16285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>
              <a:extLst>
                <a:ext uri="{FF2B5EF4-FFF2-40B4-BE49-F238E27FC236}">
                  <a16:creationId xmlns:a16="http://schemas.microsoft.com/office/drawing/2014/main" id="{7B80878C-27F5-4D46-8BDB-3EAC04E3A5A1}"/>
                </a:ext>
              </a:extLst>
            </p:cNvPr>
            <p:cNvCxnSpPr>
              <a:cxnSpLocks/>
              <a:stCxn id="183" idx="4"/>
              <a:endCxn id="184" idx="1"/>
            </p:cNvCxnSpPr>
            <p:nvPr userDrawn="1"/>
          </p:nvCxnSpPr>
          <p:spPr>
            <a:xfrm>
              <a:off x="536624" y="2836427"/>
              <a:ext cx="545664" cy="78578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0" name="Oval 189">
              <a:extLst>
                <a:ext uri="{FF2B5EF4-FFF2-40B4-BE49-F238E27FC236}">
                  <a16:creationId xmlns:a16="http://schemas.microsoft.com/office/drawing/2014/main" id="{C49B82C3-A3D2-4626-B433-E7DB3E82FCC3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4972557" y="2874980"/>
              <a:ext cx="196259" cy="196259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1" name="Straight Connector 190">
              <a:extLst>
                <a:ext uri="{FF2B5EF4-FFF2-40B4-BE49-F238E27FC236}">
                  <a16:creationId xmlns:a16="http://schemas.microsoft.com/office/drawing/2014/main" id="{0756EF6C-0024-4A8A-A59D-537CDEF2CDB5}"/>
                </a:ext>
              </a:extLst>
            </p:cNvPr>
            <p:cNvCxnSpPr>
              <a:cxnSpLocks/>
              <a:stCxn id="190" idx="3"/>
              <a:endCxn id="154" idx="0"/>
            </p:cNvCxnSpPr>
            <p:nvPr userDrawn="1"/>
          </p:nvCxnSpPr>
          <p:spPr>
            <a:xfrm flipH="1">
              <a:off x="4536645" y="3042498"/>
              <a:ext cx="464653" cy="78199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>
              <a:extLst>
                <a:ext uri="{FF2B5EF4-FFF2-40B4-BE49-F238E27FC236}">
                  <a16:creationId xmlns:a16="http://schemas.microsoft.com/office/drawing/2014/main" id="{D3681906-8BB5-446A-BB7C-8A27230428C2}"/>
                </a:ext>
              </a:extLst>
            </p:cNvPr>
            <p:cNvCxnSpPr>
              <a:cxnSpLocks/>
              <a:stCxn id="190" idx="2"/>
              <a:endCxn id="65" idx="6"/>
            </p:cNvCxnSpPr>
            <p:nvPr userDrawn="1"/>
          </p:nvCxnSpPr>
          <p:spPr>
            <a:xfrm flipH="1" flipV="1">
              <a:off x="3501498" y="2915999"/>
              <a:ext cx="1471059" cy="5711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>
              <a:extLst>
                <a:ext uri="{FF2B5EF4-FFF2-40B4-BE49-F238E27FC236}">
                  <a16:creationId xmlns:a16="http://schemas.microsoft.com/office/drawing/2014/main" id="{5A2A3B8B-AEED-41A5-A2CA-44FF8A451718}"/>
                </a:ext>
              </a:extLst>
            </p:cNvPr>
            <p:cNvCxnSpPr>
              <a:cxnSpLocks/>
              <a:stCxn id="183" idx="7"/>
              <a:endCxn id="67" idx="1"/>
            </p:cNvCxnSpPr>
            <p:nvPr userDrawn="1"/>
          </p:nvCxnSpPr>
          <p:spPr>
            <a:xfrm flipV="1">
              <a:off x="640706" y="1905029"/>
              <a:ext cx="785344" cy="68012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>
              <a:extLst>
                <a:ext uri="{FF2B5EF4-FFF2-40B4-BE49-F238E27FC236}">
                  <a16:creationId xmlns:a16="http://schemas.microsoft.com/office/drawing/2014/main" id="{BA6C75D2-2813-4F89-82CE-DA96F6DB3A37}"/>
                </a:ext>
              </a:extLst>
            </p:cNvPr>
            <p:cNvCxnSpPr>
              <a:cxnSpLocks/>
              <a:endCxn id="183" idx="1"/>
            </p:cNvCxnSpPr>
            <p:nvPr userDrawn="1"/>
          </p:nvCxnSpPr>
          <p:spPr>
            <a:xfrm>
              <a:off x="-60734" y="2344833"/>
              <a:ext cx="493276" cy="24031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5" name="Chord 194">
              <a:extLst>
                <a:ext uri="{FF2B5EF4-FFF2-40B4-BE49-F238E27FC236}">
                  <a16:creationId xmlns:a16="http://schemas.microsoft.com/office/drawing/2014/main" id="{42935506-8F11-40A9-83A3-E4049B70F85D}"/>
                </a:ext>
              </a:extLst>
            </p:cNvPr>
            <p:cNvSpPr>
              <a:spLocks noChangeAspect="1"/>
            </p:cNvSpPr>
            <p:nvPr userDrawn="1"/>
          </p:nvSpPr>
          <p:spPr>
            <a:xfrm rot="5400000" flipH="1">
              <a:off x="-98982" y="4723943"/>
              <a:ext cx="224088" cy="224088"/>
            </a:xfrm>
            <a:prstGeom prst="chord">
              <a:avLst>
                <a:gd name="adj1" fmla="val 10550803"/>
                <a:gd name="adj2" fmla="val 185318"/>
              </a:avLst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6" name="Straight Connector 195">
              <a:extLst>
                <a:ext uri="{FF2B5EF4-FFF2-40B4-BE49-F238E27FC236}">
                  <a16:creationId xmlns:a16="http://schemas.microsoft.com/office/drawing/2014/main" id="{5D907A4A-8315-4AD1-BB0E-CF9E1887E73F}"/>
                </a:ext>
              </a:extLst>
            </p:cNvPr>
            <p:cNvCxnSpPr>
              <a:cxnSpLocks/>
              <a:stCxn id="186" idx="3"/>
            </p:cNvCxnSpPr>
            <p:nvPr userDrawn="1"/>
          </p:nvCxnSpPr>
          <p:spPr>
            <a:xfrm flipH="1">
              <a:off x="0" y="5702233"/>
              <a:ext cx="886168" cy="56479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>
              <a:extLst>
                <a:ext uri="{FF2B5EF4-FFF2-40B4-BE49-F238E27FC236}">
                  <a16:creationId xmlns:a16="http://schemas.microsoft.com/office/drawing/2014/main" id="{93A3420E-422C-484D-9DCD-7937E804DC24}"/>
                </a:ext>
              </a:extLst>
            </p:cNvPr>
            <p:cNvCxnSpPr>
              <a:cxnSpLocks/>
              <a:stCxn id="182" idx="6"/>
              <a:endCxn id="65" idx="1"/>
            </p:cNvCxnSpPr>
            <p:nvPr userDrawn="1"/>
          </p:nvCxnSpPr>
          <p:spPr>
            <a:xfrm flipV="1">
              <a:off x="2040852" y="2934851"/>
              <a:ext cx="1254476" cy="1535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Connector 197">
              <a:extLst>
                <a:ext uri="{FF2B5EF4-FFF2-40B4-BE49-F238E27FC236}">
                  <a16:creationId xmlns:a16="http://schemas.microsoft.com/office/drawing/2014/main" id="{A5FA1B4D-520F-4D9A-A9C0-410FEB5EF39D}"/>
                </a:ext>
              </a:extLst>
            </p:cNvPr>
            <p:cNvCxnSpPr>
              <a:cxnSpLocks/>
              <a:stCxn id="182" idx="5"/>
              <a:endCxn id="158" idx="0"/>
            </p:cNvCxnSpPr>
            <p:nvPr userDrawn="1"/>
          </p:nvCxnSpPr>
          <p:spPr>
            <a:xfrm>
              <a:off x="1995418" y="3059892"/>
              <a:ext cx="515698" cy="58950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Connector 198">
              <a:extLst>
                <a:ext uri="{FF2B5EF4-FFF2-40B4-BE49-F238E27FC236}">
                  <a16:creationId xmlns:a16="http://schemas.microsoft.com/office/drawing/2014/main" id="{C2FB801B-11C9-4D21-B32B-C79E1861BFF6}"/>
                </a:ext>
              </a:extLst>
            </p:cNvPr>
            <p:cNvCxnSpPr>
              <a:cxnSpLocks/>
              <a:stCxn id="67" idx="0"/>
              <a:endCxn id="182" idx="0"/>
            </p:cNvCxnSpPr>
            <p:nvPr userDrawn="1"/>
          </p:nvCxnSpPr>
          <p:spPr>
            <a:xfrm>
              <a:off x="1505277" y="1937846"/>
              <a:ext cx="380454" cy="85723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Connector 199">
              <a:extLst>
                <a:ext uri="{FF2B5EF4-FFF2-40B4-BE49-F238E27FC236}">
                  <a16:creationId xmlns:a16="http://schemas.microsoft.com/office/drawing/2014/main" id="{9711B41A-2280-41FF-A35D-F0F1D21D5DAC}"/>
                </a:ext>
              </a:extLst>
            </p:cNvPr>
            <p:cNvCxnSpPr>
              <a:cxnSpLocks/>
              <a:stCxn id="187" idx="5"/>
              <a:endCxn id="159" idx="7"/>
            </p:cNvCxnSpPr>
            <p:nvPr userDrawn="1"/>
          </p:nvCxnSpPr>
          <p:spPr>
            <a:xfrm>
              <a:off x="1153506" y="4696105"/>
              <a:ext cx="1042227" cy="36414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>
              <a:extLst>
                <a:ext uri="{FF2B5EF4-FFF2-40B4-BE49-F238E27FC236}">
                  <a16:creationId xmlns:a16="http://schemas.microsoft.com/office/drawing/2014/main" id="{473BCE6A-65BF-422D-B514-8528E52265A8}"/>
                </a:ext>
              </a:extLst>
            </p:cNvPr>
            <p:cNvCxnSpPr>
              <a:cxnSpLocks/>
              <a:stCxn id="154" idx="7"/>
              <a:endCxn id="65" idx="7"/>
            </p:cNvCxnSpPr>
            <p:nvPr userDrawn="1"/>
          </p:nvCxnSpPr>
          <p:spPr>
            <a:xfrm flipH="1" flipV="1">
              <a:off x="3446634" y="2981907"/>
              <a:ext cx="1005609" cy="857760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>
              <a:extLst>
                <a:ext uri="{FF2B5EF4-FFF2-40B4-BE49-F238E27FC236}">
                  <a16:creationId xmlns:a16="http://schemas.microsoft.com/office/drawing/2014/main" id="{D926C455-C102-4416-8236-1E45FDF4DE74}"/>
                </a:ext>
              </a:extLst>
            </p:cNvPr>
            <p:cNvCxnSpPr>
              <a:cxnSpLocks/>
              <a:stCxn id="83" idx="7"/>
              <a:endCxn id="190" idx="0"/>
            </p:cNvCxnSpPr>
            <p:nvPr userDrawn="1"/>
          </p:nvCxnSpPr>
          <p:spPr>
            <a:xfrm>
              <a:off x="5065787" y="2247314"/>
              <a:ext cx="4900" cy="62766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Connector 202">
              <a:extLst>
                <a:ext uri="{FF2B5EF4-FFF2-40B4-BE49-F238E27FC236}">
                  <a16:creationId xmlns:a16="http://schemas.microsoft.com/office/drawing/2014/main" id="{F95FFCDB-8299-430F-8696-050827A70C4F}"/>
                </a:ext>
              </a:extLst>
            </p:cNvPr>
            <p:cNvCxnSpPr>
              <a:cxnSpLocks/>
              <a:stCxn id="157" idx="7"/>
              <a:endCxn id="72" idx="0"/>
            </p:cNvCxnSpPr>
            <p:nvPr userDrawn="1"/>
          </p:nvCxnSpPr>
          <p:spPr>
            <a:xfrm flipH="1" flipV="1">
              <a:off x="6285610" y="2383792"/>
              <a:ext cx="270102" cy="78461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Straight Connector 203">
              <a:extLst>
                <a:ext uri="{FF2B5EF4-FFF2-40B4-BE49-F238E27FC236}">
                  <a16:creationId xmlns:a16="http://schemas.microsoft.com/office/drawing/2014/main" id="{94177999-5E26-4FC5-BA0A-8DC88342C4B6}"/>
                </a:ext>
              </a:extLst>
            </p:cNvPr>
            <p:cNvCxnSpPr>
              <a:cxnSpLocks/>
              <a:stCxn id="157" idx="6"/>
              <a:endCxn id="190" idx="5"/>
            </p:cNvCxnSpPr>
            <p:nvPr userDrawn="1"/>
          </p:nvCxnSpPr>
          <p:spPr>
            <a:xfrm flipH="1" flipV="1">
              <a:off x="5140075" y="3042498"/>
              <a:ext cx="1393759" cy="17872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Connector 204">
              <a:extLst>
                <a:ext uri="{FF2B5EF4-FFF2-40B4-BE49-F238E27FC236}">
                  <a16:creationId xmlns:a16="http://schemas.microsoft.com/office/drawing/2014/main" id="{C7AE023E-0DAF-4C16-93DD-F45931DD1DBD}"/>
                </a:ext>
              </a:extLst>
            </p:cNvPr>
            <p:cNvCxnSpPr>
              <a:cxnSpLocks/>
              <a:stCxn id="73" idx="0"/>
              <a:endCxn id="157" idx="1"/>
            </p:cNvCxnSpPr>
            <p:nvPr userDrawn="1"/>
          </p:nvCxnSpPr>
          <p:spPr>
            <a:xfrm flipH="1">
              <a:off x="6661348" y="1834225"/>
              <a:ext cx="1076455" cy="133418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>
              <a:extLst>
                <a:ext uri="{FF2B5EF4-FFF2-40B4-BE49-F238E27FC236}">
                  <a16:creationId xmlns:a16="http://schemas.microsoft.com/office/drawing/2014/main" id="{71145FB8-8712-4504-84D1-C9CEDE4C59DF}"/>
                </a:ext>
              </a:extLst>
            </p:cNvPr>
            <p:cNvCxnSpPr>
              <a:cxnSpLocks/>
              <a:stCxn id="213" idx="0"/>
              <a:endCxn id="212" idx="4"/>
            </p:cNvCxnSpPr>
            <p:nvPr userDrawn="1"/>
          </p:nvCxnSpPr>
          <p:spPr>
            <a:xfrm>
              <a:off x="9621563" y="3044363"/>
              <a:ext cx="760622" cy="31613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Straight Connector 206">
              <a:extLst>
                <a:ext uri="{FF2B5EF4-FFF2-40B4-BE49-F238E27FC236}">
                  <a16:creationId xmlns:a16="http://schemas.microsoft.com/office/drawing/2014/main" id="{E6455B68-5E2B-49CB-A34B-DAF796F677AA}"/>
                </a:ext>
              </a:extLst>
            </p:cNvPr>
            <p:cNvCxnSpPr>
              <a:cxnSpLocks/>
              <a:stCxn id="81" idx="0"/>
              <a:endCxn id="212" idx="5"/>
            </p:cNvCxnSpPr>
            <p:nvPr userDrawn="1"/>
          </p:nvCxnSpPr>
          <p:spPr>
            <a:xfrm>
              <a:off x="10349083" y="2680523"/>
              <a:ext cx="90128" cy="615930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Straight Connector 207">
              <a:extLst>
                <a:ext uri="{FF2B5EF4-FFF2-40B4-BE49-F238E27FC236}">
                  <a16:creationId xmlns:a16="http://schemas.microsoft.com/office/drawing/2014/main" id="{D2A2449F-2499-4F3E-B8D0-294DD0599DDA}"/>
                </a:ext>
              </a:extLst>
            </p:cNvPr>
            <p:cNvCxnSpPr>
              <a:cxnSpLocks/>
              <a:stCxn id="80" idx="0"/>
              <a:endCxn id="213" idx="6"/>
            </p:cNvCxnSpPr>
            <p:nvPr userDrawn="1"/>
          </p:nvCxnSpPr>
          <p:spPr>
            <a:xfrm>
              <a:off x="9306676" y="1739765"/>
              <a:ext cx="245878" cy="116196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>
              <a:extLst>
                <a:ext uri="{FF2B5EF4-FFF2-40B4-BE49-F238E27FC236}">
                  <a16:creationId xmlns:a16="http://schemas.microsoft.com/office/drawing/2014/main" id="{6EF37D6A-64B1-4CDF-98AD-FE4D6CCB6C1E}"/>
                </a:ext>
              </a:extLst>
            </p:cNvPr>
            <p:cNvCxnSpPr>
              <a:cxnSpLocks/>
              <a:stCxn id="157" idx="1"/>
              <a:endCxn id="214" idx="5"/>
            </p:cNvCxnSpPr>
            <p:nvPr userDrawn="1"/>
          </p:nvCxnSpPr>
          <p:spPr>
            <a:xfrm>
              <a:off x="6661348" y="3168408"/>
              <a:ext cx="1391015" cy="1902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>
              <a:extLst>
                <a:ext uri="{FF2B5EF4-FFF2-40B4-BE49-F238E27FC236}">
                  <a16:creationId xmlns:a16="http://schemas.microsoft.com/office/drawing/2014/main" id="{A5B6DD24-A95E-4F96-B2AC-54C08CF59564}"/>
                </a:ext>
              </a:extLst>
            </p:cNvPr>
            <p:cNvCxnSpPr>
              <a:cxnSpLocks/>
              <a:stCxn id="73" idx="0"/>
              <a:endCxn id="214" idx="5"/>
            </p:cNvCxnSpPr>
            <p:nvPr userDrawn="1"/>
          </p:nvCxnSpPr>
          <p:spPr>
            <a:xfrm>
              <a:off x="7737803" y="1834225"/>
              <a:ext cx="314560" cy="135321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>
              <a:extLst>
                <a:ext uri="{FF2B5EF4-FFF2-40B4-BE49-F238E27FC236}">
                  <a16:creationId xmlns:a16="http://schemas.microsoft.com/office/drawing/2014/main" id="{204502ED-BFCC-4C99-9615-AE6EF16F2419}"/>
                </a:ext>
              </a:extLst>
            </p:cNvPr>
            <p:cNvCxnSpPr>
              <a:cxnSpLocks/>
              <a:stCxn id="214" idx="7"/>
              <a:endCxn id="213" idx="4"/>
            </p:cNvCxnSpPr>
            <p:nvPr userDrawn="1"/>
          </p:nvCxnSpPr>
          <p:spPr>
            <a:xfrm flipV="1">
              <a:off x="8152134" y="2970735"/>
              <a:ext cx="1257783" cy="251410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2" name="Oval 211">
              <a:extLst>
                <a:ext uri="{FF2B5EF4-FFF2-40B4-BE49-F238E27FC236}">
                  <a16:creationId xmlns:a16="http://schemas.microsoft.com/office/drawing/2014/main" id="{DE4CE4C3-0AFC-4D67-A44F-C8C7BC50BD61}"/>
                </a:ext>
              </a:extLst>
            </p:cNvPr>
            <p:cNvSpPr/>
            <p:nvPr userDrawn="1"/>
          </p:nvSpPr>
          <p:spPr>
            <a:xfrm rot="17350916" flipV="1">
              <a:off x="10375964" y="3285269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Oval 212">
              <a:extLst>
                <a:ext uri="{FF2B5EF4-FFF2-40B4-BE49-F238E27FC236}">
                  <a16:creationId xmlns:a16="http://schemas.microsoft.com/office/drawing/2014/main" id="{54AD1F0E-F80F-4C30-A650-9410B1529BD4}"/>
                </a:ext>
              </a:extLst>
            </p:cNvPr>
            <p:cNvSpPr/>
            <p:nvPr userDrawn="1"/>
          </p:nvSpPr>
          <p:spPr>
            <a:xfrm rot="17350916" flipV="1">
              <a:off x="9403696" y="2895505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Oval 213">
              <a:extLst>
                <a:ext uri="{FF2B5EF4-FFF2-40B4-BE49-F238E27FC236}">
                  <a16:creationId xmlns:a16="http://schemas.microsoft.com/office/drawing/2014/main" id="{4A0F734F-EBC3-4919-B1B4-79D48712BC27}"/>
                </a:ext>
              </a:extLst>
            </p:cNvPr>
            <p:cNvSpPr>
              <a:spLocks noChangeAspect="1"/>
            </p:cNvSpPr>
            <p:nvPr userDrawn="1"/>
          </p:nvSpPr>
          <p:spPr>
            <a:xfrm rot="17350916" flipV="1">
              <a:off x="8010198" y="3179980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5" name="Straight Connector 214">
              <a:extLst>
                <a:ext uri="{FF2B5EF4-FFF2-40B4-BE49-F238E27FC236}">
                  <a16:creationId xmlns:a16="http://schemas.microsoft.com/office/drawing/2014/main" id="{BF98D7D7-7844-4B59-9E70-1BFBFF56EACF}"/>
                </a:ext>
              </a:extLst>
            </p:cNvPr>
            <p:cNvCxnSpPr>
              <a:cxnSpLocks/>
              <a:stCxn id="78" idx="0"/>
              <a:endCxn id="212" idx="7"/>
            </p:cNvCxnSpPr>
            <p:nvPr userDrawn="1"/>
          </p:nvCxnSpPr>
          <p:spPr>
            <a:xfrm flipH="1">
              <a:off x="10588868" y="2983008"/>
              <a:ext cx="1256853" cy="36550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>
              <a:extLst>
                <a:ext uri="{FF2B5EF4-FFF2-40B4-BE49-F238E27FC236}">
                  <a16:creationId xmlns:a16="http://schemas.microsoft.com/office/drawing/2014/main" id="{FED3C2B3-E2A8-412F-8091-331DF46D4365}"/>
                </a:ext>
              </a:extLst>
            </p:cNvPr>
            <p:cNvCxnSpPr>
              <a:cxnSpLocks/>
              <a:endCxn id="78" idx="7"/>
            </p:cNvCxnSpPr>
            <p:nvPr userDrawn="1"/>
          </p:nvCxnSpPr>
          <p:spPr>
            <a:xfrm flipH="1" flipV="1">
              <a:off x="11930123" y="2967834"/>
              <a:ext cx="291194" cy="28684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1828207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d slide layout">
    <p:bg>
      <p:bgPr>
        <a:gradFill>
          <a:gsLst>
            <a:gs pos="0">
              <a:schemeClr val="accent1"/>
            </a:gs>
            <a:gs pos="27000">
              <a:schemeClr val="accent1">
                <a:lumMod val="70000"/>
                <a:lumOff val="30000"/>
              </a:schemeClr>
            </a:gs>
            <a:gs pos="50000">
              <a:schemeClr val="accent1">
                <a:lumMod val="60000"/>
                <a:lumOff val="40000"/>
              </a:schemeClr>
            </a:gs>
            <a:gs pos="73000">
              <a:schemeClr val="accent1">
                <a:lumMod val="70000"/>
                <a:lumOff val="30000"/>
              </a:schemeClr>
            </a:gs>
            <a:gs pos="100000">
              <a:schemeClr val="accent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6" name="Group 215">
            <a:extLst>
              <a:ext uri="{FF2B5EF4-FFF2-40B4-BE49-F238E27FC236}">
                <a16:creationId xmlns:a16="http://schemas.microsoft.com/office/drawing/2014/main" id="{FA95BF33-C57A-4E51-9F0A-7D62355C6247}"/>
              </a:ext>
            </a:extLst>
          </p:cNvPr>
          <p:cNvGrpSpPr/>
          <p:nvPr userDrawn="1"/>
        </p:nvGrpSpPr>
        <p:grpSpPr>
          <a:xfrm>
            <a:off x="-98982" y="-104349"/>
            <a:ext cx="12408253" cy="7045442"/>
            <a:chOff x="-98982" y="-104349"/>
            <a:chExt cx="12408253" cy="7045442"/>
          </a:xfrm>
          <a:solidFill>
            <a:schemeClr val="bg1">
              <a:alpha val="15000"/>
            </a:schemeClr>
          </a:solidFill>
        </p:grpSpPr>
        <p:cxnSp>
          <p:nvCxnSpPr>
            <p:cNvPr id="217" name="Straight Connector 216">
              <a:extLst>
                <a:ext uri="{FF2B5EF4-FFF2-40B4-BE49-F238E27FC236}">
                  <a16:creationId xmlns:a16="http://schemas.microsoft.com/office/drawing/2014/main" id="{737C4BB6-E1C4-4EA5-A71F-F22CEC058B42}"/>
                </a:ext>
              </a:extLst>
            </p:cNvPr>
            <p:cNvCxnSpPr>
              <a:cxnSpLocks/>
              <a:stCxn id="280" idx="7"/>
              <a:endCxn id="278" idx="2"/>
            </p:cNvCxnSpPr>
            <p:nvPr userDrawn="1"/>
          </p:nvCxnSpPr>
          <p:spPr>
            <a:xfrm>
              <a:off x="1584504" y="1905029"/>
              <a:ext cx="1703016" cy="94442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>
              <a:extLst>
                <a:ext uri="{FF2B5EF4-FFF2-40B4-BE49-F238E27FC236}">
                  <a16:creationId xmlns:a16="http://schemas.microsoft.com/office/drawing/2014/main" id="{A56CA28F-0A2E-4DFF-9710-072C78C72039}"/>
                </a:ext>
              </a:extLst>
            </p:cNvPr>
            <p:cNvCxnSpPr>
              <a:cxnSpLocks/>
              <a:stCxn id="278" idx="4"/>
              <a:endCxn id="297" idx="1"/>
            </p:cNvCxnSpPr>
            <p:nvPr userDrawn="1"/>
          </p:nvCxnSpPr>
          <p:spPr>
            <a:xfrm flipV="1">
              <a:off x="3427782" y="2205662"/>
              <a:ext cx="482924" cy="57007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>
              <a:extLst>
                <a:ext uri="{FF2B5EF4-FFF2-40B4-BE49-F238E27FC236}">
                  <a16:creationId xmlns:a16="http://schemas.microsoft.com/office/drawing/2014/main" id="{4F202152-D20C-4E20-96BC-C09BE505382E}"/>
                </a:ext>
              </a:extLst>
            </p:cNvPr>
            <p:cNvCxnSpPr>
              <a:cxnSpLocks/>
              <a:stCxn id="283" idx="2"/>
              <a:endCxn id="295" idx="6"/>
            </p:cNvCxnSpPr>
            <p:nvPr userDrawn="1"/>
          </p:nvCxnSpPr>
          <p:spPr>
            <a:xfrm flipH="1">
              <a:off x="4004116" y="998896"/>
              <a:ext cx="1032867" cy="41449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>
              <a:extLst>
                <a:ext uri="{FF2B5EF4-FFF2-40B4-BE49-F238E27FC236}">
                  <a16:creationId xmlns:a16="http://schemas.microsoft.com/office/drawing/2014/main" id="{32E04C25-0B3B-4199-982C-3F0588F0D52C}"/>
                </a:ext>
              </a:extLst>
            </p:cNvPr>
            <p:cNvCxnSpPr>
              <a:cxnSpLocks/>
              <a:stCxn id="297" idx="5"/>
              <a:endCxn id="283" idx="1"/>
            </p:cNvCxnSpPr>
            <p:nvPr userDrawn="1"/>
          </p:nvCxnSpPr>
          <p:spPr>
            <a:xfrm flipV="1">
              <a:off x="4016342" y="1082390"/>
              <a:ext cx="1055225" cy="101763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>
              <a:extLst>
                <a:ext uri="{FF2B5EF4-FFF2-40B4-BE49-F238E27FC236}">
                  <a16:creationId xmlns:a16="http://schemas.microsoft.com/office/drawing/2014/main" id="{9430E6A9-30EE-4669-9646-763681D715BF}"/>
                </a:ext>
              </a:extLst>
            </p:cNvPr>
            <p:cNvCxnSpPr>
              <a:cxnSpLocks/>
              <a:stCxn id="278" idx="5"/>
              <a:endCxn id="296" idx="1"/>
            </p:cNvCxnSpPr>
            <p:nvPr userDrawn="1"/>
          </p:nvCxnSpPr>
          <p:spPr>
            <a:xfrm flipV="1">
              <a:off x="3493690" y="2247314"/>
              <a:ext cx="1466461" cy="58328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>
              <a:extLst>
                <a:ext uri="{FF2B5EF4-FFF2-40B4-BE49-F238E27FC236}">
                  <a16:creationId xmlns:a16="http://schemas.microsoft.com/office/drawing/2014/main" id="{30119286-CF1F-4FD8-9031-01698C06D661}"/>
                </a:ext>
              </a:extLst>
            </p:cNvPr>
            <p:cNvCxnSpPr>
              <a:cxnSpLocks/>
              <a:stCxn id="283" idx="0"/>
              <a:endCxn id="296" idx="4"/>
            </p:cNvCxnSpPr>
            <p:nvPr userDrawn="1"/>
          </p:nvCxnSpPr>
          <p:spPr>
            <a:xfrm flipH="1">
              <a:off x="5012969" y="1116974"/>
              <a:ext cx="142092" cy="100282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>
              <a:extLst>
                <a:ext uri="{FF2B5EF4-FFF2-40B4-BE49-F238E27FC236}">
                  <a16:creationId xmlns:a16="http://schemas.microsoft.com/office/drawing/2014/main" id="{589E5E4B-8CBC-48CD-B3BB-3A9F7E693CC0}"/>
                </a:ext>
              </a:extLst>
            </p:cNvPr>
            <p:cNvCxnSpPr>
              <a:cxnSpLocks/>
              <a:stCxn id="297" idx="3"/>
              <a:endCxn id="295" idx="0"/>
            </p:cNvCxnSpPr>
            <p:nvPr userDrawn="1"/>
          </p:nvCxnSpPr>
          <p:spPr>
            <a:xfrm flipH="1" flipV="1">
              <a:off x="3892072" y="1525433"/>
              <a:ext cx="18633" cy="57459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>
              <a:extLst>
                <a:ext uri="{FF2B5EF4-FFF2-40B4-BE49-F238E27FC236}">
                  <a16:creationId xmlns:a16="http://schemas.microsoft.com/office/drawing/2014/main" id="{802676D9-6471-43A6-A284-1DCB6929616B}"/>
                </a:ext>
              </a:extLst>
            </p:cNvPr>
            <p:cNvCxnSpPr>
              <a:cxnSpLocks/>
              <a:stCxn id="403" idx="7"/>
              <a:endCxn id="285" idx="1"/>
            </p:cNvCxnSpPr>
            <p:nvPr userDrawn="1"/>
          </p:nvCxnSpPr>
          <p:spPr>
            <a:xfrm flipV="1">
              <a:off x="5140075" y="2350975"/>
              <a:ext cx="1066308" cy="55274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>
              <a:extLst>
                <a:ext uri="{FF2B5EF4-FFF2-40B4-BE49-F238E27FC236}">
                  <a16:creationId xmlns:a16="http://schemas.microsoft.com/office/drawing/2014/main" id="{C06DBD86-3006-4732-9BAC-BBB135240153}"/>
                </a:ext>
              </a:extLst>
            </p:cNvPr>
            <p:cNvCxnSpPr>
              <a:cxnSpLocks/>
              <a:stCxn id="283" idx="7"/>
              <a:endCxn id="285" idx="3"/>
            </p:cNvCxnSpPr>
            <p:nvPr userDrawn="1"/>
          </p:nvCxnSpPr>
          <p:spPr>
            <a:xfrm>
              <a:off x="5238555" y="1082390"/>
              <a:ext cx="967828" cy="111013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>
              <a:extLst>
                <a:ext uri="{FF2B5EF4-FFF2-40B4-BE49-F238E27FC236}">
                  <a16:creationId xmlns:a16="http://schemas.microsoft.com/office/drawing/2014/main" id="{8984B6D6-9D30-42AD-A3F6-C0EB48C9A10E}"/>
                </a:ext>
              </a:extLst>
            </p:cNvPr>
            <p:cNvCxnSpPr>
              <a:cxnSpLocks/>
              <a:stCxn id="282" idx="3"/>
            </p:cNvCxnSpPr>
            <p:nvPr userDrawn="1"/>
          </p:nvCxnSpPr>
          <p:spPr>
            <a:xfrm flipH="1" flipV="1">
              <a:off x="3211650" y="18443"/>
              <a:ext cx="498790" cy="582890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>
              <a:extLst>
                <a:ext uri="{FF2B5EF4-FFF2-40B4-BE49-F238E27FC236}">
                  <a16:creationId xmlns:a16="http://schemas.microsoft.com/office/drawing/2014/main" id="{21B13C85-45F1-4449-87EA-659F8083D057}"/>
                </a:ext>
              </a:extLst>
            </p:cNvPr>
            <p:cNvCxnSpPr>
              <a:cxnSpLocks/>
              <a:stCxn id="297" idx="6"/>
              <a:endCxn id="296" idx="2"/>
            </p:cNvCxnSpPr>
            <p:nvPr userDrawn="1"/>
          </p:nvCxnSpPr>
          <p:spPr>
            <a:xfrm>
              <a:off x="4038220" y="2152844"/>
              <a:ext cx="900054" cy="4165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>
              <a:extLst>
                <a:ext uri="{FF2B5EF4-FFF2-40B4-BE49-F238E27FC236}">
                  <a16:creationId xmlns:a16="http://schemas.microsoft.com/office/drawing/2014/main" id="{826FC837-BB97-47B5-BE56-C69026DF96B2}"/>
                </a:ext>
              </a:extLst>
            </p:cNvPr>
            <p:cNvCxnSpPr>
              <a:cxnSpLocks/>
              <a:stCxn id="282" idx="0"/>
              <a:endCxn id="295" idx="4"/>
            </p:cNvCxnSpPr>
            <p:nvPr userDrawn="1"/>
          </p:nvCxnSpPr>
          <p:spPr>
            <a:xfrm>
              <a:off x="3789668" y="792604"/>
              <a:ext cx="102405" cy="50874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>
              <a:extLst>
                <a:ext uri="{FF2B5EF4-FFF2-40B4-BE49-F238E27FC236}">
                  <a16:creationId xmlns:a16="http://schemas.microsoft.com/office/drawing/2014/main" id="{0DF67CE1-4D0F-45BD-AB23-9C5FD9677852}"/>
                </a:ext>
              </a:extLst>
            </p:cNvPr>
            <p:cNvCxnSpPr>
              <a:cxnSpLocks/>
              <a:stCxn id="296" idx="6"/>
              <a:endCxn id="285" idx="2"/>
            </p:cNvCxnSpPr>
            <p:nvPr userDrawn="1"/>
          </p:nvCxnSpPr>
          <p:spPr>
            <a:xfrm>
              <a:off x="5087665" y="2194496"/>
              <a:ext cx="1085901" cy="7725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>
              <a:extLst>
                <a:ext uri="{FF2B5EF4-FFF2-40B4-BE49-F238E27FC236}">
                  <a16:creationId xmlns:a16="http://schemas.microsoft.com/office/drawing/2014/main" id="{255E0FEE-E5C9-4711-B79D-39E4C5C8DC53}"/>
                </a:ext>
              </a:extLst>
            </p:cNvPr>
            <p:cNvCxnSpPr>
              <a:cxnSpLocks/>
              <a:stCxn id="284" idx="0"/>
              <a:endCxn id="285" idx="4"/>
            </p:cNvCxnSpPr>
            <p:nvPr userDrawn="1"/>
          </p:nvCxnSpPr>
          <p:spPr>
            <a:xfrm>
              <a:off x="6243041" y="1291086"/>
              <a:ext cx="42569" cy="86861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Connector 230">
              <a:extLst>
                <a:ext uri="{FF2B5EF4-FFF2-40B4-BE49-F238E27FC236}">
                  <a16:creationId xmlns:a16="http://schemas.microsoft.com/office/drawing/2014/main" id="{1064B988-16DF-4522-A98D-CF1210615C61}"/>
                </a:ext>
              </a:extLst>
            </p:cNvPr>
            <p:cNvCxnSpPr>
              <a:cxnSpLocks/>
              <a:stCxn id="287" idx="1"/>
              <a:endCxn id="285" idx="5"/>
            </p:cNvCxnSpPr>
            <p:nvPr userDrawn="1"/>
          </p:nvCxnSpPr>
          <p:spPr>
            <a:xfrm flipH="1">
              <a:off x="6364837" y="570689"/>
              <a:ext cx="1332558" cy="162183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Straight Connector 231">
              <a:extLst>
                <a:ext uri="{FF2B5EF4-FFF2-40B4-BE49-F238E27FC236}">
                  <a16:creationId xmlns:a16="http://schemas.microsoft.com/office/drawing/2014/main" id="{2BF25A3C-75FB-4E63-91A8-7A8830A0173F}"/>
                </a:ext>
              </a:extLst>
            </p:cNvPr>
            <p:cNvCxnSpPr>
              <a:cxnSpLocks/>
              <a:stCxn id="287" idx="0"/>
              <a:endCxn id="286" idx="4"/>
            </p:cNvCxnSpPr>
            <p:nvPr userDrawn="1"/>
          </p:nvCxnSpPr>
          <p:spPr>
            <a:xfrm flipH="1">
              <a:off x="7737803" y="592567"/>
              <a:ext cx="12410" cy="1017569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Connector 232">
              <a:extLst>
                <a:ext uri="{FF2B5EF4-FFF2-40B4-BE49-F238E27FC236}">
                  <a16:creationId xmlns:a16="http://schemas.microsoft.com/office/drawing/2014/main" id="{0091C0D4-398C-4982-A762-B48C3022D722}"/>
                </a:ext>
              </a:extLst>
            </p:cNvPr>
            <p:cNvCxnSpPr>
              <a:cxnSpLocks/>
              <a:stCxn id="286" idx="2"/>
              <a:endCxn id="285" idx="6"/>
            </p:cNvCxnSpPr>
            <p:nvPr userDrawn="1"/>
          </p:nvCxnSpPr>
          <p:spPr>
            <a:xfrm flipH="1">
              <a:off x="6397654" y="1722181"/>
              <a:ext cx="1228105" cy="54956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>
              <a:extLst>
                <a:ext uri="{FF2B5EF4-FFF2-40B4-BE49-F238E27FC236}">
                  <a16:creationId xmlns:a16="http://schemas.microsoft.com/office/drawing/2014/main" id="{D317DA7B-41D7-4753-93BF-B1D2B43520BC}"/>
                </a:ext>
              </a:extLst>
            </p:cNvPr>
            <p:cNvCxnSpPr>
              <a:cxnSpLocks/>
              <a:stCxn id="286" idx="7"/>
              <a:endCxn id="426" idx="5"/>
            </p:cNvCxnSpPr>
            <p:nvPr userDrawn="1"/>
          </p:nvCxnSpPr>
          <p:spPr>
            <a:xfrm>
              <a:off x="7817030" y="1801408"/>
              <a:ext cx="1649913" cy="110528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Straight Connector 234">
              <a:extLst>
                <a:ext uri="{FF2B5EF4-FFF2-40B4-BE49-F238E27FC236}">
                  <a16:creationId xmlns:a16="http://schemas.microsoft.com/office/drawing/2014/main" id="{D3A08CCB-19E5-414F-8C33-A4C6D10A5B6E}"/>
                </a:ext>
              </a:extLst>
            </p:cNvPr>
            <p:cNvCxnSpPr>
              <a:cxnSpLocks/>
              <a:stCxn id="286" idx="6"/>
              <a:endCxn id="293" idx="2"/>
            </p:cNvCxnSpPr>
            <p:nvPr userDrawn="1"/>
          </p:nvCxnSpPr>
          <p:spPr>
            <a:xfrm flipV="1">
              <a:off x="7849847" y="1627721"/>
              <a:ext cx="1344785" cy="94459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Straight Connector 235">
              <a:extLst>
                <a:ext uri="{FF2B5EF4-FFF2-40B4-BE49-F238E27FC236}">
                  <a16:creationId xmlns:a16="http://schemas.microsoft.com/office/drawing/2014/main" id="{0596D937-3CEE-499B-9D67-01F71D5D5298}"/>
                </a:ext>
              </a:extLst>
            </p:cNvPr>
            <p:cNvCxnSpPr>
              <a:cxnSpLocks/>
              <a:stCxn id="293" idx="7"/>
              <a:endCxn id="294" idx="3"/>
            </p:cNvCxnSpPr>
            <p:nvPr userDrawn="1"/>
          </p:nvCxnSpPr>
          <p:spPr>
            <a:xfrm>
              <a:off x="9385903" y="1706948"/>
              <a:ext cx="910362" cy="84606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>
              <a:extLst>
                <a:ext uri="{FF2B5EF4-FFF2-40B4-BE49-F238E27FC236}">
                  <a16:creationId xmlns:a16="http://schemas.microsoft.com/office/drawing/2014/main" id="{9BFC7FFE-64B7-46B0-9E55-9E37B2F1DC4E}"/>
                </a:ext>
              </a:extLst>
            </p:cNvPr>
            <p:cNvCxnSpPr>
              <a:cxnSpLocks/>
              <a:stCxn id="279" idx="0"/>
              <a:endCxn id="278" idx="3"/>
            </p:cNvCxnSpPr>
            <p:nvPr userDrawn="1"/>
          </p:nvCxnSpPr>
          <p:spPr>
            <a:xfrm>
              <a:off x="2865686" y="1745404"/>
              <a:ext cx="476698" cy="103814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>
              <a:extLst>
                <a:ext uri="{FF2B5EF4-FFF2-40B4-BE49-F238E27FC236}">
                  <a16:creationId xmlns:a16="http://schemas.microsoft.com/office/drawing/2014/main" id="{E6CF532A-CA99-4828-86DE-A7333CA1F5F0}"/>
                </a:ext>
              </a:extLst>
            </p:cNvPr>
            <p:cNvCxnSpPr>
              <a:cxnSpLocks/>
              <a:stCxn id="295" idx="2"/>
              <a:endCxn id="279" idx="6"/>
            </p:cNvCxnSpPr>
            <p:nvPr userDrawn="1"/>
          </p:nvCxnSpPr>
          <p:spPr>
            <a:xfrm flipH="1">
              <a:off x="2983764" y="1413389"/>
              <a:ext cx="796264" cy="21393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>
              <a:extLst>
                <a:ext uri="{FF2B5EF4-FFF2-40B4-BE49-F238E27FC236}">
                  <a16:creationId xmlns:a16="http://schemas.microsoft.com/office/drawing/2014/main" id="{FD6294E4-CA43-45F8-8997-50F00240D993}"/>
                </a:ext>
              </a:extLst>
            </p:cNvPr>
            <p:cNvCxnSpPr>
              <a:cxnSpLocks/>
              <a:stCxn id="282" idx="1"/>
              <a:endCxn id="279" idx="5"/>
            </p:cNvCxnSpPr>
            <p:nvPr userDrawn="1"/>
          </p:nvCxnSpPr>
          <p:spPr>
            <a:xfrm flipH="1">
              <a:off x="2949180" y="759787"/>
              <a:ext cx="761261" cy="78404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>
              <a:extLst>
                <a:ext uri="{FF2B5EF4-FFF2-40B4-BE49-F238E27FC236}">
                  <a16:creationId xmlns:a16="http://schemas.microsoft.com/office/drawing/2014/main" id="{05A02C9A-17D1-4CF8-AAC4-4F81836AE348}"/>
                </a:ext>
              </a:extLst>
            </p:cNvPr>
            <p:cNvCxnSpPr>
              <a:cxnSpLocks/>
              <a:stCxn id="281" idx="7"/>
              <a:endCxn id="279" idx="3"/>
            </p:cNvCxnSpPr>
            <p:nvPr userDrawn="1"/>
          </p:nvCxnSpPr>
          <p:spPr>
            <a:xfrm>
              <a:off x="2026273" y="811101"/>
              <a:ext cx="755920" cy="73273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>
              <a:extLst>
                <a:ext uri="{FF2B5EF4-FFF2-40B4-BE49-F238E27FC236}">
                  <a16:creationId xmlns:a16="http://schemas.microsoft.com/office/drawing/2014/main" id="{E3BB06D7-80F2-47E8-B3E9-685272E54AC4}"/>
                </a:ext>
              </a:extLst>
            </p:cNvPr>
            <p:cNvCxnSpPr>
              <a:cxnSpLocks/>
              <a:stCxn id="280" idx="6"/>
              <a:endCxn id="279" idx="2"/>
            </p:cNvCxnSpPr>
            <p:nvPr userDrawn="1"/>
          </p:nvCxnSpPr>
          <p:spPr>
            <a:xfrm flipV="1">
              <a:off x="1617321" y="1627326"/>
              <a:ext cx="1130287" cy="19847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>
              <a:extLst>
                <a:ext uri="{FF2B5EF4-FFF2-40B4-BE49-F238E27FC236}">
                  <a16:creationId xmlns:a16="http://schemas.microsoft.com/office/drawing/2014/main" id="{93EB449C-983E-4418-9160-E12195FA08CC}"/>
                </a:ext>
              </a:extLst>
            </p:cNvPr>
            <p:cNvCxnSpPr>
              <a:cxnSpLocks/>
              <a:stCxn id="300" idx="7"/>
              <a:endCxn id="280" idx="3"/>
            </p:cNvCxnSpPr>
            <p:nvPr userDrawn="1"/>
          </p:nvCxnSpPr>
          <p:spPr>
            <a:xfrm>
              <a:off x="562732" y="991183"/>
              <a:ext cx="863318" cy="75539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>
              <a:extLst>
                <a:ext uri="{FF2B5EF4-FFF2-40B4-BE49-F238E27FC236}">
                  <a16:creationId xmlns:a16="http://schemas.microsoft.com/office/drawing/2014/main" id="{197AB6A5-5073-487A-922A-F37C3EB92A4C}"/>
                </a:ext>
              </a:extLst>
            </p:cNvPr>
            <p:cNvCxnSpPr>
              <a:cxnSpLocks/>
              <a:stCxn id="300" idx="6"/>
              <a:endCxn id="281" idx="2"/>
            </p:cNvCxnSpPr>
            <p:nvPr userDrawn="1"/>
          </p:nvCxnSpPr>
          <p:spPr>
            <a:xfrm flipV="1">
              <a:off x="584609" y="758283"/>
              <a:ext cx="1314149" cy="18008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>
              <a:extLst>
                <a:ext uri="{FF2B5EF4-FFF2-40B4-BE49-F238E27FC236}">
                  <a16:creationId xmlns:a16="http://schemas.microsoft.com/office/drawing/2014/main" id="{F69E20A9-2F47-4B7E-BA09-654C8006D820}"/>
                </a:ext>
              </a:extLst>
            </p:cNvPr>
            <p:cNvCxnSpPr>
              <a:cxnSpLocks/>
              <a:stCxn id="300" idx="5"/>
            </p:cNvCxnSpPr>
            <p:nvPr userDrawn="1"/>
          </p:nvCxnSpPr>
          <p:spPr>
            <a:xfrm flipV="1">
              <a:off x="562732" y="7695"/>
              <a:ext cx="830501" cy="87785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>
              <a:extLst>
                <a:ext uri="{FF2B5EF4-FFF2-40B4-BE49-F238E27FC236}">
                  <a16:creationId xmlns:a16="http://schemas.microsoft.com/office/drawing/2014/main" id="{0B1255A2-6273-4D37-95C0-82ADB5CE8F83}"/>
                </a:ext>
              </a:extLst>
            </p:cNvPr>
            <p:cNvCxnSpPr>
              <a:cxnSpLocks/>
              <a:stCxn id="281" idx="4"/>
            </p:cNvCxnSpPr>
            <p:nvPr userDrawn="1"/>
          </p:nvCxnSpPr>
          <p:spPr>
            <a:xfrm flipH="1" flipV="1">
              <a:off x="1913190" y="8940"/>
              <a:ext cx="60264" cy="67464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>
              <a:extLst>
                <a:ext uri="{FF2B5EF4-FFF2-40B4-BE49-F238E27FC236}">
                  <a16:creationId xmlns:a16="http://schemas.microsoft.com/office/drawing/2014/main" id="{88615052-5F95-403B-BE90-E7FDC1AA7750}"/>
                </a:ext>
              </a:extLst>
            </p:cNvPr>
            <p:cNvCxnSpPr>
              <a:cxnSpLocks/>
              <a:stCxn id="281" idx="5"/>
            </p:cNvCxnSpPr>
            <p:nvPr userDrawn="1"/>
          </p:nvCxnSpPr>
          <p:spPr>
            <a:xfrm flipV="1">
              <a:off x="2026273" y="21571"/>
              <a:ext cx="969507" cy="68389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>
              <a:extLst>
                <a:ext uri="{FF2B5EF4-FFF2-40B4-BE49-F238E27FC236}">
                  <a16:creationId xmlns:a16="http://schemas.microsoft.com/office/drawing/2014/main" id="{1757F5DA-C00F-487E-8177-B9A428AC65A1}"/>
                </a:ext>
              </a:extLst>
            </p:cNvPr>
            <p:cNvCxnSpPr>
              <a:cxnSpLocks/>
              <a:stCxn id="282" idx="5"/>
            </p:cNvCxnSpPr>
            <p:nvPr userDrawn="1"/>
          </p:nvCxnSpPr>
          <p:spPr>
            <a:xfrm flipV="1">
              <a:off x="3868895" y="-11241"/>
              <a:ext cx="430441" cy="61257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>
              <a:extLst>
                <a:ext uri="{FF2B5EF4-FFF2-40B4-BE49-F238E27FC236}">
                  <a16:creationId xmlns:a16="http://schemas.microsoft.com/office/drawing/2014/main" id="{13607132-D07E-4408-8601-97F058FB0C1D}"/>
                </a:ext>
              </a:extLst>
            </p:cNvPr>
            <p:cNvCxnSpPr>
              <a:cxnSpLocks/>
              <a:stCxn id="281" idx="6"/>
              <a:endCxn id="282" idx="2"/>
            </p:cNvCxnSpPr>
            <p:nvPr userDrawn="1"/>
          </p:nvCxnSpPr>
          <p:spPr>
            <a:xfrm flipV="1">
              <a:off x="2048150" y="680560"/>
              <a:ext cx="1629474" cy="7772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>
              <a:extLst>
                <a:ext uri="{FF2B5EF4-FFF2-40B4-BE49-F238E27FC236}">
                  <a16:creationId xmlns:a16="http://schemas.microsoft.com/office/drawing/2014/main" id="{63ED6090-8FCE-4F51-AA0D-A39417855296}"/>
                </a:ext>
              </a:extLst>
            </p:cNvPr>
            <p:cNvCxnSpPr>
              <a:cxnSpLocks/>
              <a:stCxn id="282" idx="6"/>
              <a:endCxn id="283" idx="3"/>
            </p:cNvCxnSpPr>
            <p:nvPr userDrawn="1"/>
          </p:nvCxnSpPr>
          <p:spPr>
            <a:xfrm>
              <a:off x="3901712" y="680560"/>
              <a:ext cx="1169856" cy="23484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>
              <a:extLst>
                <a:ext uri="{FF2B5EF4-FFF2-40B4-BE49-F238E27FC236}">
                  <a16:creationId xmlns:a16="http://schemas.microsoft.com/office/drawing/2014/main" id="{512163E1-2B4F-4694-9C25-2C698018E5D3}"/>
                </a:ext>
              </a:extLst>
            </p:cNvPr>
            <p:cNvCxnSpPr>
              <a:cxnSpLocks/>
              <a:stCxn id="284" idx="2"/>
              <a:endCxn id="283" idx="6"/>
            </p:cNvCxnSpPr>
            <p:nvPr userDrawn="1"/>
          </p:nvCxnSpPr>
          <p:spPr>
            <a:xfrm flipH="1" flipV="1">
              <a:off x="5273139" y="998896"/>
              <a:ext cx="895205" cy="21749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>
              <a:extLst>
                <a:ext uri="{FF2B5EF4-FFF2-40B4-BE49-F238E27FC236}">
                  <a16:creationId xmlns:a16="http://schemas.microsoft.com/office/drawing/2014/main" id="{E2800622-8CE4-4141-A264-CDFFCF418C1D}"/>
                </a:ext>
              </a:extLst>
            </p:cNvPr>
            <p:cNvCxnSpPr>
              <a:cxnSpLocks/>
              <a:stCxn id="305" idx="0"/>
              <a:endCxn id="283" idx="5"/>
            </p:cNvCxnSpPr>
            <p:nvPr userDrawn="1"/>
          </p:nvCxnSpPr>
          <p:spPr>
            <a:xfrm flipH="1">
              <a:off x="5238555" y="-6145"/>
              <a:ext cx="1269576" cy="92154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>
              <a:extLst>
                <a:ext uri="{FF2B5EF4-FFF2-40B4-BE49-F238E27FC236}">
                  <a16:creationId xmlns:a16="http://schemas.microsoft.com/office/drawing/2014/main" id="{1243E183-86F0-4935-BCE5-74717A2C2654}"/>
                </a:ext>
              </a:extLst>
            </p:cNvPr>
            <p:cNvCxnSpPr>
              <a:cxnSpLocks/>
              <a:endCxn id="283" idx="4"/>
            </p:cNvCxnSpPr>
            <p:nvPr userDrawn="1"/>
          </p:nvCxnSpPr>
          <p:spPr>
            <a:xfrm>
              <a:off x="4883094" y="-29536"/>
              <a:ext cx="271967" cy="91035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>
              <a:extLst>
                <a:ext uri="{FF2B5EF4-FFF2-40B4-BE49-F238E27FC236}">
                  <a16:creationId xmlns:a16="http://schemas.microsoft.com/office/drawing/2014/main" id="{DF875C66-258B-47B5-9E91-C997B5873132}"/>
                </a:ext>
              </a:extLst>
            </p:cNvPr>
            <p:cNvCxnSpPr>
              <a:cxnSpLocks/>
              <a:stCxn id="305" idx="2"/>
              <a:endCxn id="284" idx="4"/>
            </p:cNvCxnSpPr>
            <p:nvPr userDrawn="1"/>
          </p:nvCxnSpPr>
          <p:spPr>
            <a:xfrm flipH="1">
              <a:off x="6243041" y="-5452"/>
              <a:ext cx="339634" cy="114714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>
              <a:extLst>
                <a:ext uri="{FF2B5EF4-FFF2-40B4-BE49-F238E27FC236}">
                  <a16:creationId xmlns:a16="http://schemas.microsoft.com/office/drawing/2014/main" id="{85C7ACC4-4A6C-40FD-9603-17B6EDE05149}"/>
                </a:ext>
              </a:extLst>
            </p:cNvPr>
            <p:cNvCxnSpPr>
              <a:cxnSpLocks/>
              <a:stCxn id="287" idx="2"/>
              <a:endCxn id="284" idx="6"/>
            </p:cNvCxnSpPr>
            <p:nvPr userDrawn="1"/>
          </p:nvCxnSpPr>
          <p:spPr>
            <a:xfrm flipH="1">
              <a:off x="6317737" y="517871"/>
              <a:ext cx="1357780" cy="698519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>
              <a:extLst>
                <a:ext uri="{FF2B5EF4-FFF2-40B4-BE49-F238E27FC236}">
                  <a16:creationId xmlns:a16="http://schemas.microsoft.com/office/drawing/2014/main" id="{ECFB937C-B31A-452B-AAE5-B3BC3419376D}"/>
                </a:ext>
              </a:extLst>
            </p:cNvPr>
            <p:cNvCxnSpPr>
              <a:cxnSpLocks/>
              <a:stCxn id="287" idx="4"/>
            </p:cNvCxnSpPr>
            <p:nvPr userDrawn="1"/>
          </p:nvCxnSpPr>
          <p:spPr>
            <a:xfrm flipV="1">
              <a:off x="7750213" y="54467"/>
              <a:ext cx="93642" cy="38870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Straight Connector 255">
              <a:extLst>
                <a:ext uri="{FF2B5EF4-FFF2-40B4-BE49-F238E27FC236}">
                  <a16:creationId xmlns:a16="http://schemas.microsoft.com/office/drawing/2014/main" id="{19DB800C-C6AD-4CEA-A735-2E91F3A8855A}"/>
                </a:ext>
              </a:extLst>
            </p:cNvPr>
            <p:cNvCxnSpPr>
              <a:cxnSpLocks/>
              <a:stCxn id="288" idx="3"/>
            </p:cNvCxnSpPr>
            <p:nvPr userDrawn="1"/>
          </p:nvCxnSpPr>
          <p:spPr>
            <a:xfrm flipH="1" flipV="1">
              <a:off x="8652184" y="-11241"/>
              <a:ext cx="511421" cy="35677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>
              <a:extLst>
                <a:ext uri="{FF2B5EF4-FFF2-40B4-BE49-F238E27FC236}">
                  <a16:creationId xmlns:a16="http://schemas.microsoft.com/office/drawing/2014/main" id="{A3BDB236-ABAC-47B6-BAA0-9BBEFD13BBA5}"/>
                </a:ext>
              </a:extLst>
            </p:cNvPr>
            <p:cNvCxnSpPr>
              <a:cxnSpLocks/>
              <a:stCxn id="288" idx="2"/>
              <a:endCxn id="287" idx="6"/>
            </p:cNvCxnSpPr>
            <p:nvPr userDrawn="1"/>
          </p:nvCxnSpPr>
          <p:spPr>
            <a:xfrm flipH="1">
              <a:off x="7824909" y="424760"/>
              <a:ext cx="1305879" cy="9311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>
              <a:extLst>
                <a:ext uri="{FF2B5EF4-FFF2-40B4-BE49-F238E27FC236}">
                  <a16:creationId xmlns:a16="http://schemas.microsoft.com/office/drawing/2014/main" id="{E2A56C18-6990-4239-A312-63C58E7850FE}"/>
                </a:ext>
              </a:extLst>
            </p:cNvPr>
            <p:cNvCxnSpPr>
              <a:cxnSpLocks/>
              <a:stCxn id="293" idx="4"/>
              <a:endCxn id="288" idx="0"/>
            </p:cNvCxnSpPr>
            <p:nvPr userDrawn="1"/>
          </p:nvCxnSpPr>
          <p:spPr>
            <a:xfrm flipH="1" flipV="1">
              <a:off x="9242832" y="536804"/>
              <a:ext cx="63844" cy="97887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>
              <a:extLst>
                <a:ext uri="{FF2B5EF4-FFF2-40B4-BE49-F238E27FC236}">
                  <a16:creationId xmlns:a16="http://schemas.microsoft.com/office/drawing/2014/main" id="{73F1E362-5DC5-42F3-9EC6-155B62DCB3A1}"/>
                </a:ext>
              </a:extLst>
            </p:cNvPr>
            <p:cNvCxnSpPr>
              <a:cxnSpLocks/>
              <a:stCxn id="292" idx="3"/>
              <a:endCxn id="288" idx="7"/>
            </p:cNvCxnSpPr>
            <p:nvPr userDrawn="1"/>
          </p:nvCxnSpPr>
          <p:spPr>
            <a:xfrm flipH="1" flipV="1">
              <a:off x="9322059" y="503987"/>
              <a:ext cx="1572968" cy="64967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>
              <a:extLst>
                <a:ext uri="{FF2B5EF4-FFF2-40B4-BE49-F238E27FC236}">
                  <a16:creationId xmlns:a16="http://schemas.microsoft.com/office/drawing/2014/main" id="{025B29C7-32AF-4CB1-9BC9-59971F01D0A7}"/>
                </a:ext>
              </a:extLst>
            </p:cNvPr>
            <p:cNvCxnSpPr>
              <a:cxnSpLocks/>
              <a:stCxn id="292" idx="2"/>
              <a:endCxn id="293" idx="6"/>
            </p:cNvCxnSpPr>
            <p:nvPr userDrawn="1"/>
          </p:nvCxnSpPr>
          <p:spPr>
            <a:xfrm flipH="1">
              <a:off x="9418720" y="1237716"/>
              <a:ext cx="1459318" cy="39000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>
              <a:extLst>
                <a:ext uri="{FF2B5EF4-FFF2-40B4-BE49-F238E27FC236}">
                  <a16:creationId xmlns:a16="http://schemas.microsoft.com/office/drawing/2014/main" id="{1870040E-C401-4FAB-956E-AF3634F4C505}"/>
                </a:ext>
              </a:extLst>
            </p:cNvPr>
            <p:cNvCxnSpPr>
              <a:cxnSpLocks/>
              <a:stCxn id="292" idx="1"/>
              <a:endCxn id="294" idx="4"/>
            </p:cNvCxnSpPr>
            <p:nvPr userDrawn="1"/>
          </p:nvCxnSpPr>
          <p:spPr>
            <a:xfrm flipH="1">
              <a:off x="10349083" y="1309164"/>
              <a:ext cx="576378" cy="122196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>
              <a:extLst>
                <a:ext uri="{FF2B5EF4-FFF2-40B4-BE49-F238E27FC236}">
                  <a16:creationId xmlns:a16="http://schemas.microsoft.com/office/drawing/2014/main" id="{DCBC7802-ABE6-4DFB-931D-CFA87AC634DC}"/>
                </a:ext>
              </a:extLst>
            </p:cNvPr>
            <p:cNvCxnSpPr>
              <a:cxnSpLocks/>
              <a:stCxn id="290" idx="1"/>
              <a:endCxn id="294" idx="5"/>
            </p:cNvCxnSpPr>
            <p:nvPr userDrawn="1"/>
          </p:nvCxnSpPr>
          <p:spPr>
            <a:xfrm flipH="1">
              <a:off x="10401901" y="1774673"/>
              <a:ext cx="1757220" cy="77833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Straight Connector 262">
              <a:extLst>
                <a:ext uri="{FF2B5EF4-FFF2-40B4-BE49-F238E27FC236}">
                  <a16:creationId xmlns:a16="http://schemas.microsoft.com/office/drawing/2014/main" id="{507C7098-268D-4F0A-89C3-982B76282D8A}"/>
                </a:ext>
              </a:extLst>
            </p:cNvPr>
            <p:cNvCxnSpPr>
              <a:cxnSpLocks/>
              <a:stCxn id="290" idx="0"/>
              <a:endCxn id="291" idx="4"/>
            </p:cNvCxnSpPr>
            <p:nvPr userDrawn="1"/>
          </p:nvCxnSpPr>
          <p:spPr>
            <a:xfrm flipH="1">
              <a:off x="11893491" y="1806534"/>
              <a:ext cx="313099" cy="95753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>
              <a:extLst>
                <a:ext uri="{FF2B5EF4-FFF2-40B4-BE49-F238E27FC236}">
                  <a16:creationId xmlns:a16="http://schemas.microsoft.com/office/drawing/2014/main" id="{9B8BF76E-96F2-4451-98C0-B860A09D588C}"/>
                </a:ext>
              </a:extLst>
            </p:cNvPr>
            <p:cNvCxnSpPr>
              <a:cxnSpLocks/>
              <a:stCxn id="362" idx="7"/>
              <a:endCxn id="427" idx="1"/>
            </p:cNvCxnSpPr>
            <p:nvPr userDrawn="1"/>
          </p:nvCxnSpPr>
          <p:spPr>
            <a:xfrm flipH="1" flipV="1">
              <a:off x="8117425" y="3321916"/>
              <a:ext cx="642685" cy="110611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>
              <a:extLst>
                <a:ext uri="{FF2B5EF4-FFF2-40B4-BE49-F238E27FC236}">
                  <a16:creationId xmlns:a16="http://schemas.microsoft.com/office/drawing/2014/main" id="{C240DD52-1B0F-4A04-8477-1578163B958A}"/>
                </a:ext>
              </a:extLst>
            </p:cNvPr>
            <p:cNvCxnSpPr>
              <a:cxnSpLocks/>
              <a:endCxn id="289" idx="6"/>
            </p:cNvCxnSpPr>
            <p:nvPr userDrawn="1"/>
          </p:nvCxnSpPr>
          <p:spPr>
            <a:xfrm flipH="1">
              <a:off x="11941804" y="350882"/>
              <a:ext cx="294325" cy="0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>
              <a:extLst>
                <a:ext uri="{FF2B5EF4-FFF2-40B4-BE49-F238E27FC236}">
                  <a16:creationId xmlns:a16="http://schemas.microsoft.com/office/drawing/2014/main" id="{211BB15C-AFD0-4287-BF1E-FABC11044DB3}"/>
                </a:ext>
              </a:extLst>
            </p:cNvPr>
            <p:cNvCxnSpPr>
              <a:cxnSpLocks/>
              <a:stCxn id="362" idx="0"/>
              <a:endCxn id="426" idx="3"/>
            </p:cNvCxnSpPr>
            <p:nvPr userDrawn="1"/>
          </p:nvCxnSpPr>
          <p:spPr>
            <a:xfrm flipV="1">
              <a:off x="8839337" y="3056346"/>
              <a:ext cx="575543" cy="1338870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>
              <a:extLst>
                <a:ext uri="{FF2B5EF4-FFF2-40B4-BE49-F238E27FC236}">
                  <a16:creationId xmlns:a16="http://schemas.microsoft.com/office/drawing/2014/main" id="{21F3B7D4-5789-4FBC-B4A0-79F1CC735D11}"/>
                </a:ext>
              </a:extLst>
            </p:cNvPr>
            <p:cNvCxnSpPr>
              <a:cxnSpLocks/>
              <a:stCxn id="374" idx="0"/>
              <a:endCxn id="425" idx="0"/>
            </p:cNvCxnSpPr>
            <p:nvPr userDrawn="1"/>
          </p:nvCxnSpPr>
          <p:spPr>
            <a:xfrm flipH="1" flipV="1">
              <a:off x="10593831" y="3434127"/>
              <a:ext cx="970340" cy="111667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>
              <a:extLst>
                <a:ext uri="{FF2B5EF4-FFF2-40B4-BE49-F238E27FC236}">
                  <a16:creationId xmlns:a16="http://schemas.microsoft.com/office/drawing/2014/main" id="{DE12D406-B5EF-4F2A-BD39-30501292730A}"/>
                </a:ext>
              </a:extLst>
            </p:cNvPr>
            <p:cNvCxnSpPr>
              <a:cxnSpLocks/>
              <a:stCxn id="374" idx="1"/>
              <a:endCxn id="291" idx="0"/>
            </p:cNvCxnSpPr>
            <p:nvPr userDrawn="1"/>
          </p:nvCxnSpPr>
          <p:spPr>
            <a:xfrm flipV="1">
              <a:off x="11616989" y="2983008"/>
              <a:ext cx="228732" cy="1589669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Straight Connector 268">
              <a:extLst>
                <a:ext uri="{FF2B5EF4-FFF2-40B4-BE49-F238E27FC236}">
                  <a16:creationId xmlns:a16="http://schemas.microsoft.com/office/drawing/2014/main" id="{DBBA0795-5646-4061-BE06-EBEF777AF61F}"/>
                </a:ext>
              </a:extLst>
            </p:cNvPr>
            <p:cNvCxnSpPr>
              <a:cxnSpLocks/>
              <a:stCxn id="291" idx="2"/>
              <a:endCxn id="294" idx="6"/>
            </p:cNvCxnSpPr>
            <p:nvPr userDrawn="1"/>
          </p:nvCxnSpPr>
          <p:spPr>
            <a:xfrm flipH="1" flipV="1">
              <a:off x="10423779" y="2605827"/>
              <a:ext cx="1336358" cy="24382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>
              <a:extLst>
                <a:ext uri="{FF2B5EF4-FFF2-40B4-BE49-F238E27FC236}">
                  <a16:creationId xmlns:a16="http://schemas.microsoft.com/office/drawing/2014/main" id="{DF099256-2594-46B7-BA1D-4778B90A6827}"/>
                </a:ext>
              </a:extLst>
            </p:cNvPr>
            <p:cNvCxnSpPr>
              <a:cxnSpLocks/>
              <a:stCxn id="290" idx="2"/>
              <a:endCxn id="292" idx="6"/>
            </p:cNvCxnSpPr>
            <p:nvPr userDrawn="1"/>
          </p:nvCxnSpPr>
          <p:spPr>
            <a:xfrm flipH="1" flipV="1">
              <a:off x="11097954" y="1194675"/>
              <a:ext cx="1050131" cy="52390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>
              <a:extLst>
                <a:ext uri="{FF2B5EF4-FFF2-40B4-BE49-F238E27FC236}">
                  <a16:creationId xmlns:a16="http://schemas.microsoft.com/office/drawing/2014/main" id="{B7FBB941-E1C5-4D5E-BB74-6272B5429E0B}"/>
                </a:ext>
              </a:extLst>
            </p:cNvPr>
            <p:cNvCxnSpPr>
              <a:cxnSpLocks/>
              <a:stCxn id="289" idx="1"/>
              <a:endCxn id="292" idx="5"/>
            </p:cNvCxnSpPr>
            <p:nvPr userDrawn="1"/>
          </p:nvCxnSpPr>
          <p:spPr>
            <a:xfrm flipH="1">
              <a:off x="11050531" y="430109"/>
              <a:ext cx="700002" cy="69311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Straight Connector 271">
              <a:extLst>
                <a:ext uri="{FF2B5EF4-FFF2-40B4-BE49-F238E27FC236}">
                  <a16:creationId xmlns:a16="http://schemas.microsoft.com/office/drawing/2014/main" id="{A75C91B7-AF8A-4691-B539-B5FFC7E2903E}"/>
                </a:ext>
              </a:extLst>
            </p:cNvPr>
            <p:cNvCxnSpPr>
              <a:cxnSpLocks/>
              <a:stCxn id="289" idx="3"/>
              <a:endCxn id="306" idx="1"/>
            </p:cNvCxnSpPr>
            <p:nvPr userDrawn="1"/>
          </p:nvCxnSpPr>
          <p:spPr>
            <a:xfrm flipH="1" flipV="1">
              <a:off x="10480717" y="1658"/>
              <a:ext cx="1269816" cy="26999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Straight Connector 272">
              <a:extLst>
                <a:ext uri="{FF2B5EF4-FFF2-40B4-BE49-F238E27FC236}">
                  <a16:creationId xmlns:a16="http://schemas.microsoft.com/office/drawing/2014/main" id="{4FF69525-20AE-4D31-AE43-85C88D03D5B2}"/>
                </a:ext>
              </a:extLst>
            </p:cNvPr>
            <p:cNvCxnSpPr>
              <a:cxnSpLocks/>
              <a:stCxn id="292" idx="4"/>
              <a:endCxn id="306" idx="2"/>
            </p:cNvCxnSpPr>
            <p:nvPr userDrawn="1"/>
          </p:nvCxnSpPr>
          <p:spPr>
            <a:xfrm flipH="1" flipV="1">
              <a:off x="10368902" y="619"/>
              <a:ext cx="597574" cy="110561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Straight Connector 273">
              <a:extLst>
                <a:ext uri="{FF2B5EF4-FFF2-40B4-BE49-F238E27FC236}">
                  <a16:creationId xmlns:a16="http://schemas.microsoft.com/office/drawing/2014/main" id="{767DF7A1-3BCE-4C50-A72A-D96080965A74}"/>
                </a:ext>
              </a:extLst>
            </p:cNvPr>
            <p:cNvCxnSpPr>
              <a:cxnSpLocks/>
              <a:stCxn id="288" idx="5"/>
              <a:endCxn id="306" idx="0"/>
            </p:cNvCxnSpPr>
            <p:nvPr userDrawn="1"/>
          </p:nvCxnSpPr>
          <p:spPr>
            <a:xfrm flipV="1">
              <a:off x="9322059" y="-420"/>
              <a:ext cx="935027" cy="34595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Straight Connector 274">
              <a:extLst>
                <a:ext uri="{FF2B5EF4-FFF2-40B4-BE49-F238E27FC236}">
                  <a16:creationId xmlns:a16="http://schemas.microsoft.com/office/drawing/2014/main" id="{FEE99231-0032-4547-8D61-8BBE2D637328}"/>
                </a:ext>
              </a:extLst>
            </p:cNvPr>
            <p:cNvCxnSpPr>
              <a:cxnSpLocks/>
              <a:stCxn id="289" idx="7"/>
              <a:endCxn id="290" idx="3"/>
            </p:cNvCxnSpPr>
            <p:nvPr userDrawn="1"/>
          </p:nvCxnSpPr>
          <p:spPr>
            <a:xfrm>
              <a:off x="11908987" y="430109"/>
              <a:ext cx="270959" cy="124100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Straight Connector 275">
              <a:extLst>
                <a:ext uri="{FF2B5EF4-FFF2-40B4-BE49-F238E27FC236}">
                  <a16:creationId xmlns:a16="http://schemas.microsoft.com/office/drawing/2014/main" id="{662C8885-CB77-4E91-A512-46568A8B99FA}"/>
                </a:ext>
              </a:extLst>
            </p:cNvPr>
            <p:cNvCxnSpPr>
              <a:cxnSpLocks/>
              <a:stCxn id="287" idx="7"/>
              <a:endCxn id="293" idx="3"/>
            </p:cNvCxnSpPr>
            <p:nvPr userDrawn="1"/>
          </p:nvCxnSpPr>
          <p:spPr>
            <a:xfrm>
              <a:off x="7803031" y="570690"/>
              <a:ext cx="1424418" cy="97780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Straight Connector 276">
              <a:extLst>
                <a:ext uri="{FF2B5EF4-FFF2-40B4-BE49-F238E27FC236}">
                  <a16:creationId xmlns:a16="http://schemas.microsoft.com/office/drawing/2014/main" id="{9D223472-4242-406A-84A0-39555CEFAB66}"/>
                </a:ext>
              </a:extLst>
            </p:cNvPr>
            <p:cNvCxnSpPr>
              <a:cxnSpLocks/>
              <a:endCxn id="289" idx="4"/>
            </p:cNvCxnSpPr>
            <p:nvPr userDrawn="1"/>
          </p:nvCxnSpPr>
          <p:spPr>
            <a:xfrm flipH="1">
              <a:off x="11829760" y="8940"/>
              <a:ext cx="14366" cy="22989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8" name="Oval 277">
              <a:extLst>
                <a:ext uri="{FF2B5EF4-FFF2-40B4-BE49-F238E27FC236}">
                  <a16:creationId xmlns:a16="http://schemas.microsoft.com/office/drawing/2014/main" id="{9328838F-CE26-40FE-892F-A87085F132B2}"/>
                </a:ext>
              </a:extLst>
            </p:cNvPr>
            <p:cNvSpPr/>
            <p:nvPr userDrawn="1"/>
          </p:nvSpPr>
          <p:spPr>
            <a:xfrm rot="1036530" flipV="1">
              <a:off x="3282465" y="2770682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Oval 278">
              <a:extLst>
                <a:ext uri="{FF2B5EF4-FFF2-40B4-BE49-F238E27FC236}">
                  <a16:creationId xmlns:a16="http://schemas.microsoft.com/office/drawing/2014/main" id="{C51359B0-B6FD-47F8-ACF7-D045A3EE51A0}"/>
                </a:ext>
              </a:extLst>
            </p:cNvPr>
            <p:cNvSpPr/>
            <p:nvPr userDrawn="1"/>
          </p:nvSpPr>
          <p:spPr>
            <a:xfrm flipV="1">
              <a:off x="2747608" y="1509248"/>
              <a:ext cx="236156" cy="236156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0" name="Oval 279">
              <a:extLst>
                <a:ext uri="{FF2B5EF4-FFF2-40B4-BE49-F238E27FC236}">
                  <a16:creationId xmlns:a16="http://schemas.microsoft.com/office/drawing/2014/main" id="{F81CB774-3B8F-42E8-836E-48169A34560B}"/>
                </a:ext>
              </a:extLst>
            </p:cNvPr>
            <p:cNvSpPr/>
            <p:nvPr userDrawn="1"/>
          </p:nvSpPr>
          <p:spPr>
            <a:xfrm flipV="1">
              <a:off x="1393233" y="1713758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1" name="Oval 280">
              <a:extLst>
                <a:ext uri="{FF2B5EF4-FFF2-40B4-BE49-F238E27FC236}">
                  <a16:creationId xmlns:a16="http://schemas.microsoft.com/office/drawing/2014/main" id="{FD5DD5B0-1CA6-4508-A51C-83666C38F7B3}"/>
                </a:ext>
              </a:extLst>
            </p:cNvPr>
            <p:cNvSpPr>
              <a:spLocks noChangeAspect="1"/>
            </p:cNvSpPr>
            <p:nvPr userDrawn="1"/>
          </p:nvSpPr>
          <p:spPr>
            <a:xfrm flipV="1">
              <a:off x="1898758" y="683587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2" name="Oval 281">
              <a:extLst>
                <a:ext uri="{FF2B5EF4-FFF2-40B4-BE49-F238E27FC236}">
                  <a16:creationId xmlns:a16="http://schemas.microsoft.com/office/drawing/2014/main" id="{746BA1BF-42F0-4A4A-A1C1-A15EC383B0B2}"/>
                </a:ext>
              </a:extLst>
            </p:cNvPr>
            <p:cNvSpPr>
              <a:spLocks noChangeAspect="1"/>
            </p:cNvSpPr>
            <p:nvPr userDrawn="1"/>
          </p:nvSpPr>
          <p:spPr>
            <a:xfrm flipV="1">
              <a:off x="3677624" y="568516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Oval 282">
              <a:extLst>
                <a:ext uri="{FF2B5EF4-FFF2-40B4-BE49-F238E27FC236}">
                  <a16:creationId xmlns:a16="http://schemas.microsoft.com/office/drawing/2014/main" id="{5F8D3A38-DFDA-4C2D-A754-5E2E30CBC73E}"/>
                </a:ext>
              </a:extLst>
            </p:cNvPr>
            <p:cNvSpPr/>
            <p:nvPr userDrawn="1"/>
          </p:nvSpPr>
          <p:spPr>
            <a:xfrm flipV="1">
              <a:off x="5036983" y="880818"/>
              <a:ext cx="236156" cy="236156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Oval 283">
              <a:extLst>
                <a:ext uri="{FF2B5EF4-FFF2-40B4-BE49-F238E27FC236}">
                  <a16:creationId xmlns:a16="http://schemas.microsoft.com/office/drawing/2014/main" id="{C4AC1473-1BC8-40E4-8062-8D47A809C083}"/>
                </a:ext>
              </a:extLst>
            </p:cNvPr>
            <p:cNvSpPr>
              <a:spLocks noChangeAspect="1"/>
            </p:cNvSpPr>
            <p:nvPr userDrawn="1"/>
          </p:nvSpPr>
          <p:spPr>
            <a:xfrm flipV="1">
              <a:off x="6168345" y="1141694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5" name="Oval 284">
              <a:extLst>
                <a:ext uri="{FF2B5EF4-FFF2-40B4-BE49-F238E27FC236}">
                  <a16:creationId xmlns:a16="http://schemas.microsoft.com/office/drawing/2014/main" id="{1D52A7B4-6D6B-4C25-929A-3BF185D69F34}"/>
                </a:ext>
              </a:extLst>
            </p:cNvPr>
            <p:cNvSpPr/>
            <p:nvPr userDrawn="1"/>
          </p:nvSpPr>
          <p:spPr>
            <a:xfrm flipV="1">
              <a:off x="6173566" y="2159704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Oval 285">
              <a:extLst>
                <a:ext uri="{FF2B5EF4-FFF2-40B4-BE49-F238E27FC236}">
                  <a16:creationId xmlns:a16="http://schemas.microsoft.com/office/drawing/2014/main" id="{08E677B3-3CB4-43C7-A0E0-7CBF7F2E5119}"/>
                </a:ext>
              </a:extLst>
            </p:cNvPr>
            <p:cNvSpPr/>
            <p:nvPr userDrawn="1"/>
          </p:nvSpPr>
          <p:spPr>
            <a:xfrm flipV="1">
              <a:off x="7625759" y="1610137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7" name="Oval 286">
              <a:extLst>
                <a:ext uri="{FF2B5EF4-FFF2-40B4-BE49-F238E27FC236}">
                  <a16:creationId xmlns:a16="http://schemas.microsoft.com/office/drawing/2014/main" id="{55E96EB3-3D78-472B-A91C-9C28435D62CC}"/>
                </a:ext>
              </a:extLst>
            </p:cNvPr>
            <p:cNvSpPr>
              <a:spLocks noChangeAspect="1"/>
            </p:cNvSpPr>
            <p:nvPr userDrawn="1"/>
          </p:nvSpPr>
          <p:spPr>
            <a:xfrm flipV="1">
              <a:off x="7675517" y="443175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8" name="Oval 287">
              <a:extLst>
                <a:ext uri="{FF2B5EF4-FFF2-40B4-BE49-F238E27FC236}">
                  <a16:creationId xmlns:a16="http://schemas.microsoft.com/office/drawing/2014/main" id="{41F5E7D3-2DF9-4288-997E-CCC2D692A9F0}"/>
                </a:ext>
              </a:extLst>
            </p:cNvPr>
            <p:cNvSpPr/>
            <p:nvPr userDrawn="1"/>
          </p:nvSpPr>
          <p:spPr>
            <a:xfrm flipV="1">
              <a:off x="9130788" y="312716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9" name="Oval 288">
              <a:extLst>
                <a:ext uri="{FF2B5EF4-FFF2-40B4-BE49-F238E27FC236}">
                  <a16:creationId xmlns:a16="http://schemas.microsoft.com/office/drawing/2014/main" id="{67D218BF-7211-41FC-B72B-2A69BA454353}"/>
                </a:ext>
              </a:extLst>
            </p:cNvPr>
            <p:cNvSpPr/>
            <p:nvPr userDrawn="1"/>
          </p:nvSpPr>
          <p:spPr>
            <a:xfrm flipV="1">
              <a:off x="11717716" y="238838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0" name="Oval 289">
              <a:extLst>
                <a:ext uri="{FF2B5EF4-FFF2-40B4-BE49-F238E27FC236}">
                  <a16:creationId xmlns:a16="http://schemas.microsoft.com/office/drawing/2014/main" id="{5BD084A1-F321-490B-BCE1-C68A6379B8B8}"/>
                </a:ext>
              </a:extLst>
            </p:cNvPr>
            <p:cNvSpPr>
              <a:spLocks noChangeAspect="1"/>
            </p:cNvSpPr>
            <p:nvPr userDrawn="1"/>
          </p:nvSpPr>
          <p:spPr>
            <a:xfrm rot="682168" flipV="1">
              <a:off x="12146619" y="1658608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Oval 290">
              <a:extLst>
                <a:ext uri="{FF2B5EF4-FFF2-40B4-BE49-F238E27FC236}">
                  <a16:creationId xmlns:a16="http://schemas.microsoft.com/office/drawing/2014/main" id="{017D7F5A-1D15-4BC4-A062-B3F1C3FCAC72}"/>
                </a:ext>
              </a:extLst>
            </p:cNvPr>
            <p:cNvSpPr/>
            <p:nvPr userDrawn="1"/>
          </p:nvSpPr>
          <p:spPr>
            <a:xfrm rot="738506" flipV="1">
              <a:off x="11757562" y="2761495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2" name="Oval 291">
              <a:extLst>
                <a:ext uri="{FF2B5EF4-FFF2-40B4-BE49-F238E27FC236}">
                  <a16:creationId xmlns:a16="http://schemas.microsoft.com/office/drawing/2014/main" id="{FB86196B-8407-4199-9E06-36A476177139}"/>
                </a:ext>
              </a:extLst>
            </p:cNvPr>
            <p:cNvSpPr/>
            <p:nvPr userDrawn="1"/>
          </p:nvSpPr>
          <p:spPr>
            <a:xfrm rot="20935587" flipV="1">
              <a:off x="10875952" y="1104151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3" name="Oval 292">
              <a:extLst>
                <a:ext uri="{FF2B5EF4-FFF2-40B4-BE49-F238E27FC236}">
                  <a16:creationId xmlns:a16="http://schemas.microsoft.com/office/drawing/2014/main" id="{1F909509-499E-41E5-B785-2A415E133515}"/>
                </a:ext>
              </a:extLst>
            </p:cNvPr>
            <p:cNvSpPr/>
            <p:nvPr userDrawn="1"/>
          </p:nvSpPr>
          <p:spPr>
            <a:xfrm flipV="1">
              <a:off x="9194632" y="1515677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4" name="Oval 293">
              <a:extLst>
                <a:ext uri="{FF2B5EF4-FFF2-40B4-BE49-F238E27FC236}">
                  <a16:creationId xmlns:a16="http://schemas.microsoft.com/office/drawing/2014/main" id="{20DF45AF-C231-4461-8A5F-352FECCA830C}"/>
                </a:ext>
              </a:extLst>
            </p:cNvPr>
            <p:cNvSpPr>
              <a:spLocks noChangeAspect="1"/>
            </p:cNvSpPr>
            <p:nvPr userDrawn="1"/>
          </p:nvSpPr>
          <p:spPr>
            <a:xfrm flipV="1">
              <a:off x="10274387" y="2531131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5" name="Oval 294">
              <a:extLst>
                <a:ext uri="{FF2B5EF4-FFF2-40B4-BE49-F238E27FC236}">
                  <a16:creationId xmlns:a16="http://schemas.microsoft.com/office/drawing/2014/main" id="{C2A63C02-4106-4E61-9D52-3A9C853FCBC7}"/>
                </a:ext>
              </a:extLst>
            </p:cNvPr>
            <p:cNvSpPr>
              <a:spLocks noChangeAspect="1"/>
            </p:cNvSpPr>
            <p:nvPr userDrawn="1"/>
          </p:nvSpPr>
          <p:spPr>
            <a:xfrm flipV="1">
              <a:off x="3780028" y="1301345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Oval 295">
              <a:extLst>
                <a:ext uri="{FF2B5EF4-FFF2-40B4-BE49-F238E27FC236}">
                  <a16:creationId xmlns:a16="http://schemas.microsoft.com/office/drawing/2014/main" id="{8E47B77C-C899-4567-BBF6-A3B45E2ED710}"/>
                </a:ext>
              </a:extLst>
            </p:cNvPr>
            <p:cNvSpPr>
              <a:spLocks noChangeAspect="1"/>
            </p:cNvSpPr>
            <p:nvPr userDrawn="1"/>
          </p:nvSpPr>
          <p:spPr>
            <a:xfrm flipV="1">
              <a:off x="4938273" y="2119800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Oval 296">
              <a:extLst>
                <a:ext uri="{FF2B5EF4-FFF2-40B4-BE49-F238E27FC236}">
                  <a16:creationId xmlns:a16="http://schemas.microsoft.com/office/drawing/2014/main" id="{0FF83A66-25E4-4ECA-8370-A014E67563EF}"/>
                </a:ext>
              </a:extLst>
            </p:cNvPr>
            <p:cNvSpPr>
              <a:spLocks noChangeAspect="1"/>
            </p:cNvSpPr>
            <p:nvPr userDrawn="1"/>
          </p:nvSpPr>
          <p:spPr>
            <a:xfrm flipV="1">
              <a:off x="3888828" y="2078148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8" name="Straight Connector 297">
              <a:extLst>
                <a:ext uri="{FF2B5EF4-FFF2-40B4-BE49-F238E27FC236}">
                  <a16:creationId xmlns:a16="http://schemas.microsoft.com/office/drawing/2014/main" id="{B62DB05F-0F6D-49E5-B545-A8FE1255E55F}"/>
                </a:ext>
              </a:extLst>
            </p:cNvPr>
            <p:cNvCxnSpPr>
              <a:cxnSpLocks/>
              <a:stCxn id="297" idx="2"/>
              <a:endCxn id="279" idx="7"/>
            </p:cNvCxnSpPr>
            <p:nvPr userDrawn="1"/>
          </p:nvCxnSpPr>
          <p:spPr>
            <a:xfrm flipH="1" flipV="1">
              <a:off x="2949180" y="1710820"/>
              <a:ext cx="939648" cy="44202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>
              <a:extLst>
                <a:ext uri="{FF2B5EF4-FFF2-40B4-BE49-F238E27FC236}">
                  <a16:creationId xmlns:a16="http://schemas.microsoft.com/office/drawing/2014/main" id="{F7C4D2B3-EC37-456D-819C-835393059591}"/>
                </a:ext>
              </a:extLst>
            </p:cNvPr>
            <p:cNvCxnSpPr>
              <a:cxnSpLocks/>
              <a:stCxn id="280" idx="4"/>
              <a:endCxn id="281" idx="1"/>
            </p:cNvCxnSpPr>
            <p:nvPr userDrawn="1"/>
          </p:nvCxnSpPr>
          <p:spPr>
            <a:xfrm flipV="1">
              <a:off x="1505277" y="811101"/>
              <a:ext cx="415359" cy="90265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0" name="Oval 299">
              <a:extLst>
                <a:ext uri="{FF2B5EF4-FFF2-40B4-BE49-F238E27FC236}">
                  <a16:creationId xmlns:a16="http://schemas.microsoft.com/office/drawing/2014/main" id="{DF03BEDA-1AC6-453B-AD12-038768ED7DD0}"/>
                </a:ext>
              </a:extLst>
            </p:cNvPr>
            <p:cNvSpPr>
              <a:spLocks noChangeAspect="1"/>
            </p:cNvSpPr>
            <p:nvPr userDrawn="1"/>
          </p:nvSpPr>
          <p:spPr>
            <a:xfrm flipV="1">
              <a:off x="435217" y="863669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1" name="Straight Connector 300">
              <a:extLst>
                <a:ext uri="{FF2B5EF4-FFF2-40B4-BE49-F238E27FC236}">
                  <a16:creationId xmlns:a16="http://schemas.microsoft.com/office/drawing/2014/main" id="{3A647290-7C84-4002-9C95-82383DF354B7}"/>
                </a:ext>
              </a:extLst>
            </p:cNvPr>
            <p:cNvCxnSpPr>
              <a:cxnSpLocks/>
              <a:stCxn id="300" idx="3"/>
            </p:cNvCxnSpPr>
            <p:nvPr userDrawn="1"/>
          </p:nvCxnSpPr>
          <p:spPr>
            <a:xfrm flipH="1" flipV="1">
              <a:off x="14396" y="20999"/>
              <a:ext cx="442699" cy="86454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>
              <a:extLst>
                <a:ext uri="{FF2B5EF4-FFF2-40B4-BE49-F238E27FC236}">
                  <a16:creationId xmlns:a16="http://schemas.microsoft.com/office/drawing/2014/main" id="{5A0E74CA-40CC-4165-A061-1EB133A176B7}"/>
                </a:ext>
              </a:extLst>
            </p:cNvPr>
            <p:cNvCxnSpPr>
              <a:cxnSpLocks/>
              <a:stCxn id="300" idx="2"/>
            </p:cNvCxnSpPr>
            <p:nvPr userDrawn="1"/>
          </p:nvCxnSpPr>
          <p:spPr>
            <a:xfrm flipH="1" flipV="1">
              <a:off x="-27532" y="832189"/>
              <a:ext cx="462749" cy="10617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Straight Connector 302">
              <a:extLst>
                <a:ext uri="{FF2B5EF4-FFF2-40B4-BE49-F238E27FC236}">
                  <a16:creationId xmlns:a16="http://schemas.microsoft.com/office/drawing/2014/main" id="{9613F1AE-24BD-4812-8FD8-8AAE7AC981F9}"/>
                </a:ext>
              </a:extLst>
            </p:cNvPr>
            <p:cNvCxnSpPr>
              <a:cxnSpLocks/>
              <a:stCxn id="300" idx="1"/>
            </p:cNvCxnSpPr>
            <p:nvPr userDrawn="1"/>
          </p:nvCxnSpPr>
          <p:spPr>
            <a:xfrm flipH="1">
              <a:off x="-27532" y="991183"/>
              <a:ext cx="484627" cy="496569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4" name="Straight Connector 303">
              <a:extLst>
                <a:ext uri="{FF2B5EF4-FFF2-40B4-BE49-F238E27FC236}">
                  <a16:creationId xmlns:a16="http://schemas.microsoft.com/office/drawing/2014/main" id="{A9C338E3-BA21-4ED6-9CDF-C7B813EF1C3F}"/>
                </a:ext>
              </a:extLst>
            </p:cNvPr>
            <p:cNvCxnSpPr>
              <a:cxnSpLocks/>
              <a:endCxn id="280" idx="2"/>
            </p:cNvCxnSpPr>
            <p:nvPr userDrawn="1"/>
          </p:nvCxnSpPr>
          <p:spPr>
            <a:xfrm flipV="1">
              <a:off x="42498" y="1825802"/>
              <a:ext cx="1350735" cy="17745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5" name="Chord 304">
              <a:extLst>
                <a:ext uri="{FF2B5EF4-FFF2-40B4-BE49-F238E27FC236}">
                  <a16:creationId xmlns:a16="http://schemas.microsoft.com/office/drawing/2014/main" id="{803A8CF8-BC24-43AF-AA99-E8935C3CA71F}"/>
                </a:ext>
              </a:extLst>
            </p:cNvPr>
            <p:cNvSpPr>
              <a:spLocks noChangeAspect="1"/>
            </p:cNvSpPr>
            <p:nvPr userDrawn="1"/>
          </p:nvSpPr>
          <p:spPr>
            <a:xfrm flipV="1">
              <a:off x="6507935" y="-75430"/>
              <a:ext cx="149392" cy="149392"/>
            </a:xfrm>
            <a:prstGeom prst="chord">
              <a:avLst>
                <a:gd name="adj1" fmla="val 10550803"/>
                <a:gd name="adj2" fmla="val 185318"/>
              </a:avLst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6" name="Chord 305">
              <a:extLst>
                <a:ext uri="{FF2B5EF4-FFF2-40B4-BE49-F238E27FC236}">
                  <a16:creationId xmlns:a16="http://schemas.microsoft.com/office/drawing/2014/main" id="{9EC0E5C5-A1FF-4B40-B94D-1BEC68B8C51A}"/>
                </a:ext>
              </a:extLst>
            </p:cNvPr>
            <p:cNvSpPr>
              <a:spLocks noChangeAspect="1"/>
            </p:cNvSpPr>
            <p:nvPr userDrawn="1"/>
          </p:nvSpPr>
          <p:spPr>
            <a:xfrm flipV="1">
              <a:off x="10256792" y="-104349"/>
              <a:ext cx="224088" cy="224088"/>
            </a:xfrm>
            <a:prstGeom prst="chord">
              <a:avLst>
                <a:gd name="adj1" fmla="val 10550803"/>
                <a:gd name="adj2" fmla="val 185318"/>
              </a:avLst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7" name="Straight Connector 306">
              <a:extLst>
                <a:ext uri="{FF2B5EF4-FFF2-40B4-BE49-F238E27FC236}">
                  <a16:creationId xmlns:a16="http://schemas.microsoft.com/office/drawing/2014/main" id="{0B3EFD2F-D3C7-4B03-8933-E4503E4A7175}"/>
                </a:ext>
              </a:extLst>
            </p:cNvPr>
            <p:cNvCxnSpPr>
              <a:cxnSpLocks/>
              <a:stCxn id="305" idx="1"/>
              <a:endCxn id="287" idx="3"/>
            </p:cNvCxnSpPr>
            <p:nvPr userDrawn="1"/>
          </p:nvCxnSpPr>
          <p:spPr>
            <a:xfrm>
              <a:off x="6657218" y="-4759"/>
              <a:ext cx="1040177" cy="46981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Straight Connector 307">
              <a:extLst>
                <a:ext uri="{FF2B5EF4-FFF2-40B4-BE49-F238E27FC236}">
                  <a16:creationId xmlns:a16="http://schemas.microsoft.com/office/drawing/2014/main" id="{B2AE14B5-0884-48C3-8F4D-697B86834B1A}"/>
                </a:ext>
              </a:extLst>
            </p:cNvPr>
            <p:cNvCxnSpPr>
              <a:cxnSpLocks/>
              <a:endCxn id="359" idx="1"/>
            </p:cNvCxnSpPr>
            <p:nvPr userDrawn="1"/>
          </p:nvCxnSpPr>
          <p:spPr>
            <a:xfrm flipH="1">
              <a:off x="11505573" y="5340915"/>
              <a:ext cx="674373" cy="39668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Straight Connector 308">
              <a:extLst>
                <a:ext uri="{FF2B5EF4-FFF2-40B4-BE49-F238E27FC236}">
                  <a16:creationId xmlns:a16="http://schemas.microsoft.com/office/drawing/2014/main" id="{E5A1BC5E-E569-4F04-8856-8ED42F6D109F}"/>
                </a:ext>
              </a:extLst>
            </p:cNvPr>
            <p:cNvCxnSpPr>
              <a:cxnSpLocks/>
              <a:endCxn id="374" idx="2"/>
            </p:cNvCxnSpPr>
            <p:nvPr userDrawn="1"/>
          </p:nvCxnSpPr>
          <p:spPr>
            <a:xfrm flipH="1">
              <a:off x="11638867" y="4355007"/>
              <a:ext cx="670058" cy="27048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Straight Connector 309">
              <a:extLst>
                <a:ext uri="{FF2B5EF4-FFF2-40B4-BE49-F238E27FC236}">
                  <a16:creationId xmlns:a16="http://schemas.microsoft.com/office/drawing/2014/main" id="{73606B82-7A21-4C42-B774-D4A40DBBFC2B}"/>
                </a:ext>
              </a:extLst>
            </p:cNvPr>
            <p:cNvCxnSpPr>
              <a:cxnSpLocks/>
              <a:stCxn id="359" idx="0"/>
              <a:endCxn id="374" idx="4"/>
            </p:cNvCxnSpPr>
            <p:nvPr userDrawn="1"/>
          </p:nvCxnSpPr>
          <p:spPr>
            <a:xfrm flipV="1">
              <a:off x="11422079" y="4700191"/>
              <a:ext cx="142092" cy="100282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Straight Connector 310">
              <a:extLst>
                <a:ext uri="{FF2B5EF4-FFF2-40B4-BE49-F238E27FC236}">
                  <a16:creationId xmlns:a16="http://schemas.microsoft.com/office/drawing/2014/main" id="{37E06664-8680-400A-95D2-4500DC639718}"/>
                </a:ext>
              </a:extLst>
            </p:cNvPr>
            <p:cNvCxnSpPr>
              <a:cxnSpLocks/>
              <a:stCxn id="425" idx="2"/>
              <a:endCxn id="361" idx="1"/>
            </p:cNvCxnSpPr>
            <p:nvPr userDrawn="1"/>
          </p:nvCxnSpPr>
          <p:spPr>
            <a:xfrm>
              <a:off x="10451194" y="3503136"/>
              <a:ext cx="31607" cy="69341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" name="Straight Connector 311">
              <a:extLst>
                <a:ext uri="{FF2B5EF4-FFF2-40B4-BE49-F238E27FC236}">
                  <a16:creationId xmlns:a16="http://schemas.microsoft.com/office/drawing/2014/main" id="{79D06D4C-A3F3-48FD-8ABE-91F9FEC4EB2D}"/>
                </a:ext>
              </a:extLst>
            </p:cNvPr>
            <p:cNvCxnSpPr>
              <a:cxnSpLocks/>
              <a:stCxn id="359" idx="7"/>
              <a:endCxn id="361" idx="3"/>
            </p:cNvCxnSpPr>
            <p:nvPr userDrawn="1"/>
          </p:nvCxnSpPr>
          <p:spPr>
            <a:xfrm flipH="1" flipV="1">
              <a:off x="10482801" y="4355007"/>
              <a:ext cx="855784" cy="138259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Straight Connector 312">
              <a:extLst>
                <a:ext uri="{FF2B5EF4-FFF2-40B4-BE49-F238E27FC236}">
                  <a16:creationId xmlns:a16="http://schemas.microsoft.com/office/drawing/2014/main" id="{88EAA0A3-7473-494C-A739-62854D6D2E83}"/>
                </a:ext>
              </a:extLst>
            </p:cNvPr>
            <p:cNvCxnSpPr>
              <a:cxnSpLocks/>
              <a:endCxn id="374" idx="3"/>
            </p:cNvCxnSpPr>
            <p:nvPr userDrawn="1"/>
          </p:nvCxnSpPr>
          <p:spPr>
            <a:xfrm flipH="1" flipV="1">
              <a:off x="11616989" y="4678313"/>
              <a:ext cx="692282" cy="40958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" name="Straight Connector 313">
              <a:extLst>
                <a:ext uri="{FF2B5EF4-FFF2-40B4-BE49-F238E27FC236}">
                  <a16:creationId xmlns:a16="http://schemas.microsoft.com/office/drawing/2014/main" id="{DACC921E-0A3C-419C-9517-C461E7346670}"/>
                </a:ext>
              </a:extLst>
            </p:cNvPr>
            <p:cNvCxnSpPr>
              <a:cxnSpLocks/>
              <a:stCxn id="374" idx="6"/>
              <a:endCxn id="361" idx="2"/>
            </p:cNvCxnSpPr>
            <p:nvPr userDrawn="1"/>
          </p:nvCxnSpPr>
          <p:spPr>
            <a:xfrm flipH="1" flipV="1">
              <a:off x="10515618" y="4275780"/>
              <a:ext cx="973856" cy="34971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5" name="Straight Connector 314">
              <a:extLst>
                <a:ext uri="{FF2B5EF4-FFF2-40B4-BE49-F238E27FC236}">
                  <a16:creationId xmlns:a16="http://schemas.microsoft.com/office/drawing/2014/main" id="{B8683BDD-491F-4CFB-B0D9-D48E4544306F}"/>
                </a:ext>
              </a:extLst>
            </p:cNvPr>
            <p:cNvCxnSpPr>
              <a:cxnSpLocks/>
              <a:stCxn id="360" idx="0"/>
              <a:endCxn id="361" idx="4"/>
            </p:cNvCxnSpPr>
            <p:nvPr userDrawn="1"/>
          </p:nvCxnSpPr>
          <p:spPr>
            <a:xfrm flipV="1">
              <a:off x="10334099" y="4387824"/>
              <a:ext cx="69475" cy="114108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Straight Connector 315">
              <a:extLst>
                <a:ext uri="{FF2B5EF4-FFF2-40B4-BE49-F238E27FC236}">
                  <a16:creationId xmlns:a16="http://schemas.microsoft.com/office/drawing/2014/main" id="{B9217134-6C36-44E9-8989-7E9C15BF3769}"/>
                </a:ext>
              </a:extLst>
            </p:cNvPr>
            <p:cNvCxnSpPr>
              <a:cxnSpLocks/>
              <a:stCxn id="363" idx="1"/>
              <a:endCxn id="361" idx="5"/>
            </p:cNvCxnSpPr>
            <p:nvPr userDrawn="1"/>
          </p:nvCxnSpPr>
          <p:spPr>
            <a:xfrm flipV="1">
              <a:off x="8879746" y="4355007"/>
              <a:ext cx="1444602" cy="130374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Straight Connector 316">
              <a:extLst>
                <a:ext uri="{FF2B5EF4-FFF2-40B4-BE49-F238E27FC236}">
                  <a16:creationId xmlns:a16="http://schemas.microsoft.com/office/drawing/2014/main" id="{A69A050D-29C8-4238-97CF-7BD1598894BB}"/>
                </a:ext>
              </a:extLst>
            </p:cNvPr>
            <p:cNvCxnSpPr>
              <a:cxnSpLocks/>
              <a:stCxn id="363" idx="0"/>
              <a:endCxn id="362" idx="4"/>
            </p:cNvCxnSpPr>
            <p:nvPr userDrawn="1"/>
          </p:nvCxnSpPr>
          <p:spPr>
            <a:xfrm flipV="1">
              <a:off x="8826927" y="4619304"/>
              <a:ext cx="12410" cy="1017569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Straight Connector 317">
              <a:extLst>
                <a:ext uri="{FF2B5EF4-FFF2-40B4-BE49-F238E27FC236}">
                  <a16:creationId xmlns:a16="http://schemas.microsoft.com/office/drawing/2014/main" id="{209DABDF-5649-4C3D-B1C6-9AB41E0EF595}"/>
                </a:ext>
              </a:extLst>
            </p:cNvPr>
            <p:cNvCxnSpPr>
              <a:cxnSpLocks/>
              <a:stCxn id="362" idx="2"/>
              <a:endCxn id="361" idx="6"/>
            </p:cNvCxnSpPr>
            <p:nvPr userDrawn="1"/>
          </p:nvCxnSpPr>
          <p:spPr>
            <a:xfrm flipV="1">
              <a:off x="8951381" y="4275780"/>
              <a:ext cx="1340149" cy="23148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9" name="Straight Connector 318">
              <a:extLst>
                <a:ext uri="{FF2B5EF4-FFF2-40B4-BE49-F238E27FC236}">
                  <a16:creationId xmlns:a16="http://schemas.microsoft.com/office/drawing/2014/main" id="{88B3BD9F-62BC-434F-B5CA-E69914C1613B}"/>
                </a:ext>
              </a:extLst>
            </p:cNvPr>
            <p:cNvCxnSpPr>
              <a:cxnSpLocks/>
              <a:stCxn id="362" idx="7"/>
              <a:endCxn id="370" idx="2"/>
            </p:cNvCxnSpPr>
            <p:nvPr userDrawn="1"/>
          </p:nvCxnSpPr>
          <p:spPr>
            <a:xfrm flipH="1" flipV="1">
              <a:off x="6683226" y="3221226"/>
              <a:ext cx="2076884" cy="120680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0" name="Straight Connector 319">
              <a:extLst>
                <a:ext uri="{FF2B5EF4-FFF2-40B4-BE49-F238E27FC236}">
                  <a16:creationId xmlns:a16="http://schemas.microsoft.com/office/drawing/2014/main" id="{5D06F356-4E3C-407E-A58E-22A50D1A06EA}"/>
                </a:ext>
              </a:extLst>
            </p:cNvPr>
            <p:cNvCxnSpPr>
              <a:cxnSpLocks/>
              <a:stCxn id="362" idx="6"/>
              <a:endCxn id="369" idx="2"/>
            </p:cNvCxnSpPr>
            <p:nvPr userDrawn="1"/>
          </p:nvCxnSpPr>
          <p:spPr>
            <a:xfrm flipH="1">
              <a:off x="7382508" y="4507260"/>
              <a:ext cx="1344785" cy="94459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1" name="Straight Connector 320">
              <a:extLst>
                <a:ext uri="{FF2B5EF4-FFF2-40B4-BE49-F238E27FC236}">
                  <a16:creationId xmlns:a16="http://schemas.microsoft.com/office/drawing/2014/main" id="{42DCA09D-25C7-47A0-AC87-35396A545EF5}"/>
                </a:ext>
              </a:extLst>
            </p:cNvPr>
            <p:cNvCxnSpPr>
              <a:cxnSpLocks/>
              <a:stCxn id="369" idx="7"/>
              <a:endCxn id="370" idx="3"/>
            </p:cNvCxnSpPr>
            <p:nvPr userDrawn="1"/>
          </p:nvCxnSpPr>
          <p:spPr>
            <a:xfrm flipH="1" flipV="1">
              <a:off x="6661348" y="3274044"/>
              <a:ext cx="529889" cy="124844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Straight Connector 321">
              <a:extLst>
                <a:ext uri="{FF2B5EF4-FFF2-40B4-BE49-F238E27FC236}">
                  <a16:creationId xmlns:a16="http://schemas.microsoft.com/office/drawing/2014/main" id="{54E553F4-5DCA-49BB-9B97-29FADEE2F81C}"/>
                </a:ext>
              </a:extLst>
            </p:cNvPr>
            <p:cNvCxnSpPr>
              <a:cxnSpLocks/>
              <a:stCxn id="426" idx="1"/>
              <a:endCxn id="361" idx="0"/>
            </p:cNvCxnSpPr>
            <p:nvPr userDrawn="1"/>
          </p:nvCxnSpPr>
          <p:spPr>
            <a:xfrm>
              <a:off x="9564537" y="3108409"/>
              <a:ext cx="839037" cy="105532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Straight Connector 322">
              <a:extLst>
                <a:ext uri="{FF2B5EF4-FFF2-40B4-BE49-F238E27FC236}">
                  <a16:creationId xmlns:a16="http://schemas.microsoft.com/office/drawing/2014/main" id="{4DA9B0F5-8712-47DC-A6E8-06EA65A6B75A}"/>
                </a:ext>
              </a:extLst>
            </p:cNvPr>
            <p:cNvCxnSpPr>
              <a:cxnSpLocks/>
              <a:endCxn id="359" idx="3"/>
            </p:cNvCxnSpPr>
            <p:nvPr userDrawn="1"/>
          </p:nvCxnSpPr>
          <p:spPr>
            <a:xfrm flipH="1" flipV="1">
              <a:off x="11505573" y="5904589"/>
              <a:ext cx="674373" cy="32801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Straight Connector 323">
              <a:extLst>
                <a:ext uri="{FF2B5EF4-FFF2-40B4-BE49-F238E27FC236}">
                  <a16:creationId xmlns:a16="http://schemas.microsoft.com/office/drawing/2014/main" id="{A344CA09-781A-40C0-901D-C33D0B5CA990}"/>
                </a:ext>
              </a:extLst>
            </p:cNvPr>
            <p:cNvCxnSpPr>
              <a:cxnSpLocks/>
              <a:stCxn id="360" idx="2"/>
              <a:endCxn id="359" idx="6"/>
            </p:cNvCxnSpPr>
            <p:nvPr userDrawn="1"/>
          </p:nvCxnSpPr>
          <p:spPr>
            <a:xfrm>
              <a:off x="10408795" y="5603601"/>
              <a:ext cx="895205" cy="21749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Straight Connector 324">
              <a:extLst>
                <a:ext uri="{FF2B5EF4-FFF2-40B4-BE49-F238E27FC236}">
                  <a16:creationId xmlns:a16="http://schemas.microsoft.com/office/drawing/2014/main" id="{3CA83F3F-2067-41AC-AB50-F2A5D4767B31}"/>
                </a:ext>
              </a:extLst>
            </p:cNvPr>
            <p:cNvCxnSpPr>
              <a:cxnSpLocks/>
              <a:stCxn id="375" idx="0"/>
              <a:endCxn id="359" idx="5"/>
            </p:cNvCxnSpPr>
            <p:nvPr userDrawn="1"/>
          </p:nvCxnSpPr>
          <p:spPr>
            <a:xfrm flipV="1">
              <a:off x="10069009" y="5904589"/>
              <a:ext cx="1269576" cy="92154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Straight Connector 325">
              <a:extLst>
                <a:ext uri="{FF2B5EF4-FFF2-40B4-BE49-F238E27FC236}">
                  <a16:creationId xmlns:a16="http://schemas.microsoft.com/office/drawing/2014/main" id="{CC50FF3E-AE55-4776-A4F9-AC8CA18046F9}"/>
                </a:ext>
              </a:extLst>
            </p:cNvPr>
            <p:cNvCxnSpPr>
              <a:cxnSpLocks/>
              <a:endCxn id="359" idx="4"/>
            </p:cNvCxnSpPr>
            <p:nvPr userDrawn="1"/>
          </p:nvCxnSpPr>
          <p:spPr>
            <a:xfrm flipH="1" flipV="1">
              <a:off x="11422079" y="5939173"/>
              <a:ext cx="271967" cy="91035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Straight Connector 326">
              <a:extLst>
                <a:ext uri="{FF2B5EF4-FFF2-40B4-BE49-F238E27FC236}">
                  <a16:creationId xmlns:a16="http://schemas.microsoft.com/office/drawing/2014/main" id="{20EDBD9D-01B7-42D7-A5F0-CFEF414716F3}"/>
                </a:ext>
              </a:extLst>
            </p:cNvPr>
            <p:cNvCxnSpPr>
              <a:cxnSpLocks/>
              <a:stCxn id="375" idx="2"/>
              <a:endCxn id="360" idx="4"/>
            </p:cNvCxnSpPr>
            <p:nvPr userDrawn="1"/>
          </p:nvCxnSpPr>
          <p:spPr>
            <a:xfrm flipV="1">
              <a:off x="9994466" y="5678297"/>
              <a:ext cx="339634" cy="114714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Straight Connector 327">
              <a:extLst>
                <a:ext uri="{FF2B5EF4-FFF2-40B4-BE49-F238E27FC236}">
                  <a16:creationId xmlns:a16="http://schemas.microsoft.com/office/drawing/2014/main" id="{3B9D9CA2-CD1E-4892-BD38-152E8A5AF6BA}"/>
                </a:ext>
              </a:extLst>
            </p:cNvPr>
            <p:cNvCxnSpPr>
              <a:cxnSpLocks/>
              <a:stCxn id="363" idx="2"/>
              <a:endCxn id="360" idx="6"/>
            </p:cNvCxnSpPr>
            <p:nvPr userDrawn="1"/>
          </p:nvCxnSpPr>
          <p:spPr>
            <a:xfrm flipV="1">
              <a:off x="8901623" y="5603601"/>
              <a:ext cx="1357780" cy="107969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9" name="Straight Connector 328">
              <a:extLst>
                <a:ext uri="{FF2B5EF4-FFF2-40B4-BE49-F238E27FC236}">
                  <a16:creationId xmlns:a16="http://schemas.microsoft.com/office/drawing/2014/main" id="{D1FB8D65-F38E-4D20-89DE-B561EFDE8E7C}"/>
                </a:ext>
              </a:extLst>
            </p:cNvPr>
            <p:cNvCxnSpPr>
              <a:cxnSpLocks/>
              <a:stCxn id="363" idx="4"/>
            </p:cNvCxnSpPr>
            <p:nvPr userDrawn="1"/>
          </p:nvCxnSpPr>
          <p:spPr>
            <a:xfrm flipH="1">
              <a:off x="8785593" y="5786266"/>
              <a:ext cx="41334" cy="104241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0" name="Straight Connector 329">
              <a:extLst>
                <a:ext uri="{FF2B5EF4-FFF2-40B4-BE49-F238E27FC236}">
                  <a16:creationId xmlns:a16="http://schemas.microsoft.com/office/drawing/2014/main" id="{AB873FEA-1D36-4144-A904-6BE6D699FD7F}"/>
                </a:ext>
              </a:extLst>
            </p:cNvPr>
            <p:cNvCxnSpPr>
              <a:cxnSpLocks/>
              <a:stCxn id="364" idx="3"/>
            </p:cNvCxnSpPr>
            <p:nvPr userDrawn="1"/>
          </p:nvCxnSpPr>
          <p:spPr>
            <a:xfrm>
              <a:off x="7413535" y="5883908"/>
              <a:ext cx="565475" cy="95879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1" name="Straight Connector 330">
              <a:extLst>
                <a:ext uri="{FF2B5EF4-FFF2-40B4-BE49-F238E27FC236}">
                  <a16:creationId xmlns:a16="http://schemas.microsoft.com/office/drawing/2014/main" id="{73381A32-3AB9-4799-9440-ACA82630E2F0}"/>
                </a:ext>
              </a:extLst>
            </p:cNvPr>
            <p:cNvCxnSpPr>
              <a:cxnSpLocks/>
              <a:stCxn id="364" idx="2"/>
              <a:endCxn id="363" idx="6"/>
            </p:cNvCxnSpPr>
            <p:nvPr userDrawn="1"/>
          </p:nvCxnSpPr>
          <p:spPr>
            <a:xfrm flipV="1">
              <a:off x="7446352" y="5711570"/>
              <a:ext cx="1305879" cy="9311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2" name="Straight Connector 331">
              <a:extLst>
                <a:ext uri="{FF2B5EF4-FFF2-40B4-BE49-F238E27FC236}">
                  <a16:creationId xmlns:a16="http://schemas.microsoft.com/office/drawing/2014/main" id="{41A42A69-C0BD-4C67-86C6-B09F41AEABE5}"/>
                </a:ext>
              </a:extLst>
            </p:cNvPr>
            <p:cNvCxnSpPr>
              <a:cxnSpLocks/>
              <a:stCxn id="369" idx="4"/>
              <a:endCxn id="364" idx="0"/>
            </p:cNvCxnSpPr>
            <p:nvPr userDrawn="1"/>
          </p:nvCxnSpPr>
          <p:spPr>
            <a:xfrm>
              <a:off x="7270464" y="4713764"/>
              <a:ext cx="63844" cy="97887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3" name="Straight Connector 332">
              <a:extLst>
                <a:ext uri="{FF2B5EF4-FFF2-40B4-BE49-F238E27FC236}">
                  <a16:creationId xmlns:a16="http://schemas.microsoft.com/office/drawing/2014/main" id="{FAD84289-A629-45E4-8454-3CF49AA6652A}"/>
                </a:ext>
              </a:extLst>
            </p:cNvPr>
            <p:cNvCxnSpPr>
              <a:cxnSpLocks/>
              <a:stCxn id="368" idx="3"/>
              <a:endCxn id="364" idx="7"/>
            </p:cNvCxnSpPr>
            <p:nvPr userDrawn="1"/>
          </p:nvCxnSpPr>
          <p:spPr>
            <a:xfrm>
              <a:off x="5682113" y="5075781"/>
              <a:ext cx="1572968" cy="64967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4" name="Straight Connector 333">
              <a:extLst>
                <a:ext uri="{FF2B5EF4-FFF2-40B4-BE49-F238E27FC236}">
                  <a16:creationId xmlns:a16="http://schemas.microsoft.com/office/drawing/2014/main" id="{69C4C5D8-2A77-4007-A06D-470CDA48E145}"/>
                </a:ext>
              </a:extLst>
            </p:cNvPr>
            <p:cNvCxnSpPr>
              <a:cxnSpLocks/>
              <a:stCxn id="368" idx="2"/>
              <a:endCxn id="369" idx="6"/>
            </p:cNvCxnSpPr>
            <p:nvPr userDrawn="1"/>
          </p:nvCxnSpPr>
          <p:spPr>
            <a:xfrm flipV="1">
              <a:off x="5699103" y="4601720"/>
              <a:ext cx="1459318" cy="39000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Straight Connector 334">
              <a:extLst>
                <a:ext uri="{FF2B5EF4-FFF2-40B4-BE49-F238E27FC236}">
                  <a16:creationId xmlns:a16="http://schemas.microsoft.com/office/drawing/2014/main" id="{74CFDCDC-A2C6-4E2C-BF5A-D6D37E212933}"/>
                </a:ext>
              </a:extLst>
            </p:cNvPr>
            <p:cNvCxnSpPr>
              <a:cxnSpLocks/>
              <a:stCxn id="368" idx="1"/>
              <a:endCxn id="370" idx="4"/>
            </p:cNvCxnSpPr>
            <p:nvPr userDrawn="1"/>
          </p:nvCxnSpPr>
          <p:spPr>
            <a:xfrm flipV="1">
              <a:off x="5651680" y="3295922"/>
              <a:ext cx="956850" cy="162435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Straight Connector 335">
              <a:extLst>
                <a:ext uri="{FF2B5EF4-FFF2-40B4-BE49-F238E27FC236}">
                  <a16:creationId xmlns:a16="http://schemas.microsoft.com/office/drawing/2014/main" id="{8B7AED4B-5CE5-40BF-A8C1-D52EC1B6EFDA}"/>
                </a:ext>
              </a:extLst>
            </p:cNvPr>
            <p:cNvCxnSpPr>
              <a:cxnSpLocks/>
              <a:stCxn id="366" idx="1"/>
              <a:endCxn id="370" idx="5"/>
            </p:cNvCxnSpPr>
            <p:nvPr userDrawn="1"/>
          </p:nvCxnSpPr>
          <p:spPr>
            <a:xfrm flipV="1">
              <a:off x="4477836" y="3274044"/>
              <a:ext cx="2077876" cy="177284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Straight Connector 336">
              <a:extLst>
                <a:ext uri="{FF2B5EF4-FFF2-40B4-BE49-F238E27FC236}">
                  <a16:creationId xmlns:a16="http://schemas.microsoft.com/office/drawing/2014/main" id="{72E27CFF-A236-48FA-86F8-FF7F050A5095}"/>
                </a:ext>
              </a:extLst>
            </p:cNvPr>
            <p:cNvCxnSpPr>
              <a:cxnSpLocks/>
              <a:stCxn id="366" idx="0"/>
              <a:endCxn id="367" idx="4"/>
            </p:cNvCxnSpPr>
            <p:nvPr userDrawn="1"/>
          </p:nvCxnSpPr>
          <p:spPr>
            <a:xfrm flipV="1">
              <a:off x="4430367" y="4043431"/>
              <a:ext cx="58508" cy="97159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Straight Connector 337">
              <a:extLst>
                <a:ext uri="{FF2B5EF4-FFF2-40B4-BE49-F238E27FC236}">
                  <a16:creationId xmlns:a16="http://schemas.microsoft.com/office/drawing/2014/main" id="{751FE0B7-3792-4AAF-ACAE-EAD6311729D5}"/>
                </a:ext>
              </a:extLst>
            </p:cNvPr>
            <p:cNvCxnSpPr>
              <a:cxnSpLocks/>
              <a:stCxn id="372" idx="0"/>
              <a:endCxn id="371" idx="4"/>
            </p:cNvCxnSpPr>
            <p:nvPr userDrawn="1"/>
          </p:nvCxnSpPr>
          <p:spPr>
            <a:xfrm flipV="1">
              <a:off x="2274960" y="3873481"/>
              <a:ext cx="236156" cy="115395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Straight Connector 338">
              <a:extLst>
                <a:ext uri="{FF2B5EF4-FFF2-40B4-BE49-F238E27FC236}">
                  <a16:creationId xmlns:a16="http://schemas.microsoft.com/office/drawing/2014/main" id="{0420555B-3474-439C-B67D-33E1A137ABF3}"/>
                </a:ext>
              </a:extLst>
            </p:cNvPr>
            <p:cNvCxnSpPr>
              <a:cxnSpLocks/>
              <a:stCxn id="400" idx="7"/>
              <a:endCxn id="371" idx="5"/>
            </p:cNvCxnSpPr>
            <p:nvPr userDrawn="1"/>
          </p:nvCxnSpPr>
          <p:spPr>
            <a:xfrm flipV="1">
              <a:off x="1153506" y="3840664"/>
              <a:ext cx="1278383" cy="71666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0" name="Straight Connector 339">
              <a:extLst>
                <a:ext uri="{FF2B5EF4-FFF2-40B4-BE49-F238E27FC236}">
                  <a16:creationId xmlns:a16="http://schemas.microsoft.com/office/drawing/2014/main" id="{2F050DAC-EAFB-449B-9079-CB1DC0A1FA81}"/>
                </a:ext>
              </a:extLst>
            </p:cNvPr>
            <p:cNvCxnSpPr>
              <a:cxnSpLocks/>
              <a:endCxn id="372" idx="6"/>
            </p:cNvCxnSpPr>
            <p:nvPr userDrawn="1"/>
          </p:nvCxnSpPr>
          <p:spPr>
            <a:xfrm flipV="1">
              <a:off x="1109306" y="5139476"/>
              <a:ext cx="1053610" cy="42045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1" name="Straight Connector 340">
              <a:extLst>
                <a:ext uri="{FF2B5EF4-FFF2-40B4-BE49-F238E27FC236}">
                  <a16:creationId xmlns:a16="http://schemas.microsoft.com/office/drawing/2014/main" id="{F5EE5C84-226E-40D9-AE8B-004CAEE39B9F}"/>
                </a:ext>
              </a:extLst>
            </p:cNvPr>
            <p:cNvCxnSpPr>
              <a:cxnSpLocks/>
              <a:stCxn id="399" idx="5"/>
              <a:endCxn id="373" idx="6"/>
            </p:cNvCxnSpPr>
            <p:nvPr userDrawn="1"/>
          </p:nvCxnSpPr>
          <p:spPr>
            <a:xfrm>
              <a:off x="1094332" y="5702233"/>
              <a:ext cx="1771424" cy="47755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2" name="Straight Connector 341">
              <a:extLst>
                <a:ext uri="{FF2B5EF4-FFF2-40B4-BE49-F238E27FC236}">
                  <a16:creationId xmlns:a16="http://schemas.microsoft.com/office/drawing/2014/main" id="{AE745548-FAB0-4C8E-B5E0-54B200AD0452}"/>
                </a:ext>
              </a:extLst>
            </p:cNvPr>
            <p:cNvCxnSpPr>
              <a:cxnSpLocks/>
              <a:endCxn id="373" idx="4"/>
            </p:cNvCxnSpPr>
            <p:nvPr userDrawn="1"/>
          </p:nvCxnSpPr>
          <p:spPr>
            <a:xfrm flipV="1">
              <a:off x="2739040" y="6254482"/>
              <a:ext cx="201412" cy="54393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Straight Connector 342">
              <a:extLst>
                <a:ext uri="{FF2B5EF4-FFF2-40B4-BE49-F238E27FC236}">
                  <a16:creationId xmlns:a16="http://schemas.microsoft.com/office/drawing/2014/main" id="{10E20996-2C56-4D00-B7E4-B374303E3BE2}"/>
                </a:ext>
              </a:extLst>
            </p:cNvPr>
            <p:cNvCxnSpPr>
              <a:cxnSpLocks/>
              <a:stCxn id="373" idx="3"/>
            </p:cNvCxnSpPr>
            <p:nvPr userDrawn="1"/>
          </p:nvCxnSpPr>
          <p:spPr>
            <a:xfrm>
              <a:off x="2993271" y="6232605"/>
              <a:ext cx="836426" cy="56581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4" name="Straight Connector 343">
              <a:extLst>
                <a:ext uri="{FF2B5EF4-FFF2-40B4-BE49-F238E27FC236}">
                  <a16:creationId xmlns:a16="http://schemas.microsoft.com/office/drawing/2014/main" id="{E1E5B5F4-2841-4AD3-8595-7D56CB4CB1CF}"/>
                </a:ext>
              </a:extLst>
            </p:cNvPr>
            <p:cNvCxnSpPr>
              <a:cxnSpLocks/>
              <a:stCxn id="373" idx="3"/>
              <a:endCxn id="365" idx="6"/>
            </p:cNvCxnSpPr>
            <p:nvPr userDrawn="1"/>
          </p:nvCxnSpPr>
          <p:spPr>
            <a:xfrm flipV="1">
              <a:off x="2993270" y="6187800"/>
              <a:ext cx="1496920" cy="4480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5" name="Straight Connector 344">
              <a:extLst>
                <a:ext uri="{FF2B5EF4-FFF2-40B4-BE49-F238E27FC236}">
                  <a16:creationId xmlns:a16="http://schemas.microsoft.com/office/drawing/2014/main" id="{12384D1F-105A-489C-9B69-078D8036EB86}"/>
                </a:ext>
              </a:extLst>
            </p:cNvPr>
            <p:cNvCxnSpPr>
              <a:cxnSpLocks/>
              <a:stCxn id="373" idx="1"/>
              <a:endCxn id="366" idx="5"/>
            </p:cNvCxnSpPr>
            <p:nvPr userDrawn="1"/>
          </p:nvCxnSpPr>
          <p:spPr>
            <a:xfrm flipV="1">
              <a:off x="2993270" y="5129624"/>
              <a:ext cx="1360178" cy="99734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6" name="Straight Connector 345">
              <a:extLst>
                <a:ext uri="{FF2B5EF4-FFF2-40B4-BE49-F238E27FC236}">
                  <a16:creationId xmlns:a16="http://schemas.microsoft.com/office/drawing/2014/main" id="{4DED21D8-7962-4380-9762-C10429327D22}"/>
                </a:ext>
              </a:extLst>
            </p:cNvPr>
            <p:cNvCxnSpPr>
              <a:cxnSpLocks/>
              <a:stCxn id="372" idx="2"/>
              <a:endCxn id="366" idx="6"/>
            </p:cNvCxnSpPr>
            <p:nvPr userDrawn="1"/>
          </p:nvCxnSpPr>
          <p:spPr>
            <a:xfrm flipV="1">
              <a:off x="2387004" y="5073530"/>
              <a:ext cx="1955408" cy="6594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7" name="Straight Connector 346">
              <a:extLst>
                <a:ext uri="{FF2B5EF4-FFF2-40B4-BE49-F238E27FC236}">
                  <a16:creationId xmlns:a16="http://schemas.microsoft.com/office/drawing/2014/main" id="{931C9480-D3C2-42A5-A673-59B3993EA610}"/>
                </a:ext>
              </a:extLst>
            </p:cNvPr>
            <p:cNvCxnSpPr>
              <a:cxnSpLocks/>
              <a:stCxn id="371" idx="3"/>
              <a:endCxn id="366" idx="7"/>
            </p:cNvCxnSpPr>
            <p:nvPr userDrawn="1"/>
          </p:nvCxnSpPr>
          <p:spPr>
            <a:xfrm>
              <a:off x="2590343" y="3840664"/>
              <a:ext cx="1783930" cy="118539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8" name="Straight Connector 347">
              <a:extLst>
                <a:ext uri="{FF2B5EF4-FFF2-40B4-BE49-F238E27FC236}">
                  <a16:creationId xmlns:a16="http://schemas.microsoft.com/office/drawing/2014/main" id="{4F669E0E-B208-442B-A4DE-D0CCB99CAFDA}"/>
                </a:ext>
              </a:extLst>
            </p:cNvPr>
            <p:cNvCxnSpPr>
              <a:cxnSpLocks/>
              <a:stCxn id="371" idx="2"/>
              <a:endCxn id="367" idx="6"/>
            </p:cNvCxnSpPr>
            <p:nvPr userDrawn="1"/>
          </p:nvCxnSpPr>
          <p:spPr>
            <a:xfrm>
              <a:off x="2623160" y="3761437"/>
              <a:ext cx="1780131" cy="148640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9" name="Straight Connector 348">
              <a:extLst>
                <a:ext uri="{FF2B5EF4-FFF2-40B4-BE49-F238E27FC236}">
                  <a16:creationId xmlns:a16="http://schemas.microsoft.com/office/drawing/2014/main" id="{939ABCF5-20EB-4E54-AB0C-5EFB090596DC}"/>
                </a:ext>
              </a:extLst>
            </p:cNvPr>
            <p:cNvCxnSpPr>
              <a:cxnSpLocks/>
              <a:stCxn id="367" idx="1"/>
              <a:endCxn id="370" idx="6"/>
            </p:cNvCxnSpPr>
            <p:nvPr userDrawn="1"/>
          </p:nvCxnSpPr>
          <p:spPr>
            <a:xfrm flipV="1">
              <a:off x="4607055" y="3221226"/>
              <a:ext cx="1926779" cy="652219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0" name="Straight Connector 349">
              <a:extLst>
                <a:ext uri="{FF2B5EF4-FFF2-40B4-BE49-F238E27FC236}">
                  <a16:creationId xmlns:a16="http://schemas.microsoft.com/office/drawing/2014/main" id="{31D0667B-1689-44C2-B468-C8C6D2FB457F}"/>
                </a:ext>
              </a:extLst>
            </p:cNvPr>
            <p:cNvCxnSpPr>
              <a:cxnSpLocks/>
              <a:stCxn id="366" idx="2"/>
              <a:endCxn id="368" idx="6"/>
            </p:cNvCxnSpPr>
            <p:nvPr userDrawn="1"/>
          </p:nvCxnSpPr>
          <p:spPr>
            <a:xfrm flipV="1">
              <a:off x="4488872" y="5034766"/>
              <a:ext cx="990314" cy="6821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1" name="Straight Connector 350">
              <a:extLst>
                <a:ext uri="{FF2B5EF4-FFF2-40B4-BE49-F238E27FC236}">
                  <a16:creationId xmlns:a16="http://schemas.microsoft.com/office/drawing/2014/main" id="{E320FA37-AAC6-45FB-8433-E85266866BA3}"/>
                </a:ext>
              </a:extLst>
            </p:cNvPr>
            <p:cNvCxnSpPr>
              <a:cxnSpLocks/>
              <a:stCxn id="365" idx="1"/>
              <a:endCxn id="368" idx="5"/>
            </p:cNvCxnSpPr>
            <p:nvPr userDrawn="1"/>
          </p:nvCxnSpPr>
          <p:spPr>
            <a:xfrm flipV="1">
              <a:off x="4681461" y="5106214"/>
              <a:ext cx="845148" cy="1002359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2" name="Straight Connector 351">
              <a:extLst>
                <a:ext uri="{FF2B5EF4-FFF2-40B4-BE49-F238E27FC236}">
                  <a16:creationId xmlns:a16="http://schemas.microsoft.com/office/drawing/2014/main" id="{82F1C9CC-0F4D-42CD-83A7-E6640F18FF09}"/>
                </a:ext>
              </a:extLst>
            </p:cNvPr>
            <p:cNvCxnSpPr>
              <a:cxnSpLocks/>
              <a:stCxn id="365" idx="3"/>
              <a:endCxn id="376" idx="1"/>
            </p:cNvCxnSpPr>
            <p:nvPr userDrawn="1"/>
          </p:nvCxnSpPr>
          <p:spPr>
            <a:xfrm>
              <a:off x="4681461" y="6267027"/>
              <a:ext cx="1470253" cy="56805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Straight Connector 352">
              <a:extLst>
                <a:ext uri="{FF2B5EF4-FFF2-40B4-BE49-F238E27FC236}">
                  <a16:creationId xmlns:a16="http://schemas.microsoft.com/office/drawing/2014/main" id="{15850138-120E-44D7-B0C8-B0F662C64F98}"/>
                </a:ext>
              </a:extLst>
            </p:cNvPr>
            <p:cNvCxnSpPr>
              <a:cxnSpLocks/>
              <a:stCxn id="368" idx="4"/>
              <a:endCxn id="376" idx="2"/>
            </p:cNvCxnSpPr>
            <p:nvPr userDrawn="1"/>
          </p:nvCxnSpPr>
          <p:spPr>
            <a:xfrm>
              <a:off x="5610665" y="5123204"/>
              <a:ext cx="652864" cy="1712920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Straight Connector 353">
              <a:extLst>
                <a:ext uri="{FF2B5EF4-FFF2-40B4-BE49-F238E27FC236}">
                  <a16:creationId xmlns:a16="http://schemas.microsoft.com/office/drawing/2014/main" id="{ED037C8A-6234-4BFC-887A-27BE37761CCD}"/>
                </a:ext>
              </a:extLst>
            </p:cNvPr>
            <p:cNvCxnSpPr>
              <a:cxnSpLocks/>
              <a:stCxn id="364" idx="5"/>
              <a:endCxn id="376" idx="0"/>
            </p:cNvCxnSpPr>
            <p:nvPr userDrawn="1"/>
          </p:nvCxnSpPr>
          <p:spPr>
            <a:xfrm flipH="1">
              <a:off x="6375345" y="5883908"/>
              <a:ext cx="879736" cy="95325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5" name="Straight Connector 354">
              <a:extLst>
                <a:ext uri="{FF2B5EF4-FFF2-40B4-BE49-F238E27FC236}">
                  <a16:creationId xmlns:a16="http://schemas.microsoft.com/office/drawing/2014/main" id="{83E33691-6152-41D7-ACAB-031A796D6296}"/>
                </a:ext>
              </a:extLst>
            </p:cNvPr>
            <p:cNvCxnSpPr>
              <a:cxnSpLocks/>
              <a:stCxn id="365" idx="7"/>
              <a:endCxn id="366" idx="3"/>
            </p:cNvCxnSpPr>
            <p:nvPr userDrawn="1"/>
          </p:nvCxnSpPr>
          <p:spPr>
            <a:xfrm flipH="1" flipV="1">
              <a:off x="4457011" y="5150449"/>
              <a:ext cx="65996" cy="95812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6" name="Straight Connector 355">
              <a:extLst>
                <a:ext uri="{FF2B5EF4-FFF2-40B4-BE49-F238E27FC236}">
                  <a16:creationId xmlns:a16="http://schemas.microsoft.com/office/drawing/2014/main" id="{814C5FDF-A251-47D9-96C2-AF087B1279C8}"/>
                </a:ext>
              </a:extLst>
            </p:cNvPr>
            <p:cNvCxnSpPr>
              <a:cxnSpLocks/>
              <a:stCxn id="363" idx="7"/>
              <a:endCxn id="369" idx="3"/>
            </p:cNvCxnSpPr>
            <p:nvPr userDrawn="1"/>
          </p:nvCxnSpPr>
          <p:spPr>
            <a:xfrm flipH="1" flipV="1">
              <a:off x="7349691" y="4680947"/>
              <a:ext cx="1424418" cy="97780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Straight Connector 356">
              <a:extLst>
                <a:ext uri="{FF2B5EF4-FFF2-40B4-BE49-F238E27FC236}">
                  <a16:creationId xmlns:a16="http://schemas.microsoft.com/office/drawing/2014/main" id="{29C27080-14C8-46B9-AA9E-3B97E98A34EE}"/>
                </a:ext>
              </a:extLst>
            </p:cNvPr>
            <p:cNvCxnSpPr>
              <a:cxnSpLocks/>
              <a:endCxn id="365" idx="4"/>
            </p:cNvCxnSpPr>
            <p:nvPr userDrawn="1"/>
          </p:nvCxnSpPr>
          <p:spPr>
            <a:xfrm flipV="1">
              <a:off x="4489041" y="6299844"/>
              <a:ext cx="113193" cy="54614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8" name="Straight Connector 357">
              <a:extLst>
                <a:ext uri="{FF2B5EF4-FFF2-40B4-BE49-F238E27FC236}">
                  <a16:creationId xmlns:a16="http://schemas.microsoft.com/office/drawing/2014/main" id="{3517A6BC-C22B-450A-A3E4-5E955D71950B}"/>
                </a:ext>
              </a:extLst>
            </p:cNvPr>
            <p:cNvCxnSpPr>
              <a:cxnSpLocks/>
              <a:stCxn id="373" idx="7"/>
              <a:endCxn id="372" idx="4"/>
            </p:cNvCxnSpPr>
            <p:nvPr userDrawn="1"/>
          </p:nvCxnSpPr>
          <p:spPr>
            <a:xfrm flipH="1" flipV="1">
              <a:off x="2274960" y="5251520"/>
              <a:ext cx="612674" cy="87544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9" name="Oval 358">
              <a:extLst>
                <a:ext uri="{FF2B5EF4-FFF2-40B4-BE49-F238E27FC236}">
                  <a16:creationId xmlns:a16="http://schemas.microsoft.com/office/drawing/2014/main" id="{71FB03FF-5221-49F1-873D-9565FDF78CEB}"/>
                </a:ext>
              </a:extLst>
            </p:cNvPr>
            <p:cNvSpPr/>
            <p:nvPr userDrawn="1"/>
          </p:nvSpPr>
          <p:spPr>
            <a:xfrm flipH="1">
              <a:off x="11304001" y="5703017"/>
              <a:ext cx="236156" cy="236156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0" name="Oval 359">
              <a:extLst>
                <a:ext uri="{FF2B5EF4-FFF2-40B4-BE49-F238E27FC236}">
                  <a16:creationId xmlns:a16="http://schemas.microsoft.com/office/drawing/2014/main" id="{4E1D6D23-B555-4909-A425-FB20F54544AF}"/>
                </a:ext>
              </a:extLst>
            </p:cNvPr>
            <p:cNvSpPr>
              <a:spLocks noChangeAspect="1"/>
            </p:cNvSpPr>
            <p:nvPr userDrawn="1"/>
          </p:nvSpPr>
          <p:spPr>
            <a:xfrm flipH="1">
              <a:off x="10259403" y="5528905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1" name="Oval 360">
              <a:extLst>
                <a:ext uri="{FF2B5EF4-FFF2-40B4-BE49-F238E27FC236}">
                  <a16:creationId xmlns:a16="http://schemas.microsoft.com/office/drawing/2014/main" id="{0746B455-B91B-4A19-9DF3-15544E167507}"/>
                </a:ext>
              </a:extLst>
            </p:cNvPr>
            <p:cNvSpPr/>
            <p:nvPr userDrawn="1"/>
          </p:nvSpPr>
          <p:spPr>
            <a:xfrm flipH="1">
              <a:off x="10291530" y="4163736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2" name="Oval 361">
              <a:extLst>
                <a:ext uri="{FF2B5EF4-FFF2-40B4-BE49-F238E27FC236}">
                  <a16:creationId xmlns:a16="http://schemas.microsoft.com/office/drawing/2014/main" id="{6B4FED14-AD80-4C45-8271-8B6DEC6E84F6}"/>
                </a:ext>
              </a:extLst>
            </p:cNvPr>
            <p:cNvSpPr/>
            <p:nvPr userDrawn="1"/>
          </p:nvSpPr>
          <p:spPr>
            <a:xfrm flipH="1">
              <a:off x="8727293" y="4395216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3" name="Oval 362">
              <a:extLst>
                <a:ext uri="{FF2B5EF4-FFF2-40B4-BE49-F238E27FC236}">
                  <a16:creationId xmlns:a16="http://schemas.microsoft.com/office/drawing/2014/main" id="{4CB9AC57-3716-4E28-A520-1ADF362EE5D8}"/>
                </a:ext>
              </a:extLst>
            </p:cNvPr>
            <p:cNvSpPr>
              <a:spLocks noChangeAspect="1"/>
            </p:cNvSpPr>
            <p:nvPr userDrawn="1"/>
          </p:nvSpPr>
          <p:spPr>
            <a:xfrm flipH="1">
              <a:off x="8752231" y="5636874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4" name="Oval 363">
              <a:extLst>
                <a:ext uri="{FF2B5EF4-FFF2-40B4-BE49-F238E27FC236}">
                  <a16:creationId xmlns:a16="http://schemas.microsoft.com/office/drawing/2014/main" id="{537DF165-DF7E-4A7A-BF34-CC04F13CE370}"/>
                </a:ext>
              </a:extLst>
            </p:cNvPr>
            <p:cNvSpPr/>
            <p:nvPr userDrawn="1"/>
          </p:nvSpPr>
          <p:spPr>
            <a:xfrm flipH="1">
              <a:off x="7222264" y="5692637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5" name="Oval 364">
              <a:extLst>
                <a:ext uri="{FF2B5EF4-FFF2-40B4-BE49-F238E27FC236}">
                  <a16:creationId xmlns:a16="http://schemas.microsoft.com/office/drawing/2014/main" id="{E4DF5466-ACC1-4036-8A10-13E42918995A}"/>
                </a:ext>
              </a:extLst>
            </p:cNvPr>
            <p:cNvSpPr/>
            <p:nvPr userDrawn="1"/>
          </p:nvSpPr>
          <p:spPr>
            <a:xfrm flipH="1">
              <a:off x="4490190" y="6075756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6" name="Oval 365">
              <a:extLst>
                <a:ext uri="{FF2B5EF4-FFF2-40B4-BE49-F238E27FC236}">
                  <a16:creationId xmlns:a16="http://schemas.microsoft.com/office/drawing/2014/main" id="{6C663E73-0E93-41A5-B44B-AAD551B586F4}"/>
                </a:ext>
              </a:extLst>
            </p:cNvPr>
            <p:cNvSpPr>
              <a:spLocks noChangeAspect="1"/>
            </p:cNvSpPr>
            <p:nvPr userDrawn="1"/>
          </p:nvSpPr>
          <p:spPr>
            <a:xfrm rot="682168" flipH="1">
              <a:off x="4340946" y="5013559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7" name="Oval 366">
              <a:extLst>
                <a:ext uri="{FF2B5EF4-FFF2-40B4-BE49-F238E27FC236}">
                  <a16:creationId xmlns:a16="http://schemas.microsoft.com/office/drawing/2014/main" id="{98E841EC-AEEA-45DF-A257-6AFBB25B1825}"/>
                </a:ext>
              </a:extLst>
            </p:cNvPr>
            <p:cNvSpPr/>
            <p:nvPr userDrawn="1"/>
          </p:nvSpPr>
          <p:spPr>
            <a:xfrm rot="738506" flipH="1">
              <a:off x="4400716" y="3821918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8" name="Oval 367">
              <a:extLst>
                <a:ext uri="{FF2B5EF4-FFF2-40B4-BE49-F238E27FC236}">
                  <a16:creationId xmlns:a16="http://schemas.microsoft.com/office/drawing/2014/main" id="{3408C7E0-9D83-4EA4-831D-ED6290C98B2C}"/>
                </a:ext>
              </a:extLst>
            </p:cNvPr>
            <p:cNvSpPr/>
            <p:nvPr userDrawn="1"/>
          </p:nvSpPr>
          <p:spPr>
            <a:xfrm rot="20935587" flipH="1">
              <a:off x="5477100" y="4901202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9" name="Oval 368">
              <a:extLst>
                <a:ext uri="{FF2B5EF4-FFF2-40B4-BE49-F238E27FC236}">
                  <a16:creationId xmlns:a16="http://schemas.microsoft.com/office/drawing/2014/main" id="{DC344742-723A-4BC9-AB1B-EAA29939991D}"/>
                </a:ext>
              </a:extLst>
            </p:cNvPr>
            <p:cNvSpPr/>
            <p:nvPr userDrawn="1"/>
          </p:nvSpPr>
          <p:spPr>
            <a:xfrm flipH="1">
              <a:off x="7158420" y="4489676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0" name="Oval 369">
              <a:extLst>
                <a:ext uri="{FF2B5EF4-FFF2-40B4-BE49-F238E27FC236}">
                  <a16:creationId xmlns:a16="http://schemas.microsoft.com/office/drawing/2014/main" id="{E8081C25-140E-410A-A1C4-FCD6E82E9B8C}"/>
                </a:ext>
              </a:extLst>
            </p:cNvPr>
            <p:cNvSpPr>
              <a:spLocks noChangeAspect="1"/>
            </p:cNvSpPr>
            <p:nvPr userDrawn="1"/>
          </p:nvSpPr>
          <p:spPr>
            <a:xfrm flipH="1">
              <a:off x="6533834" y="3146530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1" name="Oval 370">
              <a:extLst>
                <a:ext uri="{FF2B5EF4-FFF2-40B4-BE49-F238E27FC236}">
                  <a16:creationId xmlns:a16="http://schemas.microsoft.com/office/drawing/2014/main" id="{5F4D5962-509B-4A99-8BCB-AB37C64F9AA9}"/>
                </a:ext>
              </a:extLst>
            </p:cNvPr>
            <p:cNvSpPr/>
            <p:nvPr userDrawn="1"/>
          </p:nvSpPr>
          <p:spPr>
            <a:xfrm flipH="1">
              <a:off x="2399072" y="3649393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2" name="Oval 371">
              <a:extLst>
                <a:ext uri="{FF2B5EF4-FFF2-40B4-BE49-F238E27FC236}">
                  <a16:creationId xmlns:a16="http://schemas.microsoft.com/office/drawing/2014/main" id="{E7844590-A772-4E75-8EE3-12BB20BF55DC}"/>
                </a:ext>
              </a:extLst>
            </p:cNvPr>
            <p:cNvSpPr/>
            <p:nvPr userDrawn="1"/>
          </p:nvSpPr>
          <p:spPr>
            <a:xfrm flipH="1">
              <a:off x="2162916" y="5027432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3" name="Oval 372">
              <a:extLst>
                <a:ext uri="{FF2B5EF4-FFF2-40B4-BE49-F238E27FC236}">
                  <a16:creationId xmlns:a16="http://schemas.microsoft.com/office/drawing/2014/main" id="{8A9782C5-6966-458C-853F-F9AF87C317F9}"/>
                </a:ext>
              </a:extLst>
            </p:cNvPr>
            <p:cNvSpPr>
              <a:spLocks noChangeAspect="1"/>
            </p:cNvSpPr>
            <p:nvPr userDrawn="1"/>
          </p:nvSpPr>
          <p:spPr>
            <a:xfrm flipH="1">
              <a:off x="2865756" y="6105090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4" name="Oval 373">
              <a:extLst>
                <a:ext uri="{FF2B5EF4-FFF2-40B4-BE49-F238E27FC236}">
                  <a16:creationId xmlns:a16="http://schemas.microsoft.com/office/drawing/2014/main" id="{66094655-3709-4B9B-938C-0CA2C5807F0D}"/>
                </a:ext>
              </a:extLst>
            </p:cNvPr>
            <p:cNvSpPr>
              <a:spLocks noChangeAspect="1"/>
            </p:cNvSpPr>
            <p:nvPr userDrawn="1"/>
          </p:nvSpPr>
          <p:spPr>
            <a:xfrm flipH="1">
              <a:off x="11489475" y="4550799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5" name="Chord 374">
              <a:extLst>
                <a:ext uri="{FF2B5EF4-FFF2-40B4-BE49-F238E27FC236}">
                  <a16:creationId xmlns:a16="http://schemas.microsoft.com/office/drawing/2014/main" id="{84CCA53A-B56B-4FA8-996D-EA29FE123250}"/>
                </a:ext>
              </a:extLst>
            </p:cNvPr>
            <p:cNvSpPr>
              <a:spLocks noChangeAspect="1"/>
            </p:cNvSpPr>
            <p:nvPr userDrawn="1"/>
          </p:nvSpPr>
          <p:spPr>
            <a:xfrm flipH="1">
              <a:off x="9919813" y="6746029"/>
              <a:ext cx="149392" cy="149392"/>
            </a:xfrm>
            <a:prstGeom prst="chord">
              <a:avLst>
                <a:gd name="adj1" fmla="val 10550803"/>
                <a:gd name="adj2" fmla="val 185318"/>
              </a:avLst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6" name="Chord 375">
              <a:extLst>
                <a:ext uri="{FF2B5EF4-FFF2-40B4-BE49-F238E27FC236}">
                  <a16:creationId xmlns:a16="http://schemas.microsoft.com/office/drawing/2014/main" id="{C9F513B8-F055-471E-AF07-7EEC13181286}"/>
                </a:ext>
              </a:extLst>
            </p:cNvPr>
            <p:cNvSpPr>
              <a:spLocks noChangeAspect="1"/>
            </p:cNvSpPr>
            <p:nvPr userDrawn="1"/>
          </p:nvSpPr>
          <p:spPr>
            <a:xfrm flipH="1">
              <a:off x="6151551" y="6717004"/>
              <a:ext cx="224088" cy="224088"/>
            </a:xfrm>
            <a:prstGeom prst="chord">
              <a:avLst>
                <a:gd name="adj1" fmla="val 10550803"/>
                <a:gd name="adj2" fmla="val 185318"/>
              </a:avLst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7" name="Straight Connector 376">
              <a:extLst>
                <a:ext uri="{FF2B5EF4-FFF2-40B4-BE49-F238E27FC236}">
                  <a16:creationId xmlns:a16="http://schemas.microsoft.com/office/drawing/2014/main" id="{0C79191C-CDBE-494C-8A0E-35FE0EA5DCD5}"/>
                </a:ext>
              </a:extLst>
            </p:cNvPr>
            <p:cNvCxnSpPr>
              <a:cxnSpLocks/>
              <a:stCxn id="375" idx="1"/>
              <a:endCxn id="363" idx="3"/>
            </p:cNvCxnSpPr>
            <p:nvPr userDrawn="1"/>
          </p:nvCxnSpPr>
          <p:spPr>
            <a:xfrm flipH="1" flipV="1">
              <a:off x="8879746" y="5764388"/>
              <a:ext cx="1040177" cy="106036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8" name="Straight Connector 377">
              <a:extLst>
                <a:ext uri="{FF2B5EF4-FFF2-40B4-BE49-F238E27FC236}">
                  <a16:creationId xmlns:a16="http://schemas.microsoft.com/office/drawing/2014/main" id="{E9C77736-851B-4ECD-8C22-9CA4FA6A5E32}"/>
                </a:ext>
              </a:extLst>
            </p:cNvPr>
            <p:cNvCxnSpPr>
              <a:cxnSpLocks/>
              <a:stCxn id="397" idx="6"/>
              <a:endCxn id="371" idx="6"/>
            </p:cNvCxnSpPr>
            <p:nvPr userDrawn="1"/>
          </p:nvCxnSpPr>
          <p:spPr>
            <a:xfrm>
              <a:off x="1249806" y="3691601"/>
              <a:ext cx="1149266" cy="6983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9" name="Straight Connector 378">
              <a:extLst>
                <a:ext uri="{FF2B5EF4-FFF2-40B4-BE49-F238E27FC236}">
                  <a16:creationId xmlns:a16="http://schemas.microsoft.com/office/drawing/2014/main" id="{7FF0E035-0421-4E84-9C27-B411F61AFEF2}"/>
                </a:ext>
              </a:extLst>
            </p:cNvPr>
            <p:cNvCxnSpPr>
              <a:cxnSpLocks/>
              <a:stCxn id="394" idx="4"/>
              <a:endCxn id="400" idx="1"/>
            </p:cNvCxnSpPr>
            <p:nvPr userDrawn="1"/>
          </p:nvCxnSpPr>
          <p:spPr>
            <a:xfrm>
              <a:off x="181389" y="3694736"/>
              <a:ext cx="833340" cy="86259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0" name="Straight Connector 379">
              <a:extLst>
                <a:ext uri="{FF2B5EF4-FFF2-40B4-BE49-F238E27FC236}">
                  <a16:creationId xmlns:a16="http://schemas.microsoft.com/office/drawing/2014/main" id="{1757AEA9-FE79-449E-8124-EC0BD2852CB5}"/>
                </a:ext>
              </a:extLst>
            </p:cNvPr>
            <p:cNvCxnSpPr>
              <a:cxnSpLocks/>
              <a:stCxn id="400" idx="4"/>
              <a:endCxn id="399" idx="0"/>
            </p:cNvCxnSpPr>
            <p:nvPr userDrawn="1"/>
          </p:nvCxnSpPr>
          <p:spPr>
            <a:xfrm flipH="1">
              <a:off x="990250" y="4724846"/>
              <a:ext cx="93868" cy="72611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1" name="Straight Connector 380">
              <a:extLst>
                <a:ext uri="{FF2B5EF4-FFF2-40B4-BE49-F238E27FC236}">
                  <a16:creationId xmlns:a16="http://schemas.microsoft.com/office/drawing/2014/main" id="{05E4414F-9F23-4C48-B010-1F33CE017444}"/>
                </a:ext>
              </a:extLst>
            </p:cNvPr>
            <p:cNvCxnSpPr>
              <a:cxnSpLocks/>
              <a:stCxn id="398" idx="3"/>
            </p:cNvCxnSpPr>
            <p:nvPr userDrawn="1"/>
          </p:nvCxnSpPr>
          <p:spPr>
            <a:xfrm flipH="1">
              <a:off x="994391" y="6664731"/>
              <a:ext cx="195332" cy="193269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2" name="Straight Connector 381">
              <a:extLst>
                <a:ext uri="{FF2B5EF4-FFF2-40B4-BE49-F238E27FC236}">
                  <a16:creationId xmlns:a16="http://schemas.microsoft.com/office/drawing/2014/main" id="{1801B2F5-4749-4356-B0CE-10729234336E}"/>
                </a:ext>
              </a:extLst>
            </p:cNvPr>
            <p:cNvCxnSpPr>
              <a:cxnSpLocks/>
              <a:stCxn id="398" idx="0"/>
              <a:endCxn id="399" idx="4"/>
            </p:cNvCxnSpPr>
            <p:nvPr userDrawn="1"/>
          </p:nvCxnSpPr>
          <p:spPr>
            <a:xfrm flipH="1" flipV="1">
              <a:off x="990250" y="5745345"/>
              <a:ext cx="303555" cy="668110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3" name="Straight Connector 382">
              <a:extLst>
                <a:ext uri="{FF2B5EF4-FFF2-40B4-BE49-F238E27FC236}">
                  <a16:creationId xmlns:a16="http://schemas.microsoft.com/office/drawing/2014/main" id="{E6DA6AF8-024D-48B7-AB00-83D4872B98E2}"/>
                </a:ext>
              </a:extLst>
            </p:cNvPr>
            <p:cNvCxnSpPr>
              <a:cxnSpLocks/>
              <a:stCxn id="408" idx="1"/>
              <a:endCxn id="394" idx="3"/>
            </p:cNvCxnSpPr>
            <p:nvPr userDrawn="1"/>
          </p:nvCxnSpPr>
          <p:spPr>
            <a:xfrm flipV="1">
              <a:off x="7025" y="3684478"/>
              <a:ext cx="62174" cy="103962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4" name="Straight Connector 383">
              <a:extLst>
                <a:ext uri="{FF2B5EF4-FFF2-40B4-BE49-F238E27FC236}">
                  <a16:creationId xmlns:a16="http://schemas.microsoft.com/office/drawing/2014/main" id="{F3E88EF3-4D78-45EC-A408-877FEB2D4DC0}"/>
                </a:ext>
              </a:extLst>
            </p:cNvPr>
            <p:cNvCxnSpPr>
              <a:cxnSpLocks/>
              <a:stCxn id="399" idx="2"/>
              <a:endCxn id="408" idx="0"/>
            </p:cNvCxnSpPr>
            <p:nvPr userDrawn="1"/>
          </p:nvCxnSpPr>
          <p:spPr>
            <a:xfrm flipH="1" flipV="1">
              <a:off x="4947" y="4947737"/>
              <a:ext cx="838109" cy="65041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5" name="Straight Connector 384">
              <a:extLst>
                <a:ext uri="{FF2B5EF4-FFF2-40B4-BE49-F238E27FC236}">
                  <a16:creationId xmlns:a16="http://schemas.microsoft.com/office/drawing/2014/main" id="{89D3F8DB-52DC-4FDE-8187-CDD85CFC21D5}"/>
                </a:ext>
              </a:extLst>
            </p:cNvPr>
            <p:cNvCxnSpPr>
              <a:cxnSpLocks/>
              <a:stCxn id="398" idx="1"/>
            </p:cNvCxnSpPr>
            <p:nvPr userDrawn="1"/>
          </p:nvCxnSpPr>
          <p:spPr>
            <a:xfrm flipH="1">
              <a:off x="0" y="6456567"/>
              <a:ext cx="1189723" cy="19055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6" name="Straight Connector 385">
              <a:extLst>
                <a:ext uri="{FF2B5EF4-FFF2-40B4-BE49-F238E27FC236}">
                  <a16:creationId xmlns:a16="http://schemas.microsoft.com/office/drawing/2014/main" id="{566A0EF4-9946-4BF2-9DB3-17A63534CA8C}"/>
                </a:ext>
              </a:extLst>
            </p:cNvPr>
            <p:cNvCxnSpPr>
              <a:cxnSpLocks/>
              <a:stCxn id="371" idx="1"/>
              <a:endCxn id="278" idx="0"/>
            </p:cNvCxnSpPr>
            <p:nvPr userDrawn="1"/>
          </p:nvCxnSpPr>
          <p:spPr>
            <a:xfrm flipV="1">
              <a:off x="2590343" y="2989715"/>
              <a:ext cx="770893" cy="69249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7" name="Straight Connector 386">
              <a:extLst>
                <a:ext uri="{FF2B5EF4-FFF2-40B4-BE49-F238E27FC236}">
                  <a16:creationId xmlns:a16="http://schemas.microsoft.com/office/drawing/2014/main" id="{3A9A3B6B-50E8-461B-9561-6224C115D21D}"/>
                </a:ext>
              </a:extLst>
            </p:cNvPr>
            <p:cNvCxnSpPr>
              <a:cxnSpLocks/>
              <a:stCxn id="396" idx="6"/>
              <a:endCxn id="395" idx="2"/>
            </p:cNvCxnSpPr>
            <p:nvPr userDrawn="1"/>
          </p:nvCxnSpPr>
          <p:spPr>
            <a:xfrm>
              <a:off x="683818" y="2689233"/>
              <a:ext cx="1046792" cy="26097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8" name="Straight Connector 387">
              <a:extLst>
                <a:ext uri="{FF2B5EF4-FFF2-40B4-BE49-F238E27FC236}">
                  <a16:creationId xmlns:a16="http://schemas.microsoft.com/office/drawing/2014/main" id="{0A5B1E5B-2794-49C2-B6C0-91F5A53A295D}"/>
                </a:ext>
              </a:extLst>
            </p:cNvPr>
            <p:cNvCxnSpPr>
              <a:cxnSpLocks/>
              <a:stCxn id="394" idx="7"/>
              <a:endCxn id="396" idx="3"/>
            </p:cNvCxnSpPr>
            <p:nvPr userDrawn="1"/>
          </p:nvCxnSpPr>
          <p:spPr>
            <a:xfrm flipV="1">
              <a:off x="206155" y="2793315"/>
              <a:ext cx="226387" cy="63057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9" name="Straight Connector 388">
              <a:extLst>
                <a:ext uri="{FF2B5EF4-FFF2-40B4-BE49-F238E27FC236}">
                  <a16:creationId xmlns:a16="http://schemas.microsoft.com/office/drawing/2014/main" id="{8A74305F-463F-4276-96C2-38555AE86C4E}"/>
                </a:ext>
              </a:extLst>
            </p:cNvPr>
            <p:cNvCxnSpPr>
              <a:cxnSpLocks/>
              <a:stCxn id="394" idx="5"/>
              <a:endCxn id="397" idx="2"/>
            </p:cNvCxnSpPr>
            <p:nvPr userDrawn="1"/>
          </p:nvCxnSpPr>
          <p:spPr>
            <a:xfrm>
              <a:off x="267973" y="3622660"/>
              <a:ext cx="785574" cy="6894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0" name="Straight Connector 389">
              <a:extLst>
                <a:ext uri="{FF2B5EF4-FFF2-40B4-BE49-F238E27FC236}">
                  <a16:creationId xmlns:a16="http://schemas.microsoft.com/office/drawing/2014/main" id="{5F7B5D64-565A-4DE4-B312-12BA4515BC48}"/>
                </a:ext>
              </a:extLst>
            </p:cNvPr>
            <p:cNvCxnSpPr>
              <a:cxnSpLocks/>
              <a:stCxn id="395" idx="3"/>
              <a:endCxn id="397" idx="7"/>
            </p:cNvCxnSpPr>
            <p:nvPr userDrawn="1"/>
          </p:nvCxnSpPr>
          <p:spPr>
            <a:xfrm flipH="1">
              <a:off x="1221065" y="3059892"/>
              <a:ext cx="554979" cy="562320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1" name="Straight Connector 390">
              <a:extLst>
                <a:ext uri="{FF2B5EF4-FFF2-40B4-BE49-F238E27FC236}">
                  <a16:creationId xmlns:a16="http://schemas.microsoft.com/office/drawing/2014/main" id="{AEFF3DFB-FAB0-4085-8DA0-3F6D1B69F212}"/>
                </a:ext>
              </a:extLst>
            </p:cNvPr>
            <p:cNvCxnSpPr>
              <a:cxnSpLocks/>
              <a:stCxn id="397" idx="4"/>
              <a:endCxn id="400" idx="0"/>
            </p:cNvCxnSpPr>
            <p:nvPr userDrawn="1"/>
          </p:nvCxnSpPr>
          <p:spPr>
            <a:xfrm flipH="1">
              <a:off x="1084118" y="3789730"/>
              <a:ext cx="67559" cy="73885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2" name="Straight Connector 391">
              <a:extLst>
                <a:ext uri="{FF2B5EF4-FFF2-40B4-BE49-F238E27FC236}">
                  <a16:creationId xmlns:a16="http://schemas.microsoft.com/office/drawing/2014/main" id="{69FF7952-F75E-4C97-870B-E111C9F153E3}"/>
                </a:ext>
              </a:extLst>
            </p:cNvPr>
            <p:cNvCxnSpPr>
              <a:cxnSpLocks/>
              <a:stCxn id="373" idx="2"/>
              <a:endCxn id="398" idx="2"/>
            </p:cNvCxnSpPr>
            <p:nvPr userDrawn="1"/>
          </p:nvCxnSpPr>
          <p:spPr>
            <a:xfrm flipH="1">
              <a:off x="1146611" y="6179786"/>
              <a:ext cx="1868537" cy="38086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3" name="Straight Connector 392">
              <a:extLst>
                <a:ext uri="{FF2B5EF4-FFF2-40B4-BE49-F238E27FC236}">
                  <a16:creationId xmlns:a16="http://schemas.microsoft.com/office/drawing/2014/main" id="{D037A298-A62C-4F82-B2AC-48EC0E635103}"/>
                </a:ext>
              </a:extLst>
            </p:cNvPr>
            <p:cNvCxnSpPr>
              <a:cxnSpLocks/>
              <a:endCxn id="398" idx="5"/>
            </p:cNvCxnSpPr>
            <p:nvPr userDrawn="1"/>
          </p:nvCxnSpPr>
          <p:spPr>
            <a:xfrm flipH="1" flipV="1">
              <a:off x="1397887" y="6664731"/>
              <a:ext cx="704210" cy="27636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4" name="Oval 393">
              <a:extLst>
                <a:ext uri="{FF2B5EF4-FFF2-40B4-BE49-F238E27FC236}">
                  <a16:creationId xmlns:a16="http://schemas.microsoft.com/office/drawing/2014/main" id="{C6C4FEE2-421D-4DCB-90DB-D5D1EAAED0EE}"/>
                </a:ext>
              </a:extLst>
            </p:cNvPr>
            <p:cNvSpPr/>
            <p:nvPr userDrawn="1"/>
          </p:nvSpPr>
          <p:spPr>
            <a:xfrm rot="20563470">
              <a:off x="-9517" y="3406988"/>
              <a:ext cx="294388" cy="2943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5" name="Oval 394">
              <a:extLst>
                <a:ext uri="{FF2B5EF4-FFF2-40B4-BE49-F238E27FC236}">
                  <a16:creationId xmlns:a16="http://schemas.microsoft.com/office/drawing/2014/main" id="{E1487618-6DB3-49CF-9104-7AF1CE996F93}"/>
                </a:ext>
              </a:extLst>
            </p:cNvPr>
            <p:cNvSpPr/>
            <p:nvPr userDrawn="1"/>
          </p:nvSpPr>
          <p:spPr>
            <a:xfrm>
              <a:off x="1730610" y="2795084"/>
              <a:ext cx="310242" cy="31024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6" name="Oval 395">
              <a:extLst>
                <a:ext uri="{FF2B5EF4-FFF2-40B4-BE49-F238E27FC236}">
                  <a16:creationId xmlns:a16="http://schemas.microsoft.com/office/drawing/2014/main" id="{43837EA3-ADB2-4AEA-A72B-F5DC7DE2E41B}"/>
                </a:ext>
              </a:extLst>
            </p:cNvPr>
            <p:cNvSpPr/>
            <p:nvPr userDrawn="1"/>
          </p:nvSpPr>
          <p:spPr>
            <a:xfrm>
              <a:off x="389430" y="2542039"/>
              <a:ext cx="294388" cy="2943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7" name="Oval 396">
              <a:extLst>
                <a:ext uri="{FF2B5EF4-FFF2-40B4-BE49-F238E27FC236}">
                  <a16:creationId xmlns:a16="http://schemas.microsoft.com/office/drawing/2014/main" id="{E93FB4C4-0049-40EC-8BD0-0BF963484ADA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1053547" y="3593471"/>
              <a:ext cx="196259" cy="196259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8" name="Oval 397">
              <a:extLst>
                <a:ext uri="{FF2B5EF4-FFF2-40B4-BE49-F238E27FC236}">
                  <a16:creationId xmlns:a16="http://schemas.microsoft.com/office/drawing/2014/main" id="{855315BE-A3D5-4967-BAFC-545EF8BA89B7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1146611" y="6413455"/>
              <a:ext cx="294388" cy="2943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9" name="Oval 398">
              <a:extLst>
                <a:ext uri="{FF2B5EF4-FFF2-40B4-BE49-F238E27FC236}">
                  <a16:creationId xmlns:a16="http://schemas.microsoft.com/office/drawing/2014/main" id="{BAA832B7-D6FE-4EB5-847F-C89C64E53E25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843056" y="5450957"/>
              <a:ext cx="294388" cy="2943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0" name="Oval 399">
              <a:extLst>
                <a:ext uri="{FF2B5EF4-FFF2-40B4-BE49-F238E27FC236}">
                  <a16:creationId xmlns:a16="http://schemas.microsoft.com/office/drawing/2014/main" id="{B3103402-5951-426B-A78A-C82538514FF5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985988" y="4528587"/>
              <a:ext cx="196259" cy="196259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1" name="Straight Connector 400">
              <a:extLst>
                <a:ext uri="{FF2B5EF4-FFF2-40B4-BE49-F238E27FC236}">
                  <a16:creationId xmlns:a16="http://schemas.microsoft.com/office/drawing/2014/main" id="{0DC30EAE-324F-43B4-9554-58134555F8FB}"/>
                </a:ext>
              </a:extLst>
            </p:cNvPr>
            <p:cNvCxnSpPr>
              <a:cxnSpLocks/>
              <a:stCxn id="400" idx="3"/>
            </p:cNvCxnSpPr>
            <p:nvPr userDrawn="1"/>
          </p:nvCxnSpPr>
          <p:spPr>
            <a:xfrm flipH="1">
              <a:off x="125106" y="4696105"/>
              <a:ext cx="889623" cy="16285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2" name="Straight Connector 401">
              <a:extLst>
                <a:ext uri="{FF2B5EF4-FFF2-40B4-BE49-F238E27FC236}">
                  <a16:creationId xmlns:a16="http://schemas.microsoft.com/office/drawing/2014/main" id="{D305A39A-8151-4DA8-A57A-04E6952BE4BF}"/>
                </a:ext>
              </a:extLst>
            </p:cNvPr>
            <p:cNvCxnSpPr>
              <a:cxnSpLocks/>
              <a:stCxn id="396" idx="4"/>
              <a:endCxn id="397" idx="1"/>
            </p:cNvCxnSpPr>
            <p:nvPr userDrawn="1"/>
          </p:nvCxnSpPr>
          <p:spPr>
            <a:xfrm>
              <a:off x="536624" y="2836427"/>
              <a:ext cx="545664" cy="78578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3" name="Oval 402">
              <a:extLst>
                <a:ext uri="{FF2B5EF4-FFF2-40B4-BE49-F238E27FC236}">
                  <a16:creationId xmlns:a16="http://schemas.microsoft.com/office/drawing/2014/main" id="{EFCDD1FD-D183-4D4B-AF22-F631E0AB19B3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4972557" y="2874980"/>
              <a:ext cx="196259" cy="196259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4" name="Straight Connector 403">
              <a:extLst>
                <a:ext uri="{FF2B5EF4-FFF2-40B4-BE49-F238E27FC236}">
                  <a16:creationId xmlns:a16="http://schemas.microsoft.com/office/drawing/2014/main" id="{C690EF5F-25E1-49AE-A2FC-AC77A301F779}"/>
                </a:ext>
              </a:extLst>
            </p:cNvPr>
            <p:cNvCxnSpPr>
              <a:cxnSpLocks/>
              <a:stCxn id="403" idx="3"/>
              <a:endCxn id="367" idx="0"/>
            </p:cNvCxnSpPr>
            <p:nvPr userDrawn="1"/>
          </p:nvCxnSpPr>
          <p:spPr>
            <a:xfrm flipH="1">
              <a:off x="4536645" y="3042498"/>
              <a:ext cx="464653" cy="78199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5" name="Straight Connector 404">
              <a:extLst>
                <a:ext uri="{FF2B5EF4-FFF2-40B4-BE49-F238E27FC236}">
                  <a16:creationId xmlns:a16="http://schemas.microsoft.com/office/drawing/2014/main" id="{3E9089D3-3D08-48A8-982D-87381D9EC9D2}"/>
                </a:ext>
              </a:extLst>
            </p:cNvPr>
            <p:cNvCxnSpPr>
              <a:cxnSpLocks/>
              <a:stCxn id="403" idx="2"/>
              <a:endCxn id="278" idx="6"/>
            </p:cNvCxnSpPr>
            <p:nvPr userDrawn="1"/>
          </p:nvCxnSpPr>
          <p:spPr>
            <a:xfrm flipH="1" flipV="1">
              <a:off x="3501498" y="2915999"/>
              <a:ext cx="1471059" cy="5711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6" name="Straight Connector 405">
              <a:extLst>
                <a:ext uri="{FF2B5EF4-FFF2-40B4-BE49-F238E27FC236}">
                  <a16:creationId xmlns:a16="http://schemas.microsoft.com/office/drawing/2014/main" id="{5924305F-7AF0-47DC-A1BF-D7B751E4B3E3}"/>
                </a:ext>
              </a:extLst>
            </p:cNvPr>
            <p:cNvCxnSpPr>
              <a:cxnSpLocks/>
              <a:stCxn id="396" idx="7"/>
              <a:endCxn id="280" idx="1"/>
            </p:cNvCxnSpPr>
            <p:nvPr userDrawn="1"/>
          </p:nvCxnSpPr>
          <p:spPr>
            <a:xfrm flipV="1">
              <a:off x="640706" y="1905029"/>
              <a:ext cx="785344" cy="68012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7" name="Straight Connector 406">
              <a:extLst>
                <a:ext uri="{FF2B5EF4-FFF2-40B4-BE49-F238E27FC236}">
                  <a16:creationId xmlns:a16="http://schemas.microsoft.com/office/drawing/2014/main" id="{55B00890-01B4-4E39-9727-953ACEF8881C}"/>
                </a:ext>
              </a:extLst>
            </p:cNvPr>
            <p:cNvCxnSpPr>
              <a:cxnSpLocks/>
              <a:endCxn id="396" idx="1"/>
            </p:cNvCxnSpPr>
            <p:nvPr userDrawn="1"/>
          </p:nvCxnSpPr>
          <p:spPr>
            <a:xfrm>
              <a:off x="-60734" y="2344833"/>
              <a:ext cx="493276" cy="24031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8" name="Chord 407">
              <a:extLst>
                <a:ext uri="{FF2B5EF4-FFF2-40B4-BE49-F238E27FC236}">
                  <a16:creationId xmlns:a16="http://schemas.microsoft.com/office/drawing/2014/main" id="{0E818BEF-31D2-4DFC-99B6-5EE8D7E3A3FC}"/>
                </a:ext>
              </a:extLst>
            </p:cNvPr>
            <p:cNvSpPr>
              <a:spLocks noChangeAspect="1"/>
            </p:cNvSpPr>
            <p:nvPr userDrawn="1"/>
          </p:nvSpPr>
          <p:spPr>
            <a:xfrm rot="5400000" flipH="1">
              <a:off x="-98982" y="4723943"/>
              <a:ext cx="224088" cy="224088"/>
            </a:xfrm>
            <a:prstGeom prst="chord">
              <a:avLst>
                <a:gd name="adj1" fmla="val 10550803"/>
                <a:gd name="adj2" fmla="val 185318"/>
              </a:avLst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9" name="Straight Connector 408">
              <a:extLst>
                <a:ext uri="{FF2B5EF4-FFF2-40B4-BE49-F238E27FC236}">
                  <a16:creationId xmlns:a16="http://schemas.microsoft.com/office/drawing/2014/main" id="{9A3263C3-2159-4B0F-B7C1-B590CA6B39FC}"/>
                </a:ext>
              </a:extLst>
            </p:cNvPr>
            <p:cNvCxnSpPr>
              <a:cxnSpLocks/>
              <a:stCxn id="399" idx="3"/>
            </p:cNvCxnSpPr>
            <p:nvPr userDrawn="1"/>
          </p:nvCxnSpPr>
          <p:spPr>
            <a:xfrm flipH="1">
              <a:off x="0" y="5702233"/>
              <a:ext cx="886168" cy="56479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0" name="Straight Connector 409">
              <a:extLst>
                <a:ext uri="{FF2B5EF4-FFF2-40B4-BE49-F238E27FC236}">
                  <a16:creationId xmlns:a16="http://schemas.microsoft.com/office/drawing/2014/main" id="{C931C9C8-CBA0-4CBB-902F-A1B421CC86DE}"/>
                </a:ext>
              </a:extLst>
            </p:cNvPr>
            <p:cNvCxnSpPr>
              <a:cxnSpLocks/>
              <a:stCxn id="395" idx="6"/>
              <a:endCxn id="278" idx="1"/>
            </p:cNvCxnSpPr>
            <p:nvPr userDrawn="1"/>
          </p:nvCxnSpPr>
          <p:spPr>
            <a:xfrm flipV="1">
              <a:off x="2040852" y="2934851"/>
              <a:ext cx="1254476" cy="1535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Straight Connector 410">
              <a:extLst>
                <a:ext uri="{FF2B5EF4-FFF2-40B4-BE49-F238E27FC236}">
                  <a16:creationId xmlns:a16="http://schemas.microsoft.com/office/drawing/2014/main" id="{3E7C2EB7-3493-4F28-B940-360D854B34C2}"/>
                </a:ext>
              </a:extLst>
            </p:cNvPr>
            <p:cNvCxnSpPr>
              <a:cxnSpLocks/>
              <a:stCxn id="395" idx="5"/>
              <a:endCxn id="371" idx="0"/>
            </p:cNvCxnSpPr>
            <p:nvPr userDrawn="1"/>
          </p:nvCxnSpPr>
          <p:spPr>
            <a:xfrm>
              <a:off x="1995418" y="3059892"/>
              <a:ext cx="515698" cy="58950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Straight Connector 411">
              <a:extLst>
                <a:ext uri="{FF2B5EF4-FFF2-40B4-BE49-F238E27FC236}">
                  <a16:creationId xmlns:a16="http://schemas.microsoft.com/office/drawing/2014/main" id="{6B34CEF5-33D1-43B0-BE7A-5D5B029A804D}"/>
                </a:ext>
              </a:extLst>
            </p:cNvPr>
            <p:cNvCxnSpPr>
              <a:cxnSpLocks/>
              <a:stCxn id="280" idx="0"/>
              <a:endCxn id="395" idx="0"/>
            </p:cNvCxnSpPr>
            <p:nvPr userDrawn="1"/>
          </p:nvCxnSpPr>
          <p:spPr>
            <a:xfrm>
              <a:off x="1505277" y="1937846"/>
              <a:ext cx="380454" cy="85723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3" name="Straight Connector 412">
              <a:extLst>
                <a:ext uri="{FF2B5EF4-FFF2-40B4-BE49-F238E27FC236}">
                  <a16:creationId xmlns:a16="http://schemas.microsoft.com/office/drawing/2014/main" id="{CFAC6A96-A599-4343-BF15-B882CA125D77}"/>
                </a:ext>
              </a:extLst>
            </p:cNvPr>
            <p:cNvCxnSpPr>
              <a:cxnSpLocks/>
              <a:stCxn id="400" idx="5"/>
              <a:endCxn id="372" idx="7"/>
            </p:cNvCxnSpPr>
            <p:nvPr userDrawn="1"/>
          </p:nvCxnSpPr>
          <p:spPr>
            <a:xfrm>
              <a:off x="1153506" y="4696105"/>
              <a:ext cx="1042227" cy="36414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4" name="Straight Connector 413">
              <a:extLst>
                <a:ext uri="{FF2B5EF4-FFF2-40B4-BE49-F238E27FC236}">
                  <a16:creationId xmlns:a16="http://schemas.microsoft.com/office/drawing/2014/main" id="{47BA194A-9B49-4E2E-B2CC-66AFE0978F25}"/>
                </a:ext>
              </a:extLst>
            </p:cNvPr>
            <p:cNvCxnSpPr>
              <a:cxnSpLocks/>
              <a:stCxn id="367" idx="7"/>
              <a:endCxn id="278" idx="7"/>
            </p:cNvCxnSpPr>
            <p:nvPr userDrawn="1"/>
          </p:nvCxnSpPr>
          <p:spPr>
            <a:xfrm flipH="1" flipV="1">
              <a:off x="3446634" y="2981907"/>
              <a:ext cx="1005609" cy="857760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Straight Connector 414">
              <a:extLst>
                <a:ext uri="{FF2B5EF4-FFF2-40B4-BE49-F238E27FC236}">
                  <a16:creationId xmlns:a16="http://schemas.microsoft.com/office/drawing/2014/main" id="{05F1D8FF-E0AC-4298-9C1C-48CF489D9287}"/>
                </a:ext>
              </a:extLst>
            </p:cNvPr>
            <p:cNvCxnSpPr>
              <a:cxnSpLocks/>
              <a:stCxn id="296" idx="7"/>
              <a:endCxn id="403" idx="0"/>
            </p:cNvCxnSpPr>
            <p:nvPr userDrawn="1"/>
          </p:nvCxnSpPr>
          <p:spPr>
            <a:xfrm>
              <a:off x="5065787" y="2247314"/>
              <a:ext cx="4900" cy="62766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" name="Straight Connector 415">
              <a:extLst>
                <a:ext uri="{FF2B5EF4-FFF2-40B4-BE49-F238E27FC236}">
                  <a16:creationId xmlns:a16="http://schemas.microsoft.com/office/drawing/2014/main" id="{D94DEDD6-2BC1-448D-9991-C1FA48DD0332}"/>
                </a:ext>
              </a:extLst>
            </p:cNvPr>
            <p:cNvCxnSpPr>
              <a:cxnSpLocks/>
              <a:stCxn id="370" idx="7"/>
              <a:endCxn id="285" idx="0"/>
            </p:cNvCxnSpPr>
            <p:nvPr userDrawn="1"/>
          </p:nvCxnSpPr>
          <p:spPr>
            <a:xfrm flipH="1" flipV="1">
              <a:off x="6285610" y="2383792"/>
              <a:ext cx="270102" cy="78461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7" name="Straight Connector 416">
              <a:extLst>
                <a:ext uri="{FF2B5EF4-FFF2-40B4-BE49-F238E27FC236}">
                  <a16:creationId xmlns:a16="http://schemas.microsoft.com/office/drawing/2014/main" id="{F490F14A-4D51-49D2-851E-474DFAEBAB0A}"/>
                </a:ext>
              </a:extLst>
            </p:cNvPr>
            <p:cNvCxnSpPr>
              <a:cxnSpLocks/>
              <a:stCxn id="370" idx="6"/>
              <a:endCxn id="403" idx="5"/>
            </p:cNvCxnSpPr>
            <p:nvPr userDrawn="1"/>
          </p:nvCxnSpPr>
          <p:spPr>
            <a:xfrm flipH="1" flipV="1">
              <a:off x="5140075" y="3042498"/>
              <a:ext cx="1393759" cy="17872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8" name="Straight Connector 417">
              <a:extLst>
                <a:ext uri="{FF2B5EF4-FFF2-40B4-BE49-F238E27FC236}">
                  <a16:creationId xmlns:a16="http://schemas.microsoft.com/office/drawing/2014/main" id="{3362E7A1-4E65-4AA8-A96A-F574AE097A5E}"/>
                </a:ext>
              </a:extLst>
            </p:cNvPr>
            <p:cNvCxnSpPr>
              <a:cxnSpLocks/>
              <a:stCxn id="286" idx="0"/>
              <a:endCxn id="370" idx="1"/>
            </p:cNvCxnSpPr>
            <p:nvPr userDrawn="1"/>
          </p:nvCxnSpPr>
          <p:spPr>
            <a:xfrm flipH="1">
              <a:off x="6661348" y="1834225"/>
              <a:ext cx="1076455" cy="133418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9" name="Straight Connector 418">
              <a:extLst>
                <a:ext uri="{FF2B5EF4-FFF2-40B4-BE49-F238E27FC236}">
                  <a16:creationId xmlns:a16="http://schemas.microsoft.com/office/drawing/2014/main" id="{741C6B8D-6FCF-4027-A65C-B9829CD7CBBE}"/>
                </a:ext>
              </a:extLst>
            </p:cNvPr>
            <p:cNvCxnSpPr>
              <a:cxnSpLocks/>
              <a:stCxn id="426" idx="0"/>
              <a:endCxn id="425" idx="4"/>
            </p:cNvCxnSpPr>
            <p:nvPr userDrawn="1"/>
          </p:nvCxnSpPr>
          <p:spPr>
            <a:xfrm>
              <a:off x="9621563" y="3044363"/>
              <a:ext cx="760622" cy="31613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0" name="Straight Connector 419">
              <a:extLst>
                <a:ext uri="{FF2B5EF4-FFF2-40B4-BE49-F238E27FC236}">
                  <a16:creationId xmlns:a16="http://schemas.microsoft.com/office/drawing/2014/main" id="{4328D809-F683-434D-BE86-A7FC5027A1C6}"/>
                </a:ext>
              </a:extLst>
            </p:cNvPr>
            <p:cNvCxnSpPr>
              <a:cxnSpLocks/>
              <a:stCxn id="294" idx="0"/>
              <a:endCxn id="425" idx="5"/>
            </p:cNvCxnSpPr>
            <p:nvPr userDrawn="1"/>
          </p:nvCxnSpPr>
          <p:spPr>
            <a:xfrm>
              <a:off x="10349083" y="2680523"/>
              <a:ext cx="90128" cy="615930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1" name="Straight Connector 420">
              <a:extLst>
                <a:ext uri="{FF2B5EF4-FFF2-40B4-BE49-F238E27FC236}">
                  <a16:creationId xmlns:a16="http://schemas.microsoft.com/office/drawing/2014/main" id="{18DA67F4-619B-4D0C-9018-A86923D013F4}"/>
                </a:ext>
              </a:extLst>
            </p:cNvPr>
            <p:cNvCxnSpPr>
              <a:cxnSpLocks/>
              <a:stCxn id="293" idx="0"/>
              <a:endCxn id="426" idx="6"/>
            </p:cNvCxnSpPr>
            <p:nvPr userDrawn="1"/>
          </p:nvCxnSpPr>
          <p:spPr>
            <a:xfrm>
              <a:off x="9306676" y="1739765"/>
              <a:ext cx="245878" cy="116196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2" name="Straight Connector 421">
              <a:extLst>
                <a:ext uri="{FF2B5EF4-FFF2-40B4-BE49-F238E27FC236}">
                  <a16:creationId xmlns:a16="http://schemas.microsoft.com/office/drawing/2014/main" id="{07C73D68-C369-41A7-964D-9129B3CA9A0E}"/>
                </a:ext>
              </a:extLst>
            </p:cNvPr>
            <p:cNvCxnSpPr>
              <a:cxnSpLocks/>
              <a:stCxn id="370" idx="1"/>
              <a:endCxn id="427" idx="5"/>
            </p:cNvCxnSpPr>
            <p:nvPr userDrawn="1"/>
          </p:nvCxnSpPr>
          <p:spPr>
            <a:xfrm>
              <a:off x="6661348" y="3168408"/>
              <a:ext cx="1391015" cy="1902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3" name="Straight Connector 422">
              <a:extLst>
                <a:ext uri="{FF2B5EF4-FFF2-40B4-BE49-F238E27FC236}">
                  <a16:creationId xmlns:a16="http://schemas.microsoft.com/office/drawing/2014/main" id="{9BA7C469-F299-4D79-8679-1C3B33889AFC}"/>
                </a:ext>
              </a:extLst>
            </p:cNvPr>
            <p:cNvCxnSpPr>
              <a:cxnSpLocks/>
              <a:stCxn id="286" idx="0"/>
              <a:endCxn id="427" idx="5"/>
            </p:cNvCxnSpPr>
            <p:nvPr userDrawn="1"/>
          </p:nvCxnSpPr>
          <p:spPr>
            <a:xfrm>
              <a:off x="7737803" y="1834225"/>
              <a:ext cx="314560" cy="135321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4" name="Straight Connector 423">
              <a:extLst>
                <a:ext uri="{FF2B5EF4-FFF2-40B4-BE49-F238E27FC236}">
                  <a16:creationId xmlns:a16="http://schemas.microsoft.com/office/drawing/2014/main" id="{93343198-BCF7-4CC6-AB83-FB739D8B0091}"/>
                </a:ext>
              </a:extLst>
            </p:cNvPr>
            <p:cNvCxnSpPr>
              <a:cxnSpLocks/>
              <a:stCxn id="427" idx="7"/>
              <a:endCxn id="426" idx="4"/>
            </p:cNvCxnSpPr>
            <p:nvPr userDrawn="1"/>
          </p:nvCxnSpPr>
          <p:spPr>
            <a:xfrm flipV="1">
              <a:off x="8152134" y="2970735"/>
              <a:ext cx="1257783" cy="251410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5" name="Oval 424">
              <a:extLst>
                <a:ext uri="{FF2B5EF4-FFF2-40B4-BE49-F238E27FC236}">
                  <a16:creationId xmlns:a16="http://schemas.microsoft.com/office/drawing/2014/main" id="{E96A75C9-EF23-475A-B3B8-A9433DDF137F}"/>
                </a:ext>
              </a:extLst>
            </p:cNvPr>
            <p:cNvSpPr/>
            <p:nvPr userDrawn="1"/>
          </p:nvSpPr>
          <p:spPr>
            <a:xfrm rot="17350916" flipV="1">
              <a:off x="10375964" y="3285269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6" name="Oval 425">
              <a:extLst>
                <a:ext uri="{FF2B5EF4-FFF2-40B4-BE49-F238E27FC236}">
                  <a16:creationId xmlns:a16="http://schemas.microsoft.com/office/drawing/2014/main" id="{7E370A31-8A33-48DC-96A5-117E433E1B9B}"/>
                </a:ext>
              </a:extLst>
            </p:cNvPr>
            <p:cNvSpPr/>
            <p:nvPr userDrawn="1"/>
          </p:nvSpPr>
          <p:spPr>
            <a:xfrm rot="17350916" flipV="1">
              <a:off x="9403696" y="2895505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7" name="Oval 426">
              <a:extLst>
                <a:ext uri="{FF2B5EF4-FFF2-40B4-BE49-F238E27FC236}">
                  <a16:creationId xmlns:a16="http://schemas.microsoft.com/office/drawing/2014/main" id="{F6D511A4-583F-42C7-943F-B20632A8003E}"/>
                </a:ext>
              </a:extLst>
            </p:cNvPr>
            <p:cNvSpPr>
              <a:spLocks noChangeAspect="1"/>
            </p:cNvSpPr>
            <p:nvPr userDrawn="1"/>
          </p:nvSpPr>
          <p:spPr>
            <a:xfrm rot="17350916" flipV="1">
              <a:off x="8010198" y="3179980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8" name="Straight Connector 427">
              <a:extLst>
                <a:ext uri="{FF2B5EF4-FFF2-40B4-BE49-F238E27FC236}">
                  <a16:creationId xmlns:a16="http://schemas.microsoft.com/office/drawing/2014/main" id="{D6521FB8-FA19-43B7-9100-4663E994ABCD}"/>
                </a:ext>
              </a:extLst>
            </p:cNvPr>
            <p:cNvCxnSpPr>
              <a:cxnSpLocks/>
              <a:stCxn id="291" idx="0"/>
              <a:endCxn id="425" idx="7"/>
            </p:cNvCxnSpPr>
            <p:nvPr userDrawn="1"/>
          </p:nvCxnSpPr>
          <p:spPr>
            <a:xfrm flipH="1">
              <a:off x="10588868" y="2983008"/>
              <a:ext cx="1256853" cy="36550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9" name="Straight Connector 428">
              <a:extLst>
                <a:ext uri="{FF2B5EF4-FFF2-40B4-BE49-F238E27FC236}">
                  <a16:creationId xmlns:a16="http://schemas.microsoft.com/office/drawing/2014/main" id="{AE0471D5-C6C2-48C0-9B36-738E6B963FC6}"/>
                </a:ext>
              </a:extLst>
            </p:cNvPr>
            <p:cNvCxnSpPr>
              <a:cxnSpLocks/>
              <a:endCxn id="291" idx="7"/>
            </p:cNvCxnSpPr>
            <p:nvPr userDrawn="1"/>
          </p:nvCxnSpPr>
          <p:spPr>
            <a:xfrm flipH="1" flipV="1">
              <a:off x="11930123" y="2967834"/>
              <a:ext cx="291194" cy="28684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184496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48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9C65CE8-4186-4EF3-A508-A12E5E686468}"/>
              </a:ext>
            </a:extLst>
          </p:cNvPr>
          <p:cNvGrpSpPr/>
          <p:nvPr userDrawn="1"/>
        </p:nvGrpSpPr>
        <p:grpSpPr>
          <a:xfrm>
            <a:off x="12554553" y="1"/>
            <a:ext cx="1647523" cy="1816099"/>
            <a:chOff x="12554553" y="1"/>
            <a:chExt cx="1647523" cy="1816099"/>
          </a:xfrm>
        </p:grpSpPr>
        <p:sp>
          <p:nvSpPr>
            <p:cNvPr id="4" name="Rectangle: Folded Corner 3">
              <a:extLst>
                <a:ext uri="{FF2B5EF4-FFF2-40B4-BE49-F238E27FC236}">
                  <a16:creationId xmlns:a16="http://schemas.microsoft.com/office/drawing/2014/main" id="{0A32BB05-B08C-4D73-BFF9-25A2D9328D4D}"/>
                </a:ext>
              </a:extLst>
            </p:cNvPr>
            <p:cNvSpPr/>
            <p:nvPr userDrawn="1"/>
          </p:nvSpPr>
          <p:spPr>
            <a:xfrm>
              <a:off x="12554553" y="1"/>
              <a:ext cx="1644047" cy="1816099"/>
            </a:xfrm>
            <a:prstGeom prst="foldedCorner">
              <a:avLst/>
            </a:prstGeom>
            <a:ln>
              <a:noFill/>
            </a:ln>
            <a:effectLst>
              <a:outerShdw blurRad="1016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Ins="0" rtlCol="0" anchor="t"/>
            <a:lstStyle/>
            <a:p>
              <a:r>
                <a:rPr lang="en-US" sz="1400">
                  <a:solidFill>
                    <a:schemeClr val="accent2">
                      <a:lumMod val="50000"/>
                    </a:schemeClr>
                  </a:solidFill>
                </a:rPr>
                <a:t>To insert your own icons*:</a:t>
              </a:r>
            </a:p>
            <a:p>
              <a:endParaRPr lang="en-US" sz="140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400" b="1">
                  <a:solidFill>
                    <a:schemeClr val="accent2">
                      <a:lumMod val="50000"/>
                    </a:schemeClr>
                  </a:solidFill>
                </a:rPr>
                <a:t>Insert</a:t>
              </a:r>
              <a:r>
                <a:rPr lang="en-US" sz="1400">
                  <a:solidFill>
                    <a:schemeClr val="accent2">
                      <a:lumMod val="50000"/>
                    </a:schemeClr>
                  </a:solidFill>
                </a:rPr>
                <a:t> &gt;&gt; </a:t>
              </a:r>
              <a:r>
                <a:rPr lang="en-US" sz="1400" b="1">
                  <a:solidFill>
                    <a:schemeClr val="accent2">
                      <a:lumMod val="50000"/>
                    </a:schemeClr>
                  </a:solidFill>
                </a:rPr>
                <a:t>Icons</a:t>
              </a:r>
            </a:p>
            <a:p>
              <a:endParaRPr lang="en-US" sz="140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200" i="1">
                  <a:solidFill>
                    <a:schemeClr val="accent2">
                      <a:lumMod val="50000"/>
                    </a:schemeClr>
                  </a:solidFill>
                </a:rPr>
                <a:t>(*Only available to Office 365 subscribers)</a:t>
              </a: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BC568985-A849-45B0-B77A-2F6998D822D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3802026" y="424090"/>
              <a:ext cx="400050" cy="657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18479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aam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D1B43571-EB74-4DFB-9BB9-B977D516C2FA}"/>
              </a:ext>
            </a:extLst>
          </p:cNvPr>
          <p:cNvSpPr>
            <a:spLocks noGrp="1"/>
          </p:cNvSpPr>
          <p:nvPr>
            <p:ph type="pic" idx="14" hasCustomPrompt="1"/>
          </p:nvPr>
        </p:nvSpPr>
        <p:spPr>
          <a:xfrm>
            <a:off x="1679509" y="562895"/>
            <a:ext cx="3311968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BDB5FB7B-6C25-4DDB-8392-8EB212AF513F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1679509" y="2531245"/>
            <a:ext cx="3311968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42C50E7C-EB32-4D95-B8F1-8BE10A073106}"/>
              </a:ext>
            </a:extLst>
          </p:cNvPr>
          <p:cNvSpPr>
            <a:spLocks noGrp="1"/>
          </p:cNvSpPr>
          <p:nvPr>
            <p:ph type="pic" idx="16" hasCustomPrompt="1"/>
          </p:nvPr>
        </p:nvSpPr>
        <p:spPr>
          <a:xfrm>
            <a:off x="1679509" y="4499595"/>
            <a:ext cx="3311968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4161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DDBFA302-365D-4257-9D0E-2277073B145D}"/>
              </a:ext>
            </a:extLst>
          </p:cNvPr>
          <p:cNvSpPr>
            <a:spLocks noGrp="1"/>
          </p:cNvSpPr>
          <p:nvPr>
            <p:ph type="pic" idx="18" hasCustomPrompt="1"/>
          </p:nvPr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583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7017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그림 개체 틀 2">
            <a:extLst>
              <a:ext uri="{FF2B5EF4-FFF2-40B4-BE49-F238E27FC236}">
                <a16:creationId xmlns:a16="http://schemas.microsoft.com/office/drawing/2014/main" id="{FAA807E4-56C6-402E-848D-BB4C3322FB6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31520" y="2345890"/>
            <a:ext cx="6992983" cy="2376264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noFill/>
          </a:ln>
          <a:effectLst/>
        </p:spPr>
        <p:txBody>
          <a:bodyPr/>
          <a:lstStyle>
            <a:lvl1pPr marL="0" indent="0" algn="ctr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DA0F4677-9B15-4116-A37F-EA517F96B608}"/>
              </a:ext>
            </a:extLst>
          </p:cNvPr>
          <p:cNvSpPr/>
          <p:nvPr userDrawn="1"/>
        </p:nvSpPr>
        <p:spPr>
          <a:xfrm>
            <a:off x="7724503" y="2345890"/>
            <a:ext cx="3735976" cy="2376000"/>
          </a:xfrm>
          <a:prstGeom prst="rect">
            <a:avLst/>
          </a:prstGeom>
          <a:solidFill>
            <a:schemeClr val="accent1">
              <a:alpha val="89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8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57B23F21-9999-4814-9DE0-1C1D035FAF3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505809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8847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8">
            <a:extLst>
              <a:ext uri="{FF2B5EF4-FFF2-40B4-BE49-F238E27FC236}">
                <a16:creationId xmlns:a16="http://schemas.microsoft.com/office/drawing/2014/main" id="{A9D41CEA-9BD6-4D8A-9BBE-A419E3F8944A}"/>
              </a:ext>
            </a:extLst>
          </p:cNvPr>
          <p:cNvSpPr/>
          <p:nvPr userDrawn="1"/>
        </p:nvSpPr>
        <p:spPr>
          <a:xfrm>
            <a:off x="6096000" y="837246"/>
            <a:ext cx="6096000" cy="25917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61">
            <a:extLst>
              <a:ext uri="{FF2B5EF4-FFF2-40B4-BE49-F238E27FC236}">
                <a16:creationId xmlns:a16="http://schemas.microsoft.com/office/drawing/2014/main" id="{C55784C2-A625-4992-85BC-279ED49F5E54}"/>
              </a:ext>
            </a:extLst>
          </p:cNvPr>
          <p:cNvGrpSpPr/>
          <p:nvPr userDrawn="1"/>
        </p:nvGrpSpPr>
        <p:grpSpPr>
          <a:xfrm>
            <a:off x="1058291" y="3689597"/>
            <a:ext cx="2892793" cy="3168403"/>
            <a:chOff x="1058291" y="3689597"/>
            <a:chExt cx="2892793" cy="3168403"/>
          </a:xfrm>
        </p:grpSpPr>
        <p:sp>
          <p:nvSpPr>
            <p:cNvPr id="6" name="Freeform: Shape 53">
              <a:extLst>
                <a:ext uri="{FF2B5EF4-FFF2-40B4-BE49-F238E27FC236}">
                  <a16:creationId xmlns:a16="http://schemas.microsoft.com/office/drawing/2014/main" id="{13077F57-5725-450D-B772-BCD9A94C02A3}"/>
                </a:ext>
              </a:extLst>
            </p:cNvPr>
            <p:cNvSpPr/>
            <p:nvPr userDrawn="1"/>
          </p:nvSpPr>
          <p:spPr>
            <a:xfrm>
              <a:off x="1062769" y="3689597"/>
              <a:ext cx="2885112" cy="3168403"/>
            </a:xfrm>
            <a:custGeom>
              <a:avLst/>
              <a:gdLst>
                <a:gd name="connsiteX0" fmla="*/ 380827 w 2885112"/>
                <a:gd name="connsiteY0" fmla="*/ 0 h 3168403"/>
                <a:gd name="connsiteX1" fmla="*/ 2504286 w 2885112"/>
                <a:gd name="connsiteY1" fmla="*/ 0 h 3168403"/>
                <a:gd name="connsiteX2" fmla="*/ 2885112 w 2885112"/>
                <a:gd name="connsiteY2" fmla="*/ 376422 h 3168403"/>
                <a:gd name="connsiteX3" fmla="*/ 2885112 w 2885112"/>
                <a:gd name="connsiteY3" fmla="*/ 3168403 h 3168403"/>
                <a:gd name="connsiteX4" fmla="*/ 0 w 2885112"/>
                <a:gd name="connsiteY4" fmla="*/ 3168403 h 3168403"/>
                <a:gd name="connsiteX5" fmla="*/ 0 w 2885112"/>
                <a:gd name="connsiteY5" fmla="*/ 376422 h 3168403"/>
                <a:gd name="connsiteX6" fmla="*/ 380827 w 2885112"/>
                <a:gd name="connsiteY6" fmla="*/ 0 h 31684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85112" h="3168403">
                  <a:moveTo>
                    <a:pt x="380827" y="0"/>
                  </a:moveTo>
                  <a:lnTo>
                    <a:pt x="2504286" y="0"/>
                  </a:lnTo>
                  <a:cubicBezTo>
                    <a:pt x="2714606" y="0"/>
                    <a:pt x="2885112" y="168534"/>
                    <a:pt x="2885112" y="376422"/>
                  </a:cubicBezTo>
                  <a:lnTo>
                    <a:pt x="2885112" y="3168403"/>
                  </a:lnTo>
                  <a:lnTo>
                    <a:pt x="0" y="3168403"/>
                  </a:lnTo>
                  <a:lnTo>
                    <a:pt x="0" y="376422"/>
                  </a:lnTo>
                  <a:cubicBezTo>
                    <a:pt x="57" y="168534"/>
                    <a:pt x="170506" y="0"/>
                    <a:pt x="380827" y="0"/>
                  </a:cubicBezTo>
                  <a:close/>
                </a:path>
              </a:pathLst>
            </a:custGeom>
            <a:solidFill>
              <a:srgbClr val="D0D4D8"/>
            </a:solidFill>
            <a:ln w="6728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7" name="Freeform: Shape 54">
              <a:extLst>
                <a:ext uri="{FF2B5EF4-FFF2-40B4-BE49-F238E27FC236}">
                  <a16:creationId xmlns:a16="http://schemas.microsoft.com/office/drawing/2014/main" id="{0194C56D-0A74-4F25-BE44-939F18CA1333}"/>
                </a:ext>
              </a:extLst>
            </p:cNvPr>
            <p:cNvSpPr/>
            <p:nvPr userDrawn="1"/>
          </p:nvSpPr>
          <p:spPr>
            <a:xfrm>
              <a:off x="1101424" y="3719878"/>
              <a:ext cx="2807801" cy="3138121"/>
            </a:xfrm>
            <a:custGeom>
              <a:avLst/>
              <a:gdLst>
                <a:gd name="connsiteX0" fmla="*/ 379798 w 2807801"/>
                <a:gd name="connsiteY0" fmla="*/ 0 h 3138121"/>
                <a:gd name="connsiteX1" fmla="*/ 2428003 w 2807801"/>
                <a:gd name="connsiteY1" fmla="*/ 0 h 3138121"/>
                <a:gd name="connsiteX2" fmla="*/ 2807801 w 2807801"/>
                <a:gd name="connsiteY2" fmla="*/ 376422 h 3138121"/>
                <a:gd name="connsiteX3" fmla="*/ 2807801 w 2807801"/>
                <a:gd name="connsiteY3" fmla="*/ 3138121 h 3138121"/>
                <a:gd name="connsiteX4" fmla="*/ 0 w 2807801"/>
                <a:gd name="connsiteY4" fmla="*/ 3138121 h 3138121"/>
                <a:gd name="connsiteX5" fmla="*/ 0 w 2807801"/>
                <a:gd name="connsiteY5" fmla="*/ 376422 h 3138121"/>
                <a:gd name="connsiteX6" fmla="*/ 379798 w 2807801"/>
                <a:gd name="connsiteY6" fmla="*/ 0 h 31381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07801" h="3138121">
                  <a:moveTo>
                    <a:pt x="379798" y="0"/>
                  </a:moveTo>
                  <a:lnTo>
                    <a:pt x="2428003" y="0"/>
                  </a:lnTo>
                  <a:cubicBezTo>
                    <a:pt x="2637756" y="0"/>
                    <a:pt x="2807801" y="168533"/>
                    <a:pt x="2807801" y="376422"/>
                  </a:cubicBezTo>
                  <a:lnTo>
                    <a:pt x="2807801" y="3138121"/>
                  </a:lnTo>
                  <a:lnTo>
                    <a:pt x="0" y="3138121"/>
                  </a:lnTo>
                  <a:lnTo>
                    <a:pt x="0" y="376422"/>
                  </a:lnTo>
                  <a:cubicBezTo>
                    <a:pt x="0" y="168533"/>
                    <a:pt x="170045" y="0"/>
                    <a:pt x="379798" y="0"/>
                  </a:cubicBezTo>
                  <a:close/>
                </a:path>
              </a:pathLst>
            </a:custGeom>
            <a:solidFill>
              <a:srgbClr val="070808"/>
            </a:solidFill>
            <a:ln w="6728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8" name="Graphic 2">
              <a:extLst>
                <a:ext uri="{FF2B5EF4-FFF2-40B4-BE49-F238E27FC236}">
                  <a16:creationId xmlns:a16="http://schemas.microsoft.com/office/drawing/2014/main" id="{4E3F047C-1D8A-462E-93CB-7E62D82ADD9E}"/>
                </a:ext>
              </a:extLst>
            </p:cNvPr>
            <p:cNvSpPr/>
            <p:nvPr/>
          </p:nvSpPr>
          <p:spPr>
            <a:xfrm>
              <a:off x="1058801" y="4510882"/>
              <a:ext cx="20187" cy="196716"/>
            </a:xfrm>
            <a:custGeom>
              <a:avLst/>
              <a:gdLst>
                <a:gd name="connsiteX0" fmla="*/ 15158 w 23982"/>
                <a:gd name="connsiteY0" fmla="*/ 233697 h 233697"/>
                <a:gd name="connsiteX1" fmla="*/ 0 w 23982"/>
                <a:gd name="connsiteY1" fmla="*/ 233697 h 233697"/>
                <a:gd name="connsiteX2" fmla="*/ 0 w 23982"/>
                <a:gd name="connsiteY2" fmla="*/ 0 h 233697"/>
                <a:gd name="connsiteX3" fmla="*/ 15158 w 23982"/>
                <a:gd name="connsiteY3" fmla="*/ 0 h 233697"/>
                <a:gd name="connsiteX4" fmla="*/ 23983 w 23982"/>
                <a:gd name="connsiteY4" fmla="*/ 8825 h 233697"/>
                <a:gd name="connsiteX5" fmla="*/ 23983 w 23982"/>
                <a:gd name="connsiteY5" fmla="*/ 224805 h 233697"/>
                <a:gd name="connsiteX6" fmla="*/ 15158 w 23982"/>
                <a:gd name="connsiteY6" fmla="*/ 233697 h 233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982" h="233697">
                  <a:moveTo>
                    <a:pt x="15158" y="233697"/>
                  </a:moveTo>
                  <a:lnTo>
                    <a:pt x="0" y="233697"/>
                  </a:lnTo>
                  <a:lnTo>
                    <a:pt x="0" y="0"/>
                  </a:lnTo>
                  <a:lnTo>
                    <a:pt x="15158" y="0"/>
                  </a:lnTo>
                  <a:cubicBezTo>
                    <a:pt x="20008" y="0"/>
                    <a:pt x="23983" y="3975"/>
                    <a:pt x="23983" y="8825"/>
                  </a:cubicBezTo>
                  <a:lnTo>
                    <a:pt x="23983" y="224805"/>
                  </a:lnTo>
                  <a:cubicBezTo>
                    <a:pt x="23983" y="229723"/>
                    <a:pt x="20008" y="233697"/>
                    <a:pt x="15158" y="233697"/>
                  </a:cubicBezTo>
                  <a:close/>
                </a:path>
              </a:pathLst>
            </a:custGeom>
            <a:solidFill>
              <a:srgbClr val="364551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Graphic 2">
              <a:extLst>
                <a:ext uri="{FF2B5EF4-FFF2-40B4-BE49-F238E27FC236}">
                  <a16:creationId xmlns:a16="http://schemas.microsoft.com/office/drawing/2014/main" id="{68A1BEE2-731F-4E06-8AE6-9774771FDABE}"/>
                </a:ext>
              </a:extLst>
            </p:cNvPr>
            <p:cNvSpPr/>
            <p:nvPr/>
          </p:nvSpPr>
          <p:spPr>
            <a:xfrm>
              <a:off x="1058801" y="4932953"/>
              <a:ext cx="28182" cy="392355"/>
            </a:xfrm>
            <a:custGeom>
              <a:avLst/>
              <a:gdLst>
                <a:gd name="connsiteX0" fmla="*/ 24656 w 33481"/>
                <a:gd name="connsiteY0" fmla="*/ 466115 h 466115"/>
                <a:gd name="connsiteX1" fmla="*/ 10105 w 33481"/>
                <a:gd name="connsiteY1" fmla="*/ 466115 h 466115"/>
                <a:gd name="connsiteX2" fmla="*/ 0 w 33481"/>
                <a:gd name="connsiteY2" fmla="*/ 456010 h 466115"/>
                <a:gd name="connsiteX3" fmla="*/ 0 w 33481"/>
                <a:gd name="connsiteY3" fmla="*/ 10105 h 466115"/>
                <a:gd name="connsiteX4" fmla="*/ 10105 w 33481"/>
                <a:gd name="connsiteY4" fmla="*/ 0 h 466115"/>
                <a:gd name="connsiteX5" fmla="*/ 24656 w 33481"/>
                <a:gd name="connsiteY5" fmla="*/ 0 h 466115"/>
                <a:gd name="connsiteX6" fmla="*/ 33482 w 33481"/>
                <a:gd name="connsiteY6" fmla="*/ 8825 h 466115"/>
                <a:gd name="connsiteX7" fmla="*/ 33482 w 33481"/>
                <a:gd name="connsiteY7" fmla="*/ 457223 h 466115"/>
                <a:gd name="connsiteX8" fmla="*/ 24656 w 33481"/>
                <a:gd name="connsiteY8" fmla="*/ 466115 h 4661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481" h="466115">
                  <a:moveTo>
                    <a:pt x="24656" y="466115"/>
                  </a:moveTo>
                  <a:lnTo>
                    <a:pt x="10105" y="466115"/>
                  </a:lnTo>
                  <a:cubicBezTo>
                    <a:pt x="4514" y="466115"/>
                    <a:pt x="0" y="461601"/>
                    <a:pt x="0" y="456010"/>
                  </a:cubicBezTo>
                  <a:lnTo>
                    <a:pt x="0" y="10105"/>
                  </a:lnTo>
                  <a:cubicBezTo>
                    <a:pt x="0" y="4514"/>
                    <a:pt x="4514" y="0"/>
                    <a:pt x="10105" y="0"/>
                  </a:cubicBezTo>
                  <a:lnTo>
                    <a:pt x="24656" y="0"/>
                  </a:lnTo>
                  <a:cubicBezTo>
                    <a:pt x="29507" y="0"/>
                    <a:pt x="33482" y="3975"/>
                    <a:pt x="33482" y="8825"/>
                  </a:cubicBezTo>
                  <a:lnTo>
                    <a:pt x="33482" y="457223"/>
                  </a:lnTo>
                  <a:cubicBezTo>
                    <a:pt x="33482" y="462140"/>
                    <a:pt x="29507" y="466115"/>
                    <a:pt x="24656" y="466115"/>
                  </a:cubicBezTo>
                  <a:close/>
                </a:path>
              </a:pathLst>
            </a:custGeom>
            <a:solidFill>
              <a:srgbClr val="364551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Graphic 2">
              <a:extLst>
                <a:ext uri="{FF2B5EF4-FFF2-40B4-BE49-F238E27FC236}">
                  <a16:creationId xmlns:a16="http://schemas.microsoft.com/office/drawing/2014/main" id="{EDDCD7F6-B6F3-4503-B930-8229A9CB403F}"/>
                </a:ext>
              </a:extLst>
            </p:cNvPr>
            <p:cNvSpPr/>
            <p:nvPr/>
          </p:nvSpPr>
          <p:spPr>
            <a:xfrm>
              <a:off x="1058858" y="4961137"/>
              <a:ext cx="15935" cy="328560"/>
            </a:xfrm>
            <a:custGeom>
              <a:avLst/>
              <a:gdLst>
                <a:gd name="connsiteX0" fmla="*/ 17650 w 18930"/>
                <a:gd name="connsiteY0" fmla="*/ 390327 h 390326"/>
                <a:gd name="connsiteX1" fmla="*/ 1886 w 18930"/>
                <a:gd name="connsiteY1" fmla="*/ 390327 h 390326"/>
                <a:gd name="connsiteX2" fmla="*/ 0 w 18930"/>
                <a:gd name="connsiteY2" fmla="*/ 388440 h 390326"/>
                <a:gd name="connsiteX3" fmla="*/ 0 w 18930"/>
                <a:gd name="connsiteY3" fmla="*/ 1886 h 390326"/>
                <a:gd name="connsiteX4" fmla="*/ 1886 w 18930"/>
                <a:gd name="connsiteY4" fmla="*/ 0 h 390326"/>
                <a:gd name="connsiteX5" fmla="*/ 17650 w 18930"/>
                <a:gd name="connsiteY5" fmla="*/ 0 h 390326"/>
                <a:gd name="connsiteX6" fmla="*/ 18930 w 18930"/>
                <a:gd name="connsiteY6" fmla="*/ 1280 h 390326"/>
                <a:gd name="connsiteX7" fmla="*/ 18930 w 18930"/>
                <a:gd name="connsiteY7" fmla="*/ 389047 h 390326"/>
                <a:gd name="connsiteX8" fmla="*/ 17650 w 18930"/>
                <a:gd name="connsiteY8" fmla="*/ 390327 h 390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0" h="390326">
                  <a:moveTo>
                    <a:pt x="17650" y="390327"/>
                  </a:moveTo>
                  <a:lnTo>
                    <a:pt x="1886" y="390327"/>
                  </a:lnTo>
                  <a:cubicBezTo>
                    <a:pt x="808" y="390327"/>
                    <a:pt x="0" y="389451"/>
                    <a:pt x="0" y="388440"/>
                  </a:cubicBezTo>
                  <a:lnTo>
                    <a:pt x="0" y="1886"/>
                  </a:lnTo>
                  <a:cubicBezTo>
                    <a:pt x="0" y="808"/>
                    <a:pt x="876" y="0"/>
                    <a:pt x="1886" y="0"/>
                  </a:cubicBezTo>
                  <a:lnTo>
                    <a:pt x="17650" y="0"/>
                  </a:lnTo>
                  <a:cubicBezTo>
                    <a:pt x="18324" y="0"/>
                    <a:pt x="18930" y="539"/>
                    <a:pt x="18930" y="1280"/>
                  </a:cubicBezTo>
                  <a:lnTo>
                    <a:pt x="18930" y="389047"/>
                  </a:lnTo>
                  <a:cubicBezTo>
                    <a:pt x="18930" y="389788"/>
                    <a:pt x="18324" y="390327"/>
                    <a:pt x="17650" y="390327"/>
                  </a:cubicBezTo>
                  <a:close/>
                </a:path>
              </a:pathLst>
            </a:custGeom>
            <a:solidFill>
              <a:srgbClr val="FAFDFF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Graphic 2">
              <a:extLst>
                <a:ext uri="{FF2B5EF4-FFF2-40B4-BE49-F238E27FC236}">
                  <a16:creationId xmlns:a16="http://schemas.microsoft.com/office/drawing/2014/main" id="{33F453F5-45C4-4CA9-BA46-64D6BC0CE6FD}"/>
                </a:ext>
              </a:extLst>
            </p:cNvPr>
            <p:cNvSpPr/>
            <p:nvPr/>
          </p:nvSpPr>
          <p:spPr>
            <a:xfrm>
              <a:off x="1058291" y="5456869"/>
              <a:ext cx="28182" cy="392355"/>
            </a:xfrm>
            <a:custGeom>
              <a:avLst/>
              <a:gdLst>
                <a:gd name="connsiteX0" fmla="*/ 24656 w 33481"/>
                <a:gd name="connsiteY0" fmla="*/ 466115 h 466114"/>
                <a:gd name="connsiteX1" fmla="*/ 10105 w 33481"/>
                <a:gd name="connsiteY1" fmla="*/ 466115 h 466114"/>
                <a:gd name="connsiteX2" fmla="*/ 0 w 33481"/>
                <a:gd name="connsiteY2" fmla="*/ 456010 h 466114"/>
                <a:gd name="connsiteX3" fmla="*/ 0 w 33481"/>
                <a:gd name="connsiteY3" fmla="*/ 10105 h 466114"/>
                <a:gd name="connsiteX4" fmla="*/ 10105 w 33481"/>
                <a:gd name="connsiteY4" fmla="*/ 0 h 466114"/>
                <a:gd name="connsiteX5" fmla="*/ 24656 w 33481"/>
                <a:gd name="connsiteY5" fmla="*/ 0 h 466114"/>
                <a:gd name="connsiteX6" fmla="*/ 33482 w 33481"/>
                <a:gd name="connsiteY6" fmla="*/ 8825 h 466114"/>
                <a:gd name="connsiteX7" fmla="*/ 33482 w 33481"/>
                <a:gd name="connsiteY7" fmla="*/ 457222 h 466114"/>
                <a:gd name="connsiteX8" fmla="*/ 24656 w 33481"/>
                <a:gd name="connsiteY8" fmla="*/ 466115 h 466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481" h="466114">
                  <a:moveTo>
                    <a:pt x="24656" y="466115"/>
                  </a:moveTo>
                  <a:lnTo>
                    <a:pt x="10105" y="466115"/>
                  </a:lnTo>
                  <a:cubicBezTo>
                    <a:pt x="4514" y="466115"/>
                    <a:pt x="0" y="461601"/>
                    <a:pt x="0" y="456010"/>
                  </a:cubicBezTo>
                  <a:lnTo>
                    <a:pt x="0" y="10105"/>
                  </a:lnTo>
                  <a:cubicBezTo>
                    <a:pt x="0" y="4514"/>
                    <a:pt x="4514" y="0"/>
                    <a:pt x="10105" y="0"/>
                  </a:cubicBezTo>
                  <a:lnTo>
                    <a:pt x="24656" y="0"/>
                  </a:lnTo>
                  <a:cubicBezTo>
                    <a:pt x="29507" y="0"/>
                    <a:pt x="33482" y="3975"/>
                    <a:pt x="33482" y="8825"/>
                  </a:cubicBezTo>
                  <a:lnTo>
                    <a:pt x="33482" y="457222"/>
                  </a:lnTo>
                  <a:cubicBezTo>
                    <a:pt x="33482" y="462208"/>
                    <a:pt x="29507" y="466115"/>
                    <a:pt x="24656" y="466115"/>
                  </a:cubicBezTo>
                  <a:close/>
                </a:path>
              </a:pathLst>
            </a:custGeom>
            <a:solidFill>
              <a:srgbClr val="364551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Graphic 2">
              <a:extLst>
                <a:ext uri="{FF2B5EF4-FFF2-40B4-BE49-F238E27FC236}">
                  <a16:creationId xmlns:a16="http://schemas.microsoft.com/office/drawing/2014/main" id="{0FFB74C1-B1C0-43D3-8844-E198E8331C96}"/>
                </a:ext>
              </a:extLst>
            </p:cNvPr>
            <p:cNvSpPr/>
            <p:nvPr/>
          </p:nvSpPr>
          <p:spPr>
            <a:xfrm>
              <a:off x="1058291" y="5485053"/>
              <a:ext cx="15935" cy="328560"/>
            </a:xfrm>
            <a:custGeom>
              <a:avLst/>
              <a:gdLst>
                <a:gd name="connsiteX0" fmla="*/ 17718 w 18930"/>
                <a:gd name="connsiteY0" fmla="*/ 390327 h 390326"/>
                <a:gd name="connsiteX1" fmla="*/ 1886 w 18930"/>
                <a:gd name="connsiteY1" fmla="*/ 390327 h 390326"/>
                <a:gd name="connsiteX2" fmla="*/ 0 w 18930"/>
                <a:gd name="connsiteY2" fmla="*/ 388440 h 390326"/>
                <a:gd name="connsiteX3" fmla="*/ 0 w 18930"/>
                <a:gd name="connsiteY3" fmla="*/ 1886 h 390326"/>
                <a:gd name="connsiteX4" fmla="*/ 1886 w 18930"/>
                <a:gd name="connsiteY4" fmla="*/ 0 h 390326"/>
                <a:gd name="connsiteX5" fmla="*/ 17650 w 18930"/>
                <a:gd name="connsiteY5" fmla="*/ 0 h 390326"/>
                <a:gd name="connsiteX6" fmla="*/ 18930 w 18930"/>
                <a:gd name="connsiteY6" fmla="*/ 1280 h 390326"/>
                <a:gd name="connsiteX7" fmla="*/ 18930 w 18930"/>
                <a:gd name="connsiteY7" fmla="*/ 389047 h 390326"/>
                <a:gd name="connsiteX8" fmla="*/ 17718 w 18930"/>
                <a:gd name="connsiteY8" fmla="*/ 390327 h 390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0" h="390326">
                  <a:moveTo>
                    <a:pt x="17718" y="390327"/>
                  </a:moveTo>
                  <a:lnTo>
                    <a:pt x="1886" y="390327"/>
                  </a:lnTo>
                  <a:cubicBezTo>
                    <a:pt x="808" y="390327"/>
                    <a:pt x="0" y="389451"/>
                    <a:pt x="0" y="388440"/>
                  </a:cubicBezTo>
                  <a:lnTo>
                    <a:pt x="0" y="1886"/>
                  </a:lnTo>
                  <a:cubicBezTo>
                    <a:pt x="0" y="808"/>
                    <a:pt x="876" y="0"/>
                    <a:pt x="1886" y="0"/>
                  </a:cubicBezTo>
                  <a:lnTo>
                    <a:pt x="17650" y="0"/>
                  </a:lnTo>
                  <a:cubicBezTo>
                    <a:pt x="18324" y="0"/>
                    <a:pt x="18930" y="539"/>
                    <a:pt x="18930" y="1280"/>
                  </a:cubicBezTo>
                  <a:lnTo>
                    <a:pt x="18930" y="389047"/>
                  </a:lnTo>
                  <a:cubicBezTo>
                    <a:pt x="18930" y="389788"/>
                    <a:pt x="18391" y="390327"/>
                    <a:pt x="17718" y="390327"/>
                  </a:cubicBezTo>
                  <a:close/>
                </a:path>
              </a:pathLst>
            </a:custGeom>
            <a:solidFill>
              <a:srgbClr val="FAFDFF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Graphic 2">
              <a:extLst>
                <a:ext uri="{FF2B5EF4-FFF2-40B4-BE49-F238E27FC236}">
                  <a16:creationId xmlns:a16="http://schemas.microsoft.com/office/drawing/2014/main" id="{561C812A-62A1-47A9-955D-CC8D5F1FFABF}"/>
                </a:ext>
              </a:extLst>
            </p:cNvPr>
            <p:cNvSpPr/>
            <p:nvPr/>
          </p:nvSpPr>
          <p:spPr>
            <a:xfrm>
              <a:off x="3922902" y="5064570"/>
              <a:ext cx="28182" cy="635005"/>
            </a:xfrm>
            <a:custGeom>
              <a:avLst/>
              <a:gdLst>
                <a:gd name="connsiteX0" fmla="*/ 24656 w 33481"/>
                <a:gd name="connsiteY0" fmla="*/ 754380 h 754380"/>
                <a:gd name="connsiteX1" fmla="*/ 10105 w 33481"/>
                <a:gd name="connsiteY1" fmla="*/ 754380 h 754380"/>
                <a:gd name="connsiteX2" fmla="*/ 0 w 33481"/>
                <a:gd name="connsiteY2" fmla="*/ 744275 h 754380"/>
                <a:gd name="connsiteX3" fmla="*/ 0 w 33481"/>
                <a:gd name="connsiteY3" fmla="*/ 10105 h 754380"/>
                <a:gd name="connsiteX4" fmla="*/ 10105 w 33481"/>
                <a:gd name="connsiteY4" fmla="*/ 0 h 754380"/>
                <a:gd name="connsiteX5" fmla="*/ 24656 w 33481"/>
                <a:gd name="connsiteY5" fmla="*/ 0 h 754380"/>
                <a:gd name="connsiteX6" fmla="*/ 33482 w 33481"/>
                <a:gd name="connsiteY6" fmla="*/ 8825 h 754380"/>
                <a:gd name="connsiteX7" fmla="*/ 33482 w 33481"/>
                <a:gd name="connsiteY7" fmla="*/ 745555 h 754380"/>
                <a:gd name="connsiteX8" fmla="*/ 24656 w 33481"/>
                <a:gd name="connsiteY8" fmla="*/ 754380 h 754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481" h="754380">
                  <a:moveTo>
                    <a:pt x="24656" y="754380"/>
                  </a:moveTo>
                  <a:lnTo>
                    <a:pt x="10105" y="754380"/>
                  </a:lnTo>
                  <a:cubicBezTo>
                    <a:pt x="4514" y="754380"/>
                    <a:pt x="0" y="749866"/>
                    <a:pt x="0" y="744275"/>
                  </a:cubicBezTo>
                  <a:lnTo>
                    <a:pt x="0" y="10105"/>
                  </a:lnTo>
                  <a:cubicBezTo>
                    <a:pt x="0" y="4514"/>
                    <a:pt x="4514" y="0"/>
                    <a:pt x="10105" y="0"/>
                  </a:cubicBezTo>
                  <a:lnTo>
                    <a:pt x="24656" y="0"/>
                  </a:lnTo>
                  <a:cubicBezTo>
                    <a:pt x="29507" y="0"/>
                    <a:pt x="33482" y="3975"/>
                    <a:pt x="33482" y="8825"/>
                  </a:cubicBezTo>
                  <a:lnTo>
                    <a:pt x="33482" y="745555"/>
                  </a:lnTo>
                  <a:cubicBezTo>
                    <a:pt x="33482" y="750405"/>
                    <a:pt x="29507" y="754380"/>
                    <a:pt x="24656" y="754380"/>
                  </a:cubicBezTo>
                  <a:close/>
                </a:path>
              </a:pathLst>
            </a:custGeom>
            <a:solidFill>
              <a:srgbClr val="8A9096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4" name="Graphic 2">
              <a:extLst>
                <a:ext uri="{FF2B5EF4-FFF2-40B4-BE49-F238E27FC236}">
                  <a16:creationId xmlns:a16="http://schemas.microsoft.com/office/drawing/2014/main" id="{52A5E994-BDA9-46CA-8D64-0ED4FBE664E3}"/>
                </a:ext>
              </a:extLst>
            </p:cNvPr>
            <p:cNvSpPr/>
            <p:nvPr/>
          </p:nvSpPr>
          <p:spPr>
            <a:xfrm>
              <a:off x="3935149" y="5110218"/>
              <a:ext cx="15935" cy="531742"/>
            </a:xfrm>
            <a:custGeom>
              <a:avLst/>
              <a:gdLst>
                <a:gd name="connsiteX0" fmla="*/ 17650 w 18930"/>
                <a:gd name="connsiteY0" fmla="*/ 631704 h 631704"/>
                <a:gd name="connsiteX1" fmla="*/ 1886 w 18930"/>
                <a:gd name="connsiteY1" fmla="*/ 631704 h 631704"/>
                <a:gd name="connsiteX2" fmla="*/ 0 w 18930"/>
                <a:gd name="connsiteY2" fmla="*/ 629818 h 631704"/>
                <a:gd name="connsiteX3" fmla="*/ 0 w 18930"/>
                <a:gd name="connsiteY3" fmla="*/ 1886 h 631704"/>
                <a:gd name="connsiteX4" fmla="*/ 1886 w 18930"/>
                <a:gd name="connsiteY4" fmla="*/ 0 h 631704"/>
                <a:gd name="connsiteX5" fmla="*/ 17650 w 18930"/>
                <a:gd name="connsiteY5" fmla="*/ 0 h 631704"/>
                <a:gd name="connsiteX6" fmla="*/ 18930 w 18930"/>
                <a:gd name="connsiteY6" fmla="*/ 1280 h 631704"/>
                <a:gd name="connsiteX7" fmla="*/ 18930 w 18930"/>
                <a:gd name="connsiteY7" fmla="*/ 630491 h 631704"/>
                <a:gd name="connsiteX8" fmla="*/ 17650 w 18930"/>
                <a:gd name="connsiteY8" fmla="*/ 631704 h 631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0" h="631704">
                  <a:moveTo>
                    <a:pt x="17650" y="631704"/>
                  </a:moveTo>
                  <a:lnTo>
                    <a:pt x="1886" y="631704"/>
                  </a:lnTo>
                  <a:cubicBezTo>
                    <a:pt x="808" y="631704"/>
                    <a:pt x="0" y="630828"/>
                    <a:pt x="0" y="629818"/>
                  </a:cubicBezTo>
                  <a:lnTo>
                    <a:pt x="0" y="1886"/>
                  </a:lnTo>
                  <a:cubicBezTo>
                    <a:pt x="0" y="808"/>
                    <a:pt x="876" y="0"/>
                    <a:pt x="1886" y="0"/>
                  </a:cubicBezTo>
                  <a:lnTo>
                    <a:pt x="17650" y="0"/>
                  </a:lnTo>
                  <a:cubicBezTo>
                    <a:pt x="18324" y="0"/>
                    <a:pt x="18930" y="539"/>
                    <a:pt x="18930" y="1280"/>
                  </a:cubicBezTo>
                  <a:lnTo>
                    <a:pt x="18930" y="630491"/>
                  </a:lnTo>
                  <a:cubicBezTo>
                    <a:pt x="18863" y="631098"/>
                    <a:pt x="18324" y="631704"/>
                    <a:pt x="17650" y="631704"/>
                  </a:cubicBezTo>
                  <a:close/>
                </a:path>
              </a:pathLst>
            </a:custGeom>
            <a:solidFill>
              <a:srgbClr val="4A4C4D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5" name="Graphic 2">
              <a:extLst>
                <a:ext uri="{FF2B5EF4-FFF2-40B4-BE49-F238E27FC236}">
                  <a16:creationId xmlns:a16="http://schemas.microsoft.com/office/drawing/2014/main" id="{DC342C15-8643-4ADB-AF3A-E634DF95EA7D}"/>
                </a:ext>
              </a:extLst>
            </p:cNvPr>
            <p:cNvSpPr/>
            <p:nvPr/>
          </p:nvSpPr>
          <p:spPr>
            <a:xfrm>
              <a:off x="3928288" y="6392988"/>
              <a:ext cx="22796" cy="435170"/>
            </a:xfrm>
            <a:custGeom>
              <a:avLst/>
              <a:gdLst>
                <a:gd name="connsiteX0" fmla="*/ 18257 w 27081"/>
                <a:gd name="connsiteY0" fmla="*/ 516977 h 516977"/>
                <a:gd name="connsiteX1" fmla="*/ 10105 w 27081"/>
                <a:gd name="connsiteY1" fmla="*/ 516977 h 516977"/>
                <a:gd name="connsiteX2" fmla="*/ 0 w 27081"/>
                <a:gd name="connsiteY2" fmla="*/ 506872 h 516977"/>
                <a:gd name="connsiteX3" fmla="*/ 0 w 27081"/>
                <a:gd name="connsiteY3" fmla="*/ 10105 h 516977"/>
                <a:gd name="connsiteX4" fmla="*/ 10105 w 27081"/>
                <a:gd name="connsiteY4" fmla="*/ 0 h 516977"/>
                <a:gd name="connsiteX5" fmla="*/ 18257 w 27081"/>
                <a:gd name="connsiteY5" fmla="*/ 0 h 516977"/>
                <a:gd name="connsiteX6" fmla="*/ 27082 w 27081"/>
                <a:gd name="connsiteY6" fmla="*/ 8825 h 516977"/>
                <a:gd name="connsiteX7" fmla="*/ 27082 w 27081"/>
                <a:gd name="connsiteY7" fmla="*/ 508152 h 516977"/>
                <a:gd name="connsiteX8" fmla="*/ 18257 w 27081"/>
                <a:gd name="connsiteY8" fmla="*/ 516977 h 516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081" h="516977">
                  <a:moveTo>
                    <a:pt x="18257" y="516977"/>
                  </a:moveTo>
                  <a:lnTo>
                    <a:pt x="10105" y="516977"/>
                  </a:lnTo>
                  <a:cubicBezTo>
                    <a:pt x="4514" y="516977"/>
                    <a:pt x="0" y="512464"/>
                    <a:pt x="0" y="506872"/>
                  </a:cubicBezTo>
                  <a:lnTo>
                    <a:pt x="0" y="10105"/>
                  </a:lnTo>
                  <a:cubicBezTo>
                    <a:pt x="0" y="4514"/>
                    <a:pt x="4514" y="0"/>
                    <a:pt x="10105" y="0"/>
                  </a:cubicBezTo>
                  <a:lnTo>
                    <a:pt x="18257" y="0"/>
                  </a:lnTo>
                  <a:cubicBezTo>
                    <a:pt x="23107" y="0"/>
                    <a:pt x="27082" y="3975"/>
                    <a:pt x="27082" y="8825"/>
                  </a:cubicBezTo>
                  <a:lnTo>
                    <a:pt x="27082" y="508152"/>
                  </a:lnTo>
                  <a:cubicBezTo>
                    <a:pt x="27082" y="513003"/>
                    <a:pt x="23107" y="516977"/>
                    <a:pt x="18257" y="516977"/>
                  </a:cubicBezTo>
                  <a:close/>
                </a:path>
              </a:pathLst>
            </a:custGeom>
            <a:solidFill>
              <a:srgbClr val="8A9096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Graphic 2">
              <a:extLst>
                <a:ext uri="{FF2B5EF4-FFF2-40B4-BE49-F238E27FC236}">
                  <a16:creationId xmlns:a16="http://schemas.microsoft.com/office/drawing/2014/main" id="{6BFAA6ED-F1A4-49E9-9012-B56FDE93768E}"/>
                </a:ext>
              </a:extLst>
            </p:cNvPr>
            <p:cNvSpPr/>
            <p:nvPr/>
          </p:nvSpPr>
          <p:spPr>
            <a:xfrm>
              <a:off x="3938156" y="6424233"/>
              <a:ext cx="12928" cy="364399"/>
            </a:xfrm>
            <a:custGeom>
              <a:avLst/>
              <a:gdLst>
                <a:gd name="connsiteX0" fmla="*/ 14080 w 15359"/>
                <a:gd name="connsiteY0" fmla="*/ 432903 h 432902"/>
                <a:gd name="connsiteX1" fmla="*/ 1886 w 15359"/>
                <a:gd name="connsiteY1" fmla="*/ 432903 h 432902"/>
                <a:gd name="connsiteX2" fmla="*/ 0 w 15359"/>
                <a:gd name="connsiteY2" fmla="*/ 431016 h 432902"/>
                <a:gd name="connsiteX3" fmla="*/ 0 w 15359"/>
                <a:gd name="connsiteY3" fmla="*/ 1886 h 432902"/>
                <a:gd name="connsiteX4" fmla="*/ 1886 w 15359"/>
                <a:gd name="connsiteY4" fmla="*/ 0 h 432902"/>
                <a:gd name="connsiteX5" fmla="*/ 14080 w 15359"/>
                <a:gd name="connsiteY5" fmla="*/ 0 h 432902"/>
                <a:gd name="connsiteX6" fmla="*/ 15360 w 15359"/>
                <a:gd name="connsiteY6" fmla="*/ 1280 h 432902"/>
                <a:gd name="connsiteX7" fmla="*/ 15360 w 15359"/>
                <a:gd name="connsiteY7" fmla="*/ 431690 h 432902"/>
                <a:gd name="connsiteX8" fmla="*/ 14080 w 15359"/>
                <a:gd name="connsiteY8" fmla="*/ 432903 h 4329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359" h="432902">
                  <a:moveTo>
                    <a:pt x="14080" y="432903"/>
                  </a:moveTo>
                  <a:lnTo>
                    <a:pt x="1886" y="432903"/>
                  </a:lnTo>
                  <a:cubicBezTo>
                    <a:pt x="808" y="432903"/>
                    <a:pt x="0" y="432027"/>
                    <a:pt x="0" y="431016"/>
                  </a:cubicBezTo>
                  <a:lnTo>
                    <a:pt x="0" y="1886"/>
                  </a:lnTo>
                  <a:cubicBezTo>
                    <a:pt x="0" y="808"/>
                    <a:pt x="876" y="0"/>
                    <a:pt x="1886" y="0"/>
                  </a:cubicBezTo>
                  <a:lnTo>
                    <a:pt x="14080" y="0"/>
                  </a:lnTo>
                  <a:cubicBezTo>
                    <a:pt x="14753" y="0"/>
                    <a:pt x="15360" y="539"/>
                    <a:pt x="15360" y="1280"/>
                  </a:cubicBezTo>
                  <a:lnTo>
                    <a:pt x="15360" y="431690"/>
                  </a:lnTo>
                  <a:cubicBezTo>
                    <a:pt x="15360" y="432364"/>
                    <a:pt x="14821" y="432903"/>
                    <a:pt x="14080" y="432903"/>
                  </a:cubicBezTo>
                  <a:close/>
                </a:path>
              </a:pathLst>
            </a:custGeom>
            <a:solidFill>
              <a:srgbClr val="4A4C4D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Oval 32">
              <a:extLst>
                <a:ext uri="{FF2B5EF4-FFF2-40B4-BE49-F238E27FC236}">
                  <a16:creationId xmlns:a16="http://schemas.microsoft.com/office/drawing/2014/main" id="{E9F64D36-24F5-4419-994A-1690ADF4828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978879" y="3808481"/>
              <a:ext cx="134198" cy="134198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33">
              <a:extLst>
                <a:ext uri="{FF2B5EF4-FFF2-40B4-BE49-F238E27FC236}">
                  <a16:creationId xmlns:a16="http://schemas.microsoft.com/office/drawing/2014/main" id="{A45C3D91-9FBD-4568-865E-9ACDEC8236D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987267" y="3816868"/>
              <a:ext cx="117423" cy="117423"/>
            </a:xfrm>
            <a:prstGeom prst="ellipse">
              <a:avLst/>
            </a:prstGeom>
            <a:solidFill>
              <a:srgbClr val="070808"/>
            </a:solidFill>
            <a:ln w="6728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" name="Oval 34">
              <a:extLst>
                <a:ext uri="{FF2B5EF4-FFF2-40B4-BE49-F238E27FC236}">
                  <a16:creationId xmlns:a16="http://schemas.microsoft.com/office/drawing/2014/main" id="{7BF8D94C-8FB1-4928-A96F-404CFE1E0694}"/>
                </a:ext>
              </a:extLst>
            </p:cNvPr>
            <p:cNvSpPr/>
            <p:nvPr/>
          </p:nvSpPr>
          <p:spPr>
            <a:xfrm>
              <a:off x="3016958" y="3846560"/>
              <a:ext cx="58040" cy="58040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 w="6728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" name="Oval 35">
              <a:extLst>
                <a:ext uri="{FF2B5EF4-FFF2-40B4-BE49-F238E27FC236}">
                  <a16:creationId xmlns:a16="http://schemas.microsoft.com/office/drawing/2014/main" id="{559B0B8A-3610-44DE-9002-193CFBFDBFFB}"/>
                </a:ext>
              </a:extLst>
            </p:cNvPr>
            <p:cNvSpPr/>
            <p:nvPr/>
          </p:nvSpPr>
          <p:spPr>
            <a:xfrm>
              <a:off x="3030585" y="3860187"/>
              <a:ext cx="30788" cy="30788"/>
            </a:xfrm>
            <a:prstGeom prst="ellipse">
              <a:avLst/>
            </a:prstGeom>
            <a:solidFill>
              <a:srgbClr val="081422"/>
            </a:solidFill>
            <a:ln w="6728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1" name="Graphic 2">
              <a:extLst>
                <a:ext uri="{FF2B5EF4-FFF2-40B4-BE49-F238E27FC236}">
                  <a16:creationId xmlns:a16="http://schemas.microsoft.com/office/drawing/2014/main" id="{D8D01082-2C6E-43A7-A82A-B29AF7C2C329}"/>
                </a:ext>
              </a:extLst>
            </p:cNvPr>
            <p:cNvSpPr/>
            <p:nvPr userDrawn="1"/>
          </p:nvSpPr>
          <p:spPr>
            <a:xfrm flipH="1">
              <a:off x="1060804" y="4534334"/>
              <a:ext cx="10717" cy="149811"/>
            </a:xfrm>
            <a:custGeom>
              <a:avLst/>
              <a:gdLst>
                <a:gd name="connsiteX0" fmla="*/ 17650 w 18930"/>
                <a:gd name="connsiteY0" fmla="*/ 390327 h 390326"/>
                <a:gd name="connsiteX1" fmla="*/ 1886 w 18930"/>
                <a:gd name="connsiteY1" fmla="*/ 390327 h 390326"/>
                <a:gd name="connsiteX2" fmla="*/ 0 w 18930"/>
                <a:gd name="connsiteY2" fmla="*/ 388440 h 390326"/>
                <a:gd name="connsiteX3" fmla="*/ 0 w 18930"/>
                <a:gd name="connsiteY3" fmla="*/ 1886 h 390326"/>
                <a:gd name="connsiteX4" fmla="*/ 1886 w 18930"/>
                <a:gd name="connsiteY4" fmla="*/ 0 h 390326"/>
                <a:gd name="connsiteX5" fmla="*/ 17650 w 18930"/>
                <a:gd name="connsiteY5" fmla="*/ 0 h 390326"/>
                <a:gd name="connsiteX6" fmla="*/ 18930 w 18930"/>
                <a:gd name="connsiteY6" fmla="*/ 1280 h 390326"/>
                <a:gd name="connsiteX7" fmla="*/ 18930 w 18930"/>
                <a:gd name="connsiteY7" fmla="*/ 389047 h 390326"/>
                <a:gd name="connsiteX8" fmla="*/ 17650 w 18930"/>
                <a:gd name="connsiteY8" fmla="*/ 390327 h 390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0" h="390326">
                  <a:moveTo>
                    <a:pt x="17650" y="390327"/>
                  </a:moveTo>
                  <a:lnTo>
                    <a:pt x="1886" y="390327"/>
                  </a:lnTo>
                  <a:cubicBezTo>
                    <a:pt x="808" y="390327"/>
                    <a:pt x="0" y="389451"/>
                    <a:pt x="0" y="388440"/>
                  </a:cubicBezTo>
                  <a:lnTo>
                    <a:pt x="0" y="1886"/>
                  </a:lnTo>
                  <a:cubicBezTo>
                    <a:pt x="0" y="808"/>
                    <a:pt x="876" y="0"/>
                    <a:pt x="1886" y="0"/>
                  </a:cubicBezTo>
                  <a:lnTo>
                    <a:pt x="17650" y="0"/>
                  </a:lnTo>
                  <a:cubicBezTo>
                    <a:pt x="18324" y="0"/>
                    <a:pt x="18930" y="539"/>
                    <a:pt x="18930" y="1280"/>
                  </a:cubicBezTo>
                  <a:lnTo>
                    <a:pt x="18930" y="389047"/>
                  </a:lnTo>
                  <a:cubicBezTo>
                    <a:pt x="18930" y="389788"/>
                    <a:pt x="18324" y="390327"/>
                    <a:pt x="17650" y="390327"/>
                  </a:cubicBezTo>
                  <a:close/>
                </a:path>
              </a:pathLst>
            </a:custGeom>
            <a:solidFill>
              <a:srgbClr val="FAFDFF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2" name="Group 60">
            <a:extLst>
              <a:ext uri="{FF2B5EF4-FFF2-40B4-BE49-F238E27FC236}">
                <a16:creationId xmlns:a16="http://schemas.microsoft.com/office/drawing/2014/main" id="{3CB92BF0-1182-4A3F-B65E-7DDE5C646618}"/>
              </a:ext>
            </a:extLst>
          </p:cNvPr>
          <p:cNvGrpSpPr/>
          <p:nvPr userDrawn="1"/>
        </p:nvGrpSpPr>
        <p:grpSpPr>
          <a:xfrm>
            <a:off x="8332411" y="0"/>
            <a:ext cx="2885112" cy="2622090"/>
            <a:chOff x="833153" y="6858000"/>
            <a:chExt cx="2885112" cy="2622090"/>
          </a:xfrm>
        </p:grpSpPr>
        <p:sp>
          <p:nvSpPr>
            <p:cNvPr id="23" name="Freeform: Shape 57">
              <a:extLst>
                <a:ext uri="{FF2B5EF4-FFF2-40B4-BE49-F238E27FC236}">
                  <a16:creationId xmlns:a16="http://schemas.microsoft.com/office/drawing/2014/main" id="{F1F7CCD7-6766-4478-B7D5-6483CFE1BBB1}"/>
                </a:ext>
              </a:extLst>
            </p:cNvPr>
            <p:cNvSpPr/>
            <p:nvPr/>
          </p:nvSpPr>
          <p:spPr>
            <a:xfrm>
              <a:off x="833153" y="6858000"/>
              <a:ext cx="2885112" cy="2622090"/>
            </a:xfrm>
            <a:custGeom>
              <a:avLst/>
              <a:gdLst>
                <a:gd name="connsiteX0" fmla="*/ 0 w 2885112"/>
                <a:gd name="connsiteY0" fmla="*/ 0 h 2622090"/>
                <a:gd name="connsiteX1" fmla="*/ 2885112 w 2885112"/>
                <a:gd name="connsiteY1" fmla="*/ 0 h 2622090"/>
                <a:gd name="connsiteX2" fmla="*/ 2885112 w 2885112"/>
                <a:gd name="connsiteY2" fmla="*/ 2245726 h 2622090"/>
                <a:gd name="connsiteX3" fmla="*/ 2504286 w 2885112"/>
                <a:gd name="connsiteY3" fmla="*/ 2622090 h 2622090"/>
                <a:gd name="connsiteX4" fmla="*/ 380827 w 2885112"/>
                <a:gd name="connsiteY4" fmla="*/ 2622090 h 2622090"/>
                <a:gd name="connsiteX5" fmla="*/ 0 w 2885112"/>
                <a:gd name="connsiteY5" fmla="*/ 2245668 h 2622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85112" h="2622090">
                  <a:moveTo>
                    <a:pt x="0" y="0"/>
                  </a:moveTo>
                  <a:lnTo>
                    <a:pt x="2885112" y="0"/>
                  </a:lnTo>
                  <a:lnTo>
                    <a:pt x="2885112" y="2245726"/>
                  </a:lnTo>
                  <a:cubicBezTo>
                    <a:pt x="2885055" y="2453556"/>
                    <a:pt x="2714549" y="2622090"/>
                    <a:pt x="2504286" y="2622090"/>
                  </a:cubicBezTo>
                  <a:lnTo>
                    <a:pt x="380827" y="2622090"/>
                  </a:lnTo>
                  <a:cubicBezTo>
                    <a:pt x="170506" y="2622090"/>
                    <a:pt x="0" y="2453556"/>
                    <a:pt x="0" y="2245668"/>
                  </a:cubicBezTo>
                  <a:close/>
                </a:path>
              </a:pathLst>
            </a:custGeom>
            <a:solidFill>
              <a:srgbClr val="D0D4D8"/>
            </a:solidFill>
            <a:ln w="6728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24" name="Freeform: Shape 58">
              <a:extLst>
                <a:ext uri="{FF2B5EF4-FFF2-40B4-BE49-F238E27FC236}">
                  <a16:creationId xmlns:a16="http://schemas.microsoft.com/office/drawing/2014/main" id="{93907175-EA85-49EF-9579-0F7B0E576DBF}"/>
                </a:ext>
              </a:extLst>
            </p:cNvPr>
            <p:cNvSpPr/>
            <p:nvPr/>
          </p:nvSpPr>
          <p:spPr>
            <a:xfrm>
              <a:off x="871808" y="6858000"/>
              <a:ext cx="2807801" cy="2591752"/>
            </a:xfrm>
            <a:custGeom>
              <a:avLst/>
              <a:gdLst>
                <a:gd name="connsiteX0" fmla="*/ 0 w 2807801"/>
                <a:gd name="connsiteY0" fmla="*/ 0 h 2591752"/>
                <a:gd name="connsiteX1" fmla="*/ 2807801 w 2807801"/>
                <a:gd name="connsiteY1" fmla="*/ 0 h 2591752"/>
                <a:gd name="connsiteX2" fmla="*/ 2807801 w 2807801"/>
                <a:gd name="connsiteY2" fmla="*/ 2215388 h 2591752"/>
                <a:gd name="connsiteX3" fmla="*/ 2428061 w 2807801"/>
                <a:gd name="connsiteY3" fmla="*/ 2591752 h 2591752"/>
                <a:gd name="connsiteX4" fmla="*/ 379798 w 2807801"/>
                <a:gd name="connsiteY4" fmla="*/ 2591752 h 2591752"/>
                <a:gd name="connsiteX5" fmla="*/ 0 w 2807801"/>
                <a:gd name="connsiteY5" fmla="*/ 2215332 h 2591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07801" h="2591752">
                  <a:moveTo>
                    <a:pt x="0" y="0"/>
                  </a:moveTo>
                  <a:lnTo>
                    <a:pt x="2807801" y="0"/>
                  </a:lnTo>
                  <a:lnTo>
                    <a:pt x="2807801" y="2215388"/>
                  </a:lnTo>
                  <a:cubicBezTo>
                    <a:pt x="2807801" y="2423218"/>
                    <a:pt x="2637756" y="2591752"/>
                    <a:pt x="2428061" y="2591752"/>
                  </a:cubicBezTo>
                  <a:lnTo>
                    <a:pt x="379798" y="2591752"/>
                  </a:lnTo>
                  <a:cubicBezTo>
                    <a:pt x="170045" y="2591752"/>
                    <a:pt x="0" y="2423218"/>
                    <a:pt x="0" y="2215332"/>
                  </a:cubicBezTo>
                  <a:close/>
                </a:path>
              </a:pathLst>
            </a:custGeom>
            <a:solidFill>
              <a:srgbClr val="070808"/>
            </a:solidFill>
            <a:ln w="6728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</p:grpSp>
      <p:sp>
        <p:nvSpPr>
          <p:cNvPr id="25" name="Freeform: Shape 66">
            <a:extLst>
              <a:ext uri="{FF2B5EF4-FFF2-40B4-BE49-F238E27FC236}">
                <a16:creationId xmlns:a16="http://schemas.microsoft.com/office/drawing/2014/main" id="{62A3DC99-B5AB-4925-B3A0-7440E18AC356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438563" y="1"/>
            <a:ext cx="2672808" cy="2493421"/>
          </a:xfrm>
          <a:custGeom>
            <a:avLst/>
            <a:gdLst>
              <a:gd name="connsiteX0" fmla="*/ 0 w 2672808"/>
              <a:gd name="connsiteY0" fmla="*/ 0 h 2493421"/>
              <a:gd name="connsiteX1" fmla="*/ 2672808 w 2672808"/>
              <a:gd name="connsiteY1" fmla="*/ 0 h 2493421"/>
              <a:gd name="connsiteX2" fmla="*/ 2672808 w 2672808"/>
              <a:gd name="connsiteY2" fmla="*/ 2221227 h 2493421"/>
              <a:gd name="connsiteX3" fmla="*/ 2385313 w 2672808"/>
              <a:gd name="connsiteY3" fmla="*/ 2493421 h 2493421"/>
              <a:gd name="connsiteX4" fmla="*/ 287495 w 2672808"/>
              <a:gd name="connsiteY4" fmla="*/ 2493421 h 2493421"/>
              <a:gd name="connsiteX5" fmla="*/ 0 w 2672808"/>
              <a:gd name="connsiteY5" fmla="*/ 2221227 h 2493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72808" h="2493421">
                <a:moveTo>
                  <a:pt x="0" y="0"/>
                </a:moveTo>
                <a:lnTo>
                  <a:pt x="2672808" y="0"/>
                </a:lnTo>
                <a:lnTo>
                  <a:pt x="2672808" y="2221227"/>
                </a:lnTo>
                <a:cubicBezTo>
                  <a:pt x="2672808" y="2371557"/>
                  <a:pt x="2544095" y="2493421"/>
                  <a:pt x="2385313" y="2493421"/>
                </a:cubicBezTo>
                <a:lnTo>
                  <a:pt x="287495" y="2493421"/>
                </a:lnTo>
                <a:cubicBezTo>
                  <a:pt x="128714" y="2493421"/>
                  <a:pt x="0" y="2371557"/>
                  <a:pt x="0" y="2221227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25400">
            <a:noFill/>
          </a:ln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26" name="Freeform: Shape 67">
            <a:extLst>
              <a:ext uri="{FF2B5EF4-FFF2-40B4-BE49-F238E27FC236}">
                <a16:creationId xmlns:a16="http://schemas.microsoft.com/office/drawing/2014/main" id="{9B856AEE-ADC7-4DEB-9041-B378F564933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168921" y="3818265"/>
            <a:ext cx="2672808" cy="3039735"/>
          </a:xfrm>
          <a:custGeom>
            <a:avLst/>
            <a:gdLst>
              <a:gd name="connsiteX0" fmla="*/ 287495 w 2672808"/>
              <a:gd name="connsiteY0" fmla="*/ 0 h 3039735"/>
              <a:gd name="connsiteX1" fmla="*/ 542049 w 2672808"/>
              <a:gd name="connsiteY1" fmla="*/ 0 h 3039735"/>
              <a:gd name="connsiteX2" fmla="*/ 566725 w 2672808"/>
              <a:gd name="connsiteY2" fmla="*/ 23363 h 3039735"/>
              <a:gd name="connsiteX3" fmla="*/ 757670 w 2672808"/>
              <a:gd name="connsiteY3" fmla="*/ 204146 h 3039735"/>
              <a:gd name="connsiteX4" fmla="*/ 1903160 w 2672808"/>
              <a:gd name="connsiteY4" fmla="*/ 204146 h 3039735"/>
              <a:gd name="connsiteX5" fmla="*/ 2094105 w 2672808"/>
              <a:gd name="connsiteY5" fmla="*/ 23363 h 3039735"/>
              <a:gd name="connsiteX6" fmla="*/ 2118781 w 2672808"/>
              <a:gd name="connsiteY6" fmla="*/ 0 h 3039735"/>
              <a:gd name="connsiteX7" fmla="*/ 2385313 w 2672808"/>
              <a:gd name="connsiteY7" fmla="*/ 0 h 3039735"/>
              <a:gd name="connsiteX8" fmla="*/ 2672808 w 2672808"/>
              <a:gd name="connsiteY8" fmla="*/ 272193 h 3039735"/>
              <a:gd name="connsiteX9" fmla="*/ 2672808 w 2672808"/>
              <a:gd name="connsiteY9" fmla="*/ 3039735 h 3039735"/>
              <a:gd name="connsiteX10" fmla="*/ 0 w 2672808"/>
              <a:gd name="connsiteY10" fmla="*/ 3039735 h 3039735"/>
              <a:gd name="connsiteX11" fmla="*/ 0 w 2672808"/>
              <a:gd name="connsiteY11" fmla="*/ 272193 h 3039735"/>
              <a:gd name="connsiteX12" fmla="*/ 287495 w 2672808"/>
              <a:gd name="connsiteY12" fmla="*/ 0 h 3039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672808" h="3039735">
                <a:moveTo>
                  <a:pt x="287495" y="0"/>
                </a:moveTo>
                <a:lnTo>
                  <a:pt x="542049" y="0"/>
                </a:lnTo>
                <a:cubicBezTo>
                  <a:pt x="555645" y="0"/>
                  <a:pt x="566725" y="10435"/>
                  <a:pt x="566725" y="23363"/>
                </a:cubicBezTo>
                <a:cubicBezTo>
                  <a:pt x="566725" y="123224"/>
                  <a:pt x="652255" y="204146"/>
                  <a:pt x="757670" y="204146"/>
                </a:cubicBezTo>
                <a:lnTo>
                  <a:pt x="1903160" y="204146"/>
                </a:lnTo>
                <a:cubicBezTo>
                  <a:pt x="2008635" y="204146"/>
                  <a:pt x="2094105" y="123168"/>
                  <a:pt x="2094105" y="23363"/>
                </a:cubicBezTo>
                <a:cubicBezTo>
                  <a:pt x="2094105" y="10491"/>
                  <a:pt x="2105125" y="0"/>
                  <a:pt x="2118781" y="0"/>
                </a:cubicBezTo>
                <a:lnTo>
                  <a:pt x="2385313" y="0"/>
                </a:lnTo>
                <a:cubicBezTo>
                  <a:pt x="2544095" y="0"/>
                  <a:pt x="2672808" y="121864"/>
                  <a:pt x="2672808" y="272193"/>
                </a:cubicBezTo>
                <a:lnTo>
                  <a:pt x="2672808" y="3039735"/>
                </a:lnTo>
                <a:lnTo>
                  <a:pt x="0" y="3039735"/>
                </a:lnTo>
                <a:lnTo>
                  <a:pt x="0" y="272193"/>
                </a:lnTo>
                <a:cubicBezTo>
                  <a:pt x="0" y="121864"/>
                  <a:pt x="128714" y="0"/>
                  <a:pt x="287495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25400">
            <a:noFill/>
          </a:ln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86410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3.xml"/><Relationship Id="rId4" Type="http://schemas.openxmlformats.org/officeDocument/2006/relationships/hyperlink" Target="http://www.presentationgo.com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8299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2D595-F1DC-4830-8A15-FC32025795EE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40882-CAE2-481F-A8C2-296AFED01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252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3482"/>
            <a:ext cx="10515600" cy="739056"/>
          </a:xfrm>
          <a:prstGeom prst="rect">
            <a:avLst/>
          </a:prstGeom>
        </p:spPr>
        <p:txBody>
          <a:bodyPr rIns="0"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13" name="Freeform 12"/>
          <p:cNvSpPr/>
          <p:nvPr userDrawn="1"/>
        </p:nvSpPr>
        <p:spPr>
          <a:xfrm rot="5400000">
            <a:off x="91178" y="17358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15" name="TextBox 14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6" name="TextBox 15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8" name="Rectangle 17"/>
          <p:cNvSpPr/>
          <p:nvPr userDrawn="1"/>
        </p:nvSpPr>
        <p:spPr>
          <a:xfrm>
            <a:off x="-12701" y="6959601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4" tooltip="PresentationGo!"/>
              </a:rPr>
              <a:t>presentationgo.com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925955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bg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7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16.png"/><Relationship Id="rId5" Type="http://schemas.openxmlformats.org/officeDocument/2006/relationships/image" Target="../media/image12.png"/><Relationship Id="rId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9.png"/><Relationship Id="rId7" Type="http://schemas.openxmlformats.org/officeDocument/2006/relationships/image" Target="../media/image2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18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75000"/>
              </a:schemeClr>
            </a:gs>
            <a:gs pos="100000">
              <a:schemeClr val="accent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003;p37"/>
          <p:cNvSpPr txBox="1">
            <a:spLocks/>
          </p:cNvSpPr>
          <p:nvPr/>
        </p:nvSpPr>
        <p:spPr>
          <a:xfrm>
            <a:off x="2352677" y="161925"/>
            <a:ext cx="8029573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Roboto Black"/>
              <a:buNone/>
              <a:defRPr sz="4000" b="0" i="0" u="none" strike="noStrike" cap="none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9pPr>
          </a:lstStyle>
          <a:p>
            <a:pPr lvl="0">
              <a:defRPr/>
            </a:pPr>
            <a:r>
              <a:rPr lang="hr-HR" sz="2400" b="1">
                <a:solidFill>
                  <a:schemeClr val="bg1"/>
                </a:solidFill>
              </a:rPr>
              <a:t>MINISTARSTVO FINANCIJA KIRGISKE REPUBLIKE</a:t>
            </a:r>
          </a:p>
          <a:p>
            <a:pPr lvl="0">
              <a:defRPr/>
            </a:pPr>
            <a:r>
              <a:rPr lang="hr-HR" sz="3200" b="1">
                <a:solidFill>
                  <a:schemeClr val="bg1"/>
                </a:solidFill>
              </a:rPr>
              <a:t>SREDIŠNJA RIZNICA</a:t>
            </a:r>
          </a:p>
        </p:txBody>
      </p:sp>
      <p:pic>
        <p:nvPicPr>
          <p:cNvPr id="138" name="Рисунок 1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1539" y="321007"/>
            <a:ext cx="1339462" cy="1231568"/>
          </a:xfrm>
          <a:prstGeom prst="rect">
            <a:avLst/>
          </a:prstGeom>
        </p:spPr>
      </p:pic>
      <p:sp>
        <p:nvSpPr>
          <p:cNvPr id="4" name="Google Shape;1003;p37"/>
          <p:cNvSpPr txBox="1">
            <a:spLocks/>
          </p:cNvSpPr>
          <p:nvPr/>
        </p:nvSpPr>
        <p:spPr>
          <a:xfrm>
            <a:off x="819150" y="1807208"/>
            <a:ext cx="10563225" cy="17075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Roboto Black"/>
              <a:buNone/>
              <a:defRPr sz="4000" b="0" i="0" u="none" strike="noStrike" cap="none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9pPr>
          </a:lstStyle>
          <a:p>
            <a:pPr lvl="0">
              <a:defRPr/>
            </a:pPr>
            <a:r>
              <a:rPr lang="hr-HR" sz="3600" b="1">
                <a:solidFill>
                  <a:schemeClr val="bg1"/>
                </a:solidFill>
              </a:rPr>
              <a:t>Projekt</a:t>
            </a:r>
          </a:p>
          <a:p>
            <a:pPr lvl="0">
              <a:defRPr/>
            </a:pPr>
            <a:r>
              <a:rPr lang="hr-HR" sz="3600" b="1">
                <a:solidFill>
                  <a:schemeClr val="bg1"/>
                </a:solidFill>
              </a:rPr>
              <a:t>DIGITALNE OBVEZE RIZNICE</a:t>
            </a:r>
          </a:p>
        </p:txBody>
      </p:sp>
      <p:sp>
        <p:nvSpPr>
          <p:cNvPr id="5" name="Google Shape;1003;p37"/>
          <p:cNvSpPr txBox="1">
            <a:spLocks/>
          </p:cNvSpPr>
          <p:nvPr/>
        </p:nvSpPr>
        <p:spPr>
          <a:xfrm>
            <a:off x="982766" y="4152900"/>
            <a:ext cx="10580585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Roboto Black"/>
              <a:buNone/>
              <a:defRPr sz="4000" b="0" i="0" u="none" strike="noStrike" cap="none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9pPr>
          </a:lstStyle>
          <a:p>
            <a:pPr lvl="0">
              <a:defRPr/>
            </a:pPr>
            <a:r>
              <a:rPr lang="hr-HR" sz="2400" b="1">
                <a:solidFill>
                  <a:schemeClr val="bg1"/>
                </a:solidFill>
              </a:rPr>
              <a:t>DIGITALNI PROMET CILJANIH PLAĆANJA</a:t>
            </a:r>
          </a:p>
          <a:p>
            <a:pPr lvl="0">
              <a:defRPr/>
            </a:pPr>
            <a:r>
              <a:rPr lang="hr-HR" sz="2400" b="1">
                <a:solidFill>
                  <a:schemeClr val="bg1"/>
                </a:solidFill>
              </a:rPr>
              <a:t>UNUTAR OGRANIČENOG SUSTAVA</a:t>
            </a:r>
          </a:p>
        </p:txBody>
      </p:sp>
      <p:sp>
        <p:nvSpPr>
          <p:cNvPr id="6" name="Google Shape;1003;p37"/>
          <p:cNvSpPr txBox="1">
            <a:spLocks/>
          </p:cNvSpPr>
          <p:nvPr/>
        </p:nvSpPr>
        <p:spPr>
          <a:xfrm>
            <a:off x="1135166" y="5991224"/>
            <a:ext cx="10580585" cy="71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Roboto Black"/>
              <a:buNone/>
              <a:defRPr sz="4000" b="0" i="0" u="none" strike="noStrike" cap="none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9pPr>
          </a:lstStyle>
          <a:p>
            <a:pPr lvl="0">
              <a:defRPr/>
            </a:pPr>
            <a:r>
              <a:rPr lang="hr-HR" sz="2400" b="1">
                <a:solidFill>
                  <a:schemeClr val="bg1"/>
                </a:solidFill>
              </a:rPr>
              <a:t>Almaty 23. – 26. svibnja/maja 2023.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51" y="345165"/>
            <a:ext cx="1371599" cy="1278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335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75000"/>
              </a:schemeClr>
            </a:gs>
            <a:gs pos="100000">
              <a:schemeClr val="accent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>
            <a:extLst>
              <a:ext uri="{FF2B5EF4-FFF2-40B4-BE49-F238E27FC236}">
                <a16:creationId xmlns:a16="http://schemas.microsoft.com/office/drawing/2014/main" id="{B0ABC274-ADAF-406C-BB69-B15BC648E5D4}"/>
              </a:ext>
            </a:extLst>
          </p:cNvPr>
          <p:cNvGrpSpPr/>
          <p:nvPr/>
        </p:nvGrpSpPr>
        <p:grpSpPr>
          <a:xfrm>
            <a:off x="672515" y="463328"/>
            <a:ext cx="762851" cy="762851"/>
            <a:chOff x="5833678" y="585323"/>
            <a:chExt cx="790407" cy="790407"/>
          </a:xfrm>
        </p:grpSpPr>
        <p:sp>
          <p:nvSpPr>
            <p:cNvPr id="41" name="Arc 3">
              <a:extLst>
                <a:ext uri="{FF2B5EF4-FFF2-40B4-BE49-F238E27FC236}">
                  <a16:creationId xmlns:a16="http://schemas.microsoft.com/office/drawing/2014/main" id="{F3FB360C-CD27-46DC-B046-FF080D2B10BD}"/>
                </a:ext>
              </a:extLst>
            </p:cNvPr>
            <p:cNvSpPr/>
            <p:nvPr/>
          </p:nvSpPr>
          <p:spPr>
            <a:xfrm>
              <a:off x="5833678" y="585323"/>
              <a:ext cx="790407" cy="790407"/>
            </a:xfrm>
            <a:prstGeom prst="arc">
              <a:avLst>
                <a:gd name="adj1" fmla="val 5614108"/>
                <a:gd name="adj2" fmla="val 16174202"/>
              </a:avLst>
            </a:prstGeom>
            <a:ln w="25400">
              <a:solidFill>
                <a:schemeClr val="bg1"/>
              </a:solidFill>
              <a:headEnd type="oval"/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5BCC3483-4C4C-4689-9466-E3AD832DDFE9}"/>
                </a:ext>
              </a:extLst>
            </p:cNvPr>
            <p:cNvSpPr/>
            <p:nvPr/>
          </p:nvSpPr>
          <p:spPr>
            <a:xfrm>
              <a:off x="5907909" y="658049"/>
              <a:ext cx="644956" cy="64495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9423C8BB-5BC1-496D-84BE-6279083F1B98}"/>
              </a:ext>
            </a:extLst>
          </p:cNvPr>
          <p:cNvGrpSpPr/>
          <p:nvPr/>
        </p:nvGrpSpPr>
        <p:grpSpPr>
          <a:xfrm>
            <a:off x="694610" y="1510640"/>
            <a:ext cx="762851" cy="762851"/>
            <a:chOff x="5833678" y="585323"/>
            <a:chExt cx="790407" cy="790407"/>
          </a:xfrm>
        </p:grpSpPr>
        <p:sp>
          <p:nvSpPr>
            <p:cNvPr id="44" name="Arc 3">
              <a:extLst>
                <a:ext uri="{FF2B5EF4-FFF2-40B4-BE49-F238E27FC236}">
                  <a16:creationId xmlns:a16="http://schemas.microsoft.com/office/drawing/2014/main" id="{D1CB2508-FB50-4274-8313-86FA44B20B83}"/>
                </a:ext>
              </a:extLst>
            </p:cNvPr>
            <p:cNvSpPr/>
            <p:nvPr/>
          </p:nvSpPr>
          <p:spPr>
            <a:xfrm>
              <a:off x="5833678" y="585323"/>
              <a:ext cx="790407" cy="790407"/>
            </a:xfrm>
            <a:prstGeom prst="arc">
              <a:avLst>
                <a:gd name="adj1" fmla="val 5614108"/>
                <a:gd name="adj2" fmla="val 16174202"/>
              </a:avLst>
            </a:prstGeom>
            <a:ln w="25400">
              <a:solidFill>
                <a:schemeClr val="bg1"/>
              </a:solidFill>
              <a:headEnd type="oval"/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7FF17252-4F2A-4633-B8CE-C7F105F2347F}"/>
                </a:ext>
              </a:extLst>
            </p:cNvPr>
            <p:cNvSpPr/>
            <p:nvPr/>
          </p:nvSpPr>
          <p:spPr>
            <a:xfrm>
              <a:off x="5907909" y="658049"/>
              <a:ext cx="644956" cy="64495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8D663BD3-5248-417F-82E2-B907198E7F34}"/>
              </a:ext>
            </a:extLst>
          </p:cNvPr>
          <p:cNvGrpSpPr/>
          <p:nvPr/>
        </p:nvGrpSpPr>
        <p:grpSpPr>
          <a:xfrm>
            <a:off x="651542" y="2631345"/>
            <a:ext cx="762851" cy="762851"/>
            <a:chOff x="5833678" y="585323"/>
            <a:chExt cx="790407" cy="790407"/>
          </a:xfrm>
        </p:grpSpPr>
        <p:sp>
          <p:nvSpPr>
            <p:cNvPr id="47" name="Arc 3">
              <a:extLst>
                <a:ext uri="{FF2B5EF4-FFF2-40B4-BE49-F238E27FC236}">
                  <a16:creationId xmlns:a16="http://schemas.microsoft.com/office/drawing/2014/main" id="{B50606DC-3D3B-4174-BCD4-2041B97AF92B}"/>
                </a:ext>
              </a:extLst>
            </p:cNvPr>
            <p:cNvSpPr/>
            <p:nvPr/>
          </p:nvSpPr>
          <p:spPr>
            <a:xfrm>
              <a:off x="5833678" y="585323"/>
              <a:ext cx="790407" cy="790407"/>
            </a:xfrm>
            <a:prstGeom prst="arc">
              <a:avLst>
                <a:gd name="adj1" fmla="val 5614108"/>
                <a:gd name="adj2" fmla="val 16174202"/>
              </a:avLst>
            </a:prstGeom>
            <a:ln w="25400">
              <a:solidFill>
                <a:schemeClr val="bg1"/>
              </a:solidFill>
              <a:headEnd type="oval"/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B4F00850-62E5-4CC7-8278-8F8BED2889B9}"/>
                </a:ext>
              </a:extLst>
            </p:cNvPr>
            <p:cNvSpPr/>
            <p:nvPr/>
          </p:nvSpPr>
          <p:spPr>
            <a:xfrm>
              <a:off x="5907909" y="658049"/>
              <a:ext cx="644956" cy="64495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8" name="Freeform 3">
            <a:extLst>
              <a:ext uri="{FF2B5EF4-FFF2-40B4-BE49-F238E27FC236}">
                <a16:creationId xmlns:a16="http://schemas.microsoft.com/office/drawing/2014/main" id="{4F1B7913-A2F6-4043-AF76-83C7AE08FAE5}"/>
              </a:ext>
            </a:extLst>
          </p:cNvPr>
          <p:cNvSpPr/>
          <p:nvPr/>
        </p:nvSpPr>
        <p:spPr>
          <a:xfrm>
            <a:off x="19052" y="3624305"/>
            <a:ext cx="12153901" cy="2635034"/>
          </a:xfrm>
          <a:custGeom>
            <a:avLst/>
            <a:gdLst>
              <a:gd name="connsiteX0" fmla="*/ 0 w 9096375"/>
              <a:gd name="connsiteY0" fmla="*/ 2457450 h 2466975"/>
              <a:gd name="connsiteX1" fmla="*/ 6610350 w 9096375"/>
              <a:gd name="connsiteY1" fmla="*/ 2457450 h 2466975"/>
              <a:gd name="connsiteX2" fmla="*/ 6591300 w 9096375"/>
              <a:gd name="connsiteY2" fmla="*/ 2219325 h 2466975"/>
              <a:gd name="connsiteX3" fmla="*/ 6000750 w 9096375"/>
              <a:gd name="connsiteY3" fmla="*/ 1152525 h 2466975"/>
              <a:gd name="connsiteX4" fmla="*/ 6124575 w 9096375"/>
              <a:gd name="connsiteY4" fmla="*/ 1009650 h 2466975"/>
              <a:gd name="connsiteX5" fmla="*/ 6619875 w 9096375"/>
              <a:gd name="connsiteY5" fmla="*/ 1466850 h 2466975"/>
              <a:gd name="connsiteX6" fmla="*/ 6562725 w 9096375"/>
              <a:gd name="connsiteY6" fmla="*/ 0 h 2466975"/>
              <a:gd name="connsiteX7" fmla="*/ 6838950 w 9096375"/>
              <a:gd name="connsiteY7" fmla="*/ 9525 h 2466975"/>
              <a:gd name="connsiteX8" fmla="*/ 6905625 w 9096375"/>
              <a:gd name="connsiteY8" fmla="*/ 981075 h 2466975"/>
              <a:gd name="connsiteX9" fmla="*/ 7239000 w 9096375"/>
              <a:gd name="connsiteY9" fmla="*/ 981075 h 2466975"/>
              <a:gd name="connsiteX10" fmla="*/ 7629525 w 9096375"/>
              <a:gd name="connsiteY10" fmla="*/ 981075 h 2466975"/>
              <a:gd name="connsiteX11" fmla="*/ 7915275 w 9096375"/>
              <a:gd name="connsiteY11" fmla="*/ 981075 h 2466975"/>
              <a:gd name="connsiteX12" fmla="*/ 7896225 w 9096375"/>
              <a:gd name="connsiteY12" fmla="*/ 1781175 h 2466975"/>
              <a:gd name="connsiteX13" fmla="*/ 7658100 w 9096375"/>
              <a:gd name="connsiteY13" fmla="*/ 2466975 h 2466975"/>
              <a:gd name="connsiteX14" fmla="*/ 9096375 w 9096375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24575 w 9144000"/>
              <a:gd name="connsiteY4" fmla="*/ 1009650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24575 w 9144000"/>
              <a:gd name="connsiteY4" fmla="*/ 1009650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24575 w 9144000"/>
              <a:gd name="connsiteY4" fmla="*/ 1009650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24575 w 9144000"/>
              <a:gd name="connsiteY4" fmla="*/ 1009650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24575 w 9144000"/>
              <a:gd name="connsiteY4" fmla="*/ 1009650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57493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592062 w 9144000"/>
              <a:gd name="connsiteY1" fmla="*/ 2464766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592062 w 9144000"/>
              <a:gd name="connsiteY1" fmla="*/ 2464766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592062 w 9144000"/>
              <a:gd name="connsiteY1" fmla="*/ 2464766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592062 w 9144000"/>
              <a:gd name="connsiteY1" fmla="*/ 2464766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592062 w 9144000"/>
              <a:gd name="connsiteY1" fmla="*/ 2464766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592062 w 9144000"/>
              <a:gd name="connsiteY1" fmla="*/ 2464766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592062 w 9144000"/>
              <a:gd name="connsiteY1" fmla="*/ 2464766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7726 w 9144000"/>
              <a:gd name="connsiteY4" fmla="*/ 984046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592062 w 9144000"/>
              <a:gd name="connsiteY1" fmla="*/ 2464766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7726 w 9144000"/>
              <a:gd name="connsiteY4" fmla="*/ 984046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592062 w 9144000"/>
              <a:gd name="connsiteY1" fmla="*/ 2464766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7726 w 9144000"/>
              <a:gd name="connsiteY4" fmla="*/ 984046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592062 w 9144000"/>
              <a:gd name="connsiteY1" fmla="*/ 2464766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7726 w 9144000"/>
              <a:gd name="connsiteY4" fmla="*/ 984046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592062 w 9144000"/>
              <a:gd name="connsiteY1" fmla="*/ 2464766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7726 w 9144000"/>
              <a:gd name="connsiteY4" fmla="*/ 984046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592062 w 9144000"/>
              <a:gd name="connsiteY1" fmla="*/ 2464766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7726 w 9144000"/>
              <a:gd name="connsiteY4" fmla="*/ 984046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553469 h 2562994"/>
              <a:gd name="connsiteX1" fmla="*/ 6592062 w 9144000"/>
              <a:gd name="connsiteY1" fmla="*/ 2560785 h 2562994"/>
              <a:gd name="connsiteX2" fmla="*/ 6591300 w 9144000"/>
              <a:gd name="connsiteY2" fmla="*/ 2315344 h 2562994"/>
              <a:gd name="connsiteX3" fmla="*/ 6000750 w 9144000"/>
              <a:gd name="connsiteY3" fmla="*/ 1248544 h 2562994"/>
              <a:gd name="connsiteX4" fmla="*/ 6197726 w 9144000"/>
              <a:gd name="connsiteY4" fmla="*/ 1080065 h 2562994"/>
              <a:gd name="connsiteX5" fmla="*/ 6619875 w 9144000"/>
              <a:gd name="connsiteY5" fmla="*/ 1562869 h 2562994"/>
              <a:gd name="connsiteX6" fmla="*/ 6562725 w 9144000"/>
              <a:gd name="connsiteY6" fmla="*/ 96019 h 2562994"/>
              <a:gd name="connsiteX7" fmla="*/ 6838950 w 9144000"/>
              <a:gd name="connsiteY7" fmla="*/ 105544 h 2562994"/>
              <a:gd name="connsiteX8" fmla="*/ 6905625 w 9144000"/>
              <a:gd name="connsiteY8" fmla="*/ 1077094 h 2562994"/>
              <a:gd name="connsiteX9" fmla="*/ 7239000 w 9144000"/>
              <a:gd name="connsiteY9" fmla="*/ 1077094 h 2562994"/>
              <a:gd name="connsiteX10" fmla="*/ 7629525 w 9144000"/>
              <a:gd name="connsiteY10" fmla="*/ 1077094 h 2562994"/>
              <a:gd name="connsiteX11" fmla="*/ 7915275 w 9144000"/>
              <a:gd name="connsiteY11" fmla="*/ 1077094 h 2562994"/>
              <a:gd name="connsiteX12" fmla="*/ 7896225 w 9144000"/>
              <a:gd name="connsiteY12" fmla="*/ 1877194 h 2562994"/>
              <a:gd name="connsiteX13" fmla="*/ 7658100 w 9144000"/>
              <a:gd name="connsiteY13" fmla="*/ 2562994 h 2562994"/>
              <a:gd name="connsiteX14" fmla="*/ 9144000 w 9144000"/>
              <a:gd name="connsiteY14" fmla="*/ 2562994 h 2562994"/>
              <a:gd name="connsiteX0" fmla="*/ 0 w 9144000"/>
              <a:gd name="connsiteY0" fmla="*/ 2613374 h 2622899"/>
              <a:gd name="connsiteX1" fmla="*/ 6592062 w 9144000"/>
              <a:gd name="connsiteY1" fmla="*/ 2620690 h 2622899"/>
              <a:gd name="connsiteX2" fmla="*/ 6591300 w 9144000"/>
              <a:gd name="connsiteY2" fmla="*/ 2375249 h 2622899"/>
              <a:gd name="connsiteX3" fmla="*/ 6000750 w 9144000"/>
              <a:gd name="connsiteY3" fmla="*/ 1308449 h 2622899"/>
              <a:gd name="connsiteX4" fmla="*/ 6197726 w 9144000"/>
              <a:gd name="connsiteY4" fmla="*/ 1139970 h 2622899"/>
              <a:gd name="connsiteX5" fmla="*/ 6619875 w 9144000"/>
              <a:gd name="connsiteY5" fmla="*/ 1622774 h 2622899"/>
              <a:gd name="connsiteX6" fmla="*/ 6562725 w 9144000"/>
              <a:gd name="connsiteY6" fmla="*/ 155924 h 2622899"/>
              <a:gd name="connsiteX7" fmla="*/ 6838950 w 9144000"/>
              <a:gd name="connsiteY7" fmla="*/ 165449 h 2622899"/>
              <a:gd name="connsiteX8" fmla="*/ 6905625 w 9144000"/>
              <a:gd name="connsiteY8" fmla="*/ 1136999 h 2622899"/>
              <a:gd name="connsiteX9" fmla="*/ 7239000 w 9144000"/>
              <a:gd name="connsiteY9" fmla="*/ 1136999 h 2622899"/>
              <a:gd name="connsiteX10" fmla="*/ 7629525 w 9144000"/>
              <a:gd name="connsiteY10" fmla="*/ 1136999 h 2622899"/>
              <a:gd name="connsiteX11" fmla="*/ 7915275 w 9144000"/>
              <a:gd name="connsiteY11" fmla="*/ 1136999 h 2622899"/>
              <a:gd name="connsiteX12" fmla="*/ 7896225 w 9144000"/>
              <a:gd name="connsiteY12" fmla="*/ 1937099 h 2622899"/>
              <a:gd name="connsiteX13" fmla="*/ 7658100 w 9144000"/>
              <a:gd name="connsiteY13" fmla="*/ 2622899 h 2622899"/>
              <a:gd name="connsiteX14" fmla="*/ 9144000 w 9144000"/>
              <a:gd name="connsiteY14" fmla="*/ 2622899 h 2622899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5868 w 9144000"/>
              <a:gd name="connsiteY10" fmla="*/ 1178395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5868 w 9144000"/>
              <a:gd name="connsiteY10" fmla="*/ 1178395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5868 w 9144000"/>
              <a:gd name="connsiteY10" fmla="*/ 1178395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5868 w 9144000"/>
              <a:gd name="connsiteY10" fmla="*/ 1178395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5868 w 9144000"/>
              <a:gd name="connsiteY10" fmla="*/ 1178395 h 2635034"/>
              <a:gd name="connsiteX11" fmla="*/ 7915275 w 9144000"/>
              <a:gd name="connsiteY11" fmla="*/ 1149134 h 2635034"/>
              <a:gd name="connsiteX12" fmla="*/ 7877937 w 9144000"/>
              <a:gd name="connsiteY12" fmla="*/ 1945576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5868 w 9144000"/>
              <a:gd name="connsiteY10" fmla="*/ 1178395 h 2635034"/>
              <a:gd name="connsiteX11" fmla="*/ 7915275 w 9144000"/>
              <a:gd name="connsiteY11" fmla="*/ 1149134 h 2635034"/>
              <a:gd name="connsiteX12" fmla="*/ 7877937 w 9144000"/>
              <a:gd name="connsiteY12" fmla="*/ 1945576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5868 w 9144000"/>
              <a:gd name="connsiteY10" fmla="*/ 1178395 h 2635034"/>
              <a:gd name="connsiteX11" fmla="*/ 7915275 w 9144000"/>
              <a:gd name="connsiteY11" fmla="*/ 1149134 h 2635034"/>
              <a:gd name="connsiteX12" fmla="*/ 7877937 w 9144000"/>
              <a:gd name="connsiteY12" fmla="*/ 1945576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5868 w 9144000"/>
              <a:gd name="connsiteY10" fmla="*/ 1178395 h 2635034"/>
              <a:gd name="connsiteX11" fmla="*/ 7915275 w 9144000"/>
              <a:gd name="connsiteY11" fmla="*/ 1149134 h 2635034"/>
              <a:gd name="connsiteX12" fmla="*/ 7877937 w 9144000"/>
              <a:gd name="connsiteY12" fmla="*/ 1945576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5868 w 9144000"/>
              <a:gd name="connsiteY10" fmla="*/ 1178395 h 2635034"/>
              <a:gd name="connsiteX11" fmla="*/ 7922590 w 9144000"/>
              <a:gd name="connsiteY11" fmla="*/ 1167422 h 2635034"/>
              <a:gd name="connsiteX12" fmla="*/ 7877937 w 9144000"/>
              <a:gd name="connsiteY12" fmla="*/ 1945576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5868 w 9144000"/>
              <a:gd name="connsiteY10" fmla="*/ 1178395 h 2635034"/>
              <a:gd name="connsiteX11" fmla="*/ 7922590 w 9144000"/>
              <a:gd name="connsiteY11" fmla="*/ 1167422 h 2635034"/>
              <a:gd name="connsiteX12" fmla="*/ 7877937 w 9144000"/>
              <a:gd name="connsiteY12" fmla="*/ 1945576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5868 w 9144000"/>
              <a:gd name="connsiteY10" fmla="*/ 1178395 h 2635034"/>
              <a:gd name="connsiteX11" fmla="*/ 7732165 w 9144000"/>
              <a:gd name="connsiteY11" fmla="*/ 854927 h 2635034"/>
              <a:gd name="connsiteX12" fmla="*/ 7922590 w 9144000"/>
              <a:gd name="connsiteY12" fmla="*/ 1167422 h 2635034"/>
              <a:gd name="connsiteX13" fmla="*/ 7877937 w 9144000"/>
              <a:gd name="connsiteY13" fmla="*/ 1945576 h 2635034"/>
              <a:gd name="connsiteX14" fmla="*/ 7658100 w 9144000"/>
              <a:gd name="connsiteY14" fmla="*/ 2635034 h 2635034"/>
              <a:gd name="connsiteX15" fmla="*/ 9144000 w 9144000"/>
              <a:gd name="connsiteY15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399324 w 9144000"/>
              <a:gd name="connsiteY10" fmla="*/ 792748 h 2635034"/>
              <a:gd name="connsiteX11" fmla="*/ 7625868 w 9144000"/>
              <a:gd name="connsiteY11" fmla="*/ 1178395 h 2635034"/>
              <a:gd name="connsiteX12" fmla="*/ 7732165 w 9144000"/>
              <a:gd name="connsiteY12" fmla="*/ 854927 h 2635034"/>
              <a:gd name="connsiteX13" fmla="*/ 7922590 w 9144000"/>
              <a:gd name="connsiteY13" fmla="*/ 1167422 h 2635034"/>
              <a:gd name="connsiteX14" fmla="*/ 7877937 w 9144000"/>
              <a:gd name="connsiteY14" fmla="*/ 1945576 h 2635034"/>
              <a:gd name="connsiteX15" fmla="*/ 7658100 w 9144000"/>
              <a:gd name="connsiteY15" fmla="*/ 2635034 h 2635034"/>
              <a:gd name="connsiteX16" fmla="*/ 9144000 w 9144000"/>
              <a:gd name="connsiteY16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39000 w 9144000"/>
              <a:gd name="connsiteY10" fmla="*/ 1149134 h 2635034"/>
              <a:gd name="connsiteX11" fmla="*/ 7399324 w 9144000"/>
              <a:gd name="connsiteY11" fmla="*/ 792748 h 2635034"/>
              <a:gd name="connsiteX12" fmla="*/ 7625868 w 9144000"/>
              <a:gd name="connsiteY12" fmla="*/ 1178395 h 2635034"/>
              <a:gd name="connsiteX13" fmla="*/ 7732165 w 9144000"/>
              <a:gd name="connsiteY13" fmla="*/ 85492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39000 w 9144000"/>
              <a:gd name="connsiteY10" fmla="*/ 1149134 h 2635034"/>
              <a:gd name="connsiteX11" fmla="*/ 7399324 w 9144000"/>
              <a:gd name="connsiteY11" fmla="*/ 792748 h 2635034"/>
              <a:gd name="connsiteX12" fmla="*/ 7625868 w 9144000"/>
              <a:gd name="connsiteY12" fmla="*/ 1178395 h 2635034"/>
              <a:gd name="connsiteX13" fmla="*/ 7732165 w 9144000"/>
              <a:gd name="connsiteY13" fmla="*/ 85492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39000 w 9144000"/>
              <a:gd name="connsiteY10" fmla="*/ 1149134 h 2635034"/>
              <a:gd name="connsiteX11" fmla="*/ 7399324 w 9144000"/>
              <a:gd name="connsiteY11" fmla="*/ 792748 h 2635034"/>
              <a:gd name="connsiteX12" fmla="*/ 7625868 w 9144000"/>
              <a:gd name="connsiteY12" fmla="*/ 1178395 h 2635034"/>
              <a:gd name="connsiteX13" fmla="*/ 7732165 w 9144000"/>
              <a:gd name="connsiteY13" fmla="*/ 85492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39000 w 9144000"/>
              <a:gd name="connsiteY10" fmla="*/ 1149134 h 2635034"/>
              <a:gd name="connsiteX11" fmla="*/ 7399324 w 9144000"/>
              <a:gd name="connsiteY11" fmla="*/ 792748 h 2635034"/>
              <a:gd name="connsiteX12" fmla="*/ 7625868 w 9144000"/>
              <a:gd name="connsiteY12" fmla="*/ 1178395 h 2635034"/>
              <a:gd name="connsiteX13" fmla="*/ 7732165 w 9144000"/>
              <a:gd name="connsiteY13" fmla="*/ 85492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39000 w 9144000"/>
              <a:gd name="connsiteY10" fmla="*/ 1149134 h 2635034"/>
              <a:gd name="connsiteX11" fmla="*/ 7399324 w 9144000"/>
              <a:gd name="connsiteY11" fmla="*/ 792748 h 2635034"/>
              <a:gd name="connsiteX12" fmla="*/ 7625868 w 9144000"/>
              <a:gd name="connsiteY12" fmla="*/ 1178395 h 2635034"/>
              <a:gd name="connsiteX13" fmla="*/ 7732165 w 9144000"/>
              <a:gd name="connsiteY13" fmla="*/ 85492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39000 w 9144000"/>
              <a:gd name="connsiteY10" fmla="*/ 1149134 h 2635034"/>
              <a:gd name="connsiteX11" fmla="*/ 7399324 w 9144000"/>
              <a:gd name="connsiteY11" fmla="*/ 792748 h 2635034"/>
              <a:gd name="connsiteX12" fmla="*/ 7625868 w 9144000"/>
              <a:gd name="connsiteY12" fmla="*/ 1178395 h 2635034"/>
              <a:gd name="connsiteX13" fmla="*/ 7732165 w 9144000"/>
              <a:gd name="connsiteY13" fmla="*/ 85492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39000 w 9144000"/>
              <a:gd name="connsiteY10" fmla="*/ 1149134 h 2635034"/>
              <a:gd name="connsiteX11" fmla="*/ 7399324 w 9144000"/>
              <a:gd name="connsiteY11" fmla="*/ 792748 h 2635034"/>
              <a:gd name="connsiteX12" fmla="*/ 7625868 w 9144000"/>
              <a:gd name="connsiteY12" fmla="*/ 1178395 h 2635034"/>
              <a:gd name="connsiteX13" fmla="*/ 7732165 w 9144000"/>
              <a:gd name="connsiteY13" fmla="*/ 85492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39000 w 9144000"/>
              <a:gd name="connsiteY10" fmla="*/ 1149134 h 2635034"/>
              <a:gd name="connsiteX11" fmla="*/ 7399324 w 9144000"/>
              <a:gd name="connsiteY11" fmla="*/ 792748 h 2635034"/>
              <a:gd name="connsiteX12" fmla="*/ 7625868 w 9144000"/>
              <a:gd name="connsiteY12" fmla="*/ 1178395 h 2635034"/>
              <a:gd name="connsiteX13" fmla="*/ 7732165 w 9144000"/>
              <a:gd name="connsiteY13" fmla="*/ 85492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399324 w 9144000"/>
              <a:gd name="connsiteY11" fmla="*/ 792748 h 2635034"/>
              <a:gd name="connsiteX12" fmla="*/ 7625868 w 9144000"/>
              <a:gd name="connsiteY12" fmla="*/ 1178395 h 2635034"/>
              <a:gd name="connsiteX13" fmla="*/ 7732165 w 9144000"/>
              <a:gd name="connsiteY13" fmla="*/ 85492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399324 w 9144000"/>
              <a:gd name="connsiteY11" fmla="*/ 792748 h 2635034"/>
              <a:gd name="connsiteX12" fmla="*/ 7622210 w 9144000"/>
              <a:gd name="connsiteY12" fmla="*/ 1156449 h 2635034"/>
              <a:gd name="connsiteX13" fmla="*/ 7732165 w 9144000"/>
              <a:gd name="connsiteY13" fmla="*/ 85492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399324 w 9144000"/>
              <a:gd name="connsiteY11" fmla="*/ 792748 h 2635034"/>
              <a:gd name="connsiteX12" fmla="*/ 7622210 w 9144000"/>
              <a:gd name="connsiteY12" fmla="*/ 1178395 h 2635034"/>
              <a:gd name="connsiteX13" fmla="*/ 7732165 w 9144000"/>
              <a:gd name="connsiteY13" fmla="*/ 85492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399324 w 9144000"/>
              <a:gd name="connsiteY11" fmla="*/ 792748 h 2635034"/>
              <a:gd name="connsiteX12" fmla="*/ 7622210 w 9144000"/>
              <a:gd name="connsiteY12" fmla="*/ 1178395 h 2635034"/>
              <a:gd name="connsiteX13" fmla="*/ 7732165 w 9144000"/>
              <a:gd name="connsiteY13" fmla="*/ 85492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399324 w 9144000"/>
              <a:gd name="connsiteY11" fmla="*/ 792748 h 2635034"/>
              <a:gd name="connsiteX12" fmla="*/ 7622210 w 9144000"/>
              <a:gd name="connsiteY12" fmla="*/ 1178395 h 2635034"/>
              <a:gd name="connsiteX13" fmla="*/ 7732165 w 9144000"/>
              <a:gd name="connsiteY13" fmla="*/ 85492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399324 w 9144000"/>
              <a:gd name="connsiteY11" fmla="*/ 792748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399324 w 9144000"/>
              <a:gd name="connsiteY11" fmla="*/ 792748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399324 w 9144000"/>
              <a:gd name="connsiteY11" fmla="*/ 792748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399324 w 9144000"/>
              <a:gd name="connsiteY11" fmla="*/ 792748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399324 w 9144000"/>
              <a:gd name="connsiteY11" fmla="*/ 792748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399324 w 9144000"/>
              <a:gd name="connsiteY11" fmla="*/ 792748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5 w 9144000"/>
              <a:gd name="connsiteY9" fmla="*/ 796405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5 w 9144000"/>
              <a:gd name="connsiteY9" fmla="*/ 796405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5 w 9144000"/>
              <a:gd name="connsiteY9" fmla="*/ 796405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88427 w 9144000"/>
              <a:gd name="connsiteY9" fmla="*/ 730568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88427 w 9144000"/>
              <a:gd name="connsiteY9" fmla="*/ 730568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88427 w 9144000"/>
              <a:gd name="connsiteY9" fmla="*/ 730568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88427 w 9144000"/>
              <a:gd name="connsiteY9" fmla="*/ 730568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88427 w 9144000"/>
              <a:gd name="connsiteY9" fmla="*/ 730568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88427 w 9144000"/>
              <a:gd name="connsiteY9" fmla="*/ 730568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88427 w 9144000"/>
              <a:gd name="connsiteY9" fmla="*/ 730568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88427 w 9144000"/>
              <a:gd name="connsiteY9" fmla="*/ 730568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88427 w 9144000"/>
              <a:gd name="connsiteY9" fmla="*/ 730568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88427 w 9144000"/>
              <a:gd name="connsiteY9" fmla="*/ 730568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88427 w 9144000"/>
              <a:gd name="connsiteY9" fmla="*/ 730568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88427 w 9144000"/>
              <a:gd name="connsiteY9" fmla="*/ 730568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88427 w 9144000"/>
              <a:gd name="connsiteY9" fmla="*/ 730568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88427 w 9144000"/>
              <a:gd name="connsiteY9" fmla="*/ 730568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88427 w 9144000"/>
              <a:gd name="connsiteY9" fmla="*/ 730568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106715 w 9144000"/>
              <a:gd name="connsiteY9" fmla="*/ 730568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4 w 9144000"/>
              <a:gd name="connsiteY9" fmla="*/ 723252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4 w 9144000"/>
              <a:gd name="connsiteY9" fmla="*/ 723252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4 w 9144000"/>
              <a:gd name="connsiteY9" fmla="*/ 723252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4 w 9144000"/>
              <a:gd name="connsiteY9" fmla="*/ 723252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4 w 9144000"/>
              <a:gd name="connsiteY9" fmla="*/ 723252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4 w 9144000"/>
              <a:gd name="connsiteY9" fmla="*/ 723252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914513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4 w 9144000"/>
              <a:gd name="connsiteY9" fmla="*/ 723252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914513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4 w 9144000"/>
              <a:gd name="connsiteY9" fmla="*/ 723252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914513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4 w 9144000"/>
              <a:gd name="connsiteY9" fmla="*/ 723252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914513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4 w 9144000"/>
              <a:gd name="connsiteY9" fmla="*/ 723252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914513 w 9144000"/>
              <a:gd name="connsiteY15" fmla="*/ 1945576 h 2635034"/>
              <a:gd name="connsiteX16" fmla="*/ 7798002 w 9144000"/>
              <a:gd name="connsiteY16" fmla="*/ 2383804 h 2635034"/>
              <a:gd name="connsiteX17" fmla="*/ 7658100 w 9144000"/>
              <a:gd name="connsiteY17" fmla="*/ 2635034 h 2635034"/>
              <a:gd name="connsiteX18" fmla="*/ 9144000 w 9144000"/>
              <a:gd name="connsiteY18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4 w 9144000"/>
              <a:gd name="connsiteY9" fmla="*/ 723252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914513 w 9144000"/>
              <a:gd name="connsiteY15" fmla="*/ 1945576 h 2635034"/>
              <a:gd name="connsiteX16" fmla="*/ 7798002 w 9144000"/>
              <a:gd name="connsiteY16" fmla="*/ 2383804 h 2635034"/>
              <a:gd name="connsiteX17" fmla="*/ 7658100 w 9144000"/>
              <a:gd name="connsiteY17" fmla="*/ 2635034 h 2635034"/>
              <a:gd name="connsiteX18" fmla="*/ 9144000 w 9144000"/>
              <a:gd name="connsiteY18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4 w 9144000"/>
              <a:gd name="connsiteY9" fmla="*/ 723252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914513 w 9144000"/>
              <a:gd name="connsiteY15" fmla="*/ 1945576 h 2635034"/>
              <a:gd name="connsiteX16" fmla="*/ 7798002 w 9144000"/>
              <a:gd name="connsiteY16" fmla="*/ 2383804 h 2635034"/>
              <a:gd name="connsiteX17" fmla="*/ 7658100 w 9144000"/>
              <a:gd name="connsiteY17" fmla="*/ 2635034 h 2635034"/>
              <a:gd name="connsiteX18" fmla="*/ 9144000 w 9144000"/>
              <a:gd name="connsiteY18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4 w 9144000"/>
              <a:gd name="connsiteY9" fmla="*/ 723252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914513 w 9144000"/>
              <a:gd name="connsiteY15" fmla="*/ 1945576 h 2635034"/>
              <a:gd name="connsiteX16" fmla="*/ 7798002 w 9144000"/>
              <a:gd name="connsiteY16" fmla="*/ 2317968 h 2635034"/>
              <a:gd name="connsiteX17" fmla="*/ 7658100 w 9144000"/>
              <a:gd name="connsiteY17" fmla="*/ 2635034 h 2635034"/>
              <a:gd name="connsiteX18" fmla="*/ 9144000 w 9144000"/>
              <a:gd name="connsiteY18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4 w 9144000"/>
              <a:gd name="connsiteY9" fmla="*/ 723252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914513 w 9144000"/>
              <a:gd name="connsiteY15" fmla="*/ 1945576 h 2635034"/>
              <a:gd name="connsiteX16" fmla="*/ 7798002 w 9144000"/>
              <a:gd name="connsiteY16" fmla="*/ 2317968 h 2635034"/>
              <a:gd name="connsiteX17" fmla="*/ 7658100 w 9144000"/>
              <a:gd name="connsiteY17" fmla="*/ 2635034 h 2635034"/>
              <a:gd name="connsiteX18" fmla="*/ 9144000 w 9144000"/>
              <a:gd name="connsiteY18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4 w 9144000"/>
              <a:gd name="connsiteY9" fmla="*/ 723252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914513 w 9144000"/>
              <a:gd name="connsiteY15" fmla="*/ 1945576 h 2635034"/>
              <a:gd name="connsiteX16" fmla="*/ 7798002 w 9144000"/>
              <a:gd name="connsiteY16" fmla="*/ 2317968 h 2635034"/>
              <a:gd name="connsiteX17" fmla="*/ 7723937 w 9144000"/>
              <a:gd name="connsiteY17" fmla="*/ 2635034 h 2635034"/>
              <a:gd name="connsiteX18" fmla="*/ 9144000 w 9144000"/>
              <a:gd name="connsiteY18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4 w 9144000"/>
              <a:gd name="connsiteY9" fmla="*/ 723252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914513 w 9144000"/>
              <a:gd name="connsiteY15" fmla="*/ 1945576 h 2635034"/>
              <a:gd name="connsiteX16" fmla="*/ 7798002 w 9144000"/>
              <a:gd name="connsiteY16" fmla="*/ 2317968 h 2635034"/>
              <a:gd name="connsiteX17" fmla="*/ 7723937 w 9144000"/>
              <a:gd name="connsiteY17" fmla="*/ 2635034 h 2635034"/>
              <a:gd name="connsiteX18" fmla="*/ 9144000 w 9144000"/>
              <a:gd name="connsiteY18" fmla="*/ 2635034 h 2635034"/>
              <a:gd name="connsiteX0" fmla="*/ 0 w 9982200"/>
              <a:gd name="connsiteY0" fmla="*/ 2625509 h 2635034"/>
              <a:gd name="connsiteX1" fmla="*/ 6592062 w 9982200"/>
              <a:gd name="connsiteY1" fmla="*/ 2632825 h 2635034"/>
              <a:gd name="connsiteX2" fmla="*/ 6591300 w 9982200"/>
              <a:gd name="connsiteY2" fmla="*/ 2387384 h 2635034"/>
              <a:gd name="connsiteX3" fmla="*/ 6000750 w 9982200"/>
              <a:gd name="connsiteY3" fmla="*/ 1320584 h 2635034"/>
              <a:gd name="connsiteX4" fmla="*/ 6197726 w 9982200"/>
              <a:gd name="connsiteY4" fmla="*/ 1152105 h 2635034"/>
              <a:gd name="connsiteX5" fmla="*/ 6619875 w 9982200"/>
              <a:gd name="connsiteY5" fmla="*/ 1634909 h 2635034"/>
              <a:gd name="connsiteX6" fmla="*/ 6562725 w 9982200"/>
              <a:gd name="connsiteY6" fmla="*/ 168059 h 2635034"/>
              <a:gd name="connsiteX7" fmla="*/ 6838950 w 9982200"/>
              <a:gd name="connsiteY7" fmla="*/ 177584 h 2635034"/>
              <a:gd name="connsiteX8" fmla="*/ 6905625 w 9982200"/>
              <a:gd name="connsiteY8" fmla="*/ 1149134 h 2635034"/>
              <a:gd name="connsiteX9" fmla="*/ 7092084 w 9982200"/>
              <a:gd name="connsiteY9" fmla="*/ 723252 h 2635034"/>
              <a:gd name="connsiteX10" fmla="*/ 7260945 w 9982200"/>
              <a:gd name="connsiteY10" fmla="*/ 1152791 h 2635034"/>
              <a:gd name="connsiteX11" fmla="*/ 7446873 w 9982200"/>
              <a:gd name="connsiteY11" fmla="*/ 763487 h 2635034"/>
              <a:gd name="connsiteX12" fmla="*/ 7622210 w 9982200"/>
              <a:gd name="connsiteY12" fmla="*/ 1178395 h 2635034"/>
              <a:gd name="connsiteX13" fmla="*/ 7776056 w 9982200"/>
              <a:gd name="connsiteY13" fmla="*/ 840297 h 2635034"/>
              <a:gd name="connsiteX14" fmla="*/ 7922590 w 9982200"/>
              <a:gd name="connsiteY14" fmla="*/ 1167422 h 2635034"/>
              <a:gd name="connsiteX15" fmla="*/ 7914513 w 9982200"/>
              <a:gd name="connsiteY15" fmla="*/ 1945576 h 2635034"/>
              <a:gd name="connsiteX16" fmla="*/ 7798002 w 9982200"/>
              <a:gd name="connsiteY16" fmla="*/ 2317968 h 2635034"/>
              <a:gd name="connsiteX17" fmla="*/ 7723937 w 9982200"/>
              <a:gd name="connsiteY17" fmla="*/ 2635034 h 2635034"/>
              <a:gd name="connsiteX18" fmla="*/ 9982200 w 9982200"/>
              <a:gd name="connsiteY18" fmla="*/ 2635034 h 2635034"/>
              <a:gd name="connsiteX0" fmla="*/ 0 w 12220575"/>
              <a:gd name="connsiteY0" fmla="*/ 2615984 h 2635034"/>
              <a:gd name="connsiteX1" fmla="*/ 8830437 w 12220575"/>
              <a:gd name="connsiteY1" fmla="*/ 2632825 h 2635034"/>
              <a:gd name="connsiteX2" fmla="*/ 8829675 w 12220575"/>
              <a:gd name="connsiteY2" fmla="*/ 2387384 h 2635034"/>
              <a:gd name="connsiteX3" fmla="*/ 8239125 w 12220575"/>
              <a:gd name="connsiteY3" fmla="*/ 1320584 h 2635034"/>
              <a:gd name="connsiteX4" fmla="*/ 8436101 w 12220575"/>
              <a:gd name="connsiteY4" fmla="*/ 1152105 h 2635034"/>
              <a:gd name="connsiteX5" fmla="*/ 8858250 w 12220575"/>
              <a:gd name="connsiteY5" fmla="*/ 1634909 h 2635034"/>
              <a:gd name="connsiteX6" fmla="*/ 8801100 w 12220575"/>
              <a:gd name="connsiteY6" fmla="*/ 168059 h 2635034"/>
              <a:gd name="connsiteX7" fmla="*/ 9077325 w 12220575"/>
              <a:gd name="connsiteY7" fmla="*/ 177584 h 2635034"/>
              <a:gd name="connsiteX8" fmla="*/ 9144000 w 12220575"/>
              <a:gd name="connsiteY8" fmla="*/ 1149134 h 2635034"/>
              <a:gd name="connsiteX9" fmla="*/ 9330459 w 12220575"/>
              <a:gd name="connsiteY9" fmla="*/ 723252 h 2635034"/>
              <a:gd name="connsiteX10" fmla="*/ 9499320 w 12220575"/>
              <a:gd name="connsiteY10" fmla="*/ 1152791 h 2635034"/>
              <a:gd name="connsiteX11" fmla="*/ 9685248 w 12220575"/>
              <a:gd name="connsiteY11" fmla="*/ 763487 h 2635034"/>
              <a:gd name="connsiteX12" fmla="*/ 9860585 w 12220575"/>
              <a:gd name="connsiteY12" fmla="*/ 1178395 h 2635034"/>
              <a:gd name="connsiteX13" fmla="*/ 10014431 w 12220575"/>
              <a:gd name="connsiteY13" fmla="*/ 840297 h 2635034"/>
              <a:gd name="connsiteX14" fmla="*/ 10160965 w 12220575"/>
              <a:gd name="connsiteY14" fmla="*/ 1167422 h 2635034"/>
              <a:gd name="connsiteX15" fmla="*/ 10152888 w 12220575"/>
              <a:gd name="connsiteY15" fmla="*/ 1945576 h 2635034"/>
              <a:gd name="connsiteX16" fmla="*/ 10036377 w 12220575"/>
              <a:gd name="connsiteY16" fmla="*/ 2317968 h 2635034"/>
              <a:gd name="connsiteX17" fmla="*/ 9962312 w 12220575"/>
              <a:gd name="connsiteY17" fmla="*/ 2635034 h 2635034"/>
              <a:gd name="connsiteX18" fmla="*/ 12220575 w 12220575"/>
              <a:gd name="connsiteY18" fmla="*/ 2635034 h 2635034"/>
              <a:gd name="connsiteX0" fmla="*/ 0 w 12153900"/>
              <a:gd name="connsiteY0" fmla="*/ 2615984 h 2635034"/>
              <a:gd name="connsiteX1" fmla="*/ 8763762 w 12153900"/>
              <a:gd name="connsiteY1" fmla="*/ 2632825 h 2635034"/>
              <a:gd name="connsiteX2" fmla="*/ 8763000 w 12153900"/>
              <a:gd name="connsiteY2" fmla="*/ 2387384 h 2635034"/>
              <a:gd name="connsiteX3" fmla="*/ 8172450 w 12153900"/>
              <a:gd name="connsiteY3" fmla="*/ 1320584 h 2635034"/>
              <a:gd name="connsiteX4" fmla="*/ 8369426 w 12153900"/>
              <a:gd name="connsiteY4" fmla="*/ 1152105 h 2635034"/>
              <a:gd name="connsiteX5" fmla="*/ 8791575 w 12153900"/>
              <a:gd name="connsiteY5" fmla="*/ 1634909 h 2635034"/>
              <a:gd name="connsiteX6" fmla="*/ 8734425 w 12153900"/>
              <a:gd name="connsiteY6" fmla="*/ 168059 h 2635034"/>
              <a:gd name="connsiteX7" fmla="*/ 9010650 w 12153900"/>
              <a:gd name="connsiteY7" fmla="*/ 177584 h 2635034"/>
              <a:gd name="connsiteX8" fmla="*/ 9077325 w 12153900"/>
              <a:gd name="connsiteY8" fmla="*/ 1149134 h 2635034"/>
              <a:gd name="connsiteX9" fmla="*/ 9263784 w 12153900"/>
              <a:gd name="connsiteY9" fmla="*/ 723252 h 2635034"/>
              <a:gd name="connsiteX10" fmla="*/ 9432645 w 12153900"/>
              <a:gd name="connsiteY10" fmla="*/ 1152791 h 2635034"/>
              <a:gd name="connsiteX11" fmla="*/ 9618573 w 12153900"/>
              <a:gd name="connsiteY11" fmla="*/ 763487 h 2635034"/>
              <a:gd name="connsiteX12" fmla="*/ 9793910 w 12153900"/>
              <a:gd name="connsiteY12" fmla="*/ 1178395 h 2635034"/>
              <a:gd name="connsiteX13" fmla="*/ 9947756 w 12153900"/>
              <a:gd name="connsiteY13" fmla="*/ 840297 h 2635034"/>
              <a:gd name="connsiteX14" fmla="*/ 10094290 w 12153900"/>
              <a:gd name="connsiteY14" fmla="*/ 1167422 h 2635034"/>
              <a:gd name="connsiteX15" fmla="*/ 10086213 w 12153900"/>
              <a:gd name="connsiteY15" fmla="*/ 1945576 h 2635034"/>
              <a:gd name="connsiteX16" fmla="*/ 9969702 w 12153900"/>
              <a:gd name="connsiteY16" fmla="*/ 2317968 h 2635034"/>
              <a:gd name="connsiteX17" fmla="*/ 9895637 w 12153900"/>
              <a:gd name="connsiteY17" fmla="*/ 2635034 h 2635034"/>
              <a:gd name="connsiteX18" fmla="*/ 12153900 w 12153900"/>
              <a:gd name="connsiteY18" fmla="*/ 2635034 h 2635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2153900" h="2635034">
                <a:moveTo>
                  <a:pt x="0" y="2615984"/>
                </a:moveTo>
                <a:lnTo>
                  <a:pt x="8763762" y="2632825"/>
                </a:lnTo>
                <a:cubicBezTo>
                  <a:pt x="8819592" y="2637574"/>
                  <a:pt x="8831529" y="2455787"/>
                  <a:pt x="8763000" y="2387384"/>
                </a:cubicBezTo>
                <a:cubicBezTo>
                  <a:pt x="8427160" y="2024470"/>
                  <a:pt x="8486344" y="1782254"/>
                  <a:pt x="8172450" y="1320584"/>
                </a:cubicBezTo>
                <a:cubicBezTo>
                  <a:pt x="7992591" y="1069504"/>
                  <a:pt x="8236712" y="1013193"/>
                  <a:pt x="8369426" y="1152105"/>
                </a:cubicBezTo>
                <a:cubicBezTo>
                  <a:pt x="8468689" y="1271587"/>
                  <a:pt x="8633790" y="1380096"/>
                  <a:pt x="8791575" y="1634909"/>
                </a:cubicBezTo>
                <a:lnTo>
                  <a:pt x="8734425" y="168059"/>
                </a:lnTo>
                <a:cubicBezTo>
                  <a:pt x="8724087" y="-51879"/>
                  <a:pt x="8999042" y="-63335"/>
                  <a:pt x="9010650" y="177584"/>
                </a:cubicBezTo>
                <a:lnTo>
                  <a:pt x="9077325" y="1149134"/>
                </a:lnTo>
                <a:cubicBezTo>
                  <a:pt x="9059774" y="1014527"/>
                  <a:pt x="9105809" y="723252"/>
                  <a:pt x="9263784" y="723252"/>
                </a:cubicBezTo>
                <a:cubicBezTo>
                  <a:pt x="9451019" y="730567"/>
                  <a:pt x="9431427" y="1003438"/>
                  <a:pt x="9432645" y="1152791"/>
                </a:cubicBezTo>
                <a:cubicBezTo>
                  <a:pt x="9445434" y="965376"/>
                  <a:pt x="9477286" y="758611"/>
                  <a:pt x="9618573" y="763487"/>
                </a:cubicBezTo>
                <a:cubicBezTo>
                  <a:pt x="9785465" y="761048"/>
                  <a:pt x="9789642" y="977838"/>
                  <a:pt x="9793910" y="1178395"/>
                </a:cubicBezTo>
                <a:cubicBezTo>
                  <a:pt x="9791980" y="1019633"/>
                  <a:pt x="9792232" y="838468"/>
                  <a:pt x="9947756" y="840297"/>
                </a:cubicBezTo>
                <a:cubicBezTo>
                  <a:pt x="10059388" y="849440"/>
                  <a:pt x="10069995" y="985647"/>
                  <a:pt x="10094290" y="1167422"/>
                </a:cubicBezTo>
                <a:cubicBezTo>
                  <a:pt x="10120859" y="1474356"/>
                  <a:pt x="10114508" y="1624012"/>
                  <a:pt x="10086213" y="1945576"/>
                </a:cubicBezTo>
                <a:cubicBezTo>
                  <a:pt x="10065448" y="2148306"/>
                  <a:pt x="10012438" y="2203058"/>
                  <a:pt x="9969702" y="2317968"/>
                </a:cubicBezTo>
                <a:cubicBezTo>
                  <a:pt x="9897706" y="2425562"/>
                  <a:pt x="9876129" y="2424913"/>
                  <a:pt x="9895637" y="2635034"/>
                </a:cubicBezTo>
                <a:lnTo>
                  <a:pt x="12153900" y="2635034"/>
                </a:lnTo>
              </a:path>
            </a:pathLst>
          </a:cu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701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95F4D7F-F963-4445-A147-F0E3384F3E06}"/>
              </a:ext>
            </a:extLst>
          </p:cNvPr>
          <p:cNvSpPr txBox="1"/>
          <p:nvPr/>
        </p:nvSpPr>
        <p:spPr>
          <a:xfrm>
            <a:off x="1517013" y="373093"/>
            <a:ext cx="4351523" cy="83099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lvl="0"/>
            <a:r>
              <a:rPr lang="hr-HR" sz="2400" b="1">
                <a:solidFill>
                  <a:prstClr val="white">
                    <a:lumMod val="75000"/>
                    <a:lumOff val="25000"/>
                  </a:prstClr>
                </a:solidFill>
              </a:rPr>
              <a:t>Softver: Treasury.Budget (sektor financijskog upravljanja)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5D53B52-CE6E-4A09-802F-77A4218E88F9}"/>
              </a:ext>
            </a:extLst>
          </p:cNvPr>
          <p:cNvSpPr txBox="1"/>
          <p:nvPr/>
        </p:nvSpPr>
        <p:spPr>
          <a:xfrm>
            <a:off x="1517014" y="1732887"/>
            <a:ext cx="4735784" cy="461665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lvl="0">
              <a:defRPr/>
            </a:pPr>
            <a:r>
              <a:rPr lang="hr-HR" sz="2400" b="1">
                <a:solidFill>
                  <a:prstClr val="white"/>
                </a:solidFill>
                <a:ea typeface="맑은 고딕" panose="020B0503020000020004" pitchFamily="34" charset="-127"/>
                <a:cs typeface="Arial" pitchFamily="34" charset="0"/>
              </a:rPr>
              <a:t>Portal javne nabave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73DD791-82D9-429B-80EF-C9884FE39B7C}"/>
              </a:ext>
            </a:extLst>
          </p:cNvPr>
          <p:cNvSpPr txBox="1"/>
          <p:nvPr/>
        </p:nvSpPr>
        <p:spPr>
          <a:xfrm>
            <a:off x="1517014" y="2697880"/>
            <a:ext cx="4735784" cy="83099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lvl="0">
              <a:defRPr/>
            </a:pPr>
            <a:r>
              <a:rPr lang="hr-HR" sz="2400" b="1">
                <a:solidFill>
                  <a:prstClr val="white"/>
                </a:solidFill>
                <a:ea typeface="맑은 고딕" panose="020B0503020000020004" pitchFamily="34" charset="-127"/>
                <a:cs typeface="Arial" pitchFamily="34" charset="0"/>
              </a:rPr>
              <a:t>Državni sustav elektroničkih plaćanja</a:t>
            </a:r>
          </a:p>
        </p:txBody>
      </p:sp>
      <p:sp>
        <p:nvSpPr>
          <p:cNvPr id="78" name="Oval 41">
            <a:extLst>
              <a:ext uri="{FF2B5EF4-FFF2-40B4-BE49-F238E27FC236}">
                <a16:creationId xmlns:a16="http://schemas.microsoft.com/office/drawing/2014/main" id="{5BCC3483-4C4C-4689-9466-E3AD832DDFE9}"/>
              </a:ext>
            </a:extLst>
          </p:cNvPr>
          <p:cNvSpPr/>
          <p:nvPr/>
        </p:nvSpPr>
        <p:spPr>
          <a:xfrm>
            <a:off x="7170842" y="3024615"/>
            <a:ext cx="622471" cy="6224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9" name="Oval 41">
            <a:extLst>
              <a:ext uri="{FF2B5EF4-FFF2-40B4-BE49-F238E27FC236}">
                <a16:creationId xmlns:a16="http://schemas.microsoft.com/office/drawing/2014/main" id="{5BCC3483-4C4C-4689-9466-E3AD832DDFE9}"/>
              </a:ext>
            </a:extLst>
          </p:cNvPr>
          <p:cNvSpPr/>
          <p:nvPr/>
        </p:nvSpPr>
        <p:spPr>
          <a:xfrm>
            <a:off x="7670731" y="2213910"/>
            <a:ext cx="622471" cy="6224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0" name="Oval 41">
            <a:extLst>
              <a:ext uri="{FF2B5EF4-FFF2-40B4-BE49-F238E27FC236}">
                <a16:creationId xmlns:a16="http://schemas.microsoft.com/office/drawing/2014/main" id="{5BCC3483-4C4C-4689-9466-E3AD832DDFE9}"/>
              </a:ext>
            </a:extLst>
          </p:cNvPr>
          <p:cNvSpPr/>
          <p:nvPr/>
        </p:nvSpPr>
        <p:spPr>
          <a:xfrm>
            <a:off x="9430743" y="2200954"/>
            <a:ext cx="622471" cy="6224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1" name="Oval 41">
            <a:extLst>
              <a:ext uri="{FF2B5EF4-FFF2-40B4-BE49-F238E27FC236}">
                <a16:creationId xmlns:a16="http://schemas.microsoft.com/office/drawing/2014/main" id="{5BCC3483-4C4C-4689-9466-E3AD832DDFE9}"/>
              </a:ext>
            </a:extLst>
          </p:cNvPr>
          <p:cNvSpPr/>
          <p:nvPr/>
        </p:nvSpPr>
        <p:spPr>
          <a:xfrm>
            <a:off x="9984723" y="2848454"/>
            <a:ext cx="622471" cy="6224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2" name="Oval 41">
            <a:extLst>
              <a:ext uri="{FF2B5EF4-FFF2-40B4-BE49-F238E27FC236}">
                <a16:creationId xmlns:a16="http://schemas.microsoft.com/office/drawing/2014/main" id="{5BCC3483-4C4C-4689-9466-E3AD832DDFE9}"/>
              </a:ext>
            </a:extLst>
          </p:cNvPr>
          <p:cNvSpPr/>
          <p:nvPr/>
        </p:nvSpPr>
        <p:spPr>
          <a:xfrm>
            <a:off x="10001992" y="3790403"/>
            <a:ext cx="622471" cy="6224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5" name="Рисунок 7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831" y="1625909"/>
            <a:ext cx="490957" cy="490957"/>
          </a:xfrm>
          <a:prstGeom prst="rect">
            <a:avLst/>
          </a:prstGeom>
          <a:noFill/>
        </p:spPr>
      </p:pic>
      <p:sp>
        <p:nvSpPr>
          <p:cNvPr id="104" name="Oval 21">
            <a:extLst>
              <a:ext uri="{FF2B5EF4-FFF2-40B4-BE49-F238E27FC236}">
                <a16:creationId xmlns:a16="http://schemas.microsoft.com/office/drawing/2014/main" id="{44466E10-B9CE-4CE2-88F4-83C24E5A5B27}"/>
              </a:ext>
            </a:extLst>
          </p:cNvPr>
          <p:cNvSpPr>
            <a:spLocks noChangeAspect="1"/>
          </p:cNvSpPr>
          <p:nvPr/>
        </p:nvSpPr>
        <p:spPr>
          <a:xfrm rot="20700000">
            <a:off x="719947" y="2765088"/>
            <a:ext cx="581523" cy="472373"/>
          </a:xfrm>
          <a:custGeom>
            <a:avLst/>
            <a:gdLst/>
            <a:ahLst/>
            <a:cxnLst/>
            <a:rect l="l" t="t" r="r" b="b"/>
            <a:pathLst>
              <a:path w="4088377" h="3321003">
                <a:moveTo>
                  <a:pt x="1365628" y="1622218"/>
                </a:moveTo>
                <a:cubicBezTo>
                  <a:pt x="1121373" y="1556771"/>
                  <a:pt x="870309" y="1701722"/>
                  <a:pt x="804861" y="1945977"/>
                </a:cubicBezTo>
                <a:cubicBezTo>
                  <a:pt x="739413" y="2190232"/>
                  <a:pt x="884365" y="2441296"/>
                  <a:pt x="1128620" y="2506744"/>
                </a:cubicBezTo>
                <a:cubicBezTo>
                  <a:pt x="1372875" y="2572191"/>
                  <a:pt x="1623939" y="2427240"/>
                  <a:pt x="1689387" y="2182985"/>
                </a:cubicBezTo>
                <a:cubicBezTo>
                  <a:pt x="1754835" y="1938730"/>
                  <a:pt x="1609883" y="1687666"/>
                  <a:pt x="1365628" y="1622218"/>
                </a:cubicBezTo>
                <a:close/>
                <a:moveTo>
                  <a:pt x="1447099" y="1318163"/>
                </a:moveTo>
                <a:cubicBezTo>
                  <a:pt x="1859279" y="1428606"/>
                  <a:pt x="2103885" y="1852277"/>
                  <a:pt x="1993442" y="2264456"/>
                </a:cubicBezTo>
                <a:cubicBezTo>
                  <a:pt x="1882999" y="2676636"/>
                  <a:pt x="1459328" y="2921242"/>
                  <a:pt x="1047149" y="2810799"/>
                </a:cubicBezTo>
                <a:cubicBezTo>
                  <a:pt x="634969" y="2700356"/>
                  <a:pt x="390363" y="2276685"/>
                  <a:pt x="500806" y="1864505"/>
                </a:cubicBezTo>
                <a:cubicBezTo>
                  <a:pt x="611249" y="1452326"/>
                  <a:pt x="1034920" y="1207720"/>
                  <a:pt x="1447099" y="1318163"/>
                </a:cubicBezTo>
                <a:close/>
                <a:moveTo>
                  <a:pt x="1476725" y="1207597"/>
                </a:moveTo>
                <a:cubicBezTo>
                  <a:pt x="1003481" y="1080792"/>
                  <a:pt x="517045" y="1361635"/>
                  <a:pt x="390240" y="1834879"/>
                </a:cubicBezTo>
                <a:cubicBezTo>
                  <a:pt x="263435" y="2308124"/>
                  <a:pt x="544279" y="2794559"/>
                  <a:pt x="1017523" y="2921365"/>
                </a:cubicBezTo>
                <a:cubicBezTo>
                  <a:pt x="1490767" y="3048170"/>
                  <a:pt x="1977202" y="2767326"/>
                  <a:pt x="2104008" y="2294082"/>
                </a:cubicBezTo>
                <a:cubicBezTo>
                  <a:pt x="2230813" y="1820838"/>
                  <a:pt x="1949969" y="1334403"/>
                  <a:pt x="1476725" y="1207597"/>
                </a:cubicBezTo>
                <a:close/>
                <a:moveTo>
                  <a:pt x="3290290" y="1590224"/>
                </a:moveTo>
                <a:cubicBezTo>
                  <a:pt x="3269727" y="1586016"/>
                  <a:pt x="3248437" y="1583806"/>
                  <a:pt x="3226630" y="1583806"/>
                </a:cubicBezTo>
                <a:cubicBezTo>
                  <a:pt x="3052179" y="1583806"/>
                  <a:pt x="2910758" y="1725227"/>
                  <a:pt x="2910758" y="1899678"/>
                </a:cubicBezTo>
                <a:cubicBezTo>
                  <a:pt x="2910758" y="2074130"/>
                  <a:pt x="3052179" y="2215551"/>
                  <a:pt x="3226630" y="2215550"/>
                </a:cubicBezTo>
                <a:cubicBezTo>
                  <a:pt x="3401082" y="2215551"/>
                  <a:pt x="3542503" y="2074130"/>
                  <a:pt x="3542502" y="1899678"/>
                </a:cubicBezTo>
                <a:cubicBezTo>
                  <a:pt x="3542503" y="1747033"/>
                  <a:pt x="3434228" y="1619677"/>
                  <a:pt x="3290290" y="1590224"/>
                </a:cubicBezTo>
                <a:close/>
                <a:moveTo>
                  <a:pt x="3334055" y="1377473"/>
                </a:moveTo>
                <a:cubicBezTo>
                  <a:pt x="3576950" y="1427177"/>
                  <a:pt x="3759665" y="1642090"/>
                  <a:pt x="3759665" y="1899678"/>
                </a:cubicBezTo>
                <a:cubicBezTo>
                  <a:pt x="3759665" y="2194064"/>
                  <a:pt x="3521017" y="2432713"/>
                  <a:pt x="3226630" y="2432713"/>
                </a:cubicBezTo>
                <a:cubicBezTo>
                  <a:pt x="2932244" y="2432712"/>
                  <a:pt x="2693596" y="2194065"/>
                  <a:pt x="2693596" y="1899678"/>
                </a:cubicBezTo>
                <a:cubicBezTo>
                  <a:pt x="2693596" y="1605292"/>
                  <a:pt x="2932244" y="1366644"/>
                  <a:pt x="3226630" y="1366644"/>
                </a:cubicBezTo>
                <a:cubicBezTo>
                  <a:pt x="3263429" y="1366644"/>
                  <a:pt x="3299356" y="1370373"/>
                  <a:pt x="3334055" y="1377473"/>
                </a:cubicBezTo>
                <a:close/>
                <a:moveTo>
                  <a:pt x="1391137" y="789478"/>
                </a:moveTo>
                <a:lnTo>
                  <a:pt x="1759910" y="888290"/>
                </a:lnTo>
                <a:lnTo>
                  <a:pt x="1754625" y="1202375"/>
                </a:lnTo>
                <a:lnTo>
                  <a:pt x="1744979" y="1199790"/>
                </a:lnTo>
                <a:cubicBezTo>
                  <a:pt x="1823578" y="1244024"/>
                  <a:pt x="1894617" y="1298265"/>
                  <a:pt x="1954704" y="1362586"/>
                </a:cubicBezTo>
                <a:lnTo>
                  <a:pt x="2234317" y="1293059"/>
                </a:lnTo>
                <a:lnTo>
                  <a:pt x="2413554" y="1630152"/>
                </a:lnTo>
                <a:lnTo>
                  <a:pt x="2214321" y="1809770"/>
                </a:lnTo>
                <a:cubicBezTo>
                  <a:pt x="2239296" y="1900740"/>
                  <a:pt x="2251067" y="1995997"/>
                  <a:pt x="2246841" y="2092825"/>
                </a:cubicBezTo>
                <a:lnTo>
                  <a:pt x="2495698" y="2230974"/>
                </a:lnTo>
                <a:lnTo>
                  <a:pt x="2396885" y="2599747"/>
                </a:lnTo>
                <a:lnTo>
                  <a:pt x="2094912" y="2594668"/>
                </a:lnTo>
                <a:cubicBezTo>
                  <a:pt x="2056732" y="2658461"/>
                  <a:pt x="2010475" y="2715996"/>
                  <a:pt x="1958644" y="2767359"/>
                </a:cubicBezTo>
                <a:lnTo>
                  <a:pt x="2057814" y="3026193"/>
                </a:lnTo>
                <a:lnTo>
                  <a:pt x="1745078" y="3245174"/>
                </a:lnTo>
                <a:lnTo>
                  <a:pt x="1507869" y="3039237"/>
                </a:lnTo>
                <a:lnTo>
                  <a:pt x="1536736" y="3019025"/>
                </a:lnTo>
                <a:cubicBezTo>
                  <a:pt x="1445878" y="3048429"/>
                  <a:pt x="1349798" y="3062567"/>
                  <a:pt x="1251837" y="3062021"/>
                </a:cubicBezTo>
                <a:lnTo>
                  <a:pt x="1108065" y="3321003"/>
                </a:lnTo>
                <a:lnTo>
                  <a:pt x="739291" y="3222191"/>
                </a:lnTo>
                <a:lnTo>
                  <a:pt x="744274" y="2926021"/>
                </a:lnTo>
                <a:cubicBezTo>
                  <a:pt x="666128" y="2881484"/>
                  <a:pt x="595548" y="2827017"/>
                  <a:pt x="535891" y="2762576"/>
                </a:cubicBezTo>
                <a:lnTo>
                  <a:pt x="540671" y="2772825"/>
                </a:lnTo>
                <a:lnTo>
                  <a:pt x="232276" y="2832568"/>
                </a:lnTo>
                <a:lnTo>
                  <a:pt x="70927" y="2486556"/>
                </a:lnTo>
                <a:lnTo>
                  <a:pt x="279495" y="2317444"/>
                </a:lnTo>
                <a:cubicBezTo>
                  <a:pt x="257233" y="2235849"/>
                  <a:pt x="245603" y="2150814"/>
                  <a:pt x="245586" y="2064274"/>
                </a:cubicBezTo>
                <a:lnTo>
                  <a:pt x="0" y="1927940"/>
                </a:lnTo>
                <a:lnTo>
                  <a:pt x="98812" y="1559167"/>
                </a:lnTo>
                <a:lnTo>
                  <a:pt x="380240" y="1563901"/>
                </a:lnTo>
                <a:cubicBezTo>
                  <a:pt x="418421" y="1496524"/>
                  <a:pt x="464524" y="1435092"/>
                  <a:pt x="516679" y="1380105"/>
                </a:cubicBezTo>
                <a:lnTo>
                  <a:pt x="422419" y="1089378"/>
                </a:lnTo>
                <a:lnTo>
                  <a:pt x="746189" y="887063"/>
                </a:lnTo>
                <a:lnTo>
                  <a:pt x="972292" y="1105134"/>
                </a:lnTo>
                <a:lnTo>
                  <a:pt x="970019" y="1106554"/>
                </a:lnTo>
                <a:cubicBezTo>
                  <a:pt x="1058903" y="1078586"/>
                  <a:pt x="1152743" y="1065659"/>
                  <a:pt x="1248316" y="1066709"/>
                </a:cubicBezTo>
                <a:lnTo>
                  <a:pt x="1238669" y="1064125"/>
                </a:lnTo>
                <a:close/>
                <a:moveTo>
                  <a:pt x="3349970" y="1300109"/>
                </a:moveTo>
                <a:cubicBezTo>
                  <a:pt x="3310130" y="1291957"/>
                  <a:pt x="3268880" y="1287676"/>
                  <a:pt x="3226630" y="1287676"/>
                </a:cubicBezTo>
                <a:cubicBezTo>
                  <a:pt x="2888631" y="1287676"/>
                  <a:pt x="2614628" y="1561679"/>
                  <a:pt x="2614628" y="1899678"/>
                </a:cubicBezTo>
                <a:cubicBezTo>
                  <a:pt x="2614628" y="2237678"/>
                  <a:pt x="2888630" y="2511680"/>
                  <a:pt x="3226630" y="2511681"/>
                </a:cubicBezTo>
                <a:cubicBezTo>
                  <a:pt x="3564630" y="2511681"/>
                  <a:pt x="3838633" y="2237678"/>
                  <a:pt x="3838633" y="1899678"/>
                </a:cubicBezTo>
                <a:cubicBezTo>
                  <a:pt x="3838632" y="1603928"/>
                  <a:pt x="3628849" y="1357176"/>
                  <a:pt x="3349970" y="1300109"/>
                </a:cubicBezTo>
                <a:close/>
                <a:moveTo>
                  <a:pt x="3358324" y="1024334"/>
                </a:moveTo>
                <a:lnTo>
                  <a:pt x="3410883" y="1234575"/>
                </a:lnTo>
                <a:lnTo>
                  <a:pt x="3403994" y="1234575"/>
                </a:lnTo>
                <a:cubicBezTo>
                  <a:pt x="3464268" y="1250018"/>
                  <a:pt x="3521292" y="1273478"/>
                  <a:pt x="3572818" y="1305612"/>
                </a:cubicBezTo>
                <a:lnTo>
                  <a:pt x="3746730" y="1209354"/>
                </a:lnTo>
                <a:lnTo>
                  <a:pt x="3926358" y="1401981"/>
                </a:lnTo>
                <a:lnTo>
                  <a:pt x="3825667" y="1557247"/>
                </a:lnTo>
                <a:cubicBezTo>
                  <a:pt x="3858552" y="1613408"/>
                  <a:pt x="3883404" y="1674784"/>
                  <a:pt x="3897877" y="1740062"/>
                </a:cubicBezTo>
                <a:lnTo>
                  <a:pt x="4088377" y="1787686"/>
                </a:lnTo>
                <a:lnTo>
                  <a:pt x="4088377" y="2051071"/>
                </a:lnTo>
                <a:lnTo>
                  <a:pt x="3886243" y="2101605"/>
                </a:lnTo>
                <a:cubicBezTo>
                  <a:pt x="3872191" y="2150933"/>
                  <a:pt x="3851639" y="2197531"/>
                  <a:pt x="3826272" y="2241013"/>
                </a:cubicBezTo>
                <a:lnTo>
                  <a:pt x="3938572" y="2395786"/>
                </a:lnTo>
                <a:lnTo>
                  <a:pt x="3769272" y="2597551"/>
                </a:lnTo>
                <a:lnTo>
                  <a:pt x="3574432" y="2502674"/>
                </a:lnTo>
                <a:lnTo>
                  <a:pt x="3590059" y="2484050"/>
                </a:lnTo>
                <a:cubicBezTo>
                  <a:pt x="3534764" y="2519868"/>
                  <a:pt x="3473263" y="2546445"/>
                  <a:pt x="3407886" y="2563572"/>
                </a:cubicBezTo>
                <a:lnTo>
                  <a:pt x="3358323" y="2761823"/>
                </a:lnTo>
                <a:lnTo>
                  <a:pt x="3094938" y="2761823"/>
                </a:lnTo>
                <a:lnTo>
                  <a:pt x="3045375" y="2563574"/>
                </a:lnTo>
                <a:cubicBezTo>
                  <a:pt x="2985349" y="2547848"/>
                  <a:pt x="2928591" y="2524155"/>
                  <a:pt x="2877330" y="2491865"/>
                </a:cubicBezTo>
                <a:lnTo>
                  <a:pt x="2882346" y="2497841"/>
                </a:lnTo>
                <a:lnTo>
                  <a:pt x="2687507" y="2592718"/>
                </a:lnTo>
                <a:lnTo>
                  <a:pt x="2518206" y="2390954"/>
                </a:lnTo>
                <a:lnTo>
                  <a:pt x="2626994" y="2241021"/>
                </a:lnTo>
                <a:cubicBezTo>
                  <a:pt x="2597591" y="2190623"/>
                  <a:pt x="2574657" y="2136035"/>
                  <a:pt x="2559194" y="2078370"/>
                </a:cubicBezTo>
                <a:lnTo>
                  <a:pt x="2371198" y="2031371"/>
                </a:lnTo>
                <a:lnTo>
                  <a:pt x="2371198" y="1767986"/>
                </a:lnTo>
                <a:lnTo>
                  <a:pt x="2559579" y="1720890"/>
                </a:lnTo>
                <a:cubicBezTo>
                  <a:pt x="2572992" y="1669175"/>
                  <a:pt x="2592745" y="1620006"/>
                  <a:pt x="2617681" y="1574051"/>
                </a:cubicBezTo>
                <a:lnTo>
                  <a:pt x="2502958" y="1397149"/>
                </a:lnTo>
                <a:lnTo>
                  <a:pt x="2682587" y="1204520"/>
                </a:lnTo>
                <a:lnTo>
                  <a:pt x="2872193" y="1309466"/>
                </a:lnTo>
                <a:lnTo>
                  <a:pt x="2870932" y="1310818"/>
                </a:lnTo>
                <a:cubicBezTo>
                  <a:pt x="2925169" y="1276310"/>
                  <a:pt x="2985393" y="1250941"/>
                  <a:pt x="3049268" y="1234575"/>
                </a:cubicBezTo>
                <a:lnTo>
                  <a:pt x="3042378" y="1234576"/>
                </a:lnTo>
                <a:lnTo>
                  <a:pt x="3094939" y="1024334"/>
                </a:lnTo>
                <a:close/>
                <a:moveTo>
                  <a:pt x="2786480" y="402820"/>
                </a:moveTo>
                <a:cubicBezTo>
                  <a:pt x="2745900" y="389943"/>
                  <a:pt x="2701172" y="388627"/>
                  <a:pt x="2657264" y="401580"/>
                </a:cubicBezTo>
                <a:cubicBezTo>
                  <a:pt x="2540176" y="436121"/>
                  <a:pt x="2473258" y="559041"/>
                  <a:pt x="2507800" y="676128"/>
                </a:cubicBezTo>
                <a:cubicBezTo>
                  <a:pt x="2542340" y="793216"/>
                  <a:pt x="2665260" y="860133"/>
                  <a:pt x="2782348" y="825592"/>
                </a:cubicBezTo>
                <a:cubicBezTo>
                  <a:pt x="2899435" y="791051"/>
                  <a:pt x="2966353" y="668132"/>
                  <a:pt x="2931812" y="551045"/>
                </a:cubicBezTo>
                <a:cubicBezTo>
                  <a:pt x="2910223" y="477864"/>
                  <a:pt x="2854113" y="424282"/>
                  <a:pt x="2786480" y="402820"/>
                </a:cubicBezTo>
                <a:close/>
                <a:moveTo>
                  <a:pt x="2932202" y="47278"/>
                </a:moveTo>
                <a:lnTo>
                  <a:pt x="3090904" y="140999"/>
                </a:lnTo>
                <a:lnTo>
                  <a:pt x="3054065" y="265147"/>
                </a:lnTo>
                <a:cubicBezTo>
                  <a:pt x="3087256" y="296329"/>
                  <a:pt x="3116089" y="332603"/>
                  <a:pt x="3138727" y="373550"/>
                </a:cubicBezTo>
                <a:lnTo>
                  <a:pt x="3276016" y="367796"/>
                </a:lnTo>
                <a:lnTo>
                  <a:pt x="3328165" y="544574"/>
                </a:lnTo>
                <a:lnTo>
                  <a:pt x="3202503" y="618514"/>
                </a:lnTo>
                <a:cubicBezTo>
                  <a:pt x="3202838" y="654403"/>
                  <a:pt x="3198271" y="689748"/>
                  <a:pt x="3189855" y="723955"/>
                </a:cubicBezTo>
                <a:lnTo>
                  <a:pt x="3295873" y="805599"/>
                </a:lnTo>
                <a:lnTo>
                  <a:pt x="3222192" y="974540"/>
                </a:lnTo>
                <a:lnTo>
                  <a:pt x="3072634" y="949439"/>
                </a:lnTo>
                <a:lnTo>
                  <a:pt x="3079435" y="933845"/>
                </a:lnTo>
                <a:cubicBezTo>
                  <a:pt x="3049413" y="968833"/>
                  <a:pt x="3013398" y="998848"/>
                  <a:pt x="2972910" y="1023288"/>
                </a:cubicBezTo>
                <a:lnTo>
                  <a:pt x="2978897" y="1166163"/>
                </a:lnTo>
                <a:lnTo>
                  <a:pt x="2802119" y="1218312"/>
                </a:lnTo>
                <a:lnTo>
                  <a:pt x="2729602" y="1095065"/>
                </a:lnTo>
                <a:cubicBezTo>
                  <a:pt x="2686199" y="1096396"/>
                  <a:pt x="2643414" y="1091732"/>
                  <a:pt x="2602615" y="1080209"/>
                </a:cubicBezTo>
                <a:lnTo>
                  <a:pt x="2607165" y="1083226"/>
                </a:lnTo>
                <a:lnTo>
                  <a:pt x="2495179" y="1185484"/>
                </a:lnTo>
                <a:lnTo>
                  <a:pt x="2341599" y="1083585"/>
                </a:lnTo>
                <a:lnTo>
                  <a:pt x="2384929" y="961414"/>
                </a:lnTo>
                <a:cubicBezTo>
                  <a:pt x="2355215" y="933409"/>
                  <a:pt x="2329015" y="901312"/>
                  <a:pt x="2307218" y="865670"/>
                </a:cubicBezTo>
                <a:lnTo>
                  <a:pt x="2171734" y="871348"/>
                </a:lnTo>
                <a:lnTo>
                  <a:pt x="2119584" y="694571"/>
                </a:lnTo>
                <a:lnTo>
                  <a:pt x="2236697" y="625662"/>
                </a:lnTo>
                <a:cubicBezTo>
                  <a:pt x="2235459" y="588297"/>
                  <a:pt x="2238982" y="551385"/>
                  <a:pt x="2246620" y="515603"/>
                </a:cubicBezTo>
                <a:lnTo>
                  <a:pt x="2134594" y="419585"/>
                </a:lnTo>
                <a:lnTo>
                  <a:pt x="2217016" y="254732"/>
                </a:lnTo>
                <a:lnTo>
                  <a:pt x="2365055" y="287627"/>
                </a:lnTo>
                <a:lnTo>
                  <a:pt x="2364476" y="288784"/>
                </a:lnTo>
                <a:cubicBezTo>
                  <a:pt x="2394046" y="254885"/>
                  <a:pt x="2429444" y="225933"/>
                  <a:pt x="2469075" y="202302"/>
                </a:cubicBezTo>
                <a:lnTo>
                  <a:pt x="2464452" y="203666"/>
                </a:lnTo>
                <a:lnTo>
                  <a:pt x="2458102" y="52150"/>
                </a:lnTo>
                <a:lnTo>
                  <a:pt x="2634880" y="0"/>
                </a:lnTo>
                <a:lnTo>
                  <a:pt x="2711784" y="130703"/>
                </a:lnTo>
                <a:lnTo>
                  <a:pt x="2707159" y="132067"/>
                </a:lnTo>
                <a:cubicBezTo>
                  <a:pt x="2750672" y="130497"/>
                  <a:pt x="2793590" y="134953"/>
                  <a:pt x="2834535" y="146319"/>
                </a:cubicBezTo>
                <a:close/>
              </a:path>
            </a:pathLst>
          </a:custGeom>
          <a:solidFill>
            <a:srgbClr val="CC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701" b="0" i="0" u="none" strike="noStrike" kern="1200" cap="none" spc="0" normalizeH="0" baseline="0" noProof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105" name="Рисунок 10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180" y="563178"/>
            <a:ext cx="612486" cy="563150"/>
          </a:xfrm>
          <a:prstGeom prst="rect">
            <a:avLst/>
          </a:prstGeom>
        </p:spPr>
      </p:pic>
      <p:grpSp>
        <p:nvGrpSpPr>
          <p:cNvPr id="106" name="Group 51">
            <a:extLst>
              <a:ext uri="{FF2B5EF4-FFF2-40B4-BE49-F238E27FC236}">
                <a16:creationId xmlns:a16="http://schemas.microsoft.com/office/drawing/2014/main" id="{6AA605D4-316D-4548-BCFA-77E51AF4DD94}"/>
              </a:ext>
            </a:extLst>
          </p:cNvPr>
          <p:cNvGrpSpPr/>
          <p:nvPr/>
        </p:nvGrpSpPr>
        <p:grpSpPr>
          <a:xfrm>
            <a:off x="672517" y="3810356"/>
            <a:ext cx="762851" cy="762851"/>
            <a:chOff x="5833678" y="585323"/>
            <a:chExt cx="790407" cy="790407"/>
          </a:xfrm>
        </p:grpSpPr>
        <p:sp>
          <p:nvSpPr>
            <p:cNvPr id="107" name="Arc 3">
              <a:extLst>
                <a:ext uri="{FF2B5EF4-FFF2-40B4-BE49-F238E27FC236}">
                  <a16:creationId xmlns:a16="http://schemas.microsoft.com/office/drawing/2014/main" id="{B2B70A10-7C75-42D5-A6D4-4BCF4FD29DC7}"/>
                </a:ext>
              </a:extLst>
            </p:cNvPr>
            <p:cNvSpPr/>
            <p:nvPr/>
          </p:nvSpPr>
          <p:spPr>
            <a:xfrm>
              <a:off x="5833678" y="585323"/>
              <a:ext cx="790407" cy="790407"/>
            </a:xfrm>
            <a:prstGeom prst="arc">
              <a:avLst>
                <a:gd name="adj1" fmla="val 5614108"/>
                <a:gd name="adj2" fmla="val 16174202"/>
              </a:avLst>
            </a:prstGeom>
            <a:ln w="25400">
              <a:solidFill>
                <a:schemeClr val="bg1"/>
              </a:solidFill>
              <a:headEnd type="oval"/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8" name="Oval 53">
              <a:extLst>
                <a:ext uri="{FF2B5EF4-FFF2-40B4-BE49-F238E27FC236}">
                  <a16:creationId xmlns:a16="http://schemas.microsoft.com/office/drawing/2014/main" id="{759B35C5-0DD7-4EE7-B455-29D05668D838}"/>
                </a:ext>
              </a:extLst>
            </p:cNvPr>
            <p:cNvSpPr/>
            <p:nvPr/>
          </p:nvSpPr>
          <p:spPr>
            <a:xfrm>
              <a:off x="5907909" y="658049"/>
              <a:ext cx="644956" cy="64495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09" name="TextBox 108">
            <a:extLst>
              <a:ext uri="{FF2B5EF4-FFF2-40B4-BE49-F238E27FC236}">
                <a16:creationId xmlns:a16="http://schemas.microsoft.com/office/drawing/2014/main" id="{0C53C3FB-B12F-4AD4-A2B7-BDA3768EA5B2}"/>
              </a:ext>
            </a:extLst>
          </p:cNvPr>
          <p:cNvSpPr txBox="1"/>
          <p:nvPr/>
        </p:nvSpPr>
        <p:spPr>
          <a:xfrm>
            <a:off x="1517014" y="4043220"/>
            <a:ext cx="4735784" cy="461665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lvl="0">
              <a:defRPr/>
            </a:pPr>
            <a:r>
              <a:rPr lang="hr-HR" sz="2400" b="1">
                <a:solidFill>
                  <a:prstClr val="white"/>
                </a:solidFill>
                <a:ea typeface="맑은 고딕" panose="020B0503020000020004" pitchFamily="34" charset="-127"/>
                <a:cs typeface="Arial" pitchFamily="34" charset="0"/>
              </a:rPr>
              <a:t>Digitalne obveze riznice (DTO)</a:t>
            </a:r>
          </a:p>
        </p:txBody>
      </p:sp>
      <p:pic>
        <p:nvPicPr>
          <p:cNvPr id="103" name="Рисунок 102">
            <a:extLst>
              <a:ext uri="{FF2B5EF4-FFF2-40B4-BE49-F238E27FC236}">
                <a16:creationId xmlns:a16="http://schemas.microsoft.com/office/drawing/2014/main" id="{A693EDAA-9B3F-4225-9256-95EFC9B3C33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087" y="4010184"/>
            <a:ext cx="458616" cy="431135"/>
          </a:xfrm>
          <a:prstGeom prst="rect">
            <a:avLst/>
          </a:prstGeom>
        </p:spPr>
      </p:pic>
      <p:sp>
        <p:nvSpPr>
          <p:cNvPr id="112" name="Oval 41">
            <a:extLst>
              <a:ext uri="{FF2B5EF4-FFF2-40B4-BE49-F238E27FC236}">
                <a16:creationId xmlns:a16="http://schemas.microsoft.com/office/drawing/2014/main" id="{5BCC3483-4C4C-4689-9466-E3AD832DDFE9}"/>
              </a:ext>
            </a:extLst>
          </p:cNvPr>
          <p:cNvSpPr/>
          <p:nvPr/>
        </p:nvSpPr>
        <p:spPr>
          <a:xfrm>
            <a:off x="7244038" y="3930672"/>
            <a:ext cx="622471" cy="6224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7" name="Рисунок 1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6499" y="2273491"/>
            <a:ext cx="490957" cy="490957"/>
          </a:xfrm>
          <a:prstGeom prst="rect">
            <a:avLst/>
          </a:prstGeom>
          <a:noFill/>
        </p:spPr>
      </p:pic>
      <p:pic>
        <p:nvPicPr>
          <p:cNvPr id="118" name="Рисунок 1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8785" y="3070765"/>
            <a:ext cx="548679" cy="511319"/>
          </a:xfrm>
          <a:prstGeom prst="rect">
            <a:avLst/>
          </a:prstGeom>
        </p:spPr>
      </p:pic>
      <p:pic>
        <p:nvPicPr>
          <p:cNvPr id="119" name="Рисунок 118">
            <a:extLst>
              <a:ext uri="{FF2B5EF4-FFF2-40B4-BE49-F238E27FC236}">
                <a16:creationId xmlns:a16="http://schemas.microsoft.com/office/drawing/2014/main" id="{9837147A-DC30-4DC1-9537-7C06FA0632D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4880" y="2319058"/>
            <a:ext cx="399834" cy="399834"/>
          </a:xfrm>
          <a:prstGeom prst="rect">
            <a:avLst/>
          </a:prstGeom>
        </p:spPr>
      </p:pic>
      <p:sp>
        <p:nvSpPr>
          <p:cNvPr id="120" name="Oval 21">
            <a:extLst>
              <a:ext uri="{FF2B5EF4-FFF2-40B4-BE49-F238E27FC236}">
                <a16:creationId xmlns:a16="http://schemas.microsoft.com/office/drawing/2014/main" id="{44466E10-B9CE-4CE2-88F4-83C24E5A5B27}"/>
              </a:ext>
            </a:extLst>
          </p:cNvPr>
          <p:cNvSpPr>
            <a:spLocks noChangeAspect="1"/>
          </p:cNvSpPr>
          <p:nvPr/>
        </p:nvSpPr>
        <p:spPr>
          <a:xfrm rot="20700000">
            <a:off x="9998601" y="2927923"/>
            <a:ext cx="581523" cy="472373"/>
          </a:xfrm>
          <a:custGeom>
            <a:avLst/>
            <a:gdLst/>
            <a:ahLst/>
            <a:cxnLst/>
            <a:rect l="l" t="t" r="r" b="b"/>
            <a:pathLst>
              <a:path w="4088377" h="3321003">
                <a:moveTo>
                  <a:pt x="1365628" y="1622218"/>
                </a:moveTo>
                <a:cubicBezTo>
                  <a:pt x="1121373" y="1556771"/>
                  <a:pt x="870309" y="1701722"/>
                  <a:pt x="804861" y="1945977"/>
                </a:cubicBezTo>
                <a:cubicBezTo>
                  <a:pt x="739413" y="2190232"/>
                  <a:pt x="884365" y="2441296"/>
                  <a:pt x="1128620" y="2506744"/>
                </a:cubicBezTo>
                <a:cubicBezTo>
                  <a:pt x="1372875" y="2572191"/>
                  <a:pt x="1623939" y="2427240"/>
                  <a:pt x="1689387" y="2182985"/>
                </a:cubicBezTo>
                <a:cubicBezTo>
                  <a:pt x="1754835" y="1938730"/>
                  <a:pt x="1609883" y="1687666"/>
                  <a:pt x="1365628" y="1622218"/>
                </a:cubicBezTo>
                <a:close/>
                <a:moveTo>
                  <a:pt x="1447099" y="1318163"/>
                </a:moveTo>
                <a:cubicBezTo>
                  <a:pt x="1859279" y="1428606"/>
                  <a:pt x="2103885" y="1852277"/>
                  <a:pt x="1993442" y="2264456"/>
                </a:cubicBezTo>
                <a:cubicBezTo>
                  <a:pt x="1882999" y="2676636"/>
                  <a:pt x="1459328" y="2921242"/>
                  <a:pt x="1047149" y="2810799"/>
                </a:cubicBezTo>
                <a:cubicBezTo>
                  <a:pt x="634969" y="2700356"/>
                  <a:pt x="390363" y="2276685"/>
                  <a:pt x="500806" y="1864505"/>
                </a:cubicBezTo>
                <a:cubicBezTo>
                  <a:pt x="611249" y="1452326"/>
                  <a:pt x="1034920" y="1207720"/>
                  <a:pt x="1447099" y="1318163"/>
                </a:cubicBezTo>
                <a:close/>
                <a:moveTo>
                  <a:pt x="1476725" y="1207597"/>
                </a:moveTo>
                <a:cubicBezTo>
                  <a:pt x="1003481" y="1080792"/>
                  <a:pt x="517045" y="1361635"/>
                  <a:pt x="390240" y="1834879"/>
                </a:cubicBezTo>
                <a:cubicBezTo>
                  <a:pt x="263435" y="2308124"/>
                  <a:pt x="544279" y="2794559"/>
                  <a:pt x="1017523" y="2921365"/>
                </a:cubicBezTo>
                <a:cubicBezTo>
                  <a:pt x="1490767" y="3048170"/>
                  <a:pt x="1977202" y="2767326"/>
                  <a:pt x="2104008" y="2294082"/>
                </a:cubicBezTo>
                <a:cubicBezTo>
                  <a:pt x="2230813" y="1820838"/>
                  <a:pt x="1949969" y="1334403"/>
                  <a:pt x="1476725" y="1207597"/>
                </a:cubicBezTo>
                <a:close/>
                <a:moveTo>
                  <a:pt x="3290290" y="1590224"/>
                </a:moveTo>
                <a:cubicBezTo>
                  <a:pt x="3269727" y="1586016"/>
                  <a:pt x="3248437" y="1583806"/>
                  <a:pt x="3226630" y="1583806"/>
                </a:cubicBezTo>
                <a:cubicBezTo>
                  <a:pt x="3052179" y="1583806"/>
                  <a:pt x="2910758" y="1725227"/>
                  <a:pt x="2910758" y="1899678"/>
                </a:cubicBezTo>
                <a:cubicBezTo>
                  <a:pt x="2910758" y="2074130"/>
                  <a:pt x="3052179" y="2215551"/>
                  <a:pt x="3226630" y="2215550"/>
                </a:cubicBezTo>
                <a:cubicBezTo>
                  <a:pt x="3401082" y="2215551"/>
                  <a:pt x="3542503" y="2074130"/>
                  <a:pt x="3542502" y="1899678"/>
                </a:cubicBezTo>
                <a:cubicBezTo>
                  <a:pt x="3542503" y="1747033"/>
                  <a:pt x="3434228" y="1619677"/>
                  <a:pt x="3290290" y="1590224"/>
                </a:cubicBezTo>
                <a:close/>
                <a:moveTo>
                  <a:pt x="3334055" y="1377473"/>
                </a:moveTo>
                <a:cubicBezTo>
                  <a:pt x="3576950" y="1427177"/>
                  <a:pt x="3759665" y="1642090"/>
                  <a:pt x="3759665" y="1899678"/>
                </a:cubicBezTo>
                <a:cubicBezTo>
                  <a:pt x="3759665" y="2194064"/>
                  <a:pt x="3521017" y="2432713"/>
                  <a:pt x="3226630" y="2432713"/>
                </a:cubicBezTo>
                <a:cubicBezTo>
                  <a:pt x="2932244" y="2432712"/>
                  <a:pt x="2693596" y="2194065"/>
                  <a:pt x="2693596" y="1899678"/>
                </a:cubicBezTo>
                <a:cubicBezTo>
                  <a:pt x="2693596" y="1605292"/>
                  <a:pt x="2932244" y="1366644"/>
                  <a:pt x="3226630" y="1366644"/>
                </a:cubicBezTo>
                <a:cubicBezTo>
                  <a:pt x="3263429" y="1366644"/>
                  <a:pt x="3299356" y="1370373"/>
                  <a:pt x="3334055" y="1377473"/>
                </a:cubicBezTo>
                <a:close/>
                <a:moveTo>
                  <a:pt x="1391137" y="789478"/>
                </a:moveTo>
                <a:lnTo>
                  <a:pt x="1759910" y="888290"/>
                </a:lnTo>
                <a:lnTo>
                  <a:pt x="1754625" y="1202375"/>
                </a:lnTo>
                <a:lnTo>
                  <a:pt x="1744979" y="1199790"/>
                </a:lnTo>
                <a:cubicBezTo>
                  <a:pt x="1823578" y="1244024"/>
                  <a:pt x="1894617" y="1298265"/>
                  <a:pt x="1954704" y="1362586"/>
                </a:cubicBezTo>
                <a:lnTo>
                  <a:pt x="2234317" y="1293059"/>
                </a:lnTo>
                <a:lnTo>
                  <a:pt x="2413554" y="1630152"/>
                </a:lnTo>
                <a:lnTo>
                  <a:pt x="2214321" y="1809770"/>
                </a:lnTo>
                <a:cubicBezTo>
                  <a:pt x="2239296" y="1900740"/>
                  <a:pt x="2251067" y="1995997"/>
                  <a:pt x="2246841" y="2092825"/>
                </a:cubicBezTo>
                <a:lnTo>
                  <a:pt x="2495698" y="2230974"/>
                </a:lnTo>
                <a:lnTo>
                  <a:pt x="2396885" y="2599747"/>
                </a:lnTo>
                <a:lnTo>
                  <a:pt x="2094912" y="2594668"/>
                </a:lnTo>
                <a:cubicBezTo>
                  <a:pt x="2056732" y="2658461"/>
                  <a:pt x="2010475" y="2715996"/>
                  <a:pt x="1958644" y="2767359"/>
                </a:cubicBezTo>
                <a:lnTo>
                  <a:pt x="2057814" y="3026193"/>
                </a:lnTo>
                <a:lnTo>
                  <a:pt x="1745078" y="3245174"/>
                </a:lnTo>
                <a:lnTo>
                  <a:pt x="1507869" y="3039237"/>
                </a:lnTo>
                <a:lnTo>
                  <a:pt x="1536736" y="3019025"/>
                </a:lnTo>
                <a:cubicBezTo>
                  <a:pt x="1445878" y="3048429"/>
                  <a:pt x="1349798" y="3062567"/>
                  <a:pt x="1251837" y="3062021"/>
                </a:cubicBezTo>
                <a:lnTo>
                  <a:pt x="1108065" y="3321003"/>
                </a:lnTo>
                <a:lnTo>
                  <a:pt x="739291" y="3222191"/>
                </a:lnTo>
                <a:lnTo>
                  <a:pt x="744274" y="2926021"/>
                </a:lnTo>
                <a:cubicBezTo>
                  <a:pt x="666128" y="2881484"/>
                  <a:pt x="595548" y="2827017"/>
                  <a:pt x="535891" y="2762576"/>
                </a:cubicBezTo>
                <a:lnTo>
                  <a:pt x="540671" y="2772825"/>
                </a:lnTo>
                <a:lnTo>
                  <a:pt x="232276" y="2832568"/>
                </a:lnTo>
                <a:lnTo>
                  <a:pt x="70927" y="2486556"/>
                </a:lnTo>
                <a:lnTo>
                  <a:pt x="279495" y="2317444"/>
                </a:lnTo>
                <a:cubicBezTo>
                  <a:pt x="257233" y="2235849"/>
                  <a:pt x="245603" y="2150814"/>
                  <a:pt x="245586" y="2064274"/>
                </a:cubicBezTo>
                <a:lnTo>
                  <a:pt x="0" y="1927940"/>
                </a:lnTo>
                <a:lnTo>
                  <a:pt x="98812" y="1559167"/>
                </a:lnTo>
                <a:lnTo>
                  <a:pt x="380240" y="1563901"/>
                </a:lnTo>
                <a:cubicBezTo>
                  <a:pt x="418421" y="1496524"/>
                  <a:pt x="464524" y="1435092"/>
                  <a:pt x="516679" y="1380105"/>
                </a:cubicBezTo>
                <a:lnTo>
                  <a:pt x="422419" y="1089378"/>
                </a:lnTo>
                <a:lnTo>
                  <a:pt x="746189" y="887063"/>
                </a:lnTo>
                <a:lnTo>
                  <a:pt x="972292" y="1105134"/>
                </a:lnTo>
                <a:lnTo>
                  <a:pt x="970019" y="1106554"/>
                </a:lnTo>
                <a:cubicBezTo>
                  <a:pt x="1058903" y="1078586"/>
                  <a:pt x="1152743" y="1065659"/>
                  <a:pt x="1248316" y="1066709"/>
                </a:cubicBezTo>
                <a:lnTo>
                  <a:pt x="1238669" y="1064125"/>
                </a:lnTo>
                <a:close/>
                <a:moveTo>
                  <a:pt x="3349970" y="1300109"/>
                </a:moveTo>
                <a:cubicBezTo>
                  <a:pt x="3310130" y="1291957"/>
                  <a:pt x="3268880" y="1287676"/>
                  <a:pt x="3226630" y="1287676"/>
                </a:cubicBezTo>
                <a:cubicBezTo>
                  <a:pt x="2888631" y="1287676"/>
                  <a:pt x="2614628" y="1561679"/>
                  <a:pt x="2614628" y="1899678"/>
                </a:cubicBezTo>
                <a:cubicBezTo>
                  <a:pt x="2614628" y="2237678"/>
                  <a:pt x="2888630" y="2511680"/>
                  <a:pt x="3226630" y="2511681"/>
                </a:cubicBezTo>
                <a:cubicBezTo>
                  <a:pt x="3564630" y="2511681"/>
                  <a:pt x="3838633" y="2237678"/>
                  <a:pt x="3838633" y="1899678"/>
                </a:cubicBezTo>
                <a:cubicBezTo>
                  <a:pt x="3838632" y="1603928"/>
                  <a:pt x="3628849" y="1357176"/>
                  <a:pt x="3349970" y="1300109"/>
                </a:cubicBezTo>
                <a:close/>
                <a:moveTo>
                  <a:pt x="3358324" y="1024334"/>
                </a:moveTo>
                <a:lnTo>
                  <a:pt x="3410883" y="1234575"/>
                </a:lnTo>
                <a:lnTo>
                  <a:pt x="3403994" y="1234575"/>
                </a:lnTo>
                <a:cubicBezTo>
                  <a:pt x="3464268" y="1250018"/>
                  <a:pt x="3521292" y="1273478"/>
                  <a:pt x="3572818" y="1305612"/>
                </a:cubicBezTo>
                <a:lnTo>
                  <a:pt x="3746730" y="1209354"/>
                </a:lnTo>
                <a:lnTo>
                  <a:pt x="3926358" y="1401981"/>
                </a:lnTo>
                <a:lnTo>
                  <a:pt x="3825667" y="1557247"/>
                </a:lnTo>
                <a:cubicBezTo>
                  <a:pt x="3858552" y="1613408"/>
                  <a:pt x="3883404" y="1674784"/>
                  <a:pt x="3897877" y="1740062"/>
                </a:cubicBezTo>
                <a:lnTo>
                  <a:pt x="4088377" y="1787686"/>
                </a:lnTo>
                <a:lnTo>
                  <a:pt x="4088377" y="2051071"/>
                </a:lnTo>
                <a:lnTo>
                  <a:pt x="3886243" y="2101605"/>
                </a:lnTo>
                <a:cubicBezTo>
                  <a:pt x="3872191" y="2150933"/>
                  <a:pt x="3851639" y="2197531"/>
                  <a:pt x="3826272" y="2241013"/>
                </a:cubicBezTo>
                <a:lnTo>
                  <a:pt x="3938572" y="2395786"/>
                </a:lnTo>
                <a:lnTo>
                  <a:pt x="3769272" y="2597551"/>
                </a:lnTo>
                <a:lnTo>
                  <a:pt x="3574432" y="2502674"/>
                </a:lnTo>
                <a:lnTo>
                  <a:pt x="3590059" y="2484050"/>
                </a:lnTo>
                <a:cubicBezTo>
                  <a:pt x="3534764" y="2519868"/>
                  <a:pt x="3473263" y="2546445"/>
                  <a:pt x="3407886" y="2563572"/>
                </a:cubicBezTo>
                <a:lnTo>
                  <a:pt x="3358323" y="2761823"/>
                </a:lnTo>
                <a:lnTo>
                  <a:pt x="3094938" y="2761823"/>
                </a:lnTo>
                <a:lnTo>
                  <a:pt x="3045375" y="2563574"/>
                </a:lnTo>
                <a:cubicBezTo>
                  <a:pt x="2985349" y="2547848"/>
                  <a:pt x="2928591" y="2524155"/>
                  <a:pt x="2877330" y="2491865"/>
                </a:cubicBezTo>
                <a:lnTo>
                  <a:pt x="2882346" y="2497841"/>
                </a:lnTo>
                <a:lnTo>
                  <a:pt x="2687507" y="2592718"/>
                </a:lnTo>
                <a:lnTo>
                  <a:pt x="2518206" y="2390954"/>
                </a:lnTo>
                <a:lnTo>
                  <a:pt x="2626994" y="2241021"/>
                </a:lnTo>
                <a:cubicBezTo>
                  <a:pt x="2597591" y="2190623"/>
                  <a:pt x="2574657" y="2136035"/>
                  <a:pt x="2559194" y="2078370"/>
                </a:cubicBezTo>
                <a:lnTo>
                  <a:pt x="2371198" y="2031371"/>
                </a:lnTo>
                <a:lnTo>
                  <a:pt x="2371198" y="1767986"/>
                </a:lnTo>
                <a:lnTo>
                  <a:pt x="2559579" y="1720890"/>
                </a:lnTo>
                <a:cubicBezTo>
                  <a:pt x="2572992" y="1669175"/>
                  <a:pt x="2592745" y="1620006"/>
                  <a:pt x="2617681" y="1574051"/>
                </a:cubicBezTo>
                <a:lnTo>
                  <a:pt x="2502958" y="1397149"/>
                </a:lnTo>
                <a:lnTo>
                  <a:pt x="2682587" y="1204520"/>
                </a:lnTo>
                <a:lnTo>
                  <a:pt x="2872193" y="1309466"/>
                </a:lnTo>
                <a:lnTo>
                  <a:pt x="2870932" y="1310818"/>
                </a:lnTo>
                <a:cubicBezTo>
                  <a:pt x="2925169" y="1276310"/>
                  <a:pt x="2985393" y="1250941"/>
                  <a:pt x="3049268" y="1234575"/>
                </a:cubicBezTo>
                <a:lnTo>
                  <a:pt x="3042378" y="1234576"/>
                </a:lnTo>
                <a:lnTo>
                  <a:pt x="3094939" y="1024334"/>
                </a:lnTo>
                <a:close/>
                <a:moveTo>
                  <a:pt x="2786480" y="402820"/>
                </a:moveTo>
                <a:cubicBezTo>
                  <a:pt x="2745900" y="389943"/>
                  <a:pt x="2701172" y="388627"/>
                  <a:pt x="2657264" y="401580"/>
                </a:cubicBezTo>
                <a:cubicBezTo>
                  <a:pt x="2540176" y="436121"/>
                  <a:pt x="2473258" y="559041"/>
                  <a:pt x="2507800" y="676128"/>
                </a:cubicBezTo>
                <a:cubicBezTo>
                  <a:pt x="2542340" y="793216"/>
                  <a:pt x="2665260" y="860133"/>
                  <a:pt x="2782348" y="825592"/>
                </a:cubicBezTo>
                <a:cubicBezTo>
                  <a:pt x="2899435" y="791051"/>
                  <a:pt x="2966353" y="668132"/>
                  <a:pt x="2931812" y="551045"/>
                </a:cubicBezTo>
                <a:cubicBezTo>
                  <a:pt x="2910223" y="477864"/>
                  <a:pt x="2854113" y="424282"/>
                  <a:pt x="2786480" y="402820"/>
                </a:cubicBezTo>
                <a:close/>
                <a:moveTo>
                  <a:pt x="2932202" y="47278"/>
                </a:moveTo>
                <a:lnTo>
                  <a:pt x="3090904" y="140999"/>
                </a:lnTo>
                <a:lnTo>
                  <a:pt x="3054065" y="265147"/>
                </a:lnTo>
                <a:cubicBezTo>
                  <a:pt x="3087256" y="296329"/>
                  <a:pt x="3116089" y="332603"/>
                  <a:pt x="3138727" y="373550"/>
                </a:cubicBezTo>
                <a:lnTo>
                  <a:pt x="3276016" y="367796"/>
                </a:lnTo>
                <a:lnTo>
                  <a:pt x="3328165" y="544574"/>
                </a:lnTo>
                <a:lnTo>
                  <a:pt x="3202503" y="618514"/>
                </a:lnTo>
                <a:cubicBezTo>
                  <a:pt x="3202838" y="654403"/>
                  <a:pt x="3198271" y="689748"/>
                  <a:pt x="3189855" y="723955"/>
                </a:cubicBezTo>
                <a:lnTo>
                  <a:pt x="3295873" y="805599"/>
                </a:lnTo>
                <a:lnTo>
                  <a:pt x="3222192" y="974540"/>
                </a:lnTo>
                <a:lnTo>
                  <a:pt x="3072634" y="949439"/>
                </a:lnTo>
                <a:lnTo>
                  <a:pt x="3079435" y="933845"/>
                </a:lnTo>
                <a:cubicBezTo>
                  <a:pt x="3049413" y="968833"/>
                  <a:pt x="3013398" y="998848"/>
                  <a:pt x="2972910" y="1023288"/>
                </a:cubicBezTo>
                <a:lnTo>
                  <a:pt x="2978897" y="1166163"/>
                </a:lnTo>
                <a:lnTo>
                  <a:pt x="2802119" y="1218312"/>
                </a:lnTo>
                <a:lnTo>
                  <a:pt x="2729602" y="1095065"/>
                </a:lnTo>
                <a:cubicBezTo>
                  <a:pt x="2686199" y="1096396"/>
                  <a:pt x="2643414" y="1091732"/>
                  <a:pt x="2602615" y="1080209"/>
                </a:cubicBezTo>
                <a:lnTo>
                  <a:pt x="2607165" y="1083226"/>
                </a:lnTo>
                <a:lnTo>
                  <a:pt x="2495179" y="1185484"/>
                </a:lnTo>
                <a:lnTo>
                  <a:pt x="2341599" y="1083585"/>
                </a:lnTo>
                <a:lnTo>
                  <a:pt x="2384929" y="961414"/>
                </a:lnTo>
                <a:cubicBezTo>
                  <a:pt x="2355215" y="933409"/>
                  <a:pt x="2329015" y="901312"/>
                  <a:pt x="2307218" y="865670"/>
                </a:cubicBezTo>
                <a:lnTo>
                  <a:pt x="2171734" y="871348"/>
                </a:lnTo>
                <a:lnTo>
                  <a:pt x="2119584" y="694571"/>
                </a:lnTo>
                <a:lnTo>
                  <a:pt x="2236697" y="625662"/>
                </a:lnTo>
                <a:cubicBezTo>
                  <a:pt x="2235459" y="588297"/>
                  <a:pt x="2238982" y="551385"/>
                  <a:pt x="2246620" y="515603"/>
                </a:cubicBezTo>
                <a:lnTo>
                  <a:pt x="2134594" y="419585"/>
                </a:lnTo>
                <a:lnTo>
                  <a:pt x="2217016" y="254732"/>
                </a:lnTo>
                <a:lnTo>
                  <a:pt x="2365055" y="287627"/>
                </a:lnTo>
                <a:lnTo>
                  <a:pt x="2364476" y="288784"/>
                </a:lnTo>
                <a:cubicBezTo>
                  <a:pt x="2394046" y="254885"/>
                  <a:pt x="2429444" y="225933"/>
                  <a:pt x="2469075" y="202302"/>
                </a:cubicBezTo>
                <a:lnTo>
                  <a:pt x="2464452" y="203666"/>
                </a:lnTo>
                <a:lnTo>
                  <a:pt x="2458102" y="52150"/>
                </a:lnTo>
                <a:lnTo>
                  <a:pt x="2634880" y="0"/>
                </a:lnTo>
                <a:lnTo>
                  <a:pt x="2711784" y="130703"/>
                </a:lnTo>
                <a:lnTo>
                  <a:pt x="2707159" y="132067"/>
                </a:lnTo>
                <a:cubicBezTo>
                  <a:pt x="2750672" y="130497"/>
                  <a:pt x="2793590" y="134953"/>
                  <a:pt x="2834535" y="146319"/>
                </a:cubicBezTo>
                <a:close/>
              </a:path>
            </a:pathLst>
          </a:custGeom>
          <a:solidFill>
            <a:srgbClr val="CC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701" b="0" i="0" u="none" strike="noStrike" kern="1200" cap="none" spc="0" normalizeH="0" baseline="0" noProof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121" name="Рисунок 1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2338" y="3959881"/>
            <a:ext cx="612486" cy="563150"/>
          </a:xfrm>
          <a:prstGeom prst="rect">
            <a:avLst/>
          </a:prstGeom>
        </p:spPr>
      </p:pic>
      <p:pic>
        <p:nvPicPr>
          <p:cNvPr id="122" name="Рисунок 121">
            <a:extLst>
              <a:ext uri="{FF2B5EF4-FFF2-40B4-BE49-F238E27FC236}">
                <a16:creationId xmlns:a16="http://schemas.microsoft.com/office/drawing/2014/main" id="{A693EDAA-9B3F-4225-9256-95EFC9B3C33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0652" y="3886070"/>
            <a:ext cx="458616" cy="431135"/>
          </a:xfrm>
          <a:prstGeom prst="rect">
            <a:avLst/>
          </a:prstGeom>
        </p:spPr>
      </p:pic>
      <p:grpSp>
        <p:nvGrpSpPr>
          <p:cNvPr id="123" name="Group 51">
            <a:extLst>
              <a:ext uri="{FF2B5EF4-FFF2-40B4-BE49-F238E27FC236}">
                <a16:creationId xmlns:a16="http://schemas.microsoft.com/office/drawing/2014/main" id="{6AA605D4-316D-4548-BCFA-77E51AF4DD94}"/>
              </a:ext>
            </a:extLst>
          </p:cNvPr>
          <p:cNvGrpSpPr/>
          <p:nvPr/>
        </p:nvGrpSpPr>
        <p:grpSpPr>
          <a:xfrm>
            <a:off x="672516" y="4996629"/>
            <a:ext cx="762851" cy="762851"/>
            <a:chOff x="5833678" y="585323"/>
            <a:chExt cx="790407" cy="790407"/>
          </a:xfrm>
        </p:grpSpPr>
        <p:sp>
          <p:nvSpPr>
            <p:cNvPr id="124" name="Arc 3">
              <a:extLst>
                <a:ext uri="{FF2B5EF4-FFF2-40B4-BE49-F238E27FC236}">
                  <a16:creationId xmlns:a16="http://schemas.microsoft.com/office/drawing/2014/main" id="{B2B70A10-7C75-42D5-A6D4-4BCF4FD29DC7}"/>
                </a:ext>
              </a:extLst>
            </p:cNvPr>
            <p:cNvSpPr/>
            <p:nvPr/>
          </p:nvSpPr>
          <p:spPr>
            <a:xfrm>
              <a:off x="5833678" y="585323"/>
              <a:ext cx="790407" cy="790407"/>
            </a:xfrm>
            <a:prstGeom prst="arc">
              <a:avLst>
                <a:gd name="adj1" fmla="val 5614108"/>
                <a:gd name="adj2" fmla="val 16174202"/>
              </a:avLst>
            </a:prstGeom>
            <a:ln w="25400">
              <a:solidFill>
                <a:schemeClr val="bg1"/>
              </a:solidFill>
              <a:headEnd type="oval"/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5" name="Oval 53">
              <a:extLst>
                <a:ext uri="{FF2B5EF4-FFF2-40B4-BE49-F238E27FC236}">
                  <a16:creationId xmlns:a16="http://schemas.microsoft.com/office/drawing/2014/main" id="{759B35C5-0DD7-4EE7-B455-29D05668D838}"/>
                </a:ext>
              </a:extLst>
            </p:cNvPr>
            <p:cNvSpPr/>
            <p:nvPr/>
          </p:nvSpPr>
          <p:spPr>
            <a:xfrm>
              <a:off x="5907909" y="658049"/>
              <a:ext cx="644956" cy="64495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26" name="TextBox 125">
            <a:extLst>
              <a:ext uri="{FF2B5EF4-FFF2-40B4-BE49-F238E27FC236}">
                <a16:creationId xmlns:a16="http://schemas.microsoft.com/office/drawing/2014/main" id="{0C53C3FB-B12F-4AD4-A2B7-BDA3768EA5B2}"/>
              </a:ext>
            </a:extLst>
          </p:cNvPr>
          <p:cNvSpPr txBox="1"/>
          <p:nvPr/>
        </p:nvSpPr>
        <p:spPr>
          <a:xfrm>
            <a:off x="1517014" y="5245189"/>
            <a:ext cx="4735784" cy="461665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lvl="0">
              <a:defRPr/>
            </a:pPr>
            <a:r>
              <a:rPr lang="hr-HR" sz="2400" b="1">
                <a:solidFill>
                  <a:prstClr val="white"/>
                </a:solidFill>
                <a:ea typeface="맑은 고딕" panose="020B0503020000020004" pitchFamily="34" charset="-127"/>
                <a:cs typeface="Arial" pitchFamily="34" charset="0"/>
              </a:rPr>
              <a:t>Centralizirano računovodstvo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7814560" y="2637526"/>
            <a:ext cx="2248896" cy="1492628"/>
            <a:chOff x="7851827" y="2668051"/>
            <a:chExt cx="2248896" cy="1492628"/>
          </a:xfrm>
        </p:grpSpPr>
        <p:grpSp>
          <p:nvGrpSpPr>
            <p:cNvPr id="4" name="Группа 3"/>
            <p:cNvGrpSpPr/>
            <p:nvPr/>
          </p:nvGrpSpPr>
          <p:grpSpPr>
            <a:xfrm rot="21278161">
              <a:off x="7851827" y="2726562"/>
              <a:ext cx="2248896" cy="1434117"/>
              <a:chOff x="7847586" y="2698959"/>
              <a:chExt cx="2248896" cy="1434117"/>
            </a:xfrm>
          </p:grpSpPr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494DF14A-BAB1-40DA-81BD-87155A24CD7A}"/>
                  </a:ext>
                </a:extLst>
              </p:cNvPr>
              <p:cNvGrpSpPr/>
              <p:nvPr/>
            </p:nvGrpSpPr>
            <p:grpSpPr>
              <a:xfrm rot="1021324">
                <a:off x="7925731" y="2698959"/>
                <a:ext cx="2170751" cy="1293690"/>
                <a:chOff x="5719326" y="2670503"/>
                <a:chExt cx="1972774" cy="1175704"/>
              </a:xfrm>
              <a:solidFill>
                <a:schemeClr val="bg1"/>
              </a:solidFill>
            </p:grpSpPr>
            <p:sp>
              <p:nvSpPr>
                <p:cNvPr id="10" name="Right Arrow 7">
                  <a:extLst>
                    <a:ext uri="{FF2B5EF4-FFF2-40B4-BE49-F238E27FC236}">
                      <a16:creationId xmlns:a16="http://schemas.microsoft.com/office/drawing/2014/main" id="{BAD5FC3E-A6CB-4B4B-B727-5F913A45D1F9}"/>
                    </a:ext>
                  </a:extLst>
                </p:cNvPr>
                <p:cNvSpPr/>
                <p:nvPr/>
              </p:nvSpPr>
              <p:spPr>
                <a:xfrm rot="17431617">
                  <a:off x="6600322" y="2844025"/>
                  <a:ext cx="687659" cy="340616"/>
                </a:xfrm>
                <a:prstGeom prst="rightArrow">
                  <a:avLst/>
                </a:prstGeom>
                <a:grpFill/>
                <a:ln w="508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ko-KR" altLang="en-US" sz="2701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맑은 고딕" panose="020B0503020000020004" pitchFamily="34" charset="-127"/>
                    <a:cs typeface="+mn-cs"/>
                  </a:endParaRPr>
                </a:p>
              </p:txBody>
            </p:sp>
            <p:sp>
              <p:nvSpPr>
                <p:cNvPr id="11" name="Right Arrow 16">
                  <a:extLst>
                    <a:ext uri="{FF2B5EF4-FFF2-40B4-BE49-F238E27FC236}">
                      <a16:creationId xmlns:a16="http://schemas.microsoft.com/office/drawing/2014/main" id="{B0E4A91E-80D4-4266-A88E-5D0058D78D7F}"/>
                    </a:ext>
                  </a:extLst>
                </p:cNvPr>
                <p:cNvSpPr/>
                <p:nvPr/>
              </p:nvSpPr>
              <p:spPr>
                <a:xfrm rot="19737903">
                  <a:off x="6910819" y="3131154"/>
                  <a:ext cx="687659" cy="340616"/>
                </a:xfrm>
                <a:prstGeom prst="rightArrow">
                  <a:avLst/>
                </a:prstGeom>
                <a:grpFill/>
                <a:ln w="508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ko-KR" altLang="en-US" sz="2701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맑은 고딕" panose="020B0503020000020004" pitchFamily="34" charset="-127"/>
                    <a:cs typeface="+mn-cs"/>
                  </a:endParaRPr>
                </a:p>
              </p:txBody>
            </p:sp>
            <p:sp>
              <p:nvSpPr>
                <p:cNvPr id="12" name="Right Arrow 17">
                  <a:extLst>
                    <a:ext uri="{FF2B5EF4-FFF2-40B4-BE49-F238E27FC236}">
                      <a16:creationId xmlns:a16="http://schemas.microsoft.com/office/drawing/2014/main" id="{BBDCA778-EA2C-4A54-A4A8-B3FDAA18882D}"/>
                    </a:ext>
                  </a:extLst>
                </p:cNvPr>
                <p:cNvSpPr/>
                <p:nvPr/>
              </p:nvSpPr>
              <p:spPr>
                <a:xfrm rot="192970">
                  <a:off x="7004441" y="3505591"/>
                  <a:ext cx="687659" cy="340616"/>
                </a:xfrm>
                <a:prstGeom prst="rightArrow">
                  <a:avLst/>
                </a:prstGeom>
                <a:grpFill/>
                <a:ln w="508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ko-KR" altLang="en-US" sz="2701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맑은 고딕" panose="020B0503020000020004" pitchFamily="34" charset="-127"/>
                    <a:cs typeface="+mn-cs"/>
                  </a:endParaRPr>
                </a:p>
              </p:txBody>
            </p:sp>
            <p:sp>
              <p:nvSpPr>
                <p:cNvPr id="13" name="Right Arrow 18">
                  <a:extLst>
                    <a:ext uri="{FF2B5EF4-FFF2-40B4-BE49-F238E27FC236}">
                      <a16:creationId xmlns:a16="http://schemas.microsoft.com/office/drawing/2014/main" id="{A7156E5D-6767-4EEF-A624-244540A728C2}"/>
                    </a:ext>
                  </a:extLst>
                </p:cNvPr>
                <p:cNvSpPr/>
                <p:nvPr/>
              </p:nvSpPr>
              <p:spPr>
                <a:xfrm rot="2459743" flipH="1">
                  <a:off x="5878197" y="3029820"/>
                  <a:ext cx="687659" cy="340615"/>
                </a:xfrm>
                <a:prstGeom prst="rightArrow">
                  <a:avLst/>
                </a:prstGeom>
                <a:grpFill/>
                <a:ln w="508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ko-KR" altLang="en-US" sz="2701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맑은 고딕" panose="020B0503020000020004" pitchFamily="34" charset="-127"/>
                    <a:cs typeface="+mn-cs"/>
                  </a:endParaRPr>
                </a:p>
              </p:txBody>
            </p:sp>
            <p:sp>
              <p:nvSpPr>
                <p:cNvPr id="14" name="Right Arrow 19">
                  <a:extLst>
                    <a:ext uri="{FF2B5EF4-FFF2-40B4-BE49-F238E27FC236}">
                      <a16:creationId xmlns:a16="http://schemas.microsoft.com/office/drawing/2014/main" id="{88E727CD-3B4E-4C12-A9B9-B9EDBAE9ABEE}"/>
                    </a:ext>
                  </a:extLst>
                </p:cNvPr>
                <p:cNvSpPr/>
                <p:nvPr/>
              </p:nvSpPr>
              <p:spPr>
                <a:xfrm rot="110571" flipH="1">
                  <a:off x="5719326" y="3429435"/>
                  <a:ext cx="687659" cy="340616"/>
                </a:xfrm>
                <a:prstGeom prst="rightArrow">
                  <a:avLst/>
                </a:prstGeom>
                <a:grpFill/>
                <a:ln w="508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ko-KR" altLang="en-US" sz="2701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맑은 고딕" panose="020B0503020000020004" pitchFamily="34" charset="-127"/>
                    <a:cs typeface="+mn-cs"/>
                  </a:endParaRPr>
                </a:p>
              </p:txBody>
            </p:sp>
          </p:grpSp>
          <p:sp>
            <p:nvSpPr>
              <p:cNvPr id="111" name="Right Arrow 16">
                <a:extLst>
                  <a:ext uri="{FF2B5EF4-FFF2-40B4-BE49-F238E27FC236}">
                    <a16:creationId xmlns:a16="http://schemas.microsoft.com/office/drawing/2014/main" id="{B0E4A91E-80D4-4266-A88E-5D0058D78D7F}"/>
                  </a:ext>
                </a:extLst>
              </p:cNvPr>
              <p:cNvSpPr/>
              <p:nvPr/>
            </p:nvSpPr>
            <p:spPr>
              <a:xfrm rot="9683310">
                <a:off x="7847586" y="3758278"/>
                <a:ext cx="756668" cy="374798"/>
              </a:xfrm>
              <a:prstGeom prst="rightArrow">
                <a:avLst/>
              </a:prstGeom>
              <a:solidFill>
                <a:schemeClr val="bg1"/>
              </a:solidFill>
              <a:ln w="508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701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34" charset="-127"/>
                  <a:cs typeface="+mn-cs"/>
                </a:endParaRPr>
              </a:p>
            </p:txBody>
          </p:sp>
        </p:grpSp>
        <p:sp>
          <p:nvSpPr>
            <p:cNvPr id="129" name="Right Arrow 16">
              <a:extLst>
                <a:ext uri="{FF2B5EF4-FFF2-40B4-BE49-F238E27FC236}">
                  <a16:creationId xmlns:a16="http://schemas.microsoft.com/office/drawing/2014/main" id="{B0E4A91E-80D4-4266-A88E-5D0058D78D7F}"/>
                </a:ext>
              </a:extLst>
            </p:cNvPr>
            <p:cNvSpPr/>
            <p:nvPr/>
          </p:nvSpPr>
          <p:spPr>
            <a:xfrm rot="16200000">
              <a:off x="8541687" y="2858987"/>
              <a:ext cx="756669" cy="374798"/>
            </a:xfrm>
            <a:prstGeom prst="rightArrow">
              <a:avLst/>
            </a:prstGeom>
            <a:solidFill>
              <a:schemeClr val="bg1"/>
            </a:solidFill>
            <a:ln w="508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7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endParaRPr>
            </a:p>
          </p:txBody>
        </p:sp>
      </p:grpSp>
      <p:sp>
        <p:nvSpPr>
          <p:cNvPr id="130" name="Oval 41">
            <a:extLst>
              <a:ext uri="{FF2B5EF4-FFF2-40B4-BE49-F238E27FC236}">
                <a16:creationId xmlns:a16="http://schemas.microsoft.com/office/drawing/2014/main" id="{5BCC3483-4C4C-4689-9466-E3AD832DDFE9}"/>
              </a:ext>
            </a:extLst>
          </p:cNvPr>
          <p:cNvSpPr/>
          <p:nvPr/>
        </p:nvSpPr>
        <p:spPr>
          <a:xfrm>
            <a:off x="9399900" y="2191294"/>
            <a:ext cx="622471" cy="6224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1" name="Рисунок 1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5656" y="2263831"/>
            <a:ext cx="490957" cy="490957"/>
          </a:xfrm>
          <a:prstGeom prst="rect">
            <a:avLst/>
          </a:prstGeom>
          <a:noFill/>
        </p:spPr>
      </p:pic>
      <p:sp>
        <p:nvSpPr>
          <p:cNvPr id="132" name="Oval 41">
            <a:extLst>
              <a:ext uri="{FF2B5EF4-FFF2-40B4-BE49-F238E27FC236}">
                <a16:creationId xmlns:a16="http://schemas.microsoft.com/office/drawing/2014/main" id="{5BCC3483-4C4C-4689-9466-E3AD832DDFE9}"/>
              </a:ext>
            </a:extLst>
          </p:cNvPr>
          <p:cNvSpPr/>
          <p:nvPr/>
        </p:nvSpPr>
        <p:spPr>
          <a:xfrm>
            <a:off x="8588035" y="1907804"/>
            <a:ext cx="622471" cy="6224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5" name="Рисунок 134">
            <a:extLst>
              <a:ext uri="{FF2B5EF4-FFF2-40B4-BE49-F238E27FC236}">
                <a16:creationId xmlns:a16="http://schemas.microsoft.com/office/drawing/2014/main" id="{7D0A87B3-11F8-458A-8546-8DC0571B5D0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702" y="5199386"/>
            <a:ext cx="368606" cy="368606"/>
          </a:xfrm>
          <a:prstGeom prst="rect">
            <a:avLst/>
          </a:prstGeom>
        </p:spPr>
      </p:pic>
      <p:pic>
        <p:nvPicPr>
          <p:cNvPr id="136" name="Рисунок 135">
            <a:extLst>
              <a:ext uri="{FF2B5EF4-FFF2-40B4-BE49-F238E27FC236}">
                <a16:creationId xmlns:a16="http://schemas.microsoft.com/office/drawing/2014/main" id="{7D0A87B3-11F8-458A-8546-8DC0571B5D0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0476" y="2025986"/>
            <a:ext cx="368606" cy="36860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345241" y="151244"/>
            <a:ext cx="670022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ctr">
              <a:spcBef>
                <a:spcPct val="0"/>
              </a:spcBef>
              <a:buClrTx/>
              <a:buSzTx/>
              <a:defRPr/>
            </a:pPr>
            <a:r>
              <a:rPr lang="hr-HR" sz="3200" b="1">
                <a:solidFill>
                  <a:schemeClr val="bg1"/>
                </a:solidFill>
                <a:latin typeface="Roboto Light"/>
                <a:cs typeface="DIN Pro Bold" panose="020B0804020101020102" pitchFamily="34" charset="-52"/>
              </a:rPr>
              <a:t>Projekti </a:t>
            </a:r>
          </a:p>
          <a:p>
            <a:pPr indent="0" algn="ctr">
              <a:spcBef>
                <a:spcPct val="0"/>
              </a:spcBef>
              <a:buClrTx/>
              <a:buSzTx/>
              <a:defRPr/>
            </a:pPr>
            <a:r>
              <a:rPr lang="hr-HR" sz="3200" b="1">
                <a:solidFill>
                  <a:schemeClr val="bg1"/>
                </a:solidFill>
                <a:latin typeface="Roboto Light"/>
                <a:cs typeface="DIN Pro Bold" panose="020B0804020101020102" pitchFamily="34" charset="-52"/>
              </a:rPr>
              <a:t>Ministarstva financija </a:t>
            </a:r>
          </a:p>
          <a:p>
            <a:pPr indent="0" algn="ctr">
              <a:spcBef>
                <a:spcPct val="0"/>
              </a:spcBef>
              <a:buClrTx/>
              <a:buSzTx/>
              <a:defRPr/>
            </a:pPr>
            <a:r>
              <a:rPr lang="hr-HR" sz="3200" b="1">
                <a:solidFill>
                  <a:schemeClr val="bg1"/>
                </a:solidFill>
                <a:latin typeface="Roboto Light"/>
                <a:cs typeface="DIN Pro Bold" panose="020B0804020101020102" pitchFamily="34" charset="-52"/>
              </a:rPr>
              <a:t>Kirgiske Republike</a:t>
            </a:r>
          </a:p>
        </p:txBody>
      </p:sp>
    </p:spTree>
    <p:extLst>
      <p:ext uri="{BB962C8B-B14F-4D97-AF65-F5344CB8AC3E}">
        <p14:creationId xmlns:p14="http://schemas.microsoft.com/office/powerpoint/2010/main" val="2764694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Скругленный прямоугольник 65"/>
          <p:cNvSpPr/>
          <p:nvPr/>
        </p:nvSpPr>
        <p:spPr>
          <a:xfrm>
            <a:off x="628651" y="469769"/>
            <a:ext cx="10791430" cy="5940556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68580" tIns="34290" rIns="68580" bIns="34290" rtlCol="0" anchor="ctr"/>
          <a:lstStyle/>
          <a:p>
            <a:pPr lvl="0" algn="just">
              <a:lnSpc>
                <a:spcPct val="90000"/>
              </a:lnSpc>
              <a:spcBef>
                <a:spcPct val="0"/>
              </a:spcBef>
              <a:defRPr/>
            </a:pPr>
            <a:r>
              <a:rPr lang="hr-HR" sz="3600" b="1">
                <a:solidFill>
                  <a:schemeClr val="bg1"/>
                </a:solidFill>
                <a:latin typeface="Roboto Light"/>
                <a:cs typeface="DIN Pro Bold" panose="020B0804020101020102" pitchFamily="34" charset="-52"/>
              </a:rPr>
              <a:t>Digitalne obveze riznice</a:t>
            </a:r>
            <a:r>
              <a:rPr lang="hr-HR" sz="3600">
                <a:solidFill>
                  <a:schemeClr val="bg1"/>
                </a:solidFill>
                <a:latin typeface="Roboto Light"/>
                <a:cs typeface="DIN Pro Bold" panose="020B0804020101020102" pitchFamily="34" charset="-52"/>
              </a:rPr>
              <a:t> – ne-dokumentarna (elektronička) državni sigurnosni sustav koji koriste registrirani sudionici u posebnoj softverskoj platformi kao bezgotovinsko sredstvo za međusobnu namiru. Vlasnik ima pravo prenijeti ga na druge sudionike, ali se može koristiti samo za uplatu obveza u proračun (porezna i neporezna plaćanja)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8156" y="114899"/>
            <a:ext cx="771919" cy="709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820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>
            <a:extLst>
              <a:ext uri="{FF2B5EF4-FFF2-40B4-BE49-F238E27FC236}">
                <a16:creationId xmlns:a16="http://schemas.microsoft.com/office/drawing/2014/main" id="{05D53B52-CE6E-4A09-802F-77A4218E88F9}"/>
              </a:ext>
            </a:extLst>
          </p:cNvPr>
          <p:cNvSpPr txBox="1"/>
          <p:nvPr/>
        </p:nvSpPr>
        <p:spPr>
          <a:xfrm>
            <a:off x="2466974" y="1395961"/>
            <a:ext cx="8277225" cy="461665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lvl="0">
              <a:defRPr/>
            </a:pPr>
            <a:r>
              <a:rPr lang="hr-HR" sz="2400" b="1">
                <a:solidFill>
                  <a:prstClr val="white"/>
                </a:solidFill>
                <a:ea typeface="맑은 고딕" panose="020B0503020000020004" pitchFamily="34" charset="-127"/>
                <a:cs typeface="Arial" pitchFamily="34" charset="0"/>
              </a:rPr>
              <a:t>Razvoj i pokretanje platforme za računovodstvo i korištenje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73DD791-82D9-429B-80EF-C9884FE39B7C}"/>
              </a:ext>
            </a:extLst>
          </p:cNvPr>
          <p:cNvSpPr txBox="1"/>
          <p:nvPr/>
        </p:nvSpPr>
        <p:spPr>
          <a:xfrm>
            <a:off x="2466972" y="2338284"/>
            <a:ext cx="8972553" cy="83099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lvl="0">
              <a:defRPr/>
            </a:pPr>
            <a:r>
              <a:rPr lang="hr-HR" sz="2400" b="1">
                <a:solidFill>
                  <a:prstClr val="white"/>
                </a:solidFill>
                <a:ea typeface="맑은 고딕" panose="020B0503020000020004" pitchFamily="34" charset="-127"/>
                <a:cs typeface="Arial" pitchFamily="34" charset="0"/>
              </a:rPr>
              <a:t>Identifikacija i registracija sudionika na platformi, dodjela osobnih računa za računovodstvo (elektronički novčanik)</a:t>
            </a:r>
          </a:p>
        </p:txBody>
      </p:sp>
      <p:sp>
        <p:nvSpPr>
          <p:cNvPr id="2" name="Стрелка вправо с вырезом 1"/>
          <p:cNvSpPr/>
          <p:nvPr/>
        </p:nvSpPr>
        <p:spPr>
          <a:xfrm>
            <a:off x="257101" y="1178867"/>
            <a:ext cx="2086047" cy="90935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5D53B52-CE6E-4A09-802F-77A4218E88F9}"/>
              </a:ext>
            </a:extLst>
          </p:cNvPr>
          <p:cNvSpPr txBox="1"/>
          <p:nvPr/>
        </p:nvSpPr>
        <p:spPr>
          <a:xfrm>
            <a:off x="1704976" y="138831"/>
            <a:ext cx="9477375" cy="707886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lvl="0" algn="ctr">
              <a:defRPr/>
            </a:pPr>
            <a:r>
              <a:rPr lang="hr-HR" sz="4000" b="1">
                <a:solidFill>
                  <a:prstClr val="white"/>
                </a:solidFill>
                <a:ea typeface="맑은 고딕" panose="020B0503020000020004" pitchFamily="34" charset="-127"/>
                <a:cs typeface="Arial" pitchFamily="34" charset="0"/>
              </a:rPr>
              <a:t>Zadaci projekta DTO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0C53C3FB-B12F-4AD4-A2B7-BDA3768EA5B2}"/>
              </a:ext>
            </a:extLst>
          </p:cNvPr>
          <p:cNvSpPr txBox="1"/>
          <p:nvPr/>
        </p:nvSpPr>
        <p:spPr>
          <a:xfrm>
            <a:off x="495300" y="1462270"/>
            <a:ext cx="1676400" cy="40011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lvl="0">
              <a:defRPr/>
            </a:pPr>
            <a:r>
              <a:rPr lang="hr-HR" sz="2000" b="1">
                <a:solidFill>
                  <a:prstClr val="white"/>
                </a:solidFill>
                <a:ea typeface="맑은 고딕" panose="020B0503020000020004" pitchFamily="34" charset="-127"/>
                <a:cs typeface="Arial" pitchFamily="34" charset="0"/>
              </a:rPr>
              <a:t>Platforma</a:t>
            </a:r>
          </a:p>
        </p:txBody>
      </p:sp>
      <p:sp>
        <p:nvSpPr>
          <p:cNvPr id="59" name="Стрелка вправо с вырезом 58"/>
          <p:cNvSpPr/>
          <p:nvPr/>
        </p:nvSpPr>
        <p:spPr>
          <a:xfrm>
            <a:off x="257100" y="2259923"/>
            <a:ext cx="2086047" cy="90935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C53C3FB-B12F-4AD4-A2B7-BDA3768EA5B2}"/>
              </a:ext>
            </a:extLst>
          </p:cNvPr>
          <p:cNvSpPr txBox="1"/>
          <p:nvPr/>
        </p:nvSpPr>
        <p:spPr>
          <a:xfrm>
            <a:off x="461924" y="2514547"/>
            <a:ext cx="1676400" cy="40011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lvl="0">
              <a:defRPr/>
            </a:pPr>
            <a:r>
              <a:rPr lang="hr-HR" sz="2000" b="1">
                <a:solidFill>
                  <a:prstClr val="white"/>
                </a:solidFill>
                <a:ea typeface="맑은 고딕" panose="020B0503020000020004" pitchFamily="34" charset="-127"/>
                <a:cs typeface="Arial" pitchFamily="34" charset="0"/>
              </a:rPr>
              <a:t>Sudionici</a:t>
            </a:r>
          </a:p>
        </p:txBody>
      </p:sp>
      <p:sp>
        <p:nvSpPr>
          <p:cNvPr id="61" name="Стрелка вправо с вырезом 60"/>
          <p:cNvSpPr/>
          <p:nvPr/>
        </p:nvSpPr>
        <p:spPr>
          <a:xfrm>
            <a:off x="257099" y="3320263"/>
            <a:ext cx="2086047" cy="90935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C53C3FB-B12F-4AD4-A2B7-BDA3768EA5B2}"/>
              </a:ext>
            </a:extLst>
          </p:cNvPr>
          <p:cNvSpPr txBox="1"/>
          <p:nvPr/>
        </p:nvSpPr>
        <p:spPr>
          <a:xfrm>
            <a:off x="461923" y="3574887"/>
            <a:ext cx="1676400" cy="40011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lvl="0">
              <a:defRPr/>
            </a:pPr>
            <a:r>
              <a:rPr lang="hr-HR" sz="2000" b="1">
                <a:solidFill>
                  <a:prstClr val="white"/>
                </a:solidFill>
                <a:ea typeface="맑은 고딕" panose="020B0503020000020004" pitchFamily="34" charset="-127"/>
                <a:cs typeface="Arial" pitchFamily="34" charset="0"/>
              </a:rPr>
              <a:t>E-ormarić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73DD791-82D9-429B-80EF-C9884FE39B7C}"/>
              </a:ext>
            </a:extLst>
          </p:cNvPr>
          <p:cNvSpPr txBox="1"/>
          <p:nvPr/>
        </p:nvSpPr>
        <p:spPr>
          <a:xfrm>
            <a:off x="2466972" y="3411161"/>
            <a:ext cx="8391527" cy="83099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lvl="0">
              <a:defRPr/>
            </a:pPr>
            <a:r>
              <a:rPr lang="hr-HR" sz="2400" b="1">
                <a:solidFill>
                  <a:prstClr val="white"/>
                </a:solidFill>
                <a:ea typeface="맑은 고딕" panose="020B0503020000020004" pitchFamily="34" charset="-127"/>
                <a:cs typeface="Arial" pitchFamily="34" charset="0"/>
              </a:rPr>
              <a:t>Izrada osobnog računa sudionika u svrhu identifikacije i provjere autentičnosti korisnika</a:t>
            </a:r>
          </a:p>
        </p:txBody>
      </p:sp>
      <p:sp>
        <p:nvSpPr>
          <p:cNvPr id="65" name="Стрелка вправо с вырезом 64"/>
          <p:cNvSpPr/>
          <p:nvPr/>
        </p:nvSpPr>
        <p:spPr>
          <a:xfrm>
            <a:off x="257098" y="4386835"/>
            <a:ext cx="2086047" cy="90935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Стрелка вправо с вырезом 65"/>
          <p:cNvSpPr/>
          <p:nvPr/>
        </p:nvSpPr>
        <p:spPr>
          <a:xfrm>
            <a:off x="290396" y="5506302"/>
            <a:ext cx="2086047" cy="90935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0C53C3FB-B12F-4AD4-A2B7-BDA3768EA5B2}"/>
              </a:ext>
            </a:extLst>
          </p:cNvPr>
          <p:cNvSpPr txBox="1"/>
          <p:nvPr/>
        </p:nvSpPr>
        <p:spPr>
          <a:xfrm>
            <a:off x="461921" y="4703014"/>
            <a:ext cx="1676400" cy="276999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lvl="0">
              <a:defRPr/>
            </a:pPr>
            <a:r>
              <a:rPr lang="hr-HR" sz="1200" b="1" dirty="0">
                <a:solidFill>
                  <a:prstClr val="white"/>
                </a:solidFill>
                <a:ea typeface="맑은 고딕" panose="020B0503020000020004" pitchFamily="34" charset="-127"/>
                <a:cs typeface="Arial" pitchFamily="34" charset="0"/>
              </a:rPr>
              <a:t>Otpuštanje sredstava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073DD791-82D9-429B-80EF-C9884FE39B7C}"/>
              </a:ext>
            </a:extLst>
          </p:cNvPr>
          <p:cNvSpPr txBox="1"/>
          <p:nvPr/>
        </p:nvSpPr>
        <p:spPr>
          <a:xfrm>
            <a:off x="2466975" y="4494982"/>
            <a:ext cx="8715376" cy="83099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lvl="0">
              <a:defRPr/>
            </a:pPr>
            <a:r>
              <a:rPr lang="hr-HR" sz="2400" b="1">
                <a:solidFill>
                  <a:prstClr val="white"/>
                </a:solidFill>
                <a:ea typeface="맑은 고딕" panose="020B0503020000020004" pitchFamily="34" charset="-127"/>
                <a:cs typeface="Arial" pitchFamily="34" charset="0"/>
              </a:rPr>
              <a:t>Uplata na osobne račune sudionika. Žalba u granicama utvrđenih ograničenja između sudionika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C53C3FB-B12F-4AD4-A2B7-BDA3768EA5B2}"/>
              </a:ext>
            </a:extLst>
          </p:cNvPr>
          <p:cNvSpPr txBox="1"/>
          <p:nvPr/>
        </p:nvSpPr>
        <p:spPr>
          <a:xfrm>
            <a:off x="461924" y="5760926"/>
            <a:ext cx="1676400" cy="40011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lvl="0">
              <a:defRPr/>
            </a:pPr>
            <a:r>
              <a:rPr lang="hr-HR" sz="2000" b="1">
                <a:solidFill>
                  <a:prstClr val="white"/>
                </a:solidFill>
                <a:ea typeface="맑은 고딕" panose="020B0503020000020004" pitchFamily="34" charset="-127"/>
                <a:cs typeface="Arial" pitchFamily="34" charset="0"/>
              </a:rPr>
              <a:t>Otplata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073DD791-82D9-429B-80EF-C9884FE39B7C}"/>
              </a:ext>
            </a:extLst>
          </p:cNvPr>
          <p:cNvSpPr txBox="1"/>
          <p:nvPr/>
        </p:nvSpPr>
        <p:spPr>
          <a:xfrm>
            <a:off x="2466974" y="5666557"/>
            <a:ext cx="9210675" cy="83099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lvl="0">
              <a:defRPr/>
            </a:pPr>
            <a:r>
              <a:rPr lang="hr-HR" sz="2400" b="1">
                <a:solidFill>
                  <a:prstClr val="white"/>
                </a:solidFill>
                <a:ea typeface="맑은 고딕" panose="020B0503020000020004" pitchFamily="34" charset="-127"/>
                <a:cs typeface="Arial" pitchFamily="34" charset="0"/>
              </a:rPr>
              <a:t>Vlasnik prebacuje digitalne obveze riznice za plaćanje poreznih obveza u proračun uz naznaku pojedinosti plaćanja</a:t>
            </a:r>
          </a:p>
        </p:txBody>
      </p:sp>
    </p:spTree>
    <p:extLst>
      <p:ext uri="{BB962C8B-B14F-4D97-AF65-F5344CB8AC3E}">
        <p14:creationId xmlns:p14="http://schemas.microsoft.com/office/powerpoint/2010/main" val="964524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75000"/>
              </a:schemeClr>
            </a:gs>
            <a:gs pos="100000">
              <a:schemeClr val="accent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Скругленный прямоугольник 98"/>
          <p:cNvSpPr/>
          <p:nvPr/>
        </p:nvSpPr>
        <p:spPr>
          <a:xfrm>
            <a:off x="845926" y="1910407"/>
            <a:ext cx="1987063" cy="65702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dirty="0">
                <a:solidFill>
                  <a:schemeClr val="accent1">
                    <a:lumMod val="75000"/>
                  </a:schemeClr>
                </a:solidFill>
              </a:rPr>
              <a:t>Vladine agencije</a:t>
            </a:r>
          </a:p>
        </p:txBody>
      </p:sp>
      <p:sp>
        <p:nvSpPr>
          <p:cNvPr id="100" name="Oval 21">
            <a:extLst>
              <a:ext uri="{FF2B5EF4-FFF2-40B4-BE49-F238E27FC236}">
                <a16:creationId xmlns:a16="http://schemas.microsoft.com/office/drawing/2014/main" id="{8FA71486-1034-4AA7-9A1C-D2F6F9C29421}"/>
              </a:ext>
            </a:extLst>
          </p:cNvPr>
          <p:cNvSpPr/>
          <p:nvPr/>
        </p:nvSpPr>
        <p:spPr>
          <a:xfrm>
            <a:off x="5116313" y="2783668"/>
            <a:ext cx="2009216" cy="1955597"/>
          </a:xfrm>
          <a:prstGeom prst="ellipse">
            <a:avLst/>
          </a:prstGeom>
          <a:solidFill>
            <a:schemeClr val="bg1"/>
          </a:solidFill>
          <a:ln w="12700">
            <a:noFill/>
          </a:ln>
          <a:effectLst>
            <a:glow rad="76200">
              <a:schemeClr val="bg1">
                <a:alpha val="13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01" name="Oval 22">
            <a:extLst>
              <a:ext uri="{FF2B5EF4-FFF2-40B4-BE49-F238E27FC236}">
                <a16:creationId xmlns:a16="http://schemas.microsoft.com/office/drawing/2014/main" id="{2A3EF48D-D528-46FA-8AA8-4AE760AA1FE3}"/>
              </a:ext>
            </a:extLst>
          </p:cNvPr>
          <p:cNvSpPr/>
          <p:nvPr/>
        </p:nvSpPr>
        <p:spPr>
          <a:xfrm>
            <a:off x="4980555" y="2651533"/>
            <a:ext cx="2280732" cy="2219867"/>
          </a:xfrm>
          <a:prstGeom prst="ellipse">
            <a:avLst/>
          </a:prstGeom>
          <a:noFill/>
          <a:ln w="254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grpSp>
        <p:nvGrpSpPr>
          <p:cNvPr id="102" name="그룹 1">
            <a:extLst>
              <a:ext uri="{FF2B5EF4-FFF2-40B4-BE49-F238E27FC236}">
                <a16:creationId xmlns:a16="http://schemas.microsoft.com/office/drawing/2014/main" id="{3F5F231A-8B32-41BE-A813-633DBD21FE22}"/>
              </a:ext>
            </a:extLst>
          </p:cNvPr>
          <p:cNvGrpSpPr/>
          <p:nvPr/>
        </p:nvGrpSpPr>
        <p:grpSpPr>
          <a:xfrm>
            <a:off x="3083582" y="695326"/>
            <a:ext cx="4937210" cy="5781674"/>
            <a:chOff x="3783346" y="1555096"/>
            <a:chExt cx="3773886" cy="4420686"/>
          </a:xfrm>
        </p:grpSpPr>
        <p:sp>
          <p:nvSpPr>
            <p:cNvPr id="103" name="Oval 3">
              <a:extLst>
                <a:ext uri="{FF2B5EF4-FFF2-40B4-BE49-F238E27FC236}">
                  <a16:creationId xmlns:a16="http://schemas.microsoft.com/office/drawing/2014/main" id="{01D17927-2AB1-49A1-83F8-851707ED26D4}"/>
                </a:ext>
              </a:extLst>
            </p:cNvPr>
            <p:cNvSpPr/>
            <p:nvPr/>
          </p:nvSpPr>
          <p:spPr>
            <a:xfrm>
              <a:off x="4641232" y="2439629"/>
              <a:ext cx="2916000" cy="2916000"/>
            </a:xfrm>
            <a:prstGeom prst="ellipse">
              <a:avLst/>
            </a:prstGeom>
            <a:noFill/>
            <a:ln w="25400">
              <a:solidFill>
                <a:schemeClr val="bg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/>
            </a:p>
          </p:txBody>
        </p:sp>
        <p:sp>
          <p:nvSpPr>
            <p:cNvPr id="104" name="Oval 4">
              <a:extLst>
                <a:ext uri="{FF2B5EF4-FFF2-40B4-BE49-F238E27FC236}">
                  <a16:creationId xmlns:a16="http://schemas.microsoft.com/office/drawing/2014/main" id="{147A3C51-ED62-4D53-BF46-094DBC1D8040}"/>
                </a:ext>
              </a:extLst>
            </p:cNvPr>
            <p:cNvSpPr/>
            <p:nvPr/>
          </p:nvSpPr>
          <p:spPr>
            <a:xfrm>
              <a:off x="4719449" y="1555096"/>
              <a:ext cx="1052586" cy="10422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 dirty="0"/>
            </a:p>
          </p:txBody>
        </p:sp>
        <p:sp>
          <p:nvSpPr>
            <p:cNvPr id="106" name="Oval 6">
              <a:extLst>
                <a:ext uri="{FF2B5EF4-FFF2-40B4-BE49-F238E27FC236}">
                  <a16:creationId xmlns:a16="http://schemas.microsoft.com/office/drawing/2014/main" id="{8EA95FF4-F77D-4BC8-8146-A6861E293F29}"/>
                </a:ext>
              </a:extLst>
            </p:cNvPr>
            <p:cNvSpPr/>
            <p:nvPr/>
          </p:nvSpPr>
          <p:spPr>
            <a:xfrm>
              <a:off x="3783346" y="2484151"/>
              <a:ext cx="1096317" cy="100472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 dirty="0"/>
            </a:p>
          </p:txBody>
        </p:sp>
        <p:sp>
          <p:nvSpPr>
            <p:cNvPr id="107" name="Oval 7">
              <a:extLst>
                <a:ext uri="{FF2B5EF4-FFF2-40B4-BE49-F238E27FC236}">
                  <a16:creationId xmlns:a16="http://schemas.microsoft.com/office/drawing/2014/main" id="{B07C5831-576E-4EEB-8003-492D1B51EDA1}"/>
                </a:ext>
              </a:extLst>
            </p:cNvPr>
            <p:cNvSpPr/>
            <p:nvPr/>
          </p:nvSpPr>
          <p:spPr>
            <a:xfrm>
              <a:off x="4337878" y="4956973"/>
              <a:ext cx="1089887" cy="101880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 dirty="0"/>
            </a:p>
          </p:txBody>
        </p:sp>
      </p:grpSp>
      <p:sp>
        <p:nvSpPr>
          <p:cNvPr id="108" name="Oval 6">
            <a:extLst>
              <a:ext uri="{FF2B5EF4-FFF2-40B4-BE49-F238E27FC236}">
                <a16:creationId xmlns:a16="http://schemas.microsoft.com/office/drawing/2014/main" id="{8EA95FF4-F77D-4BC8-8146-A6861E293F29}"/>
              </a:ext>
            </a:extLst>
          </p:cNvPr>
          <p:cNvSpPr/>
          <p:nvPr/>
        </p:nvSpPr>
        <p:spPr>
          <a:xfrm>
            <a:off x="2962275" y="3744947"/>
            <a:ext cx="1345970" cy="132622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11" name="Freeform: Shape 10">
            <a:extLst>
              <a:ext uri="{FF2B5EF4-FFF2-40B4-BE49-F238E27FC236}">
                <a16:creationId xmlns:a16="http://schemas.microsoft.com/office/drawing/2014/main" id="{EF061A48-8FF2-4A96-8D5E-87819CAF7204}"/>
              </a:ext>
            </a:extLst>
          </p:cNvPr>
          <p:cNvSpPr/>
          <p:nvPr/>
        </p:nvSpPr>
        <p:spPr>
          <a:xfrm>
            <a:off x="5781368" y="3505387"/>
            <a:ext cx="729085" cy="300471"/>
          </a:xfrm>
          <a:custGeom>
            <a:avLst/>
            <a:gdLst>
              <a:gd name="connsiteX0" fmla="*/ 0 w 578232"/>
              <a:gd name="connsiteY0" fmla="*/ 0 h 238301"/>
              <a:gd name="connsiteX1" fmla="*/ 245661 w 578232"/>
              <a:gd name="connsiteY1" fmla="*/ 37498 h 238301"/>
              <a:gd name="connsiteX2" fmla="*/ 452423 w 578232"/>
              <a:gd name="connsiteY2" fmla="*/ 29437 h 238301"/>
              <a:gd name="connsiteX3" fmla="*/ 516554 w 578232"/>
              <a:gd name="connsiteY3" fmla="*/ 18924 h 238301"/>
              <a:gd name="connsiteX4" fmla="*/ 578583 w 578232"/>
              <a:gd name="connsiteY4" fmla="*/ 1051 h 238301"/>
              <a:gd name="connsiteX5" fmla="*/ 578583 w 578232"/>
              <a:gd name="connsiteY5" fmla="*/ 11915 h 238301"/>
              <a:gd name="connsiteX6" fmla="*/ 578933 w 578232"/>
              <a:gd name="connsiteY6" fmla="*/ 182231 h 238301"/>
              <a:gd name="connsiteX7" fmla="*/ 561762 w 578232"/>
              <a:gd name="connsiteY7" fmla="*/ 207813 h 238301"/>
              <a:gd name="connsiteX8" fmla="*/ 462586 w 578232"/>
              <a:gd name="connsiteY8" fmla="*/ 230592 h 238301"/>
              <a:gd name="connsiteX9" fmla="*/ 247063 w 578232"/>
              <a:gd name="connsiteY9" fmla="*/ 240755 h 238301"/>
              <a:gd name="connsiteX10" fmla="*/ 40651 w 578232"/>
              <a:gd name="connsiteY10" fmla="*/ 215874 h 238301"/>
              <a:gd name="connsiteX11" fmla="*/ 0 w 578232"/>
              <a:gd name="connsiteY11" fmla="*/ 163307 h 238301"/>
              <a:gd name="connsiteX12" fmla="*/ 0 w 578232"/>
              <a:gd name="connsiteY12" fmla="*/ 12266 h 238301"/>
              <a:gd name="connsiteX13" fmla="*/ 0 w 578232"/>
              <a:gd name="connsiteY13" fmla="*/ 0 h 238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78232" h="238301">
                <a:moveTo>
                  <a:pt x="0" y="0"/>
                </a:moveTo>
                <a:cubicBezTo>
                  <a:pt x="79551" y="31540"/>
                  <a:pt x="162606" y="35395"/>
                  <a:pt x="245661" y="37498"/>
                </a:cubicBezTo>
                <a:cubicBezTo>
                  <a:pt x="314699" y="39250"/>
                  <a:pt x="383736" y="38899"/>
                  <a:pt x="452423" y="29437"/>
                </a:cubicBezTo>
                <a:cubicBezTo>
                  <a:pt x="473800" y="26634"/>
                  <a:pt x="495528" y="23480"/>
                  <a:pt x="516554" y="18924"/>
                </a:cubicBezTo>
                <a:cubicBezTo>
                  <a:pt x="537231" y="14368"/>
                  <a:pt x="557206" y="7359"/>
                  <a:pt x="578583" y="1051"/>
                </a:cubicBezTo>
                <a:cubicBezTo>
                  <a:pt x="578583" y="3855"/>
                  <a:pt x="578583" y="8060"/>
                  <a:pt x="578583" y="11915"/>
                </a:cubicBezTo>
                <a:cubicBezTo>
                  <a:pt x="578583" y="68687"/>
                  <a:pt x="578233" y="125459"/>
                  <a:pt x="578933" y="182231"/>
                </a:cubicBezTo>
                <a:cubicBezTo>
                  <a:pt x="579284" y="196249"/>
                  <a:pt x="574027" y="204659"/>
                  <a:pt x="561762" y="207813"/>
                </a:cubicBezTo>
                <a:cubicBezTo>
                  <a:pt x="528820" y="216224"/>
                  <a:pt x="495878" y="225686"/>
                  <a:pt x="462586" y="230592"/>
                </a:cubicBezTo>
                <a:cubicBezTo>
                  <a:pt x="391095" y="241105"/>
                  <a:pt x="318904" y="243208"/>
                  <a:pt x="247063" y="240755"/>
                </a:cubicBezTo>
                <a:cubicBezTo>
                  <a:pt x="177675" y="238302"/>
                  <a:pt x="108287" y="234797"/>
                  <a:pt x="40651" y="215874"/>
                </a:cubicBezTo>
                <a:cubicBezTo>
                  <a:pt x="350" y="204659"/>
                  <a:pt x="0" y="203958"/>
                  <a:pt x="0" y="163307"/>
                </a:cubicBezTo>
                <a:cubicBezTo>
                  <a:pt x="0" y="112843"/>
                  <a:pt x="0" y="62379"/>
                  <a:pt x="0" y="12266"/>
                </a:cubicBezTo>
                <a:cubicBezTo>
                  <a:pt x="0" y="8411"/>
                  <a:pt x="0" y="4205"/>
                  <a:pt x="0" y="0"/>
                </a:cubicBezTo>
                <a:close/>
              </a:path>
            </a:pathLst>
          </a:custGeom>
          <a:solidFill>
            <a:srgbClr val="2F5597"/>
          </a:solidFill>
          <a:ln w="350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12" name="Freeform: Shape 11">
            <a:extLst>
              <a:ext uri="{FF2B5EF4-FFF2-40B4-BE49-F238E27FC236}">
                <a16:creationId xmlns:a16="http://schemas.microsoft.com/office/drawing/2014/main" id="{41EF3B43-0055-4836-8E48-5E5108B48286}"/>
              </a:ext>
            </a:extLst>
          </p:cNvPr>
          <p:cNvSpPr/>
          <p:nvPr/>
        </p:nvSpPr>
        <p:spPr>
          <a:xfrm>
            <a:off x="5781700" y="4191610"/>
            <a:ext cx="729085" cy="304889"/>
          </a:xfrm>
          <a:custGeom>
            <a:avLst/>
            <a:gdLst>
              <a:gd name="connsiteX0" fmla="*/ 88 w 578232"/>
              <a:gd name="connsiteY0" fmla="*/ 0 h 241806"/>
              <a:gd name="connsiteX1" fmla="*/ 152180 w 578232"/>
              <a:gd name="connsiteY1" fmla="*/ 32942 h 241806"/>
              <a:gd name="connsiteX2" fmla="*/ 356489 w 578232"/>
              <a:gd name="connsiteY2" fmla="*/ 37848 h 241806"/>
              <a:gd name="connsiteX3" fmla="*/ 553439 w 578232"/>
              <a:gd name="connsiteY3" fmla="*/ 10513 h 241806"/>
              <a:gd name="connsiteX4" fmla="*/ 579021 w 578232"/>
              <a:gd name="connsiteY4" fmla="*/ 701 h 241806"/>
              <a:gd name="connsiteX5" fmla="*/ 578320 w 578232"/>
              <a:gd name="connsiteY5" fmla="*/ 192394 h 241806"/>
              <a:gd name="connsiteX6" fmla="*/ 565704 w 578232"/>
              <a:gd name="connsiteY6" fmla="*/ 207463 h 241806"/>
              <a:gd name="connsiteX7" fmla="*/ 491059 w 578232"/>
              <a:gd name="connsiteY7" fmla="*/ 227789 h 241806"/>
              <a:gd name="connsiteX8" fmla="*/ 325650 w 578232"/>
              <a:gd name="connsiteY8" fmla="*/ 241806 h 241806"/>
              <a:gd name="connsiteX9" fmla="*/ 61065 w 578232"/>
              <a:gd name="connsiteY9" fmla="*/ 222882 h 241806"/>
              <a:gd name="connsiteX10" fmla="*/ 11652 w 578232"/>
              <a:gd name="connsiteY10" fmla="*/ 206412 h 241806"/>
              <a:gd name="connsiteX11" fmla="*/ 438 w 578232"/>
              <a:gd name="connsiteY11" fmla="*/ 191343 h 241806"/>
              <a:gd name="connsiteX12" fmla="*/ 88 w 578232"/>
              <a:gd name="connsiteY12" fmla="*/ 0 h 241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78232" h="241806">
                <a:moveTo>
                  <a:pt x="88" y="0"/>
                </a:moveTo>
                <a:cubicBezTo>
                  <a:pt x="49500" y="22428"/>
                  <a:pt x="100665" y="29788"/>
                  <a:pt x="152180" y="32942"/>
                </a:cubicBezTo>
                <a:cubicBezTo>
                  <a:pt x="220167" y="37147"/>
                  <a:pt x="288503" y="38899"/>
                  <a:pt x="356489" y="37848"/>
                </a:cubicBezTo>
                <a:cubicBezTo>
                  <a:pt x="423073" y="36797"/>
                  <a:pt x="489307" y="30839"/>
                  <a:pt x="553439" y="10513"/>
                </a:cubicBezTo>
                <a:cubicBezTo>
                  <a:pt x="561849" y="7710"/>
                  <a:pt x="569909" y="4205"/>
                  <a:pt x="579021" y="701"/>
                </a:cubicBezTo>
                <a:cubicBezTo>
                  <a:pt x="579021" y="65183"/>
                  <a:pt x="579372" y="128613"/>
                  <a:pt x="578320" y="192394"/>
                </a:cubicBezTo>
                <a:cubicBezTo>
                  <a:pt x="578320" y="197650"/>
                  <a:pt x="571311" y="205711"/>
                  <a:pt x="565704" y="207463"/>
                </a:cubicBezTo>
                <a:cubicBezTo>
                  <a:pt x="541173" y="215523"/>
                  <a:pt x="516292" y="224985"/>
                  <a:pt x="491059" y="227789"/>
                </a:cubicBezTo>
                <a:cubicBezTo>
                  <a:pt x="436040" y="234447"/>
                  <a:pt x="381020" y="239353"/>
                  <a:pt x="325650" y="241806"/>
                </a:cubicBezTo>
                <a:cubicBezTo>
                  <a:pt x="236988" y="246012"/>
                  <a:pt x="148326" y="241106"/>
                  <a:pt x="61065" y="222882"/>
                </a:cubicBezTo>
                <a:cubicBezTo>
                  <a:pt x="44244" y="219378"/>
                  <a:pt x="27773" y="213070"/>
                  <a:pt x="11652" y="206412"/>
                </a:cubicBezTo>
                <a:cubicBezTo>
                  <a:pt x="6746" y="204309"/>
                  <a:pt x="788" y="196599"/>
                  <a:pt x="438" y="191343"/>
                </a:cubicBezTo>
                <a:cubicBezTo>
                  <a:pt x="-263" y="127912"/>
                  <a:pt x="88" y="64832"/>
                  <a:pt x="88" y="0"/>
                </a:cubicBezTo>
                <a:close/>
              </a:path>
            </a:pathLst>
          </a:custGeom>
          <a:solidFill>
            <a:srgbClr val="2F5597"/>
          </a:solidFill>
          <a:ln w="350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13" name="Freeform: Shape 13">
            <a:extLst>
              <a:ext uri="{FF2B5EF4-FFF2-40B4-BE49-F238E27FC236}">
                <a16:creationId xmlns:a16="http://schemas.microsoft.com/office/drawing/2014/main" id="{660EE1C4-7EC7-45E8-8B4F-C5DF18E2D184}"/>
              </a:ext>
            </a:extLst>
          </p:cNvPr>
          <p:cNvSpPr/>
          <p:nvPr/>
        </p:nvSpPr>
        <p:spPr>
          <a:xfrm>
            <a:off x="5780927" y="3857115"/>
            <a:ext cx="729085" cy="300471"/>
          </a:xfrm>
          <a:custGeom>
            <a:avLst/>
            <a:gdLst>
              <a:gd name="connsiteX0" fmla="*/ 579634 w 578232"/>
              <a:gd name="connsiteY0" fmla="*/ 1752 h 238301"/>
              <a:gd name="connsiteX1" fmla="*/ 578933 w 578232"/>
              <a:gd name="connsiteY1" fmla="*/ 189590 h 238301"/>
              <a:gd name="connsiteX2" fmla="*/ 565967 w 578232"/>
              <a:gd name="connsiteY2" fmla="*/ 205710 h 238301"/>
              <a:gd name="connsiteX3" fmla="*/ 488519 w 578232"/>
              <a:gd name="connsiteY3" fmla="*/ 226387 h 238301"/>
              <a:gd name="connsiteX4" fmla="*/ 325562 w 578232"/>
              <a:gd name="connsiteY4" fmla="*/ 240054 h 238301"/>
              <a:gd name="connsiteX5" fmla="*/ 76046 w 578232"/>
              <a:gd name="connsiteY5" fmla="*/ 224284 h 238301"/>
              <a:gd name="connsiteX6" fmla="*/ 14718 w 578232"/>
              <a:gd name="connsiteY6" fmla="*/ 206411 h 238301"/>
              <a:gd name="connsiteX7" fmla="*/ 0 w 578232"/>
              <a:gd name="connsiteY7" fmla="*/ 183983 h 238301"/>
              <a:gd name="connsiteX8" fmla="*/ 350 w 578232"/>
              <a:gd name="connsiteY8" fmla="*/ 0 h 238301"/>
              <a:gd name="connsiteX9" fmla="*/ 304536 w 578232"/>
              <a:gd name="connsiteY9" fmla="*/ 37848 h 238301"/>
              <a:gd name="connsiteX10" fmla="*/ 496579 w 578232"/>
              <a:gd name="connsiteY10" fmla="*/ 22428 h 238301"/>
              <a:gd name="connsiteX11" fmla="*/ 579634 w 578232"/>
              <a:gd name="connsiteY11" fmla="*/ 1752 h 238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78232" h="238301">
                <a:moveTo>
                  <a:pt x="579634" y="1752"/>
                </a:moveTo>
                <a:cubicBezTo>
                  <a:pt x="579634" y="63430"/>
                  <a:pt x="579985" y="126510"/>
                  <a:pt x="578933" y="189590"/>
                </a:cubicBezTo>
                <a:cubicBezTo>
                  <a:pt x="578933" y="195197"/>
                  <a:pt x="571574" y="203608"/>
                  <a:pt x="565967" y="205710"/>
                </a:cubicBezTo>
                <a:cubicBezTo>
                  <a:pt x="540384" y="213771"/>
                  <a:pt x="514802" y="223233"/>
                  <a:pt x="488519" y="226387"/>
                </a:cubicBezTo>
                <a:cubicBezTo>
                  <a:pt x="434551" y="233045"/>
                  <a:pt x="380232" y="237250"/>
                  <a:pt x="325562" y="240054"/>
                </a:cubicBezTo>
                <a:cubicBezTo>
                  <a:pt x="241806" y="244259"/>
                  <a:pt x="158751" y="239353"/>
                  <a:pt x="76046" y="224284"/>
                </a:cubicBezTo>
                <a:cubicBezTo>
                  <a:pt x="55370" y="220429"/>
                  <a:pt x="35044" y="213070"/>
                  <a:pt x="14718" y="206411"/>
                </a:cubicBezTo>
                <a:cubicBezTo>
                  <a:pt x="4556" y="203257"/>
                  <a:pt x="0" y="195898"/>
                  <a:pt x="0" y="183983"/>
                </a:cubicBezTo>
                <a:cubicBezTo>
                  <a:pt x="701" y="122655"/>
                  <a:pt x="350" y="61328"/>
                  <a:pt x="350" y="0"/>
                </a:cubicBezTo>
                <a:cubicBezTo>
                  <a:pt x="99176" y="36096"/>
                  <a:pt x="201856" y="37497"/>
                  <a:pt x="304536" y="37848"/>
                </a:cubicBezTo>
                <a:cubicBezTo>
                  <a:pt x="369017" y="37848"/>
                  <a:pt x="433149" y="34343"/>
                  <a:pt x="496579" y="22428"/>
                </a:cubicBezTo>
                <a:cubicBezTo>
                  <a:pt x="524614" y="16821"/>
                  <a:pt x="551248" y="8761"/>
                  <a:pt x="579634" y="1752"/>
                </a:cubicBezTo>
                <a:close/>
              </a:path>
            </a:pathLst>
          </a:custGeom>
          <a:solidFill>
            <a:srgbClr val="2F5597"/>
          </a:solidFill>
          <a:ln w="350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14" name="Freeform: Shape 21">
            <a:extLst>
              <a:ext uri="{FF2B5EF4-FFF2-40B4-BE49-F238E27FC236}">
                <a16:creationId xmlns:a16="http://schemas.microsoft.com/office/drawing/2014/main" id="{2D8C34D5-CEE2-44C1-A36D-8669B3A78325}"/>
              </a:ext>
            </a:extLst>
          </p:cNvPr>
          <p:cNvSpPr/>
          <p:nvPr/>
        </p:nvSpPr>
        <p:spPr>
          <a:xfrm>
            <a:off x="5780043" y="3416274"/>
            <a:ext cx="729085" cy="114885"/>
          </a:xfrm>
          <a:custGeom>
            <a:avLst/>
            <a:gdLst>
              <a:gd name="connsiteX0" fmla="*/ 581386 w 578232"/>
              <a:gd name="connsiteY0" fmla="*/ 49999 h 91115"/>
              <a:gd name="connsiteX1" fmla="*/ 545291 w 578232"/>
              <a:gd name="connsiteY1" fmla="*/ 66119 h 91115"/>
              <a:gd name="connsiteX2" fmla="*/ 405464 w 578232"/>
              <a:gd name="connsiteY2" fmla="*/ 88898 h 91115"/>
              <a:gd name="connsiteX3" fmla="*/ 274047 w 578232"/>
              <a:gd name="connsiteY3" fmla="*/ 93454 h 91115"/>
              <a:gd name="connsiteX4" fmla="*/ 43455 w 578232"/>
              <a:gd name="connsiteY4" fmla="*/ 68923 h 91115"/>
              <a:gd name="connsiteX5" fmla="*/ 0 w 578232"/>
              <a:gd name="connsiteY5" fmla="*/ 44041 h 91115"/>
              <a:gd name="connsiteX6" fmla="*/ 30138 w 578232"/>
              <a:gd name="connsiteY6" fmla="*/ 29323 h 91115"/>
              <a:gd name="connsiteX7" fmla="*/ 135271 w 578232"/>
              <a:gd name="connsiteY7" fmla="*/ 8646 h 91115"/>
              <a:gd name="connsiteX8" fmla="*/ 348341 w 578232"/>
              <a:gd name="connsiteY8" fmla="*/ 1287 h 91115"/>
              <a:gd name="connsiteX9" fmla="*/ 533025 w 578232"/>
              <a:gd name="connsiteY9" fmla="*/ 23716 h 91115"/>
              <a:gd name="connsiteX10" fmla="*/ 564215 w 578232"/>
              <a:gd name="connsiteY10" fmla="*/ 34579 h 91115"/>
              <a:gd name="connsiteX11" fmla="*/ 580686 w 578232"/>
              <a:gd name="connsiteY11" fmla="*/ 45443 h 91115"/>
              <a:gd name="connsiteX12" fmla="*/ 581386 w 578232"/>
              <a:gd name="connsiteY12" fmla="*/ 49999 h 91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78232" h="91115">
                <a:moveTo>
                  <a:pt x="581386" y="49999"/>
                </a:moveTo>
                <a:cubicBezTo>
                  <a:pt x="569471" y="55606"/>
                  <a:pt x="557907" y="63666"/>
                  <a:pt x="545291" y="66119"/>
                </a:cubicBezTo>
                <a:cubicBezTo>
                  <a:pt x="499032" y="74880"/>
                  <a:pt x="452423" y="83992"/>
                  <a:pt x="405464" y="88898"/>
                </a:cubicBezTo>
                <a:cubicBezTo>
                  <a:pt x="362009" y="93454"/>
                  <a:pt x="317853" y="94155"/>
                  <a:pt x="274047" y="93454"/>
                </a:cubicBezTo>
                <a:cubicBezTo>
                  <a:pt x="196599" y="92402"/>
                  <a:pt x="118800" y="88898"/>
                  <a:pt x="43455" y="68923"/>
                </a:cubicBezTo>
                <a:cubicBezTo>
                  <a:pt x="18223" y="62264"/>
                  <a:pt x="9111" y="57008"/>
                  <a:pt x="0" y="44041"/>
                </a:cubicBezTo>
                <a:cubicBezTo>
                  <a:pt x="10163" y="38785"/>
                  <a:pt x="19625" y="31425"/>
                  <a:pt x="30138" y="29323"/>
                </a:cubicBezTo>
                <a:cubicBezTo>
                  <a:pt x="64832" y="21262"/>
                  <a:pt x="99877" y="13202"/>
                  <a:pt x="135271" y="8646"/>
                </a:cubicBezTo>
                <a:cubicBezTo>
                  <a:pt x="206061" y="-816"/>
                  <a:pt x="277201" y="-1166"/>
                  <a:pt x="348341" y="1287"/>
                </a:cubicBezTo>
                <a:cubicBezTo>
                  <a:pt x="410370" y="3390"/>
                  <a:pt x="472398" y="7946"/>
                  <a:pt x="533025" y="23716"/>
                </a:cubicBezTo>
                <a:cubicBezTo>
                  <a:pt x="543539" y="26519"/>
                  <a:pt x="554402" y="30024"/>
                  <a:pt x="564215" y="34579"/>
                </a:cubicBezTo>
                <a:cubicBezTo>
                  <a:pt x="570172" y="37032"/>
                  <a:pt x="575079" y="41588"/>
                  <a:pt x="580686" y="45443"/>
                </a:cubicBezTo>
                <a:cubicBezTo>
                  <a:pt x="581036" y="46845"/>
                  <a:pt x="581386" y="48597"/>
                  <a:pt x="581386" y="49999"/>
                </a:cubicBezTo>
                <a:close/>
              </a:path>
            </a:pathLst>
          </a:custGeom>
          <a:solidFill>
            <a:schemeClr val="tx2"/>
          </a:solidFill>
          <a:ln w="350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15" name="Freeform: Shape 26">
            <a:extLst>
              <a:ext uri="{FF2B5EF4-FFF2-40B4-BE49-F238E27FC236}">
                <a16:creationId xmlns:a16="http://schemas.microsoft.com/office/drawing/2014/main" id="{C1344764-2D4B-40D1-A506-B65188F98A62}"/>
              </a:ext>
            </a:extLst>
          </p:cNvPr>
          <p:cNvSpPr/>
          <p:nvPr/>
        </p:nvSpPr>
        <p:spPr>
          <a:xfrm>
            <a:off x="5781368" y="3801417"/>
            <a:ext cx="729085" cy="79537"/>
          </a:xfrm>
          <a:custGeom>
            <a:avLst/>
            <a:gdLst>
              <a:gd name="connsiteX0" fmla="*/ 1051 w 578232"/>
              <a:gd name="connsiteY0" fmla="*/ 17188 h 63079"/>
              <a:gd name="connsiteX1" fmla="*/ 53968 w 578232"/>
              <a:gd name="connsiteY1" fmla="*/ 1068 h 63079"/>
              <a:gd name="connsiteX2" fmla="*/ 205711 w 578232"/>
              <a:gd name="connsiteY2" fmla="*/ 19992 h 63079"/>
              <a:gd name="connsiteX3" fmla="*/ 384437 w 578232"/>
              <a:gd name="connsiteY3" fmla="*/ 19642 h 63079"/>
              <a:gd name="connsiteX4" fmla="*/ 528470 w 578232"/>
              <a:gd name="connsiteY4" fmla="*/ 718 h 63079"/>
              <a:gd name="connsiteX5" fmla="*/ 575780 w 578232"/>
              <a:gd name="connsiteY5" fmla="*/ 14735 h 63079"/>
              <a:gd name="connsiteX6" fmla="*/ 572976 w 578232"/>
              <a:gd name="connsiteY6" fmla="*/ 27351 h 63079"/>
              <a:gd name="connsiteX7" fmla="*/ 532675 w 578232"/>
              <a:gd name="connsiteY7" fmla="*/ 43121 h 63079"/>
              <a:gd name="connsiteX8" fmla="*/ 365864 w 578232"/>
              <a:gd name="connsiteY8" fmla="*/ 64148 h 63079"/>
              <a:gd name="connsiteX9" fmla="*/ 157700 w 578232"/>
              <a:gd name="connsiteY9" fmla="*/ 59943 h 63079"/>
              <a:gd name="connsiteX10" fmla="*/ 29788 w 578232"/>
              <a:gd name="connsiteY10" fmla="*/ 37164 h 63079"/>
              <a:gd name="connsiteX11" fmla="*/ 0 w 578232"/>
              <a:gd name="connsiteY11" fmla="*/ 22445 h 63079"/>
              <a:gd name="connsiteX12" fmla="*/ 1051 w 578232"/>
              <a:gd name="connsiteY12" fmla="*/ 17188 h 63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78232" h="63079">
                <a:moveTo>
                  <a:pt x="1051" y="17188"/>
                </a:moveTo>
                <a:cubicBezTo>
                  <a:pt x="16821" y="5974"/>
                  <a:pt x="31890" y="-2787"/>
                  <a:pt x="53968" y="1068"/>
                </a:cubicBezTo>
                <a:cubicBezTo>
                  <a:pt x="104432" y="9128"/>
                  <a:pt x="154896" y="17188"/>
                  <a:pt x="205711" y="19992"/>
                </a:cubicBezTo>
                <a:cubicBezTo>
                  <a:pt x="265286" y="23146"/>
                  <a:pt x="325212" y="22795"/>
                  <a:pt x="384437" y="19642"/>
                </a:cubicBezTo>
                <a:cubicBezTo>
                  <a:pt x="432798" y="16838"/>
                  <a:pt x="480809" y="8077"/>
                  <a:pt x="528470" y="718"/>
                </a:cubicBezTo>
                <a:cubicBezTo>
                  <a:pt x="547393" y="-2437"/>
                  <a:pt x="561411" y="5273"/>
                  <a:pt x="575780" y="14735"/>
                </a:cubicBezTo>
                <a:cubicBezTo>
                  <a:pt x="583139" y="19642"/>
                  <a:pt x="577882" y="24898"/>
                  <a:pt x="572976" y="27351"/>
                </a:cubicBezTo>
                <a:cubicBezTo>
                  <a:pt x="559659" y="33309"/>
                  <a:pt x="546693" y="39617"/>
                  <a:pt x="532675" y="43121"/>
                </a:cubicBezTo>
                <a:cubicBezTo>
                  <a:pt x="478006" y="57490"/>
                  <a:pt x="421935" y="63797"/>
                  <a:pt x="365864" y="64148"/>
                </a:cubicBezTo>
                <a:cubicBezTo>
                  <a:pt x="296476" y="64849"/>
                  <a:pt x="227088" y="64498"/>
                  <a:pt x="157700" y="59943"/>
                </a:cubicBezTo>
                <a:cubicBezTo>
                  <a:pt x="114595" y="57139"/>
                  <a:pt x="72191" y="45925"/>
                  <a:pt x="29788" y="37164"/>
                </a:cubicBezTo>
                <a:cubicBezTo>
                  <a:pt x="19274" y="35061"/>
                  <a:pt x="9812" y="27702"/>
                  <a:pt x="0" y="22445"/>
                </a:cubicBezTo>
                <a:cubicBezTo>
                  <a:pt x="350" y="20693"/>
                  <a:pt x="701" y="18941"/>
                  <a:pt x="1051" y="17188"/>
                </a:cubicBezTo>
                <a:close/>
              </a:path>
            </a:pathLst>
          </a:custGeom>
          <a:solidFill>
            <a:schemeClr val="tx2"/>
          </a:solidFill>
          <a:ln w="350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16" name="Freeform: Shape 28">
            <a:extLst>
              <a:ext uri="{FF2B5EF4-FFF2-40B4-BE49-F238E27FC236}">
                <a16:creationId xmlns:a16="http://schemas.microsoft.com/office/drawing/2014/main" id="{A1852533-0901-47B8-BE2B-E013D9DEEE5E}"/>
              </a:ext>
            </a:extLst>
          </p:cNvPr>
          <p:cNvSpPr/>
          <p:nvPr/>
        </p:nvSpPr>
        <p:spPr>
          <a:xfrm>
            <a:off x="5780927" y="4143991"/>
            <a:ext cx="729085" cy="75117"/>
          </a:xfrm>
          <a:custGeom>
            <a:avLst/>
            <a:gdLst>
              <a:gd name="connsiteX0" fmla="*/ 0 w 578232"/>
              <a:gd name="connsiteY0" fmla="*/ 17440 h 59575"/>
              <a:gd name="connsiteX1" fmla="*/ 34343 w 578232"/>
              <a:gd name="connsiteY1" fmla="*/ 2371 h 59575"/>
              <a:gd name="connsiteX2" fmla="*/ 192043 w 578232"/>
              <a:gd name="connsiteY2" fmla="*/ 25851 h 59575"/>
              <a:gd name="connsiteX3" fmla="*/ 457680 w 578232"/>
              <a:gd name="connsiteY3" fmla="*/ 19543 h 59575"/>
              <a:gd name="connsiteX4" fmla="*/ 547744 w 578232"/>
              <a:gd name="connsiteY4" fmla="*/ 2021 h 59575"/>
              <a:gd name="connsiteX5" fmla="*/ 561061 w 578232"/>
              <a:gd name="connsiteY5" fmla="*/ 619 h 59575"/>
              <a:gd name="connsiteX6" fmla="*/ 579985 w 578232"/>
              <a:gd name="connsiteY6" fmla="*/ 14637 h 59575"/>
              <a:gd name="connsiteX7" fmla="*/ 563514 w 578232"/>
              <a:gd name="connsiteY7" fmla="*/ 27603 h 59575"/>
              <a:gd name="connsiteX8" fmla="*/ 450320 w 578232"/>
              <a:gd name="connsiteY8" fmla="*/ 52835 h 59575"/>
              <a:gd name="connsiteX9" fmla="*/ 216574 w 578232"/>
              <a:gd name="connsiteY9" fmla="*/ 59844 h 59575"/>
              <a:gd name="connsiteX10" fmla="*/ 30138 w 578232"/>
              <a:gd name="connsiteY10" fmla="*/ 32509 h 59575"/>
              <a:gd name="connsiteX11" fmla="*/ 0 w 578232"/>
              <a:gd name="connsiteY11" fmla="*/ 17440 h 5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78232" h="59575">
                <a:moveTo>
                  <a:pt x="0" y="17440"/>
                </a:moveTo>
                <a:cubicBezTo>
                  <a:pt x="11565" y="1670"/>
                  <a:pt x="20326" y="-1834"/>
                  <a:pt x="34343" y="2371"/>
                </a:cubicBezTo>
                <a:cubicBezTo>
                  <a:pt x="85859" y="17090"/>
                  <a:pt x="138776" y="22697"/>
                  <a:pt x="192043" y="25851"/>
                </a:cubicBezTo>
                <a:cubicBezTo>
                  <a:pt x="280706" y="31108"/>
                  <a:pt x="369368" y="30757"/>
                  <a:pt x="457680" y="19543"/>
                </a:cubicBezTo>
                <a:cubicBezTo>
                  <a:pt x="488168" y="15688"/>
                  <a:pt x="517956" y="7978"/>
                  <a:pt x="547744" y="2021"/>
                </a:cubicBezTo>
                <a:cubicBezTo>
                  <a:pt x="552300" y="1320"/>
                  <a:pt x="557907" y="-1133"/>
                  <a:pt x="561061" y="619"/>
                </a:cubicBezTo>
                <a:cubicBezTo>
                  <a:pt x="568070" y="4123"/>
                  <a:pt x="573677" y="9730"/>
                  <a:pt x="579985" y="14637"/>
                </a:cubicBezTo>
                <a:cubicBezTo>
                  <a:pt x="574728" y="19192"/>
                  <a:pt x="569822" y="24800"/>
                  <a:pt x="563514" y="27603"/>
                </a:cubicBezTo>
                <a:cubicBezTo>
                  <a:pt x="527418" y="43373"/>
                  <a:pt x="488869" y="48279"/>
                  <a:pt x="450320" y="52835"/>
                </a:cubicBezTo>
                <a:cubicBezTo>
                  <a:pt x="372522" y="62297"/>
                  <a:pt x="294723" y="63348"/>
                  <a:pt x="216574" y="59844"/>
                </a:cubicBezTo>
                <a:cubicBezTo>
                  <a:pt x="153494" y="57040"/>
                  <a:pt x="90415" y="52485"/>
                  <a:pt x="30138" y="32509"/>
                </a:cubicBezTo>
                <a:cubicBezTo>
                  <a:pt x="19975" y="29005"/>
                  <a:pt x="10513" y="22697"/>
                  <a:pt x="0" y="17440"/>
                </a:cubicBezTo>
                <a:close/>
              </a:path>
            </a:pathLst>
          </a:custGeom>
          <a:solidFill>
            <a:schemeClr val="tx2"/>
          </a:solidFill>
          <a:ln w="350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7BA22EE8-9ACC-4476-BCD4-EB1C42BB3FC4}"/>
              </a:ext>
            </a:extLst>
          </p:cNvPr>
          <p:cNvSpPr txBox="1"/>
          <p:nvPr/>
        </p:nvSpPr>
        <p:spPr>
          <a:xfrm>
            <a:off x="5307277" y="2914164"/>
            <a:ext cx="1739103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hr-HR" sz="2800" b="1">
                <a:solidFill>
                  <a:schemeClr val="accent1">
                    <a:lumMod val="75000"/>
                  </a:schemeClr>
                </a:solidFill>
              </a:rPr>
              <a:t>DTO</a:t>
            </a:r>
          </a:p>
        </p:txBody>
      </p:sp>
      <p:grpSp>
        <p:nvGrpSpPr>
          <p:cNvPr id="118" name="Group 40">
            <a:extLst>
              <a:ext uri="{FF2B5EF4-FFF2-40B4-BE49-F238E27FC236}">
                <a16:creationId xmlns:a16="http://schemas.microsoft.com/office/drawing/2014/main" id="{CD4FD7E2-C7D3-46E3-9A86-C724CFA90EB2}"/>
              </a:ext>
            </a:extLst>
          </p:cNvPr>
          <p:cNvGrpSpPr/>
          <p:nvPr/>
        </p:nvGrpSpPr>
        <p:grpSpPr>
          <a:xfrm>
            <a:off x="304370" y="1767461"/>
            <a:ext cx="790407" cy="790407"/>
            <a:chOff x="5833678" y="585323"/>
            <a:chExt cx="790407" cy="790407"/>
          </a:xfrm>
        </p:grpSpPr>
        <p:sp>
          <p:nvSpPr>
            <p:cNvPr id="119" name="Arc 3">
              <a:extLst>
                <a:ext uri="{FF2B5EF4-FFF2-40B4-BE49-F238E27FC236}">
                  <a16:creationId xmlns:a16="http://schemas.microsoft.com/office/drawing/2014/main" id="{0DFEE30A-A1E2-43D6-B1E0-CC620CDFA1CE}"/>
                </a:ext>
              </a:extLst>
            </p:cNvPr>
            <p:cNvSpPr/>
            <p:nvPr/>
          </p:nvSpPr>
          <p:spPr>
            <a:xfrm>
              <a:off x="5833678" y="585323"/>
              <a:ext cx="790407" cy="790407"/>
            </a:xfrm>
            <a:prstGeom prst="arc">
              <a:avLst>
                <a:gd name="adj1" fmla="val 5614108"/>
                <a:gd name="adj2" fmla="val 16174202"/>
              </a:avLst>
            </a:prstGeom>
            <a:ln w="25400">
              <a:solidFill>
                <a:schemeClr val="bg1"/>
              </a:solidFill>
              <a:headEnd type="oval"/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20" name="Oval 42">
              <a:extLst>
                <a:ext uri="{FF2B5EF4-FFF2-40B4-BE49-F238E27FC236}">
                  <a16:creationId xmlns:a16="http://schemas.microsoft.com/office/drawing/2014/main" id="{2C839803-9923-49E6-BFAE-15A526EE401B}"/>
                </a:ext>
              </a:extLst>
            </p:cNvPr>
            <p:cNvSpPr/>
            <p:nvPr/>
          </p:nvSpPr>
          <p:spPr>
            <a:xfrm>
              <a:off x="5907909" y="658049"/>
              <a:ext cx="644956" cy="64495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1"/>
                </a:solidFill>
              </a:endParaRPr>
            </a:p>
          </p:txBody>
        </p:sp>
      </p:grpSp>
      <p:sp>
        <p:nvSpPr>
          <p:cNvPr id="121" name="Скругленный прямоугольник 120"/>
          <p:cNvSpPr/>
          <p:nvPr/>
        </p:nvSpPr>
        <p:spPr>
          <a:xfrm>
            <a:off x="880197" y="4621427"/>
            <a:ext cx="1987062" cy="44974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dirty="0">
                <a:solidFill>
                  <a:schemeClr val="accent1">
                    <a:lumMod val="75000"/>
                  </a:schemeClr>
                </a:solidFill>
              </a:rPr>
              <a:t>Odjel</a:t>
            </a:r>
          </a:p>
        </p:txBody>
      </p:sp>
      <p:grpSp>
        <p:nvGrpSpPr>
          <p:cNvPr id="122" name="Group 40">
            <a:extLst>
              <a:ext uri="{FF2B5EF4-FFF2-40B4-BE49-F238E27FC236}">
                <a16:creationId xmlns:a16="http://schemas.microsoft.com/office/drawing/2014/main" id="{CD4FD7E2-C7D3-46E3-9A86-C724CFA90EB2}"/>
              </a:ext>
            </a:extLst>
          </p:cNvPr>
          <p:cNvGrpSpPr/>
          <p:nvPr/>
        </p:nvGrpSpPr>
        <p:grpSpPr>
          <a:xfrm>
            <a:off x="378601" y="4426852"/>
            <a:ext cx="790407" cy="790407"/>
            <a:chOff x="5833678" y="585323"/>
            <a:chExt cx="790407" cy="790407"/>
          </a:xfrm>
        </p:grpSpPr>
        <p:sp>
          <p:nvSpPr>
            <p:cNvPr id="123" name="Arc 3">
              <a:extLst>
                <a:ext uri="{FF2B5EF4-FFF2-40B4-BE49-F238E27FC236}">
                  <a16:creationId xmlns:a16="http://schemas.microsoft.com/office/drawing/2014/main" id="{0DFEE30A-A1E2-43D6-B1E0-CC620CDFA1CE}"/>
                </a:ext>
              </a:extLst>
            </p:cNvPr>
            <p:cNvSpPr/>
            <p:nvPr/>
          </p:nvSpPr>
          <p:spPr>
            <a:xfrm>
              <a:off x="5833678" y="585323"/>
              <a:ext cx="790407" cy="790407"/>
            </a:xfrm>
            <a:prstGeom prst="arc">
              <a:avLst>
                <a:gd name="adj1" fmla="val 5614108"/>
                <a:gd name="adj2" fmla="val 16174202"/>
              </a:avLst>
            </a:prstGeom>
            <a:ln w="25400">
              <a:solidFill>
                <a:schemeClr val="bg1"/>
              </a:solidFill>
              <a:headEnd type="oval"/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24" name="Oval 42">
              <a:extLst>
                <a:ext uri="{FF2B5EF4-FFF2-40B4-BE49-F238E27FC236}">
                  <a16:creationId xmlns:a16="http://schemas.microsoft.com/office/drawing/2014/main" id="{2C839803-9923-49E6-BFAE-15A526EE401B}"/>
                </a:ext>
              </a:extLst>
            </p:cNvPr>
            <p:cNvSpPr/>
            <p:nvPr/>
          </p:nvSpPr>
          <p:spPr>
            <a:xfrm>
              <a:off x="5907909" y="658049"/>
              <a:ext cx="644956" cy="64495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1"/>
                </a:solidFill>
              </a:endParaRPr>
            </a:p>
          </p:txBody>
        </p:sp>
      </p:grpSp>
      <p:sp>
        <p:nvSpPr>
          <p:cNvPr id="129" name="Скругленный прямоугольник 128"/>
          <p:cNvSpPr/>
          <p:nvPr/>
        </p:nvSpPr>
        <p:spPr>
          <a:xfrm>
            <a:off x="9039225" y="2014703"/>
            <a:ext cx="2374709" cy="63682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Carinska služba</a:t>
            </a:r>
          </a:p>
        </p:txBody>
      </p:sp>
      <p:grpSp>
        <p:nvGrpSpPr>
          <p:cNvPr id="130" name="Group 40">
            <a:extLst>
              <a:ext uri="{FF2B5EF4-FFF2-40B4-BE49-F238E27FC236}">
                <a16:creationId xmlns:a16="http://schemas.microsoft.com/office/drawing/2014/main" id="{CD4FD7E2-C7D3-46E3-9A86-C724CFA90EB2}"/>
              </a:ext>
            </a:extLst>
          </p:cNvPr>
          <p:cNvGrpSpPr/>
          <p:nvPr/>
        </p:nvGrpSpPr>
        <p:grpSpPr>
          <a:xfrm>
            <a:off x="10985312" y="1767461"/>
            <a:ext cx="1151803" cy="1183997"/>
            <a:chOff x="5833678" y="585323"/>
            <a:chExt cx="790407" cy="790407"/>
          </a:xfrm>
        </p:grpSpPr>
        <p:sp>
          <p:nvSpPr>
            <p:cNvPr id="131" name="Arc 3">
              <a:extLst>
                <a:ext uri="{FF2B5EF4-FFF2-40B4-BE49-F238E27FC236}">
                  <a16:creationId xmlns:a16="http://schemas.microsoft.com/office/drawing/2014/main" id="{0DFEE30A-A1E2-43D6-B1E0-CC620CDFA1CE}"/>
                </a:ext>
              </a:extLst>
            </p:cNvPr>
            <p:cNvSpPr/>
            <p:nvPr/>
          </p:nvSpPr>
          <p:spPr>
            <a:xfrm>
              <a:off x="5833678" y="585323"/>
              <a:ext cx="790407" cy="790407"/>
            </a:xfrm>
            <a:prstGeom prst="arc">
              <a:avLst>
                <a:gd name="adj1" fmla="val 16383863"/>
                <a:gd name="adj2" fmla="val 5508001"/>
              </a:avLst>
            </a:prstGeom>
            <a:ln w="25400">
              <a:solidFill>
                <a:schemeClr val="bg1"/>
              </a:solidFill>
              <a:headEnd type="oval"/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32" name="Oval 42">
              <a:extLst>
                <a:ext uri="{FF2B5EF4-FFF2-40B4-BE49-F238E27FC236}">
                  <a16:creationId xmlns:a16="http://schemas.microsoft.com/office/drawing/2014/main" id="{2C839803-9923-49E6-BFAE-15A526EE401B}"/>
                </a:ext>
              </a:extLst>
            </p:cNvPr>
            <p:cNvSpPr/>
            <p:nvPr/>
          </p:nvSpPr>
          <p:spPr>
            <a:xfrm>
              <a:off x="5907909" y="658049"/>
              <a:ext cx="644956" cy="64495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1"/>
                </a:solidFill>
              </a:endParaRPr>
            </a:p>
          </p:txBody>
        </p:sp>
      </p:grpSp>
      <p:sp>
        <p:nvSpPr>
          <p:cNvPr id="133" name="Скругленный прямоугольник 132"/>
          <p:cNvSpPr/>
          <p:nvPr/>
        </p:nvSpPr>
        <p:spPr>
          <a:xfrm>
            <a:off x="9146945" y="4472599"/>
            <a:ext cx="1914694" cy="66782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Porezna služba</a:t>
            </a:r>
          </a:p>
        </p:txBody>
      </p:sp>
      <p:grpSp>
        <p:nvGrpSpPr>
          <p:cNvPr id="134" name="Group 40">
            <a:extLst>
              <a:ext uri="{FF2B5EF4-FFF2-40B4-BE49-F238E27FC236}">
                <a16:creationId xmlns:a16="http://schemas.microsoft.com/office/drawing/2014/main" id="{CD4FD7E2-C7D3-46E3-9A86-C724CFA90EB2}"/>
              </a:ext>
            </a:extLst>
          </p:cNvPr>
          <p:cNvGrpSpPr/>
          <p:nvPr/>
        </p:nvGrpSpPr>
        <p:grpSpPr>
          <a:xfrm>
            <a:off x="10765323" y="4227309"/>
            <a:ext cx="1190626" cy="1123785"/>
            <a:chOff x="5833678" y="585323"/>
            <a:chExt cx="790407" cy="790407"/>
          </a:xfrm>
        </p:grpSpPr>
        <p:sp>
          <p:nvSpPr>
            <p:cNvPr id="135" name="Arc 3">
              <a:extLst>
                <a:ext uri="{FF2B5EF4-FFF2-40B4-BE49-F238E27FC236}">
                  <a16:creationId xmlns:a16="http://schemas.microsoft.com/office/drawing/2014/main" id="{0DFEE30A-A1E2-43D6-B1E0-CC620CDFA1CE}"/>
                </a:ext>
              </a:extLst>
            </p:cNvPr>
            <p:cNvSpPr/>
            <p:nvPr/>
          </p:nvSpPr>
          <p:spPr>
            <a:xfrm>
              <a:off x="5833678" y="585323"/>
              <a:ext cx="790407" cy="790407"/>
            </a:xfrm>
            <a:prstGeom prst="arc">
              <a:avLst>
                <a:gd name="adj1" fmla="val 16383863"/>
                <a:gd name="adj2" fmla="val 5508001"/>
              </a:avLst>
            </a:prstGeom>
            <a:ln w="25400">
              <a:solidFill>
                <a:schemeClr val="bg1"/>
              </a:solidFill>
              <a:headEnd type="oval"/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36" name="Oval 42">
              <a:extLst>
                <a:ext uri="{FF2B5EF4-FFF2-40B4-BE49-F238E27FC236}">
                  <a16:creationId xmlns:a16="http://schemas.microsoft.com/office/drawing/2014/main" id="{2C839803-9923-49E6-BFAE-15A526EE401B}"/>
                </a:ext>
              </a:extLst>
            </p:cNvPr>
            <p:cNvSpPr/>
            <p:nvPr/>
          </p:nvSpPr>
          <p:spPr>
            <a:xfrm>
              <a:off x="5907909" y="658049"/>
              <a:ext cx="644956" cy="64495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1"/>
                </a:solidFill>
              </a:endParaRPr>
            </a:p>
          </p:txBody>
        </p:sp>
      </p:grpSp>
      <p:sp>
        <p:nvSpPr>
          <p:cNvPr id="141" name="TextBox 140">
            <a:extLst>
              <a:ext uri="{FF2B5EF4-FFF2-40B4-BE49-F238E27FC236}">
                <a16:creationId xmlns:a16="http://schemas.microsoft.com/office/drawing/2014/main" id="{7BA22EE8-9ACC-4476-BCD4-EB1C42BB3FC4}"/>
              </a:ext>
            </a:extLst>
          </p:cNvPr>
          <p:cNvSpPr txBox="1"/>
          <p:nvPr/>
        </p:nvSpPr>
        <p:spPr>
          <a:xfrm>
            <a:off x="4263422" y="885514"/>
            <a:ext cx="1434265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hr-HR" b="1" dirty="0">
                <a:solidFill>
                  <a:schemeClr val="accent1">
                    <a:lumMod val="75000"/>
                  </a:schemeClr>
                </a:solidFill>
              </a:rPr>
              <a:t>Komunalna voda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7BA22EE8-9ACC-4476-BCD4-EB1C42BB3FC4}"/>
              </a:ext>
            </a:extLst>
          </p:cNvPr>
          <p:cNvSpPr txBox="1"/>
          <p:nvPr/>
        </p:nvSpPr>
        <p:spPr>
          <a:xfrm>
            <a:off x="3083582" y="2141317"/>
            <a:ext cx="1438395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Električna energija</a:t>
            </a:r>
          </a:p>
        </p:txBody>
      </p:sp>
      <p:pic>
        <p:nvPicPr>
          <p:cNvPr id="152" name="Рисунок 151">
            <a:extLst>
              <a:ext uri="{FF2B5EF4-FFF2-40B4-BE49-F238E27FC236}">
                <a16:creationId xmlns:a16="http://schemas.microsoft.com/office/drawing/2014/main" id="{A693EDAA-9B3F-4225-9256-95EFC9B3C3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8648" y="1393764"/>
            <a:ext cx="468629" cy="468629"/>
          </a:xfrm>
          <a:prstGeom prst="rect">
            <a:avLst/>
          </a:prstGeom>
        </p:spPr>
      </p:pic>
      <p:pic>
        <p:nvPicPr>
          <p:cNvPr id="153" name="Рисунок 152">
            <a:extLst>
              <a:ext uri="{FF2B5EF4-FFF2-40B4-BE49-F238E27FC236}">
                <a16:creationId xmlns:a16="http://schemas.microsoft.com/office/drawing/2014/main" id="{9B4B29B5-802C-41C8-A4CD-E494F594D0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2577" y="2668493"/>
            <a:ext cx="430330" cy="430330"/>
          </a:xfrm>
          <a:prstGeom prst="rect">
            <a:avLst/>
          </a:prstGeom>
        </p:spPr>
      </p:pic>
      <p:pic>
        <p:nvPicPr>
          <p:cNvPr id="154" name="Рисунок 153">
            <a:extLst>
              <a:ext uri="{FF2B5EF4-FFF2-40B4-BE49-F238E27FC236}">
                <a16:creationId xmlns:a16="http://schemas.microsoft.com/office/drawing/2014/main" id="{5F2BBA69-3653-41A2-9E98-68FD1723D6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470" y="4344054"/>
            <a:ext cx="566215" cy="566216"/>
          </a:xfrm>
          <a:prstGeom prst="rect">
            <a:avLst/>
          </a:prstGeom>
          <a:ln>
            <a:noFill/>
          </a:ln>
        </p:spPr>
      </p:pic>
      <p:sp>
        <p:nvSpPr>
          <p:cNvPr id="155" name="TextBox 154">
            <a:extLst>
              <a:ext uri="{FF2B5EF4-FFF2-40B4-BE49-F238E27FC236}">
                <a16:creationId xmlns:a16="http://schemas.microsoft.com/office/drawing/2014/main" id="{7BA22EE8-9ACC-4476-BCD4-EB1C42BB3FC4}"/>
              </a:ext>
            </a:extLst>
          </p:cNvPr>
          <p:cNvSpPr txBox="1"/>
          <p:nvPr/>
        </p:nvSpPr>
        <p:spPr>
          <a:xfrm>
            <a:off x="3042148" y="3823563"/>
            <a:ext cx="1122335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Goriva i maziva</a:t>
            </a:r>
          </a:p>
        </p:txBody>
      </p:sp>
      <p:pic>
        <p:nvPicPr>
          <p:cNvPr id="159" name="Рисунок 158">
            <a:extLst>
              <a:ext uri="{FF2B5EF4-FFF2-40B4-BE49-F238E27FC236}">
                <a16:creationId xmlns:a16="http://schemas.microsoft.com/office/drawing/2014/main" id="{0A2FBBE3-AFD3-4264-A905-3471DB71A5B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8245" y="5717130"/>
            <a:ext cx="628652" cy="628650"/>
          </a:xfrm>
          <a:prstGeom prst="rect">
            <a:avLst/>
          </a:prstGeom>
        </p:spPr>
      </p:pic>
      <p:sp>
        <p:nvSpPr>
          <p:cNvPr id="160" name="TextBox 159">
            <a:extLst>
              <a:ext uri="{FF2B5EF4-FFF2-40B4-BE49-F238E27FC236}">
                <a16:creationId xmlns:a16="http://schemas.microsoft.com/office/drawing/2014/main" id="{7BA22EE8-9ACC-4476-BCD4-EB1C42BB3FC4}"/>
              </a:ext>
            </a:extLst>
          </p:cNvPr>
          <p:cNvSpPr txBox="1"/>
          <p:nvPr/>
        </p:nvSpPr>
        <p:spPr>
          <a:xfrm>
            <a:off x="3809052" y="5405529"/>
            <a:ext cx="1425851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Povezivanje</a:t>
            </a:r>
          </a:p>
        </p:txBody>
      </p:sp>
      <p:sp>
        <p:nvSpPr>
          <p:cNvPr id="171" name="Google Shape;1003;p37"/>
          <p:cNvSpPr txBox="1">
            <a:spLocks/>
          </p:cNvSpPr>
          <p:nvPr/>
        </p:nvSpPr>
        <p:spPr>
          <a:xfrm>
            <a:off x="1433014" y="330917"/>
            <a:ext cx="8987389" cy="530666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1219170"/>
            <a:r>
              <a:rPr lang="hr-HR" sz="2400">
                <a:solidFill>
                  <a:schemeClr val="bg1"/>
                </a:solidFill>
                <a:latin typeface="Arial Black" panose="020B0A04020102020204" pitchFamily="34" charset="0"/>
                <a:ea typeface="+mn-ea"/>
                <a:cs typeface="DIN Pro Bold" panose="020B0804020101020102" pitchFamily="34" charset="-52"/>
              </a:rPr>
              <a:t>Transakcije unutar digitalnih obveza riznice </a:t>
            </a:r>
          </a:p>
          <a:p>
            <a:pPr algn="ctr" defTabSz="1219170"/>
            <a:r>
              <a:rPr lang="hr-HR" sz="2400">
                <a:solidFill>
                  <a:schemeClr val="bg1"/>
                </a:solidFill>
                <a:latin typeface="Arial Black" panose="020B0A04020102020204" pitchFamily="34" charset="0"/>
                <a:ea typeface="+mn-ea"/>
                <a:cs typeface="DIN Pro Bold" panose="020B0804020101020102" pitchFamily="34" charset="-52"/>
              </a:rPr>
              <a:t>u zatvorenom ciklusu</a:t>
            </a:r>
          </a:p>
        </p:txBody>
      </p:sp>
      <p:pic>
        <p:nvPicPr>
          <p:cNvPr id="172" name="Рисунок 17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3288" y="86554"/>
            <a:ext cx="771919" cy="709740"/>
          </a:xfrm>
          <a:prstGeom prst="rect">
            <a:avLst/>
          </a:prstGeom>
        </p:spPr>
      </p:pic>
      <p:pic>
        <p:nvPicPr>
          <p:cNvPr id="192" name="Рисунок 19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537" y="4627162"/>
            <a:ext cx="379546" cy="379546"/>
          </a:xfrm>
          <a:prstGeom prst="rect">
            <a:avLst/>
          </a:prstGeom>
        </p:spPr>
      </p:pic>
      <p:pic>
        <p:nvPicPr>
          <p:cNvPr id="74" name="Рисунок 7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384" y="1915972"/>
            <a:ext cx="449748" cy="449748"/>
          </a:xfrm>
          <a:prstGeom prst="rect">
            <a:avLst/>
          </a:prstGeom>
        </p:spPr>
      </p:pic>
      <p:pic>
        <p:nvPicPr>
          <p:cNvPr id="75" name="Рисунок 7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1679" y="4437976"/>
            <a:ext cx="702450" cy="702450"/>
          </a:xfrm>
          <a:prstGeom prst="rect">
            <a:avLst/>
          </a:prstGeom>
        </p:spPr>
      </p:pic>
      <p:pic>
        <p:nvPicPr>
          <p:cNvPr id="79" name="Рисунок 7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2343" y="1978395"/>
            <a:ext cx="762128" cy="762128"/>
          </a:xfrm>
          <a:prstGeom prst="rect">
            <a:avLst/>
          </a:prstGeom>
        </p:spPr>
      </p:pic>
      <p:sp>
        <p:nvSpPr>
          <p:cNvPr id="84" name="Right Arrow 18">
            <a:extLst>
              <a:ext uri="{FF2B5EF4-FFF2-40B4-BE49-F238E27FC236}">
                <a16:creationId xmlns:a16="http://schemas.microsoft.com/office/drawing/2014/main" id="{A7156E5D-6767-4EEF-A624-244540A728C2}"/>
              </a:ext>
            </a:extLst>
          </p:cNvPr>
          <p:cNvSpPr/>
          <p:nvPr/>
        </p:nvSpPr>
        <p:spPr>
          <a:xfrm rot="8895263" flipH="1">
            <a:off x="7815030" y="2452693"/>
            <a:ext cx="1203359" cy="374797"/>
          </a:xfrm>
          <a:prstGeom prst="rightArrow">
            <a:avLst>
              <a:gd name="adj1" fmla="val 50000"/>
              <a:gd name="adj2" fmla="val 53344"/>
            </a:avLst>
          </a:prstGeom>
          <a:solidFill>
            <a:schemeClr val="bg1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7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85" name="Right Arrow 18">
            <a:extLst>
              <a:ext uri="{FF2B5EF4-FFF2-40B4-BE49-F238E27FC236}">
                <a16:creationId xmlns:a16="http://schemas.microsoft.com/office/drawing/2014/main" id="{A7156E5D-6767-4EEF-A624-244540A728C2}"/>
              </a:ext>
            </a:extLst>
          </p:cNvPr>
          <p:cNvSpPr/>
          <p:nvPr/>
        </p:nvSpPr>
        <p:spPr>
          <a:xfrm rot="11702188" flipH="1">
            <a:off x="7960250" y="4347956"/>
            <a:ext cx="1203359" cy="374797"/>
          </a:xfrm>
          <a:prstGeom prst="rightArrow">
            <a:avLst>
              <a:gd name="adj1" fmla="val 50000"/>
              <a:gd name="adj2" fmla="val 53344"/>
            </a:avLst>
          </a:prstGeom>
          <a:solidFill>
            <a:schemeClr val="bg1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7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8382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003;p37"/>
          <p:cNvSpPr txBox="1">
            <a:spLocks/>
          </p:cNvSpPr>
          <p:nvPr/>
        </p:nvSpPr>
        <p:spPr>
          <a:xfrm>
            <a:off x="1657350" y="95808"/>
            <a:ext cx="9067799" cy="1152208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1219170"/>
            <a:r>
              <a:rPr lang="hr-HR" sz="2800">
                <a:solidFill>
                  <a:schemeClr val="bg1"/>
                </a:solidFill>
                <a:latin typeface="Arial Black" panose="020B0A04020102020204" pitchFamily="34" charset="0"/>
                <a:ea typeface="+mn-ea"/>
                <a:cs typeface="DIN Pro Bold" panose="020B0804020101020102" pitchFamily="34" charset="-52"/>
              </a:rPr>
              <a:t>DTO – parametri i značajke</a:t>
            </a:r>
          </a:p>
        </p:txBody>
      </p:sp>
      <p:pic>
        <p:nvPicPr>
          <p:cNvPr id="172" name="Рисунок 17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3288" y="86554"/>
            <a:ext cx="771919" cy="709740"/>
          </a:xfrm>
          <a:prstGeom prst="rect">
            <a:avLst/>
          </a:prstGeom>
        </p:spPr>
      </p:pic>
      <p:sp>
        <p:nvSpPr>
          <p:cNvPr id="75" name="Oval 21">
            <a:extLst>
              <a:ext uri="{FF2B5EF4-FFF2-40B4-BE49-F238E27FC236}">
                <a16:creationId xmlns:a16="http://schemas.microsoft.com/office/drawing/2014/main" id="{8FA71486-1034-4AA7-9A1C-D2F6F9C29421}"/>
              </a:ext>
            </a:extLst>
          </p:cNvPr>
          <p:cNvSpPr/>
          <p:nvPr/>
        </p:nvSpPr>
        <p:spPr>
          <a:xfrm>
            <a:off x="9547826" y="2863386"/>
            <a:ext cx="2009216" cy="1955597"/>
          </a:xfrm>
          <a:prstGeom prst="ellipse">
            <a:avLst/>
          </a:prstGeom>
          <a:solidFill>
            <a:schemeClr val="bg1"/>
          </a:solidFill>
          <a:ln w="12700">
            <a:noFill/>
          </a:ln>
          <a:effectLst>
            <a:glow rad="76200">
              <a:schemeClr val="bg1">
                <a:alpha val="13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76" name="Oval 22">
            <a:extLst>
              <a:ext uri="{FF2B5EF4-FFF2-40B4-BE49-F238E27FC236}">
                <a16:creationId xmlns:a16="http://schemas.microsoft.com/office/drawing/2014/main" id="{2A3EF48D-D528-46FA-8AA8-4AE760AA1FE3}"/>
              </a:ext>
            </a:extLst>
          </p:cNvPr>
          <p:cNvSpPr/>
          <p:nvPr/>
        </p:nvSpPr>
        <p:spPr>
          <a:xfrm>
            <a:off x="9412068" y="2695924"/>
            <a:ext cx="2280732" cy="2219867"/>
          </a:xfrm>
          <a:prstGeom prst="ellipse">
            <a:avLst/>
          </a:prstGeom>
          <a:noFill/>
          <a:ln w="254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86" name="Freeform: Shape 10">
            <a:extLst>
              <a:ext uri="{FF2B5EF4-FFF2-40B4-BE49-F238E27FC236}">
                <a16:creationId xmlns:a16="http://schemas.microsoft.com/office/drawing/2014/main" id="{EF061A48-8FF2-4A96-8D5E-87819CAF7204}"/>
              </a:ext>
            </a:extLst>
          </p:cNvPr>
          <p:cNvSpPr/>
          <p:nvPr/>
        </p:nvSpPr>
        <p:spPr>
          <a:xfrm>
            <a:off x="10187891" y="3505387"/>
            <a:ext cx="729085" cy="300471"/>
          </a:xfrm>
          <a:custGeom>
            <a:avLst/>
            <a:gdLst>
              <a:gd name="connsiteX0" fmla="*/ 0 w 578232"/>
              <a:gd name="connsiteY0" fmla="*/ 0 h 238301"/>
              <a:gd name="connsiteX1" fmla="*/ 245661 w 578232"/>
              <a:gd name="connsiteY1" fmla="*/ 37498 h 238301"/>
              <a:gd name="connsiteX2" fmla="*/ 452423 w 578232"/>
              <a:gd name="connsiteY2" fmla="*/ 29437 h 238301"/>
              <a:gd name="connsiteX3" fmla="*/ 516554 w 578232"/>
              <a:gd name="connsiteY3" fmla="*/ 18924 h 238301"/>
              <a:gd name="connsiteX4" fmla="*/ 578583 w 578232"/>
              <a:gd name="connsiteY4" fmla="*/ 1051 h 238301"/>
              <a:gd name="connsiteX5" fmla="*/ 578583 w 578232"/>
              <a:gd name="connsiteY5" fmla="*/ 11915 h 238301"/>
              <a:gd name="connsiteX6" fmla="*/ 578933 w 578232"/>
              <a:gd name="connsiteY6" fmla="*/ 182231 h 238301"/>
              <a:gd name="connsiteX7" fmla="*/ 561762 w 578232"/>
              <a:gd name="connsiteY7" fmla="*/ 207813 h 238301"/>
              <a:gd name="connsiteX8" fmla="*/ 462586 w 578232"/>
              <a:gd name="connsiteY8" fmla="*/ 230592 h 238301"/>
              <a:gd name="connsiteX9" fmla="*/ 247063 w 578232"/>
              <a:gd name="connsiteY9" fmla="*/ 240755 h 238301"/>
              <a:gd name="connsiteX10" fmla="*/ 40651 w 578232"/>
              <a:gd name="connsiteY10" fmla="*/ 215874 h 238301"/>
              <a:gd name="connsiteX11" fmla="*/ 0 w 578232"/>
              <a:gd name="connsiteY11" fmla="*/ 163307 h 238301"/>
              <a:gd name="connsiteX12" fmla="*/ 0 w 578232"/>
              <a:gd name="connsiteY12" fmla="*/ 12266 h 238301"/>
              <a:gd name="connsiteX13" fmla="*/ 0 w 578232"/>
              <a:gd name="connsiteY13" fmla="*/ 0 h 238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78232" h="238301">
                <a:moveTo>
                  <a:pt x="0" y="0"/>
                </a:moveTo>
                <a:cubicBezTo>
                  <a:pt x="79551" y="31540"/>
                  <a:pt x="162606" y="35395"/>
                  <a:pt x="245661" y="37498"/>
                </a:cubicBezTo>
                <a:cubicBezTo>
                  <a:pt x="314699" y="39250"/>
                  <a:pt x="383736" y="38899"/>
                  <a:pt x="452423" y="29437"/>
                </a:cubicBezTo>
                <a:cubicBezTo>
                  <a:pt x="473800" y="26634"/>
                  <a:pt x="495528" y="23480"/>
                  <a:pt x="516554" y="18924"/>
                </a:cubicBezTo>
                <a:cubicBezTo>
                  <a:pt x="537231" y="14368"/>
                  <a:pt x="557206" y="7359"/>
                  <a:pt x="578583" y="1051"/>
                </a:cubicBezTo>
                <a:cubicBezTo>
                  <a:pt x="578583" y="3855"/>
                  <a:pt x="578583" y="8060"/>
                  <a:pt x="578583" y="11915"/>
                </a:cubicBezTo>
                <a:cubicBezTo>
                  <a:pt x="578583" y="68687"/>
                  <a:pt x="578233" y="125459"/>
                  <a:pt x="578933" y="182231"/>
                </a:cubicBezTo>
                <a:cubicBezTo>
                  <a:pt x="579284" y="196249"/>
                  <a:pt x="574027" y="204659"/>
                  <a:pt x="561762" y="207813"/>
                </a:cubicBezTo>
                <a:cubicBezTo>
                  <a:pt x="528820" y="216224"/>
                  <a:pt x="495878" y="225686"/>
                  <a:pt x="462586" y="230592"/>
                </a:cubicBezTo>
                <a:cubicBezTo>
                  <a:pt x="391095" y="241105"/>
                  <a:pt x="318904" y="243208"/>
                  <a:pt x="247063" y="240755"/>
                </a:cubicBezTo>
                <a:cubicBezTo>
                  <a:pt x="177675" y="238302"/>
                  <a:pt x="108287" y="234797"/>
                  <a:pt x="40651" y="215874"/>
                </a:cubicBezTo>
                <a:cubicBezTo>
                  <a:pt x="350" y="204659"/>
                  <a:pt x="0" y="203958"/>
                  <a:pt x="0" y="163307"/>
                </a:cubicBezTo>
                <a:cubicBezTo>
                  <a:pt x="0" y="112843"/>
                  <a:pt x="0" y="62379"/>
                  <a:pt x="0" y="12266"/>
                </a:cubicBezTo>
                <a:cubicBezTo>
                  <a:pt x="0" y="8411"/>
                  <a:pt x="0" y="4205"/>
                  <a:pt x="0" y="0"/>
                </a:cubicBezTo>
                <a:close/>
              </a:path>
            </a:pathLst>
          </a:custGeom>
          <a:solidFill>
            <a:srgbClr val="2F5597"/>
          </a:solidFill>
          <a:ln w="350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87" name="Freeform: Shape 11">
            <a:extLst>
              <a:ext uri="{FF2B5EF4-FFF2-40B4-BE49-F238E27FC236}">
                <a16:creationId xmlns:a16="http://schemas.microsoft.com/office/drawing/2014/main" id="{41EF3B43-0055-4836-8E48-5E5108B48286}"/>
              </a:ext>
            </a:extLst>
          </p:cNvPr>
          <p:cNvSpPr/>
          <p:nvPr/>
        </p:nvSpPr>
        <p:spPr>
          <a:xfrm>
            <a:off x="10187891" y="4191610"/>
            <a:ext cx="729085" cy="304889"/>
          </a:xfrm>
          <a:custGeom>
            <a:avLst/>
            <a:gdLst>
              <a:gd name="connsiteX0" fmla="*/ 88 w 578232"/>
              <a:gd name="connsiteY0" fmla="*/ 0 h 241806"/>
              <a:gd name="connsiteX1" fmla="*/ 152180 w 578232"/>
              <a:gd name="connsiteY1" fmla="*/ 32942 h 241806"/>
              <a:gd name="connsiteX2" fmla="*/ 356489 w 578232"/>
              <a:gd name="connsiteY2" fmla="*/ 37848 h 241806"/>
              <a:gd name="connsiteX3" fmla="*/ 553439 w 578232"/>
              <a:gd name="connsiteY3" fmla="*/ 10513 h 241806"/>
              <a:gd name="connsiteX4" fmla="*/ 579021 w 578232"/>
              <a:gd name="connsiteY4" fmla="*/ 701 h 241806"/>
              <a:gd name="connsiteX5" fmla="*/ 578320 w 578232"/>
              <a:gd name="connsiteY5" fmla="*/ 192394 h 241806"/>
              <a:gd name="connsiteX6" fmla="*/ 565704 w 578232"/>
              <a:gd name="connsiteY6" fmla="*/ 207463 h 241806"/>
              <a:gd name="connsiteX7" fmla="*/ 491059 w 578232"/>
              <a:gd name="connsiteY7" fmla="*/ 227789 h 241806"/>
              <a:gd name="connsiteX8" fmla="*/ 325650 w 578232"/>
              <a:gd name="connsiteY8" fmla="*/ 241806 h 241806"/>
              <a:gd name="connsiteX9" fmla="*/ 61065 w 578232"/>
              <a:gd name="connsiteY9" fmla="*/ 222882 h 241806"/>
              <a:gd name="connsiteX10" fmla="*/ 11652 w 578232"/>
              <a:gd name="connsiteY10" fmla="*/ 206412 h 241806"/>
              <a:gd name="connsiteX11" fmla="*/ 438 w 578232"/>
              <a:gd name="connsiteY11" fmla="*/ 191343 h 241806"/>
              <a:gd name="connsiteX12" fmla="*/ 88 w 578232"/>
              <a:gd name="connsiteY12" fmla="*/ 0 h 241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78232" h="241806">
                <a:moveTo>
                  <a:pt x="88" y="0"/>
                </a:moveTo>
                <a:cubicBezTo>
                  <a:pt x="49500" y="22428"/>
                  <a:pt x="100665" y="29788"/>
                  <a:pt x="152180" y="32942"/>
                </a:cubicBezTo>
                <a:cubicBezTo>
                  <a:pt x="220167" y="37147"/>
                  <a:pt x="288503" y="38899"/>
                  <a:pt x="356489" y="37848"/>
                </a:cubicBezTo>
                <a:cubicBezTo>
                  <a:pt x="423073" y="36797"/>
                  <a:pt x="489307" y="30839"/>
                  <a:pt x="553439" y="10513"/>
                </a:cubicBezTo>
                <a:cubicBezTo>
                  <a:pt x="561849" y="7710"/>
                  <a:pt x="569909" y="4205"/>
                  <a:pt x="579021" y="701"/>
                </a:cubicBezTo>
                <a:cubicBezTo>
                  <a:pt x="579021" y="65183"/>
                  <a:pt x="579372" y="128613"/>
                  <a:pt x="578320" y="192394"/>
                </a:cubicBezTo>
                <a:cubicBezTo>
                  <a:pt x="578320" y="197650"/>
                  <a:pt x="571311" y="205711"/>
                  <a:pt x="565704" y="207463"/>
                </a:cubicBezTo>
                <a:cubicBezTo>
                  <a:pt x="541173" y="215523"/>
                  <a:pt x="516292" y="224985"/>
                  <a:pt x="491059" y="227789"/>
                </a:cubicBezTo>
                <a:cubicBezTo>
                  <a:pt x="436040" y="234447"/>
                  <a:pt x="381020" y="239353"/>
                  <a:pt x="325650" y="241806"/>
                </a:cubicBezTo>
                <a:cubicBezTo>
                  <a:pt x="236988" y="246012"/>
                  <a:pt x="148326" y="241106"/>
                  <a:pt x="61065" y="222882"/>
                </a:cubicBezTo>
                <a:cubicBezTo>
                  <a:pt x="44244" y="219378"/>
                  <a:pt x="27773" y="213070"/>
                  <a:pt x="11652" y="206412"/>
                </a:cubicBezTo>
                <a:cubicBezTo>
                  <a:pt x="6746" y="204309"/>
                  <a:pt x="788" y="196599"/>
                  <a:pt x="438" y="191343"/>
                </a:cubicBezTo>
                <a:cubicBezTo>
                  <a:pt x="-263" y="127912"/>
                  <a:pt x="88" y="64832"/>
                  <a:pt x="88" y="0"/>
                </a:cubicBezTo>
                <a:close/>
              </a:path>
            </a:pathLst>
          </a:custGeom>
          <a:solidFill>
            <a:srgbClr val="2F5597"/>
          </a:solidFill>
          <a:ln w="350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88" name="Freeform: Shape 13">
            <a:extLst>
              <a:ext uri="{FF2B5EF4-FFF2-40B4-BE49-F238E27FC236}">
                <a16:creationId xmlns:a16="http://schemas.microsoft.com/office/drawing/2014/main" id="{660EE1C4-7EC7-45E8-8B4F-C5DF18E2D184}"/>
              </a:ext>
            </a:extLst>
          </p:cNvPr>
          <p:cNvSpPr/>
          <p:nvPr/>
        </p:nvSpPr>
        <p:spPr>
          <a:xfrm>
            <a:off x="10187890" y="3857115"/>
            <a:ext cx="729085" cy="300471"/>
          </a:xfrm>
          <a:custGeom>
            <a:avLst/>
            <a:gdLst>
              <a:gd name="connsiteX0" fmla="*/ 579634 w 578232"/>
              <a:gd name="connsiteY0" fmla="*/ 1752 h 238301"/>
              <a:gd name="connsiteX1" fmla="*/ 578933 w 578232"/>
              <a:gd name="connsiteY1" fmla="*/ 189590 h 238301"/>
              <a:gd name="connsiteX2" fmla="*/ 565967 w 578232"/>
              <a:gd name="connsiteY2" fmla="*/ 205710 h 238301"/>
              <a:gd name="connsiteX3" fmla="*/ 488519 w 578232"/>
              <a:gd name="connsiteY3" fmla="*/ 226387 h 238301"/>
              <a:gd name="connsiteX4" fmla="*/ 325562 w 578232"/>
              <a:gd name="connsiteY4" fmla="*/ 240054 h 238301"/>
              <a:gd name="connsiteX5" fmla="*/ 76046 w 578232"/>
              <a:gd name="connsiteY5" fmla="*/ 224284 h 238301"/>
              <a:gd name="connsiteX6" fmla="*/ 14718 w 578232"/>
              <a:gd name="connsiteY6" fmla="*/ 206411 h 238301"/>
              <a:gd name="connsiteX7" fmla="*/ 0 w 578232"/>
              <a:gd name="connsiteY7" fmla="*/ 183983 h 238301"/>
              <a:gd name="connsiteX8" fmla="*/ 350 w 578232"/>
              <a:gd name="connsiteY8" fmla="*/ 0 h 238301"/>
              <a:gd name="connsiteX9" fmla="*/ 304536 w 578232"/>
              <a:gd name="connsiteY9" fmla="*/ 37848 h 238301"/>
              <a:gd name="connsiteX10" fmla="*/ 496579 w 578232"/>
              <a:gd name="connsiteY10" fmla="*/ 22428 h 238301"/>
              <a:gd name="connsiteX11" fmla="*/ 579634 w 578232"/>
              <a:gd name="connsiteY11" fmla="*/ 1752 h 238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78232" h="238301">
                <a:moveTo>
                  <a:pt x="579634" y="1752"/>
                </a:moveTo>
                <a:cubicBezTo>
                  <a:pt x="579634" y="63430"/>
                  <a:pt x="579985" y="126510"/>
                  <a:pt x="578933" y="189590"/>
                </a:cubicBezTo>
                <a:cubicBezTo>
                  <a:pt x="578933" y="195197"/>
                  <a:pt x="571574" y="203608"/>
                  <a:pt x="565967" y="205710"/>
                </a:cubicBezTo>
                <a:cubicBezTo>
                  <a:pt x="540384" y="213771"/>
                  <a:pt x="514802" y="223233"/>
                  <a:pt x="488519" y="226387"/>
                </a:cubicBezTo>
                <a:cubicBezTo>
                  <a:pt x="434551" y="233045"/>
                  <a:pt x="380232" y="237250"/>
                  <a:pt x="325562" y="240054"/>
                </a:cubicBezTo>
                <a:cubicBezTo>
                  <a:pt x="241806" y="244259"/>
                  <a:pt x="158751" y="239353"/>
                  <a:pt x="76046" y="224284"/>
                </a:cubicBezTo>
                <a:cubicBezTo>
                  <a:pt x="55370" y="220429"/>
                  <a:pt x="35044" y="213070"/>
                  <a:pt x="14718" y="206411"/>
                </a:cubicBezTo>
                <a:cubicBezTo>
                  <a:pt x="4556" y="203257"/>
                  <a:pt x="0" y="195898"/>
                  <a:pt x="0" y="183983"/>
                </a:cubicBezTo>
                <a:cubicBezTo>
                  <a:pt x="701" y="122655"/>
                  <a:pt x="350" y="61328"/>
                  <a:pt x="350" y="0"/>
                </a:cubicBezTo>
                <a:cubicBezTo>
                  <a:pt x="99176" y="36096"/>
                  <a:pt x="201856" y="37497"/>
                  <a:pt x="304536" y="37848"/>
                </a:cubicBezTo>
                <a:cubicBezTo>
                  <a:pt x="369017" y="37848"/>
                  <a:pt x="433149" y="34343"/>
                  <a:pt x="496579" y="22428"/>
                </a:cubicBezTo>
                <a:cubicBezTo>
                  <a:pt x="524614" y="16821"/>
                  <a:pt x="551248" y="8761"/>
                  <a:pt x="579634" y="1752"/>
                </a:cubicBezTo>
                <a:close/>
              </a:path>
            </a:pathLst>
          </a:custGeom>
          <a:solidFill>
            <a:srgbClr val="2F5597"/>
          </a:solidFill>
          <a:ln w="350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89" name="Freeform: Shape 21">
            <a:extLst>
              <a:ext uri="{FF2B5EF4-FFF2-40B4-BE49-F238E27FC236}">
                <a16:creationId xmlns:a16="http://schemas.microsoft.com/office/drawing/2014/main" id="{2D8C34D5-CEE2-44C1-A36D-8669B3A78325}"/>
              </a:ext>
            </a:extLst>
          </p:cNvPr>
          <p:cNvSpPr/>
          <p:nvPr/>
        </p:nvSpPr>
        <p:spPr>
          <a:xfrm>
            <a:off x="10187887" y="3413365"/>
            <a:ext cx="729085" cy="114885"/>
          </a:xfrm>
          <a:custGeom>
            <a:avLst/>
            <a:gdLst>
              <a:gd name="connsiteX0" fmla="*/ 581386 w 578232"/>
              <a:gd name="connsiteY0" fmla="*/ 49999 h 91115"/>
              <a:gd name="connsiteX1" fmla="*/ 545291 w 578232"/>
              <a:gd name="connsiteY1" fmla="*/ 66119 h 91115"/>
              <a:gd name="connsiteX2" fmla="*/ 405464 w 578232"/>
              <a:gd name="connsiteY2" fmla="*/ 88898 h 91115"/>
              <a:gd name="connsiteX3" fmla="*/ 274047 w 578232"/>
              <a:gd name="connsiteY3" fmla="*/ 93454 h 91115"/>
              <a:gd name="connsiteX4" fmla="*/ 43455 w 578232"/>
              <a:gd name="connsiteY4" fmla="*/ 68923 h 91115"/>
              <a:gd name="connsiteX5" fmla="*/ 0 w 578232"/>
              <a:gd name="connsiteY5" fmla="*/ 44041 h 91115"/>
              <a:gd name="connsiteX6" fmla="*/ 30138 w 578232"/>
              <a:gd name="connsiteY6" fmla="*/ 29323 h 91115"/>
              <a:gd name="connsiteX7" fmla="*/ 135271 w 578232"/>
              <a:gd name="connsiteY7" fmla="*/ 8646 h 91115"/>
              <a:gd name="connsiteX8" fmla="*/ 348341 w 578232"/>
              <a:gd name="connsiteY8" fmla="*/ 1287 h 91115"/>
              <a:gd name="connsiteX9" fmla="*/ 533025 w 578232"/>
              <a:gd name="connsiteY9" fmla="*/ 23716 h 91115"/>
              <a:gd name="connsiteX10" fmla="*/ 564215 w 578232"/>
              <a:gd name="connsiteY10" fmla="*/ 34579 h 91115"/>
              <a:gd name="connsiteX11" fmla="*/ 580686 w 578232"/>
              <a:gd name="connsiteY11" fmla="*/ 45443 h 91115"/>
              <a:gd name="connsiteX12" fmla="*/ 581386 w 578232"/>
              <a:gd name="connsiteY12" fmla="*/ 49999 h 91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78232" h="91115">
                <a:moveTo>
                  <a:pt x="581386" y="49999"/>
                </a:moveTo>
                <a:cubicBezTo>
                  <a:pt x="569471" y="55606"/>
                  <a:pt x="557907" y="63666"/>
                  <a:pt x="545291" y="66119"/>
                </a:cubicBezTo>
                <a:cubicBezTo>
                  <a:pt x="499032" y="74880"/>
                  <a:pt x="452423" y="83992"/>
                  <a:pt x="405464" y="88898"/>
                </a:cubicBezTo>
                <a:cubicBezTo>
                  <a:pt x="362009" y="93454"/>
                  <a:pt x="317853" y="94155"/>
                  <a:pt x="274047" y="93454"/>
                </a:cubicBezTo>
                <a:cubicBezTo>
                  <a:pt x="196599" y="92402"/>
                  <a:pt x="118800" y="88898"/>
                  <a:pt x="43455" y="68923"/>
                </a:cubicBezTo>
                <a:cubicBezTo>
                  <a:pt x="18223" y="62264"/>
                  <a:pt x="9111" y="57008"/>
                  <a:pt x="0" y="44041"/>
                </a:cubicBezTo>
                <a:cubicBezTo>
                  <a:pt x="10163" y="38785"/>
                  <a:pt x="19625" y="31425"/>
                  <a:pt x="30138" y="29323"/>
                </a:cubicBezTo>
                <a:cubicBezTo>
                  <a:pt x="64832" y="21262"/>
                  <a:pt x="99877" y="13202"/>
                  <a:pt x="135271" y="8646"/>
                </a:cubicBezTo>
                <a:cubicBezTo>
                  <a:pt x="206061" y="-816"/>
                  <a:pt x="277201" y="-1166"/>
                  <a:pt x="348341" y="1287"/>
                </a:cubicBezTo>
                <a:cubicBezTo>
                  <a:pt x="410370" y="3390"/>
                  <a:pt x="472398" y="7946"/>
                  <a:pt x="533025" y="23716"/>
                </a:cubicBezTo>
                <a:cubicBezTo>
                  <a:pt x="543539" y="26519"/>
                  <a:pt x="554402" y="30024"/>
                  <a:pt x="564215" y="34579"/>
                </a:cubicBezTo>
                <a:cubicBezTo>
                  <a:pt x="570172" y="37032"/>
                  <a:pt x="575079" y="41588"/>
                  <a:pt x="580686" y="45443"/>
                </a:cubicBezTo>
                <a:cubicBezTo>
                  <a:pt x="581036" y="46845"/>
                  <a:pt x="581386" y="48597"/>
                  <a:pt x="581386" y="49999"/>
                </a:cubicBezTo>
                <a:close/>
              </a:path>
            </a:pathLst>
          </a:custGeom>
          <a:solidFill>
            <a:schemeClr val="tx2"/>
          </a:solidFill>
          <a:ln w="350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90" name="Freeform: Shape 26">
            <a:extLst>
              <a:ext uri="{FF2B5EF4-FFF2-40B4-BE49-F238E27FC236}">
                <a16:creationId xmlns:a16="http://schemas.microsoft.com/office/drawing/2014/main" id="{C1344764-2D4B-40D1-A506-B65188F98A62}"/>
              </a:ext>
            </a:extLst>
          </p:cNvPr>
          <p:cNvSpPr/>
          <p:nvPr/>
        </p:nvSpPr>
        <p:spPr>
          <a:xfrm>
            <a:off x="10187888" y="3817346"/>
            <a:ext cx="729085" cy="79537"/>
          </a:xfrm>
          <a:custGeom>
            <a:avLst/>
            <a:gdLst>
              <a:gd name="connsiteX0" fmla="*/ 1051 w 578232"/>
              <a:gd name="connsiteY0" fmla="*/ 17188 h 63079"/>
              <a:gd name="connsiteX1" fmla="*/ 53968 w 578232"/>
              <a:gd name="connsiteY1" fmla="*/ 1068 h 63079"/>
              <a:gd name="connsiteX2" fmla="*/ 205711 w 578232"/>
              <a:gd name="connsiteY2" fmla="*/ 19992 h 63079"/>
              <a:gd name="connsiteX3" fmla="*/ 384437 w 578232"/>
              <a:gd name="connsiteY3" fmla="*/ 19642 h 63079"/>
              <a:gd name="connsiteX4" fmla="*/ 528470 w 578232"/>
              <a:gd name="connsiteY4" fmla="*/ 718 h 63079"/>
              <a:gd name="connsiteX5" fmla="*/ 575780 w 578232"/>
              <a:gd name="connsiteY5" fmla="*/ 14735 h 63079"/>
              <a:gd name="connsiteX6" fmla="*/ 572976 w 578232"/>
              <a:gd name="connsiteY6" fmla="*/ 27351 h 63079"/>
              <a:gd name="connsiteX7" fmla="*/ 532675 w 578232"/>
              <a:gd name="connsiteY7" fmla="*/ 43121 h 63079"/>
              <a:gd name="connsiteX8" fmla="*/ 365864 w 578232"/>
              <a:gd name="connsiteY8" fmla="*/ 64148 h 63079"/>
              <a:gd name="connsiteX9" fmla="*/ 157700 w 578232"/>
              <a:gd name="connsiteY9" fmla="*/ 59943 h 63079"/>
              <a:gd name="connsiteX10" fmla="*/ 29788 w 578232"/>
              <a:gd name="connsiteY10" fmla="*/ 37164 h 63079"/>
              <a:gd name="connsiteX11" fmla="*/ 0 w 578232"/>
              <a:gd name="connsiteY11" fmla="*/ 22445 h 63079"/>
              <a:gd name="connsiteX12" fmla="*/ 1051 w 578232"/>
              <a:gd name="connsiteY12" fmla="*/ 17188 h 63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78232" h="63079">
                <a:moveTo>
                  <a:pt x="1051" y="17188"/>
                </a:moveTo>
                <a:cubicBezTo>
                  <a:pt x="16821" y="5974"/>
                  <a:pt x="31890" y="-2787"/>
                  <a:pt x="53968" y="1068"/>
                </a:cubicBezTo>
                <a:cubicBezTo>
                  <a:pt x="104432" y="9128"/>
                  <a:pt x="154896" y="17188"/>
                  <a:pt x="205711" y="19992"/>
                </a:cubicBezTo>
                <a:cubicBezTo>
                  <a:pt x="265286" y="23146"/>
                  <a:pt x="325212" y="22795"/>
                  <a:pt x="384437" y="19642"/>
                </a:cubicBezTo>
                <a:cubicBezTo>
                  <a:pt x="432798" y="16838"/>
                  <a:pt x="480809" y="8077"/>
                  <a:pt x="528470" y="718"/>
                </a:cubicBezTo>
                <a:cubicBezTo>
                  <a:pt x="547393" y="-2437"/>
                  <a:pt x="561411" y="5273"/>
                  <a:pt x="575780" y="14735"/>
                </a:cubicBezTo>
                <a:cubicBezTo>
                  <a:pt x="583139" y="19642"/>
                  <a:pt x="577882" y="24898"/>
                  <a:pt x="572976" y="27351"/>
                </a:cubicBezTo>
                <a:cubicBezTo>
                  <a:pt x="559659" y="33309"/>
                  <a:pt x="546693" y="39617"/>
                  <a:pt x="532675" y="43121"/>
                </a:cubicBezTo>
                <a:cubicBezTo>
                  <a:pt x="478006" y="57490"/>
                  <a:pt x="421935" y="63797"/>
                  <a:pt x="365864" y="64148"/>
                </a:cubicBezTo>
                <a:cubicBezTo>
                  <a:pt x="296476" y="64849"/>
                  <a:pt x="227088" y="64498"/>
                  <a:pt x="157700" y="59943"/>
                </a:cubicBezTo>
                <a:cubicBezTo>
                  <a:pt x="114595" y="57139"/>
                  <a:pt x="72191" y="45925"/>
                  <a:pt x="29788" y="37164"/>
                </a:cubicBezTo>
                <a:cubicBezTo>
                  <a:pt x="19274" y="35061"/>
                  <a:pt x="9812" y="27702"/>
                  <a:pt x="0" y="22445"/>
                </a:cubicBezTo>
                <a:cubicBezTo>
                  <a:pt x="350" y="20693"/>
                  <a:pt x="701" y="18941"/>
                  <a:pt x="1051" y="17188"/>
                </a:cubicBezTo>
                <a:close/>
              </a:path>
            </a:pathLst>
          </a:custGeom>
          <a:solidFill>
            <a:schemeClr val="tx2"/>
          </a:solidFill>
          <a:ln w="350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91" name="Freeform: Shape 28">
            <a:extLst>
              <a:ext uri="{FF2B5EF4-FFF2-40B4-BE49-F238E27FC236}">
                <a16:creationId xmlns:a16="http://schemas.microsoft.com/office/drawing/2014/main" id="{A1852533-0901-47B8-BE2B-E013D9DEEE5E}"/>
              </a:ext>
            </a:extLst>
          </p:cNvPr>
          <p:cNvSpPr/>
          <p:nvPr/>
        </p:nvSpPr>
        <p:spPr>
          <a:xfrm>
            <a:off x="10187889" y="4154051"/>
            <a:ext cx="729085" cy="75117"/>
          </a:xfrm>
          <a:custGeom>
            <a:avLst/>
            <a:gdLst>
              <a:gd name="connsiteX0" fmla="*/ 0 w 578232"/>
              <a:gd name="connsiteY0" fmla="*/ 17440 h 59575"/>
              <a:gd name="connsiteX1" fmla="*/ 34343 w 578232"/>
              <a:gd name="connsiteY1" fmla="*/ 2371 h 59575"/>
              <a:gd name="connsiteX2" fmla="*/ 192043 w 578232"/>
              <a:gd name="connsiteY2" fmla="*/ 25851 h 59575"/>
              <a:gd name="connsiteX3" fmla="*/ 457680 w 578232"/>
              <a:gd name="connsiteY3" fmla="*/ 19543 h 59575"/>
              <a:gd name="connsiteX4" fmla="*/ 547744 w 578232"/>
              <a:gd name="connsiteY4" fmla="*/ 2021 h 59575"/>
              <a:gd name="connsiteX5" fmla="*/ 561061 w 578232"/>
              <a:gd name="connsiteY5" fmla="*/ 619 h 59575"/>
              <a:gd name="connsiteX6" fmla="*/ 579985 w 578232"/>
              <a:gd name="connsiteY6" fmla="*/ 14637 h 59575"/>
              <a:gd name="connsiteX7" fmla="*/ 563514 w 578232"/>
              <a:gd name="connsiteY7" fmla="*/ 27603 h 59575"/>
              <a:gd name="connsiteX8" fmla="*/ 450320 w 578232"/>
              <a:gd name="connsiteY8" fmla="*/ 52835 h 59575"/>
              <a:gd name="connsiteX9" fmla="*/ 216574 w 578232"/>
              <a:gd name="connsiteY9" fmla="*/ 59844 h 59575"/>
              <a:gd name="connsiteX10" fmla="*/ 30138 w 578232"/>
              <a:gd name="connsiteY10" fmla="*/ 32509 h 59575"/>
              <a:gd name="connsiteX11" fmla="*/ 0 w 578232"/>
              <a:gd name="connsiteY11" fmla="*/ 17440 h 5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78232" h="59575">
                <a:moveTo>
                  <a:pt x="0" y="17440"/>
                </a:moveTo>
                <a:cubicBezTo>
                  <a:pt x="11565" y="1670"/>
                  <a:pt x="20326" y="-1834"/>
                  <a:pt x="34343" y="2371"/>
                </a:cubicBezTo>
                <a:cubicBezTo>
                  <a:pt x="85859" y="17090"/>
                  <a:pt x="138776" y="22697"/>
                  <a:pt x="192043" y="25851"/>
                </a:cubicBezTo>
                <a:cubicBezTo>
                  <a:pt x="280706" y="31108"/>
                  <a:pt x="369368" y="30757"/>
                  <a:pt x="457680" y="19543"/>
                </a:cubicBezTo>
                <a:cubicBezTo>
                  <a:pt x="488168" y="15688"/>
                  <a:pt x="517956" y="7978"/>
                  <a:pt x="547744" y="2021"/>
                </a:cubicBezTo>
                <a:cubicBezTo>
                  <a:pt x="552300" y="1320"/>
                  <a:pt x="557907" y="-1133"/>
                  <a:pt x="561061" y="619"/>
                </a:cubicBezTo>
                <a:cubicBezTo>
                  <a:pt x="568070" y="4123"/>
                  <a:pt x="573677" y="9730"/>
                  <a:pt x="579985" y="14637"/>
                </a:cubicBezTo>
                <a:cubicBezTo>
                  <a:pt x="574728" y="19192"/>
                  <a:pt x="569822" y="24800"/>
                  <a:pt x="563514" y="27603"/>
                </a:cubicBezTo>
                <a:cubicBezTo>
                  <a:pt x="527418" y="43373"/>
                  <a:pt x="488869" y="48279"/>
                  <a:pt x="450320" y="52835"/>
                </a:cubicBezTo>
                <a:cubicBezTo>
                  <a:pt x="372522" y="62297"/>
                  <a:pt x="294723" y="63348"/>
                  <a:pt x="216574" y="59844"/>
                </a:cubicBezTo>
                <a:cubicBezTo>
                  <a:pt x="153494" y="57040"/>
                  <a:pt x="90415" y="52485"/>
                  <a:pt x="30138" y="32509"/>
                </a:cubicBezTo>
                <a:cubicBezTo>
                  <a:pt x="19975" y="29005"/>
                  <a:pt x="10513" y="22697"/>
                  <a:pt x="0" y="17440"/>
                </a:cubicBezTo>
                <a:close/>
              </a:path>
            </a:pathLst>
          </a:custGeom>
          <a:solidFill>
            <a:schemeClr val="tx2"/>
          </a:solidFill>
          <a:ln w="350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7BA22EE8-9ACC-4476-BCD4-EB1C42BB3FC4}"/>
              </a:ext>
            </a:extLst>
          </p:cNvPr>
          <p:cNvSpPr txBox="1"/>
          <p:nvPr/>
        </p:nvSpPr>
        <p:spPr>
          <a:xfrm>
            <a:off x="9412068" y="1602508"/>
            <a:ext cx="248878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hr-HR" sz="2400" b="1">
                <a:solidFill>
                  <a:schemeClr val="accent1">
                    <a:lumMod val="75000"/>
                  </a:schemeClr>
                </a:solidFill>
              </a:rPr>
              <a:t> Platforma DTO</a:t>
            </a:r>
          </a:p>
        </p:txBody>
      </p:sp>
      <p:grpSp>
        <p:nvGrpSpPr>
          <p:cNvPr id="93" name="Group 40">
            <a:extLst>
              <a:ext uri="{FF2B5EF4-FFF2-40B4-BE49-F238E27FC236}">
                <a16:creationId xmlns:a16="http://schemas.microsoft.com/office/drawing/2014/main" id="{CD4FD7E2-C7D3-46E3-9A86-C724CFA90EB2}"/>
              </a:ext>
            </a:extLst>
          </p:cNvPr>
          <p:cNvGrpSpPr/>
          <p:nvPr/>
        </p:nvGrpSpPr>
        <p:grpSpPr>
          <a:xfrm>
            <a:off x="338640" y="1712331"/>
            <a:ext cx="790407" cy="790407"/>
            <a:chOff x="5833678" y="585323"/>
            <a:chExt cx="790407" cy="790407"/>
          </a:xfrm>
        </p:grpSpPr>
        <p:sp>
          <p:nvSpPr>
            <p:cNvPr id="94" name="Arc 3">
              <a:extLst>
                <a:ext uri="{FF2B5EF4-FFF2-40B4-BE49-F238E27FC236}">
                  <a16:creationId xmlns:a16="http://schemas.microsoft.com/office/drawing/2014/main" id="{0DFEE30A-A1E2-43D6-B1E0-CC620CDFA1CE}"/>
                </a:ext>
              </a:extLst>
            </p:cNvPr>
            <p:cNvSpPr/>
            <p:nvPr/>
          </p:nvSpPr>
          <p:spPr>
            <a:xfrm>
              <a:off x="5833678" y="585323"/>
              <a:ext cx="790407" cy="790407"/>
            </a:xfrm>
            <a:prstGeom prst="arc">
              <a:avLst>
                <a:gd name="adj1" fmla="val 5614108"/>
                <a:gd name="adj2" fmla="val 16174202"/>
              </a:avLst>
            </a:prstGeom>
            <a:ln w="25400">
              <a:solidFill>
                <a:schemeClr val="bg1"/>
              </a:solidFill>
              <a:headEnd type="oval"/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95" name="Oval 42">
              <a:extLst>
                <a:ext uri="{FF2B5EF4-FFF2-40B4-BE49-F238E27FC236}">
                  <a16:creationId xmlns:a16="http://schemas.microsoft.com/office/drawing/2014/main" id="{2C839803-9923-49E6-BFAE-15A526EE401B}"/>
                </a:ext>
              </a:extLst>
            </p:cNvPr>
            <p:cNvSpPr/>
            <p:nvPr/>
          </p:nvSpPr>
          <p:spPr>
            <a:xfrm>
              <a:off x="5907909" y="658049"/>
              <a:ext cx="644956" cy="64495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1"/>
                </a:solidFill>
              </a:endParaRPr>
            </a:p>
          </p:txBody>
        </p:sp>
      </p:grpSp>
      <p:grpSp>
        <p:nvGrpSpPr>
          <p:cNvPr id="97" name="Group 40">
            <a:extLst>
              <a:ext uri="{FF2B5EF4-FFF2-40B4-BE49-F238E27FC236}">
                <a16:creationId xmlns:a16="http://schemas.microsoft.com/office/drawing/2014/main" id="{CD4FD7E2-C7D3-46E3-9A86-C724CFA90EB2}"/>
              </a:ext>
            </a:extLst>
          </p:cNvPr>
          <p:cNvGrpSpPr/>
          <p:nvPr/>
        </p:nvGrpSpPr>
        <p:grpSpPr>
          <a:xfrm>
            <a:off x="338640" y="3379088"/>
            <a:ext cx="790407" cy="790407"/>
            <a:chOff x="5833678" y="585323"/>
            <a:chExt cx="790407" cy="790407"/>
          </a:xfrm>
        </p:grpSpPr>
        <p:sp>
          <p:nvSpPr>
            <p:cNvPr id="98" name="Arc 3">
              <a:extLst>
                <a:ext uri="{FF2B5EF4-FFF2-40B4-BE49-F238E27FC236}">
                  <a16:creationId xmlns:a16="http://schemas.microsoft.com/office/drawing/2014/main" id="{0DFEE30A-A1E2-43D6-B1E0-CC620CDFA1CE}"/>
                </a:ext>
              </a:extLst>
            </p:cNvPr>
            <p:cNvSpPr/>
            <p:nvPr/>
          </p:nvSpPr>
          <p:spPr>
            <a:xfrm>
              <a:off x="5833678" y="585323"/>
              <a:ext cx="790407" cy="790407"/>
            </a:xfrm>
            <a:prstGeom prst="arc">
              <a:avLst>
                <a:gd name="adj1" fmla="val 5614108"/>
                <a:gd name="adj2" fmla="val 16174202"/>
              </a:avLst>
            </a:prstGeom>
            <a:ln w="25400">
              <a:solidFill>
                <a:schemeClr val="bg1"/>
              </a:solidFill>
              <a:headEnd type="oval"/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47" name="Oval 42">
              <a:extLst>
                <a:ext uri="{FF2B5EF4-FFF2-40B4-BE49-F238E27FC236}">
                  <a16:creationId xmlns:a16="http://schemas.microsoft.com/office/drawing/2014/main" id="{2C839803-9923-49E6-BFAE-15A526EE401B}"/>
                </a:ext>
              </a:extLst>
            </p:cNvPr>
            <p:cNvSpPr/>
            <p:nvPr/>
          </p:nvSpPr>
          <p:spPr>
            <a:xfrm>
              <a:off x="5907909" y="658049"/>
              <a:ext cx="644956" cy="64495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1"/>
                </a:solidFill>
              </a:endParaRPr>
            </a:p>
          </p:txBody>
        </p:sp>
      </p:grpSp>
      <p:grpSp>
        <p:nvGrpSpPr>
          <p:cNvPr id="163" name="Group 40">
            <a:extLst>
              <a:ext uri="{FF2B5EF4-FFF2-40B4-BE49-F238E27FC236}">
                <a16:creationId xmlns:a16="http://schemas.microsoft.com/office/drawing/2014/main" id="{CD4FD7E2-C7D3-46E3-9A86-C724CFA90EB2}"/>
              </a:ext>
            </a:extLst>
          </p:cNvPr>
          <p:cNvGrpSpPr/>
          <p:nvPr/>
        </p:nvGrpSpPr>
        <p:grpSpPr>
          <a:xfrm>
            <a:off x="338640" y="4875515"/>
            <a:ext cx="790407" cy="790407"/>
            <a:chOff x="5833678" y="585323"/>
            <a:chExt cx="790407" cy="790407"/>
          </a:xfrm>
        </p:grpSpPr>
        <p:sp>
          <p:nvSpPr>
            <p:cNvPr id="167" name="Arc 3">
              <a:extLst>
                <a:ext uri="{FF2B5EF4-FFF2-40B4-BE49-F238E27FC236}">
                  <a16:creationId xmlns:a16="http://schemas.microsoft.com/office/drawing/2014/main" id="{0DFEE30A-A1E2-43D6-B1E0-CC620CDFA1CE}"/>
                </a:ext>
              </a:extLst>
            </p:cNvPr>
            <p:cNvSpPr/>
            <p:nvPr/>
          </p:nvSpPr>
          <p:spPr>
            <a:xfrm>
              <a:off x="5833678" y="585323"/>
              <a:ext cx="790407" cy="790407"/>
            </a:xfrm>
            <a:prstGeom prst="arc">
              <a:avLst>
                <a:gd name="adj1" fmla="val 5614108"/>
                <a:gd name="adj2" fmla="val 16174202"/>
              </a:avLst>
            </a:prstGeom>
            <a:ln w="25400">
              <a:solidFill>
                <a:schemeClr val="bg1"/>
              </a:solidFill>
              <a:headEnd type="oval"/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70" name="Oval 42">
              <a:extLst>
                <a:ext uri="{FF2B5EF4-FFF2-40B4-BE49-F238E27FC236}">
                  <a16:creationId xmlns:a16="http://schemas.microsoft.com/office/drawing/2014/main" id="{2C839803-9923-49E6-BFAE-15A526EE401B}"/>
                </a:ext>
              </a:extLst>
            </p:cNvPr>
            <p:cNvSpPr/>
            <p:nvPr/>
          </p:nvSpPr>
          <p:spPr>
            <a:xfrm>
              <a:off x="5907909" y="658049"/>
              <a:ext cx="644956" cy="64495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1"/>
                </a:solidFill>
              </a:endParaRPr>
            </a:p>
          </p:txBody>
        </p:sp>
      </p:grpSp>
      <p:pic>
        <p:nvPicPr>
          <p:cNvPr id="194" name="Рисунок 19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559" y="1881354"/>
            <a:ext cx="449748" cy="449748"/>
          </a:xfrm>
          <a:prstGeom prst="rect">
            <a:avLst/>
          </a:prstGeom>
        </p:spPr>
      </p:pic>
      <p:pic>
        <p:nvPicPr>
          <p:cNvPr id="99" name="Рисунок 9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559" y="5015552"/>
            <a:ext cx="449748" cy="449748"/>
          </a:xfrm>
          <a:prstGeom prst="rect">
            <a:avLst/>
          </a:prstGeom>
        </p:spPr>
      </p:pic>
      <p:pic>
        <p:nvPicPr>
          <p:cNvPr id="100" name="Рисунок 9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559" y="3537763"/>
            <a:ext cx="449748" cy="449748"/>
          </a:xfrm>
          <a:prstGeom prst="rect">
            <a:avLst/>
          </a:prstGeom>
        </p:spPr>
      </p:pic>
      <p:sp>
        <p:nvSpPr>
          <p:cNvPr id="101" name="TextBox 100">
            <a:extLst>
              <a:ext uri="{FF2B5EF4-FFF2-40B4-BE49-F238E27FC236}">
                <a16:creationId xmlns:a16="http://schemas.microsoft.com/office/drawing/2014/main" id="{05D53B52-CE6E-4A09-802F-77A4218E88F9}"/>
              </a:ext>
            </a:extLst>
          </p:cNvPr>
          <p:cNvSpPr txBox="1"/>
          <p:nvPr/>
        </p:nvSpPr>
        <p:spPr>
          <a:xfrm>
            <a:off x="1270601" y="1655645"/>
            <a:ext cx="8625874" cy="1200329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lvl="0">
              <a:defRPr/>
            </a:pPr>
            <a:r>
              <a:rPr lang="hr-HR" sz="3200" b="1">
                <a:solidFill>
                  <a:prstClr val="white"/>
                </a:solidFill>
                <a:ea typeface="맑은 고딕" panose="020B0503020000020004" pitchFamily="34" charset="-127"/>
                <a:cs typeface="Arial" pitchFamily="34" charset="0"/>
              </a:rPr>
              <a:t>MINIMALNI PRAG</a:t>
            </a:r>
          </a:p>
          <a:p>
            <a:pPr lvl="0">
              <a:defRPr/>
            </a:pPr>
            <a:r>
              <a:rPr lang="hr-HR" sz="2000" b="1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  <a:cs typeface="Arial" pitchFamily="34" charset="0"/>
              </a:rPr>
              <a:t>Postavljeno na 100.000 KGS (1 130 USD</a:t>
            </a:r>
            <a:r>
              <a:rPr kumimoji="0" lang="hr-HR" sz="2000" b="1" i="0" u="none" strike="noStrike" cap="none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Arial" pitchFamily="34" charset="0"/>
              </a:rPr>
              <a:t>).</a:t>
            </a:r>
            <a:r>
              <a:rPr lang="hr-HR" sz="2000" b="1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  <a:cs typeface="Arial" pitchFamily="34" charset="0"/>
              </a:rPr>
              <a:t> Digitalna obveza riznice </a:t>
            </a:r>
          </a:p>
          <a:p>
            <a:pPr lvl="0">
              <a:defRPr/>
            </a:pPr>
            <a:r>
              <a:rPr lang="hr-HR" sz="2000" b="1">
                <a:solidFill>
                  <a:prstClr val="white"/>
                </a:solidFill>
                <a:ea typeface="맑은 고딕" panose="020B0503020000020004" pitchFamily="34" charset="-127"/>
                <a:cs typeface="Arial" pitchFamily="34" charset="0"/>
              </a:rPr>
              <a:t>odgovara 1 KGS u nacionalnoj valuti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05D53B52-CE6E-4A09-802F-77A4218E88F9}"/>
              </a:ext>
            </a:extLst>
          </p:cNvPr>
          <p:cNvSpPr txBox="1"/>
          <p:nvPr/>
        </p:nvSpPr>
        <p:spPr>
          <a:xfrm>
            <a:off x="1270601" y="3261499"/>
            <a:ext cx="8277225" cy="1200329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lvl="0">
              <a:defRPr/>
            </a:pPr>
            <a:r>
              <a:rPr lang="hr-HR" sz="3200" b="1">
                <a:solidFill>
                  <a:prstClr val="white"/>
                </a:solidFill>
                <a:ea typeface="맑은 고딕" panose="020B0503020000020004" pitchFamily="34" charset="-127"/>
                <a:cs typeface="Arial" pitchFamily="34" charset="0"/>
              </a:rPr>
              <a:t>UVJET KORIŠTENJA</a:t>
            </a:r>
          </a:p>
          <a:p>
            <a:pPr lvl="0">
              <a:defRPr/>
            </a:pPr>
            <a:r>
              <a:rPr lang="hr-HR" sz="2000" b="1">
                <a:solidFill>
                  <a:prstClr val="white"/>
                </a:solidFill>
                <a:ea typeface="맑은 고딕" panose="020B0503020000020004" pitchFamily="34" charset="-127"/>
                <a:cs typeface="Arial" pitchFamily="34" charset="0"/>
              </a:rPr>
              <a:t>Za obavljanje poslova u prihodovnom dijelu proračuna određuje se rok do kraja tekuće proračunske (kalendarske) godine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05D53B52-CE6E-4A09-802F-77A4218E88F9}"/>
              </a:ext>
            </a:extLst>
          </p:cNvPr>
          <p:cNvSpPr txBox="1"/>
          <p:nvPr/>
        </p:nvSpPr>
        <p:spPr>
          <a:xfrm>
            <a:off x="1270600" y="4807171"/>
            <a:ext cx="8277225" cy="1508105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lvl="0">
              <a:defRPr/>
            </a:pPr>
            <a:r>
              <a:rPr lang="hr-HR" sz="3200" b="1">
                <a:solidFill>
                  <a:prstClr val="white"/>
                </a:solidFill>
                <a:ea typeface="맑은 고딕" panose="020B0503020000020004" pitchFamily="34" charset="-127"/>
                <a:cs typeface="Arial" pitchFamily="34" charset="0"/>
              </a:rPr>
              <a:t>PODRUČJE PRIMJENE I OGRANIČENJA</a:t>
            </a:r>
          </a:p>
          <a:p>
            <a:pPr lvl="0">
              <a:defRPr/>
            </a:pPr>
            <a:r>
              <a:rPr lang="hr-HR" sz="2000" b="1">
                <a:solidFill>
                  <a:prstClr val="white"/>
                </a:solidFill>
                <a:ea typeface="맑은 고딕" panose="020B0503020000020004" pitchFamily="34" charset="-127"/>
                <a:cs typeface="Arial" pitchFamily="34" charset="0"/>
              </a:rPr>
              <a:t>Broj godišnjih izdanih digitalnih obveza Riznice određuje Ministarstvo financija, ali ne prelazi 3 % ukupnih rashoda odobrenog proračuna</a:t>
            </a:r>
          </a:p>
        </p:txBody>
      </p:sp>
    </p:spTree>
    <p:extLst>
      <p:ext uri="{BB962C8B-B14F-4D97-AF65-F5344CB8AC3E}">
        <p14:creationId xmlns:p14="http://schemas.microsoft.com/office/powerpoint/2010/main" val="2842715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Овал 232"/>
          <p:cNvSpPr/>
          <p:nvPr/>
        </p:nvSpPr>
        <p:spPr>
          <a:xfrm>
            <a:off x="3988437" y="806897"/>
            <a:ext cx="7318843" cy="40862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rPr>
              <a:t>DTO</a:t>
            </a:r>
          </a:p>
        </p:txBody>
      </p:sp>
      <p:sp>
        <p:nvSpPr>
          <p:cNvPr id="171" name="Google Shape;1003;p37"/>
          <p:cNvSpPr txBox="1">
            <a:spLocks/>
          </p:cNvSpPr>
          <p:nvPr/>
        </p:nvSpPr>
        <p:spPr>
          <a:xfrm>
            <a:off x="1597693" y="135091"/>
            <a:ext cx="9687650" cy="530666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1219170"/>
            <a:r>
              <a:rPr lang="hr-HR" sz="2800">
                <a:solidFill>
                  <a:schemeClr val="bg1"/>
                </a:solidFill>
                <a:latin typeface="Arial Black" panose="020B0A04020102020204" pitchFamily="34" charset="0"/>
                <a:ea typeface="+mn-ea"/>
                <a:cs typeface="DIN Pro Bold" panose="020B0804020101020102" pitchFamily="34" charset="-52"/>
              </a:rPr>
              <a:t>                Digitalne obveze riznice</a:t>
            </a:r>
          </a:p>
        </p:txBody>
      </p:sp>
      <p:pic>
        <p:nvPicPr>
          <p:cNvPr id="172" name="Рисунок 17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3288" y="86554"/>
            <a:ext cx="771919" cy="709740"/>
          </a:xfrm>
          <a:prstGeom prst="rect">
            <a:avLst/>
          </a:prstGeom>
        </p:spPr>
      </p:pic>
      <p:sp>
        <p:nvSpPr>
          <p:cNvPr id="103" name="Oval 3">
            <a:extLst>
              <a:ext uri="{FF2B5EF4-FFF2-40B4-BE49-F238E27FC236}">
                <a16:creationId xmlns:a16="http://schemas.microsoft.com/office/drawing/2014/main" id="{2322F5CF-46F5-4FD9-BA30-3607C11F7D66}"/>
              </a:ext>
            </a:extLst>
          </p:cNvPr>
          <p:cNvSpPr/>
          <p:nvPr/>
        </p:nvSpPr>
        <p:spPr>
          <a:xfrm>
            <a:off x="1392595" y="5706065"/>
            <a:ext cx="810105" cy="810105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7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ea typeface="Arial Unicode MS"/>
              <a:cs typeface="Calibri Light" panose="020F0302020204030204" pitchFamily="34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95F4D7F-F963-4445-A147-F0E3384F3E06}"/>
              </a:ext>
            </a:extLst>
          </p:cNvPr>
          <p:cNvSpPr txBox="1"/>
          <p:nvPr/>
        </p:nvSpPr>
        <p:spPr>
          <a:xfrm>
            <a:off x="3898175" y="1869085"/>
            <a:ext cx="2445473" cy="52322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lvl="0" algn="ctr">
              <a:defRPr/>
            </a:pPr>
            <a:r>
              <a:rPr lang="hr-HR" sz="2800" b="1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Dobavljač</a:t>
            </a:r>
          </a:p>
        </p:txBody>
      </p:sp>
      <p:sp>
        <p:nvSpPr>
          <p:cNvPr id="114" name="Oval 9">
            <a:extLst>
              <a:ext uri="{FF2B5EF4-FFF2-40B4-BE49-F238E27FC236}">
                <a16:creationId xmlns:a16="http://schemas.microsoft.com/office/drawing/2014/main" id="{00E85984-3F74-4494-9960-6F4042F5E1C9}"/>
              </a:ext>
            </a:extLst>
          </p:cNvPr>
          <p:cNvSpPr/>
          <p:nvPr/>
        </p:nvSpPr>
        <p:spPr>
          <a:xfrm>
            <a:off x="10018101" y="2133046"/>
            <a:ext cx="1162157" cy="1139897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7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ea typeface="Arial Unicode MS"/>
              <a:cs typeface="Calibri Light" panose="020F0302020204030204" pitchFamily="34" charset="0"/>
            </a:endParaRPr>
          </a:p>
        </p:txBody>
      </p:sp>
      <p:sp>
        <p:nvSpPr>
          <p:cNvPr id="116" name="Oval 31">
            <a:extLst>
              <a:ext uri="{FF2B5EF4-FFF2-40B4-BE49-F238E27FC236}">
                <a16:creationId xmlns:a16="http://schemas.microsoft.com/office/drawing/2014/main" id="{1F5C069D-08D6-447A-A338-0000E0B7B83A}"/>
              </a:ext>
            </a:extLst>
          </p:cNvPr>
          <p:cNvSpPr/>
          <p:nvPr/>
        </p:nvSpPr>
        <p:spPr>
          <a:xfrm>
            <a:off x="1493794" y="5789889"/>
            <a:ext cx="642454" cy="642454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ea typeface="Arial Unicode MS"/>
              <a:cs typeface="Calibri Light" panose="020F0302020204030204" pitchFamily="34" charset="0"/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B6F1D447-BFD0-4EBC-A49E-342B0AD9B49D}"/>
              </a:ext>
            </a:extLst>
          </p:cNvPr>
          <p:cNvSpPr txBox="1"/>
          <p:nvPr/>
        </p:nvSpPr>
        <p:spPr>
          <a:xfrm>
            <a:off x="143391" y="5966111"/>
            <a:ext cx="1283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hr-HR" sz="2400" b="1">
                <a:solidFill>
                  <a:prstClr val="white"/>
                </a:solidFill>
                <a:latin typeface="Roboto Light"/>
                <a:ea typeface="Roboto" panose="02000000000000000000" pitchFamily="2" charset="0"/>
                <a:cs typeface="Roboto" panose="02000000000000000000" pitchFamily="2" charset="0"/>
              </a:rPr>
              <a:t>Banka</a:t>
            </a:r>
          </a:p>
        </p:txBody>
      </p:sp>
      <p:sp>
        <p:nvSpPr>
          <p:cNvPr id="168" name="Google Shape;1046;p37"/>
          <p:cNvSpPr txBox="1">
            <a:spLocks/>
          </p:cNvSpPr>
          <p:nvPr/>
        </p:nvSpPr>
        <p:spPr>
          <a:xfrm>
            <a:off x="135992" y="3199062"/>
            <a:ext cx="2343090" cy="67120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ts val="2800"/>
              <a:defRPr/>
            </a:pPr>
            <a:r>
              <a:rPr lang="hr-HR" sz="2000" dirty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rPr>
              <a:t>IS: Treasury. Budget</a:t>
            </a:r>
          </a:p>
        </p:txBody>
      </p:sp>
      <p:sp>
        <p:nvSpPr>
          <p:cNvPr id="191" name="Google Shape;1045;p37"/>
          <p:cNvSpPr txBox="1">
            <a:spLocks/>
          </p:cNvSpPr>
          <p:nvPr/>
        </p:nvSpPr>
        <p:spPr>
          <a:xfrm>
            <a:off x="2963244" y="3146729"/>
            <a:ext cx="1359939" cy="341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Light"/>
              <a:buChar char="●"/>
              <a:defRPr sz="1800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○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■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●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○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■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●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○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FFFFFF"/>
              </a:buClr>
              <a:buSzPts val="1400"/>
              <a:buFont typeface="Roboto Light"/>
              <a:buChar char="■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hr-HR" sz="2000"/>
              <a:t>Digitalni nalog za riznicu</a:t>
            </a:r>
          </a:p>
        </p:txBody>
      </p:sp>
      <p:sp>
        <p:nvSpPr>
          <p:cNvPr id="235" name="Oval 31">
            <a:extLst>
              <a:ext uri="{FF2B5EF4-FFF2-40B4-BE49-F238E27FC236}">
                <a16:creationId xmlns:a16="http://schemas.microsoft.com/office/drawing/2014/main" id="{1F5C069D-08D6-447A-A338-0000E0B7B83A}"/>
              </a:ext>
            </a:extLst>
          </p:cNvPr>
          <p:cNvSpPr/>
          <p:nvPr/>
        </p:nvSpPr>
        <p:spPr>
          <a:xfrm>
            <a:off x="2343090" y="3493785"/>
            <a:ext cx="680542" cy="642454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ea typeface="Arial Unicode MS"/>
              <a:cs typeface="Calibri Light" panose="020F0302020204030204" pitchFamily="34" charset="0"/>
            </a:endParaRPr>
          </a:p>
        </p:txBody>
      </p:sp>
      <p:sp>
        <p:nvSpPr>
          <p:cNvPr id="236" name="Oval 2">
            <a:extLst>
              <a:ext uri="{FF2B5EF4-FFF2-40B4-BE49-F238E27FC236}">
                <a16:creationId xmlns:a16="http://schemas.microsoft.com/office/drawing/2014/main" id="{1D965716-B342-482B-B51C-A28150D3938A}"/>
              </a:ext>
            </a:extLst>
          </p:cNvPr>
          <p:cNvSpPr/>
          <p:nvPr/>
        </p:nvSpPr>
        <p:spPr>
          <a:xfrm>
            <a:off x="2273206" y="3409959"/>
            <a:ext cx="810105" cy="810105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7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ea typeface="Arial Unicode MS"/>
              <a:cs typeface="Calibri Light" panose="020F0302020204030204" pitchFamily="34" charset="0"/>
            </a:endParaRPr>
          </a:p>
        </p:txBody>
      </p:sp>
      <p:grpSp>
        <p:nvGrpSpPr>
          <p:cNvPr id="237" name="Google Shape;6687;p54"/>
          <p:cNvGrpSpPr/>
          <p:nvPr/>
        </p:nvGrpSpPr>
        <p:grpSpPr>
          <a:xfrm>
            <a:off x="2479082" y="3639906"/>
            <a:ext cx="366364" cy="365207"/>
            <a:chOff x="-60987850" y="4100950"/>
            <a:chExt cx="316650" cy="315650"/>
          </a:xfrm>
          <a:solidFill>
            <a:srgbClr val="2E5965"/>
          </a:solidFill>
        </p:grpSpPr>
        <p:sp>
          <p:nvSpPr>
            <p:cNvPr id="238" name="Google Shape;6688;p54"/>
            <p:cNvSpPr/>
            <p:nvPr/>
          </p:nvSpPr>
          <p:spPr>
            <a:xfrm>
              <a:off x="-60987850" y="4355925"/>
              <a:ext cx="315875" cy="60675"/>
            </a:xfrm>
            <a:custGeom>
              <a:avLst/>
              <a:gdLst/>
              <a:ahLst/>
              <a:cxnLst/>
              <a:rect l="l" t="t" r="r" b="b"/>
              <a:pathLst>
                <a:path w="12635" h="2427" extrusionOk="0">
                  <a:moveTo>
                    <a:pt x="1230" y="1"/>
                  </a:moveTo>
                  <a:cubicBezTo>
                    <a:pt x="537" y="1"/>
                    <a:pt x="1" y="536"/>
                    <a:pt x="1" y="1198"/>
                  </a:cubicBezTo>
                  <a:lnTo>
                    <a:pt x="1" y="2049"/>
                  </a:lnTo>
                  <a:cubicBezTo>
                    <a:pt x="1" y="2269"/>
                    <a:pt x="190" y="2427"/>
                    <a:pt x="379" y="2427"/>
                  </a:cubicBezTo>
                  <a:lnTo>
                    <a:pt x="12256" y="2427"/>
                  </a:lnTo>
                  <a:cubicBezTo>
                    <a:pt x="12477" y="2427"/>
                    <a:pt x="12634" y="2238"/>
                    <a:pt x="12634" y="2049"/>
                  </a:cubicBezTo>
                  <a:lnTo>
                    <a:pt x="12634" y="1198"/>
                  </a:lnTo>
                  <a:cubicBezTo>
                    <a:pt x="12634" y="536"/>
                    <a:pt x="12099" y="1"/>
                    <a:pt x="1140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endParaRPr>
            </a:p>
          </p:txBody>
        </p:sp>
        <p:sp>
          <p:nvSpPr>
            <p:cNvPr id="239" name="Google Shape;6689;p54"/>
            <p:cNvSpPr/>
            <p:nvPr/>
          </p:nvSpPr>
          <p:spPr>
            <a:xfrm>
              <a:off x="-60987050" y="4100950"/>
              <a:ext cx="315850" cy="123475"/>
            </a:xfrm>
            <a:custGeom>
              <a:avLst/>
              <a:gdLst/>
              <a:ahLst/>
              <a:cxnLst/>
              <a:rect l="l" t="t" r="r" b="b"/>
              <a:pathLst>
                <a:path w="12634" h="4939" extrusionOk="0">
                  <a:moveTo>
                    <a:pt x="6270" y="2355"/>
                  </a:moveTo>
                  <a:cubicBezTo>
                    <a:pt x="6490" y="2355"/>
                    <a:pt x="6711" y="2544"/>
                    <a:pt x="6711" y="2796"/>
                  </a:cubicBezTo>
                  <a:cubicBezTo>
                    <a:pt x="6711" y="2985"/>
                    <a:pt x="6490" y="3174"/>
                    <a:pt x="6270" y="3174"/>
                  </a:cubicBezTo>
                  <a:cubicBezTo>
                    <a:pt x="6018" y="3174"/>
                    <a:pt x="5860" y="2985"/>
                    <a:pt x="5860" y="2796"/>
                  </a:cubicBezTo>
                  <a:cubicBezTo>
                    <a:pt x="5860" y="2544"/>
                    <a:pt x="6081" y="2355"/>
                    <a:pt x="6270" y="2355"/>
                  </a:cubicBezTo>
                  <a:close/>
                  <a:moveTo>
                    <a:pt x="6290" y="0"/>
                  </a:moveTo>
                  <a:cubicBezTo>
                    <a:pt x="6238" y="0"/>
                    <a:pt x="6191" y="8"/>
                    <a:pt x="6144" y="24"/>
                  </a:cubicBezTo>
                  <a:lnTo>
                    <a:pt x="252" y="2513"/>
                  </a:lnTo>
                  <a:cubicBezTo>
                    <a:pt x="95" y="2576"/>
                    <a:pt x="0" y="2702"/>
                    <a:pt x="0" y="2891"/>
                  </a:cubicBezTo>
                  <a:lnTo>
                    <a:pt x="0" y="4561"/>
                  </a:lnTo>
                  <a:cubicBezTo>
                    <a:pt x="0" y="4781"/>
                    <a:pt x="189" y="4939"/>
                    <a:pt x="410" y="4939"/>
                  </a:cubicBezTo>
                  <a:lnTo>
                    <a:pt x="12256" y="4939"/>
                  </a:lnTo>
                  <a:cubicBezTo>
                    <a:pt x="12476" y="4939"/>
                    <a:pt x="12634" y="4750"/>
                    <a:pt x="12634" y="4561"/>
                  </a:cubicBezTo>
                  <a:lnTo>
                    <a:pt x="12634" y="2891"/>
                  </a:lnTo>
                  <a:cubicBezTo>
                    <a:pt x="12602" y="2702"/>
                    <a:pt x="12539" y="2544"/>
                    <a:pt x="12382" y="2513"/>
                  </a:cubicBezTo>
                  <a:lnTo>
                    <a:pt x="6459" y="24"/>
                  </a:lnTo>
                  <a:cubicBezTo>
                    <a:pt x="6396" y="8"/>
                    <a:pt x="6341" y="0"/>
                    <a:pt x="629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endParaRPr>
            </a:p>
          </p:txBody>
        </p:sp>
        <p:sp>
          <p:nvSpPr>
            <p:cNvPr id="240" name="Google Shape;6690;p54"/>
            <p:cNvSpPr/>
            <p:nvPr/>
          </p:nvSpPr>
          <p:spPr>
            <a:xfrm>
              <a:off x="-60757075" y="4245675"/>
              <a:ext cx="61475" cy="89025"/>
            </a:xfrm>
            <a:custGeom>
              <a:avLst/>
              <a:gdLst/>
              <a:ahLst/>
              <a:cxnLst/>
              <a:rect l="l" t="t" r="r" b="b"/>
              <a:pathLst>
                <a:path w="2459" h="3561" extrusionOk="0">
                  <a:moveTo>
                    <a:pt x="1" y="0"/>
                  </a:moveTo>
                  <a:lnTo>
                    <a:pt x="1" y="3560"/>
                  </a:lnTo>
                  <a:lnTo>
                    <a:pt x="2458" y="3560"/>
                  </a:lnTo>
                  <a:lnTo>
                    <a:pt x="245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endParaRPr>
            </a:p>
          </p:txBody>
        </p:sp>
        <p:sp>
          <p:nvSpPr>
            <p:cNvPr id="241" name="Google Shape;6691;p54"/>
            <p:cNvSpPr/>
            <p:nvPr/>
          </p:nvSpPr>
          <p:spPr>
            <a:xfrm>
              <a:off x="-60861025" y="4245675"/>
              <a:ext cx="62225" cy="89025"/>
            </a:xfrm>
            <a:custGeom>
              <a:avLst/>
              <a:gdLst/>
              <a:ahLst/>
              <a:cxnLst/>
              <a:rect l="l" t="t" r="r" b="b"/>
              <a:pathLst>
                <a:path w="2489" h="3561" extrusionOk="0">
                  <a:moveTo>
                    <a:pt x="0" y="0"/>
                  </a:moveTo>
                  <a:lnTo>
                    <a:pt x="0" y="3560"/>
                  </a:lnTo>
                  <a:lnTo>
                    <a:pt x="2489" y="3560"/>
                  </a:lnTo>
                  <a:lnTo>
                    <a:pt x="248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endParaRPr>
            </a:p>
          </p:txBody>
        </p:sp>
        <p:sp>
          <p:nvSpPr>
            <p:cNvPr id="242" name="Google Shape;6692;p54"/>
            <p:cNvSpPr/>
            <p:nvPr/>
          </p:nvSpPr>
          <p:spPr>
            <a:xfrm>
              <a:off x="-60964200" y="4245675"/>
              <a:ext cx="62225" cy="89025"/>
            </a:xfrm>
            <a:custGeom>
              <a:avLst/>
              <a:gdLst/>
              <a:ahLst/>
              <a:cxnLst/>
              <a:rect l="l" t="t" r="r" b="b"/>
              <a:pathLst>
                <a:path w="2489" h="3561" extrusionOk="0">
                  <a:moveTo>
                    <a:pt x="0" y="0"/>
                  </a:moveTo>
                  <a:lnTo>
                    <a:pt x="0" y="3560"/>
                  </a:lnTo>
                  <a:lnTo>
                    <a:pt x="2489" y="3560"/>
                  </a:lnTo>
                  <a:lnTo>
                    <a:pt x="248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endParaRPr>
            </a:p>
          </p:txBody>
        </p:sp>
      </p:grpSp>
      <p:sp>
        <p:nvSpPr>
          <p:cNvPr id="243" name="Oval 31">
            <a:extLst>
              <a:ext uri="{FF2B5EF4-FFF2-40B4-BE49-F238E27FC236}">
                <a16:creationId xmlns:a16="http://schemas.microsoft.com/office/drawing/2014/main" id="{1F5C069D-08D6-447A-A338-0000E0B7B83A}"/>
              </a:ext>
            </a:extLst>
          </p:cNvPr>
          <p:cNvSpPr/>
          <p:nvPr/>
        </p:nvSpPr>
        <p:spPr>
          <a:xfrm>
            <a:off x="4062344" y="2350898"/>
            <a:ext cx="984794" cy="927325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ea typeface="Arial Unicode MS"/>
              <a:cs typeface="Calibri Light" panose="020F0302020204030204" pitchFamily="34" charset="0"/>
            </a:endParaRPr>
          </a:p>
        </p:txBody>
      </p:sp>
      <p:sp>
        <p:nvSpPr>
          <p:cNvPr id="244" name="Oval 2">
            <a:extLst>
              <a:ext uri="{FF2B5EF4-FFF2-40B4-BE49-F238E27FC236}">
                <a16:creationId xmlns:a16="http://schemas.microsoft.com/office/drawing/2014/main" id="{1D965716-B342-482B-B51C-A28150D3938A}"/>
              </a:ext>
            </a:extLst>
          </p:cNvPr>
          <p:cNvSpPr/>
          <p:nvPr/>
        </p:nvSpPr>
        <p:spPr>
          <a:xfrm>
            <a:off x="3988570" y="2288060"/>
            <a:ext cx="1132342" cy="1053002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7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ea typeface="Arial Unicode MS"/>
              <a:cs typeface="Calibri Light" panose="020F0302020204030204" pitchFamily="34" charset="0"/>
            </a:endParaRPr>
          </a:p>
        </p:txBody>
      </p:sp>
      <p:grpSp>
        <p:nvGrpSpPr>
          <p:cNvPr id="245" name="Google Shape;6687;p54"/>
          <p:cNvGrpSpPr/>
          <p:nvPr/>
        </p:nvGrpSpPr>
        <p:grpSpPr>
          <a:xfrm>
            <a:off x="4205502" y="2473354"/>
            <a:ext cx="698477" cy="550418"/>
            <a:chOff x="-60987850" y="4100950"/>
            <a:chExt cx="316650" cy="315650"/>
          </a:xfrm>
          <a:solidFill>
            <a:srgbClr val="2E5965"/>
          </a:solidFill>
        </p:grpSpPr>
        <p:sp>
          <p:nvSpPr>
            <p:cNvPr id="246" name="Google Shape;6688;p54"/>
            <p:cNvSpPr/>
            <p:nvPr/>
          </p:nvSpPr>
          <p:spPr>
            <a:xfrm>
              <a:off x="-60987850" y="4355925"/>
              <a:ext cx="315875" cy="60675"/>
            </a:xfrm>
            <a:custGeom>
              <a:avLst/>
              <a:gdLst/>
              <a:ahLst/>
              <a:cxnLst/>
              <a:rect l="l" t="t" r="r" b="b"/>
              <a:pathLst>
                <a:path w="12635" h="2427" extrusionOk="0">
                  <a:moveTo>
                    <a:pt x="1230" y="1"/>
                  </a:moveTo>
                  <a:cubicBezTo>
                    <a:pt x="537" y="1"/>
                    <a:pt x="1" y="536"/>
                    <a:pt x="1" y="1198"/>
                  </a:cubicBezTo>
                  <a:lnTo>
                    <a:pt x="1" y="2049"/>
                  </a:lnTo>
                  <a:cubicBezTo>
                    <a:pt x="1" y="2269"/>
                    <a:pt x="190" y="2427"/>
                    <a:pt x="379" y="2427"/>
                  </a:cubicBezTo>
                  <a:lnTo>
                    <a:pt x="12256" y="2427"/>
                  </a:lnTo>
                  <a:cubicBezTo>
                    <a:pt x="12477" y="2427"/>
                    <a:pt x="12634" y="2238"/>
                    <a:pt x="12634" y="2049"/>
                  </a:cubicBezTo>
                  <a:lnTo>
                    <a:pt x="12634" y="1198"/>
                  </a:lnTo>
                  <a:cubicBezTo>
                    <a:pt x="12634" y="536"/>
                    <a:pt x="12099" y="1"/>
                    <a:pt x="1140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endParaRPr>
            </a:p>
          </p:txBody>
        </p:sp>
        <p:sp>
          <p:nvSpPr>
            <p:cNvPr id="247" name="Google Shape;6689;p54"/>
            <p:cNvSpPr/>
            <p:nvPr/>
          </p:nvSpPr>
          <p:spPr>
            <a:xfrm>
              <a:off x="-60987050" y="4100950"/>
              <a:ext cx="315850" cy="123475"/>
            </a:xfrm>
            <a:custGeom>
              <a:avLst/>
              <a:gdLst/>
              <a:ahLst/>
              <a:cxnLst/>
              <a:rect l="l" t="t" r="r" b="b"/>
              <a:pathLst>
                <a:path w="12634" h="4939" extrusionOk="0">
                  <a:moveTo>
                    <a:pt x="6270" y="2355"/>
                  </a:moveTo>
                  <a:cubicBezTo>
                    <a:pt x="6490" y="2355"/>
                    <a:pt x="6711" y="2544"/>
                    <a:pt x="6711" y="2796"/>
                  </a:cubicBezTo>
                  <a:cubicBezTo>
                    <a:pt x="6711" y="2985"/>
                    <a:pt x="6490" y="3174"/>
                    <a:pt x="6270" y="3174"/>
                  </a:cubicBezTo>
                  <a:cubicBezTo>
                    <a:pt x="6018" y="3174"/>
                    <a:pt x="5860" y="2985"/>
                    <a:pt x="5860" y="2796"/>
                  </a:cubicBezTo>
                  <a:cubicBezTo>
                    <a:pt x="5860" y="2544"/>
                    <a:pt x="6081" y="2355"/>
                    <a:pt x="6270" y="2355"/>
                  </a:cubicBezTo>
                  <a:close/>
                  <a:moveTo>
                    <a:pt x="6290" y="0"/>
                  </a:moveTo>
                  <a:cubicBezTo>
                    <a:pt x="6238" y="0"/>
                    <a:pt x="6191" y="8"/>
                    <a:pt x="6144" y="24"/>
                  </a:cubicBezTo>
                  <a:lnTo>
                    <a:pt x="252" y="2513"/>
                  </a:lnTo>
                  <a:cubicBezTo>
                    <a:pt x="95" y="2576"/>
                    <a:pt x="0" y="2702"/>
                    <a:pt x="0" y="2891"/>
                  </a:cubicBezTo>
                  <a:lnTo>
                    <a:pt x="0" y="4561"/>
                  </a:lnTo>
                  <a:cubicBezTo>
                    <a:pt x="0" y="4781"/>
                    <a:pt x="189" y="4939"/>
                    <a:pt x="410" y="4939"/>
                  </a:cubicBezTo>
                  <a:lnTo>
                    <a:pt x="12256" y="4939"/>
                  </a:lnTo>
                  <a:cubicBezTo>
                    <a:pt x="12476" y="4939"/>
                    <a:pt x="12634" y="4750"/>
                    <a:pt x="12634" y="4561"/>
                  </a:cubicBezTo>
                  <a:lnTo>
                    <a:pt x="12634" y="2891"/>
                  </a:lnTo>
                  <a:cubicBezTo>
                    <a:pt x="12602" y="2702"/>
                    <a:pt x="12539" y="2544"/>
                    <a:pt x="12382" y="2513"/>
                  </a:cubicBezTo>
                  <a:lnTo>
                    <a:pt x="6459" y="24"/>
                  </a:lnTo>
                  <a:cubicBezTo>
                    <a:pt x="6396" y="8"/>
                    <a:pt x="6341" y="0"/>
                    <a:pt x="629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endParaRPr>
            </a:p>
          </p:txBody>
        </p:sp>
        <p:sp>
          <p:nvSpPr>
            <p:cNvPr id="248" name="Google Shape;6690;p54"/>
            <p:cNvSpPr/>
            <p:nvPr/>
          </p:nvSpPr>
          <p:spPr>
            <a:xfrm>
              <a:off x="-60757075" y="4245675"/>
              <a:ext cx="61475" cy="89025"/>
            </a:xfrm>
            <a:custGeom>
              <a:avLst/>
              <a:gdLst/>
              <a:ahLst/>
              <a:cxnLst/>
              <a:rect l="l" t="t" r="r" b="b"/>
              <a:pathLst>
                <a:path w="2459" h="3561" extrusionOk="0">
                  <a:moveTo>
                    <a:pt x="1" y="0"/>
                  </a:moveTo>
                  <a:lnTo>
                    <a:pt x="1" y="3560"/>
                  </a:lnTo>
                  <a:lnTo>
                    <a:pt x="2458" y="3560"/>
                  </a:lnTo>
                  <a:lnTo>
                    <a:pt x="245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endParaRPr>
            </a:p>
          </p:txBody>
        </p:sp>
        <p:sp>
          <p:nvSpPr>
            <p:cNvPr id="249" name="Google Shape;6691;p54"/>
            <p:cNvSpPr/>
            <p:nvPr/>
          </p:nvSpPr>
          <p:spPr>
            <a:xfrm>
              <a:off x="-60861025" y="4245675"/>
              <a:ext cx="62225" cy="89025"/>
            </a:xfrm>
            <a:custGeom>
              <a:avLst/>
              <a:gdLst/>
              <a:ahLst/>
              <a:cxnLst/>
              <a:rect l="l" t="t" r="r" b="b"/>
              <a:pathLst>
                <a:path w="2489" h="3561" extrusionOk="0">
                  <a:moveTo>
                    <a:pt x="0" y="0"/>
                  </a:moveTo>
                  <a:lnTo>
                    <a:pt x="0" y="3560"/>
                  </a:lnTo>
                  <a:lnTo>
                    <a:pt x="2489" y="3560"/>
                  </a:lnTo>
                  <a:lnTo>
                    <a:pt x="248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endParaRPr>
            </a:p>
          </p:txBody>
        </p:sp>
        <p:sp>
          <p:nvSpPr>
            <p:cNvPr id="250" name="Google Shape;6692;p54"/>
            <p:cNvSpPr/>
            <p:nvPr/>
          </p:nvSpPr>
          <p:spPr>
            <a:xfrm>
              <a:off x="-60964200" y="4245675"/>
              <a:ext cx="62225" cy="89025"/>
            </a:xfrm>
            <a:custGeom>
              <a:avLst/>
              <a:gdLst/>
              <a:ahLst/>
              <a:cxnLst/>
              <a:rect l="l" t="t" r="r" b="b"/>
              <a:pathLst>
                <a:path w="2489" h="3561" extrusionOk="0">
                  <a:moveTo>
                    <a:pt x="0" y="0"/>
                  </a:moveTo>
                  <a:lnTo>
                    <a:pt x="0" y="3560"/>
                  </a:lnTo>
                  <a:lnTo>
                    <a:pt x="2489" y="3560"/>
                  </a:lnTo>
                  <a:lnTo>
                    <a:pt x="248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endParaRPr>
            </a:p>
          </p:txBody>
        </p:sp>
      </p:grpSp>
      <p:sp>
        <p:nvSpPr>
          <p:cNvPr id="252" name="Google Shape;1046;p37"/>
          <p:cNvSpPr txBox="1">
            <a:spLocks/>
          </p:cNvSpPr>
          <p:nvPr/>
        </p:nvSpPr>
        <p:spPr>
          <a:xfrm>
            <a:off x="4479368" y="962757"/>
            <a:ext cx="6389559" cy="415655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ts val="2800"/>
              <a:defRPr/>
            </a:pPr>
            <a:r>
              <a:rPr lang="hr-HR" sz="320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rPr>
              <a:t>Platforma DTO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C95F4D7F-F963-4445-A147-F0E3384F3E06}"/>
              </a:ext>
            </a:extLst>
          </p:cNvPr>
          <p:cNvSpPr txBox="1"/>
          <p:nvPr/>
        </p:nvSpPr>
        <p:spPr>
          <a:xfrm>
            <a:off x="164319" y="374927"/>
            <a:ext cx="2498408" cy="52322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lvl="0" algn="ctr">
              <a:defRPr/>
            </a:pPr>
            <a:r>
              <a:rPr lang="hr-HR" sz="2800" b="1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Proračunske institucije</a:t>
            </a:r>
          </a:p>
        </p:txBody>
      </p:sp>
      <p:sp>
        <p:nvSpPr>
          <p:cNvPr id="254" name="Oval 32">
            <a:extLst>
              <a:ext uri="{FF2B5EF4-FFF2-40B4-BE49-F238E27FC236}">
                <a16:creationId xmlns:a16="http://schemas.microsoft.com/office/drawing/2014/main" id="{20F3B4B7-0BF2-4406-A35B-8AE6C30F0AF0}"/>
              </a:ext>
            </a:extLst>
          </p:cNvPr>
          <p:cNvSpPr/>
          <p:nvPr/>
        </p:nvSpPr>
        <p:spPr>
          <a:xfrm>
            <a:off x="2381178" y="881867"/>
            <a:ext cx="642454" cy="642454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ea typeface="Arial Unicode MS"/>
              <a:cs typeface="Calibri Light" panose="020F0302020204030204" pitchFamily="34" charset="0"/>
            </a:endParaRPr>
          </a:p>
        </p:txBody>
      </p:sp>
      <p:sp>
        <p:nvSpPr>
          <p:cNvPr id="255" name="Oval 9">
            <a:extLst>
              <a:ext uri="{FF2B5EF4-FFF2-40B4-BE49-F238E27FC236}">
                <a16:creationId xmlns:a16="http://schemas.microsoft.com/office/drawing/2014/main" id="{00E85984-3F74-4494-9960-6F4042F5E1C9}"/>
              </a:ext>
            </a:extLst>
          </p:cNvPr>
          <p:cNvSpPr/>
          <p:nvPr/>
        </p:nvSpPr>
        <p:spPr>
          <a:xfrm>
            <a:off x="2276579" y="806897"/>
            <a:ext cx="810105" cy="810105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7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ea typeface="Arial Unicode MS"/>
              <a:cs typeface="Calibri Light" panose="020F0302020204030204" pitchFamily="34" charset="0"/>
            </a:endParaRPr>
          </a:p>
        </p:txBody>
      </p:sp>
      <p:sp>
        <p:nvSpPr>
          <p:cNvPr id="256" name="Round Same Side Corner Rectangle 8">
            <a:extLst>
              <a:ext uri="{FF2B5EF4-FFF2-40B4-BE49-F238E27FC236}">
                <a16:creationId xmlns:a16="http://schemas.microsoft.com/office/drawing/2014/main" id="{E4451B41-2F0A-4F98-8F16-0D0192492445}"/>
              </a:ext>
            </a:extLst>
          </p:cNvPr>
          <p:cNvSpPr/>
          <p:nvPr/>
        </p:nvSpPr>
        <p:spPr>
          <a:xfrm>
            <a:off x="2490976" y="953042"/>
            <a:ext cx="422858" cy="405827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rgbClr val="2E596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7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ea typeface="Arial Unicode MS"/>
              <a:cs typeface="Calibri Light" panose="020F0302020204030204" pitchFamily="34" charset="0"/>
            </a:endParaRPr>
          </a:p>
        </p:txBody>
      </p:sp>
      <p:cxnSp>
        <p:nvCxnSpPr>
          <p:cNvPr id="257" name="Straight Arrow Connector 25">
            <a:extLst>
              <a:ext uri="{FF2B5EF4-FFF2-40B4-BE49-F238E27FC236}">
                <a16:creationId xmlns:a16="http://schemas.microsoft.com/office/drawing/2014/main" id="{D342189B-6BDC-4A3A-AD72-60148AFDE5DF}"/>
              </a:ext>
            </a:extLst>
          </p:cNvPr>
          <p:cNvCxnSpPr>
            <a:cxnSpLocks/>
            <a:stCxn id="255" idx="4"/>
            <a:endCxn id="236" idx="0"/>
          </p:cNvCxnSpPr>
          <p:nvPr/>
        </p:nvCxnSpPr>
        <p:spPr>
          <a:xfrm flipH="1">
            <a:off x="2678259" y="1617002"/>
            <a:ext cx="3373" cy="1792957"/>
          </a:xfrm>
          <a:prstGeom prst="straightConnector1">
            <a:avLst/>
          </a:prstGeom>
          <a:noFill/>
          <a:ln w="25400" cap="flat" cmpd="sng" algn="ctr">
            <a:solidFill>
              <a:sysClr val="window" lastClr="FFFFFF"/>
            </a:solidFill>
            <a:prstDash val="dash"/>
            <a:miter lim="800000"/>
            <a:headEnd type="none" w="med" len="med"/>
            <a:tailEnd type="arrow" w="med" len="med"/>
          </a:ln>
          <a:effectLst/>
        </p:spPr>
      </p:cxnSp>
      <p:sp>
        <p:nvSpPr>
          <p:cNvPr id="258" name="Google Shape;1045;p37"/>
          <p:cNvSpPr txBox="1">
            <a:spLocks/>
          </p:cNvSpPr>
          <p:nvPr/>
        </p:nvSpPr>
        <p:spPr>
          <a:xfrm rot="16200000">
            <a:off x="1483310" y="2342612"/>
            <a:ext cx="1792957" cy="341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Light"/>
              <a:buChar char="●"/>
              <a:defRPr sz="1800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○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■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●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○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■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●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○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FFFFFF"/>
              </a:buClr>
              <a:buSzPts val="1400"/>
              <a:buFont typeface="Roboto Light"/>
              <a:buChar char="■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hr-HR" sz="2000"/>
              <a:t>Rashod</a:t>
            </a:r>
          </a:p>
        </p:txBody>
      </p:sp>
      <p:cxnSp>
        <p:nvCxnSpPr>
          <p:cNvPr id="7" name="Соединительная линия уступом 6"/>
          <p:cNvCxnSpPr/>
          <p:nvPr/>
        </p:nvCxnSpPr>
        <p:spPr>
          <a:xfrm>
            <a:off x="5120912" y="2803339"/>
            <a:ext cx="4897189" cy="12700"/>
          </a:xfrm>
          <a:prstGeom prst="bentConnector3">
            <a:avLst/>
          </a:prstGeom>
          <a:noFill/>
          <a:ln w="25400" cap="flat" cmpd="sng" algn="ctr">
            <a:solidFill>
              <a:srgbClr val="FFFF00"/>
            </a:solidFill>
            <a:prstDash val="dash"/>
            <a:miter lim="800000"/>
            <a:headEnd type="none" w="med" len="med"/>
            <a:tailEnd type="arrow" w="med" len="med"/>
          </a:ln>
          <a:effectLst/>
        </p:spPr>
      </p:cxnSp>
      <p:sp>
        <p:nvSpPr>
          <p:cNvPr id="264" name="Google Shape;1045;p37"/>
          <p:cNvSpPr txBox="1">
            <a:spLocks/>
          </p:cNvSpPr>
          <p:nvPr/>
        </p:nvSpPr>
        <p:spPr>
          <a:xfrm>
            <a:off x="4479368" y="3742691"/>
            <a:ext cx="4943475" cy="341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Light"/>
              <a:buChar char="●"/>
              <a:defRPr sz="1800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○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■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●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○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■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●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○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FFFFFF"/>
              </a:buClr>
              <a:buSzPts val="1400"/>
              <a:buFont typeface="Roboto Light"/>
              <a:buChar char="■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pPr marL="0" indent="0" algn="ctr">
              <a:lnSpc>
                <a:spcPct val="100000"/>
              </a:lnSpc>
              <a:buFont typeface="Roboto Light"/>
              <a:buNone/>
            </a:pPr>
            <a:endParaRPr lang="ky-KG" sz="2000" kern="0" dirty="0"/>
          </a:p>
        </p:txBody>
      </p:sp>
      <p:cxnSp>
        <p:nvCxnSpPr>
          <p:cNvPr id="265" name="Соединительная линия уступом 264"/>
          <p:cNvCxnSpPr>
            <a:stCxn id="236" idx="2"/>
            <a:endCxn id="103" idx="0"/>
          </p:cNvCxnSpPr>
          <p:nvPr/>
        </p:nvCxnSpPr>
        <p:spPr>
          <a:xfrm rot="10800000" flipV="1">
            <a:off x="1797648" y="3815011"/>
            <a:ext cx="475558" cy="1891053"/>
          </a:xfrm>
          <a:prstGeom prst="bentConnector2">
            <a:avLst/>
          </a:prstGeom>
          <a:noFill/>
          <a:ln w="25400" cap="flat" cmpd="sng" algn="ctr">
            <a:solidFill>
              <a:srgbClr val="FF0000"/>
            </a:solidFill>
            <a:prstDash val="dash"/>
            <a:miter lim="800000"/>
            <a:headEnd type="none" w="med" len="med"/>
            <a:tailEnd type="arrow" w="med" len="med"/>
          </a:ln>
          <a:effectLst/>
        </p:spPr>
      </p:cxnSp>
      <p:sp>
        <p:nvSpPr>
          <p:cNvPr id="266" name="Google Shape;1045;p37"/>
          <p:cNvSpPr txBox="1">
            <a:spLocks/>
          </p:cNvSpPr>
          <p:nvPr/>
        </p:nvSpPr>
        <p:spPr>
          <a:xfrm>
            <a:off x="7750935" y="4904933"/>
            <a:ext cx="2398309" cy="341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Light"/>
              <a:buChar char="●"/>
              <a:defRPr sz="1800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○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■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●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○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■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●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○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FFFFFF"/>
              </a:buClr>
              <a:buSzPts val="1400"/>
              <a:buFont typeface="Roboto Light"/>
              <a:buChar char="■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hr-HR" sz="2000" b="1" dirty="0"/>
              <a:t>Otplata u DTO-u</a:t>
            </a:r>
          </a:p>
        </p:txBody>
      </p:sp>
      <p:pic>
        <p:nvPicPr>
          <p:cNvPr id="69" name="Рисунок 6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693" y="5903637"/>
            <a:ext cx="434656" cy="414959"/>
          </a:xfrm>
          <a:prstGeom prst="rect">
            <a:avLst/>
          </a:prstGeom>
        </p:spPr>
      </p:pic>
      <p:cxnSp>
        <p:nvCxnSpPr>
          <p:cNvPr id="71" name="Соединительная линия уступом 70"/>
          <p:cNvCxnSpPr>
            <a:stCxn id="236" idx="7"/>
            <a:endCxn id="233" idx="2"/>
          </p:cNvCxnSpPr>
          <p:nvPr/>
        </p:nvCxnSpPr>
        <p:spPr>
          <a:xfrm rot="5400000" flipH="1" flipV="1">
            <a:off x="3137262" y="2677422"/>
            <a:ext cx="678587" cy="1023763"/>
          </a:xfrm>
          <a:prstGeom prst="bentConnector2">
            <a:avLst/>
          </a:prstGeom>
          <a:noFill/>
          <a:ln w="25400" cap="flat" cmpd="sng" algn="ctr">
            <a:solidFill>
              <a:srgbClr val="00B050"/>
            </a:solidFill>
            <a:prstDash val="dash"/>
            <a:miter lim="800000"/>
            <a:headEnd type="none" w="med" len="med"/>
            <a:tailEnd type="arrow" w="med" len="med"/>
          </a:ln>
          <a:effectLst/>
        </p:spPr>
      </p:cxnSp>
      <p:sp>
        <p:nvSpPr>
          <p:cNvPr id="96" name="Oval 31">
            <a:extLst>
              <a:ext uri="{FF2B5EF4-FFF2-40B4-BE49-F238E27FC236}">
                <a16:creationId xmlns:a16="http://schemas.microsoft.com/office/drawing/2014/main" id="{1F5C069D-08D6-447A-A338-0000E0B7B83A}"/>
              </a:ext>
            </a:extLst>
          </p:cNvPr>
          <p:cNvSpPr/>
          <p:nvPr/>
        </p:nvSpPr>
        <p:spPr>
          <a:xfrm>
            <a:off x="10106783" y="2207278"/>
            <a:ext cx="984794" cy="962773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ea typeface="Arial Unicode MS"/>
              <a:cs typeface="Calibri Light" panose="020F0302020204030204" pitchFamily="34" charset="0"/>
            </a:endParaRPr>
          </a:p>
        </p:txBody>
      </p:sp>
      <p:sp>
        <p:nvSpPr>
          <p:cNvPr id="128" name="Round Same Side Corner Rectangle 8">
            <a:extLst>
              <a:ext uri="{FF2B5EF4-FFF2-40B4-BE49-F238E27FC236}">
                <a16:creationId xmlns:a16="http://schemas.microsoft.com/office/drawing/2014/main" id="{E4451B41-2F0A-4F98-8F16-0D0192492445}"/>
              </a:ext>
            </a:extLst>
          </p:cNvPr>
          <p:cNvSpPr/>
          <p:nvPr/>
        </p:nvSpPr>
        <p:spPr>
          <a:xfrm>
            <a:off x="10353754" y="2413557"/>
            <a:ext cx="560651" cy="557313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rgbClr val="2E596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7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ea typeface="Arial Unicode MS"/>
              <a:cs typeface="Calibri Light" panose="020F0302020204030204" pitchFamily="34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C95F4D7F-F963-4445-A147-F0E3384F3E06}"/>
              </a:ext>
            </a:extLst>
          </p:cNvPr>
          <p:cNvSpPr txBox="1"/>
          <p:nvPr/>
        </p:nvSpPr>
        <p:spPr>
          <a:xfrm>
            <a:off x="8468932" y="1910881"/>
            <a:ext cx="2445473" cy="52322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lvl="0" algn="ctr">
              <a:defRPr/>
            </a:pPr>
            <a:r>
              <a:rPr lang="hr-HR" sz="2800" b="1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Sudionik</a:t>
            </a:r>
          </a:p>
        </p:txBody>
      </p:sp>
      <p:sp>
        <p:nvSpPr>
          <p:cNvPr id="101" name="Oval 2">
            <a:extLst>
              <a:ext uri="{FF2B5EF4-FFF2-40B4-BE49-F238E27FC236}">
                <a16:creationId xmlns:a16="http://schemas.microsoft.com/office/drawing/2014/main" id="{1D965716-B342-482B-B51C-A28150D3938A}"/>
              </a:ext>
            </a:extLst>
          </p:cNvPr>
          <p:cNvSpPr/>
          <p:nvPr/>
        </p:nvSpPr>
        <p:spPr>
          <a:xfrm>
            <a:off x="6162675" y="3493785"/>
            <a:ext cx="2952750" cy="1399335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7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ea typeface="Arial Unicode MS"/>
              <a:cs typeface="Calibri Light" panose="020F0302020204030204" pitchFamily="34" charset="0"/>
            </a:endParaRPr>
          </a:p>
        </p:txBody>
      </p:sp>
      <p:cxnSp>
        <p:nvCxnSpPr>
          <p:cNvPr id="104" name="Соединительная линия уступом 103"/>
          <p:cNvCxnSpPr>
            <a:stCxn id="244" idx="5"/>
            <a:endCxn id="101" idx="1"/>
          </p:cNvCxnSpPr>
          <p:nvPr/>
        </p:nvCxnSpPr>
        <p:spPr>
          <a:xfrm rot="16200000" flipH="1">
            <a:off x="5519159" y="2622777"/>
            <a:ext cx="511860" cy="1640011"/>
          </a:xfrm>
          <a:prstGeom prst="bentConnector3">
            <a:avLst>
              <a:gd name="adj1" fmla="val 50000"/>
            </a:avLst>
          </a:prstGeom>
          <a:noFill/>
          <a:ln w="25400" cap="flat" cmpd="sng" algn="ctr">
            <a:solidFill>
              <a:srgbClr val="FFFF00"/>
            </a:solidFill>
            <a:prstDash val="dash"/>
            <a:miter lim="800000"/>
            <a:headEnd type="none" w="med" len="med"/>
            <a:tailEnd type="arrow" w="med" len="med"/>
          </a:ln>
          <a:effectLst/>
        </p:spPr>
      </p:cxnSp>
      <p:cxnSp>
        <p:nvCxnSpPr>
          <p:cNvPr id="107" name="Соединительная линия уступом 106"/>
          <p:cNvCxnSpPr>
            <a:endCxn id="101" idx="7"/>
          </p:cNvCxnSpPr>
          <p:nvPr/>
        </p:nvCxnSpPr>
        <p:spPr>
          <a:xfrm rot="10800000" flipV="1">
            <a:off x="8683005" y="3278221"/>
            <a:ext cx="1951074" cy="420492"/>
          </a:xfrm>
          <a:prstGeom prst="bentConnector2">
            <a:avLst/>
          </a:prstGeom>
          <a:noFill/>
          <a:ln w="25400" cap="flat" cmpd="sng" algn="ctr">
            <a:solidFill>
              <a:srgbClr val="FFFF00"/>
            </a:solidFill>
            <a:prstDash val="dash"/>
            <a:miter lim="800000"/>
            <a:headEnd type="none" w="med" len="med"/>
            <a:tailEnd type="arrow" w="med" len="med"/>
          </a:ln>
          <a:effectLst/>
        </p:spPr>
      </p:cxnSp>
      <p:sp>
        <p:nvSpPr>
          <p:cNvPr id="118" name="TextBox 117">
            <a:extLst>
              <a:ext uri="{FF2B5EF4-FFF2-40B4-BE49-F238E27FC236}">
                <a16:creationId xmlns:a16="http://schemas.microsoft.com/office/drawing/2014/main" id="{C95F4D7F-F963-4445-A147-F0E3384F3E06}"/>
              </a:ext>
            </a:extLst>
          </p:cNvPr>
          <p:cNvSpPr txBox="1"/>
          <p:nvPr/>
        </p:nvSpPr>
        <p:spPr>
          <a:xfrm>
            <a:off x="6451410" y="3712423"/>
            <a:ext cx="2445473" cy="92333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lvl="0" algn="ctr">
              <a:defRPr/>
            </a:pPr>
            <a:r>
              <a:rPr lang="hr-HR" b="1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Kreditiranje proračunskih prihoda (plaćanje poreza)</a:t>
            </a:r>
          </a:p>
        </p:txBody>
      </p:sp>
      <p:sp>
        <p:nvSpPr>
          <p:cNvPr id="120" name="Right Arrow 18">
            <a:extLst>
              <a:ext uri="{FF2B5EF4-FFF2-40B4-BE49-F238E27FC236}">
                <a16:creationId xmlns:a16="http://schemas.microsoft.com/office/drawing/2014/main" id="{A7156E5D-6767-4EEF-A624-244540A728C2}"/>
              </a:ext>
            </a:extLst>
          </p:cNvPr>
          <p:cNvSpPr/>
          <p:nvPr/>
        </p:nvSpPr>
        <p:spPr>
          <a:xfrm rot="16200000" flipH="1">
            <a:off x="7450095" y="5018375"/>
            <a:ext cx="601679" cy="374797"/>
          </a:xfrm>
          <a:prstGeom prst="rightArrow">
            <a:avLst>
              <a:gd name="adj1" fmla="val 50000"/>
              <a:gd name="adj2" fmla="val 53344"/>
            </a:avLst>
          </a:prstGeom>
          <a:solidFill>
            <a:schemeClr val="accent6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7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cxnSp>
        <p:nvCxnSpPr>
          <p:cNvPr id="121" name="Соединительная линия уступом 120"/>
          <p:cNvCxnSpPr>
            <a:endCxn id="236" idx="5"/>
          </p:cNvCxnSpPr>
          <p:nvPr/>
        </p:nvCxnSpPr>
        <p:spPr>
          <a:xfrm rot="10800000">
            <a:off x="2964675" y="4101427"/>
            <a:ext cx="4709475" cy="1405188"/>
          </a:xfrm>
          <a:prstGeom prst="bentConnector2">
            <a:avLst/>
          </a:prstGeom>
          <a:noFill/>
          <a:ln w="25400" cap="flat" cmpd="sng" algn="ctr">
            <a:solidFill>
              <a:srgbClr val="00B050"/>
            </a:solidFill>
            <a:prstDash val="dash"/>
            <a:miter lim="800000"/>
            <a:headEnd type="none" w="med" len="med"/>
            <a:tailEnd type="arrow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260248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003;p37"/>
          <p:cNvSpPr txBox="1">
            <a:spLocks/>
          </p:cNvSpPr>
          <p:nvPr/>
        </p:nvSpPr>
        <p:spPr>
          <a:xfrm>
            <a:off x="1657350" y="95808"/>
            <a:ext cx="9067799" cy="1152208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1219170"/>
            <a:r>
              <a:rPr lang="hr-HR" sz="2800">
                <a:solidFill>
                  <a:schemeClr val="bg1"/>
                </a:solidFill>
                <a:latin typeface="Arial Black" panose="020B0A04020102020204" pitchFamily="34" charset="0"/>
                <a:ea typeface="+mn-ea"/>
                <a:cs typeface="DIN Pro Bold" panose="020B0804020101020102" pitchFamily="34" charset="-52"/>
              </a:rPr>
              <a:t>DTO – alat za operativnu i pouzdanu kontrolu</a:t>
            </a:r>
          </a:p>
        </p:txBody>
      </p:sp>
      <p:pic>
        <p:nvPicPr>
          <p:cNvPr id="172" name="Рисунок 17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3288" y="86554"/>
            <a:ext cx="771919" cy="709740"/>
          </a:xfrm>
          <a:prstGeom prst="rect">
            <a:avLst/>
          </a:prstGeom>
        </p:spPr>
      </p:pic>
      <p:sp>
        <p:nvSpPr>
          <p:cNvPr id="75" name="Oval 21">
            <a:extLst>
              <a:ext uri="{FF2B5EF4-FFF2-40B4-BE49-F238E27FC236}">
                <a16:creationId xmlns:a16="http://schemas.microsoft.com/office/drawing/2014/main" id="{8FA71486-1034-4AA7-9A1C-D2F6F9C29421}"/>
              </a:ext>
            </a:extLst>
          </p:cNvPr>
          <p:cNvSpPr/>
          <p:nvPr/>
        </p:nvSpPr>
        <p:spPr>
          <a:xfrm>
            <a:off x="9547826" y="2863386"/>
            <a:ext cx="2009216" cy="1955597"/>
          </a:xfrm>
          <a:prstGeom prst="ellipse">
            <a:avLst/>
          </a:prstGeom>
          <a:solidFill>
            <a:schemeClr val="bg1"/>
          </a:solidFill>
          <a:ln w="12700">
            <a:noFill/>
          </a:ln>
          <a:effectLst>
            <a:glow rad="76200">
              <a:schemeClr val="bg1">
                <a:alpha val="13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76" name="Oval 22">
            <a:extLst>
              <a:ext uri="{FF2B5EF4-FFF2-40B4-BE49-F238E27FC236}">
                <a16:creationId xmlns:a16="http://schemas.microsoft.com/office/drawing/2014/main" id="{2A3EF48D-D528-46FA-8AA8-4AE760AA1FE3}"/>
              </a:ext>
            </a:extLst>
          </p:cNvPr>
          <p:cNvSpPr/>
          <p:nvPr/>
        </p:nvSpPr>
        <p:spPr>
          <a:xfrm>
            <a:off x="9412068" y="2695924"/>
            <a:ext cx="2280732" cy="2219867"/>
          </a:xfrm>
          <a:prstGeom prst="ellipse">
            <a:avLst/>
          </a:prstGeom>
          <a:noFill/>
          <a:ln w="254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86" name="Freeform: Shape 10">
            <a:extLst>
              <a:ext uri="{FF2B5EF4-FFF2-40B4-BE49-F238E27FC236}">
                <a16:creationId xmlns:a16="http://schemas.microsoft.com/office/drawing/2014/main" id="{EF061A48-8FF2-4A96-8D5E-87819CAF7204}"/>
              </a:ext>
            </a:extLst>
          </p:cNvPr>
          <p:cNvSpPr/>
          <p:nvPr/>
        </p:nvSpPr>
        <p:spPr>
          <a:xfrm>
            <a:off x="10187891" y="3505387"/>
            <a:ext cx="729085" cy="300471"/>
          </a:xfrm>
          <a:custGeom>
            <a:avLst/>
            <a:gdLst>
              <a:gd name="connsiteX0" fmla="*/ 0 w 578232"/>
              <a:gd name="connsiteY0" fmla="*/ 0 h 238301"/>
              <a:gd name="connsiteX1" fmla="*/ 245661 w 578232"/>
              <a:gd name="connsiteY1" fmla="*/ 37498 h 238301"/>
              <a:gd name="connsiteX2" fmla="*/ 452423 w 578232"/>
              <a:gd name="connsiteY2" fmla="*/ 29437 h 238301"/>
              <a:gd name="connsiteX3" fmla="*/ 516554 w 578232"/>
              <a:gd name="connsiteY3" fmla="*/ 18924 h 238301"/>
              <a:gd name="connsiteX4" fmla="*/ 578583 w 578232"/>
              <a:gd name="connsiteY4" fmla="*/ 1051 h 238301"/>
              <a:gd name="connsiteX5" fmla="*/ 578583 w 578232"/>
              <a:gd name="connsiteY5" fmla="*/ 11915 h 238301"/>
              <a:gd name="connsiteX6" fmla="*/ 578933 w 578232"/>
              <a:gd name="connsiteY6" fmla="*/ 182231 h 238301"/>
              <a:gd name="connsiteX7" fmla="*/ 561762 w 578232"/>
              <a:gd name="connsiteY7" fmla="*/ 207813 h 238301"/>
              <a:gd name="connsiteX8" fmla="*/ 462586 w 578232"/>
              <a:gd name="connsiteY8" fmla="*/ 230592 h 238301"/>
              <a:gd name="connsiteX9" fmla="*/ 247063 w 578232"/>
              <a:gd name="connsiteY9" fmla="*/ 240755 h 238301"/>
              <a:gd name="connsiteX10" fmla="*/ 40651 w 578232"/>
              <a:gd name="connsiteY10" fmla="*/ 215874 h 238301"/>
              <a:gd name="connsiteX11" fmla="*/ 0 w 578232"/>
              <a:gd name="connsiteY11" fmla="*/ 163307 h 238301"/>
              <a:gd name="connsiteX12" fmla="*/ 0 w 578232"/>
              <a:gd name="connsiteY12" fmla="*/ 12266 h 238301"/>
              <a:gd name="connsiteX13" fmla="*/ 0 w 578232"/>
              <a:gd name="connsiteY13" fmla="*/ 0 h 238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78232" h="238301">
                <a:moveTo>
                  <a:pt x="0" y="0"/>
                </a:moveTo>
                <a:cubicBezTo>
                  <a:pt x="79551" y="31540"/>
                  <a:pt x="162606" y="35395"/>
                  <a:pt x="245661" y="37498"/>
                </a:cubicBezTo>
                <a:cubicBezTo>
                  <a:pt x="314699" y="39250"/>
                  <a:pt x="383736" y="38899"/>
                  <a:pt x="452423" y="29437"/>
                </a:cubicBezTo>
                <a:cubicBezTo>
                  <a:pt x="473800" y="26634"/>
                  <a:pt x="495528" y="23480"/>
                  <a:pt x="516554" y="18924"/>
                </a:cubicBezTo>
                <a:cubicBezTo>
                  <a:pt x="537231" y="14368"/>
                  <a:pt x="557206" y="7359"/>
                  <a:pt x="578583" y="1051"/>
                </a:cubicBezTo>
                <a:cubicBezTo>
                  <a:pt x="578583" y="3855"/>
                  <a:pt x="578583" y="8060"/>
                  <a:pt x="578583" y="11915"/>
                </a:cubicBezTo>
                <a:cubicBezTo>
                  <a:pt x="578583" y="68687"/>
                  <a:pt x="578233" y="125459"/>
                  <a:pt x="578933" y="182231"/>
                </a:cubicBezTo>
                <a:cubicBezTo>
                  <a:pt x="579284" y="196249"/>
                  <a:pt x="574027" y="204659"/>
                  <a:pt x="561762" y="207813"/>
                </a:cubicBezTo>
                <a:cubicBezTo>
                  <a:pt x="528820" y="216224"/>
                  <a:pt x="495878" y="225686"/>
                  <a:pt x="462586" y="230592"/>
                </a:cubicBezTo>
                <a:cubicBezTo>
                  <a:pt x="391095" y="241105"/>
                  <a:pt x="318904" y="243208"/>
                  <a:pt x="247063" y="240755"/>
                </a:cubicBezTo>
                <a:cubicBezTo>
                  <a:pt x="177675" y="238302"/>
                  <a:pt x="108287" y="234797"/>
                  <a:pt x="40651" y="215874"/>
                </a:cubicBezTo>
                <a:cubicBezTo>
                  <a:pt x="350" y="204659"/>
                  <a:pt x="0" y="203958"/>
                  <a:pt x="0" y="163307"/>
                </a:cubicBezTo>
                <a:cubicBezTo>
                  <a:pt x="0" y="112843"/>
                  <a:pt x="0" y="62379"/>
                  <a:pt x="0" y="12266"/>
                </a:cubicBezTo>
                <a:cubicBezTo>
                  <a:pt x="0" y="8411"/>
                  <a:pt x="0" y="4205"/>
                  <a:pt x="0" y="0"/>
                </a:cubicBezTo>
                <a:close/>
              </a:path>
            </a:pathLst>
          </a:custGeom>
          <a:solidFill>
            <a:srgbClr val="2F5597"/>
          </a:solidFill>
          <a:ln w="350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87" name="Freeform: Shape 11">
            <a:extLst>
              <a:ext uri="{FF2B5EF4-FFF2-40B4-BE49-F238E27FC236}">
                <a16:creationId xmlns:a16="http://schemas.microsoft.com/office/drawing/2014/main" id="{41EF3B43-0055-4836-8E48-5E5108B48286}"/>
              </a:ext>
            </a:extLst>
          </p:cNvPr>
          <p:cNvSpPr/>
          <p:nvPr/>
        </p:nvSpPr>
        <p:spPr>
          <a:xfrm>
            <a:off x="10187891" y="4191610"/>
            <a:ext cx="729085" cy="304889"/>
          </a:xfrm>
          <a:custGeom>
            <a:avLst/>
            <a:gdLst>
              <a:gd name="connsiteX0" fmla="*/ 88 w 578232"/>
              <a:gd name="connsiteY0" fmla="*/ 0 h 241806"/>
              <a:gd name="connsiteX1" fmla="*/ 152180 w 578232"/>
              <a:gd name="connsiteY1" fmla="*/ 32942 h 241806"/>
              <a:gd name="connsiteX2" fmla="*/ 356489 w 578232"/>
              <a:gd name="connsiteY2" fmla="*/ 37848 h 241806"/>
              <a:gd name="connsiteX3" fmla="*/ 553439 w 578232"/>
              <a:gd name="connsiteY3" fmla="*/ 10513 h 241806"/>
              <a:gd name="connsiteX4" fmla="*/ 579021 w 578232"/>
              <a:gd name="connsiteY4" fmla="*/ 701 h 241806"/>
              <a:gd name="connsiteX5" fmla="*/ 578320 w 578232"/>
              <a:gd name="connsiteY5" fmla="*/ 192394 h 241806"/>
              <a:gd name="connsiteX6" fmla="*/ 565704 w 578232"/>
              <a:gd name="connsiteY6" fmla="*/ 207463 h 241806"/>
              <a:gd name="connsiteX7" fmla="*/ 491059 w 578232"/>
              <a:gd name="connsiteY7" fmla="*/ 227789 h 241806"/>
              <a:gd name="connsiteX8" fmla="*/ 325650 w 578232"/>
              <a:gd name="connsiteY8" fmla="*/ 241806 h 241806"/>
              <a:gd name="connsiteX9" fmla="*/ 61065 w 578232"/>
              <a:gd name="connsiteY9" fmla="*/ 222882 h 241806"/>
              <a:gd name="connsiteX10" fmla="*/ 11652 w 578232"/>
              <a:gd name="connsiteY10" fmla="*/ 206412 h 241806"/>
              <a:gd name="connsiteX11" fmla="*/ 438 w 578232"/>
              <a:gd name="connsiteY11" fmla="*/ 191343 h 241806"/>
              <a:gd name="connsiteX12" fmla="*/ 88 w 578232"/>
              <a:gd name="connsiteY12" fmla="*/ 0 h 241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78232" h="241806">
                <a:moveTo>
                  <a:pt x="88" y="0"/>
                </a:moveTo>
                <a:cubicBezTo>
                  <a:pt x="49500" y="22428"/>
                  <a:pt x="100665" y="29788"/>
                  <a:pt x="152180" y="32942"/>
                </a:cubicBezTo>
                <a:cubicBezTo>
                  <a:pt x="220167" y="37147"/>
                  <a:pt x="288503" y="38899"/>
                  <a:pt x="356489" y="37848"/>
                </a:cubicBezTo>
                <a:cubicBezTo>
                  <a:pt x="423073" y="36797"/>
                  <a:pt x="489307" y="30839"/>
                  <a:pt x="553439" y="10513"/>
                </a:cubicBezTo>
                <a:cubicBezTo>
                  <a:pt x="561849" y="7710"/>
                  <a:pt x="569909" y="4205"/>
                  <a:pt x="579021" y="701"/>
                </a:cubicBezTo>
                <a:cubicBezTo>
                  <a:pt x="579021" y="65183"/>
                  <a:pt x="579372" y="128613"/>
                  <a:pt x="578320" y="192394"/>
                </a:cubicBezTo>
                <a:cubicBezTo>
                  <a:pt x="578320" y="197650"/>
                  <a:pt x="571311" y="205711"/>
                  <a:pt x="565704" y="207463"/>
                </a:cubicBezTo>
                <a:cubicBezTo>
                  <a:pt x="541173" y="215523"/>
                  <a:pt x="516292" y="224985"/>
                  <a:pt x="491059" y="227789"/>
                </a:cubicBezTo>
                <a:cubicBezTo>
                  <a:pt x="436040" y="234447"/>
                  <a:pt x="381020" y="239353"/>
                  <a:pt x="325650" y="241806"/>
                </a:cubicBezTo>
                <a:cubicBezTo>
                  <a:pt x="236988" y="246012"/>
                  <a:pt x="148326" y="241106"/>
                  <a:pt x="61065" y="222882"/>
                </a:cubicBezTo>
                <a:cubicBezTo>
                  <a:pt x="44244" y="219378"/>
                  <a:pt x="27773" y="213070"/>
                  <a:pt x="11652" y="206412"/>
                </a:cubicBezTo>
                <a:cubicBezTo>
                  <a:pt x="6746" y="204309"/>
                  <a:pt x="788" y="196599"/>
                  <a:pt x="438" y="191343"/>
                </a:cubicBezTo>
                <a:cubicBezTo>
                  <a:pt x="-263" y="127912"/>
                  <a:pt x="88" y="64832"/>
                  <a:pt x="88" y="0"/>
                </a:cubicBezTo>
                <a:close/>
              </a:path>
            </a:pathLst>
          </a:custGeom>
          <a:solidFill>
            <a:srgbClr val="2F5597"/>
          </a:solidFill>
          <a:ln w="350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88" name="Freeform: Shape 13">
            <a:extLst>
              <a:ext uri="{FF2B5EF4-FFF2-40B4-BE49-F238E27FC236}">
                <a16:creationId xmlns:a16="http://schemas.microsoft.com/office/drawing/2014/main" id="{660EE1C4-7EC7-45E8-8B4F-C5DF18E2D184}"/>
              </a:ext>
            </a:extLst>
          </p:cNvPr>
          <p:cNvSpPr/>
          <p:nvPr/>
        </p:nvSpPr>
        <p:spPr>
          <a:xfrm>
            <a:off x="10187890" y="3857115"/>
            <a:ext cx="729085" cy="300471"/>
          </a:xfrm>
          <a:custGeom>
            <a:avLst/>
            <a:gdLst>
              <a:gd name="connsiteX0" fmla="*/ 579634 w 578232"/>
              <a:gd name="connsiteY0" fmla="*/ 1752 h 238301"/>
              <a:gd name="connsiteX1" fmla="*/ 578933 w 578232"/>
              <a:gd name="connsiteY1" fmla="*/ 189590 h 238301"/>
              <a:gd name="connsiteX2" fmla="*/ 565967 w 578232"/>
              <a:gd name="connsiteY2" fmla="*/ 205710 h 238301"/>
              <a:gd name="connsiteX3" fmla="*/ 488519 w 578232"/>
              <a:gd name="connsiteY3" fmla="*/ 226387 h 238301"/>
              <a:gd name="connsiteX4" fmla="*/ 325562 w 578232"/>
              <a:gd name="connsiteY4" fmla="*/ 240054 h 238301"/>
              <a:gd name="connsiteX5" fmla="*/ 76046 w 578232"/>
              <a:gd name="connsiteY5" fmla="*/ 224284 h 238301"/>
              <a:gd name="connsiteX6" fmla="*/ 14718 w 578232"/>
              <a:gd name="connsiteY6" fmla="*/ 206411 h 238301"/>
              <a:gd name="connsiteX7" fmla="*/ 0 w 578232"/>
              <a:gd name="connsiteY7" fmla="*/ 183983 h 238301"/>
              <a:gd name="connsiteX8" fmla="*/ 350 w 578232"/>
              <a:gd name="connsiteY8" fmla="*/ 0 h 238301"/>
              <a:gd name="connsiteX9" fmla="*/ 304536 w 578232"/>
              <a:gd name="connsiteY9" fmla="*/ 37848 h 238301"/>
              <a:gd name="connsiteX10" fmla="*/ 496579 w 578232"/>
              <a:gd name="connsiteY10" fmla="*/ 22428 h 238301"/>
              <a:gd name="connsiteX11" fmla="*/ 579634 w 578232"/>
              <a:gd name="connsiteY11" fmla="*/ 1752 h 238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78232" h="238301">
                <a:moveTo>
                  <a:pt x="579634" y="1752"/>
                </a:moveTo>
                <a:cubicBezTo>
                  <a:pt x="579634" y="63430"/>
                  <a:pt x="579985" y="126510"/>
                  <a:pt x="578933" y="189590"/>
                </a:cubicBezTo>
                <a:cubicBezTo>
                  <a:pt x="578933" y="195197"/>
                  <a:pt x="571574" y="203608"/>
                  <a:pt x="565967" y="205710"/>
                </a:cubicBezTo>
                <a:cubicBezTo>
                  <a:pt x="540384" y="213771"/>
                  <a:pt x="514802" y="223233"/>
                  <a:pt x="488519" y="226387"/>
                </a:cubicBezTo>
                <a:cubicBezTo>
                  <a:pt x="434551" y="233045"/>
                  <a:pt x="380232" y="237250"/>
                  <a:pt x="325562" y="240054"/>
                </a:cubicBezTo>
                <a:cubicBezTo>
                  <a:pt x="241806" y="244259"/>
                  <a:pt x="158751" y="239353"/>
                  <a:pt x="76046" y="224284"/>
                </a:cubicBezTo>
                <a:cubicBezTo>
                  <a:pt x="55370" y="220429"/>
                  <a:pt x="35044" y="213070"/>
                  <a:pt x="14718" y="206411"/>
                </a:cubicBezTo>
                <a:cubicBezTo>
                  <a:pt x="4556" y="203257"/>
                  <a:pt x="0" y="195898"/>
                  <a:pt x="0" y="183983"/>
                </a:cubicBezTo>
                <a:cubicBezTo>
                  <a:pt x="701" y="122655"/>
                  <a:pt x="350" y="61328"/>
                  <a:pt x="350" y="0"/>
                </a:cubicBezTo>
                <a:cubicBezTo>
                  <a:pt x="99176" y="36096"/>
                  <a:pt x="201856" y="37497"/>
                  <a:pt x="304536" y="37848"/>
                </a:cubicBezTo>
                <a:cubicBezTo>
                  <a:pt x="369017" y="37848"/>
                  <a:pt x="433149" y="34343"/>
                  <a:pt x="496579" y="22428"/>
                </a:cubicBezTo>
                <a:cubicBezTo>
                  <a:pt x="524614" y="16821"/>
                  <a:pt x="551248" y="8761"/>
                  <a:pt x="579634" y="1752"/>
                </a:cubicBezTo>
                <a:close/>
              </a:path>
            </a:pathLst>
          </a:custGeom>
          <a:solidFill>
            <a:srgbClr val="2F5597"/>
          </a:solidFill>
          <a:ln w="350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89" name="Freeform: Shape 21">
            <a:extLst>
              <a:ext uri="{FF2B5EF4-FFF2-40B4-BE49-F238E27FC236}">
                <a16:creationId xmlns:a16="http://schemas.microsoft.com/office/drawing/2014/main" id="{2D8C34D5-CEE2-44C1-A36D-8669B3A78325}"/>
              </a:ext>
            </a:extLst>
          </p:cNvPr>
          <p:cNvSpPr/>
          <p:nvPr/>
        </p:nvSpPr>
        <p:spPr>
          <a:xfrm>
            <a:off x="10187887" y="3413365"/>
            <a:ext cx="729085" cy="114885"/>
          </a:xfrm>
          <a:custGeom>
            <a:avLst/>
            <a:gdLst>
              <a:gd name="connsiteX0" fmla="*/ 581386 w 578232"/>
              <a:gd name="connsiteY0" fmla="*/ 49999 h 91115"/>
              <a:gd name="connsiteX1" fmla="*/ 545291 w 578232"/>
              <a:gd name="connsiteY1" fmla="*/ 66119 h 91115"/>
              <a:gd name="connsiteX2" fmla="*/ 405464 w 578232"/>
              <a:gd name="connsiteY2" fmla="*/ 88898 h 91115"/>
              <a:gd name="connsiteX3" fmla="*/ 274047 w 578232"/>
              <a:gd name="connsiteY3" fmla="*/ 93454 h 91115"/>
              <a:gd name="connsiteX4" fmla="*/ 43455 w 578232"/>
              <a:gd name="connsiteY4" fmla="*/ 68923 h 91115"/>
              <a:gd name="connsiteX5" fmla="*/ 0 w 578232"/>
              <a:gd name="connsiteY5" fmla="*/ 44041 h 91115"/>
              <a:gd name="connsiteX6" fmla="*/ 30138 w 578232"/>
              <a:gd name="connsiteY6" fmla="*/ 29323 h 91115"/>
              <a:gd name="connsiteX7" fmla="*/ 135271 w 578232"/>
              <a:gd name="connsiteY7" fmla="*/ 8646 h 91115"/>
              <a:gd name="connsiteX8" fmla="*/ 348341 w 578232"/>
              <a:gd name="connsiteY8" fmla="*/ 1287 h 91115"/>
              <a:gd name="connsiteX9" fmla="*/ 533025 w 578232"/>
              <a:gd name="connsiteY9" fmla="*/ 23716 h 91115"/>
              <a:gd name="connsiteX10" fmla="*/ 564215 w 578232"/>
              <a:gd name="connsiteY10" fmla="*/ 34579 h 91115"/>
              <a:gd name="connsiteX11" fmla="*/ 580686 w 578232"/>
              <a:gd name="connsiteY11" fmla="*/ 45443 h 91115"/>
              <a:gd name="connsiteX12" fmla="*/ 581386 w 578232"/>
              <a:gd name="connsiteY12" fmla="*/ 49999 h 91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78232" h="91115">
                <a:moveTo>
                  <a:pt x="581386" y="49999"/>
                </a:moveTo>
                <a:cubicBezTo>
                  <a:pt x="569471" y="55606"/>
                  <a:pt x="557907" y="63666"/>
                  <a:pt x="545291" y="66119"/>
                </a:cubicBezTo>
                <a:cubicBezTo>
                  <a:pt x="499032" y="74880"/>
                  <a:pt x="452423" y="83992"/>
                  <a:pt x="405464" y="88898"/>
                </a:cubicBezTo>
                <a:cubicBezTo>
                  <a:pt x="362009" y="93454"/>
                  <a:pt x="317853" y="94155"/>
                  <a:pt x="274047" y="93454"/>
                </a:cubicBezTo>
                <a:cubicBezTo>
                  <a:pt x="196599" y="92402"/>
                  <a:pt x="118800" y="88898"/>
                  <a:pt x="43455" y="68923"/>
                </a:cubicBezTo>
                <a:cubicBezTo>
                  <a:pt x="18223" y="62264"/>
                  <a:pt x="9111" y="57008"/>
                  <a:pt x="0" y="44041"/>
                </a:cubicBezTo>
                <a:cubicBezTo>
                  <a:pt x="10163" y="38785"/>
                  <a:pt x="19625" y="31425"/>
                  <a:pt x="30138" y="29323"/>
                </a:cubicBezTo>
                <a:cubicBezTo>
                  <a:pt x="64832" y="21262"/>
                  <a:pt x="99877" y="13202"/>
                  <a:pt x="135271" y="8646"/>
                </a:cubicBezTo>
                <a:cubicBezTo>
                  <a:pt x="206061" y="-816"/>
                  <a:pt x="277201" y="-1166"/>
                  <a:pt x="348341" y="1287"/>
                </a:cubicBezTo>
                <a:cubicBezTo>
                  <a:pt x="410370" y="3390"/>
                  <a:pt x="472398" y="7946"/>
                  <a:pt x="533025" y="23716"/>
                </a:cubicBezTo>
                <a:cubicBezTo>
                  <a:pt x="543539" y="26519"/>
                  <a:pt x="554402" y="30024"/>
                  <a:pt x="564215" y="34579"/>
                </a:cubicBezTo>
                <a:cubicBezTo>
                  <a:pt x="570172" y="37032"/>
                  <a:pt x="575079" y="41588"/>
                  <a:pt x="580686" y="45443"/>
                </a:cubicBezTo>
                <a:cubicBezTo>
                  <a:pt x="581036" y="46845"/>
                  <a:pt x="581386" y="48597"/>
                  <a:pt x="581386" y="49999"/>
                </a:cubicBezTo>
                <a:close/>
              </a:path>
            </a:pathLst>
          </a:custGeom>
          <a:solidFill>
            <a:schemeClr val="tx2"/>
          </a:solidFill>
          <a:ln w="350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90" name="Freeform: Shape 26">
            <a:extLst>
              <a:ext uri="{FF2B5EF4-FFF2-40B4-BE49-F238E27FC236}">
                <a16:creationId xmlns:a16="http://schemas.microsoft.com/office/drawing/2014/main" id="{C1344764-2D4B-40D1-A506-B65188F98A62}"/>
              </a:ext>
            </a:extLst>
          </p:cNvPr>
          <p:cNvSpPr/>
          <p:nvPr/>
        </p:nvSpPr>
        <p:spPr>
          <a:xfrm>
            <a:off x="10187888" y="3817346"/>
            <a:ext cx="729085" cy="79537"/>
          </a:xfrm>
          <a:custGeom>
            <a:avLst/>
            <a:gdLst>
              <a:gd name="connsiteX0" fmla="*/ 1051 w 578232"/>
              <a:gd name="connsiteY0" fmla="*/ 17188 h 63079"/>
              <a:gd name="connsiteX1" fmla="*/ 53968 w 578232"/>
              <a:gd name="connsiteY1" fmla="*/ 1068 h 63079"/>
              <a:gd name="connsiteX2" fmla="*/ 205711 w 578232"/>
              <a:gd name="connsiteY2" fmla="*/ 19992 h 63079"/>
              <a:gd name="connsiteX3" fmla="*/ 384437 w 578232"/>
              <a:gd name="connsiteY3" fmla="*/ 19642 h 63079"/>
              <a:gd name="connsiteX4" fmla="*/ 528470 w 578232"/>
              <a:gd name="connsiteY4" fmla="*/ 718 h 63079"/>
              <a:gd name="connsiteX5" fmla="*/ 575780 w 578232"/>
              <a:gd name="connsiteY5" fmla="*/ 14735 h 63079"/>
              <a:gd name="connsiteX6" fmla="*/ 572976 w 578232"/>
              <a:gd name="connsiteY6" fmla="*/ 27351 h 63079"/>
              <a:gd name="connsiteX7" fmla="*/ 532675 w 578232"/>
              <a:gd name="connsiteY7" fmla="*/ 43121 h 63079"/>
              <a:gd name="connsiteX8" fmla="*/ 365864 w 578232"/>
              <a:gd name="connsiteY8" fmla="*/ 64148 h 63079"/>
              <a:gd name="connsiteX9" fmla="*/ 157700 w 578232"/>
              <a:gd name="connsiteY9" fmla="*/ 59943 h 63079"/>
              <a:gd name="connsiteX10" fmla="*/ 29788 w 578232"/>
              <a:gd name="connsiteY10" fmla="*/ 37164 h 63079"/>
              <a:gd name="connsiteX11" fmla="*/ 0 w 578232"/>
              <a:gd name="connsiteY11" fmla="*/ 22445 h 63079"/>
              <a:gd name="connsiteX12" fmla="*/ 1051 w 578232"/>
              <a:gd name="connsiteY12" fmla="*/ 17188 h 63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78232" h="63079">
                <a:moveTo>
                  <a:pt x="1051" y="17188"/>
                </a:moveTo>
                <a:cubicBezTo>
                  <a:pt x="16821" y="5974"/>
                  <a:pt x="31890" y="-2787"/>
                  <a:pt x="53968" y="1068"/>
                </a:cubicBezTo>
                <a:cubicBezTo>
                  <a:pt x="104432" y="9128"/>
                  <a:pt x="154896" y="17188"/>
                  <a:pt x="205711" y="19992"/>
                </a:cubicBezTo>
                <a:cubicBezTo>
                  <a:pt x="265286" y="23146"/>
                  <a:pt x="325212" y="22795"/>
                  <a:pt x="384437" y="19642"/>
                </a:cubicBezTo>
                <a:cubicBezTo>
                  <a:pt x="432798" y="16838"/>
                  <a:pt x="480809" y="8077"/>
                  <a:pt x="528470" y="718"/>
                </a:cubicBezTo>
                <a:cubicBezTo>
                  <a:pt x="547393" y="-2437"/>
                  <a:pt x="561411" y="5273"/>
                  <a:pt x="575780" y="14735"/>
                </a:cubicBezTo>
                <a:cubicBezTo>
                  <a:pt x="583139" y="19642"/>
                  <a:pt x="577882" y="24898"/>
                  <a:pt x="572976" y="27351"/>
                </a:cubicBezTo>
                <a:cubicBezTo>
                  <a:pt x="559659" y="33309"/>
                  <a:pt x="546693" y="39617"/>
                  <a:pt x="532675" y="43121"/>
                </a:cubicBezTo>
                <a:cubicBezTo>
                  <a:pt x="478006" y="57490"/>
                  <a:pt x="421935" y="63797"/>
                  <a:pt x="365864" y="64148"/>
                </a:cubicBezTo>
                <a:cubicBezTo>
                  <a:pt x="296476" y="64849"/>
                  <a:pt x="227088" y="64498"/>
                  <a:pt x="157700" y="59943"/>
                </a:cubicBezTo>
                <a:cubicBezTo>
                  <a:pt x="114595" y="57139"/>
                  <a:pt x="72191" y="45925"/>
                  <a:pt x="29788" y="37164"/>
                </a:cubicBezTo>
                <a:cubicBezTo>
                  <a:pt x="19274" y="35061"/>
                  <a:pt x="9812" y="27702"/>
                  <a:pt x="0" y="22445"/>
                </a:cubicBezTo>
                <a:cubicBezTo>
                  <a:pt x="350" y="20693"/>
                  <a:pt x="701" y="18941"/>
                  <a:pt x="1051" y="17188"/>
                </a:cubicBezTo>
                <a:close/>
              </a:path>
            </a:pathLst>
          </a:custGeom>
          <a:solidFill>
            <a:schemeClr val="tx2"/>
          </a:solidFill>
          <a:ln w="350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91" name="Freeform: Shape 28">
            <a:extLst>
              <a:ext uri="{FF2B5EF4-FFF2-40B4-BE49-F238E27FC236}">
                <a16:creationId xmlns:a16="http://schemas.microsoft.com/office/drawing/2014/main" id="{A1852533-0901-47B8-BE2B-E013D9DEEE5E}"/>
              </a:ext>
            </a:extLst>
          </p:cNvPr>
          <p:cNvSpPr/>
          <p:nvPr/>
        </p:nvSpPr>
        <p:spPr>
          <a:xfrm>
            <a:off x="10187889" y="4154051"/>
            <a:ext cx="729085" cy="75117"/>
          </a:xfrm>
          <a:custGeom>
            <a:avLst/>
            <a:gdLst>
              <a:gd name="connsiteX0" fmla="*/ 0 w 578232"/>
              <a:gd name="connsiteY0" fmla="*/ 17440 h 59575"/>
              <a:gd name="connsiteX1" fmla="*/ 34343 w 578232"/>
              <a:gd name="connsiteY1" fmla="*/ 2371 h 59575"/>
              <a:gd name="connsiteX2" fmla="*/ 192043 w 578232"/>
              <a:gd name="connsiteY2" fmla="*/ 25851 h 59575"/>
              <a:gd name="connsiteX3" fmla="*/ 457680 w 578232"/>
              <a:gd name="connsiteY3" fmla="*/ 19543 h 59575"/>
              <a:gd name="connsiteX4" fmla="*/ 547744 w 578232"/>
              <a:gd name="connsiteY4" fmla="*/ 2021 h 59575"/>
              <a:gd name="connsiteX5" fmla="*/ 561061 w 578232"/>
              <a:gd name="connsiteY5" fmla="*/ 619 h 59575"/>
              <a:gd name="connsiteX6" fmla="*/ 579985 w 578232"/>
              <a:gd name="connsiteY6" fmla="*/ 14637 h 59575"/>
              <a:gd name="connsiteX7" fmla="*/ 563514 w 578232"/>
              <a:gd name="connsiteY7" fmla="*/ 27603 h 59575"/>
              <a:gd name="connsiteX8" fmla="*/ 450320 w 578232"/>
              <a:gd name="connsiteY8" fmla="*/ 52835 h 59575"/>
              <a:gd name="connsiteX9" fmla="*/ 216574 w 578232"/>
              <a:gd name="connsiteY9" fmla="*/ 59844 h 59575"/>
              <a:gd name="connsiteX10" fmla="*/ 30138 w 578232"/>
              <a:gd name="connsiteY10" fmla="*/ 32509 h 59575"/>
              <a:gd name="connsiteX11" fmla="*/ 0 w 578232"/>
              <a:gd name="connsiteY11" fmla="*/ 17440 h 5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78232" h="59575">
                <a:moveTo>
                  <a:pt x="0" y="17440"/>
                </a:moveTo>
                <a:cubicBezTo>
                  <a:pt x="11565" y="1670"/>
                  <a:pt x="20326" y="-1834"/>
                  <a:pt x="34343" y="2371"/>
                </a:cubicBezTo>
                <a:cubicBezTo>
                  <a:pt x="85859" y="17090"/>
                  <a:pt x="138776" y="22697"/>
                  <a:pt x="192043" y="25851"/>
                </a:cubicBezTo>
                <a:cubicBezTo>
                  <a:pt x="280706" y="31108"/>
                  <a:pt x="369368" y="30757"/>
                  <a:pt x="457680" y="19543"/>
                </a:cubicBezTo>
                <a:cubicBezTo>
                  <a:pt x="488168" y="15688"/>
                  <a:pt x="517956" y="7978"/>
                  <a:pt x="547744" y="2021"/>
                </a:cubicBezTo>
                <a:cubicBezTo>
                  <a:pt x="552300" y="1320"/>
                  <a:pt x="557907" y="-1133"/>
                  <a:pt x="561061" y="619"/>
                </a:cubicBezTo>
                <a:cubicBezTo>
                  <a:pt x="568070" y="4123"/>
                  <a:pt x="573677" y="9730"/>
                  <a:pt x="579985" y="14637"/>
                </a:cubicBezTo>
                <a:cubicBezTo>
                  <a:pt x="574728" y="19192"/>
                  <a:pt x="569822" y="24800"/>
                  <a:pt x="563514" y="27603"/>
                </a:cubicBezTo>
                <a:cubicBezTo>
                  <a:pt x="527418" y="43373"/>
                  <a:pt x="488869" y="48279"/>
                  <a:pt x="450320" y="52835"/>
                </a:cubicBezTo>
                <a:cubicBezTo>
                  <a:pt x="372522" y="62297"/>
                  <a:pt x="294723" y="63348"/>
                  <a:pt x="216574" y="59844"/>
                </a:cubicBezTo>
                <a:cubicBezTo>
                  <a:pt x="153494" y="57040"/>
                  <a:pt x="90415" y="52485"/>
                  <a:pt x="30138" y="32509"/>
                </a:cubicBezTo>
                <a:cubicBezTo>
                  <a:pt x="19975" y="29005"/>
                  <a:pt x="10513" y="22697"/>
                  <a:pt x="0" y="17440"/>
                </a:cubicBezTo>
                <a:close/>
              </a:path>
            </a:pathLst>
          </a:custGeom>
          <a:solidFill>
            <a:schemeClr val="tx2"/>
          </a:solidFill>
          <a:ln w="350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7BA22EE8-9ACC-4476-BCD4-EB1C42BB3FC4}"/>
              </a:ext>
            </a:extLst>
          </p:cNvPr>
          <p:cNvSpPr txBox="1"/>
          <p:nvPr/>
        </p:nvSpPr>
        <p:spPr>
          <a:xfrm>
            <a:off x="9378375" y="2107534"/>
            <a:ext cx="224159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hr-HR" sz="2400" b="1">
                <a:solidFill>
                  <a:schemeClr val="accent1">
                    <a:lumMod val="75000"/>
                  </a:schemeClr>
                </a:solidFill>
              </a:rPr>
              <a:t>Platforma DTO</a:t>
            </a:r>
          </a:p>
        </p:txBody>
      </p:sp>
      <p:grpSp>
        <p:nvGrpSpPr>
          <p:cNvPr id="93" name="Group 40">
            <a:extLst>
              <a:ext uri="{FF2B5EF4-FFF2-40B4-BE49-F238E27FC236}">
                <a16:creationId xmlns:a16="http://schemas.microsoft.com/office/drawing/2014/main" id="{CD4FD7E2-C7D3-46E3-9A86-C724CFA90EB2}"/>
              </a:ext>
            </a:extLst>
          </p:cNvPr>
          <p:cNvGrpSpPr/>
          <p:nvPr/>
        </p:nvGrpSpPr>
        <p:grpSpPr>
          <a:xfrm>
            <a:off x="338640" y="1712331"/>
            <a:ext cx="790407" cy="790407"/>
            <a:chOff x="5833678" y="585323"/>
            <a:chExt cx="790407" cy="790407"/>
          </a:xfrm>
        </p:grpSpPr>
        <p:sp>
          <p:nvSpPr>
            <p:cNvPr id="94" name="Arc 3">
              <a:extLst>
                <a:ext uri="{FF2B5EF4-FFF2-40B4-BE49-F238E27FC236}">
                  <a16:creationId xmlns:a16="http://schemas.microsoft.com/office/drawing/2014/main" id="{0DFEE30A-A1E2-43D6-B1E0-CC620CDFA1CE}"/>
                </a:ext>
              </a:extLst>
            </p:cNvPr>
            <p:cNvSpPr/>
            <p:nvPr/>
          </p:nvSpPr>
          <p:spPr>
            <a:xfrm>
              <a:off x="5833678" y="585323"/>
              <a:ext cx="790407" cy="790407"/>
            </a:xfrm>
            <a:prstGeom prst="arc">
              <a:avLst>
                <a:gd name="adj1" fmla="val 5614108"/>
                <a:gd name="adj2" fmla="val 16174202"/>
              </a:avLst>
            </a:prstGeom>
            <a:ln w="25400">
              <a:solidFill>
                <a:schemeClr val="bg1"/>
              </a:solidFill>
              <a:headEnd type="oval"/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95" name="Oval 42">
              <a:extLst>
                <a:ext uri="{FF2B5EF4-FFF2-40B4-BE49-F238E27FC236}">
                  <a16:creationId xmlns:a16="http://schemas.microsoft.com/office/drawing/2014/main" id="{2C839803-9923-49E6-BFAE-15A526EE401B}"/>
                </a:ext>
              </a:extLst>
            </p:cNvPr>
            <p:cNvSpPr/>
            <p:nvPr/>
          </p:nvSpPr>
          <p:spPr>
            <a:xfrm>
              <a:off x="5907909" y="658049"/>
              <a:ext cx="644956" cy="64495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1"/>
                </a:solidFill>
              </a:endParaRPr>
            </a:p>
          </p:txBody>
        </p:sp>
      </p:grpSp>
      <p:grpSp>
        <p:nvGrpSpPr>
          <p:cNvPr id="97" name="Group 40">
            <a:extLst>
              <a:ext uri="{FF2B5EF4-FFF2-40B4-BE49-F238E27FC236}">
                <a16:creationId xmlns:a16="http://schemas.microsoft.com/office/drawing/2014/main" id="{CD4FD7E2-C7D3-46E3-9A86-C724CFA90EB2}"/>
              </a:ext>
            </a:extLst>
          </p:cNvPr>
          <p:cNvGrpSpPr/>
          <p:nvPr/>
        </p:nvGrpSpPr>
        <p:grpSpPr>
          <a:xfrm>
            <a:off x="338640" y="3379088"/>
            <a:ext cx="790407" cy="790407"/>
            <a:chOff x="5833678" y="585323"/>
            <a:chExt cx="790407" cy="790407"/>
          </a:xfrm>
        </p:grpSpPr>
        <p:sp>
          <p:nvSpPr>
            <p:cNvPr id="98" name="Arc 3">
              <a:extLst>
                <a:ext uri="{FF2B5EF4-FFF2-40B4-BE49-F238E27FC236}">
                  <a16:creationId xmlns:a16="http://schemas.microsoft.com/office/drawing/2014/main" id="{0DFEE30A-A1E2-43D6-B1E0-CC620CDFA1CE}"/>
                </a:ext>
              </a:extLst>
            </p:cNvPr>
            <p:cNvSpPr/>
            <p:nvPr/>
          </p:nvSpPr>
          <p:spPr>
            <a:xfrm>
              <a:off x="5833678" y="585323"/>
              <a:ext cx="790407" cy="790407"/>
            </a:xfrm>
            <a:prstGeom prst="arc">
              <a:avLst>
                <a:gd name="adj1" fmla="val 5614108"/>
                <a:gd name="adj2" fmla="val 16174202"/>
              </a:avLst>
            </a:prstGeom>
            <a:ln w="25400">
              <a:solidFill>
                <a:schemeClr val="bg1"/>
              </a:solidFill>
              <a:headEnd type="oval"/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47" name="Oval 42">
              <a:extLst>
                <a:ext uri="{FF2B5EF4-FFF2-40B4-BE49-F238E27FC236}">
                  <a16:creationId xmlns:a16="http://schemas.microsoft.com/office/drawing/2014/main" id="{2C839803-9923-49E6-BFAE-15A526EE401B}"/>
                </a:ext>
              </a:extLst>
            </p:cNvPr>
            <p:cNvSpPr/>
            <p:nvPr/>
          </p:nvSpPr>
          <p:spPr>
            <a:xfrm>
              <a:off x="5907909" y="658049"/>
              <a:ext cx="644956" cy="64495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1"/>
                </a:solidFill>
              </a:endParaRPr>
            </a:p>
          </p:txBody>
        </p:sp>
      </p:grpSp>
      <p:grpSp>
        <p:nvGrpSpPr>
          <p:cNvPr id="163" name="Group 40">
            <a:extLst>
              <a:ext uri="{FF2B5EF4-FFF2-40B4-BE49-F238E27FC236}">
                <a16:creationId xmlns:a16="http://schemas.microsoft.com/office/drawing/2014/main" id="{CD4FD7E2-C7D3-46E3-9A86-C724CFA90EB2}"/>
              </a:ext>
            </a:extLst>
          </p:cNvPr>
          <p:cNvGrpSpPr/>
          <p:nvPr/>
        </p:nvGrpSpPr>
        <p:grpSpPr>
          <a:xfrm>
            <a:off x="338640" y="4875515"/>
            <a:ext cx="790407" cy="790407"/>
            <a:chOff x="5833678" y="585323"/>
            <a:chExt cx="790407" cy="790407"/>
          </a:xfrm>
        </p:grpSpPr>
        <p:sp>
          <p:nvSpPr>
            <p:cNvPr id="167" name="Arc 3">
              <a:extLst>
                <a:ext uri="{FF2B5EF4-FFF2-40B4-BE49-F238E27FC236}">
                  <a16:creationId xmlns:a16="http://schemas.microsoft.com/office/drawing/2014/main" id="{0DFEE30A-A1E2-43D6-B1E0-CC620CDFA1CE}"/>
                </a:ext>
              </a:extLst>
            </p:cNvPr>
            <p:cNvSpPr/>
            <p:nvPr/>
          </p:nvSpPr>
          <p:spPr>
            <a:xfrm>
              <a:off x="5833678" y="585323"/>
              <a:ext cx="790407" cy="790407"/>
            </a:xfrm>
            <a:prstGeom prst="arc">
              <a:avLst>
                <a:gd name="adj1" fmla="val 5614108"/>
                <a:gd name="adj2" fmla="val 16174202"/>
              </a:avLst>
            </a:prstGeom>
            <a:ln w="25400">
              <a:solidFill>
                <a:schemeClr val="bg1"/>
              </a:solidFill>
              <a:headEnd type="oval"/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70" name="Oval 42">
              <a:extLst>
                <a:ext uri="{FF2B5EF4-FFF2-40B4-BE49-F238E27FC236}">
                  <a16:creationId xmlns:a16="http://schemas.microsoft.com/office/drawing/2014/main" id="{2C839803-9923-49E6-BFAE-15A526EE401B}"/>
                </a:ext>
              </a:extLst>
            </p:cNvPr>
            <p:cNvSpPr/>
            <p:nvPr/>
          </p:nvSpPr>
          <p:spPr>
            <a:xfrm>
              <a:off x="5907909" y="658049"/>
              <a:ext cx="644956" cy="64495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1"/>
                </a:solidFill>
              </a:endParaRPr>
            </a:p>
          </p:txBody>
        </p:sp>
      </p:grpSp>
      <p:pic>
        <p:nvPicPr>
          <p:cNvPr id="194" name="Рисунок 19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559" y="1881354"/>
            <a:ext cx="449748" cy="449748"/>
          </a:xfrm>
          <a:prstGeom prst="rect">
            <a:avLst/>
          </a:prstGeom>
        </p:spPr>
      </p:pic>
      <p:pic>
        <p:nvPicPr>
          <p:cNvPr id="99" name="Рисунок 9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559" y="5015552"/>
            <a:ext cx="449748" cy="449748"/>
          </a:xfrm>
          <a:prstGeom prst="rect">
            <a:avLst/>
          </a:prstGeom>
        </p:spPr>
      </p:pic>
      <p:pic>
        <p:nvPicPr>
          <p:cNvPr id="100" name="Рисунок 9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559" y="3537763"/>
            <a:ext cx="449748" cy="449748"/>
          </a:xfrm>
          <a:prstGeom prst="rect">
            <a:avLst/>
          </a:prstGeom>
        </p:spPr>
      </p:pic>
      <p:sp>
        <p:nvSpPr>
          <p:cNvPr id="101" name="TextBox 100">
            <a:extLst>
              <a:ext uri="{FF2B5EF4-FFF2-40B4-BE49-F238E27FC236}">
                <a16:creationId xmlns:a16="http://schemas.microsoft.com/office/drawing/2014/main" id="{05D53B52-CE6E-4A09-802F-77A4218E88F9}"/>
              </a:ext>
            </a:extLst>
          </p:cNvPr>
          <p:cNvSpPr txBox="1"/>
          <p:nvPr/>
        </p:nvSpPr>
        <p:spPr>
          <a:xfrm>
            <a:off x="1270601" y="1655645"/>
            <a:ext cx="8277225" cy="1200329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lvl="0">
              <a:defRPr/>
            </a:pPr>
            <a:r>
              <a:rPr lang="hr-HR" sz="3200" b="1">
                <a:solidFill>
                  <a:prstClr val="white"/>
                </a:solidFill>
                <a:ea typeface="맑은 고딕" panose="020B0503020000020004" pitchFamily="34" charset="-127"/>
                <a:cs typeface="Arial" pitchFamily="34" charset="0"/>
              </a:rPr>
              <a:t>JAMSTVO SIGURNOSTI RADA</a:t>
            </a:r>
          </a:p>
          <a:p>
            <a:pPr lvl="0">
              <a:defRPr/>
            </a:pPr>
            <a:r>
              <a:rPr lang="hr-HR" sz="2000" b="1">
                <a:solidFill>
                  <a:prstClr val="white"/>
                </a:solidFill>
                <a:ea typeface="맑은 고딕" panose="020B0503020000020004" pitchFamily="34" charset="-127"/>
                <a:cs typeface="Arial" pitchFamily="34" charset="0"/>
              </a:rPr>
              <a:t>Izdavanje i otplatu vrijednosnih papira provodi Ministarstvo financija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05D53B52-CE6E-4A09-802F-77A4218E88F9}"/>
              </a:ext>
            </a:extLst>
          </p:cNvPr>
          <p:cNvSpPr txBox="1"/>
          <p:nvPr/>
        </p:nvSpPr>
        <p:spPr>
          <a:xfrm>
            <a:off x="1270601" y="3261499"/>
            <a:ext cx="8277225" cy="1200329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lvl="0">
              <a:defRPr/>
            </a:pPr>
            <a:r>
              <a:rPr lang="hr-HR" sz="3200" b="1">
                <a:solidFill>
                  <a:prstClr val="white"/>
                </a:solidFill>
                <a:ea typeface="맑은 고딕" panose="020B0503020000020004" pitchFamily="34" charset="-127"/>
                <a:cs typeface="Arial" pitchFamily="34" charset="0"/>
              </a:rPr>
              <a:t>OGRANIČEN OPTJECAJ</a:t>
            </a:r>
          </a:p>
          <a:p>
            <a:pPr lvl="0">
              <a:defRPr/>
            </a:pPr>
            <a:r>
              <a:rPr lang="hr-HR" sz="2000" b="1">
                <a:solidFill>
                  <a:prstClr val="white"/>
                </a:solidFill>
                <a:ea typeface="맑은 고딕" panose="020B0503020000020004" pitchFamily="34" charset="-127"/>
                <a:cs typeface="Arial" pitchFamily="34" charset="0"/>
              </a:rPr>
              <a:t>Transakcije samo između registriranih sudionika bez </a:t>
            </a:r>
          </a:p>
          <a:p>
            <a:pPr lvl="0">
              <a:defRPr/>
            </a:pPr>
            <a:r>
              <a:rPr lang="hr-HR" sz="2000" b="1">
                <a:solidFill>
                  <a:prstClr val="white"/>
                </a:solidFill>
                <a:ea typeface="맑은 고딕" panose="020B0503020000020004" pitchFamily="34" charset="-127"/>
                <a:cs typeface="Arial" pitchFamily="34" charset="0"/>
              </a:rPr>
              <a:t>mogućnosti unovčenja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05D53B52-CE6E-4A09-802F-77A4218E88F9}"/>
              </a:ext>
            </a:extLst>
          </p:cNvPr>
          <p:cNvSpPr txBox="1"/>
          <p:nvPr/>
        </p:nvSpPr>
        <p:spPr>
          <a:xfrm>
            <a:off x="1270600" y="4807171"/>
            <a:ext cx="8277225" cy="1200329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lvl="0">
              <a:defRPr/>
            </a:pPr>
            <a:r>
              <a:rPr lang="hr-HR" sz="3200" b="1">
                <a:solidFill>
                  <a:prstClr val="white"/>
                </a:solidFill>
                <a:ea typeface="맑은 고딕" panose="020B0503020000020004" pitchFamily="34" charset="-127"/>
                <a:cs typeface="Arial" pitchFamily="34" charset="0"/>
              </a:rPr>
              <a:t>SLJEDIVOST OPERACIJA</a:t>
            </a:r>
          </a:p>
          <a:p>
            <a:pPr lvl="0">
              <a:defRPr/>
            </a:pPr>
            <a:r>
              <a:rPr lang="hr-HR" sz="2000" b="1">
                <a:solidFill>
                  <a:prstClr val="white"/>
                </a:solidFill>
                <a:ea typeface="맑은 고딕" panose="020B0503020000020004" pitchFamily="34" charset="-127"/>
                <a:cs typeface="Arial" pitchFamily="34" charset="0"/>
              </a:rPr>
              <a:t>Sva kretanja i transakcije koje uključuju vrijednosne papire bilježe se i može se provesti monitoring kretanja</a:t>
            </a:r>
          </a:p>
        </p:txBody>
      </p:sp>
    </p:spTree>
    <p:extLst>
      <p:ext uri="{BB962C8B-B14F-4D97-AF65-F5344CB8AC3E}">
        <p14:creationId xmlns:p14="http://schemas.microsoft.com/office/powerpoint/2010/main" val="3008676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Скругленный прямоугольник 65"/>
          <p:cNvSpPr/>
          <p:nvPr/>
        </p:nvSpPr>
        <p:spPr>
          <a:xfrm>
            <a:off x="2866024" y="2883719"/>
            <a:ext cx="6326025" cy="484911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68580" tIns="34290" rIns="68580" bIns="34290" rtlCol="0" anchor="ctr"/>
          <a:lstStyle/>
          <a:p>
            <a:pPr lvl="0"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hr-HR" sz="3000">
                <a:solidFill>
                  <a:schemeClr val="bg1"/>
                </a:solidFill>
                <a:latin typeface="Arial Black" panose="020B0A04020102020204" pitchFamily="34" charset="0"/>
                <a:cs typeface="DIN Pro Bold" panose="020B0804020101020102" pitchFamily="34" charset="-52"/>
              </a:rPr>
              <a:t>Hvala vam na pozornosti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0081" y="114898"/>
            <a:ext cx="771919" cy="709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279473"/>
      </p:ext>
    </p:extLst>
  </p:cSld>
  <p:clrMapOvr>
    <a:masterClrMapping/>
  </p:clrMapOvr>
</p:sld>
</file>

<file path=ppt/theme/theme1.xml><?xml version="1.0" encoding="utf-8"?>
<a:theme xmlns:a="http://schemas.openxmlformats.org/drawingml/2006/main" name="Contents Slide Master">
  <a:themeElements>
    <a:clrScheme name="ALLPPT-1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17B6FF"/>
      </a:accent1>
      <a:accent2>
        <a:srgbClr val="7CE200"/>
      </a:accent2>
      <a:accent3>
        <a:srgbClr val="FD9034"/>
      </a:accent3>
      <a:accent4>
        <a:srgbClr val="FFD434"/>
      </a:accent4>
      <a:accent5>
        <a:srgbClr val="DC00C8"/>
      </a:accent5>
      <a:accent6>
        <a:srgbClr val="FF0000"/>
      </a:accent6>
      <a:hlink>
        <a:srgbClr val="FFFF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plate PresentationGo Dark">
  <a:themeElements>
    <a:clrScheme name="PGO2">
      <a:dk1>
        <a:sysClr val="windowText" lastClr="000000"/>
      </a:dk1>
      <a:lt1>
        <a:sysClr val="window" lastClr="FFFFFF"/>
      </a:lt1>
      <a:dk2>
        <a:srgbClr val="063951"/>
      </a:dk2>
      <a:lt2>
        <a:srgbClr val="D3D3D3"/>
      </a:lt2>
      <a:accent1>
        <a:srgbClr val="3A5C84"/>
      </a:accent1>
      <a:accent2>
        <a:srgbClr val="F7931F"/>
      </a:accent2>
      <a:accent3>
        <a:srgbClr val="4CC1EF"/>
      </a:accent3>
      <a:accent4>
        <a:srgbClr val="FFCC4C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2494</TotalTime>
  <Words>361</Words>
  <Application>Microsoft Office PowerPoint</Application>
  <PresentationFormat>Widescreen</PresentationFormat>
  <Paragraphs>69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21" baseType="lpstr">
      <vt:lpstr>Arial</vt:lpstr>
      <vt:lpstr>Arial Black</vt:lpstr>
      <vt:lpstr>Calibri</vt:lpstr>
      <vt:lpstr>Calibri Light</vt:lpstr>
      <vt:lpstr>Helvetica</vt:lpstr>
      <vt:lpstr>Open Sans</vt:lpstr>
      <vt:lpstr>Roboto</vt:lpstr>
      <vt:lpstr>Roboto Black</vt:lpstr>
      <vt:lpstr>Roboto Light</vt:lpstr>
      <vt:lpstr>Contents Slide Master</vt:lpstr>
      <vt:lpstr>1_Тема Office</vt:lpstr>
      <vt:lpstr>Template PresentationGo Dark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ГП "Инфо-Система"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Tetiana Shalkivska</cp:lastModifiedBy>
  <cp:revision>105</cp:revision>
  <cp:lastPrinted>2023-05-03T14:22:19Z</cp:lastPrinted>
  <dcterms:created xsi:type="dcterms:W3CDTF">2023-03-11T09:49:49Z</dcterms:created>
  <dcterms:modified xsi:type="dcterms:W3CDTF">2023-05-17T18:46:36Z</dcterms:modified>
</cp:coreProperties>
</file>