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1" r:id="rId3"/>
    <p:sldId id="256" r:id="rId4"/>
    <p:sldId id="258" r:id="rId5"/>
    <p:sldId id="262" r:id="rId6"/>
    <p:sldId id="265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7848872" cy="540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>
                <a:solidFill>
                  <a:srgbClr val="0070C0"/>
                </a:solidFill>
              </a:rPr>
              <a:t>Министерство финансов Кыргызской Республики  </a:t>
            </a:r>
            <a:br>
              <a:rPr lang="ru-RU" sz="3100" dirty="0" smtClean="0">
                <a:solidFill>
                  <a:srgbClr val="0070C0"/>
                </a:solidFill>
              </a:rPr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200" b="0" dirty="0" smtClean="0">
                <a:solidFill>
                  <a:schemeClr val="accent3">
                    <a:lumMod val="75000"/>
                  </a:schemeClr>
                </a:solidFill>
                <a:effectLst/>
                <a:latin typeface="Arial"/>
              </a:rPr>
              <a:t>Заседание тематической группы КС PEMPAL по вопросам бухгалтерского учета в государственном секторе</a:t>
            </a:r>
            <a:br>
              <a:rPr lang="ru-RU" sz="3200" b="0" dirty="0" smtClean="0">
                <a:solidFill>
                  <a:schemeClr val="accent3">
                    <a:lumMod val="75000"/>
                  </a:schemeClr>
                </a:solidFill>
                <a:effectLst/>
                <a:latin typeface="Arial"/>
              </a:rPr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err="1" smtClean="0">
                <a:solidFill>
                  <a:srgbClr val="0070C0"/>
                </a:solidFill>
              </a:rPr>
              <a:t>минск</a:t>
            </a:r>
            <a:r>
              <a:rPr lang="ru-RU" sz="3100" dirty="0" smtClean="0">
                <a:solidFill>
                  <a:srgbClr val="0070C0"/>
                </a:solidFill>
              </a:rPr>
              <a:t>, </a:t>
            </a:r>
            <a:r>
              <a:rPr lang="ru-RU" sz="3100" dirty="0" err="1" smtClean="0">
                <a:solidFill>
                  <a:srgbClr val="0070C0"/>
                </a:solidFill>
              </a:rPr>
              <a:t>беларус</a:t>
            </a:r>
            <a:r>
              <a:rPr lang="ru-RU" sz="3100" dirty="0" smtClean="0">
                <a:solidFill>
                  <a:srgbClr val="0070C0"/>
                </a:solidFill>
              </a:rPr>
              <a:t>, 03-05 октября 2016 </a:t>
            </a:r>
            <a:endParaRPr lang="ru-RU" sz="310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11" y="184077"/>
            <a:ext cx="2376264" cy="149655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84077"/>
            <a:ext cx="1879365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03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Предпосылки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196752"/>
            <a:ext cx="7560840" cy="518457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системы управления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государственными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финансами и совершенствования бюджетного  процесса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Кыргызской Республике начата с 2009 года.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Одним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 направлений реформы управления государственными финансами в Кыргызской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Республике является развитие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системы бухгалтерского учета и отчетности в государственном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секторе с внедрением МСФО ОС.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Основной целью реформирования бухгалтерского учета и отчетности является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повышение качества финансовой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отчетности правительства, обеспечение финансовой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подотчетности правительства,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улучшение системы управления государственными финансами.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174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Autofit/>
          </a:bodyPr>
          <a:lstStyle/>
          <a:p>
            <a:pPr lvl="0" algn="ctr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СТРАТЕГИЯ внедрения МСФО ос  В государственном 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секторе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97095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недрение 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стандартов финансовой отчетности будет осуществляться </a:t>
            </a: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поэтапно.</a:t>
            </a:r>
          </a:p>
          <a:p>
            <a:pPr marL="0" indent="0" algn="just">
              <a:buNone/>
            </a:pPr>
            <a:endParaRPr lang="ru-RU" sz="28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Каждый 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этап будет охватывать ориентировочно от трех до пяти лет</a:t>
            </a: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28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48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0876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Прогресс достигнутый </a:t>
            </a:r>
            <a:r>
              <a:rPr lang="ru-RU" sz="3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данном этапе</a:t>
            </a:r>
            <a:r>
              <a:rPr lang="ru-RU" dirty="0"/>
              <a:t/>
            </a:r>
            <a:br>
              <a:rPr lang="ru-RU" dirty="0"/>
            </a:br>
            <a:endParaRPr lang="ru-RU" b="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11256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первоначальном этапе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разработан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ряд нормативных и методологических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документов: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Внесены изменения в Закон о Бухгалтерском учете в части признания МСФО ОС  методологической основой составления финансовой отчетности в секторе государственного управления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Внедрен план счетов разработанный на основе бюджетной классификации в соответствии с СГФ 2001, положение по организации бухгалтерского учета в бюджетных учреждениях.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Разработаны учетная политика, положение по подготовке отчетности сектора государственного управления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единый план счетов.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0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27168" cy="10927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проблемы И Препятствия</a:t>
            </a:r>
            <a:endParaRPr lang="ru-RU" sz="3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7239000" cy="47549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Низкий потенциал бухгалтеров в секторе государственного управления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ограниченные финансовые  и человеческие ресурсы выделенные на реализацию данной реформы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отсутствие единой автоматизированной системы ведения бухгалтерского учета.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8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</a:rPr>
              <a:t>Решения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Принятие стратегии внедрения МСФО ОС с планом ее реализации.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потенциала бухгалтеров в секторе государственного управления.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Придание статуса бухгалтерам, их сертификация и мотивация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и внедрение автоматизированной системы ведения учета.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работы по осведомленности общественности о целях реформы и значимости финансовой отчетности.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33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СПАСИБО ЗА ВНИМАНИЕ 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6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148</TotalTime>
  <Words>245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Изящная</vt:lpstr>
      <vt:lpstr>      Министерство финансов Кыргызской Республики    Заседание тематической группы КС PEMPAL по вопросам бухгалтерского учета в государственном секторе  минск, беларус, 03-05 октября 2016 </vt:lpstr>
      <vt:lpstr>Предпосылки</vt:lpstr>
      <vt:lpstr>СТРАТЕГИЯ внедрения МСФО ос  В государственном секторе </vt:lpstr>
      <vt:lpstr>  Прогресс достигнутый на данном этапе </vt:lpstr>
      <vt:lpstr>       Основные проблемы И Препятствия</vt:lpstr>
      <vt:lpstr>Решения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Чинара Суранчиева</dc:creator>
  <cp:lastModifiedBy>Ion Chicu</cp:lastModifiedBy>
  <cp:revision>18</cp:revision>
  <dcterms:created xsi:type="dcterms:W3CDTF">2016-09-27T04:25:23Z</dcterms:created>
  <dcterms:modified xsi:type="dcterms:W3CDTF">2016-10-03T08:37:21Z</dcterms:modified>
</cp:coreProperties>
</file>