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6"/>
  </p:notesMasterIdLst>
  <p:handoutMasterIdLst>
    <p:handoutMasterId r:id="rId27"/>
  </p:handoutMasterIdLst>
  <p:sldIdLst>
    <p:sldId id="336" r:id="rId2"/>
    <p:sldId id="1372" r:id="rId3"/>
    <p:sldId id="1189" r:id="rId4"/>
    <p:sldId id="498" r:id="rId5"/>
    <p:sldId id="1194" r:id="rId6"/>
    <p:sldId id="1190" r:id="rId7"/>
    <p:sldId id="1365" r:id="rId8"/>
    <p:sldId id="762" r:id="rId9"/>
    <p:sldId id="1202" r:id="rId10"/>
    <p:sldId id="1192" r:id="rId11"/>
    <p:sldId id="1235" r:id="rId12"/>
    <p:sldId id="1370" r:id="rId13"/>
    <p:sldId id="1236" r:id="rId14"/>
    <p:sldId id="1371" r:id="rId15"/>
    <p:sldId id="1237" r:id="rId16"/>
    <p:sldId id="1199" r:id="rId17"/>
    <p:sldId id="1201" r:id="rId18"/>
    <p:sldId id="1367" r:id="rId19"/>
    <p:sldId id="1369" r:id="rId20"/>
    <p:sldId id="1366" r:id="rId21"/>
    <p:sldId id="1187" r:id="rId22"/>
    <p:sldId id="496" r:id="rId23"/>
    <p:sldId id="1234" r:id="rId24"/>
    <p:sldId id="1232" r:id="rId25"/>
  </p:sldIdLst>
  <p:sldSz cx="12192000" cy="6858000"/>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6EA0B0"/>
    <a:srgbClr val="004C97"/>
    <a:srgbClr val="CFD5EA"/>
    <a:srgbClr val="0099CC"/>
    <a:srgbClr val="BB1BB3"/>
    <a:srgbClr val="FF7C80"/>
    <a:srgbClr val="E26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667FE2-33C1-438C-AFAB-C1D5F3BB1B18}" v="21" dt="2023-11-10T20:06:41.8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96" autoAdjust="0"/>
    <p:restoredTop sz="86384" autoAdjust="0"/>
  </p:normalViewPr>
  <p:slideViewPr>
    <p:cSldViewPr>
      <p:cViewPr varScale="1">
        <p:scale>
          <a:sx n="53" d="100"/>
          <a:sy n="53" d="100"/>
        </p:scale>
        <p:origin x="888" y="40"/>
      </p:cViewPr>
      <p:guideLst>
        <p:guide orient="horz" pos="2160"/>
        <p:guide pos="3840"/>
      </p:guideLst>
    </p:cSldViewPr>
  </p:slideViewPr>
  <p:outlineViewPr>
    <p:cViewPr>
      <p:scale>
        <a:sx n="33" d="100"/>
        <a:sy n="33" d="100"/>
      </p:scale>
      <p:origin x="0" y="-139568"/>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FE0272-003E-2B4A-8117-FB4CD6F28AAE}" type="doc">
      <dgm:prSet loTypeId="urn:microsoft.com/office/officeart/2005/8/layout/vProcess5" loCatId="list" qsTypeId="urn:microsoft.com/office/officeart/2005/8/quickstyle/simple1" qsCatId="simple" csTypeId="urn:microsoft.com/office/officeart/2005/8/colors/accent1_2" csCatId="accent1" phldr="1"/>
      <dgm:spPr/>
      <dgm:t>
        <a:bodyPr/>
        <a:lstStyle/>
        <a:p>
          <a:endParaRPr lang="en-GB"/>
        </a:p>
      </dgm:t>
    </dgm:pt>
    <dgm:pt modelId="{AE6DF4F6-8C2A-684E-8C8A-246F61D03810}">
      <dgm:prSet phldrT="[Text]" custT="1"/>
      <dgm:spPr>
        <a:solidFill>
          <a:srgbClr val="FFC000"/>
        </a:solidFill>
      </dgm:spPr>
      <dgm:t>
        <a:bodyPr/>
        <a:lstStyle/>
        <a:p>
          <a:r>
            <a:rPr lang="hr-HR" sz="2800"/>
            <a:t>Definicija JRR-a</a:t>
          </a:r>
        </a:p>
      </dgm:t>
    </dgm:pt>
    <dgm:pt modelId="{452D0A98-DF53-154E-A3D7-601AACDF6085}" type="parTrans" cxnId="{47FA3C5B-F0A7-ED45-B965-2CFFF7B4621F}">
      <dgm:prSet/>
      <dgm:spPr/>
      <dgm:t>
        <a:bodyPr/>
        <a:lstStyle/>
        <a:p>
          <a:endParaRPr lang="en-GB"/>
        </a:p>
      </dgm:t>
    </dgm:pt>
    <dgm:pt modelId="{5D77903D-0B58-7F4C-B945-C12F4E7FCB8C}" type="sibTrans" cxnId="{47FA3C5B-F0A7-ED45-B965-2CFFF7B4621F}">
      <dgm:prSet/>
      <dgm:spPr/>
      <dgm:t>
        <a:bodyPr/>
        <a:lstStyle/>
        <a:p>
          <a:endParaRPr lang="en-GB" dirty="0"/>
        </a:p>
      </dgm:t>
    </dgm:pt>
    <dgm:pt modelId="{7089E760-3440-F14B-AE04-CEDF22534AEF}">
      <dgm:prSet phldrT="[Text]" custT="1"/>
      <dgm:spPr>
        <a:solidFill>
          <a:srgbClr val="FFC000"/>
        </a:solidFill>
      </dgm:spPr>
      <dgm:t>
        <a:bodyPr/>
        <a:lstStyle/>
        <a:p>
          <a:r>
            <a:rPr lang="hr-HR" sz="2800"/>
            <a:t>Prednosti konsolidacije za rad vlade i za upravljanje</a:t>
          </a:r>
        </a:p>
      </dgm:t>
    </dgm:pt>
    <dgm:pt modelId="{2C277CE6-B5A1-6546-8FA7-54E1D8417359}" type="parTrans" cxnId="{CED3566B-60FF-D443-8EE2-41777C6699C3}">
      <dgm:prSet/>
      <dgm:spPr/>
      <dgm:t>
        <a:bodyPr/>
        <a:lstStyle/>
        <a:p>
          <a:endParaRPr lang="en-GB"/>
        </a:p>
      </dgm:t>
    </dgm:pt>
    <dgm:pt modelId="{D6DA5D3D-A90C-714D-B433-25AEC5D8473E}" type="sibTrans" cxnId="{CED3566B-60FF-D443-8EE2-41777C6699C3}">
      <dgm:prSet/>
      <dgm:spPr/>
      <dgm:t>
        <a:bodyPr/>
        <a:lstStyle/>
        <a:p>
          <a:endParaRPr lang="en-GB" dirty="0"/>
        </a:p>
      </dgm:t>
    </dgm:pt>
    <dgm:pt modelId="{6316A765-4525-6F4C-8B47-E0C79679FBE1}">
      <dgm:prSet phldrT="[Text]" custT="1"/>
      <dgm:spPr>
        <a:solidFill>
          <a:srgbClr val="FFC000"/>
        </a:solidFill>
      </dgm:spPr>
      <dgm:t>
        <a:bodyPr/>
        <a:lstStyle/>
        <a:p>
          <a:endParaRPr lang="en-GB" sz="2800" dirty="0"/>
        </a:p>
        <a:p>
          <a:r>
            <a:rPr lang="hr-HR" sz="2800"/>
            <a:t>Obuhvat JRR-a – što je u pravilu obuhvaćeno JRR-om, a što nije?</a:t>
          </a:r>
        </a:p>
        <a:p>
          <a:endParaRPr lang="en-GB" sz="2800" dirty="0"/>
        </a:p>
      </dgm:t>
    </dgm:pt>
    <dgm:pt modelId="{BF27E3C9-C771-B94A-9BFE-84E22A6BC091}" type="parTrans" cxnId="{2B10E9BE-5A5D-2940-A72F-FD16487A3ED5}">
      <dgm:prSet/>
      <dgm:spPr/>
      <dgm:t>
        <a:bodyPr/>
        <a:lstStyle/>
        <a:p>
          <a:endParaRPr lang="en-GB"/>
        </a:p>
      </dgm:t>
    </dgm:pt>
    <dgm:pt modelId="{BCCCB505-4775-2C46-AC20-2581D0B6DF58}" type="sibTrans" cxnId="{2B10E9BE-5A5D-2940-A72F-FD16487A3ED5}">
      <dgm:prSet/>
      <dgm:spPr/>
      <dgm:t>
        <a:bodyPr/>
        <a:lstStyle/>
        <a:p>
          <a:endParaRPr lang="en-GB" dirty="0"/>
        </a:p>
      </dgm:t>
    </dgm:pt>
    <dgm:pt modelId="{6DA68E1A-71F1-1440-91A5-69D9FCBE396E}">
      <dgm:prSet phldrT="[Text]" custT="1"/>
      <dgm:spPr>
        <a:solidFill>
          <a:srgbClr val="FFC000"/>
        </a:solidFill>
      </dgm:spPr>
      <dgm:t>
        <a:bodyPr/>
        <a:lstStyle/>
        <a:p>
          <a:r>
            <a:rPr lang="hr-HR" sz="2800"/>
            <a:t>Taktike za uključivanje dionika u obuhvat JRR-a</a:t>
          </a:r>
        </a:p>
      </dgm:t>
    </dgm:pt>
    <dgm:pt modelId="{B7F64EB6-BD40-B540-B773-D4315AE12353}" type="parTrans" cxnId="{B51A266D-074B-9446-BD49-8D98ABBBAE44}">
      <dgm:prSet/>
      <dgm:spPr/>
      <dgm:t>
        <a:bodyPr/>
        <a:lstStyle/>
        <a:p>
          <a:endParaRPr lang="en-GB"/>
        </a:p>
      </dgm:t>
    </dgm:pt>
    <dgm:pt modelId="{FB43B175-A70D-9643-A6B1-DC9119F28FA4}" type="sibTrans" cxnId="{B51A266D-074B-9446-BD49-8D98ABBBAE44}">
      <dgm:prSet/>
      <dgm:spPr/>
      <dgm:t>
        <a:bodyPr/>
        <a:lstStyle/>
        <a:p>
          <a:endParaRPr lang="en-GB" dirty="0"/>
        </a:p>
      </dgm:t>
    </dgm:pt>
    <dgm:pt modelId="{6556ECD0-8686-F94D-8B9E-C6437AA61271}">
      <dgm:prSet phldrT="[Text]" custT="1"/>
      <dgm:spPr>
        <a:solidFill>
          <a:srgbClr val="FFC000"/>
        </a:solidFill>
      </dgm:spPr>
      <dgm:t>
        <a:bodyPr/>
        <a:lstStyle/>
        <a:p>
          <a:r>
            <a:rPr lang="hr-HR" sz="2800"/>
            <a:t>Sažetak i zaključci </a:t>
          </a:r>
        </a:p>
        <a:p>
          <a:endParaRPr lang="en-GB" sz="2200" dirty="0"/>
        </a:p>
      </dgm:t>
    </dgm:pt>
    <dgm:pt modelId="{1AB46657-C9BD-BD43-A139-96698972F671}" type="parTrans" cxnId="{F63F93FA-8E8E-834C-9A88-D95B99005A21}">
      <dgm:prSet/>
      <dgm:spPr/>
      <dgm:t>
        <a:bodyPr/>
        <a:lstStyle/>
        <a:p>
          <a:endParaRPr lang="en-GB"/>
        </a:p>
      </dgm:t>
    </dgm:pt>
    <dgm:pt modelId="{AF5AD01C-FF0C-284A-B136-D26E9888B9DA}" type="sibTrans" cxnId="{F63F93FA-8E8E-834C-9A88-D95B99005A21}">
      <dgm:prSet/>
      <dgm:spPr/>
      <dgm:t>
        <a:bodyPr/>
        <a:lstStyle/>
        <a:p>
          <a:endParaRPr lang="en-GB"/>
        </a:p>
      </dgm:t>
    </dgm:pt>
    <dgm:pt modelId="{3B83DF75-D26D-7747-A77B-1D0CE16BBA63}" type="pres">
      <dgm:prSet presAssocID="{10FE0272-003E-2B4A-8117-FB4CD6F28AAE}" presName="outerComposite" presStyleCnt="0">
        <dgm:presLayoutVars>
          <dgm:chMax val="5"/>
          <dgm:dir/>
          <dgm:resizeHandles val="exact"/>
        </dgm:presLayoutVars>
      </dgm:prSet>
      <dgm:spPr/>
    </dgm:pt>
    <dgm:pt modelId="{952FC143-0F98-8442-8F25-7D3F3809E5AF}" type="pres">
      <dgm:prSet presAssocID="{10FE0272-003E-2B4A-8117-FB4CD6F28AAE}" presName="dummyMaxCanvas" presStyleCnt="0">
        <dgm:presLayoutVars/>
      </dgm:prSet>
      <dgm:spPr/>
    </dgm:pt>
    <dgm:pt modelId="{6E5B95D7-97C6-C147-B90C-308C2DC161A1}" type="pres">
      <dgm:prSet presAssocID="{10FE0272-003E-2B4A-8117-FB4CD6F28AAE}" presName="FiveNodes_1" presStyleLbl="node1" presStyleIdx="0" presStyleCnt="5">
        <dgm:presLayoutVars>
          <dgm:bulletEnabled val="1"/>
        </dgm:presLayoutVars>
      </dgm:prSet>
      <dgm:spPr/>
    </dgm:pt>
    <dgm:pt modelId="{26A6323C-5F62-BC40-B5B3-452AB67AA128}" type="pres">
      <dgm:prSet presAssocID="{10FE0272-003E-2B4A-8117-FB4CD6F28AAE}" presName="FiveNodes_2" presStyleLbl="node1" presStyleIdx="1" presStyleCnt="5">
        <dgm:presLayoutVars>
          <dgm:bulletEnabled val="1"/>
        </dgm:presLayoutVars>
      </dgm:prSet>
      <dgm:spPr/>
    </dgm:pt>
    <dgm:pt modelId="{482E2F41-DB2F-7E41-BCA2-A0813038DB54}" type="pres">
      <dgm:prSet presAssocID="{10FE0272-003E-2B4A-8117-FB4CD6F28AAE}" presName="FiveNodes_3" presStyleLbl="node1" presStyleIdx="2" presStyleCnt="5">
        <dgm:presLayoutVars>
          <dgm:bulletEnabled val="1"/>
        </dgm:presLayoutVars>
      </dgm:prSet>
      <dgm:spPr/>
    </dgm:pt>
    <dgm:pt modelId="{BAD7B6A1-A489-744C-BB06-C315C4CAC000}" type="pres">
      <dgm:prSet presAssocID="{10FE0272-003E-2B4A-8117-FB4CD6F28AAE}" presName="FiveNodes_4" presStyleLbl="node1" presStyleIdx="3" presStyleCnt="5">
        <dgm:presLayoutVars>
          <dgm:bulletEnabled val="1"/>
        </dgm:presLayoutVars>
      </dgm:prSet>
      <dgm:spPr/>
    </dgm:pt>
    <dgm:pt modelId="{C4FE5D36-6D4C-3E4E-9B21-677643D03B7F}" type="pres">
      <dgm:prSet presAssocID="{10FE0272-003E-2B4A-8117-FB4CD6F28AAE}" presName="FiveNodes_5" presStyleLbl="node1" presStyleIdx="4" presStyleCnt="5">
        <dgm:presLayoutVars>
          <dgm:bulletEnabled val="1"/>
        </dgm:presLayoutVars>
      </dgm:prSet>
      <dgm:spPr/>
    </dgm:pt>
    <dgm:pt modelId="{9ACA2615-131E-314A-80C6-9E8EEA6DD646}" type="pres">
      <dgm:prSet presAssocID="{10FE0272-003E-2B4A-8117-FB4CD6F28AAE}" presName="FiveConn_1-2" presStyleLbl="fgAccFollowNode1" presStyleIdx="0" presStyleCnt="4">
        <dgm:presLayoutVars>
          <dgm:bulletEnabled val="1"/>
        </dgm:presLayoutVars>
      </dgm:prSet>
      <dgm:spPr/>
    </dgm:pt>
    <dgm:pt modelId="{5F605F20-F7E5-CC43-96CE-5C5C3201AC29}" type="pres">
      <dgm:prSet presAssocID="{10FE0272-003E-2B4A-8117-FB4CD6F28AAE}" presName="FiveConn_2-3" presStyleLbl="fgAccFollowNode1" presStyleIdx="1" presStyleCnt="4">
        <dgm:presLayoutVars>
          <dgm:bulletEnabled val="1"/>
        </dgm:presLayoutVars>
      </dgm:prSet>
      <dgm:spPr/>
    </dgm:pt>
    <dgm:pt modelId="{517EF63D-C1E7-7344-98B3-FF93B23792D0}" type="pres">
      <dgm:prSet presAssocID="{10FE0272-003E-2B4A-8117-FB4CD6F28AAE}" presName="FiveConn_3-4" presStyleLbl="fgAccFollowNode1" presStyleIdx="2" presStyleCnt="4">
        <dgm:presLayoutVars>
          <dgm:bulletEnabled val="1"/>
        </dgm:presLayoutVars>
      </dgm:prSet>
      <dgm:spPr/>
    </dgm:pt>
    <dgm:pt modelId="{7FCDB979-766F-BE47-ABC4-19C05301C54E}" type="pres">
      <dgm:prSet presAssocID="{10FE0272-003E-2B4A-8117-FB4CD6F28AAE}" presName="FiveConn_4-5" presStyleLbl="fgAccFollowNode1" presStyleIdx="3" presStyleCnt="4">
        <dgm:presLayoutVars>
          <dgm:bulletEnabled val="1"/>
        </dgm:presLayoutVars>
      </dgm:prSet>
      <dgm:spPr/>
    </dgm:pt>
    <dgm:pt modelId="{D89F35D9-F324-BA4A-85B5-B4AA83542B1D}" type="pres">
      <dgm:prSet presAssocID="{10FE0272-003E-2B4A-8117-FB4CD6F28AAE}" presName="FiveNodes_1_text" presStyleLbl="node1" presStyleIdx="4" presStyleCnt="5">
        <dgm:presLayoutVars>
          <dgm:bulletEnabled val="1"/>
        </dgm:presLayoutVars>
      </dgm:prSet>
      <dgm:spPr/>
    </dgm:pt>
    <dgm:pt modelId="{D25C8B50-70C2-4143-A021-53DC488ACBA7}" type="pres">
      <dgm:prSet presAssocID="{10FE0272-003E-2B4A-8117-FB4CD6F28AAE}" presName="FiveNodes_2_text" presStyleLbl="node1" presStyleIdx="4" presStyleCnt="5">
        <dgm:presLayoutVars>
          <dgm:bulletEnabled val="1"/>
        </dgm:presLayoutVars>
      </dgm:prSet>
      <dgm:spPr/>
    </dgm:pt>
    <dgm:pt modelId="{4DAF2398-6E02-1048-99E4-1040255FF1E8}" type="pres">
      <dgm:prSet presAssocID="{10FE0272-003E-2B4A-8117-FB4CD6F28AAE}" presName="FiveNodes_3_text" presStyleLbl="node1" presStyleIdx="4" presStyleCnt="5">
        <dgm:presLayoutVars>
          <dgm:bulletEnabled val="1"/>
        </dgm:presLayoutVars>
      </dgm:prSet>
      <dgm:spPr/>
    </dgm:pt>
    <dgm:pt modelId="{1983CED3-CE2D-F342-9831-83527F95AC63}" type="pres">
      <dgm:prSet presAssocID="{10FE0272-003E-2B4A-8117-FB4CD6F28AAE}" presName="FiveNodes_4_text" presStyleLbl="node1" presStyleIdx="4" presStyleCnt="5">
        <dgm:presLayoutVars>
          <dgm:bulletEnabled val="1"/>
        </dgm:presLayoutVars>
      </dgm:prSet>
      <dgm:spPr/>
    </dgm:pt>
    <dgm:pt modelId="{52BA6883-1F7E-524E-BF8A-DBDC63900CC6}" type="pres">
      <dgm:prSet presAssocID="{10FE0272-003E-2B4A-8117-FB4CD6F28AAE}" presName="FiveNodes_5_text" presStyleLbl="node1" presStyleIdx="4" presStyleCnt="5">
        <dgm:presLayoutVars>
          <dgm:bulletEnabled val="1"/>
        </dgm:presLayoutVars>
      </dgm:prSet>
      <dgm:spPr/>
    </dgm:pt>
  </dgm:ptLst>
  <dgm:cxnLst>
    <dgm:cxn modelId="{CC5B8A03-27C9-4941-BD42-E2B5A471ED5C}" type="presOf" srcId="{6DA68E1A-71F1-1440-91A5-69D9FCBE396E}" destId="{1983CED3-CE2D-F342-9831-83527F95AC63}" srcOrd="1" destOrd="0" presId="urn:microsoft.com/office/officeart/2005/8/layout/vProcess5"/>
    <dgm:cxn modelId="{60BC7130-E1A8-E94B-BBE8-BEBA50F4BAC6}" type="presOf" srcId="{BCCCB505-4775-2C46-AC20-2581D0B6DF58}" destId="{517EF63D-C1E7-7344-98B3-FF93B23792D0}" srcOrd="0" destOrd="0" presId="urn:microsoft.com/office/officeart/2005/8/layout/vProcess5"/>
    <dgm:cxn modelId="{47FA3C5B-F0A7-ED45-B965-2CFFF7B4621F}" srcId="{10FE0272-003E-2B4A-8117-FB4CD6F28AAE}" destId="{AE6DF4F6-8C2A-684E-8C8A-246F61D03810}" srcOrd="0" destOrd="0" parTransId="{452D0A98-DF53-154E-A3D7-601AACDF6085}" sibTransId="{5D77903D-0B58-7F4C-B945-C12F4E7FCB8C}"/>
    <dgm:cxn modelId="{68B4D042-C208-5B4F-90BB-EFFBDCA74369}" type="presOf" srcId="{AE6DF4F6-8C2A-684E-8C8A-246F61D03810}" destId="{6E5B95D7-97C6-C147-B90C-308C2DC161A1}" srcOrd="0" destOrd="0" presId="urn:microsoft.com/office/officeart/2005/8/layout/vProcess5"/>
    <dgm:cxn modelId="{CED3566B-60FF-D443-8EE2-41777C6699C3}" srcId="{10FE0272-003E-2B4A-8117-FB4CD6F28AAE}" destId="{7089E760-3440-F14B-AE04-CEDF22534AEF}" srcOrd="1" destOrd="0" parTransId="{2C277CE6-B5A1-6546-8FA7-54E1D8417359}" sibTransId="{D6DA5D3D-A90C-714D-B433-25AEC5D8473E}"/>
    <dgm:cxn modelId="{B51A266D-074B-9446-BD49-8D98ABBBAE44}" srcId="{10FE0272-003E-2B4A-8117-FB4CD6F28AAE}" destId="{6DA68E1A-71F1-1440-91A5-69D9FCBE396E}" srcOrd="3" destOrd="0" parTransId="{B7F64EB6-BD40-B540-B773-D4315AE12353}" sibTransId="{FB43B175-A70D-9643-A6B1-DC9119F28FA4}"/>
    <dgm:cxn modelId="{4229047B-5DC4-7A4E-896B-65E77694F872}" type="presOf" srcId="{7089E760-3440-F14B-AE04-CEDF22534AEF}" destId="{26A6323C-5F62-BC40-B5B3-452AB67AA128}" srcOrd="0" destOrd="0" presId="urn:microsoft.com/office/officeart/2005/8/layout/vProcess5"/>
    <dgm:cxn modelId="{DFBF3A82-2E66-9E46-ABB6-702F9111FBC2}" type="presOf" srcId="{AE6DF4F6-8C2A-684E-8C8A-246F61D03810}" destId="{D89F35D9-F324-BA4A-85B5-B4AA83542B1D}" srcOrd="1" destOrd="0" presId="urn:microsoft.com/office/officeart/2005/8/layout/vProcess5"/>
    <dgm:cxn modelId="{9C02FEA1-2FD2-1F42-9985-B3DA4195B8B1}" type="presOf" srcId="{7089E760-3440-F14B-AE04-CEDF22534AEF}" destId="{D25C8B50-70C2-4143-A021-53DC488ACBA7}" srcOrd="1" destOrd="0" presId="urn:microsoft.com/office/officeart/2005/8/layout/vProcess5"/>
    <dgm:cxn modelId="{DC13F4AE-C430-DE48-B254-A4E43D6EFFFE}" type="presOf" srcId="{FB43B175-A70D-9643-A6B1-DC9119F28FA4}" destId="{7FCDB979-766F-BE47-ABC4-19C05301C54E}" srcOrd="0" destOrd="0" presId="urn:microsoft.com/office/officeart/2005/8/layout/vProcess5"/>
    <dgm:cxn modelId="{2B10E9BE-5A5D-2940-A72F-FD16487A3ED5}" srcId="{10FE0272-003E-2B4A-8117-FB4CD6F28AAE}" destId="{6316A765-4525-6F4C-8B47-E0C79679FBE1}" srcOrd="2" destOrd="0" parTransId="{BF27E3C9-C771-B94A-9BFE-84E22A6BC091}" sibTransId="{BCCCB505-4775-2C46-AC20-2581D0B6DF58}"/>
    <dgm:cxn modelId="{FCB599C2-515F-3640-ACBF-1DE409EAC04A}" type="presOf" srcId="{10FE0272-003E-2B4A-8117-FB4CD6F28AAE}" destId="{3B83DF75-D26D-7747-A77B-1D0CE16BBA63}" srcOrd="0" destOrd="0" presId="urn:microsoft.com/office/officeart/2005/8/layout/vProcess5"/>
    <dgm:cxn modelId="{894DBFD2-E52B-A44F-94FE-F0C328BDC62C}" type="presOf" srcId="{D6DA5D3D-A90C-714D-B433-25AEC5D8473E}" destId="{5F605F20-F7E5-CC43-96CE-5C5C3201AC29}" srcOrd="0" destOrd="0" presId="urn:microsoft.com/office/officeart/2005/8/layout/vProcess5"/>
    <dgm:cxn modelId="{333EA9D6-89F5-1644-AE81-2535D9DC3512}" type="presOf" srcId="{6316A765-4525-6F4C-8B47-E0C79679FBE1}" destId="{4DAF2398-6E02-1048-99E4-1040255FF1E8}" srcOrd="1" destOrd="0" presId="urn:microsoft.com/office/officeart/2005/8/layout/vProcess5"/>
    <dgm:cxn modelId="{779473DA-C711-0E4A-892B-891699176B85}" type="presOf" srcId="{6DA68E1A-71F1-1440-91A5-69D9FCBE396E}" destId="{BAD7B6A1-A489-744C-BB06-C315C4CAC000}" srcOrd="0" destOrd="0" presId="urn:microsoft.com/office/officeart/2005/8/layout/vProcess5"/>
    <dgm:cxn modelId="{B6AEB4DD-FE8E-C540-B0A3-6DD0AA6341A3}" type="presOf" srcId="{5D77903D-0B58-7F4C-B945-C12F4E7FCB8C}" destId="{9ACA2615-131E-314A-80C6-9E8EEA6DD646}" srcOrd="0" destOrd="0" presId="urn:microsoft.com/office/officeart/2005/8/layout/vProcess5"/>
    <dgm:cxn modelId="{1DF202ED-F92E-EE4A-BC01-D420086D1F15}" type="presOf" srcId="{6556ECD0-8686-F94D-8B9E-C6437AA61271}" destId="{C4FE5D36-6D4C-3E4E-9B21-677643D03B7F}" srcOrd="0" destOrd="0" presId="urn:microsoft.com/office/officeart/2005/8/layout/vProcess5"/>
    <dgm:cxn modelId="{832A10F1-858C-EE43-9F4C-09F3BA54A0FA}" type="presOf" srcId="{6316A765-4525-6F4C-8B47-E0C79679FBE1}" destId="{482E2F41-DB2F-7E41-BCA2-A0813038DB54}" srcOrd="0" destOrd="0" presId="urn:microsoft.com/office/officeart/2005/8/layout/vProcess5"/>
    <dgm:cxn modelId="{705363F1-D3E7-0B43-A803-C1C688EE6FA9}" type="presOf" srcId="{6556ECD0-8686-F94D-8B9E-C6437AA61271}" destId="{52BA6883-1F7E-524E-BF8A-DBDC63900CC6}" srcOrd="1" destOrd="0" presId="urn:microsoft.com/office/officeart/2005/8/layout/vProcess5"/>
    <dgm:cxn modelId="{F63F93FA-8E8E-834C-9A88-D95B99005A21}" srcId="{10FE0272-003E-2B4A-8117-FB4CD6F28AAE}" destId="{6556ECD0-8686-F94D-8B9E-C6437AA61271}" srcOrd="4" destOrd="0" parTransId="{1AB46657-C9BD-BD43-A139-96698972F671}" sibTransId="{AF5AD01C-FF0C-284A-B136-D26E9888B9DA}"/>
    <dgm:cxn modelId="{65316A47-408C-E945-A403-5DAE6A817E0E}" type="presParOf" srcId="{3B83DF75-D26D-7747-A77B-1D0CE16BBA63}" destId="{952FC143-0F98-8442-8F25-7D3F3809E5AF}" srcOrd="0" destOrd="0" presId="urn:microsoft.com/office/officeart/2005/8/layout/vProcess5"/>
    <dgm:cxn modelId="{2085B3AA-B3FC-F145-809E-02C96C484D17}" type="presParOf" srcId="{3B83DF75-D26D-7747-A77B-1D0CE16BBA63}" destId="{6E5B95D7-97C6-C147-B90C-308C2DC161A1}" srcOrd="1" destOrd="0" presId="urn:microsoft.com/office/officeart/2005/8/layout/vProcess5"/>
    <dgm:cxn modelId="{C49FD373-B0D7-494F-9537-8B20B67E619D}" type="presParOf" srcId="{3B83DF75-D26D-7747-A77B-1D0CE16BBA63}" destId="{26A6323C-5F62-BC40-B5B3-452AB67AA128}" srcOrd="2" destOrd="0" presId="urn:microsoft.com/office/officeart/2005/8/layout/vProcess5"/>
    <dgm:cxn modelId="{22712332-81E6-584C-91E2-AB539B137DB9}" type="presParOf" srcId="{3B83DF75-D26D-7747-A77B-1D0CE16BBA63}" destId="{482E2F41-DB2F-7E41-BCA2-A0813038DB54}" srcOrd="3" destOrd="0" presId="urn:microsoft.com/office/officeart/2005/8/layout/vProcess5"/>
    <dgm:cxn modelId="{C4AC2C26-627D-8542-9096-0F187E151C69}" type="presParOf" srcId="{3B83DF75-D26D-7747-A77B-1D0CE16BBA63}" destId="{BAD7B6A1-A489-744C-BB06-C315C4CAC000}" srcOrd="4" destOrd="0" presId="urn:microsoft.com/office/officeart/2005/8/layout/vProcess5"/>
    <dgm:cxn modelId="{1468076C-5F70-C746-AB98-D4F8002462B8}" type="presParOf" srcId="{3B83DF75-D26D-7747-A77B-1D0CE16BBA63}" destId="{C4FE5D36-6D4C-3E4E-9B21-677643D03B7F}" srcOrd="5" destOrd="0" presId="urn:microsoft.com/office/officeart/2005/8/layout/vProcess5"/>
    <dgm:cxn modelId="{54FCBC7D-3DF1-1140-9409-573A4E1F6A8B}" type="presParOf" srcId="{3B83DF75-D26D-7747-A77B-1D0CE16BBA63}" destId="{9ACA2615-131E-314A-80C6-9E8EEA6DD646}" srcOrd="6" destOrd="0" presId="urn:microsoft.com/office/officeart/2005/8/layout/vProcess5"/>
    <dgm:cxn modelId="{BA7BC7E1-95FD-964C-8D36-F9C9B52E6F1B}" type="presParOf" srcId="{3B83DF75-D26D-7747-A77B-1D0CE16BBA63}" destId="{5F605F20-F7E5-CC43-96CE-5C5C3201AC29}" srcOrd="7" destOrd="0" presId="urn:microsoft.com/office/officeart/2005/8/layout/vProcess5"/>
    <dgm:cxn modelId="{6DC7699B-FD64-6342-A496-48C21A496F6D}" type="presParOf" srcId="{3B83DF75-D26D-7747-A77B-1D0CE16BBA63}" destId="{517EF63D-C1E7-7344-98B3-FF93B23792D0}" srcOrd="8" destOrd="0" presId="urn:microsoft.com/office/officeart/2005/8/layout/vProcess5"/>
    <dgm:cxn modelId="{768A7BA1-95EF-B340-BC2A-61B9E0DA1424}" type="presParOf" srcId="{3B83DF75-D26D-7747-A77B-1D0CE16BBA63}" destId="{7FCDB979-766F-BE47-ABC4-19C05301C54E}" srcOrd="9" destOrd="0" presId="urn:microsoft.com/office/officeart/2005/8/layout/vProcess5"/>
    <dgm:cxn modelId="{CF3314DA-5E42-0D42-9ECE-84196829F6C2}" type="presParOf" srcId="{3B83DF75-D26D-7747-A77B-1D0CE16BBA63}" destId="{D89F35D9-F324-BA4A-85B5-B4AA83542B1D}" srcOrd="10" destOrd="0" presId="urn:microsoft.com/office/officeart/2005/8/layout/vProcess5"/>
    <dgm:cxn modelId="{2AA42023-D0D1-B745-9E54-334A50FB3E4B}" type="presParOf" srcId="{3B83DF75-D26D-7747-A77B-1D0CE16BBA63}" destId="{D25C8B50-70C2-4143-A021-53DC488ACBA7}" srcOrd="11" destOrd="0" presId="urn:microsoft.com/office/officeart/2005/8/layout/vProcess5"/>
    <dgm:cxn modelId="{17C364FE-882F-DE4C-A9ED-A407A616B8EC}" type="presParOf" srcId="{3B83DF75-D26D-7747-A77B-1D0CE16BBA63}" destId="{4DAF2398-6E02-1048-99E4-1040255FF1E8}" srcOrd="12" destOrd="0" presId="urn:microsoft.com/office/officeart/2005/8/layout/vProcess5"/>
    <dgm:cxn modelId="{2E2A4AA6-8B25-EE4D-946C-AA2520027810}" type="presParOf" srcId="{3B83DF75-D26D-7747-A77B-1D0CE16BBA63}" destId="{1983CED3-CE2D-F342-9831-83527F95AC63}" srcOrd="13" destOrd="0" presId="urn:microsoft.com/office/officeart/2005/8/layout/vProcess5"/>
    <dgm:cxn modelId="{8B4C2C1F-D787-FD45-9639-C1E1221FF0D1}" type="presParOf" srcId="{3B83DF75-D26D-7747-A77B-1D0CE16BBA63}" destId="{52BA6883-1F7E-524E-BF8A-DBDC63900CC6}"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FD547D-12D9-BB4E-8C28-DDDFBBF74C6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0734BA18-B398-734A-A257-20F9C6E6E722}">
      <dgm:prSet phldrT="[Text]"/>
      <dgm:spPr/>
      <dgm:t>
        <a:bodyPr/>
        <a:lstStyle/>
        <a:p>
          <a:r>
            <a:rPr lang="hr-HR"/>
            <a:t>Javni sektor</a:t>
          </a:r>
        </a:p>
      </dgm:t>
    </dgm:pt>
    <dgm:pt modelId="{35A34A9B-6CBD-F24B-A87F-067170263D6E}" type="parTrans" cxnId="{48AFE66E-678E-0746-AE86-50AFE1DAB522}">
      <dgm:prSet/>
      <dgm:spPr/>
      <dgm:t>
        <a:bodyPr/>
        <a:lstStyle/>
        <a:p>
          <a:endParaRPr lang="en-GB"/>
        </a:p>
      </dgm:t>
    </dgm:pt>
    <dgm:pt modelId="{8182E3CD-C651-8E4F-9F1C-1DBEE6BD25ED}" type="sibTrans" cxnId="{48AFE66E-678E-0746-AE86-50AFE1DAB522}">
      <dgm:prSet/>
      <dgm:spPr/>
      <dgm:t>
        <a:bodyPr/>
        <a:lstStyle/>
        <a:p>
          <a:endParaRPr lang="en-GB"/>
        </a:p>
      </dgm:t>
    </dgm:pt>
    <dgm:pt modelId="{C9BE4378-7ECC-194E-A1F4-DE93CEA3A22C}" type="asst">
      <dgm:prSet phldrT="[Text]"/>
      <dgm:spPr>
        <a:solidFill>
          <a:srgbClr val="FFFF00"/>
        </a:solidFill>
      </dgm:spPr>
      <dgm:t>
        <a:bodyPr/>
        <a:lstStyle/>
        <a:p>
          <a:r>
            <a:rPr lang="hr-HR" b="1">
              <a:solidFill>
                <a:schemeClr val="tx1"/>
              </a:solidFill>
            </a:rPr>
            <a:t>Opća</a:t>
          </a:r>
          <a:r>
            <a:rPr lang="hr-HR" b="1"/>
            <a:t> </a:t>
          </a:r>
          <a:r>
            <a:rPr lang="hr-HR" b="1">
              <a:solidFill>
                <a:schemeClr val="tx1"/>
              </a:solidFill>
            </a:rPr>
            <a:t>vlada</a:t>
          </a:r>
        </a:p>
      </dgm:t>
    </dgm:pt>
    <dgm:pt modelId="{635A11B1-C302-D846-8FA5-19B2D3F7D3AA}" type="parTrans" cxnId="{08AAF632-4E1B-0745-BCA3-4DD79FC147FB}">
      <dgm:prSet/>
      <dgm:spPr/>
      <dgm:t>
        <a:bodyPr/>
        <a:lstStyle/>
        <a:p>
          <a:endParaRPr lang="en-GB"/>
        </a:p>
      </dgm:t>
    </dgm:pt>
    <dgm:pt modelId="{722D8324-E525-9F48-B937-B84608456B78}" type="sibTrans" cxnId="{08AAF632-4E1B-0745-BCA3-4DD79FC147FB}">
      <dgm:prSet/>
      <dgm:spPr/>
      <dgm:t>
        <a:bodyPr/>
        <a:lstStyle/>
        <a:p>
          <a:endParaRPr lang="en-GB"/>
        </a:p>
      </dgm:t>
    </dgm:pt>
    <dgm:pt modelId="{22CF5815-F8D1-104D-9050-8482EB4698F6}">
      <dgm:prSet phldrT="[Text]"/>
      <dgm:spPr/>
      <dgm:t>
        <a:bodyPr/>
        <a:lstStyle/>
        <a:p>
          <a:r>
            <a:rPr lang="hr-HR"/>
            <a:t>Javna poduzeća</a:t>
          </a:r>
        </a:p>
      </dgm:t>
    </dgm:pt>
    <dgm:pt modelId="{3DC81FE0-B454-DA45-9786-11ACD8C67E97}" type="parTrans" cxnId="{B27E1DD7-95B5-8B41-9166-D7C9F890E561}">
      <dgm:prSet/>
      <dgm:spPr/>
      <dgm:t>
        <a:bodyPr/>
        <a:lstStyle/>
        <a:p>
          <a:endParaRPr lang="en-GB"/>
        </a:p>
      </dgm:t>
    </dgm:pt>
    <dgm:pt modelId="{4048B1BB-1DE6-5243-A8DD-66F6E19CFECC}" type="sibTrans" cxnId="{B27E1DD7-95B5-8B41-9166-D7C9F890E561}">
      <dgm:prSet/>
      <dgm:spPr/>
      <dgm:t>
        <a:bodyPr/>
        <a:lstStyle/>
        <a:p>
          <a:endParaRPr lang="en-GB"/>
        </a:p>
      </dgm:t>
    </dgm:pt>
    <dgm:pt modelId="{C5B9C80A-7E87-7143-8053-0E10CF18D2BE}" type="asst">
      <dgm:prSet phldrT="[Text]"/>
      <dgm:spPr>
        <a:solidFill>
          <a:srgbClr val="FFFF00"/>
        </a:solidFill>
      </dgm:spPr>
      <dgm:t>
        <a:bodyPr/>
        <a:lstStyle/>
        <a:p>
          <a:r>
            <a:rPr lang="hr-HR">
              <a:solidFill>
                <a:schemeClr val="tx1"/>
              </a:solidFill>
            </a:rPr>
            <a:t>Središnja razina vlasti </a:t>
          </a:r>
        </a:p>
      </dgm:t>
    </dgm:pt>
    <dgm:pt modelId="{8D92336D-C32F-5943-A5BE-5F83AEE7E7EB}" type="parTrans" cxnId="{DFC9186D-EBE9-2D4E-9651-BA570C390A09}">
      <dgm:prSet/>
      <dgm:spPr/>
      <dgm:t>
        <a:bodyPr/>
        <a:lstStyle/>
        <a:p>
          <a:endParaRPr lang="en-GB"/>
        </a:p>
      </dgm:t>
    </dgm:pt>
    <dgm:pt modelId="{09C94421-3971-AC44-8671-8624987B0F10}" type="sibTrans" cxnId="{DFC9186D-EBE9-2D4E-9651-BA570C390A09}">
      <dgm:prSet/>
      <dgm:spPr/>
      <dgm:t>
        <a:bodyPr/>
        <a:lstStyle/>
        <a:p>
          <a:endParaRPr lang="en-GB"/>
        </a:p>
      </dgm:t>
    </dgm:pt>
    <dgm:pt modelId="{471764EA-2731-E545-8B46-5402609AF52D}" type="asst">
      <dgm:prSet phldrT="[Text]"/>
      <dgm:spPr>
        <a:solidFill>
          <a:srgbClr val="FFFF00"/>
        </a:solidFill>
      </dgm:spPr>
      <dgm:t>
        <a:bodyPr/>
        <a:lstStyle/>
        <a:p>
          <a:r>
            <a:rPr lang="hr-HR">
              <a:solidFill>
                <a:schemeClr val="tx1"/>
              </a:solidFill>
            </a:rPr>
            <a:t>Podnacionalna razina vlasti</a:t>
          </a:r>
        </a:p>
      </dgm:t>
    </dgm:pt>
    <dgm:pt modelId="{4A828D21-F406-C94B-AA4C-63A3BA060197}" type="parTrans" cxnId="{F1ECBE54-25EE-DC41-999F-712A66D99D82}">
      <dgm:prSet/>
      <dgm:spPr/>
      <dgm:t>
        <a:bodyPr/>
        <a:lstStyle/>
        <a:p>
          <a:endParaRPr lang="en-GB"/>
        </a:p>
      </dgm:t>
    </dgm:pt>
    <dgm:pt modelId="{383CB906-5842-1A4E-9B76-A7D87B7131E6}" type="sibTrans" cxnId="{F1ECBE54-25EE-DC41-999F-712A66D99D82}">
      <dgm:prSet/>
      <dgm:spPr/>
      <dgm:t>
        <a:bodyPr/>
        <a:lstStyle/>
        <a:p>
          <a:endParaRPr lang="en-GB"/>
        </a:p>
      </dgm:t>
    </dgm:pt>
    <dgm:pt modelId="{4BE27D4A-320E-B44D-BDB5-293C1C1B4A30}" type="asst">
      <dgm:prSet phldrT="[Text]"/>
      <dgm:spPr>
        <a:solidFill>
          <a:srgbClr val="FFFF00"/>
        </a:solidFill>
      </dgm:spPr>
      <dgm:t>
        <a:bodyPr/>
        <a:lstStyle/>
        <a:p>
          <a:r>
            <a:rPr lang="hr-HR"/>
            <a:t>Izvanproračunski fondovi</a:t>
          </a:r>
        </a:p>
      </dgm:t>
    </dgm:pt>
    <dgm:pt modelId="{306DF9DF-4FDC-1E4F-9A77-88C096EB0B58}" type="parTrans" cxnId="{B1BE8963-2F79-A941-9CEF-22C39F318EF4}">
      <dgm:prSet/>
      <dgm:spPr/>
      <dgm:t>
        <a:bodyPr/>
        <a:lstStyle/>
        <a:p>
          <a:endParaRPr lang="en-GB"/>
        </a:p>
      </dgm:t>
    </dgm:pt>
    <dgm:pt modelId="{EA36BF1F-A455-C74F-BDB4-F57384B400FE}" type="sibTrans" cxnId="{B1BE8963-2F79-A941-9CEF-22C39F318EF4}">
      <dgm:prSet/>
      <dgm:spPr/>
      <dgm:t>
        <a:bodyPr/>
        <a:lstStyle/>
        <a:p>
          <a:endParaRPr lang="en-GB"/>
        </a:p>
      </dgm:t>
    </dgm:pt>
    <dgm:pt modelId="{231C689D-DDAC-6947-824B-FC69B33E1F43}" type="asst">
      <dgm:prSet phldrT="[Text]"/>
      <dgm:spPr>
        <a:solidFill>
          <a:srgbClr val="FFFF00"/>
        </a:solidFill>
      </dgm:spPr>
      <dgm:t>
        <a:bodyPr/>
        <a:lstStyle/>
        <a:p>
          <a:r>
            <a:rPr lang="hr-HR">
              <a:solidFill>
                <a:schemeClr val="tx1"/>
              </a:solidFill>
            </a:rPr>
            <a:t>Ostalo?</a:t>
          </a:r>
        </a:p>
      </dgm:t>
    </dgm:pt>
    <dgm:pt modelId="{07049EC0-2EFA-C846-AAC8-FD7933BE1AA1}" type="parTrans" cxnId="{30CB741D-2D13-B64C-BF3C-C880BD14CADB}">
      <dgm:prSet/>
      <dgm:spPr/>
      <dgm:t>
        <a:bodyPr/>
        <a:lstStyle/>
        <a:p>
          <a:endParaRPr lang="en-GB"/>
        </a:p>
      </dgm:t>
    </dgm:pt>
    <dgm:pt modelId="{98B04105-822B-5641-B5AB-D06D844B305E}" type="sibTrans" cxnId="{30CB741D-2D13-B64C-BF3C-C880BD14CADB}">
      <dgm:prSet/>
      <dgm:spPr/>
      <dgm:t>
        <a:bodyPr/>
        <a:lstStyle/>
        <a:p>
          <a:endParaRPr lang="en-GB"/>
        </a:p>
      </dgm:t>
    </dgm:pt>
    <dgm:pt modelId="{3C59E19E-61F3-7947-86CD-6EADB7B4EB70}" type="pres">
      <dgm:prSet presAssocID="{AAFD547D-12D9-BB4E-8C28-DDDFBBF74C60}" presName="hierChild1" presStyleCnt="0">
        <dgm:presLayoutVars>
          <dgm:orgChart val="1"/>
          <dgm:chPref val="1"/>
          <dgm:dir/>
          <dgm:animOne val="branch"/>
          <dgm:animLvl val="lvl"/>
          <dgm:resizeHandles/>
        </dgm:presLayoutVars>
      </dgm:prSet>
      <dgm:spPr/>
    </dgm:pt>
    <dgm:pt modelId="{A251D439-7CD8-A343-B487-B3B05198362E}" type="pres">
      <dgm:prSet presAssocID="{0734BA18-B398-734A-A257-20F9C6E6E722}" presName="hierRoot1" presStyleCnt="0">
        <dgm:presLayoutVars>
          <dgm:hierBranch val="init"/>
        </dgm:presLayoutVars>
      </dgm:prSet>
      <dgm:spPr/>
    </dgm:pt>
    <dgm:pt modelId="{DB7FB044-516C-D145-A03B-761AE98E5101}" type="pres">
      <dgm:prSet presAssocID="{0734BA18-B398-734A-A257-20F9C6E6E722}" presName="rootComposite1" presStyleCnt="0"/>
      <dgm:spPr/>
    </dgm:pt>
    <dgm:pt modelId="{1B0F4882-1A70-294B-A600-DD3F8741A89C}" type="pres">
      <dgm:prSet presAssocID="{0734BA18-B398-734A-A257-20F9C6E6E722}" presName="rootText1" presStyleLbl="node0" presStyleIdx="0" presStyleCnt="1">
        <dgm:presLayoutVars>
          <dgm:chPref val="3"/>
        </dgm:presLayoutVars>
      </dgm:prSet>
      <dgm:spPr/>
    </dgm:pt>
    <dgm:pt modelId="{87952C6E-8859-E544-BE11-484C4BD685E2}" type="pres">
      <dgm:prSet presAssocID="{0734BA18-B398-734A-A257-20F9C6E6E722}" presName="rootConnector1" presStyleLbl="node1" presStyleIdx="0" presStyleCnt="0"/>
      <dgm:spPr/>
    </dgm:pt>
    <dgm:pt modelId="{5B544C05-0BAC-304C-8881-4CED7BD562A4}" type="pres">
      <dgm:prSet presAssocID="{0734BA18-B398-734A-A257-20F9C6E6E722}" presName="hierChild2" presStyleCnt="0"/>
      <dgm:spPr/>
    </dgm:pt>
    <dgm:pt modelId="{72BA48F1-880B-0042-AA91-57A504984191}" type="pres">
      <dgm:prSet presAssocID="{3DC81FE0-B454-DA45-9786-11ACD8C67E97}" presName="Name37" presStyleLbl="parChTrans1D2" presStyleIdx="0" presStyleCnt="2"/>
      <dgm:spPr/>
    </dgm:pt>
    <dgm:pt modelId="{E29F4143-EBF5-314C-AC0A-8BA2ECB2D8D2}" type="pres">
      <dgm:prSet presAssocID="{22CF5815-F8D1-104D-9050-8482EB4698F6}" presName="hierRoot2" presStyleCnt="0">
        <dgm:presLayoutVars>
          <dgm:hierBranch val="init"/>
        </dgm:presLayoutVars>
      </dgm:prSet>
      <dgm:spPr/>
    </dgm:pt>
    <dgm:pt modelId="{6CE1EC01-C597-FF4C-9A4A-6AF56DD79265}" type="pres">
      <dgm:prSet presAssocID="{22CF5815-F8D1-104D-9050-8482EB4698F6}" presName="rootComposite" presStyleCnt="0"/>
      <dgm:spPr/>
    </dgm:pt>
    <dgm:pt modelId="{00DA5AC5-A09C-BF43-9650-F037CD5589E0}" type="pres">
      <dgm:prSet presAssocID="{22CF5815-F8D1-104D-9050-8482EB4698F6}" presName="rootText" presStyleLbl="node2" presStyleIdx="0" presStyleCnt="1">
        <dgm:presLayoutVars>
          <dgm:chPref val="3"/>
        </dgm:presLayoutVars>
      </dgm:prSet>
      <dgm:spPr/>
    </dgm:pt>
    <dgm:pt modelId="{BD30B30B-9AEC-CB4E-82C3-0DAD449FFD8B}" type="pres">
      <dgm:prSet presAssocID="{22CF5815-F8D1-104D-9050-8482EB4698F6}" presName="rootConnector" presStyleLbl="node2" presStyleIdx="0" presStyleCnt="1"/>
      <dgm:spPr/>
    </dgm:pt>
    <dgm:pt modelId="{4B2D8B63-4675-FC4D-A34C-155952C3CBFA}" type="pres">
      <dgm:prSet presAssocID="{22CF5815-F8D1-104D-9050-8482EB4698F6}" presName="hierChild4" presStyleCnt="0"/>
      <dgm:spPr/>
    </dgm:pt>
    <dgm:pt modelId="{0B7807E3-2913-8341-80DE-34B1B33E0F69}" type="pres">
      <dgm:prSet presAssocID="{22CF5815-F8D1-104D-9050-8482EB4698F6}" presName="hierChild5" presStyleCnt="0"/>
      <dgm:spPr/>
    </dgm:pt>
    <dgm:pt modelId="{F5A7F42B-AE9D-7C41-8FBB-9EA06F533E80}" type="pres">
      <dgm:prSet presAssocID="{0734BA18-B398-734A-A257-20F9C6E6E722}" presName="hierChild3" presStyleCnt="0"/>
      <dgm:spPr/>
    </dgm:pt>
    <dgm:pt modelId="{90354B26-37A6-1C40-BCC2-37B75BED8942}" type="pres">
      <dgm:prSet presAssocID="{635A11B1-C302-D846-8FA5-19B2D3F7D3AA}" presName="Name111" presStyleLbl="parChTrans1D2" presStyleIdx="1" presStyleCnt="2"/>
      <dgm:spPr/>
    </dgm:pt>
    <dgm:pt modelId="{B8A0A20D-69B8-2547-9C40-B6590611A5C5}" type="pres">
      <dgm:prSet presAssocID="{C9BE4378-7ECC-194E-A1F4-DE93CEA3A22C}" presName="hierRoot3" presStyleCnt="0">
        <dgm:presLayoutVars>
          <dgm:hierBranch val="init"/>
        </dgm:presLayoutVars>
      </dgm:prSet>
      <dgm:spPr/>
    </dgm:pt>
    <dgm:pt modelId="{7B588F15-F383-7A48-BEDB-1E90C05AEB3E}" type="pres">
      <dgm:prSet presAssocID="{C9BE4378-7ECC-194E-A1F4-DE93CEA3A22C}" presName="rootComposite3" presStyleCnt="0"/>
      <dgm:spPr/>
    </dgm:pt>
    <dgm:pt modelId="{2F617AB3-480A-5842-B950-258BBCC436BA}" type="pres">
      <dgm:prSet presAssocID="{C9BE4378-7ECC-194E-A1F4-DE93CEA3A22C}" presName="rootText3" presStyleLbl="asst1" presStyleIdx="0" presStyleCnt="5">
        <dgm:presLayoutVars>
          <dgm:chPref val="3"/>
        </dgm:presLayoutVars>
      </dgm:prSet>
      <dgm:spPr/>
    </dgm:pt>
    <dgm:pt modelId="{808C2C72-A8BB-C94E-90C4-26FEC3B2D1CD}" type="pres">
      <dgm:prSet presAssocID="{C9BE4378-7ECC-194E-A1F4-DE93CEA3A22C}" presName="rootConnector3" presStyleLbl="asst1" presStyleIdx="0" presStyleCnt="5"/>
      <dgm:spPr/>
    </dgm:pt>
    <dgm:pt modelId="{D6F18AB7-1E7D-8D43-82E1-130891E1F5AB}" type="pres">
      <dgm:prSet presAssocID="{C9BE4378-7ECC-194E-A1F4-DE93CEA3A22C}" presName="hierChild6" presStyleCnt="0"/>
      <dgm:spPr/>
    </dgm:pt>
    <dgm:pt modelId="{57BBE8B6-820D-B948-9FBD-69A54E8F9114}" type="pres">
      <dgm:prSet presAssocID="{C9BE4378-7ECC-194E-A1F4-DE93CEA3A22C}" presName="hierChild7" presStyleCnt="0"/>
      <dgm:spPr/>
    </dgm:pt>
    <dgm:pt modelId="{02D0779C-F920-BF4C-B305-DC4E9A2AE20A}" type="pres">
      <dgm:prSet presAssocID="{8D92336D-C32F-5943-A5BE-5F83AEE7E7EB}" presName="Name111" presStyleLbl="parChTrans1D3" presStyleIdx="0" presStyleCnt="4"/>
      <dgm:spPr/>
    </dgm:pt>
    <dgm:pt modelId="{C77046E4-0EC8-D34E-A995-DC49CD143F5C}" type="pres">
      <dgm:prSet presAssocID="{C5B9C80A-7E87-7143-8053-0E10CF18D2BE}" presName="hierRoot3" presStyleCnt="0">
        <dgm:presLayoutVars>
          <dgm:hierBranch val="init"/>
        </dgm:presLayoutVars>
      </dgm:prSet>
      <dgm:spPr/>
    </dgm:pt>
    <dgm:pt modelId="{521C124F-E995-5540-8B22-9C39BE819D9A}" type="pres">
      <dgm:prSet presAssocID="{C5B9C80A-7E87-7143-8053-0E10CF18D2BE}" presName="rootComposite3" presStyleCnt="0"/>
      <dgm:spPr/>
    </dgm:pt>
    <dgm:pt modelId="{15794D9B-D898-1444-A9BE-569CDF141BC3}" type="pres">
      <dgm:prSet presAssocID="{C5B9C80A-7E87-7143-8053-0E10CF18D2BE}" presName="rootText3" presStyleLbl="asst1" presStyleIdx="1" presStyleCnt="5">
        <dgm:presLayoutVars>
          <dgm:chPref val="3"/>
        </dgm:presLayoutVars>
      </dgm:prSet>
      <dgm:spPr/>
    </dgm:pt>
    <dgm:pt modelId="{9BADE303-82B9-E446-92F9-C9CF85EB72DC}" type="pres">
      <dgm:prSet presAssocID="{C5B9C80A-7E87-7143-8053-0E10CF18D2BE}" presName="rootConnector3" presStyleLbl="asst1" presStyleIdx="1" presStyleCnt="5"/>
      <dgm:spPr/>
    </dgm:pt>
    <dgm:pt modelId="{8BD8C371-BBF1-1B4F-8FC1-C94100F9379F}" type="pres">
      <dgm:prSet presAssocID="{C5B9C80A-7E87-7143-8053-0E10CF18D2BE}" presName="hierChild6" presStyleCnt="0"/>
      <dgm:spPr/>
    </dgm:pt>
    <dgm:pt modelId="{E427877A-FECC-DE40-A29C-F577846E8958}" type="pres">
      <dgm:prSet presAssocID="{C5B9C80A-7E87-7143-8053-0E10CF18D2BE}" presName="hierChild7" presStyleCnt="0"/>
      <dgm:spPr/>
    </dgm:pt>
    <dgm:pt modelId="{1538F49B-9015-B546-A0D1-EFBB13BBC0EF}" type="pres">
      <dgm:prSet presAssocID="{4A828D21-F406-C94B-AA4C-63A3BA060197}" presName="Name111" presStyleLbl="parChTrans1D3" presStyleIdx="1" presStyleCnt="4"/>
      <dgm:spPr/>
    </dgm:pt>
    <dgm:pt modelId="{B14CE8D6-7D1E-ED40-AF89-C8C8B0649152}" type="pres">
      <dgm:prSet presAssocID="{471764EA-2731-E545-8B46-5402609AF52D}" presName="hierRoot3" presStyleCnt="0">
        <dgm:presLayoutVars>
          <dgm:hierBranch val="init"/>
        </dgm:presLayoutVars>
      </dgm:prSet>
      <dgm:spPr/>
    </dgm:pt>
    <dgm:pt modelId="{07E0D2CB-DBCA-AA48-B803-EA834CD5FBC4}" type="pres">
      <dgm:prSet presAssocID="{471764EA-2731-E545-8B46-5402609AF52D}" presName="rootComposite3" presStyleCnt="0"/>
      <dgm:spPr/>
    </dgm:pt>
    <dgm:pt modelId="{B12C7A5A-C55A-DA46-88FC-AD911F8AEBEC}" type="pres">
      <dgm:prSet presAssocID="{471764EA-2731-E545-8B46-5402609AF52D}" presName="rootText3" presStyleLbl="asst1" presStyleIdx="2" presStyleCnt="5">
        <dgm:presLayoutVars>
          <dgm:chPref val="3"/>
        </dgm:presLayoutVars>
      </dgm:prSet>
      <dgm:spPr/>
    </dgm:pt>
    <dgm:pt modelId="{04A44BFD-B1CD-4349-945E-D23630A2C527}" type="pres">
      <dgm:prSet presAssocID="{471764EA-2731-E545-8B46-5402609AF52D}" presName="rootConnector3" presStyleLbl="asst1" presStyleIdx="2" presStyleCnt="5"/>
      <dgm:spPr/>
    </dgm:pt>
    <dgm:pt modelId="{7D8D44C5-6CCA-7640-ABEB-C91B057D92E3}" type="pres">
      <dgm:prSet presAssocID="{471764EA-2731-E545-8B46-5402609AF52D}" presName="hierChild6" presStyleCnt="0"/>
      <dgm:spPr/>
    </dgm:pt>
    <dgm:pt modelId="{4D519C5F-87A8-744E-AE2F-A91BCFEE92F5}" type="pres">
      <dgm:prSet presAssocID="{471764EA-2731-E545-8B46-5402609AF52D}" presName="hierChild7" presStyleCnt="0"/>
      <dgm:spPr/>
    </dgm:pt>
    <dgm:pt modelId="{16067484-04E8-EB4A-9C8D-086CE5CED5A9}" type="pres">
      <dgm:prSet presAssocID="{306DF9DF-4FDC-1E4F-9A77-88C096EB0B58}" presName="Name111" presStyleLbl="parChTrans1D3" presStyleIdx="2" presStyleCnt="4"/>
      <dgm:spPr/>
    </dgm:pt>
    <dgm:pt modelId="{5174C24C-E092-8C41-87E4-BB999C663531}" type="pres">
      <dgm:prSet presAssocID="{4BE27D4A-320E-B44D-BDB5-293C1C1B4A30}" presName="hierRoot3" presStyleCnt="0">
        <dgm:presLayoutVars>
          <dgm:hierBranch val="init"/>
        </dgm:presLayoutVars>
      </dgm:prSet>
      <dgm:spPr/>
    </dgm:pt>
    <dgm:pt modelId="{6E9C3371-0C28-0643-B7A8-F26D5DF43B07}" type="pres">
      <dgm:prSet presAssocID="{4BE27D4A-320E-B44D-BDB5-293C1C1B4A30}" presName="rootComposite3" presStyleCnt="0"/>
      <dgm:spPr/>
    </dgm:pt>
    <dgm:pt modelId="{79AA5AFF-5983-B943-8761-51785025641C}" type="pres">
      <dgm:prSet presAssocID="{4BE27D4A-320E-B44D-BDB5-293C1C1B4A30}" presName="rootText3" presStyleLbl="asst1" presStyleIdx="3" presStyleCnt="5" custLinFactNeighborX="-1293" custLinFactNeighborY="-4019">
        <dgm:presLayoutVars>
          <dgm:chPref val="3"/>
        </dgm:presLayoutVars>
      </dgm:prSet>
      <dgm:spPr/>
    </dgm:pt>
    <dgm:pt modelId="{D4E7ABB0-CE68-BC4A-9768-7C4DFC63D746}" type="pres">
      <dgm:prSet presAssocID="{4BE27D4A-320E-B44D-BDB5-293C1C1B4A30}" presName="rootConnector3" presStyleLbl="asst1" presStyleIdx="3" presStyleCnt="5"/>
      <dgm:spPr/>
    </dgm:pt>
    <dgm:pt modelId="{030C4552-168F-E741-AE02-5BADAC158C81}" type="pres">
      <dgm:prSet presAssocID="{4BE27D4A-320E-B44D-BDB5-293C1C1B4A30}" presName="hierChild6" presStyleCnt="0"/>
      <dgm:spPr/>
    </dgm:pt>
    <dgm:pt modelId="{0D7E2B44-1D6E-D040-A14B-961C10EFD87E}" type="pres">
      <dgm:prSet presAssocID="{4BE27D4A-320E-B44D-BDB5-293C1C1B4A30}" presName="hierChild7" presStyleCnt="0"/>
      <dgm:spPr/>
    </dgm:pt>
    <dgm:pt modelId="{8F360A76-B24D-294E-9F41-209A9262400A}" type="pres">
      <dgm:prSet presAssocID="{07049EC0-2EFA-C846-AAC8-FD7933BE1AA1}" presName="Name111" presStyleLbl="parChTrans1D3" presStyleIdx="3" presStyleCnt="4"/>
      <dgm:spPr/>
    </dgm:pt>
    <dgm:pt modelId="{925D4F61-CBAD-BC42-9133-7A1331332585}" type="pres">
      <dgm:prSet presAssocID="{231C689D-DDAC-6947-824B-FC69B33E1F43}" presName="hierRoot3" presStyleCnt="0">
        <dgm:presLayoutVars>
          <dgm:hierBranch val="init"/>
        </dgm:presLayoutVars>
      </dgm:prSet>
      <dgm:spPr/>
    </dgm:pt>
    <dgm:pt modelId="{E5AD7B18-5F68-6F46-8A3C-54F2A19EA746}" type="pres">
      <dgm:prSet presAssocID="{231C689D-DDAC-6947-824B-FC69B33E1F43}" presName="rootComposite3" presStyleCnt="0"/>
      <dgm:spPr/>
    </dgm:pt>
    <dgm:pt modelId="{31B60618-C8ED-3C44-9ADC-F5803BEED233}" type="pres">
      <dgm:prSet presAssocID="{231C689D-DDAC-6947-824B-FC69B33E1F43}" presName="rootText3" presStyleLbl="asst1" presStyleIdx="4" presStyleCnt="5" custLinFactNeighborX="6434" custLinFactNeighborY="-4019">
        <dgm:presLayoutVars>
          <dgm:chPref val="3"/>
        </dgm:presLayoutVars>
      </dgm:prSet>
      <dgm:spPr/>
    </dgm:pt>
    <dgm:pt modelId="{7DA80E23-70A8-F541-B7A3-C6E58167603A}" type="pres">
      <dgm:prSet presAssocID="{231C689D-DDAC-6947-824B-FC69B33E1F43}" presName="rootConnector3" presStyleLbl="asst1" presStyleIdx="4" presStyleCnt="5"/>
      <dgm:spPr/>
    </dgm:pt>
    <dgm:pt modelId="{38FB6D94-F391-6F49-B541-2636D8CFD009}" type="pres">
      <dgm:prSet presAssocID="{231C689D-DDAC-6947-824B-FC69B33E1F43}" presName="hierChild6" presStyleCnt="0"/>
      <dgm:spPr/>
    </dgm:pt>
    <dgm:pt modelId="{9D78B9A3-C858-1F42-8724-676B210473B8}" type="pres">
      <dgm:prSet presAssocID="{231C689D-DDAC-6947-824B-FC69B33E1F43}" presName="hierChild7" presStyleCnt="0"/>
      <dgm:spPr/>
    </dgm:pt>
  </dgm:ptLst>
  <dgm:cxnLst>
    <dgm:cxn modelId="{E708A20F-497C-4640-8C56-D7B3EAC5FFEF}" type="presOf" srcId="{635A11B1-C302-D846-8FA5-19B2D3F7D3AA}" destId="{90354B26-37A6-1C40-BCC2-37B75BED8942}" srcOrd="0" destOrd="0" presId="urn:microsoft.com/office/officeart/2005/8/layout/orgChart1"/>
    <dgm:cxn modelId="{6BC9F311-48F9-7D49-9424-50BC675D9614}" type="presOf" srcId="{AAFD547D-12D9-BB4E-8C28-DDDFBBF74C60}" destId="{3C59E19E-61F3-7947-86CD-6EADB7B4EB70}" srcOrd="0" destOrd="0" presId="urn:microsoft.com/office/officeart/2005/8/layout/orgChart1"/>
    <dgm:cxn modelId="{13BA311D-A48D-1A47-92FE-588BFFCC5D4A}" type="presOf" srcId="{471764EA-2731-E545-8B46-5402609AF52D}" destId="{04A44BFD-B1CD-4349-945E-D23630A2C527}" srcOrd="1" destOrd="0" presId="urn:microsoft.com/office/officeart/2005/8/layout/orgChart1"/>
    <dgm:cxn modelId="{30CB741D-2D13-B64C-BF3C-C880BD14CADB}" srcId="{C9BE4378-7ECC-194E-A1F4-DE93CEA3A22C}" destId="{231C689D-DDAC-6947-824B-FC69B33E1F43}" srcOrd="3" destOrd="0" parTransId="{07049EC0-2EFA-C846-AAC8-FD7933BE1AA1}" sibTransId="{98B04105-822B-5641-B5AB-D06D844B305E}"/>
    <dgm:cxn modelId="{ED82322B-9146-8E48-82CB-9E5446D3E47C}" type="presOf" srcId="{22CF5815-F8D1-104D-9050-8482EB4698F6}" destId="{BD30B30B-9AEC-CB4E-82C3-0DAD449FFD8B}" srcOrd="1" destOrd="0" presId="urn:microsoft.com/office/officeart/2005/8/layout/orgChart1"/>
    <dgm:cxn modelId="{D30B4E32-F2ED-CA48-9796-F652DEFCC060}" type="presOf" srcId="{4A828D21-F406-C94B-AA4C-63A3BA060197}" destId="{1538F49B-9015-B546-A0D1-EFBB13BBC0EF}" srcOrd="0" destOrd="0" presId="urn:microsoft.com/office/officeart/2005/8/layout/orgChart1"/>
    <dgm:cxn modelId="{08AAF632-4E1B-0745-BCA3-4DD79FC147FB}" srcId="{0734BA18-B398-734A-A257-20F9C6E6E722}" destId="{C9BE4378-7ECC-194E-A1F4-DE93CEA3A22C}" srcOrd="0" destOrd="0" parTransId="{635A11B1-C302-D846-8FA5-19B2D3F7D3AA}" sibTransId="{722D8324-E525-9F48-B937-B84608456B78}"/>
    <dgm:cxn modelId="{E4314A3A-2A2A-4547-8D93-0C198F78F975}" type="presOf" srcId="{C9BE4378-7ECC-194E-A1F4-DE93CEA3A22C}" destId="{808C2C72-A8BB-C94E-90C4-26FEC3B2D1CD}" srcOrd="1" destOrd="0" presId="urn:microsoft.com/office/officeart/2005/8/layout/orgChart1"/>
    <dgm:cxn modelId="{1893EB5C-D0F3-0D45-8C50-32761CCAE92E}" type="presOf" srcId="{22CF5815-F8D1-104D-9050-8482EB4698F6}" destId="{00DA5AC5-A09C-BF43-9650-F037CD5589E0}" srcOrd="0" destOrd="0" presId="urn:microsoft.com/office/officeart/2005/8/layout/orgChart1"/>
    <dgm:cxn modelId="{51A74F62-E98E-104C-9280-5B612E3325F1}" type="presOf" srcId="{07049EC0-2EFA-C846-AAC8-FD7933BE1AA1}" destId="{8F360A76-B24D-294E-9F41-209A9262400A}" srcOrd="0" destOrd="0" presId="urn:microsoft.com/office/officeart/2005/8/layout/orgChart1"/>
    <dgm:cxn modelId="{5FBBCE42-EF49-B440-B300-87AABE085412}" type="presOf" srcId="{231C689D-DDAC-6947-824B-FC69B33E1F43}" destId="{31B60618-C8ED-3C44-9ADC-F5803BEED233}" srcOrd="0" destOrd="0" presId="urn:microsoft.com/office/officeart/2005/8/layout/orgChart1"/>
    <dgm:cxn modelId="{B1BE8963-2F79-A941-9CEF-22C39F318EF4}" srcId="{C9BE4378-7ECC-194E-A1F4-DE93CEA3A22C}" destId="{4BE27D4A-320E-B44D-BDB5-293C1C1B4A30}" srcOrd="2" destOrd="0" parTransId="{306DF9DF-4FDC-1E4F-9A77-88C096EB0B58}" sibTransId="{EA36BF1F-A455-C74F-BDB4-F57384B400FE}"/>
    <dgm:cxn modelId="{DFC9186D-EBE9-2D4E-9651-BA570C390A09}" srcId="{C9BE4378-7ECC-194E-A1F4-DE93CEA3A22C}" destId="{C5B9C80A-7E87-7143-8053-0E10CF18D2BE}" srcOrd="0" destOrd="0" parTransId="{8D92336D-C32F-5943-A5BE-5F83AEE7E7EB}" sibTransId="{09C94421-3971-AC44-8671-8624987B0F10}"/>
    <dgm:cxn modelId="{48AFE66E-678E-0746-AE86-50AFE1DAB522}" srcId="{AAFD547D-12D9-BB4E-8C28-DDDFBBF74C60}" destId="{0734BA18-B398-734A-A257-20F9C6E6E722}" srcOrd="0" destOrd="0" parTransId="{35A34A9B-6CBD-F24B-A87F-067170263D6E}" sibTransId="{8182E3CD-C651-8E4F-9F1C-1DBEE6BD25ED}"/>
    <dgm:cxn modelId="{FEF26154-0697-E44C-929E-2B9BC66DDB12}" type="presOf" srcId="{231C689D-DDAC-6947-824B-FC69B33E1F43}" destId="{7DA80E23-70A8-F541-B7A3-C6E58167603A}" srcOrd="1" destOrd="0" presId="urn:microsoft.com/office/officeart/2005/8/layout/orgChart1"/>
    <dgm:cxn modelId="{F1ECBE54-25EE-DC41-999F-712A66D99D82}" srcId="{C9BE4378-7ECC-194E-A1F4-DE93CEA3A22C}" destId="{471764EA-2731-E545-8B46-5402609AF52D}" srcOrd="1" destOrd="0" parTransId="{4A828D21-F406-C94B-AA4C-63A3BA060197}" sibTransId="{383CB906-5842-1A4E-9B76-A7D87B7131E6}"/>
    <dgm:cxn modelId="{3E44DF7A-1646-7740-97DA-31DF6C4A11DD}" type="presOf" srcId="{8D92336D-C32F-5943-A5BE-5F83AEE7E7EB}" destId="{02D0779C-F920-BF4C-B305-DC4E9A2AE20A}" srcOrd="0" destOrd="0" presId="urn:microsoft.com/office/officeart/2005/8/layout/orgChart1"/>
    <dgm:cxn modelId="{C0288181-A9B7-CA42-A390-3C39137B3E24}" type="presOf" srcId="{471764EA-2731-E545-8B46-5402609AF52D}" destId="{B12C7A5A-C55A-DA46-88FC-AD911F8AEBEC}" srcOrd="0" destOrd="0" presId="urn:microsoft.com/office/officeart/2005/8/layout/orgChart1"/>
    <dgm:cxn modelId="{1D18A0B5-D5E7-6044-8053-BD42E64E62E0}" type="presOf" srcId="{306DF9DF-4FDC-1E4F-9A77-88C096EB0B58}" destId="{16067484-04E8-EB4A-9C8D-086CE5CED5A9}" srcOrd="0" destOrd="0" presId="urn:microsoft.com/office/officeart/2005/8/layout/orgChart1"/>
    <dgm:cxn modelId="{40CE50BA-92C6-B54C-9C1F-8C85F96CA70C}" type="presOf" srcId="{4BE27D4A-320E-B44D-BDB5-293C1C1B4A30}" destId="{D4E7ABB0-CE68-BC4A-9768-7C4DFC63D746}" srcOrd="1" destOrd="0" presId="urn:microsoft.com/office/officeart/2005/8/layout/orgChart1"/>
    <dgm:cxn modelId="{C01A00BC-5449-8448-87F6-29DD5CAA53F5}" type="presOf" srcId="{C5B9C80A-7E87-7143-8053-0E10CF18D2BE}" destId="{15794D9B-D898-1444-A9BE-569CDF141BC3}" srcOrd="0" destOrd="0" presId="urn:microsoft.com/office/officeart/2005/8/layout/orgChart1"/>
    <dgm:cxn modelId="{213764C3-9B10-3546-8C17-7835039EF17F}" type="presOf" srcId="{C9BE4378-7ECC-194E-A1F4-DE93CEA3A22C}" destId="{2F617AB3-480A-5842-B950-258BBCC436BA}" srcOrd="0" destOrd="0" presId="urn:microsoft.com/office/officeart/2005/8/layout/orgChart1"/>
    <dgm:cxn modelId="{F3D5CCC5-B58E-E343-86A0-4CAC833F1007}" type="presOf" srcId="{C5B9C80A-7E87-7143-8053-0E10CF18D2BE}" destId="{9BADE303-82B9-E446-92F9-C9CF85EB72DC}" srcOrd="1" destOrd="0" presId="urn:microsoft.com/office/officeart/2005/8/layout/orgChart1"/>
    <dgm:cxn modelId="{90F2A5CA-2AA6-954B-BAD5-1C3153AFC99D}" type="presOf" srcId="{0734BA18-B398-734A-A257-20F9C6E6E722}" destId="{87952C6E-8859-E544-BE11-484C4BD685E2}" srcOrd="1" destOrd="0" presId="urn:microsoft.com/office/officeart/2005/8/layout/orgChart1"/>
    <dgm:cxn modelId="{F6C65AD2-E61B-494D-AEF5-DC21A43CF810}" type="presOf" srcId="{4BE27D4A-320E-B44D-BDB5-293C1C1B4A30}" destId="{79AA5AFF-5983-B943-8761-51785025641C}" srcOrd="0" destOrd="0" presId="urn:microsoft.com/office/officeart/2005/8/layout/orgChart1"/>
    <dgm:cxn modelId="{B27E1DD7-95B5-8B41-9166-D7C9F890E561}" srcId="{0734BA18-B398-734A-A257-20F9C6E6E722}" destId="{22CF5815-F8D1-104D-9050-8482EB4698F6}" srcOrd="1" destOrd="0" parTransId="{3DC81FE0-B454-DA45-9786-11ACD8C67E97}" sibTransId="{4048B1BB-1DE6-5243-A8DD-66F6E19CFECC}"/>
    <dgm:cxn modelId="{B72B5DFC-8561-7842-A23E-370A65FC60EF}" type="presOf" srcId="{0734BA18-B398-734A-A257-20F9C6E6E722}" destId="{1B0F4882-1A70-294B-A600-DD3F8741A89C}" srcOrd="0" destOrd="0" presId="urn:microsoft.com/office/officeart/2005/8/layout/orgChart1"/>
    <dgm:cxn modelId="{C4B2ABFC-BE49-D84C-B721-508B70A8CFA0}" type="presOf" srcId="{3DC81FE0-B454-DA45-9786-11ACD8C67E97}" destId="{72BA48F1-880B-0042-AA91-57A504984191}" srcOrd="0" destOrd="0" presId="urn:microsoft.com/office/officeart/2005/8/layout/orgChart1"/>
    <dgm:cxn modelId="{3F68D68C-4D7E-0A49-8202-2A6F8C1D3D2A}" type="presParOf" srcId="{3C59E19E-61F3-7947-86CD-6EADB7B4EB70}" destId="{A251D439-7CD8-A343-B487-B3B05198362E}" srcOrd="0" destOrd="0" presId="urn:microsoft.com/office/officeart/2005/8/layout/orgChart1"/>
    <dgm:cxn modelId="{3F5388C9-23EA-3F4A-AD25-8FDAC66D85EF}" type="presParOf" srcId="{A251D439-7CD8-A343-B487-B3B05198362E}" destId="{DB7FB044-516C-D145-A03B-761AE98E5101}" srcOrd="0" destOrd="0" presId="urn:microsoft.com/office/officeart/2005/8/layout/orgChart1"/>
    <dgm:cxn modelId="{41B02726-0A9E-154A-8BA6-7DA57E75CC68}" type="presParOf" srcId="{DB7FB044-516C-D145-A03B-761AE98E5101}" destId="{1B0F4882-1A70-294B-A600-DD3F8741A89C}" srcOrd="0" destOrd="0" presId="urn:microsoft.com/office/officeart/2005/8/layout/orgChart1"/>
    <dgm:cxn modelId="{0C4A3A7D-FCAB-E641-9650-A6F4979B7969}" type="presParOf" srcId="{DB7FB044-516C-D145-A03B-761AE98E5101}" destId="{87952C6E-8859-E544-BE11-484C4BD685E2}" srcOrd="1" destOrd="0" presId="urn:microsoft.com/office/officeart/2005/8/layout/orgChart1"/>
    <dgm:cxn modelId="{0BE6A2E1-45D2-3E4C-9893-50CC9C46035B}" type="presParOf" srcId="{A251D439-7CD8-A343-B487-B3B05198362E}" destId="{5B544C05-0BAC-304C-8881-4CED7BD562A4}" srcOrd="1" destOrd="0" presId="urn:microsoft.com/office/officeart/2005/8/layout/orgChart1"/>
    <dgm:cxn modelId="{1C2815DD-73A9-ED4A-9BB8-98EEDB3E8F98}" type="presParOf" srcId="{5B544C05-0BAC-304C-8881-4CED7BD562A4}" destId="{72BA48F1-880B-0042-AA91-57A504984191}" srcOrd="0" destOrd="0" presId="urn:microsoft.com/office/officeart/2005/8/layout/orgChart1"/>
    <dgm:cxn modelId="{4EACE6C1-E587-314F-8C3B-CBC2C53488DE}" type="presParOf" srcId="{5B544C05-0BAC-304C-8881-4CED7BD562A4}" destId="{E29F4143-EBF5-314C-AC0A-8BA2ECB2D8D2}" srcOrd="1" destOrd="0" presId="urn:microsoft.com/office/officeart/2005/8/layout/orgChart1"/>
    <dgm:cxn modelId="{ECB6D0F9-0EFB-4948-B426-F5E05A6FE304}" type="presParOf" srcId="{E29F4143-EBF5-314C-AC0A-8BA2ECB2D8D2}" destId="{6CE1EC01-C597-FF4C-9A4A-6AF56DD79265}" srcOrd="0" destOrd="0" presId="urn:microsoft.com/office/officeart/2005/8/layout/orgChart1"/>
    <dgm:cxn modelId="{92FC4BA7-8B68-1943-A86F-D2CF05349B0F}" type="presParOf" srcId="{6CE1EC01-C597-FF4C-9A4A-6AF56DD79265}" destId="{00DA5AC5-A09C-BF43-9650-F037CD5589E0}" srcOrd="0" destOrd="0" presId="urn:microsoft.com/office/officeart/2005/8/layout/orgChart1"/>
    <dgm:cxn modelId="{53B4F18D-419A-3A4A-9BC0-F902F26DCEC8}" type="presParOf" srcId="{6CE1EC01-C597-FF4C-9A4A-6AF56DD79265}" destId="{BD30B30B-9AEC-CB4E-82C3-0DAD449FFD8B}" srcOrd="1" destOrd="0" presId="urn:microsoft.com/office/officeart/2005/8/layout/orgChart1"/>
    <dgm:cxn modelId="{23B48B89-91B1-2341-97B7-C2DEBD340849}" type="presParOf" srcId="{E29F4143-EBF5-314C-AC0A-8BA2ECB2D8D2}" destId="{4B2D8B63-4675-FC4D-A34C-155952C3CBFA}" srcOrd="1" destOrd="0" presId="urn:microsoft.com/office/officeart/2005/8/layout/orgChart1"/>
    <dgm:cxn modelId="{32F48D4D-248F-E042-B6D8-0751378A3EB4}" type="presParOf" srcId="{E29F4143-EBF5-314C-AC0A-8BA2ECB2D8D2}" destId="{0B7807E3-2913-8341-80DE-34B1B33E0F69}" srcOrd="2" destOrd="0" presId="urn:microsoft.com/office/officeart/2005/8/layout/orgChart1"/>
    <dgm:cxn modelId="{CC44B8C6-9204-5E4E-8216-5C6E5F56E1B3}" type="presParOf" srcId="{A251D439-7CD8-A343-B487-B3B05198362E}" destId="{F5A7F42B-AE9D-7C41-8FBB-9EA06F533E80}" srcOrd="2" destOrd="0" presId="urn:microsoft.com/office/officeart/2005/8/layout/orgChart1"/>
    <dgm:cxn modelId="{EA7D0109-F427-6E4C-9C62-7A13928EF6E3}" type="presParOf" srcId="{F5A7F42B-AE9D-7C41-8FBB-9EA06F533E80}" destId="{90354B26-37A6-1C40-BCC2-37B75BED8942}" srcOrd="0" destOrd="0" presId="urn:microsoft.com/office/officeart/2005/8/layout/orgChart1"/>
    <dgm:cxn modelId="{F3DB927D-A5A2-C549-B20E-F919B4567C71}" type="presParOf" srcId="{F5A7F42B-AE9D-7C41-8FBB-9EA06F533E80}" destId="{B8A0A20D-69B8-2547-9C40-B6590611A5C5}" srcOrd="1" destOrd="0" presId="urn:microsoft.com/office/officeart/2005/8/layout/orgChart1"/>
    <dgm:cxn modelId="{DE25C4BF-8689-0B44-B7D1-86FE2A3178C6}" type="presParOf" srcId="{B8A0A20D-69B8-2547-9C40-B6590611A5C5}" destId="{7B588F15-F383-7A48-BEDB-1E90C05AEB3E}" srcOrd="0" destOrd="0" presId="urn:microsoft.com/office/officeart/2005/8/layout/orgChart1"/>
    <dgm:cxn modelId="{95A15947-1581-FE4F-AB39-8393B3CCC01C}" type="presParOf" srcId="{7B588F15-F383-7A48-BEDB-1E90C05AEB3E}" destId="{2F617AB3-480A-5842-B950-258BBCC436BA}" srcOrd="0" destOrd="0" presId="urn:microsoft.com/office/officeart/2005/8/layout/orgChart1"/>
    <dgm:cxn modelId="{5C7DED5B-62A6-3D4C-BB34-A4EEC05EEBDA}" type="presParOf" srcId="{7B588F15-F383-7A48-BEDB-1E90C05AEB3E}" destId="{808C2C72-A8BB-C94E-90C4-26FEC3B2D1CD}" srcOrd="1" destOrd="0" presId="urn:microsoft.com/office/officeart/2005/8/layout/orgChart1"/>
    <dgm:cxn modelId="{926902AB-B2D3-1144-82E4-62AA4419472F}" type="presParOf" srcId="{B8A0A20D-69B8-2547-9C40-B6590611A5C5}" destId="{D6F18AB7-1E7D-8D43-82E1-130891E1F5AB}" srcOrd="1" destOrd="0" presId="urn:microsoft.com/office/officeart/2005/8/layout/orgChart1"/>
    <dgm:cxn modelId="{7B4BB38B-7253-4449-B111-82AE88EAC099}" type="presParOf" srcId="{B8A0A20D-69B8-2547-9C40-B6590611A5C5}" destId="{57BBE8B6-820D-B948-9FBD-69A54E8F9114}" srcOrd="2" destOrd="0" presId="urn:microsoft.com/office/officeart/2005/8/layout/orgChart1"/>
    <dgm:cxn modelId="{D0FBF549-B3E6-1843-BB54-5B56FA209B40}" type="presParOf" srcId="{57BBE8B6-820D-B948-9FBD-69A54E8F9114}" destId="{02D0779C-F920-BF4C-B305-DC4E9A2AE20A}" srcOrd="0" destOrd="0" presId="urn:microsoft.com/office/officeart/2005/8/layout/orgChart1"/>
    <dgm:cxn modelId="{8A905298-8425-2041-AE18-D1E074846C2D}" type="presParOf" srcId="{57BBE8B6-820D-B948-9FBD-69A54E8F9114}" destId="{C77046E4-0EC8-D34E-A995-DC49CD143F5C}" srcOrd="1" destOrd="0" presId="urn:microsoft.com/office/officeart/2005/8/layout/orgChart1"/>
    <dgm:cxn modelId="{0C7EF2BE-FBD9-4048-A4FD-C652089832CF}" type="presParOf" srcId="{C77046E4-0EC8-D34E-A995-DC49CD143F5C}" destId="{521C124F-E995-5540-8B22-9C39BE819D9A}" srcOrd="0" destOrd="0" presId="urn:microsoft.com/office/officeart/2005/8/layout/orgChart1"/>
    <dgm:cxn modelId="{3120AFB0-8BB0-234B-8B23-496C416150F3}" type="presParOf" srcId="{521C124F-E995-5540-8B22-9C39BE819D9A}" destId="{15794D9B-D898-1444-A9BE-569CDF141BC3}" srcOrd="0" destOrd="0" presId="urn:microsoft.com/office/officeart/2005/8/layout/orgChart1"/>
    <dgm:cxn modelId="{504E444A-A65A-CD45-8017-3F401C2B9DA6}" type="presParOf" srcId="{521C124F-E995-5540-8B22-9C39BE819D9A}" destId="{9BADE303-82B9-E446-92F9-C9CF85EB72DC}" srcOrd="1" destOrd="0" presId="urn:microsoft.com/office/officeart/2005/8/layout/orgChart1"/>
    <dgm:cxn modelId="{4FC9A804-CA83-7140-B04F-D392A575343B}" type="presParOf" srcId="{C77046E4-0EC8-D34E-A995-DC49CD143F5C}" destId="{8BD8C371-BBF1-1B4F-8FC1-C94100F9379F}" srcOrd="1" destOrd="0" presId="urn:microsoft.com/office/officeart/2005/8/layout/orgChart1"/>
    <dgm:cxn modelId="{F4F41141-2206-014B-8732-75C3B64A2321}" type="presParOf" srcId="{C77046E4-0EC8-D34E-A995-DC49CD143F5C}" destId="{E427877A-FECC-DE40-A29C-F577846E8958}" srcOrd="2" destOrd="0" presId="urn:microsoft.com/office/officeart/2005/8/layout/orgChart1"/>
    <dgm:cxn modelId="{B6A5B97E-9138-8B48-9A44-8CD6723D2A96}" type="presParOf" srcId="{57BBE8B6-820D-B948-9FBD-69A54E8F9114}" destId="{1538F49B-9015-B546-A0D1-EFBB13BBC0EF}" srcOrd="2" destOrd="0" presId="urn:microsoft.com/office/officeart/2005/8/layout/orgChart1"/>
    <dgm:cxn modelId="{53E75E6A-7D20-FF40-80A6-66267D4B8E81}" type="presParOf" srcId="{57BBE8B6-820D-B948-9FBD-69A54E8F9114}" destId="{B14CE8D6-7D1E-ED40-AF89-C8C8B0649152}" srcOrd="3" destOrd="0" presId="urn:microsoft.com/office/officeart/2005/8/layout/orgChart1"/>
    <dgm:cxn modelId="{67F3D84C-EAEA-BB48-ACB9-C2FACD129A7C}" type="presParOf" srcId="{B14CE8D6-7D1E-ED40-AF89-C8C8B0649152}" destId="{07E0D2CB-DBCA-AA48-B803-EA834CD5FBC4}" srcOrd="0" destOrd="0" presId="urn:microsoft.com/office/officeart/2005/8/layout/orgChart1"/>
    <dgm:cxn modelId="{04AB8F92-5D92-1D49-B79B-E59E426FAC6B}" type="presParOf" srcId="{07E0D2CB-DBCA-AA48-B803-EA834CD5FBC4}" destId="{B12C7A5A-C55A-DA46-88FC-AD911F8AEBEC}" srcOrd="0" destOrd="0" presId="urn:microsoft.com/office/officeart/2005/8/layout/orgChart1"/>
    <dgm:cxn modelId="{5D829F11-3CD2-6C4D-B8F8-57E31681ADAF}" type="presParOf" srcId="{07E0D2CB-DBCA-AA48-B803-EA834CD5FBC4}" destId="{04A44BFD-B1CD-4349-945E-D23630A2C527}" srcOrd="1" destOrd="0" presId="urn:microsoft.com/office/officeart/2005/8/layout/orgChart1"/>
    <dgm:cxn modelId="{CA233C2E-50FB-0541-A1B1-746417A6806A}" type="presParOf" srcId="{B14CE8D6-7D1E-ED40-AF89-C8C8B0649152}" destId="{7D8D44C5-6CCA-7640-ABEB-C91B057D92E3}" srcOrd="1" destOrd="0" presId="urn:microsoft.com/office/officeart/2005/8/layout/orgChart1"/>
    <dgm:cxn modelId="{DCBAA588-913D-6C4C-AA53-7668BBA3D714}" type="presParOf" srcId="{B14CE8D6-7D1E-ED40-AF89-C8C8B0649152}" destId="{4D519C5F-87A8-744E-AE2F-A91BCFEE92F5}" srcOrd="2" destOrd="0" presId="urn:microsoft.com/office/officeart/2005/8/layout/orgChart1"/>
    <dgm:cxn modelId="{2AD63DD1-879D-9A4E-B28A-06EE82C0B82F}" type="presParOf" srcId="{57BBE8B6-820D-B948-9FBD-69A54E8F9114}" destId="{16067484-04E8-EB4A-9C8D-086CE5CED5A9}" srcOrd="4" destOrd="0" presId="urn:microsoft.com/office/officeart/2005/8/layout/orgChart1"/>
    <dgm:cxn modelId="{6BA73C04-6E9C-3348-BE36-C8A7D0FDA06D}" type="presParOf" srcId="{57BBE8B6-820D-B948-9FBD-69A54E8F9114}" destId="{5174C24C-E092-8C41-87E4-BB999C663531}" srcOrd="5" destOrd="0" presId="urn:microsoft.com/office/officeart/2005/8/layout/orgChart1"/>
    <dgm:cxn modelId="{A980658B-9FE3-D644-A045-A9DCDA50C020}" type="presParOf" srcId="{5174C24C-E092-8C41-87E4-BB999C663531}" destId="{6E9C3371-0C28-0643-B7A8-F26D5DF43B07}" srcOrd="0" destOrd="0" presId="urn:microsoft.com/office/officeart/2005/8/layout/orgChart1"/>
    <dgm:cxn modelId="{372DAE47-2F8A-6D44-AC0F-8D2207EC6D83}" type="presParOf" srcId="{6E9C3371-0C28-0643-B7A8-F26D5DF43B07}" destId="{79AA5AFF-5983-B943-8761-51785025641C}" srcOrd="0" destOrd="0" presId="urn:microsoft.com/office/officeart/2005/8/layout/orgChart1"/>
    <dgm:cxn modelId="{FEFA69D3-B000-5B44-81AE-4B58398F791B}" type="presParOf" srcId="{6E9C3371-0C28-0643-B7A8-F26D5DF43B07}" destId="{D4E7ABB0-CE68-BC4A-9768-7C4DFC63D746}" srcOrd="1" destOrd="0" presId="urn:microsoft.com/office/officeart/2005/8/layout/orgChart1"/>
    <dgm:cxn modelId="{FF9761FF-1C0A-4346-AF14-AE0199B80766}" type="presParOf" srcId="{5174C24C-E092-8C41-87E4-BB999C663531}" destId="{030C4552-168F-E741-AE02-5BADAC158C81}" srcOrd="1" destOrd="0" presId="urn:microsoft.com/office/officeart/2005/8/layout/orgChart1"/>
    <dgm:cxn modelId="{4ECE9291-DE0C-3149-BDC6-CE50FC2636BA}" type="presParOf" srcId="{5174C24C-E092-8C41-87E4-BB999C663531}" destId="{0D7E2B44-1D6E-D040-A14B-961C10EFD87E}" srcOrd="2" destOrd="0" presId="urn:microsoft.com/office/officeart/2005/8/layout/orgChart1"/>
    <dgm:cxn modelId="{A0580C39-4511-A644-9921-0E2DAE0F522C}" type="presParOf" srcId="{57BBE8B6-820D-B948-9FBD-69A54E8F9114}" destId="{8F360A76-B24D-294E-9F41-209A9262400A}" srcOrd="6" destOrd="0" presId="urn:microsoft.com/office/officeart/2005/8/layout/orgChart1"/>
    <dgm:cxn modelId="{E5121F50-55F3-CE44-B3DB-6836D7AE2D56}" type="presParOf" srcId="{57BBE8B6-820D-B948-9FBD-69A54E8F9114}" destId="{925D4F61-CBAD-BC42-9133-7A1331332585}" srcOrd="7" destOrd="0" presId="urn:microsoft.com/office/officeart/2005/8/layout/orgChart1"/>
    <dgm:cxn modelId="{71E7699E-7E2A-D043-B826-33DFC5D58DF4}" type="presParOf" srcId="{925D4F61-CBAD-BC42-9133-7A1331332585}" destId="{E5AD7B18-5F68-6F46-8A3C-54F2A19EA746}" srcOrd="0" destOrd="0" presId="urn:microsoft.com/office/officeart/2005/8/layout/orgChart1"/>
    <dgm:cxn modelId="{7FB8645D-A559-0140-AFEB-E425B6B672F7}" type="presParOf" srcId="{E5AD7B18-5F68-6F46-8A3C-54F2A19EA746}" destId="{31B60618-C8ED-3C44-9ADC-F5803BEED233}" srcOrd="0" destOrd="0" presId="urn:microsoft.com/office/officeart/2005/8/layout/orgChart1"/>
    <dgm:cxn modelId="{842D128B-9912-6F4E-BBD8-F080B0704D74}" type="presParOf" srcId="{E5AD7B18-5F68-6F46-8A3C-54F2A19EA746}" destId="{7DA80E23-70A8-F541-B7A3-C6E58167603A}" srcOrd="1" destOrd="0" presId="urn:microsoft.com/office/officeart/2005/8/layout/orgChart1"/>
    <dgm:cxn modelId="{FC513B9D-179A-7947-937C-757ED159F525}" type="presParOf" srcId="{925D4F61-CBAD-BC42-9133-7A1331332585}" destId="{38FB6D94-F391-6F49-B541-2636D8CFD009}" srcOrd="1" destOrd="0" presId="urn:microsoft.com/office/officeart/2005/8/layout/orgChart1"/>
    <dgm:cxn modelId="{01F2C006-1870-BB40-AFD6-6D9DAEB1FFB0}" type="presParOf" srcId="{925D4F61-CBAD-BC42-9133-7A1331332585}" destId="{9D78B9A3-C858-1F42-8724-676B210473B8}"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3D79C6-D256-334E-B748-6DCBBC60A22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3D53B90D-0063-4649-B7AE-67A252F81192}">
      <dgm:prSet phldrT="[Text]"/>
      <dgm:spPr/>
      <dgm:t>
        <a:bodyPr/>
        <a:lstStyle/>
        <a:p>
          <a:r>
            <a:rPr lang="hr-HR" b="1"/>
            <a:t>Glavni račun JRR-a</a:t>
          </a:r>
        </a:p>
      </dgm:t>
    </dgm:pt>
    <dgm:pt modelId="{0480F9CD-B111-3640-9B90-C50A6BD08A11}" type="parTrans" cxnId="{61BE3646-8C17-CC49-A190-D0E1C9ADBD86}">
      <dgm:prSet/>
      <dgm:spPr/>
      <dgm:t>
        <a:bodyPr/>
        <a:lstStyle/>
        <a:p>
          <a:endParaRPr lang="en-GB"/>
        </a:p>
      </dgm:t>
    </dgm:pt>
    <dgm:pt modelId="{A04F5708-E573-2242-B701-DBA9A1D68F30}" type="sibTrans" cxnId="{61BE3646-8C17-CC49-A190-D0E1C9ADBD86}">
      <dgm:prSet/>
      <dgm:spPr/>
      <dgm:t>
        <a:bodyPr/>
        <a:lstStyle/>
        <a:p>
          <a:endParaRPr lang="en-GB"/>
        </a:p>
      </dgm:t>
    </dgm:pt>
    <dgm:pt modelId="{2348E9AA-A28B-2E4D-8467-53A02C7E8507}" type="asst">
      <dgm:prSet phldrT="[Text]"/>
      <dgm:spPr/>
      <dgm:t>
        <a:bodyPr/>
        <a:lstStyle/>
        <a:p>
          <a:r>
            <a:rPr lang="hr-HR"/>
            <a:t>Podračun općeg fonda</a:t>
          </a:r>
        </a:p>
      </dgm:t>
    </dgm:pt>
    <dgm:pt modelId="{78D6F216-147D-0049-8DAB-CBBA22CFFC99}" type="parTrans" cxnId="{8F22B3A9-AAFF-FF4E-8840-622C077D17C6}">
      <dgm:prSet/>
      <dgm:spPr/>
      <dgm:t>
        <a:bodyPr/>
        <a:lstStyle/>
        <a:p>
          <a:endParaRPr lang="en-GB"/>
        </a:p>
      </dgm:t>
    </dgm:pt>
    <dgm:pt modelId="{11DFFCB8-B275-0046-9B83-63079D8CC0AF}" type="sibTrans" cxnId="{8F22B3A9-AAFF-FF4E-8840-622C077D17C6}">
      <dgm:prSet/>
      <dgm:spPr/>
      <dgm:t>
        <a:bodyPr/>
        <a:lstStyle/>
        <a:p>
          <a:endParaRPr lang="en-GB"/>
        </a:p>
      </dgm:t>
    </dgm:pt>
    <dgm:pt modelId="{340652A5-659F-5246-9A11-3BC28C669DCB}">
      <dgm:prSet phldrT="[Text]"/>
      <dgm:spPr/>
      <dgm:t>
        <a:bodyPr/>
        <a:lstStyle/>
        <a:p>
          <a:r>
            <a:rPr lang="hr-HR"/>
            <a:t>Podračun razvojnog fonda</a:t>
          </a:r>
        </a:p>
      </dgm:t>
    </dgm:pt>
    <dgm:pt modelId="{ABD6504A-B201-7F4E-A421-9610429149C4}" type="parTrans" cxnId="{2C24343E-E4FA-CF49-9712-FF08B7D09E19}">
      <dgm:prSet/>
      <dgm:spPr/>
      <dgm:t>
        <a:bodyPr/>
        <a:lstStyle/>
        <a:p>
          <a:endParaRPr lang="en-GB"/>
        </a:p>
      </dgm:t>
    </dgm:pt>
    <dgm:pt modelId="{3F372DF0-1A56-F64F-872C-C17EDC8122F5}" type="sibTrans" cxnId="{2C24343E-E4FA-CF49-9712-FF08B7D09E19}">
      <dgm:prSet/>
      <dgm:spPr/>
      <dgm:t>
        <a:bodyPr/>
        <a:lstStyle/>
        <a:p>
          <a:endParaRPr lang="en-GB"/>
        </a:p>
      </dgm:t>
    </dgm:pt>
    <dgm:pt modelId="{5BA2CF97-F497-4D47-B0FD-84FFAD9F18D1}">
      <dgm:prSet phldrT="[Text]"/>
      <dgm:spPr/>
      <dgm:t>
        <a:bodyPr/>
        <a:lstStyle/>
        <a:p>
          <a:r>
            <a:rPr lang="hr-HR"/>
            <a:t>Multilateralna razvojna partnerstva </a:t>
          </a:r>
        </a:p>
      </dgm:t>
    </dgm:pt>
    <dgm:pt modelId="{6BF2011D-12AF-E748-BF79-D953FD965BEE}" type="parTrans" cxnId="{E6F34D04-C531-CE40-AC18-F9ADD00E806E}">
      <dgm:prSet/>
      <dgm:spPr/>
      <dgm:t>
        <a:bodyPr/>
        <a:lstStyle/>
        <a:p>
          <a:endParaRPr lang="en-GB"/>
        </a:p>
      </dgm:t>
    </dgm:pt>
    <dgm:pt modelId="{93CDFA38-BCA6-0D4C-A4F5-0CAFB643535C}" type="sibTrans" cxnId="{E6F34D04-C531-CE40-AC18-F9ADD00E806E}">
      <dgm:prSet/>
      <dgm:spPr/>
      <dgm:t>
        <a:bodyPr/>
        <a:lstStyle/>
        <a:p>
          <a:endParaRPr lang="en-GB"/>
        </a:p>
      </dgm:t>
    </dgm:pt>
    <dgm:pt modelId="{7B6A5CCD-0E72-F947-AFC7-63817FB7AF6B}">
      <dgm:prSet phldrT="[Text]"/>
      <dgm:spPr/>
      <dgm:t>
        <a:bodyPr/>
        <a:lstStyle/>
        <a:p>
          <a:r>
            <a:rPr lang="hr-HR"/>
            <a:t>Podračun depozitnog fonda</a:t>
          </a:r>
        </a:p>
      </dgm:t>
    </dgm:pt>
    <dgm:pt modelId="{AE308C85-77FA-3040-97E0-63D8A619F56D}" type="parTrans" cxnId="{A18467EF-B594-4749-8780-DFF377DF6268}">
      <dgm:prSet/>
      <dgm:spPr/>
      <dgm:t>
        <a:bodyPr/>
        <a:lstStyle/>
        <a:p>
          <a:endParaRPr lang="en-GB"/>
        </a:p>
      </dgm:t>
    </dgm:pt>
    <dgm:pt modelId="{74A603BA-51D4-0244-994E-961C925CAF61}" type="sibTrans" cxnId="{A18467EF-B594-4749-8780-DFF377DF6268}">
      <dgm:prSet/>
      <dgm:spPr/>
      <dgm:t>
        <a:bodyPr/>
        <a:lstStyle/>
        <a:p>
          <a:endParaRPr lang="en-GB"/>
        </a:p>
      </dgm:t>
    </dgm:pt>
    <dgm:pt modelId="{A1358836-C9F2-B64A-A944-57C6C3F6424F}">
      <dgm:prSet phldrT="[Text]"/>
      <dgm:spPr/>
      <dgm:t>
        <a:bodyPr/>
        <a:lstStyle/>
        <a:p>
          <a:r>
            <a:rPr lang="hr-HR"/>
            <a:t>Bilateralna razvojna partnerstva</a:t>
          </a:r>
        </a:p>
      </dgm:t>
    </dgm:pt>
    <dgm:pt modelId="{4C2DB42E-DE24-B443-BDEB-34D2671E890B}" type="parTrans" cxnId="{B108986C-4626-4B44-AF0A-5D97D0DD211E}">
      <dgm:prSet/>
      <dgm:spPr/>
      <dgm:t>
        <a:bodyPr/>
        <a:lstStyle/>
        <a:p>
          <a:endParaRPr lang="en-GB"/>
        </a:p>
      </dgm:t>
    </dgm:pt>
    <dgm:pt modelId="{8291E969-80A8-9841-9267-C89C23F5B16B}" type="sibTrans" cxnId="{B108986C-4626-4B44-AF0A-5D97D0DD211E}">
      <dgm:prSet/>
      <dgm:spPr/>
      <dgm:t>
        <a:bodyPr/>
        <a:lstStyle/>
        <a:p>
          <a:endParaRPr lang="en-GB"/>
        </a:p>
      </dgm:t>
    </dgm:pt>
    <dgm:pt modelId="{24C7B450-F695-BD45-92D8-C26469CFA78D}">
      <dgm:prSet phldrT="[Text]"/>
      <dgm:spPr/>
      <dgm:t>
        <a:bodyPr/>
        <a:lstStyle/>
        <a:p>
          <a:r>
            <a:rPr lang="hr-HR"/>
            <a:t>Podračun amortizacijskog fonda</a:t>
          </a:r>
        </a:p>
      </dgm:t>
    </dgm:pt>
    <dgm:pt modelId="{3936903F-98F8-244A-B380-F3B96D9BFBEE}" type="parTrans" cxnId="{E4D347FF-1A5C-B242-8C9D-B56E925F8281}">
      <dgm:prSet/>
      <dgm:spPr/>
      <dgm:t>
        <a:bodyPr/>
        <a:lstStyle/>
        <a:p>
          <a:endParaRPr lang="en-GB"/>
        </a:p>
      </dgm:t>
    </dgm:pt>
    <dgm:pt modelId="{F8EF7E87-A200-2244-A680-F354F3A61064}" type="sibTrans" cxnId="{E4D347FF-1A5C-B242-8C9D-B56E925F8281}">
      <dgm:prSet/>
      <dgm:spPr/>
      <dgm:t>
        <a:bodyPr/>
        <a:lstStyle/>
        <a:p>
          <a:endParaRPr lang="en-GB"/>
        </a:p>
      </dgm:t>
    </dgm:pt>
    <dgm:pt modelId="{81F369FB-98BA-B049-862C-17C3630F2E77}">
      <dgm:prSet phldrT="[Text]"/>
      <dgm:spPr/>
      <dgm:t>
        <a:bodyPr/>
        <a:lstStyle/>
        <a:p>
          <a:r>
            <a:rPr lang="hr-HR"/>
            <a:t>Podračun fonda za nepredviđene događaje  </a:t>
          </a:r>
        </a:p>
      </dgm:t>
    </dgm:pt>
    <dgm:pt modelId="{D88BB9DB-FE71-EA4A-9CE2-B0790D90A808}" type="parTrans" cxnId="{C7E4AD8F-BE8A-7F44-B534-93179C5934CB}">
      <dgm:prSet/>
      <dgm:spPr/>
      <dgm:t>
        <a:bodyPr/>
        <a:lstStyle/>
        <a:p>
          <a:endParaRPr lang="en-GB"/>
        </a:p>
      </dgm:t>
    </dgm:pt>
    <dgm:pt modelId="{4D5EEF56-3790-2B4E-B439-322AEE05FDDA}" type="sibTrans" cxnId="{C7E4AD8F-BE8A-7F44-B534-93179C5934CB}">
      <dgm:prSet/>
      <dgm:spPr/>
      <dgm:t>
        <a:bodyPr/>
        <a:lstStyle/>
        <a:p>
          <a:endParaRPr lang="en-GB"/>
        </a:p>
      </dgm:t>
    </dgm:pt>
    <dgm:pt modelId="{AEED8BA8-AF83-4667-A4A4-82C3AD563921}">
      <dgm:prSet phldrT="[Text]"/>
      <dgm:spPr/>
      <dgm:t>
        <a:bodyPr/>
        <a:lstStyle/>
        <a:p>
          <a:r>
            <a:rPr lang="hr-HR"/>
            <a:t>Svjetska banka</a:t>
          </a:r>
        </a:p>
      </dgm:t>
    </dgm:pt>
    <dgm:pt modelId="{265C0D7D-C7EB-4BFB-A43D-E1B02889F9D7}" type="parTrans" cxnId="{AD199A3E-0E19-4AC7-BFD0-8C8F37E347DB}">
      <dgm:prSet/>
      <dgm:spPr/>
      <dgm:t>
        <a:bodyPr/>
        <a:lstStyle/>
        <a:p>
          <a:endParaRPr lang="en-AU"/>
        </a:p>
      </dgm:t>
    </dgm:pt>
    <dgm:pt modelId="{3EFD7B68-1D90-49AD-9D5E-5E89F3E57BBA}" type="sibTrans" cxnId="{AD199A3E-0E19-4AC7-BFD0-8C8F37E347DB}">
      <dgm:prSet/>
      <dgm:spPr/>
      <dgm:t>
        <a:bodyPr/>
        <a:lstStyle/>
        <a:p>
          <a:endParaRPr lang="en-AU"/>
        </a:p>
      </dgm:t>
    </dgm:pt>
    <dgm:pt modelId="{BF006E6E-6037-4037-A8BE-CFD3F63ED4DB}">
      <dgm:prSet phldrT="[Text]"/>
      <dgm:spPr/>
      <dgm:t>
        <a:bodyPr/>
        <a:lstStyle/>
        <a:p>
          <a:r>
            <a:rPr lang="hr-HR"/>
            <a:t>Fond za nepredviđene događaje</a:t>
          </a:r>
        </a:p>
      </dgm:t>
    </dgm:pt>
    <dgm:pt modelId="{B8044F5D-3864-4ECB-9989-BD1FC2673773}" type="parTrans" cxnId="{3D908C17-DCDE-4466-B96B-B894B7425C46}">
      <dgm:prSet/>
      <dgm:spPr/>
      <dgm:t>
        <a:bodyPr/>
        <a:lstStyle/>
        <a:p>
          <a:endParaRPr lang="en-AU"/>
        </a:p>
      </dgm:t>
    </dgm:pt>
    <dgm:pt modelId="{57F9AB90-3997-4647-A74E-A834418C5839}" type="sibTrans" cxnId="{3D908C17-DCDE-4466-B96B-B894B7425C46}">
      <dgm:prSet/>
      <dgm:spPr/>
      <dgm:t>
        <a:bodyPr/>
        <a:lstStyle/>
        <a:p>
          <a:endParaRPr lang="en-AU"/>
        </a:p>
      </dgm:t>
    </dgm:pt>
    <dgm:pt modelId="{8E69E873-AA86-4068-A445-DC1D76374D9F}">
      <dgm:prSet phldrT="[Text]"/>
      <dgm:spPr/>
      <dgm:t>
        <a:bodyPr/>
        <a:lstStyle/>
        <a:p>
          <a:r>
            <a:rPr lang="hr-HR"/>
            <a:t>Fond za pomoć u slučaju katastrofa</a:t>
          </a:r>
        </a:p>
      </dgm:t>
    </dgm:pt>
    <dgm:pt modelId="{3ADABE4B-2F80-47BA-9469-E2C3271E7187}" type="parTrans" cxnId="{1F77B507-192B-4F9F-B06A-7FBCA7CEBD4C}">
      <dgm:prSet/>
      <dgm:spPr/>
      <dgm:t>
        <a:bodyPr/>
        <a:lstStyle/>
        <a:p>
          <a:endParaRPr lang="en-AU"/>
        </a:p>
      </dgm:t>
    </dgm:pt>
    <dgm:pt modelId="{13928477-2169-4868-9ECB-E49EE232B687}" type="sibTrans" cxnId="{1F77B507-192B-4F9F-B06A-7FBCA7CEBD4C}">
      <dgm:prSet/>
      <dgm:spPr/>
      <dgm:t>
        <a:bodyPr/>
        <a:lstStyle/>
        <a:p>
          <a:endParaRPr lang="en-AU"/>
        </a:p>
      </dgm:t>
    </dgm:pt>
    <dgm:pt modelId="{B22A7A6B-5866-446E-841E-F181A0958FA3}">
      <dgm:prSet phldrT="[Text]"/>
      <dgm:spPr/>
      <dgm:t>
        <a:bodyPr/>
        <a:lstStyle/>
        <a:p>
          <a:r>
            <a:rPr lang="hr-HR"/>
            <a:t>Amortizacijski fond</a:t>
          </a:r>
        </a:p>
      </dgm:t>
    </dgm:pt>
    <dgm:pt modelId="{982FC5EF-2470-467F-8B67-60241135F584}" type="parTrans" cxnId="{8C425FB9-CC01-4FA5-B27E-65F8E108189B}">
      <dgm:prSet/>
      <dgm:spPr/>
      <dgm:t>
        <a:bodyPr/>
        <a:lstStyle/>
        <a:p>
          <a:endParaRPr lang="en-AU"/>
        </a:p>
      </dgm:t>
    </dgm:pt>
    <dgm:pt modelId="{00E16A71-152F-4241-93D3-57890A1F5C71}" type="sibTrans" cxnId="{8C425FB9-CC01-4FA5-B27E-65F8E108189B}">
      <dgm:prSet/>
      <dgm:spPr/>
      <dgm:t>
        <a:bodyPr/>
        <a:lstStyle/>
        <a:p>
          <a:endParaRPr lang="en-AU"/>
        </a:p>
      </dgm:t>
    </dgm:pt>
    <dgm:pt modelId="{4A316652-4D84-4EDE-90B8-75FD853A6561}">
      <dgm:prSet phldrT="[Text]"/>
      <dgm:spPr/>
      <dgm:t>
        <a:bodyPr/>
        <a:lstStyle/>
        <a:p>
          <a:r>
            <a:rPr lang="hr-HR"/>
            <a:t>Fond za zamjenu imovine</a:t>
          </a:r>
        </a:p>
      </dgm:t>
    </dgm:pt>
    <dgm:pt modelId="{29D1755C-DDF9-4FBE-93F3-28E9D632DE12}" type="parTrans" cxnId="{2F41922A-69C5-4507-9CD7-E61C2026E4F6}">
      <dgm:prSet/>
      <dgm:spPr/>
      <dgm:t>
        <a:bodyPr/>
        <a:lstStyle/>
        <a:p>
          <a:endParaRPr lang="en-AU"/>
        </a:p>
      </dgm:t>
    </dgm:pt>
    <dgm:pt modelId="{6113F66B-49F9-49D8-9C5A-BA43A62408E1}" type="sibTrans" cxnId="{2F41922A-69C5-4507-9CD7-E61C2026E4F6}">
      <dgm:prSet/>
      <dgm:spPr/>
      <dgm:t>
        <a:bodyPr/>
        <a:lstStyle/>
        <a:p>
          <a:endParaRPr lang="en-AU"/>
        </a:p>
      </dgm:t>
    </dgm:pt>
    <dgm:pt modelId="{0AE63DD9-5602-4E15-BC33-394D54AC4006}">
      <dgm:prSet phldrT="[Text]"/>
      <dgm:spPr/>
      <dgm:t>
        <a:bodyPr/>
        <a:lstStyle/>
        <a:p>
          <a:r>
            <a:rPr lang="hr-HR"/>
            <a:t>Deponirani novac</a:t>
          </a:r>
        </a:p>
      </dgm:t>
    </dgm:pt>
    <dgm:pt modelId="{A245F08B-4445-4D42-BFA4-560397AD8C31}" type="parTrans" cxnId="{CEDC98E6-AC05-4B27-A33A-CAED26599238}">
      <dgm:prSet/>
      <dgm:spPr/>
      <dgm:t>
        <a:bodyPr/>
        <a:lstStyle/>
        <a:p>
          <a:endParaRPr lang="en-AU"/>
        </a:p>
      </dgm:t>
    </dgm:pt>
    <dgm:pt modelId="{FF8610F8-6109-45F6-84B2-618AEAFEF391}" type="sibTrans" cxnId="{CEDC98E6-AC05-4B27-A33A-CAED26599238}">
      <dgm:prSet/>
      <dgm:spPr/>
      <dgm:t>
        <a:bodyPr/>
        <a:lstStyle/>
        <a:p>
          <a:endParaRPr lang="en-AU"/>
        </a:p>
      </dgm:t>
    </dgm:pt>
    <dgm:pt modelId="{472B62F8-470D-4BCC-BE07-0E6CA004E42B}">
      <dgm:prSet phldrT="[Text]"/>
      <dgm:spPr/>
      <dgm:t>
        <a:bodyPr/>
        <a:lstStyle/>
        <a:p>
          <a:r>
            <a:rPr lang="hr-HR"/>
            <a:t>Depozitni fond izvođača</a:t>
          </a:r>
        </a:p>
      </dgm:t>
    </dgm:pt>
    <dgm:pt modelId="{A92DDB17-11C5-46E8-9139-380F4E922168}" type="parTrans" cxnId="{0CEFC2CB-5882-4C94-A98F-34344241A773}">
      <dgm:prSet/>
      <dgm:spPr/>
      <dgm:t>
        <a:bodyPr/>
        <a:lstStyle/>
        <a:p>
          <a:endParaRPr lang="en-AU"/>
        </a:p>
      </dgm:t>
    </dgm:pt>
    <dgm:pt modelId="{9D2A84C0-6B53-4BAB-B4C8-446CE1B1702A}" type="sibTrans" cxnId="{0CEFC2CB-5882-4C94-A98F-34344241A773}">
      <dgm:prSet/>
      <dgm:spPr/>
      <dgm:t>
        <a:bodyPr/>
        <a:lstStyle/>
        <a:p>
          <a:endParaRPr lang="en-AU"/>
        </a:p>
      </dgm:t>
    </dgm:pt>
    <dgm:pt modelId="{DFDD79DE-43B9-43FF-972B-B1A4E27508E5}">
      <dgm:prSet phldrT="[Text]"/>
      <dgm:spPr/>
      <dgm:t>
        <a:bodyPr/>
        <a:lstStyle/>
        <a:p>
          <a:r>
            <a:rPr lang="hr-HR"/>
            <a:t>Depozitni fond uvoznika </a:t>
          </a:r>
        </a:p>
      </dgm:t>
    </dgm:pt>
    <dgm:pt modelId="{4B5A376A-B6FE-44DF-9EE0-AE1E8A95031D}" type="parTrans" cxnId="{E684C5B5-12C4-4C1A-A9A2-A896AE8CDDA5}">
      <dgm:prSet/>
      <dgm:spPr/>
      <dgm:t>
        <a:bodyPr/>
        <a:lstStyle/>
        <a:p>
          <a:endParaRPr lang="en-AU"/>
        </a:p>
      </dgm:t>
    </dgm:pt>
    <dgm:pt modelId="{05A6BCE7-F967-4637-A1E6-F7AB52BEB5B9}" type="sibTrans" cxnId="{E684C5B5-12C4-4C1A-A9A2-A896AE8CDDA5}">
      <dgm:prSet/>
      <dgm:spPr/>
      <dgm:t>
        <a:bodyPr/>
        <a:lstStyle/>
        <a:p>
          <a:endParaRPr lang="en-AU"/>
        </a:p>
      </dgm:t>
    </dgm:pt>
    <dgm:pt modelId="{3F01FE28-1377-4916-9493-5FD8D12B492B}">
      <dgm:prSet phldrT="[Text]"/>
      <dgm:spPr/>
      <dgm:t>
        <a:bodyPr/>
        <a:lstStyle/>
        <a:p>
          <a:r>
            <a:rPr lang="hr-HR"/>
            <a:t>MMF</a:t>
          </a:r>
        </a:p>
      </dgm:t>
    </dgm:pt>
    <dgm:pt modelId="{14CF70F3-DDE7-42BC-B9F4-DEE28E1F2C1D}" type="parTrans" cxnId="{0528B042-F6AB-4E1C-AF18-2A4D7F3D2161}">
      <dgm:prSet/>
      <dgm:spPr/>
      <dgm:t>
        <a:bodyPr/>
        <a:lstStyle/>
        <a:p>
          <a:endParaRPr lang="en-AU"/>
        </a:p>
      </dgm:t>
    </dgm:pt>
    <dgm:pt modelId="{770BB68F-CA34-4FE9-9962-B4877D19758A}" type="sibTrans" cxnId="{0528B042-F6AB-4E1C-AF18-2A4D7F3D2161}">
      <dgm:prSet/>
      <dgm:spPr/>
      <dgm:t>
        <a:bodyPr/>
        <a:lstStyle/>
        <a:p>
          <a:endParaRPr lang="en-AU"/>
        </a:p>
      </dgm:t>
    </dgm:pt>
    <dgm:pt modelId="{BF8C8F93-7177-429C-8E78-8039C2C034FD}">
      <dgm:prSet phldrT="[Text]"/>
      <dgm:spPr/>
      <dgm:t>
        <a:bodyPr/>
        <a:lstStyle/>
        <a:p>
          <a:r>
            <a:rPr lang="hr-HR"/>
            <a:t>1. zemlja</a:t>
          </a:r>
        </a:p>
      </dgm:t>
    </dgm:pt>
    <dgm:pt modelId="{F12DA665-6185-46C4-9FAB-A24E69FCBEDA}" type="parTrans" cxnId="{2AAFD0D0-3CA0-4E04-BBF9-8165F81FCEDC}">
      <dgm:prSet/>
      <dgm:spPr/>
      <dgm:t>
        <a:bodyPr/>
        <a:lstStyle/>
        <a:p>
          <a:endParaRPr lang="en-AU"/>
        </a:p>
      </dgm:t>
    </dgm:pt>
    <dgm:pt modelId="{FD12156D-5F3E-4E47-A410-F5AF72D792A9}" type="sibTrans" cxnId="{2AAFD0D0-3CA0-4E04-BBF9-8165F81FCEDC}">
      <dgm:prSet/>
      <dgm:spPr/>
      <dgm:t>
        <a:bodyPr/>
        <a:lstStyle/>
        <a:p>
          <a:endParaRPr lang="en-AU"/>
        </a:p>
      </dgm:t>
    </dgm:pt>
    <dgm:pt modelId="{028860BD-7589-45D9-A135-AA156F3561EE}">
      <dgm:prSet phldrT="[Text]"/>
      <dgm:spPr/>
      <dgm:t>
        <a:bodyPr/>
        <a:lstStyle/>
        <a:p>
          <a:r>
            <a:rPr lang="hr-HR"/>
            <a:t>2. zemlja</a:t>
          </a:r>
        </a:p>
      </dgm:t>
    </dgm:pt>
    <dgm:pt modelId="{08DEA0F3-2583-4825-93CA-5CB3ECC47103}" type="parTrans" cxnId="{65230F4F-386A-424A-8749-79978CFEE30E}">
      <dgm:prSet/>
      <dgm:spPr/>
      <dgm:t>
        <a:bodyPr/>
        <a:lstStyle/>
        <a:p>
          <a:endParaRPr lang="en-AU"/>
        </a:p>
      </dgm:t>
    </dgm:pt>
    <dgm:pt modelId="{23F9BF29-6D85-44E0-945E-2C3B94AFC312}" type="sibTrans" cxnId="{65230F4F-386A-424A-8749-79978CFEE30E}">
      <dgm:prSet/>
      <dgm:spPr/>
      <dgm:t>
        <a:bodyPr/>
        <a:lstStyle/>
        <a:p>
          <a:endParaRPr lang="en-AU"/>
        </a:p>
      </dgm:t>
    </dgm:pt>
    <dgm:pt modelId="{4A37CD51-642B-9D45-BFD0-C512F69AE4A2}" type="asst">
      <dgm:prSet phldrT="[Text]"/>
      <dgm:spPr/>
      <dgm:t>
        <a:bodyPr/>
        <a:lstStyle/>
        <a:p>
          <a:r>
            <a:rPr lang="hr-HR"/>
            <a:t>Podračun izvanproračunskog fonda</a:t>
          </a:r>
        </a:p>
      </dgm:t>
    </dgm:pt>
    <dgm:pt modelId="{9C91FC28-684C-B246-8822-6DBF45E9E6C3}" type="parTrans" cxnId="{FA439846-ED09-074F-99EF-B416A6C24BE0}">
      <dgm:prSet/>
      <dgm:spPr/>
      <dgm:t>
        <a:bodyPr/>
        <a:lstStyle/>
        <a:p>
          <a:endParaRPr lang="en-GB"/>
        </a:p>
      </dgm:t>
    </dgm:pt>
    <dgm:pt modelId="{2A5D4FD7-9FC6-5A47-A57F-34856BBE49DA}" type="sibTrans" cxnId="{FA439846-ED09-074F-99EF-B416A6C24BE0}">
      <dgm:prSet/>
      <dgm:spPr/>
      <dgm:t>
        <a:bodyPr/>
        <a:lstStyle/>
        <a:p>
          <a:endParaRPr lang="en-GB"/>
        </a:p>
      </dgm:t>
    </dgm:pt>
    <dgm:pt modelId="{B0FE47CA-4C29-1C4F-841D-4BE20BE0F1CF}" type="asst">
      <dgm:prSet phldrT="[Text]"/>
      <dgm:spPr/>
      <dgm:t>
        <a:bodyPr/>
        <a:lstStyle/>
        <a:p>
          <a:r>
            <a:rPr lang="hr-HR"/>
            <a:t>Prihodi za posebne namjene / vlastiti prihodi</a:t>
          </a:r>
        </a:p>
      </dgm:t>
    </dgm:pt>
    <dgm:pt modelId="{EE17461F-23E4-3241-8CD5-F784B6281FD2}" type="parTrans" cxnId="{57BF3213-3AC6-034D-85BF-A81CFF1AE4C1}">
      <dgm:prSet/>
      <dgm:spPr/>
      <dgm:t>
        <a:bodyPr/>
        <a:lstStyle/>
        <a:p>
          <a:endParaRPr lang="en-GB"/>
        </a:p>
      </dgm:t>
    </dgm:pt>
    <dgm:pt modelId="{F6C50A7D-93AF-6440-A62F-CAA81E1F631C}" type="sibTrans" cxnId="{57BF3213-3AC6-034D-85BF-A81CFF1AE4C1}">
      <dgm:prSet/>
      <dgm:spPr/>
      <dgm:t>
        <a:bodyPr/>
        <a:lstStyle/>
        <a:p>
          <a:endParaRPr lang="en-GB"/>
        </a:p>
      </dgm:t>
    </dgm:pt>
    <dgm:pt modelId="{530E8574-F20A-0240-B1C7-68D721ED6329}" type="asst">
      <dgm:prSet phldrT="[Text]"/>
      <dgm:spPr/>
      <dgm:t>
        <a:bodyPr/>
        <a:lstStyle/>
        <a:p>
          <a:r>
            <a:rPr lang="hr-HR"/>
            <a:t>Opći prihodi</a:t>
          </a:r>
        </a:p>
      </dgm:t>
    </dgm:pt>
    <dgm:pt modelId="{33AEAEB6-9823-2944-B40A-D9396EFB7051}" type="parTrans" cxnId="{9A7C6A83-ED9D-4E49-8B3C-52869AD3B987}">
      <dgm:prSet/>
      <dgm:spPr/>
      <dgm:t>
        <a:bodyPr/>
        <a:lstStyle/>
        <a:p>
          <a:endParaRPr lang="en-GB"/>
        </a:p>
      </dgm:t>
    </dgm:pt>
    <dgm:pt modelId="{314382AD-6392-D648-86DD-5564E95482B6}" type="sibTrans" cxnId="{9A7C6A83-ED9D-4E49-8B3C-52869AD3B987}">
      <dgm:prSet/>
      <dgm:spPr/>
      <dgm:t>
        <a:bodyPr/>
        <a:lstStyle/>
        <a:p>
          <a:endParaRPr lang="en-GB"/>
        </a:p>
      </dgm:t>
    </dgm:pt>
    <dgm:pt modelId="{958180FA-0271-F845-A824-1965C513E730}" type="pres">
      <dgm:prSet presAssocID="{203D79C6-D256-334E-B748-6DCBBC60A226}" presName="hierChild1" presStyleCnt="0">
        <dgm:presLayoutVars>
          <dgm:orgChart val="1"/>
          <dgm:chPref val="1"/>
          <dgm:dir/>
          <dgm:animOne val="branch"/>
          <dgm:animLvl val="lvl"/>
          <dgm:resizeHandles/>
        </dgm:presLayoutVars>
      </dgm:prSet>
      <dgm:spPr/>
    </dgm:pt>
    <dgm:pt modelId="{6D08842F-BF04-F842-808B-CB22FFA27290}" type="pres">
      <dgm:prSet presAssocID="{3D53B90D-0063-4649-B7AE-67A252F81192}" presName="hierRoot1" presStyleCnt="0">
        <dgm:presLayoutVars>
          <dgm:hierBranch val="init"/>
        </dgm:presLayoutVars>
      </dgm:prSet>
      <dgm:spPr/>
    </dgm:pt>
    <dgm:pt modelId="{5A41FDB5-FCF5-8A43-900F-651A47F3A4F6}" type="pres">
      <dgm:prSet presAssocID="{3D53B90D-0063-4649-B7AE-67A252F81192}" presName="rootComposite1" presStyleCnt="0"/>
      <dgm:spPr/>
    </dgm:pt>
    <dgm:pt modelId="{FD8C0EA5-3574-7144-A977-702C68D01A11}" type="pres">
      <dgm:prSet presAssocID="{3D53B90D-0063-4649-B7AE-67A252F81192}" presName="rootText1" presStyleLbl="node0" presStyleIdx="0" presStyleCnt="1" custScaleX="170980">
        <dgm:presLayoutVars>
          <dgm:chPref val="3"/>
        </dgm:presLayoutVars>
      </dgm:prSet>
      <dgm:spPr/>
    </dgm:pt>
    <dgm:pt modelId="{7EC7B3C7-FE4A-7347-BA6E-D30047F663EB}" type="pres">
      <dgm:prSet presAssocID="{3D53B90D-0063-4649-B7AE-67A252F81192}" presName="rootConnector1" presStyleLbl="node1" presStyleIdx="0" presStyleCnt="0"/>
      <dgm:spPr/>
    </dgm:pt>
    <dgm:pt modelId="{F01B341D-ACB8-A54E-B249-09BF0BB63494}" type="pres">
      <dgm:prSet presAssocID="{3D53B90D-0063-4649-B7AE-67A252F81192}" presName="hierChild2" presStyleCnt="0"/>
      <dgm:spPr/>
    </dgm:pt>
    <dgm:pt modelId="{216D90DD-A46A-B04B-95C8-17BE43A12F47}" type="pres">
      <dgm:prSet presAssocID="{ABD6504A-B201-7F4E-A421-9610429149C4}" presName="Name37" presStyleLbl="parChTrans1D2" presStyleIdx="0" presStyleCnt="6"/>
      <dgm:spPr/>
    </dgm:pt>
    <dgm:pt modelId="{17762858-C8BF-224E-A3E9-9992E3C487F6}" type="pres">
      <dgm:prSet presAssocID="{340652A5-659F-5246-9A11-3BC28C669DCB}" presName="hierRoot2" presStyleCnt="0">
        <dgm:presLayoutVars>
          <dgm:hierBranch val="init"/>
        </dgm:presLayoutVars>
      </dgm:prSet>
      <dgm:spPr/>
    </dgm:pt>
    <dgm:pt modelId="{25871F11-7E89-6343-B550-5796D906CED9}" type="pres">
      <dgm:prSet presAssocID="{340652A5-659F-5246-9A11-3BC28C669DCB}" presName="rootComposite" presStyleCnt="0"/>
      <dgm:spPr/>
    </dgm:pt>
    <dgm:pt modelId="{FD3492C5-0017-8741-ACF9-AD2310C10ECB}" type="pres">
      <dgm:prSet presAssocID="{340652A5-659F-5246-9A11-3BC28C669DCB}" presName="rootText" presStyleLbl="node2" presStyleIdx="0" presStyleCnt="4">
        <dgm:presLayoutVars>
          <dgm:chPref val="3"/>
        </dgm:presLayoutVars>
      </dgm:prSet>
      <dgm:spPr/>
    </dgm:pt>
    <dgm:pt modelId="{1EE7BC51-2874-B544-BEED-68934D2D3AF2}" type="pres">
      <dgm:prSet presAssocID="{340652A5-659F-5246-9A11-3BC28C669DCB}" presName="rootConnector" presStyleLbl="node2" presStyleIdx="0" presStyleCnt="4"/>
      <dgm:spPr/>
    </dgm:pt>
    <dgm:pt modelId="{EB1EF9D5-BF08-1D43-ACD3-F3A5DDCD27BE}" type="pres">
      <dgm:prSet presAssocID="{340652A5-659F-5246-9A11-3BC28C669DCB}" presName="hierChild4" presStyleCnt="0"/>
      <dgm:spPr/>
    </dgm:pt>
    <dgm:pt modelId="{7AC8A079-6870-3747-9DB9-8A20314F0A9A}" type="pres">
      <dgm:prSet presAssocID="{6BF2011D-12AF-E748-BF79-D953FD965BEE}" presName="Name37" presStyleLbl="parChTrans1D3" presStyleIdx="0" presStyleCnt="11"/>
      <dgm:spPr/>
    </dgm:pt>
    <dgm:pt modelId="{45718739-394E-9D4D-B683-F71F9177BDAD}" type="pres">
      <dgm:prSet presAssocID="{5BA2CF97-F497-4D47-B0FD-84FFAD9F18D1}" presName="hierRoot2" presStyleCnt="0">
        <dgm:presLayoutVars>
          <dgm:hierBranch val="init"/>
        </dgm:presLayoutVars>
      </dgm:prSet>
      <dgm:spPr/>
    </dgm:pt>
    <dgm:pt modelId="{3C0B7DEE-DAAC-024B-9965-E98E12FDCBCA}" type="pres">
      <dgm:prSet presAssocID="{5BA2CF97-F497-4D47-B0FD-84FFAD9F18D1}" presName="rootComposite" presStyleCnt="0"/>
      <dgm:spPr/>
    </dgm:pt>
    <dgm:pt modelId="{2321839D-73BA-F44B-AA8A-4323F681CE2F}" type="pres">
      <dgm:prSet presAssocID="{5BA2CF97-F497-4D47-B0FD-84FFAD9F18D1}" presName="rootText" presStyleLbl="node3" presStyleIdx="0" presStyleCnt="9">
        <dgm:presLayoutVars>
          <dgm:chPref val="3"/>
        </dgm:presLayoutVars>
      </dgm:prSet>
      <dgm:spPr/>
    </dgm:pt>
    <dgm:pt modelId="{0EF92080-7091-2845-9160-F31790042BBF}" type="pres">
      <dgm:prSet presAssocID="{5BA2CF97-F497-4D47-B0FD-84FFAD9F18D1}" presName="rootConnector" presStyleLbl="node3" presStyleIdx="0" presStyleCnt="9"/>
      <dgm:spPr/>
    </dgm:pt>
    <dgm:pt modelId="{EBD3299D-CCDE-014F-8CE6-487217A408F2}" type="pres">
      <dgm:prSet presAssocID="{5BA2CF97-F497-4D47-B0FD-84FFAD9F18D1}" presName="hierChild4" presStyleCnt="0"/>
      <dgm:spPr/>
    </dgm:pt>
    <dgm:pt modelId="{649E4786-F7A5-4F77-AC68-5E763C6E0928}" type="pres">
      <dgm:prSet presAssocID="{265C0D7D-C7EB-4BFB-A43D-E1B02889F9D7}" presName="Name37" presStyleLbl="parChTrans1D4" presStyleIdx="0" presStyleCnt="4"/>
      <dgm:spPr/>
    </dgm:pt>
    <dgm:pt modelId="{58CCE98A-25E1-49A7-B569-355339CCB1D0}" type="pres">
      <dgm:prSet presAssocID="{AEED8BA8-AF83-4667-A4A4-82C3AD563921}" presName="hierRoot2" presStyleCnt="0">
        <dgm:presLayoutVars>
          <dgm:hierBranch val="init"/>
        </dgm:presLayoutVars>
      </dgm:prSet>
      <dgm:spPr/>
    </dgm:pt>
    <dgm:pt modelId="{680E000F-3776-4FBF-8189-0AB96025B45B}" type="pres">
      <dgm:prSet presAssocID="{AEED8BA8-AF83-4667-A4A4-82C3AD563921}" presName="rootComposite" presStyleCnt="0"/>
      <dgm:spPr/>
    </dgm:pt>
    <dgm:pt modelId="{AA4FB941-A4E0-4389-A5C9-DF37AD882856}" type="pres">
      <dgm:prSet presAssocID="{AEED8BA8-AF83-4667-A4A4-82C3AD563921}" presName="rootText" presStyleLbl="node4" presStyleIdx="0" presStyleCnt="4">
        <dgm:presLayoutVars>
          <dgm:chPref val="3"/>
        </dgm:presLayoutVars>
      </dgm:prSet>
      <dgm:spPr/>
    </dgm:pt>
    <dgm:pt modelId="{31CDAE98-300A-4514-91A9-4F84D808A2A1}" type="pres">
      <dgm:prSet presAssocID="{AEED8BA8-AF83-4667-A4A4-82C3AD563921}" presName="rootConnector" presStyleLbl="node4" presStyleIdx="0" presStyleCnt="4"/>
      <dgm:spPr/>
    </dgm:pt>
    <dgm:pt modelId="{5307A034-1DBD-447D-A001-563B4B69E56B}" type="pres">
      <dgm:prSet presAssocID="{AEED8BA8-AF83-4667-A4A4-82C3AD563921}" presName="hierChild4" presStyleCnt="0"/>
      <dgm:spPr/>
    </dgm:pt>
    <dgm:pt modelId="{7D85117A-EC4B-4CDE-8EBF-10C9922618EF}" type="pres">
      <dgm:prSet presAssocID="{AEED8BA8-AF83-4667-A4A4-82C3AD563921}" presName="hierChild5" presStyleCnt="0"/>
      <dgm:spPr/>
    </dgm:pt>
    <dgm:pt modelId="{3EE8047B-250E-4012-A229-F9469FEC38E1}" type="pres">
      <dgm:prSet presAssocID="{14CF70F3-DDE7-42BC-B9F4-DEE28E1F2C1D}" presName="Name37" presStyleLbl="parChTrans1D4" presStyleIdx="1" presStyleCnt="4"/>
      <dgm:spPr/>
    </dgm:pt>
    <dgm:pt modelId="{DB652592-71AC-405B-91AC-1FF508CE67B9}" type="pres">
      <dgm:prSet presAssocID="{3F01FE28-1377-4916-9493-5FD8D12B492B}" presName="hierRoot2" presStyleCnt="0">
        <dgm:presLayoutVars>
          <dgm:hierBranch val="init"/>
        </dgm:presLayoutVars>
      </dgm:prSet>
      <dgm:spPr/>
    </dgm:pt>
    <dgm:pt modelId="{5F081970-E6C8-44DD-B8A8-486D05E0D8BA}" type="pres">
      <dgm:prSet presAssocID="{3F01FE28-1377-4916-9493-5FD8D12B492B}" presName="rootComposite" presStyleCnt="0"/>
      <dgm:spPr/>
    </dgm:pt>
    <dgm:pt modelId="{496297F2-6F4E-4839-B538-941C0BD140A0}" type="pres">
      <dgm:prSet presAssocID="{3F01FE28-1377-4916-9493-5FD8D12B492B}" presName="rootText" presStyleLbl="node4" presStyleIdx="1" presStyleCnt="4">
        <dgm:presLayoutVars>
          <dgm:chPref val="3"/>
        </dgm:presLayoutVars>
      </dgm:prSet>
      <dgm:spPr/>
    </dgm:pt>
    <dgm:pt modelId="{CEE88F25-05E9-4F20-8AC2-02AABE0C2895}" type="pres">
      <dgm:prSet presAssocID="{3F01FE28-1377-4916-9493-5FD8D12B492B}" presName="rootConnector" presStyleLbl="node4" presStyleIdx="1" presStyleCnt="4"/>
      <dgm:spPr/>
    </dgm:pt>
    <dgm:pt modelId="{3AEEE5FB-0F84-4BAB-B8C3-E1ADD111CACE}" type="pres">
      <dgm:prSet presAssocID="{3F01FE28-1377-4916-9493-5FD8D12B492B}" presName="hierChild4" presStyleCnt="0"/>
      <dgm:spPr/>
    </dgm:pt>
    <dgm:pt modelId="{03916F00-F9EA-415D-A099-B03DC99A0A23}" type="pres">
      <dgm:prSet presAssocID="{3F01FE28-1377-4916-9493-5FD8D12B492B}" presName="hierChild5" presStyleCnt="0"/>
      <dgm:spPr/>
    </dgm:pt>
    <dgm:pt modelId="{D4457E7C-076A-3D4C-8320-C2D928112C03}" type="pres">
      <dgm:prSet presAssocID="{5BA2CF97-F497-4D47-B0FD-84FFAD9F18D1}" presName="hierChild5" presStyleCnt="0"/>
      <dgm:spPr/>
    </dgm:pt>
    <dgm:pt modelId="{D5807A63-9EAB-5344-8491-524ABC13B425}" type="pres">
      <dgm:prSet presAssocID="{4C2DB42E-DE24-B443-BDEB-34D2671E890B}" presName="Name37" presStyleLbl="parChTrans1D3" presStyleIdx="1" presStyleCnt="11"/>
      <dgm:spPr/>
    </dgm:pt>
    <dgm:pt modelId="{04E95E51-B115-1441-BF42-8838A7F2B712}" type="pres">
      <dgm:prSet presAssocID="{A1358836-C9F2-B64A-A944-57C6C3F6424F}" presName="hierRoot2" presStyleCnt="0">
        <dgm:presLayoutVars>
          <dgm:hierBranch val="init"/>
        </dgm:presLayoutVars>
      </dgm:prSet>
      <dgm:spPr/>
    </dgm:pt>
    <dgm:pt modelId="{FFEC628E-75B7-D64E-9B93-0A26C2F0EC15}" type="pres">
      <dgm:prSet presAssocID="{A1358836-C9F2-B64A-A944-57C6C3F6424F}" presName="rootComposite" presStyleCnt="0"/>
      <dgm:spPr/>
    </dgm:pt>
    <dgm:pt modelId="{24333444-93D8-5649-AB69-D3E54238441E}" type="pres">
      <dgm:prSet presAssocID="{A1358836-C9F2-B64A-A944-57C6C3F6424F}" presName="rootText" presStyleLbl="node3" presStyleIdx="1" presStyleCnt="9">
        <dgm:presLayoutVars>
          <dgm:chPref val="3"/>
        </dgm:presLayoutVars>
      </dgm:prSet>
      <dgm:spPr/>
    </dgm:pt>
    <dgm:pt modelId="{FB576683-CC00-5C48-9E58-01E180630400}" type="pres">
      <dgm:prSet presAssocID="{A1358836-C9F2-B64A-A944-57C6C3F6424F}" presName="rootConnector" presStyleLbl="node3" presStyleIdx="1" presStyleCnt="9"/>
      <dgm:spPr/>
    </dgm:pt>
    <dgm:pt modelId="{44124F45-3414-6648-AE78-56C72607C651}" type="pres">
      <dgm:prSet presAssocID="{A1358836-C9F2-B64A-A944-57C6C3F6424F}" presName="hierChild4" presStyleCnt="0"/>
      <dgm:spPr/>
    </dgm:pt>
    <dgm:pt modelId="{7417071A-AC22-4AE5-BF46-582DF70C2426}" type="pres">
      <dgm:prSet presAssocID="{F12DA665-6185-46C4-9FAB-A24E69FCBEDA}" presName="Name37" presStyleLbl="parChTrans1D4" presStyleIdx="2" presStyleCnt="4"/>
      <dgm:spPr/>
    </dgm:pt>
    <dgm:pt modelId="{CC4BC31E-9DE1-4A7E-881C-33221C21AD58}" type="pres">
      <dgm:prSet presAssocID="{BF8C8F93-7177-429C-8E78-8039C2C034FD}" presName="hierRoot2" presStyleCnt="0">
        <dgm:presLayoutVars>
          <dgm:hierBranch val="init"/>
        </dgm:presLayoutVars>
      </dgm:prSet>
      <dgm:spPr/>
    </dgm:pt>
    <dgm:pt modelId="{D30F1D3F-1B7B-46EB-9668-E63480E1B631}" type="pres">
      <dgm:prSet presAssocID="{BF8C8F93-7177-429C-8E78-8039C2C034FD}" presName="rootComposite" presStyleCnt="0"/>
      <dgm:spPr/>
    </dgm:pt>
    <dgm:pt modelId="{C8FEB464-191D-4CBE-B295-BD791E82F992}" type="pres">
      <dgm:prSet presAssocID="{BF8C8F93-7177-429C-8E78-8039C2C034FD}" presName="rootText" presStyleLbl="node4" presStyleIdx="2" presStyleCnt="4">
        <dgm:presLayoutVars>
          <dgm:chPref val="3"/>
        </dgm:presLayoutVars>
      </dgm:prSet>
      <dgm:spPr/>
    </dgm:pt>
    <dgm:pt modelId="{CB41901A-6D18-4F15-9F87-21B2E2B12F20}" type="pres">
      <dgm:prSet presAssocID="{BF8C8F93-7177-429C-8E78-8039C2C034FD}" presName="rootConnector" presStyleLbl="node4" presStyleIdx="2" presStyleCnt="4"/>
      <dgm:spPr/>
    </dgm:pt>
    <dgm:pt modelId="{8EA0CD5D-7F4B-4A8F-A25C-C39DF726C041}" type="pres">
      <dgm:prSet presAssocID="{BF8C8F93-7177-429C-8E78-8039C2C034FD}" presName="hierChild4" presStyleCnt="0"/>
      <dgm:spPr/>
    </dgm:pt>
    <dgm:pt modelId="{7DF46DB8-BD2E-4184-B591-538A908545EF}" type="pres">
      <dgm:prSet presAssocID="{BF8C8F93-7177-429C-8E78-8039C2C034FD}" presName="hierChild5" presStyleCnt="0"/>
      <dgm:spPr/>
    </dgm:pt>
    <dgm:pt modelId="{FF7F68AC-C1FF-4D0F-9876-8AF1A89FC551}" type="pres">
      <dgm:prSet presAssocID="{08DEA0F3-2583-4825-93CA-5CB3ECC47103}" presName="Name37" presStyleLbl="parChTrans1D4" presStyleIdx="3" presStyleCnt="4"/>
      <dgm:spPr/>
    </dgm:pt>
    <dgm:pt modelId="{D2AA434D-535E-4069-86AD-2933B05CD551}" type="pres">
      <dgm:prSet presAssocID="{028860BD-7589-45D9-A135-AA156F3561EE}" presName="hierRoot2" presStyleCnt="0">
        <dgm:presLayoutVars>
          <dgm:hierBranch val="init"/>
        </dgm:presLayoutVars>
      </dgm:prSet>
      <dgm:spPr/>
    </dgm:pt>
    <dgm:pt modelId="{B58059B2-4360-4875-B01E-06AA3AA6FEF4}" type="pres">
      <dgm:prSet presAssocID="{028860BD-7589-45D9-A135-AA156F3561EE}" presName="rootComposite" presStyleCnt="0"/>
      <dgm:spPr/>
    </dgm:pt>
    <dgm:pt modelId="{FFAA8BAE-D10B-4D88-85C0-4EB8A364A79B}" type="pres">
      <dgm:prSet presAssocID="{028860BD-7589-45D9-A135-AA156F3561EE}" presName="rootText" presStyleLbl="node4" presStyleIdx="3" presStyleCnt="4">
        <dgm:presLayoutVars>
          <dgm:chPref val="3"/>
        </dgm:presLayoutVars>
      </dgm:prSet>
      <dgm:spPr/>
    </dgm:pt>
    <dgm:pt modelId="{EEF6D629-EDC3-482B-B6BB-9F4F0D43B0A9}" type="pres">
      <dgm:prSet presAssocID="{028860BD-7589-45D9-A135-AA156F3561EE}" presName="rootConnector" presStyleLbl="node4" presStyleIdx="3" presStyleCnt="4"/>
      <dgm:spPr/>
    </dgm:pt>
    <dgm:pt modelId="{26B1B607-9FCA-444E-BEB1-D334504B9EB5}" type="pres">
      <dgm:prSet presAssocID="{028860BD-7589-45D9-A135-AA156F3561EE}" presName="hierChild4" presStyleCnt="0"/>
      <dgm:spPr/>
    </dgm:pt>
    <dgm:pt modelId="{61DD6DA8-EB59-4296-8F15-7107648764B2}" type="pres">
      <dgm:prSet presAssocID="{028860BD-7589-45D9-A135-AA156F3561EE}" presName="hierChild5" presStyleCnt="0"/>
      <dgm:spPr/>
    </dgm:pt>
    <dgm:pt modelId="{39D7586C-5CAA-D948-987B-D5FB866EDEE3}" type="pres">
      <dgm:prSet presAssocID="{A1358836-C9F2-B64A-A944-57C6C3F6424F}" presName="hierChild5" presStyleCnt="0"/>
      <dgm:spPr/>
    </dgm:pt>
    <dgm:pt modelId="{96BF138A-2585-994C-BF67-A06E69B73AAE}" type="pres">
      <dgm:prSet presAssocID="{340652A5-659F-5246-9A11-3BC28C669DCB}" presName="hierChild5" presStyleCnt="0"/>
      <dgm:spPr/>
    </dgm:pt>
    <dgm:pt modelId="{CD85D7C7-8B26-4D43-9408-AECAEA9464DB}" type="pres">
      <dgm:prSet presAssocID="{AE308C85-77FA-3040-97E0-63D8A619F56D}" presName="Name37" presStyleLbl="parChTrans1D2" presStyleIdx="1" presStyleCnt="6"/>
      <dgm:spPr/>
    </dgm:pt>
    <dgm:pt modelId="{9FD3FEE3-C7FF-5E4D-AD6E-F3876DCA279E}" type="pres">
      <dgm:prSet presAssocID="{7B6A5CCD-0E72-F947-AFC7-63817FB7AF6B}" presName="hierRoot2" presStyleCnt="0">
        <dgm:presLayoutVars>
          <dgm:hierBranch val="init"/>
        </dgm:presLayoutVars>
      </dgm:prSet>
      <dgm:spPr/>
    </dgm:pt>
    <dgm:pt modelId="{81B7ED07-51B9-E148-91AA-FD3944D40DB8}" type="pres">
      <dgm:prSet presAssocID="{7B6A5CCD-0E72-F947-AFC7-63817FB7AF6B}" presName="rootComposite" presStyleCnt="0"/>
      <dgm:spPr/>
    </dgm:pt>
    <dgm:pt modelId="{AA913002-4651-2449-B018-5244456493E6}" type="pres">
      <dgm:prSet presAssocID="{7B6A5CCD-0E72-F947-AFC7-63817FB7AF6B}" presName="rootText" presStyleLbl="node2" presStyleIdx="1" presStyleCnt="4">
        <dgm:presLayoutVars>
          <dgm:chPref val="3"/>
        </dgm:presLayoutVars>
      </dgm:prSet>
      <dgm:spPr/>
    </dgm:pt>
    <dgm:pt modelId="{D27AF7B5-5551-4C4D-B4C5-EB8CDA65FC58}" type="pres">
      <dgm:prSet presAssocID="{7B6A5CCD-0E72-F947-AFC7-63817FB7AF6B}" presName="rootConnector" presStyleLbl="node2" presStyleIdx="1" presStyleCnt="4"/>
      <dgm:spPr/>
    </dgm:pt>
    <dgm:pt modelId="{7A0976D5-66E4-864B-A8E9-763AD966AC12}" type="pres">
      <dgm:prSet presAssocID="{7B6A5CCD-0E72-F947-AFC7-63817FB7AF6B}" presName="hierChild4" presStyleCnt="0"/>
      <dgm:spPr/>
    </dgm:pt>
    <dgm:pt modelId="{027F83A8-5CE8-4376-A10C-3078C1B805B2}" type="pres">
      <dgm:prSet presAssocID="{A245F08B-4445-4D42-BFA4-560397AD8C31}" presName="Name37" presStyleLbl="parChTrans1D3" presStyleIdx="2" presStyleCnt="11"/>
      <dgm:spPr/>
    </dgm:pt>
    <dgm:pt modelId="{36D01405-D999-4828-BFF8-9FAB1094AA5F}" type="pres">
      <dgm:prSet presAssocID="{0AE63DD9-5602-4E15-BC33-394D54AC4006}" presName="hierRoot2" presStyleCnt="0">
        <dgm:presLayoutVars>
          <dgm:hierBranch val="init"/>
        </dgm:presLayoutVars>
      </dgm:prSet>
      <dgm:spPr/>
    </dgm:pt>
    <dgm:pt modelId="{A3081AEC-7256-4D35-90C0-D715E350B51F}" type="pres">
      <dgm:prSet presAssocID="{0AE63DD9-5602-4E15-BC33-394D54AC4006}" presName="rootComposite" presStyleCnt="0"/>
      <dgm:spPr/>
    </dgm:pt>
    <dgm:pt modelId="{0770CCCE-A6E3-4477-A699-DB097197A436}" type="pres">
      <dgm:prSet presAssocID="{0AE63DD9-5602-4E15-BC33-394D54AC4006}" presName="rootText" presStyleLbl="node3" presStyleIdx="2" presStyleCnt="9">
        <dgm:presLayoutVars>
          <dgm:chPref val="3"/>
        </dgm:presLayoutVars>
      </dgm:prSet>
      <dgm:spPr/>
    </dgm:pt>
    <dgm:pt modelId="{0960D3B5-8A1C-4375-B46E-96637FF6147C}" type="pres">
      <dgm:prSet presAssocID="{0AE63DD9-5602-4E15-BC33-394D54AC4006}" presName="rootConnector" presStyleLbl="node3" presStyleIdx="2" presStyleCnt="9"/>
      <dgm:spPr/>
    </dgm:pt>
    <dgm:pt modelId="{22388BC8-B80C-4CEC-A6F4-80E959E0CD59}" type="pres">
      <dgm:prSet presAssocID="{0AE63DD9-5602-4E15-BC33-394D54AC4006}" presName="hierChild4" presStyleCnt="0"/>
      <dgm:spPr/>
    </dgm:pt>
    <dgm:pt modelId="{85629285-C9A7-4C82-9C5A-97ECFA5B31BB}" type="pres">
      <dgm:prSet presAssocID="{0AE63DD9-5602-4E15-BC33-394D54AC4006}" presName="hierChild5" presStyleCnt="0"/>
      <dgm:spPr/>
    </dgm:pt>
    <dgm:pt modelId="{C9750FC7-E3A8-4764-AA19-EA1F1570099B}" type="pres">
      <dgm:prSet presAssocID="{A92DDB17-11C5-46E8-9139-380F4E922168}" presName="Name37" presStyleLbl="parChTrans1D3" presStyleIdx="3" presStyleCnt="11"/>
      <dgm:spPr/>
    </dgm:pt>
    <dgm:pt modelId="{2F7AE63D-81C6-43B3-AEF5-B779BFD2DF2C}" type="pres">
      <dgm:prSet presAssocID="{472B62F8-470D-4BCC-BE07-0E6CA004E42B}" presName="hierRoot2" presStyleCnt="0">
        <dgm:presLayoutVars>
          <dgm:hierBranch val="init"/>
        </dgm:presLayoutVars>
      </dgm:prSet>
      <dgm:spPr/>
    </dgm:pt>
    <dgm:pt modelId="{8323BC18-71E6-433C-9835-6A1EB9C8FA4E}" type="pres">
      <dgm:prSet presAssocID="{472B62F8-470D-4BCC-BE07-0E6CA004E42B}" presName="rootComposite" presStyleCnt="0"/>
      <dgm:spPr/>
    </dgm:pt>
    <dgm:pt modelId="{F315333C-42B2-4807-95C6-506AC2CBF63D}" type="pres">
      <dgm:prSet presAssocID="{472B62F8-470D-4BCC-BE07-0E6CA004E42B}" presName="rootText" presStyleLbl="node3" presStyleIdx="3" presStyleCnt="9">
        <dgm:presLayoutVars>
          <dgm:chPref val="3"/>
        </dgm:presLayoutVars>
      </dgm:prSet>
      <dgm:spPr/>
    </dgm:pt>
    <dgm:pt modelId="{A680FFAC-11FC-4989-8226-E699148D3FBF}" type="pres">
      <dgm:prSet presAssocID="{472B62F8-470D-4BCC-BE07-0E6CA004E42B}" presName="rootConnector" presStyleLbl="node3" presStyleIdx="3" presStyleCnt="9"/>
      <dgm:spPr/>
    </dgm:pt>
    <dgm:pt modelId="{0C4A76F5-78D1-4D1B-A2B4-7456DEAC59BB}" type="pres">
      <dgm:prSet presAssocID="{472B62F8-470D-4BCC-BE07-0E6CA004E42B}" presName="hierChild4" presStyleCnt="0"/>
      <dgm:spPr/>
    </dgm:pt>
    <dgm:pt modelId="{A434FE7D-90A6-49F6-9ECC-FBABD719ABBE}" type="pres">
      <dgm:prSet presAssocID="{472B62F8-470D-4BCC-BE07-0E6CA004E42B}" presName="hierChild5" presStyleCnt="0"/>
      <dgm:spPr/>
    </dgm:pt>
    <dgm:pt modelId="{47EFC626-3576-4854-A6D1-31AD746F03A4}" type="pres">
      <dgm:prSet presAssocID="{4B5A376A-B6FE-44DF-9EE0-AE1E8A95031D}" presName="Name37" presStyleLbl="parChTrans1D3" presStyleIdx="4" presStyleCnt="11"/>
      <dgm:spPr/>
    </dgm:pt>
    <dgm:pt modelId="{E3D58C04-7B75-4037-81B6-8C0C07C78B9E}" type="pres">
      <dgm:prSet presAssocID="{DFDD79DE-43B9-43FF-972B-B1A4E27508E5}" presName="hierRoot2" presStyleCnt="0">
        <dgm:presLayoutVars>
          <dgm:hierBranch val="init"/>
        </dgm:presLayoutVars>
      </dgm:prSet>
      <dgm:spPr/>
    </dgm:pt>
    <dgm:pt modelId="{1AC94E5D-4B37-4B53-98E6-BBD80A9A2889}" type="pres">
      <dgm:prSet presAssocID="{DFDD79DE-43B9-43FF-972B-B1A4E27508E5}" presName="rootComposite" presStyleCnt="0"/>
      <dgm:spPr/>
    </dgm:pt>
    <dgm:pt modelId="{5DE35EBF-7D65-4333-8E2B-3FF006AF9FDC}" type="pres">
      <dgm:prSet presAssocID="{DFDD79DE-43B9-43FF-972B-B1A4E27508E5}" presName="rootText" presStyleLbl="node3" presStyleIdx="4" presStyleCnt="9">
        <dgm:presLayoutVars>
          <dgm:chPref val="3"/>
        </dgm:presLayoutVars>
      </dgm:prSet>
      <dgm:spPr/>
    </dgm:pt>
    <dgm:pt modelId="{608E580C-5834-470A-BB24-F7F57A2106D7}" type="pres">
      <dgm:prSet presAssocID="{DFDD79DE-43B9-43FF-972B-B1A4E27508E5}" presName="rootConnector" presStyleLbl="node3" presStyleIdx="4" presStyleCnt="9"/>
      <dgm:spPr/>
    </dgm:pt>
    <dgm:pt modelId="{55CAD0C9-06FC-46C6-9CCA-E48A0FCD7B26}" type="pres">
      <dgm:prSet presAssocID="{DFDD79DE-43B9-43FF-972B-B1A4E27508E5}" presName="hierChild4" presStyleCnt="0"/>
      <dgm:spPr/>
    </dgm:pt>
    <dgm:pt modelId="{EEF19A0B-3AD5-41D1-8D95-3CB815834195}" type="pres">
      <dgm:prSet presAssocID="{DFDD79DE-43B9-43FF-972B-B1A4E27508E5}" presName="hierChild5" presStyleCnt="0"/>
      <dgm:spPr/>
    </dgm:pt>
    <dgm:pt modelId="{322BA675-037A-CD4C-8A60-1AFC7D7430E6}" type="pres">
      <dgm:prSet presAssocID="{7B6A5CCD-0E72-F947-AFC7-63817FB7AF6B}" presName="hierChild5" presStyleCnt="0"/>
      <dgm:spPr/>
    </dgm:pt>
    <dgm:pt modelId="{371FB7BC-54EB-844F-B1F3-FDBBC604898E}" type="pres">
      <dgm:prSet presAssocID="{3936903F-98F8-244A-B380-F3B96D9BFBEE}" presName="Name37" presStyleLbl="parChTrans1D2" presStyleIdx="2" presStyleCnt="6"/>
      <dgm:spPr/>
    </dgm:pt>
    <dgm:pt modelId="{E27C6403-3298-C248-B2E0-7D9B92A910D8}" type="pres">
      <dgm:prSet presAssocID="{24C7B450-F695-BD45-92D8-C26469CFA78D}" presName="hierRoot2" presStyleCnt="0">
        <dgm:presLayoutVars>
          <dgm:hierBranch val="init"/>
        </dgm:presLayoutVars>
      </dgm:prSet>
      <dgm:spPr/>
    </dgm:pt>
    <dgm:pt modelId="{DB6C7084-3E42-AC4B-A212-8ACDCFBCD8DA}" type="pres">
      <dgm:prSet presAssocID="{24C7B450-F695-BD45-92D8-C26469CFA78D}" presName="rootComposite" presStyleCnt="0"/>
      <dgm:spPr/>
    </dgm:pt>
    <dgm:pt modelId="{FE35C4EC-1012-0642-B1F2-E20EAF7D2FF1}" type="pres">
      <dgm:prSet presAssocID="{24C7B450-F695-BD45-92D8-C26469CFA78D}" presName="rootText" presStyleLbl="node2" presStyleIdx="2" presStyleCnt="4">
        <dgm:presLayoutVars>
          <dgm:chPref val="3"/>
        </dgm:presLayoutVars>
      </dgm:prSet>
      <dgm:spPr/>
    </dgm:pt>
    <dgm:pt modelId="{30A55677-3FA0-7340-887F-8DFFD58BA65F}" type="pres">
      <dgm:prSet presAssocID="{24C7B450-F695-BD45-92D8-C26469CFA78D}" presName="rootConnector" presStyleLbl="node2" presStyleIdx="2" presStyleCnt="4"/>
      <dgm:spPr/>
    </dgm:pt>
    <dgm:pt modelId="{121C8360-3121-6F41-BF0F-B2D942638FC4}" type="pres">
      <dgm:prSet presAssocID="{24C7B450-F695-BD45-92D8-C26469CFA78D}" presName="hierChild4" presStyleCnt="0"/>
      <dgm:spPr/>
    </dgm:pt>
    <dgm:pt modelId="{521048A3-E6A4-4061-8657-55A67918227B}" type="pres">
      <dgm:prSet presAssocID="{982FC5EF-2470-467F-8B67-60241135F584}" presName="Name37" presStyleLbl="parChTrans1D3" presStyleIdx="5" presStyleCnt="11"/>
      <dgm:spPr/>
    </dgm:pt>
    <dgm:pt modelId="{894A668C-AEE4-46B0-A56D-A4932BC9380B}" type="pres">
      <dgm:prSet presAssocID="{B22A7A6B-5866-446E-841E-F181A0958FA3}" presName="hierRoot2" presStyleCnt="0">
        <dgm:presLayoutVars>
          <dgm:hierBranch val="init"/>
        </dgm:presLayoutVars>
      </dgm:prSet>
      <dgm:spPr/>
    </dgm:pt>
    <dgm:pt modelId="{FF6DEC41-D128-4095-B37D-E0136CFE0C80}" type="pres">
      <dgm:prSet presAssocID="{B22A7A6B-5866-446E-841E-F181A0958FA3}" presName="rootComposite" presStyleCnt="0"/>
      <dgm:spPr/>
    </dgm:pt>
    <dgm:pt modelId="{C029E59A-50C8-462E-9D59-07FC26B392F9}" type="pres">
      <dgm:prSet presAssocID="{B22A7A6B-5866-446E-841E-F181A0958FA3}" presName="rootText" presStyleLbl="node3" presStyleIdx="5" presStyleCnt="9">
        <dgm:presLayoutVars>
          <dgm:chPref val="3"/>
        </dgm:presLayoutVars>
      </dgm:prSet>
      <dgm:spPr/>
    </dgm:pt>
    <dgm:pt modelId="{299A739C-D4D7-4EDC-BA20-E41245E8D6C4}" type="pres">
      <dgm:prSet presAssocID="{B22A7A6B-5866-446E-841E-F181A0958FA3}" presName="rootConnector" presStyleLbl="node3" presStyleIdx="5" presStyleCnt="9"/>
      <dgm:spPr/>
    </dgm:pt>
    <dgm:pt modelId="{48E55396-0D9A-4E76-B9D8-CD3919BB5C34}" type="pres">
      <dgm:prSet presAssocID="{B22A7A6B-5866-446E-841E-F181A0958FA3}" presName="hierChild4" presStyleCnt="0"/>
      <dgm:spPr/>
    </dgm:pt>
    <dgm:pt modelId="{7A4E6FCC-BCF3-4A14-A446-065A5600D6A5}" type="pres">
      <dgm:prSet presAssocID="{B22A7A6B-5866-446E-841E-F181A0958FA3}" presName="hierChild5" presStyleCnt="0"/>
      <dgm:spPr/>
    </dgm:pt>
    <dgm:pt modelId="{D6508279-68B0-440A-A409-0E1E7C58FA01}" type="pres">
      <dgm:prSet presAssocID="{29D1755C-DDF9-4FBE-93F3-28E9D632DE12}" presName="Name37" presStyleLbl="parChTrans1D3" presStyleIdx="6" presStyleCnt="11"/>
      <dgm:spPr/>
    </dgm:pt>
    <dgm:pt modelId="{0D33F94E-D2FB-43C9-88AA-43C9285A5F05}" type="pres">
      <dgm:prSet presAssocID="{4A316652-4D84-4EDE-90B8-75FD853A6561}" presName="hierRoot2" presStyleCnt="0">
        <dgm:presLayoutVars>
          <dgm:hierBranch val="init"/>
        </dgm:presLayoutVars>
      </dgm:prSet>
      <dgm:spPr/>
    </dgm:pt>
    <dgm:pt modelId="{CA5723F0-27C5-4912-B9DD-26D0D1F38793}" type="pres">
      <dgm:prSet presAssocID="{4A316652-4D84-4EDE-90B8-75FD853A6561}" presName="rootComposite" presStyleCnt="0"/>
      <dgm:spPr/>
    </dgm:pt>
    <dgm:pt modelId="{30F50AE0-79B9-4387-B52C-812771C09EA4}" type="pres">
      <dgm:prSet presAssocID="{4A316652-4D84-4EDE-90B8-75FD853A6561}" presName="rootText" presStyleLbl="node3" presStyleIdx="6" presStyleCnt="9">
        <dgm:presLayoutVars>
          <dgm:chPref val="3"/>
        </dgm:presLayoutVars>
      </dgm:prSet>
      <dgm:spPr/>
    </dgm:pt>
    <dgm:pt modelId="{366F088F-53A6-4EA3-8358-BC5F3F67AA1D}" type="pres">
      <dgm:prSet presAssocID="{4A316652-4D84-4EDE-90B8-75FD853A6561}" presName="rootConnector" presStyleLbl="node3" presStyleIdx="6" presStyleCnt="9"/>
      <dgm:spPr/>
    </dgm:pt>
    <dgm:pt modelId="{A12EF4DE-6A39-4564-A21D-DB172A870A7F}" type="pres">
      <dgm:prSet presAssocID="{4A316652-4D84-4EDE-90B8-75FD853A6561}" presName="hierChild4" presStyleCnt="0"/>
      <dgm:spPr/>
    </dgm:pt>
    <dgm:pt modelId="{20A40095-BEDB-4774-B840-2804D2775C90}" type="pres">
      <dgm:prSet presAssocID="{4A316652-4D84-4EDE-90B8-75FD853A6561}" presName="hierChild5" presStyleCnt="0"/>
      <dgm:spPr/>
    </dgm:pt>
    <dgm:pt modelId="{83B15279-E5E7-BA4E-8EC9-D91757807856}" type="pres">
      <dgm:prSet presAssocID="{24C7B450-F695-BD45-92D8-C26469CFA78D}" presName="hierChild5" presStyleCnt="0"/>
      <dgm:spPr/>
    </dgm:pt>
    <dgm:pt modelId="{C6F12E4D-6E3E-8645-A3F9-DCEFDD2FF576}" type="pres">
      <dgm:prSet presAssocID="{D88BB9DB-FE71-EA4A-9CE2-B0790D90A808}" presName="Name37" presStyleLbl="parChTrans1D2" presStyleIdx="3" presStyleCnt="6"/>
      <dgm:spPr/>
    </dgm:pt>
    <dgm:pt modelId="{F23948F0-2443-BE47-A9B4-E911FB381D55}" type="pres">
      <dgm:prSet presAssocID="{81F369FB-98BA-B049-862C-17C3630F2E77}" presName="hierRoot2" presStyleCnt="0">
        <dgm:presLayoutVars>
          <dgm:hierBranch val="init"/>
        </dgm:presLayoutVars>
      </dgm:prSet>
      <dgm:spPr/>
    </dgm:pt>
    <dgm:pt modelId="{28A3D366-BE76-1B4D-837D-88B9B7031971}" type="pres">
      <dgm:prSet presAssocID="{81F369FB-98BA-B049-862C-17C3630F2E77}" presName="rootComposite" presStyleCnt="0"/>
      <dgm:spPr/>
    </dgm:pt>
    <dgm:pt modelId="{708005BC-B4F7-384E-A61A-DF86286954C9}" type="pres">
      <dgm:prSet presAssocID="{81F369FB-98BA-B049-862C-17C3630F2E77}" presName="rootText" presStyleLbl="node2" presStyleIdx="3" presStyleCnt="4">
        <dgm:presLayoutVars>
          <dgm:chPref val="3"/>
        </dgm:presLayoutVars>
      </dgm:prSet>
      <dgm:spPr/>
    </dgm:pt>
    <dgm:pt modelId="{76F33118-E74D-EF43-9E73-E0486AA2B764}" type="pres">
      <dgm:prSet presAssocID="{81F369FB-98BA-B049-862C-17C3630F2E77}" presName="rootConnector" presStyleLbl="node2" presStyleIdx="3" presStyleCnt="4"/>
      <dgm:spPr/>
    </dgm:pt>
    <dgm:pt modelId="{E125025F-9741-2644-99BD-6D3A0FDE868E}" type="pres">
      <dgm:prSet presAssocID="{81F369FB-98BA-B049-862C-17C3630F2E77}" presName="hierChild4" presStyleCnt="0"/>
      <dgm:spPr/>
    </dgm:pt>
    <dgm:pt modelId="{D1B72EA3-3ADC-47B5-B9A1-530A6129F6DF}" type="pres">
      <dgm:prSet presAssocID="{B8044F5D-3864-4ECB-9989-BD1FC2673773}" presName="Name37" presStyleLbl="parChTrans1D3" presStyleIdx="7" presStyleCnt="11"/>
      <dgm:spPr/>
    </dgm:pt>
    <dgm:pt modelId="{BE9E0262-8E20-4267-BEE8-F05B43D8B468}" type="pres">
      <dgm:prSet presAssocID="{BF006E6E-6037-4037-A8BE-CFD3F63ED4DB}" presName="hierRoot2" presStyleCnt="0">
        <dgm:presLayoutVars>
          <dgm:hierBranch val="init"/>
        </dgm:presLayoutVars>
      </dgm:prSet>
      <dgm:spPr/>
    </dgm:pt>
    <dgm:pt modelId="{578A7275-C470-483C-8746-47B3FD90861C}" type="pres">
      <dgm:prSet presAssocID="{BF006E6E-6037-4037-A8BE-CFD3F63ED4DB}" presName="rootComposite" presStyleCnt="0"/>
      <dgm:spPr/>
    </dgm:pt>
    <dgm:pt modelId="{90A7458B-19E1-454D-AA22-654B33DFF40E}" type="pres">
      <dgm:prSet presAssocID="{BF006E6E-6037-4037-A8BE-CFD3F63ED4DB}" presName="rootText" presStyleLbl="node3" presStyleIdx="7" presStyleCnt="9">
        <dgm:presLayoutVars>
          <dgm:chPref val="3"/>
        </dgm:presLayoutVars>
      </dgm:prSet>
      <dgm:spPr/>
    </dgm:pt>
    <dgm:pt modelId="{113F2BE2-C815-4A4B-9166-17675D7FBF70}" type="pres">
      <dgm:prSet presAssocID="{BF006E6E-6037-4037-A8BE-CFD3F63ED4DB}" presName="rootConnector" presStyleLbl="node3" presStyleIdx="7" presStyleCnt="9"/>
      <dgm:spPr/>
    </dgm:pt>
    <dgm:pt modelId="{1C6A4B94-92A7-48C6-A543-C42B608B2AF4}" type="pres">
      <dgm:prSet presAssocID="{BF006E6E-6037-4037-A8BE-CFD3F63ED4DB}" presName="hierChild4" presStyleCnt="0"/>
      <dgm:spPr/>
    </dgm:pt>
    <dgm:pt modelId="{9CF17EF1-EEEF-406E-926C-530CF02ADEF6}" type="pres">
      <dgm:prSet presAssocID="{BF006E6E-6037-4037-A8BE-CFD3F63ED4DB}" presName="hierChild5" presStyleCnt="0"/>
      <dgm:spPr/>
    </dgm:pt>
    <dgm:pt modelId="{BDE4841C-83DF-4426-A0C8-C8501A120189}" type="pres">
      <dgm:prSet presAssocID="{3ADABE4B-2F80-47BA-9469-E2C3271E7187}" presName="Name37" presStyleLbl="parChTrans1D3" presStyleIdx="8" presStyleCnt="11"/>
      <dgm:spPr/>
    </dgm:pt>
    <dgm:pt modelId="{9B097325-3A13-4A41-BD08-4CE23599164E}" type="pres">
      <dgm:prSet presAssocID="{8E69E873-AA86-4068-A445-DC1D76374D9F}" presName="hierRoot2" presStyleCnt="0">
        <dgm:presLayoutVars>
          <dgm:hierBranch val="init"/>
        </dgm:presLayoutVars>
      </dgm:prSet>
      <dgm:spPr/>
    </dgm:pt>
    <dgm:pt modelId="{FCEEC79F-23A1-4669-8DBC-38B505CDAA61}" type="pres">
      <dgm:prSet presAssocID="{8E69E873-AA86-4068-A445-DC1D76374D9F}" presName="rootComposite" presStyleCnt="0"/>
      <dgm:spPr/>
    </dgm:pt>
    <dgm:pt modelId="{AFC32B93-A2F6-41CE-9063-3E4FA68191AE}" type="pres">
      <dgm:prSet presAssocID="{8E69E873-AA86-4068-A445-DC1D76374D9F}" presName="rootText" presStyleLbl="node3" presStyleIdx="8" presStyleCnt="9">
        <dgm:presLayoutVars>
          <dgm:chPref val="3"/>
        </dgm:presLayoutVars>
      </dgm:prSet>
      <dgm:spPr/>
    </dgm:pt>
    <dgm:pt modelId="{0C5B55EC-2409-4B96-84BF-930FA829B0CB}" type="pres">
      <dgm:prSet presAssocID="{8E69E873-AA86-4068-A445-DC1D76374D9F}" presName="rootConnector" presStyleLbl="node3" presStyleIdx="8" presStyleCnt="9"/>
      <dgm:spPr/>
    </dgm:pt>
    <dgm:pt modelId="{ADDB39C1-B506-4CC4-B888-D4EFF14B320A}" type="pres">
      <dgm:prSet presAssocID="{8E69E873-AA86-4068-A445-DC1D76374D9F}" presName="hierChild4" presStyleCnt="0"/>
      <dgm:spPr/>
    </dgm:pt>
    <dgm:pt modelId="{F4C03711-9CD5-40A5-8AC9-9A4EF27BDCB2}" type="pres">
      <dgm:prSet presAssocID="{8E69E873-AA86-4068-A445-DC1D76374D9F}" presName="hierChild5" presStyleCnt="0"/>
      <dgm:spPr/>
    </dgm:pt>
    <dgm:pt modelId="{05EE3250-D1E3-F74E-B18B-7DFA8869F52F}" type="pres">
      <dgm:prSet presAssocID="{81F369FB-98BA-B049-862C-17C3630F2E77}" presName="hierChild5" presStyleCnt="0"/>
      <dgm:spPr/>
    </dgm:pt>
    <dgm:pt modelId="{B74344CB-BFFA-5845-8C30-DF3966DD5DAE}" type="pres">
      <dgm:prSet presAssocID="{3D53B90D-0063-4649-B7AE-67A252F81192}" presName="hierChild3" presStyleCnt="0"/>
      <dgm:spPr/>
    </dgm:pt>
    <dgm:pt modelId="{4356FCE8-E871-2641-B4FE-E0B6B696F702}" type="pres">
      <dgm:prSet presAssocID="{78D6F216-147D-0049-8DAB-CBBA22CFFC99}" presName="Name111" presStyleLbl="parChTrans1D2" presStyleIdx="4" presStyleCnt="6"/>
      <dgm:spPr/>
    </dgm:pt>
    <dgm:pt modelId="{4B63E90F-9C42-2D4F-8D04-6DE63E0CEC08}" type="pres">
      <dgm:prSet presAssocID="{2348E9AA-A28B-2E4D-8467-53A02C7E8507}" presName="hierRoot3" presStyleCnt="0">
        <dgm:presLayoutVars>
          <dgm:hierBranch val="init"/>
        </dgm:presLayoutVars>
      </dgm:prSet>
      <dgm:spPr/>
    </dgm:pt>
    <dgm:pt modelId="{A8AA818B-CFEC-6042-AD63-62B7F5174FD3}" type="pres">
      <dgm:prSet presAssocID="{2348E9AA-A28B-2E4D-8467-53A02C7E8507}" presName="rootComposite3" presStyleCnt="0"/>
      <dgm:spPr/>
    </dgm:pt>
    <dgm:pt modelId="{39196EF1-7BFF-0F40-92D4-9444F0463712}" type="pres">
      <dgm:prSet presAssocID="{2348E9AA-A28B-2E4D-8467-53A02C7E8507}" presName="rootText3" presStyleLbl="asst1" presStyleIdx="0" presStyleCnt="4" custLinFactNeighborX="-1986" custLinFactNeighborY="-2648">
        <dgm:presLayoutVars>
          <dgm:chPref val="3"/>
        </dgm:presLayoutVars>
      </dgm:prSet>
      <dgm:spPr/>
    </dgm:pt>
    <dgm:pt modelId="{AF042DDA-377A-DE42-9944-F744B4258569}" type="pres">
      <dgm:prSet presAssocID="{2348E9AA-A28B-2E4D-8467-53A02C7E8507}" presName="rootConnector3" presStyleLbl="asst1" presStyleIdx="0" presStyleCnt="4"/>
      <dgm:spPr/>
    </dgm:pt>
    <dgm:pt modelId="{77591E17-0B0E-654B-8702-29BDF73BF73C}" type="pres">
      <dgm:prSet presAssocID="{2348E9AA-A28B-2E4D-8467-53A02C7E8507}" presName="hierChild6" presStyleCnt="0"/>
      <dgm:spPr/>
    </dgm:pt>
    <dgm:pt modelId="{DF6E0F7D-F8CD-3944-AF9D-5E8D6E8B730B}" type="pres">
      <dgm:prSet presAssocID="{2348E9AA-A28B-2E4D-8467-53A02C7E8507}" presName="hierChild7" presStyleCnt="0"/>
      <dgm:spPr/>
    </dgm:pt>
    <dgm:pt modelId="{2202CF57-B923-2F4C-9CCD-36877464040A}" type="pres">
      <dgm:prSet presAssocID="{33AEAEB6-9823-2944-B40A-D9396EFB7051}" presName="Name111" presStyleLbl="parChTrans1D3" presStyleIdx="9" presStyleCnt="11"/>
      <dgm:spPr/>
    </dgm:pt>
    <dgm:pt modelId="{6E8BF43C-4E6B-5B4D-92FD-A471509C44DE}" type="pres">
      <dgm:prSet presAssocID="{530E8574-F20A-0240-B1C7-68D721ED6329}" presName="hierRoot3" presStyleCnt="0">
        <dgm:presLayoutVars>
          <dgm:hierBranch val="init"/>
        </dgm:presLayoutVars>
      </dgm:prSet>
      <dgm:spPr/>
    </dgm:pt>
    <dgm:pt modelId="{D50413F7-5439-3640-91BC-891798F301A0}" type="pres">
      <dgm:prSet presAssocID="{530E8574-F20A-0240-B1C7-68D721ED6329}" presName="rootComposite3" presStyleCnt="0"/>
      <dgm:spPr/>
    </dgm:pt>
    <dgm:pt modelId="{25157AAD-5E82-A342-8B17-604BB5F194E0}" type="pres">
      <dgm:prSet presAssocID="{530E8574-F20A-0240-B1C7-68D721ED6329}" presName="rootText3" presStyleLbl="asst1" presStyleIdx="1" presStyleCnt="4">
        <dgm:presLayoutVars>
          <dgm:chPref val="3"/>
        </dgm:presLayoutVars>
      </dgm:prSet>
      <dgm:spPr/>
    </dgm:pt>
    <dgm:pt modelId="{4C2E0C45-8732-2147-91E0-6EA36158C45B}" type="pres">
      <dgm:prSet presAssocID="{530E8574-F20A-0240-B1C7-68D721ED6329}" presName="rootConnector3" presStyleLbl="asst1" presStyleIdx="1" presStyleCnt="4"/>
      <dgm:spPr/>
    </dgm:pt>
    <dgm:pt modelId="{EAD9527C-7135-E442-80BA-9CE593EC14EF}" type="pres">
      <dgm:prSet presAssocID="{530E8574-F20A-0240-B1C7-68D721ED6329}" presName="hierChild6" presStyleCnt="0"/>
      <dgm:spPr/>
    </dgm:pt>
    <dgm:pt modelId="{F08F04CF-D9D1-D24E-AC9B-71F902F351C9}" type="pres">
      <dgm:prSet presAssocID="{530E8574-F20A-0240-B1C7-68D721ED6329}" presName="hierChild7" presStyleCnt="0"/>
      <dgm:spPr/>
    </dgm:pt>
    <dgm:pt modelId="{79F097E6-B961-414A-A7CA-EE4FADF54E0F}" type="pres">
      <dgm:prSet presAssocID="{EE17461F-23E4-3241-8CD5-F784B6281FD2}" presName="Name111" presStyleLbl="parChTrans1D3" presStyleIdx="10" presStyleCnt="11"/>
      <dgm:spPr/>
    </dgm:pt>
    <dgm:pt modelId="{38FB3C1B-45CE-024A-95D1-5B986C6525AD}" type="pres">
      <dgm:prSet presAssocID="{B0FE47CA-4C29-1C4F-841D-4BE20BE0F1CF}" presName="hierRoot3" presStyleCnt="0">
        <dgm:presLayoutVars>
          <dgm:hierBranch val="init"/>
        </dgm:presLayoutVars>
      </dgm:prSet>
      <dgm:spPr/>
    </dgm:pt>
    <dgm:pt modelId="{574405FB-93A7-0446-B0FE-ED421EE80D54}" type="pres">
      <dgm:prSet presAssocID="{B0FE47CA-4C29-1C4F-841D-4BE20BE0F1CF}" presName="rootComposite3" presStyleCnt="0"/>
      <dgm:spPr/>
    </dgm:pt>
    <dgm:pt modelId="{B327F2A9-987F-E54F-8D50-E8E120284747}" type="pres">
      <dgm:prSet presAssocID="{B0FE47CA-4C29-1C4F-841D-4BE20BE0F1CF}" presName="rootText3" presStyleLbl="asst1" presStyleIdx="2" presStyleCnt="4">
        <dgm:presLayoutVars>
          <dgm:chPref val="3"/>
        </dgm:presLayoutVars>
      </dgm:prSet>
      <dgm:spPr/>
    </dgm:pt>
    <dgm:pt modelId="{8B04BF9C-54D8-7447-9D30-1159E5D3492B}" type="pres">
      <dgm:prSet presAssocID="{B0FE47CA-4C29-1C4F-841D-4BE20BE0F1CF}" presName="rootConnector3" presStyleLbl="asst1" presStyleIdx="2" presStyleCnt="4"/>
      <dgm:spPr/>
    </dgm:pt>
    <dgm:pt modelId="{066588FB-3FED-744A-B658-E340BC0886C1}" type="pres">
      <dgm:prSet presAssocID="{B0FE47CA-4C29-1C4F-841D-4BE20BE0F1CF}" presName="hierChild6" presStyleCnt="0"/>
      <dgm:spPr/>
    </dgm:pt>
    <dgm:pt modelId="{9B1F71AF-7FC9-394A-8984-3E3354BCC5F9}" type="pres">
      <dgm:prSet presAssocID="{B0FE47CA-4C29-1C4F-841D-4BE20BE0F1CF}" presName="hierChild7" presStyleCnt="0"/>
      <dgm:spPr/>
    </dgm:pt>
    <dgm:pt modelId="{F47FC40A-347E-8448-B70F-61EEF9AC37DE}" type="pres">
      <dgm:prSet presAssocID="{9C91FC28-684C-B246-8822-6DBF45E9E6C3}" presName="Name111" presStyleLbl="parChTrans1D2" presStyleIdx="5" presStyleCnt="6"/>
      <dgm:spPr/>
    </dgm:pt>
    <dgm:pt modelId="{9D6794C1-7F28-2744-8EF4-1FBFB8F55636}" type="pres">
      <dgm:prSet presAssocID="{4A37CD51-642B-9D45-BFD0-C512F69AE4A2}" presName="hierRoot3" presStyleCnt="0">
        <dgm:presLayoutVars>
          <dgm:hierBranch val="init"/>
        </dgm:presLayoutVars>
      </dgm:prSet>
      <dgm:spPr/>
    </dgm:pt>
    <dgm:pt modelId="{CA1CC748-9C14-434A-8F8D-2865FF357473}" type="pres">
      <dgm:prSet presAssocID="{4A37CD51-642B-9D45-BFD0-C512F69AE4A2}" presName="rootComposite3" presStyleCnt="0"/>
      <dgm:spPr/>
    </dgm:pt>
    <dgm:pt modelId="{1B902815-735B-094C-8831-3407B536EDC4}" type="pres">
      <dgm:prSet presAssocID="{4A37CD51-642B-9D45-BFD0-C512F69AE4A2}" presName="rootText3" presStyleLbl="asst1" presStyleIdx="3" presStyleCnt="4">
        <dgm:presLayoutVars>
          <dgm:chPref val="3"/>
        </dgm:presLayoutVars>
      </dgm:prSet>
      <dgm:spPr/>
    </dgm:pt>
    <dgm:pt modelId="{F1635B45-0E3D-3343-A7AE-D46D69E27F69}" type="pres">
      <dgm:prSet presAssocID="{4A37CD51-642B-9D45-BFD0-C512F69AE4A2}" presName="rootConnector3" presStyleLbl="asst1" presStyleIdx="3" presStyleCnt="4"/>
      <dgm:spPr/>
    </dgm:pt>
    <dgm:pt modelId="{BD0F681D-F6DC-2D47-8F69-DDF4CD2556A4}" type="pres">
      <dgm:prSet presAssocID="{4A37CD51-642B-9D45-BFD0-C512F69AE4A2}" presName="hierChild6" presStyleCnt="0"/>
      <dgm:spPr/>
    </dgm:pt>
    <dgm:pt modelId="{1E52F93C-3227-D041-B40D-2A50827E6630}" type="pres">
      <dgm:prSet presAssocID="{4A37CD51-642B-9D45-BFD0-C512F69AE4A2}" presName="hierChild7" presStyleCnt="0"/>
      <dgm:spPr/>
    </dgm:pt>
  </dgm:ptLst>
  <dgm:cxnLst>
    <dgm:cxn modelId="{FFEEF500-7D8E-467C-B216-B3716B517F93}" type="presOf" srcId="{3ADABE4B-2F80-47BA-9469-E2C3271E7187}" destId="{BDE4841C-83DF-4426-A0C8-C8501A120189}" srcOrd="0" destOrd="0" presId="urn:microsoft.com/office/officeart/2005/8/layout/orgChart1"/>
    <dgm:cxn modelId="{E6F34D04-C531-CE40-AC18-F9ADD00E806E}" srcId="{340652A5-659F-5246-9A11-3BC28C669DCB}" destId="{5BA2CF97-F497-4D47-B0FD-84FFAD9F18D1}" srcOrd="0" destOrd="0" parTransId="{6BF2011D-12AF-E748-BF79-D953FD965BEE}" sibTransId="{93CDFA38-BCA6-0D4C-A4F5-0CAFB643535C}"/>
    <dgm:cxn modelId="{1F77B507-192B-4F9F-B06A-7FBCA7CEBD4C}" srcId="{81F369FB-98BA-B049-862C-17C3630F2E77}" destId="{8E69E873-AA86-4068-A445-DC1D76374D9F}" srcOrd="1" destOrd="0" parTransId="{3ADABE4B-2F80-47BA-9469-E2C3271E7187}" sibTransId="{13928477-2169-4868-9ECB-E49EE232B687}"/>
    <dgm:cxn modelId="{9D1AFB09-DCD9-4A77-8DD6-D73FEFCC3520}" type="presOf" srcId="{3F01FE28-1377-4916-9493-5FD8D12B492B}" destId="{496297F2-6F4E-4839-B538-941C0BD140A0}" srcOrd="0" destOrd="0" presId="urn:microsoft.com/office/officeart/2005/8/layout/orgChart1"/>
    <dgm:cxn modelId="{E9D39F0F-E42C-40EB-ACA4-084A22084FDB}" type="presOf" srcId="{028860BD-7589-45D9-A135-AA156F3561EE}" destId="{FFAA8BAE-D10B-4D88-85C0-4EB8A364A79B}" srcOrd="0" destOrd="0" presId="urn:microsoft.com/office/officeart/2005/8/layout/orgChart1"/>
    <dgm:cxn modelId="{26A3EB12-121E-4378-A471-BC90BD783AAC}" type="presOf" srcId="{8E69E873-AA86-4068-A445-DC1D76374D9F}" destId="{AFC32B93-A2F6-41CE-9063-3E4FA68191AE}" srcOrd="0" destOrd="0" presId="urn:microsoft.com/office/officeart/2005/8/layout/orgChart1"/>
    <dgm:cxn modelId="{57BF3213-3AC6-034D-85BF-A81CFF1AE4C1}" srcId="{2348E9AA-A28B-2E4D-8467-53A02C7E8507}" destId="{B0FE47CA-4C29-1C4F-841D-4BE20BE0F1CF}" srcOrd="1" destOrd="0" parTransId="{EE17461F-23E4-3241-8CD5-F784B6281FD2}" sibTransId="{F6C50A7D-93AF-6440-A62F-CAA81E1F631C}"/>
    <dgm:cxn modelId="{92226E17-6557-4540-BDE9-16102CA06F5E}" type="presOf" srcId="{DFDD79DE-43B9-43FF-972B-B1A4E27508E5}" destId="{608E580C-5834-470A-BB24-F7F57A2106D7}" srcOrd="1" destOrd="0" presId="urn:microsoft.com/office/officeart/2005/8/layout/orgChart1"/>
    <dgm:cxn modelId="{3D908C17-DCDE-4466-B96B-B894B7425C46}" srcId="{81F369FB-98BA-B049-862C-17C3630F2E77}" destId="{BF006E6E-6037-4037-A8BE-CFD3F63ED4DB}" srcOrd="0" destOrd="0" parTransId="{B8044F5D-3864-4ECB-9989-BD1FC2673773}" sibTransId="{57F9AB90-3997-4647-A74E-A834418C5839}"/>
    <dgm:cxn modelId="{D2644C1A-96B3-234B-8E4A-04C1ADBE3CC9}" type="presOf" srcId="{9C91FC28-684C-B246-8822-6DBF45E9E6C3}" destId="{F47FC40A-347E-8448-B70F-61EEF9AC37DE}" srcOrd="0" destOrd="0" presId="urn:microsoft.com/office/officeart/2005/8/layout/orgChart1"/>
    <dgm:cxn modelId="{0927401B-871E-4862-8096-257AE660AB4C}" type="presOf" srcId="{982FC5EF-2470-467F-8B67-60241135F584}" destId="{521048A3-E6A4-4061-8657-55A67918227B}" srcOrd="0" destOrd="0" presId="urn:microsoft.com/office/officeart/2005/8/layout/orgChart1"/>
    <dgm:cxn modelId="{80BAE322-46D0-B744-BE63-C84C87CA319D}" type="presOf" srcId="{24C7B450-F695-BD45-92D8-C26469CFA78D}" destId="{FE35C4EC-1012-0642-B1F2-E20EAF7D2FF1}" srcOrd="0" destOrd="0" presId="urn:microsoft.com/office/officeart/2005/8/layout/orgChart1"/>
    <dgm:cxn modelId="{6B0F1C23-4092-5543-8234-F1FEF15DD2E5}" type="presOf" srcId="{5BA2CF97-F497-4D47-B0FD-84FFAD9F18D1}" destId="{0EF92080-7091-2845-9160-F31790042BBF}" srcOrd="1" destOrd="0" presId="urn:microsoft.com/office/officeart/2005/8/layout/orgChart1"/>
    <dgm:cxn modelId="{E3385128-33FC-AF44-AF93-C6B7C2E2A34B}" type="presOf" srcId="{340652A5-659F-5246-9A11-3BC28C669DCB}" destId="{1EE7BC51-2874-B544-BEED-68934D2D3AF2}" srcOrd="1" destOrd="0" presId="urn:microsoft.com/office/officeart/2005/8/layout/orgChart1"/>
    <dgm:cxn modelId="{2F41922A-69C5-4507-9CD7-E61C2026E4F6}" srcId="{24C7B450-F695-BD45-92D8-C26469CFA78D}" destId="{4A316652-4D84-4EDE-90B8-75FD853A6561}" srcOrd="1" destOrd="0" parTransId="{29D1755C-DDF9-4FBE-93F3-28E9D632DE12}" sibTransId="{6113F66B-49F9-49D8-9C5A-BA43A62408E1}"/>
    <dgm:cxn modelId="{E337712F-CD00-2346-9710-0A4DB9BF5AD3}" type="presOf" srcId="{3D53B90D-0063-4649-B7AE-67A252F81192}" destId="{7EC7B3C7-FE4A-7347-BA6E-D30047F663EB}" srcOrd="1" destOrd="0" presId="urn:microsoft.com/office/officeart/2005/8/layout/orgChart1"/>
    <dgm:cxn modelId="{621E3634-51CB-1145-A2C0-A0C7CA421EC9}" type="presOf" srcId="{AE308C85-77FA-3040-97E0-63D8A619F56D}" destId="{CD85D7C7-8B26-4D43-9408-AECAEA9464DB}" srcOrd="0" destOrd="0" presId="urn:microsoft.com/office/officeart/2005/8/layout/orgChart1"/>
    <dgm:cxn modelId="{95B67237-9128-4B2A-A59D-88E0D5B11CA0}" type="presOf" srcId="{F12DA665-6185-46C4-9FAB-A24E69FCBEDA}" destId="{7417071A-AC22-4AE5-BF46-582DF70C2426}" srcOrd="0" destOrd="0" presId="urn:microsoft.com/office/officeart/2005/8/layout/orgChart1"/>
    <dgm:cxn modelId="{47819D37-5590-CC4D-B5E3-C16A6F6EF0E0}" type="presOf" srcId="{340652A5-659F-5246-9A11-3BC28C669DCB}" destId="{FD3492C5-0017-8741-ACF9-AD2310C10ECB}" srcOrd="0" destOrd="0" presId="urn:microsoft.com/office/officeart/2005/8/layout/orgChart1"/>
    <dgm:cxn modelId="{3C2DF337-E061-2A40-A07D-CB892B4E5F76}" type="presOf" srcId="{7B6A5CCD-0E72-F947-AFC7-63817FB7AF6B}" destId="{AA913002-4651-2449-B018-5244456493E6}" srcOrd="0" destOrd="0" presId="urn:microsoft.com/office/officeart/2005/8/layout/orgChart1"/>
    <dgm:cxn modelId="{D6D19A38-EAAF-4695-A271-FEC0B236CE8A}" type="presOf" srcId="{0AE63DD9-5602-4E15-BC33-394D54AC4006}" destId="{0960D3B5-8A1C-4375-B46E-96637FF6147C}" srcOrd="1" destOrd="0" presId="urn:microsoft.com/office/officeart/2005/8/layout/orgChart1"/>
    <dgm:cxn modelId="{B6EE8439-F233-463A-87AB-BC6BC90F32D3}" type="presOf" srcId="{14CF70F3-DDE7-42BC-B9F4-DEE28E1F2C1D}" destId="{3EE8047B-250E-4012-A229-F9469FEC38E1}" srcOrd="0" destOrd="0" presId="urn:microsoft.com/office/officeart/2005/8/layout/orgChart1"/>
    <dgm:cxn modelId="{2C24343E-E4FA-CF49-9712-FF08B7D09E19}" srcId="{3D53B90D-0063-4649-B7AE-67A252F81192}" destId="{340652A5-659F-5246-9A11-3BC28C669DCB}" srcOrd="2" destOrd="0" parTransId="{ABD6504A-B201-7F4E-A421-9610429149C4}" sibTransId="{3F372DF0-1A56-F64F-872C-C17EDC8122F5}"/>
    <dgm:cxn modelId="{AD199A3E-0E19-4AC7-BFD0-8C8F37E347DB}" srcId="{5BA2CF97-F497-4D47-B0FD-84FFAD9F18D1}" destId="{AEED8BA8-AF83-4667-A4A4-82C3AD563921}" srcOrd="0" destOrd="0" parTransId="{265C0D7D-C7EB-4BFB-A43D-E1B02889F9D7}" sibTransId="{3EFD7B68-1D90-49AD-9D5E-5E89F3E57BBA}"/>
    <dgm:cxn modelId="{B59CAE3E-9D69-EA49-9737-9FCAC7C75BAD}" type="presOf" srcId="{3936903F-98F8-244A-B380-F3B96D9BFBEE}" destId="{371FB7BC-54EB-844F-B1F3-FDBBC604898E}" srcOrd="0" destOrd="0" presId="urn:microsoft.com/office/officeart/2005/8/layout/orgChart1"/>
    <dgm:cxn modelId="{2AB11A40-EB29-B845-B4AC-6A286AF898CC}" type="presOf" srcId="{3D53B90D-0063-4649-B7AE-67A252F81192}" destId="{FD8C0EA5-3574-7144-A977-702C68D01A11}" srcOrd="0" destOrd="0" presId="urn:microsoft.com/office/officeart/2005/8/layout/orgChart1"/>
    <dgm:cxn modelId="{4237FB40-E980-4C70-88CE-5647CC51AB3E}" type="presOf" srcId="{08DEA0F3-2583-4825-93CA-5CB3ECC47103}" destId="{FF7F68AC-C1FF-4D0F-9876-8AF1A89FC551}" srcOrd="0" destOrd="0" presId="urn:microsoft.com/office/officeart/2005/8/layout/orgChart1"/>
    <dgm:cxn modelId="{1BDC615C-E36C-F849-880A-16EC010C433B}" type="presOf" srcId="{4C2DB42E-DE24-B443-BDEB-34D2671E890B}" destId="{D5807A63-9EAB-5344-8491-524ABC13B425}" srcOrd="0" destOrd="0" presId="urn:microsoft.com/office/officeart/2005/8/layout/orgChart1"/>
    <dgm:cxn modelId="{C6F03660-1969-4E03-96FB-5C9F13F47918}" type="presOf" srcId="{028860BD-7589-45D9-A135-AA156F3561EE}" destId="{EEF6D629-EDC3-482B-B6BB-9F4F0D43B0A9}" srcOrd="1" destOrd="0" presId="urn:microsoft.com/office/officeart/2005/8/layout/orgChart1"/>
    <dgm:cxn modelId="{80F5D441-7E8A-3340-8F96-855928F5B30D}" type="presOf" srcId="{81F369FB-98BA-B049-862C-17C3630F2E77}" destId="{708005BC-B4F7-384E-A61A-DF86286954C9}" srcOrd="0" destOrd="0" presId="urn:microsoft.com/office/officeart/2005/8/layout/orgChart1"/>
    <dgm:cxn modelId="{1CC2FD61-D19A-4816-BDF7-99242765CC5C}" type="presOf" srcId="{4A316652-4D84-4EDE-90B8-75FD853A6561}" destId="{366F088F-53A6-4EA3-8358-BC5F3F67AA1D}" srcOrd="1" destOrd="0" presId="urn:microsoft.com/office/officeart/2005/8/layout/orgChart1"/>
    <dgm:cxn modelId="{0528B042-F6AB-4E1C-AF18-2A4D7F3D2161}" srcId="{5BA2CF97-F497-4D47-B0FD-84FFAD9F18D1}" destId="{3F01FE28-1377-4916-9493-5FD8D12B492B}" srcOrd="1" destOrd="0" parTransId="{14CF70F3-DDE7-42BC-B9F4-DEE28E1F2C1D}" sibTransId="{770BB68F-CA34-4FE9-9962-B4877D19758A}"/>
    <dgm:cxn modelId="{B9D8D765-9669-4F6F-ACB9-94AF91D3A9AE}" type="presOf" srcId="{472B62F8-470D-4BCC-BE07-0E6CA004E42B}" destId="{F315333C-42B2-4807-95C6-506AC2CBF63D}" srcOrd="0" destOrd="0" presId="urn:microsoft.com/office/officeart/2005/8/layout/orgChart1"/>
    <dgm:cxn modelId="{61BE3646-8C17-CC49-A190-D0E1C9ADBD86}" srcId="{203D79C6-D256-334E-B748-6DCBBC60A226}" destId="{3D53B90D-0063-4649-B7AE-67A252F81192}" srcOrd="0" destOrd="0" parTransId="{0480F9CD-B111-3640-9B90-C50A6BD08A11}" sibTransId="{A04F5708-E573-2242-B701-DBA9A1D68F30}"/>
    <dgm:cxn modelId="{FA439846-ED09-074F-99EF-B416A6C24BE0}" srcId="{3D53B90D-0063-4649-B7AE-67A252F81192}" destId="{4A37CD51-642B-9D45-BFD0-C512F69AE4A2}" srcOrd="1" destOrd="0" parTransId="{9C91FC28-684C-B246-8822-6DBF45E9E6C3}" sibTransId="{2A5D4FD7-9FC6-5A47-A57F-34856BBE49DA}"/>
    <dgm:cxn modelId="{C8562A48-2D38-5A4C-A3CB-00706C582377}" type="presOf" srcId="{530E8574-F20A-0240-B1C7-68D721ED6329}" destId="{4C2E0C45-8732-2147-91E0-6EA36158C45B}" srcOrd="1" destOrd="0" presId="urn:microsoft.com/office/officeart/2005/8/layout/orgChart1"/>
    <dgm:cxn modelId="{B108986C-4626-4B44-AF0A-5D97D0DD211E}" srcId="{340652A5-659F-5246-9A11-3BC28C669DCB}" destId="{A1358836-C9F2-B64A-A944-57C6C3F6424F}" srcOrd="1" destOrd="0" parTransId="{4C2DB42E-DE24-B443-BDEB-34D2671E890B}" sibTransId="{8291E969-80A8-9841-9267-C89C23F5B16B}"/>
    <dgm:cxn modelId="{8D8FD06E-9A7E-417E-BA75-9268A207059E}" type="presOf" srcId="{3F01FE28-1377-4916-9493-5FD8D12B492B}" destId="{CEE88F25-05E9-4F20-8AC2-02AABE0C2895}" srcOrd="1" destOrd="0" presId="urn:microsoft.com/office/officeart/2005/8/layout/orgChart1"/>
    <dgm:cxn modelId="{65230F4F-386A-424A-8749-79978CFEE30E}" srcId="{A1358836-C9F2-B64A-A944-57C6C3F6424F}" destId="{028860BD-7589-45D9-A135-AA156F3561EE}" srcOrd="1" destOrd="0" parTransId="{08DEA0F3-2583-4825-93CA-5CB3ECC47103}" sibTransId="{23F9BF29-6D85-44E0-945E-2C3B94AFC312}"/>
    <dgm:cxn modelId="{6FCA1E6F-6991-4A1D-8D9F-11742FCA2268}" type="presOf" srcId="{A245F08B-4445-4D42-BFA4-560397AD8C31}" destId="{027F83A8-5CE8-4376-A10C-3078C1B805B2}" srcOrd="0" destOrd="0" presId="urn:microsoft.com/office/officeart/2005/8/layout/orgChart1"/>
    <dgm:cxn modelId="{1AFF0050-2455-074E-B4E6-DECA2819EF0C}" type="presOf" srcId="{EE17461F-23E4-3241-8CD5-F784B6281FD2}" destId="{79F097E6-B961-414A-A7CA-EE4FADF54E0F}" srcOrd="0" destOrd="0" presId="urn:microsoft.com/office/officeart/2005/8/layout/orgChart1"/>
    <dgm:cxn modelId="{030D8F55-4957-4218-B546-AA58DDE47C78}" type="presOf" srcId="{DFDD79DE-43B9-43FF-972B-B1A4E27508E5}" destId="{5DE35EBF-7D65-4333-8E2B-3FF006AF9FDC}" srcOrd="0" destOrd="0" presId="urn:microsoft.com/office/officeart/2005/8/layout/orgChart1"/>
    <dgm:cxn modelId="{2F75BB57-1E7E-B646-8315-E82F49EB0F74}" type="presOf" srcId="{B0FE47CA-4C29-1C4F-841D-4BE20BE0F1CF}" destId="{8B04BF9C-54D8-7447-9D30-1159E5D3492B}" srcOrd="1" destOrd="0" presId="urn:microsoft.com/office/officeart/2005/8/layout/orgChart1"/>
    <dgm:cxn modelId="{0AAE1D7D-6AB4-4FD1-AF54-6E7D04EE323E}" type="presOf" srcId="{AEED8BA8-AF83-4667-A4A4-82C3AD563921}" destId="{AA4FB941-A4E0-4389-A5C9-DF37AD882856}" srcOrd="0" destOrd="0" presId="urn:microsoft.com/office/officeart/2005/8/layout/orgChart1"/>
    <dgm:cxn modelId="{CAE29381-0E35-44A1-98E5-9ECABF744AA1}" type="presOf" srcId="{B22A7A6B-5866-446E-841E-F181A0958FA3}" destId="{299A739C-D4D7-4EDC-BA20-E41245E8D6C4}" srcOrd="1" destOrd="0" presId="urn:microsoft.com/office/officeart/2005/8/layout/orgChart1"/>
    <dgm:cxn modelId="{65092182-220A-2049-ADD6-3B93FD98EC2A}" type="presOf" srcId="{203D79C6-D256-334E-B748-6DCBBC60A226}" destId="{958180FA-0271-F845-A824-1965C513E730}" srcOrd="0" destOrd="0" presId="urn:microsoft.com/office/officeart/2005/8/layout/orgChart1"/>
    <dgm:cxn modelId="{9A7C6A83-ED9D-4E49-8B3C-52869AD3B987}" srcId="{2348E9AA-A28B-2E4D-8467-53A02C7E8507}" destId="{530E8574-F20A-0240-B1C7-68D721ED6329}" srcOrd="0" destOrd="0" parTransId="{33AEAEB6-9823-2944-B40A-D9396EFB7051}" sibTransId="{314382AD-6392-D648-86DD-5564E95482B6}"/>
    <dgm:cxn modelId="{BD51E189-668C-1C45-9635-9A1CF331BAF7}" type="presOf" srcId="{B0FE47CA-4C29-1C4F-841D-4BE20BE0F1CF}" destId="{B327F2A9-987F-E54F-8D50-E8E120284747}" srcOrd="0" destOrd="0" presId="urn:microsoft.com/office/officeart/2005/8/layout/orgChart1"/>
    <dgm:cxn modelId="{A5BEE38A-39B1-3C4A-A7FB-076130AB9C60}" type="presOf" srcId="{530E8574-F20A-0240-B1C7-68D721ED6329}" destId="{25157AAD-5E82-A342-8B17-604BB5F194E0}" srcOrd="0" destOrd="0" presId="urn:microsoft.com/office/officeart/2005/8/layout/orgChart1"/>
    <dgm:cxn modelId="{8327628B-5C01-F946-8B99-65813B387A06}" type="presOf" srcId="{81F369FB-98BA-B049-862C-17C3630F2E77}" destId="{76F33118-E74D-EF43-9E73-E0486AA2B764}" srcOrd="1" destOrd="0" presId="urn:microsoft.com/office/officeart/2005/8/layout/orgChart1"/>
    <dgm:cxn modelId="{D6E2458B-985E-C84B-BD01-52B0DEF8782A}" type="presOf" srcId="{A1358836-C9F2-B64A-A944-57C6C3F6424F}" destId="{24333444-93D8-5649-AB69-D3E54238441E}" srcOrd="0" destOrd="0" presId="urn:microsoft.com/office/officeart/2005/8/layout/orgChart1"/>
    <dgm:cxn modelId="{F6240C8C-A408-4325-AD09-2DC443C95F21}" type="presOf" srcId="{29D1755C-DDF9-4FBE-93F3-28E9D632DE12}" destId="{D6508279-68B0-440A-A409-0E1E7C58FA01}" srcOrd="0" destOrd="0" presId="urn:microsoft.com/office/officeart/2005/8/layout/orgChart1"/>
    <dgm:cxn modelId="{7C9CE18C-C603-4899-A654-9C916A77BF81}" type="presOf" srcId="{BF006E6E-6037-4037-A8BE-CFD3F63ED4DB}" destId="{113F2BE2-C815-4A4B-9166-17675D7FBF70}" srcOrd="1" destOrd="0" presId="urn:microsoft.com/office/officeart/2005/8/layout/orgChart1"/>
    <dgm:cxn modelId="{C7E4AD8F-BE8A-7F44-B534-93179C5934CB}" srcId="{3D53B90D-0063-4649-B7AE-67A252F81192}" destId="{81F369FB-98BA-B049-862C-17C3630F2E77}" srcOrd="5" destOrd="0" parTransId="{D88BB9DB-FE71-EA4A-9CE2-B0790D90A808}" sibTransId="{4D5EEF56-3790-2B4E-B439-322AEE05FDDA}"/>
    <dgm:cxn modelId="{C08B1F9D-1708-A440-9EFD-B18A7E48F2A9}" type="presOf" srcId="{78D6F216-147D-0049-8DAB-CBBA22CFFC99}" destId="{4356FCE8-E871-2641-B4FE-E0B6B696F702}" srcOrd="0" destOrd="0" presId="urn:microsoft.com/office/officeart/2005/8/layout/orgChart1"/>
    <dgm:cxn modelId="{5253F7A3-4F71-3D42-A761-5929A251FE0C}" type="presOf" srcId="{33AEAEB6-9823-2944-B40A-D9396EFB7051}" destId="{2202CF57-B923-2F4C-9CCD-36877464040A}" srcOrd="0" destOrd="0" presId="urn:microsoft.com/office/officeart/2005/8/layout/orgChart1"/>
    <dgm:cxn modelId="{8F22B3A9-AAFF-FF4E-8840-622C077D17C6}" srcId="{3D53B90D-0063-4649-B7AE-67A252F81192}" destId="{2348E9AA-A28B-2E4D-8467-53A02C7E8507}" srcOrd="0" destOrd="0" parTransId="{78D6F216-147D-0049-8DAB-CBBA22CFFC99}" sibTransId="{11DFFCB8-B275-0046-9B83-63079D8CC0AF}"/>
    <dgm:cxn modelId="{11FFACAE-6E15-4335-9F53-68D1C0DBB350}" type="presOf" srcId="{4B5A376A-B6FE-44DF-9EE0-AE1E8A95031D}" destId="{47EFC626-3576-4854-A6D1-31AD746F03A4}" srcOrd="0" destOrd="0" presId="urn:microsoft.com/office/officeart/2005/8/layout/orgChart1"/>
    <dgm:cxn modelId="{1F526CB2-169F-4C17-B69F-E4A78CF34E87}" type="presOf" srcId="{8E69E873-AA86-4068-A445-DC1D76374D9F}" destId="{0C5B55EC-2409-4B96-84BF-930FA829B0CB}" srcOrd="1" destOrd="0" presId="urn:microsoft.com/office/officeart/2005/8/layout/orgChart1"/>
    <dgm:cxn modelId="{072229B4-9426-A345-9061-D7A083B26E8C}" type="presOf" srcId="{A1358836-C9F2-B64A-A944-57C6C3F6424F}" destId="{FB576683-CC00-5C48-9E58-01E180630400}" srcOrd="1" destOrd="0" presId="urn:microsoft.com/office/officeart/2005/8/layout/orgChart1"/>
    <dgm:cxn modelId="{BFB232B5-9F9C-46DD-8FA3-CE5736B908D4}" type="presOf" srcId="{A92DDB17-11C5-46E8-9139-380F4E922168}" destId="{C9750FC7-E3A8-4764-AA19-EA1F1570099B}" srcOrd="0" destOrd="0" presId="urn:microsoft.com/office/officeart/2005/8/layout/orgChart1"/>
    <dgm:cxn modelId="{E684C5B5-12C4-4C1A-A9A2-A896AE8CDDA5}" srcId="{7B6A5CCD-0E72-F947-AFC7-63817FB7AF6B}" destId="{DFDD79DE-43B9-43FF-972B-B1A4E27508E5}" srcOrd="2" destOrd="0" parTransId="{4B5A376A-B6FE-44DF-9EE0-AE1E8A95031D}" sibTransId="{05A6BCE7-F967-4637-A1E6-F7AB52BEB5B9}"/>
    <dgm:cxn modelId="{8C425FB9-CC01-4FA5-B27E-65F8E108189B}" srcId="{24C7B450-F695-BD45-92D8-C26469CFA78D}" destId="{B22A7A6B-5866-446E-841E-F181A0958FA3}" srcOrd="0" destOrd="0" parTransId="{982FC5EF-2470-467F-8B67-60241135F584}" sibTransId="{00E16A71-152F-4241-93D3-57890A1F5C71}"/>
    <dgm:cxn modelId="{641D87BA-BE08-4180-BEEA-E3F8CBE7BEF6}" type="presOf" srcId="{BF8C8F93-7177-429C-8E78-8039C2C034FD}" destId="{C8FEB464-191D-4CBE-B295-BD791E82F992}" srcOrd="0" destOrd="0" presId="urn:microsoft.com/office/officeart/2005/8/layout/orgChart1"/>
    <dgm:cxn modelId="{F02605BD-D4A8-4598-9215-ADFBAB2AC9EA}" type="presOf" srcId="{AEED8BA8-AF83-4667-A4A4-82C3AD563921}" destId="{31CDAE98-300A-4514-91A9-4F84D808A2A1}" srcOrd="1" destOrd="0" presId="urn:microsoft.com/office/officeart/2005/8/layout/orgChart1"/>
    <dgm:cxn modelId="{4FBF96BD-33D3-0841-BFC2-CBBB31BA714B}" type="presOf" srcId="{4A37CD51-642B-9D45-BFD0-C512F69AE4A2}" destId="{F1635B45-0E3D-3343-A7AE-D46D69E27F69}" srcOrd="1" destOrd="0" presId="urn:microsoft.com/office/officeart/2005/8/layout/orgChart1"/>
    <dgm:cxn modelId="{620347BF-C5E5-498C-8CDF-E3854AD4A846}" type="presOf" srcId="{265C0D7D-C7EB-4BFB-A43D-E1B02889F9D7}" destId="{649E4786-F7A5-4F77-AC68-5E763C6E0928}" srcOrd="0" destOrd="0" presId="urn:microsoft.com/office/officeart/2005/8/layout/orgChart1"/>
    <dgm:cxn modelId="{88FEB6BF-2BE4-494E-92E2-6D7AF4643C8D}" type="presOf" srcId="{2348E9AA-A28B-2E4D-8467-53A02C7E8507}" destId="{AF042DDA-377A-DE42-9944-F744B4258569}" srcOrd="1" destOrd="0" presId="urn:microsoft.com/office/officeart/2005/8/layout/orgChart1"/>
    <dgm:cxn modelId="{61F29DC3-576F-4719-A7AF-ABA2C53BC57F}" type="presOf" srcId="{B8044F5D-3864-4ECB-9989-BD1FC2673773}" destId="{D1B72EA3-3ADC-47B5-B9A1-530A6129F6DF}" srcOrd="0" destOrd="0" presId="urn:microsoft.com/office/officeart/2005/8/layout/orgChart1"/>
    <dgm:cxn modelId="{C76542C8-9643-8B40-AC57-B8B7313A007C}" type="presOf" srcId="{4A37CD51-642B-9D45-BFD0-C512F69AE4A2}" destId="{1B902815-735B-094C-8831-3407B536EDC4}" srcOrd="0" destOrd="0" presId="urn:microsoft.com/office/officeart/2005/8/layout/orgChart1"/>
    <dgm:cxn modelId="{0CEFC2CB-5882-4C94-A98F-34344241A773}" srcId="{7B6A5CCD-0E72-F947-AFC7-63817FB7AF6B}" destId="{472B62F8-470D-4BCC-BE07-0E6CA004E42B}" srcOrd="1" destOrd="0" parTransId="{A92DDB17-11C5-46E8-9139-380F4E922168}" sibTransId="{9D2A84C0-6B53-4BAB-B4C8-446CE1B1702A}"/>
    <dgm:cxn modelId="{5E2172CE-F770-40C7-936F-54DADC5E2E7A}" type="presOf" srcId="{BF8C8F93-7177-429C-8E78-8039C2C034FD}" destId="{CB41901A-6D18-4F15-9F87-21B2E2B12F20}" srcOrd="1" destOrd="0" presId="urn:microsoft.com/office/officeart/2005/8/layout/orgChart1"/>
    <dgm:cxn modelId="{7702B9CE-80D1-43DF-AEE2-F7BE328A6580}" type="presOf" srcId="{BF006E6E-6037-4037-A8BE-CFD3F63ED4DB}" destId="{90A7458B-19E1-454D-AA22-654B33DFF40E}" srcOrd="0" destOrd="0" presId="urn:microsoft.com/office/officeart/2005/8/layout/orgChart1"/>
    <dgm:cxn modelId="{2AAFD0D0-3CA0-4E04-BBF9-8165F81FCEDC}" srcId="{A1358836-C9F2-B64A-A944-57C6C3F6424F}" destId="{BF8C8F93-7177-429C-8E78-8039C2C034FD}" srcOrd="0" destOrd="0" parTransId="{F12DA665-6185-46C4-9FAB-A24E69FCBEDA}" sibTransId="{FD12156D-5F3E-4E47-A410-F5AF72D792A9}"/>
    <dgm:cxn modelId="{502ADCD0-D097-4B3F-B8B3-E0F11240258B}" type="presOf" srcId="{4A316652-4D84-4EDE-90B8-75FD853A6561}" destId="{30F50AE0-79B9-4387-B52C-812771C09EA4}" srcOrd="0" destOrd="0" presId="urn:microsoft.com/office/officeart/2005/8/layout/orgChart1"/>
    <dgm:cxn modelId="{40C3DDD8-6D68-C04A-B552-768A18400B17}" type="presOf" srcId="{5BA2CF97-F497-4D47-B0FD-84FFAD9F18D1}" destId="{2321839D-73BA-F44B-AA8A-4323F681CE2F}" srcOrd="0" destOrd="0" presId="urn:microsoft.com/office/officeart/2005/8/layout/orgChart1"/>
    <dgm:cxn modelId="{90923ADE-39AC-4848-A8E8-A2888C883912}" type="presOf" srcId="{24C7B450-F695-BD45-92D8-C26469CFA78D}" destId="{30A55677-3FA0-7340-887F-8DFFD58BA65F}" srcOrd="1" destOrd="0" presId="urn:microsoft.com/office/officeart/2005/8/layout/orgChart1"/>
    <dgm:cxn modelId="{5C36A6E0-07AD-6145-BD97-6687DB0D3322}" type="presOf" srcId="{2348E9AA-A28B-2E4D-8467-53A02C7E8507}" destId="{39196EF1-7BFF-0F40-92D4-9444F0463712}" srcOrd="0" destOrd="0" presId="urn:microsoft.com/office/officeart/2005/8/layout/orgChart1"/>
    <dgm:cxn modelId="{BCEBD6E0-F109-4D6A-8B07-F866C90459D5}" type="presOf" srcId="{B22A7A6B-5866-446E-841E-F181A0958FA3}" destId="{C029E59A-50C8-462E-9D59-07FC26B392F9}" srcOrd="0" destOrd="0" presId="urn:microsoft.com/office/officeart/2005/8/layout/orgChart1"/>
    <dgm:cxn modelId="{CEDC98E6-AC05-4B27-A33A-CAED26599238}" srcId="{7B6A5CCD-0E72-F947-AFC7-63817FB7AF6B}" destId="{0AE63DD9-5602-4E15-BC33-394D54AC4006}" srcOrd="0" destOrd="0" parTransId="{A245F08B-4445-4D42-BFA4-560397AD8C31}" sibTransId="{FF8610F8-6109-45F6-84B2-618AEAFEF391}"/>
    <dgm:cxn modelId="{A18467EF-B594-4749-8780-DFF377DF6268}" srcId="{3D53B90D-0063-4649-B7AE-67A252F81192}" destId="{7B6A5CCD-0E72-F947-AFC7-63817FB7AF6B}" srcOrd="3" destOrd="0" parTransId="{AE308C85-77FA-3040-97E0-63D8A619F56D}" sibTransId="{74A603BA-51D4-0244-994E-961C925CAF61}"/>
    <dgm:cxn modelId="{587234F2-DE33-488A-8D83-F3E0058D7430}" type="presOf" srcId="{0AE63DD9-5602-4E15-BC33-394D54AC4006}" destId="{0770CCCE-A6E3-4477-A699-DB097197A436}" srcOrd="0" destOrd="0" presId="urn:microsoft.com/office/officeart/2005/8/layout/orgChart1"/>
    <dgm:cxn modelId="{B7B33AF3-E9AE-4E4D-A8B8-1BC0DF1C9096}" type="presOf" srcId="{6BF2011D-12AF-E748-BF79-D953FD965BEE}" destId="{7AC8A079-6870-3747-9DB9-8A20314F0A9A}" srcOrd="0" destOrd="0" presId="urn:microsoft.com/office/officeart/2005/8/layout/orgChart1"/>
    <dgm:cxn modelId="{3E4F96F3-C998-8549-AFCF-EE3A30A3995F}" type="presOf" srcId="{D88BB9DB-FE71-EA4A-9CE2-B0790D90A808}" destId="{C6F12E4D-6E3E-8645-A3F9-DCEFDD2FF576}" srcOrd="0" destOrd="0" presId="urn:microsoft.com/office/officeart/2005/8/layout/orgChart1"/>
    <dgm:cxn modelId="{EA4C3BF4-AA8F-B346-B64A-A44E04DD3625}" type="presOf" srcId="{ABD6504A-B201-7F4E-A421-9610429149C4}" destId="{216D90DD-A46A-B04B-95C8-17BE43A12F47}" srcOrd="0" destOrd="0" presId="urn:microsoft.com/office/officeart/2005/8/layout/orgChart1"/>
    <dgm:cxn modelId="{51F07FF8-A3FF-426D-87E9-A72722E1BCBC}" type="presOf" srcId="{472B62F8-470D-4BCC-BE07-0E6CA004E42B}" destId="{A680FFAC-11FC-4989-8226-E699148D3FBF}" srcOrd="1" destOrd="0" presId="urn:microsoft.com/office/officeart/2005/8/layout/orgChart1"/>
    <dgm:cxn modelId="{769EE7FB-0AD9-6D4B-80F8-E61534175187}" type="presOf" srcId="{7B6A5CCD-0E72-F947-AFC7-63817FB7AF6B}" destId="{D27AF7B5-5551-4C4D-B4C5-EB8CDA65FC58}" srcOrd="1" destOrd="0" presId="urn:microsoft.com/office/officeart/2005/8/layout/orgChart1"/>
    <dgm:cxn modelId="{E4D347FF-1A5C-B242-8C9D-B56E925F8281}" srcId="{3D53B90D-0063-4649-B7AE-67A252F81192}" destId="{24C7B450-F695-BD45-92D8-C26469CFA78D}" srcOrd="4" destOrd="0" parTransId="{3936903F-98F8-244A-B380-F3B96D9BFBEE}" sibTransId="{F8EF7E87-A200-2244-A680-F354F3A61064}"/>
    <dgm:cxn modelId="{57F6BAF4-8D95-344F-B552-402E8B20F31C}" type="presParOf" srcId="{958180FA-0271-F845-A824-1965C513E730}" destId="{6D08842F-BF04-F842-808B-CB22FFA27290}" srcOrd="0" destOrd="0" presId="urn:microsoft.com/office/officeart/2005/8/layout/orgChart1"/>
    <dgm:cxn modelId="{C3BFDD64-2DB2-E742-8716-0EC8C9E7DFCC}" type="presParOf" srcId="{6D08842F-BF04-F842-808B-CB22FFA27290}" destId="{5A41FDB5-FCF5-8A43-900F-651A47F3A4F6}" srcOrd="0" destOrd="0" presId="urn:microsoft.com/office/officeart/2005/8/layout/orgChart1"/>
    <dgm:cxn modelId="{C46E62CA-266F-F04C-8FF4-D839938B17EB}" type="presParOf" srcId="{5A41FDB5-FCF5-8A43-900F-651A47F3A4F6}" destId="{FD8C0EA5-3574-7144-A977-702C68D01A11}" srcOrd="0" destOrd="0" presId="urn:microsoft.com/office/officeart/2005/8/layout/orgChart1"/>
    <dgm:cxn modelId="{9F85AEF7-2392-9645-AF8E-4AFB85A08007}" type="presParOf" srcId="{5A41FDB5-FCF5-8A43-900F-651A47F3A4F6}" destId="{7EC7B3C7-FE4A-7347-BA6E-D30047F663EB}" srcOrd="1" destOrd="0" presId="urn:microsoft.com/office/officeart/2005/8/layout/orgChart1"/>
    <dgm:cxn modelId="{285478F8-EF35-0644-B3BD-01F4B01677B9}" type="presParOf" srcId="{6D08842F-BF04-F842-808B-CB22FFA27290}" destId="{F01B341D-ACB8-A54E-B249-09BF0BB63494}" srcOrd="1" destOrd="0" presId="urn:microsoft.com/office/officeart/2005/8/layout/orgChart1"/>
    <dgm:cxn modelId="{E5220872-3B14-564D-B95A-F858A4400834}" type="presParOf" srcId="{F01B341D-ACB8-A54E-B249-09BF0BB63494}" destId="{216D90DD-A46A-B04B-95C8-17BE43A12F47}" srcOrd="0" destOrd="0" presId="urn:microsoft.com/office/officeart/2005/8/layout/orgChart1"/>
    <dgm:cxn modelId="{96F618AD-2546-1143-A661-5DC9F49BA74A}" type="presParOf" srcId="{F01B341D-ACB8-A54E-B249-09BF0BB63494}" destId="{17762858-C8BF-224E-A3E9-9992E3C487F6}" srcOrd="1" destOrd="0" presId="urn:microsoft.com/office/officeart/2005/8/layout/orgChart1"/>
    <dgm:cxn modelId="{38620001-7087-B047-9045-0D8E182F5D5E}" type="presParOf" srcId="{17762858-C8BF-224E-A3E9-9992E3C487F6}" destId="{25871F11-7E89-6343-B550-5796D906CED9}" srcOrd="0" destOrd="0" presId="urn:microsoft.com/office/officeart/2005/8/layout/orgChart1"/>
    <dgm:cxn modelId="{6D50852B-27E3-8244-B96D-77FD9862F57D}" type="presParOf" srcId="{25871F11-7E89-6343-B550-5796D906CED9}" destId="{FD3492C5-0017-8741-ACF9-AD2310C10ECB}" srcOrd="0" destOrd="0" presId="urn:microsoft.com/office/officeart/2005/8/layout/orgChart1"/>
    <dgm:cxn modelId="{874A848F-175F-4B42-AE83-77594BC1863A}" type="presParOf" srcId="{25871F11-7E89-6343-B550-5796D906CED9}" destId="{1EE7BC51-2874-B544-BEED-68934D2D3AF2}" srcOrd="1" destOrd="0" presId="urn:microsoft.com/office/officeart/2005/8/layout/orgChart1"/>
    <dgm:cxn modelId="{B7569A78-E088-704C-A393-9826E462E8FC}" type="presParOf" srcId="{17762858-C8BF-224E-A3E9-9992E3C487F6}" destId="{EB1EF9D5-BF08-1D43-ACD3-F3A5DDCD27BE}" srcOrd="1" destOrd="0" presId="urn:microsoft.com/office/officeart/2005/8/layout/orgChart1"/>
    <dgm:cxn modelId="{D1CFFB1F-5C5C-2940-8614-E578A9F8F35B}" type="presParOf" srcId="{EB1EF9D5-BF08-1D43-ACD3-F3A5DDCD27BE}" destId="{7AC8A079-6870-3747-9DB9-8A20314F0A9A}" srcOrd="0" destOrd="0" presId="urn:microsoft.com/office/officeart/2005/8/layout/orgChart1"/>
    <dgm:cxn modelId="{60473D96-2981-0545-B188-3D34AE6F7E8A}" type="presParOf" srcId="{EB1EF9D5-BF08-1D43-ACD3-F3A5DDCD27BE}" destId="{45718739-394E-9D4D-B683-F71F9177BDAD}" srcOrd="1" destOrd="0" presId="urn:microsoft.com/office/officeart/2005/8/layout/orgChart1"/>
    <dgm:cxn modelId="{E727C8BE-17F1-E24B-97A4-354DC5C699ED}" type="presParOf" srcId="{45718739-394E-9D4D-B683-F71F9177BDAD}" destId="{3C0B7DEE-DAAC-024B-9965-E98E12FDCBCA}" srcOrd="0" destOrd="0" presId="urn:microsoft.com/office/officeart/2005/8/layout/orgChart1"/>
    <dgm:cxn modelId="{0F7532E9-5570-184D-8C75-AC4DB37901F5}" type="presParOf" srcId="{3C0B7DEE-DAAC-024B-9965-E98E12FDCBCA}" destId="{2321839D-73BA-F44B-AA8A-4323F681CE2F}" srcOrd="0" destOrd="0" presId="urn:microsoft.com/office/officeart/2005/8/layout/orgChart1"/>
    <dgm:cxn modelId="{EAF5C7AF-78BF-EE45-A702-7D433A5A3DF9}" type="presParOf" srcId="{3C0B7DEE-DAAC-024B-9965-E98E12FDCBCA}" destId="{0EF92080-7091-2845-9160-F31790042BBF}" srcOrd="1" destOrd="0" presId="urn:microsoft.com/office/officeart/2005/8/layout/orgChart1"/>
    <dgm:cxn modelId="{6D8FE73B-FBAF-4145-B467-0D7743EA31DC}" type="presParOf" srcId="{45718739-394E-9D4D-B683-F71F9177BDAD}" destId="{EBD3299D-CCDE-014F-8CE6-487217A408F2}" srcOrd="1" destOrd="0" presId="urn:microsoft.com/office/officeart/2005/8/layout/orgChart1"/>
    <dgm:cxn modelId="{18C9FF0E-A10C-4F53-8885-30AE6902F7E3}" type="presParOf" srcId="{EBD3299D-CCDE-014F-8CE6-487217A408F2}" destId="{649E4786-F7A5-4F77-AC68-5E763C6E0928}" srcOrd="0" destOrd="0" presId="urn:microsoft.com/office/officeart/2005/8/layout/orgChart1"/>
    <dgm:cxn modelId="{E846FCD1-6A9C-49CC-AF3E-76B962B11B7B}" type="presParOf" srcId="{EBD3299D-CCDE-014F-8CE6-487217A408F2}" destId="{58CCE98A-25E1-49A7-B569-355339CCB1D0}" srcOrd="1" destOrd="0" presId="urn:microsoft.com/office/officeart/2005/8/layout/orgChart1"/>
    <dgm:cxn modelId="{C26FC146-0685-4188-B708-C6BA4A3C41F5}" type="presParOf" srcId="{58CCE98A-25E1-49A7-B569-355339CCB1D0}" destId="{680E000F-3776-4FBF-8189-0AB96025B45B}" srcOrd="0" destOrd="0" presId="urn:microsoft.com/office/officeart/2005/8/layout/orgChart1"/>
    <dgm:cxn modelId="{D43147CB-37F4-4092-9B5A-889F43815F27}" type="presParOf" srcId="{680E000F-3776-4FBF-8189-0AB96025B45B}" destId="{AA4FB941-A4E0-4389-A5C9-DF37AD882856}" srcOrd="0" destOrd="0" presId="urn:microsoft.com/office/officeart/2005/8/layout/orgChart1"/>
    <dgm:cxn modelId="{6C0C7043-D169-4B9B-AE51-097A66A39E9E}" type="presParOf" srcId="{680E000F-3776-4FBF-8189-0AB96025B45B}" destId="{31CDAE98-300A-4514-91A9-4F84D808A2A1}" srcOrd="1" destOrd="0" presId="urn:microsoft.com/office/officeart/2005/8/layout/orgChart1"/>
    <dgm:cxn modelId="{3F9E69F6-75F5-4FF6-B65C-05F8FD4DD96B}" type="presParOf" srcId="{58CCE98A-25E1-49A7-B569-355339CCB1D0}" destId="{5307A034-1DBD-447D-A001-563B4B69E56B}" srcOrd="1" destOrd="0" presId="urn:microsoft.com/office/officeart/2005/8/layout/orgChart1"/>
    <dgm:cxn modelId="{252817C5-BA4C-468B-9FB7-2DCF97B92DD0}" type="presParOf" srcId="{58CCE98A-25E1-49A7-B569-355339CCB1D0}" destId="{7D85117A-EC4B-4CDE-8EBF-10C9922618EF}" srcOrd="2" destOrd="0" presId="urn:microsoft.com/office/officeart/2005/8/layout/orgChart1"/>
    <dgm:cxn modelId="{26389D38-21F6-42A0-A957-9330090DF539}" type="presParOf" srcId="{EBD3299D-CCDE-014F-8CE6-487217A408F2}" destId="{3EE8047B-250E-4012-A229-F9469FEC38E1}" srcOrd="2" destOrd="0" presId="urn:microsoft.com/office/officeart/2005/8/layout/orgChart1"/>
    <dgm:cxn modelId="{07B64001-4FA4-4999-B614-C8514012E1E5}" type="presParOf" srcId="{EBD3299D-CCDE-014F-8CE6-487217A408F2}" destId="{DB652592-71AC-405B-91AC-1FF508CE67B9}" srcOrd="3" destOrd="0" presId="urn:microsoft.com/office/officeart/2005/8/layout/orgChart1"/>
    <dgm:cxn modelId="{A01A97A9-F981-4AE1-AC0E-4687F53C9317}" type="presParOf" srcId="{DB652592-71AC-405B-91AC-1FF508CE67B9}" destId="{5F081970-E6C8-44DD-B8A8-486D05E0D8BA}" srcOrd="0" destOrd="0" presId="urn:microsoft.com/office/officeart/2005/8/layout/orgChart1"/>
    <dgm:cxn modelId="{38B1E2F5-FCD5-433A-B710-89EB4AD1D77C}" type="presParOf" srcId="{5F081970-E6C8-44DD-B8A8-486D05E0D8BA}" destId="{496297F2-6F4E-4839-B538-941C0BD140A0}" srcOrd="0" destOrd="0" presId="urn:microsoft.com/office/officeart/2005/8/layout/orgChart1"/>
    <dgm:cxn modelId="{C2AFEC0D-1877-48DA-9CC9-5BD1A9B232CA}" type="presParOf" srcId="{5F081970-E6C8-44DD-B8A8-486D05E0D8BA}" destId="{CEE88F25-05E9-4F20-8AC2-02AABE0C2895}" srcOrd="1" destOrd="0" presId="urn:microsoft.com/office/officeart/2005/8/layout/orgChart1"/>
    <dgm:cxn modelId="{CB42A4B8-E765-4EA9-9DA0-A0ED58F580F9}" type="presParOf" srcId="{DB652592-71AC-405B-91AC-1FF508CE67B9}" destId="{3AEEE5FB-0F84-4BAB-B8C3-E1ADD111CACE}" srcOrd="1" destOrd="0" presId="urn:microsoft.com/office/officeart/2005/8/layout/orgChart1"/>
    <dgm:cxn modelId="{25E597DF-909A-4AF0-8DBD-0FE5FF58843C}" type="presParOf" srcId="{DB652592-71AC-405B-91AC-1FF508CE67B9}" destId="{03916F00-F9EA-415D-A099-B03DC99A0A23}" srcOrd="2" destOrd="0" presId="urn:microsoft.com/office/officeart/2005/8/layout/orgChart1"/>
    <dgm:cxn modelId="{0E8E2B9D-87C1-F64A-9635-300DB4F4838D}" type="presParOf" srcId="{45718739-394E-9D4D-B683-F71F9177BDAD}" destId="{D4457E7C-076A-3D4C-8320-C2D928112C03}" srcOrd="2" destOrd="0" presId="urn:microsoft.com/office/officeart/2005/8/layout/orgChart1"/>
    <dgm:cxn modelId="{C3871F09-519C-D949-A376-67E56029B7A7}" type="presParOf" srcId="{EB1EF9D5-BF08-1D43-ACD3-F3A5DDCD27BE}" destId="{D5807A63-9EAB-5344-8491-524ABC13B425}" srcOrd="2" destOrd="0" presId="urn:microsoft.com/office/officeart/2005/8/layout/orgChart1"/>
    <dgm:cxn modelId="{76523744-65AB-AC40-BF79-6B647FA708A2}" type="presParOf" srcId="{EB1EF9D5-BF08-1D43-ACD3-F3A5DDCD27BE}" destId="{04E95E51-B115-1441-BF42-8838A7F2B712}" srcOrd="3" destOrd="0" presId="urn:microsoft.com/office/officeart/2005/8/layout/orgChart1"/>
    <dgm:cxn modelId="{B0B3D198-20C2-B54D-89AA-D5FFAC55706D}" type="presParOf" srcId="{04E95E51-B115-1441-BF42-8838A7F2B712}" destId="{FFEC628E-75B7-D64E-9B93-0A26C2F0EC15}" srcOrd="0" destOrd="0" presId="urn:microsoft.com/office/officeart/2005/8/layout/orgChart1"/>
    <dgm:cxn modelId="{27C13713-CB86-CF4B-9B1A-3A83B441CEDB}" type="presParOf" srcId="{FFEC628E-75B7-D64E-9B93-0A26C2F0EC15}" destId="{24333444-93D8-5649-AB69-D3E54238441E}" srcOrd="0" destOrd="0" presId="urn:microsoft.com/office/officeart/2005/8/layout/orgChart1"/>
    <dgm:cxn modelId="{6D1CA0E9-C11D-0747-AA88-84A79BCBD129}" type="presParOf" srcId="{FFEC628E-75B7-D64E-9B93-0A26C2F0EC15}" destId="{FB576683-CC00-5C48-9E58-01E180630400}" srcOrd="1" destOrd="0" presId="urn:microsoft.com/office/officeart/2005/8/layout/orgChart1"/>
    <dgm:cxn modelId="{6416530D-305A-7E42-B396-9762736BA757}" type="presParOf" srcId="{04E95E51-B115-1441-BF42-8838A7F2B712}" destId="{44124F45-3414-6648-AE78-56C72607C651}" srcOrd="1" destOrd="0" presId="urn:microsoft.com/office/officeart/2005/8/layout/orgChart1"/>
    <dgm:cxn modelId="{B431ABEF-6EA6-4A26-84F7-00564E84AB7B}" type="presParOf" srcId="{44124F45-3414-6648-AE78-56C72607C651}" destId="{7417071A-AC22-4AE5-BF46-582DF70C2426}" srcOrd="0" destOrd="0" presId="urn:microsoft.com/office/officeart/2005/8/layout/orgChart1"/>
    <dgm:cxn modelId="{E23D3D0E-6349-4DD0-ACE7-3C84F618FB8C}" type="presParOf" srcId="{44124F45-3414-6648-AE78-56C72607C651}" destId="{CC4BC31E-9DE1-4A7E-881C-33221C21AD58}" srcOrd="1" destOrd="0" presId="urn:microsoft.com/office/officeart/2005/8/layout/orgChart1"/>
    <dgm:cxn modelId="{C9B0F0E0-7514-4C73-AC00-1320EA7207B5}" type="presParOf" srcId="{CC4BC31E-9DE1-4A7E-881C-33221C21AD58}" destId="{D30F1D3F-1B7B-46EB-9668-E63480E1B631}" srcOrd="0" destOrd="0" presId="urn:microsoft.com/office/officeart/2005/8/layout/orgChart1"/>
    <dgm:cxn modelId="{D78D1B27-94C9-482B-B0E3-6A5B491B955F}" type="presParOf" srcId="{D30F1D3F-1B7B-46EB-9668-E63480E1B631}" destId="{C8FEB464-191D-4CBE-B295-BD791E82F992}" srcOrd="0" destOrd="0" presId="urn:microsoft.com/office/officeart/2005/8/layout/orgChart1"/>
    <dgm:cxn modelId="{A7861024-608F-4BA0-BF68-3D5A57F64DD8}" type="presParOf" srcId="{D30F1D3F-1B7B-46EB-9668-E63480E1B631}" destId="{CB41901A-6D18-4F15-9F87-21B2E2B12F20}" srcOrd="1" destOrd="0" presId="urn:microsoft.com/office/officeart/2005/8/layout/orgChart1"/>
    <dgm:cxn modelId="{2E2BF8AC-EB60-4C5F-A202-5DB4516194A0}" type="presParOf" srcId="{CC4BC31E-9DE1-4A7E-881C-33221C21AD58}" destId="{8EA0CD5D-7F4B-4A8F-A25C-C39DF726C041}" srcOrd="1" destOrd="0" presId="urn:microsoft.com/office/officeart/2005/8/layout/orgChart1"/>
    <dgm:cxn modelId="{0987BDD7-4929-4CF0-BDDC-7E299D5B731C}" type="presParOf" srcId="{CC4BC31E-9DE1-4A7E-881C-33221C21AD58}" destId="{7DF46DB8-BD2E-4184-B591-538A908545EF}" srcOrd="2" destOrd="0" presId="urn:microsoft.com/office/officeart/2005/8/layout/orgChart1"/>
    <dgm:cxn modelId="{A05E8A24-D4E6-4622-940C-B9477E3C7913}" type="presParOf" srcId="{44124F45-3414-6648-AE78-56C72607C651}" destId="{FF7F68AC-C1FF-4D0F-9876-8AF1A89FC551}" srcOrd="2" destOrd="0" presId="urn:microsoft.com/office/officeart/2005/8/layout/orgChart1"/>
    <dgm:cxn modelId="{B0A8EFE6-263F-466E-886A-EE4F82314AE1}" type="presParOf" srcId="{44124F45-3414-6648-AE78-56C72607C651}" destId="{D2AA434D-535E-4069-86AD-2933B05CD551}" srcOrd="3" destOrd="0" presId="urn:microsoft.com/office/officeart/2005/8/layout/orgChart1"/>
    <dgm:cxn modelId="{BCDF974F-9412-42D9-A9C9-D156FBBFA7D7}" type="presParOf" srcId="{D2AA434D-535E-4069-86AD-2933B05CD551}" destId="{B58059B2-4360-4875-B01E-06AA3AA6FEF4}" srcOrd="0" destOrd="0" presId="urn:microsoft.com/office/officeart/2005/8/layout/orgChart1"/>
    <dgm:cxn modelId="{0694B15A-6A0C-423A-BFD4-4043C6E3A188}" type="presParOf" srcId="{B58059B2-4360-4875-B01E-06AA3AA6FEF4}" destId="{FFAA8BAE-D10B-4D88-85C0-4EB8A364A79B}" srcOrd="0" destOrd="0" presId="urn:microsoft.com/office/officeart/2005/8/layout/orgChart1"/>
    <dgm:cxn modelId="{CCDFF7EA-A631-4BCC-9F6C-73B78A69CDB8}" type="presParOf" srcId="{B58059B2-4360-4875-B01E-06AA3AA6FEF4}" destId="{EEF6D629-EDC3-482B-B6BB-9F4F0D43B0A9}" srcOrd="1" destOrd="0" presId="urn:microsoft.com/office/officeart/2005/8/layout/orgChart1"/>
    <dgm:cxn modelId="{C4EFBF03-5D65-4FB9-BB46-260D5DAC178A}" type="presParOf" srcId="{D2AA434D-535E-4069-86AD-2933B05CD551}" destId="{26B1B607-9FCA-444E-BEB1-D334504B9EB5}" srcOrd="1" destOrd="0" presId="urn:microsoft.com/office/officeart/2005/8/layout/orgChart1"/>
    <dgm:cxn modelId="{6E441AD2-DF7A-4EE2-8271-F956AA51F1F0}" type="presParOf" srcId="{D2AA434D-535E-4069-86AD-2933B05CD551}" destId="{61DD6DA8-EB59-4296-8F15-7107648764B2}" srcOrd="2" destOrd="0" presId="urn:microsoft.com/office/officeart/2005/8/layout/orgChart1"/>
    <dgm:cxn modelId="{9D97F518-0AB0-634E-8936-86CA3B5EBD97}" type="presParOf" srcId="{04E95E51-B115-1441-BF42-8838A7F2B712}" destId="{39D7586C-5CAA-D948-987B-D5FB866EDEE3}" srcOrd="2" destOrd="0" presId="urn:microsoft.com/office/officeart/2005/8/layout/orgChart1"/>
    <dgm:cxn modelId="{3AA3900C-B6C9-7B41-9091-7D4796456916}" type="presParOf" srcId="{17762858-C8BF-224E-A3E9-9992E3C487F6}" destId="{96BF138A-2585-994C-BF67-A06E69B73AAE}" srcOrd="2" destOrd="0" presId="urn:microsoft.com/office/officeart/2005/8/layout/orgChart1"/>
    <dgm:cxn modelId="{3C5C2F80-B270-244D-A2BC-E756D1129BA1}" type="presParOf" srcId="{F01B341D-ACB8-A54E-B249-09BF0BB63494}" destId="{CD85D7C7-8B26-4D43-9408-AECAEA9464DB}" srcOrd="2" destOrd="0" presId="urn:microsoft.com/office/officeart/2005/8/layout/orgChart1"/>
    <dgm:cxn modelId="{3A395ED0-24AD-064F-8A46-EE4C004974DE}" type="presParOf" srcId="{F01B341D-ACB8-A54E-B249-09BF0BB63494}" destId="{9FD3FEE3-C7FF-5E4D-AD6E-F3876DCA279E}" srcOrd="3" destOrd="0" presId="urn:microsoft.com/office/officeart/2005/8/layout/orgChart1"/>
    <dgm:cxn modelId="{67F84219-3ACD-FC43-BD30-2051AD9C84A4}" type="presParOf" srcId="{9FD3FEE3-C7FF-5E4D-AD6E-F3876DCA279E}" destId="{81B7ED07-51B9-E148-91AA-FD3944D40DB8}" srcOrd="0" destOrd="0" presId="urn:microsoft.com/office/officeart/2005/8/layout/orgChart1"/>
    <dgm:cxn modelId="{F6EF7510-B810-B147-B960-CA49C9C000E1}" type="presParOf" srcId="{81B7ED07-51B9-E148-91AA-FD3944D40DB8}" destId="{AA913002-4651-2449-B018-5244456493E6}" srcOrd="0" destOrd="0" presId="urn:microsoft.com/office/officeart/2005/8/layout/orgChart1"/>
    <dgm:cxn modelId="{A52960A6-F122-F842-A9AC-B578CD5C3B4A}" type="presParOf" srcId="{81B7ED07-51B9-E148-91AA-FD3944D40DB8}" destId="{D27AF7B5-5551-4C4D-B4C5-EB8CDA65FC58}" srcOrd="1" destOrd="0" presId="urn:microsoft.com/office/officeart/2005/8/layout/orgChart1"/>
    <dgm:cxn modelId="{4623D827-FA5E-8E4A-80D3-FDC6432AAB86}" type="presParOf" srcId="{9FD3FEE3-C7FF-5E4D-AD6E-F3876DCA279E}" destId="{7A0976D5-66E4-864B-A8E9-763AD966AC12}" srcOrd="1" destOrd="0" presId="urn:microsoft.com/office/officeart/2005/8/layout/orgChart1"/>
    <dgm:cxn modelId="{46A675E2-4B6C-4A92-B58C-AE179412034C}" type="presParOf" srcId="{7A0976D5-66E4-864B-A8E9-763AD966AC12}" destId="{027F83A8-5CE8-4376-A10C-3078C1B805B2}" srcOrd="0" destOrd="0" presId="urn:microsoft.com/office/officeart/2005/8/layout/orgChart1"/>
    <dgm:cxn modelId="{8600AD95-E5E0-4411-BD7D-ABF3D81D2185}" type="presParOf" srcId="{7A0976D5-66E4-864B-A8E9-763AD966AC12}" destId="{36D01405-D999-4828-BFF8-9FAB1094AA5F}" srcOrd="1" destOrd="0" presId="urn:microsoft.com/office/officeart/2005/8/layout/orgChart1"/>
    <dgm:cxn modelId="{5D6D532F-C51D-4C03-A8C9-5E3F979A3DFF}" type="presParOf" srcId="{36D01405-D999-4828-BFF8-9FAB1094AA5F}" destId="{A3081AEC-7256-4D35-90C0-D715E350B51F}" srcOrd="0" destOrd="0" presId="urn:microsoft.com/office/officeart/2005/8/layout/orgChart1"/>
    <dgm:cxn modelId="{05A79F72-E578-4B0D-8981-E840D953F129}" type="presParOf" srcId="{A3081AEC-7256-4D35-90C0-D715E350B51F}" destId="{0770CCCE-A6E3-4477-A699-DB097197A436}" srcOrd="0" destOrd="0" presId="urn:microsoft.com/office/officeart/2005/8/layout/orgChart1"/>
    <dgm:cxn modelId="{F27D451F-CB73-4EAB-A9EA-015A66827CFE}" type="presParOf" srcId="{A3081AEC-7256-4D35-90C0-D715E350B51F}" destId="{0960D3B5-8A1C-4375-B46E-96637FF6147C}" srcOrd="1" destOrd="0" presId="urn:microsoft.com/office/officeart/2005/8/layout/orgChart1"/>
    <dgm:cxn modelId="{72CC3FBC-7AC7-4AED-BBF9-FF0D48B6294B}" type="presParOf" srcId="{36D01405-D999-4828-BFF8-9FAB1094AA5F}" destId="{22388BC8-B80C-4CEC-A6F4-80E959E0CD59}" srcOrd="1" destOrd="0" presId="urn:microsoft.com/office/officeart/2005/8/layout/orgChart1"/>
    <dgm:cxn modelId="{7B45EED1-C16B-439D-A3EF-A6DDAFB16976}" type="presParOf" srcId="{36D01405-D999-4828-BFF8-9FAB1094AA5F}" destId="{85629285-C9A7-4C82-9C5A-97ECFA5B31BB}" srcOrd="2" destOrd="0" presId="urn:microsoft.com/office/officeart/2005/8/layout/orgChart1"/>
    <dgm:cxn modelId="{34C4111F-D162-4B09-8FB4-DED344E01DAC}" type="presParOf" srcId="{7A0976D5-66E4-864B-A8E9-763AD966AC12}" destId="{C9750FC7-E3A8-4764-AA19-EA1F1570099B}" srcOrd="2" destOrd="0" presId="urn:microsoft.com/office/officeart/2005/8/layout/orgChart1"/>
    <dgm:cxn modelId="{237D3339-EAB8-45F3-9250-EAE015D8927D}" type="presParOf" srcId="{7A0976D5-66E4-864B-A8E9-763AD966AC12}" destId="{2F7AE63D-81C6-43B3-AEF5-B779BFD2DF2C}" srcOrd="3" destOrd="0" presId="urn:microsoft.com/office/officeart/2005/8/layout/orgChart1"/>
    <dgm:cxn modelId="{55234790-D3B7-44F3-A837-43E142A5D39E}" type="presParOf" srcId="{2F7AE63D-81C6-43B3-AEF5-B779BFD2DF2C}" destId="{8323BC18-71E6-433C-9835-6A1EB9C8FA4E}" srcOrd="0" destOrd="0" presId="urn:microsoft.com/office/officeart/2005/8/layout/orgChart1"/>
    <dgm:cxn modelId="{7F26449B-DFEF-4DC2-B1FC-BFF90D2E5614}" type="presParOf" srcId="{8323BC18-71E6-433C-9835-6A1EB9C8FA4E}" destId="{F315333C-42B2-4807-95C6-506AC2CBF63D}" srcOrd="0" destOrd="0" presId="urn:microsoft.com/office/officeart/2005/8/layout/orgChart1"/>
    <dgm:cxn modelId="{5BBB2A96-168A-49EE-8AE5-30730BF3557F}" type="presParOf" srcId="{8323BC18-71E6-433C-9835-6A1EB9C8FA4E}" destId="{A680FFAC-11FC-4989-8226-E699148D3FBF}" srcOrd="1" destOrd="0" presId="urn:microsoft.com/office/officeart/2005/8/layout/orgChart1"/>
    <dgm:cxn modelId="{3513D16C-348F-4D05-81F1-DF8F9877DF54}" type="presParOf" srcId="{2F7AE63D-81C6-43B3-AEF5-B779BFD2DF2C}" destId="{0C4A76F5-78D1-4D1B-A2B4-7456DEAC59BB}" srcOrd="1" destOrd="0" presId="urn:microsoft.com/office/officeart/2005/8/layout/orgChart1"/>
    <dgm:cxn modelId="{59A11AB2-2BF5-4301-8855-BE91363B51B5}" type="presParOf" srcId="{2F7AE63D-81C6-43B3-AEF5-B779BFD2DF2C}" destId="{A434FE7D-90A6-49F6-9ECC-FBABD719ABBE}" srcOrd="2" destOrd="0" presId="urn:microsoft.com/office/officeart/2005/8/layout/orgChart1"/>
    <dgm:cxn modelId="{91E8144C-CF74-4807-B6B7-B70C751DC77C}" type="presParOf" srcId="{7A0976D5-66E4-864B-A8E9-763AD966AC12}" destId="{47EFC626-3576-4854-A6D1-31AD746F03A4}" srcOrd="4" destOrd="0" presId="urn:microsoft.com/office/officeart/2005/8/layout/orgChart1"/>
    <dgm:cxn modelId="{0AADFFB2-3A5C-48D8-B900-2CD39FCFF8BD}" type="presParOf" srcId="{7A0976D5-66E4-864B-A8E9-763AD966AC12}" destId="{E3D58C04-7B75-4037-81B6-8C0C07C78B9E}" srcOrd="5" destOrd="0" presId="urn:microsoft.com/office/officeart/2005/8/layout/orgChart1"/>
    <dgm:cxn modelId="{1D3C783E-4E1C-4737-9BA4-88CB0FF95103}" type="presParOf" srcId="{E3D58C04-7B75-4037-81B6-8C0C07C78B9E}" destId="{1AC94E5D-4B37-4B53-98E6-BBD80A9A2889}" srcOrd="0" destOrd="0" presId="urn:microsoft.com/office/officeart/2005/8/layout/orgChart1"/>
    <dgm:cxn modelId="{07EF5BB7-F8A5-4C1F-8962-11E45EE583CB}" type="presParOf" srcId="{1AC94E5D-4B37-4B53-98E6-BBD80A9A2889}" destId="{5DE35EBF-7D65-4333-8E2B-3FF006AF9FDC}" srcOrd="0" destOrd="0" presId="urn:microsoft.com/office/officeart/2005/8/layout/orgChart1"/>
    <dgm:cxn modelId="{F4DBAC7C-6679-4361-A5B6-17A6E0993303}" type="presParOf" srcId="{1AC94E5D-4B37-4B53-98E6-BBD80A9A2889}" destId="{608E580C-5834-470A-BB24-F7F57A2106D7}" srcOrd="1" destOrd="0" presId="urn:microsoft.com/office/officeart/2005/8/layout/orgChart1"/>
    <dgm:cxn modelId="{58EE925C-1480-406C-BD19-FDB8E93A5008}" type="presParOf" srcId="{E3D58C04-7B75-4037-81B6-8C0C07C78B9E}" destId="{55CAD0C9-06FC-46C6-9CCA-E48A0FCD7B26}" srcOrd="1" destOrd="0" presId="urn:microsoft.com/office/officeart/2005/8/layout/orgChart1"/>
    <dgm:cxn modelId="{3EC87935-EF6F-4047-8716-A71621382CB1}" type="presParOf" srcId="{E3D58C04-7B75-4037-81B6-8C0C07C78B9E}" destId="{EEF19A0B-3AD5-41D1-8D95-3CB815834195}" srcOrd="2" destOrd="0" presId="urn:microsoft.com/office/officeart/2005/8/layout/orgChart1"/>
    <dgm:cxn modelId="{28334169-4D60-2840-AB00-FD4340F25FD7}" type="presParOf" srcId="{9FD3FEE3-C7FF-5E4D-AD6E-F3876DCA279E}" destId="{322BA675-037A-CD4C-8A60-1AFC7D7430E6}" srcOrd="2" destOrd="0" presId="urn:microsoft.com/office/officeart/2005/8/layout/orgChart1"/>
    <dgm:cxn modelId="{E99904E1-62B4-C548-9D63-19AB00722C1F}" type="presParOf" srcId="{F01B341D-ACB8-A54E-B249-09BF0BB63494}" destId="{371FB7BC-54EB-844F-B1F3-FDBBC604898E}" srcOrd="4" destOrd="0" presId="urn:microsoft.com/office/officeart/2005/8/layout/orgChart1"/>
    <dgm:cxn modelId="{87DF00C2-8BC3-D243-9383-6952B7CEFC01}" type="presParOf" srcId="{F01B341D-ACB8-A54E-B249-09BF0BB63494}" destId="{E27C6403-3298-C248-B2E0-7D9B92A910D8}" srcOrd="5" destOrd="0" presId="urn:microsoft.com/office/officeart/2005/8/layout/orgChart1"/>
    <dgm:cxn modelId="{FD2C3F11-B079-5B42-AA36-67C92D3C731E}" type="presParOf" srcId="{E27C6403-3298-C248-B2E0-7D9B92A910D8}" destId="{DB6C7084-3E42-AC4B-A212-8ACDCFBCD8DA}" srcOrd="0" destOrd="0" presId="urn:microsoft.com/office/officeart/2005/8/layout/orgChart1"/>
    <dgm:cxn modelId="{7ED82CC3-FE56-8745-BEAB-1D07EA59DCFA}" type="presParOf" srcId="{DB6C7084-3E42-AC4B-A212-8ACDCFBCD8DA}" destId="{FE35C4EC-1012-0642-B1F2-E20EAF7D2FF1}" srcOrd="0" destOrd="0" presId="urn:microsoft.com/office/officeart/2005/8/layout/orgChart1"/>
    <dgm:cxn modelId="{1A0D3EDD-EC7C-AB4D-9859-9F10B433C240}" type="presParOf" srcId="{DB6C7084-3E42-AC4B-A212-8ACDCFBCD8DA}" destId="{30A55677-3FA0-7340-887F-8DFFD58BA65F}" srcOrd="1" destOrd="0" presId="urn:microsoft.com/office/officeart/2005/8/layout/orgChart1"/>
    <dgm:cxn modelId="{1DEA7679-A603-7D41-9A09-E213CBEE9B2B}" type="presParOf" srcId="{E27C6403-3298-C248-B2E0-7D9B92A910D8}" destId="{121C8360-3121-6F41-BF0F-B2D942638FC4}" srcOrd="1" destOrd="0" presId="urn:microsoft.com/office/officeart/2005/8/layout/orgChart1"/>
    <dgm:cxn modelId="{BB71928E-2C1E-494C-A5F0-A1050CC6647B}" type="presParOf" srcId="{121C8360-3121-6F41-BF0F-B2D942638FC4}" destId="{521048A3-E6A4-4061-8657-55A67918227B}" srcOrd="0" destOrd="0" presId="urn:microsoft.com/office/officeart/2005/8/layout/orgChart1"/>
    <dgm:cxn modelId="{10029B5C-C3F5-4658-AD1F-5561F041244C}" type="presParOf" srcId="{121C8360-3121-6F41-BF0F-B2D942638FC4}" destId="{894A668C-AEE4-46B0-A56D-A4932BC9380B}" srcOrd="1" destOrd="0" presId="urn:microsoft.com/office/officeart/2005/8/layout/orgChart1"/>
    <dgm:cxn modelId="{BDE1D085-F25F-4215-904E-DFC9144F1962}" type="presParOf" srcId="{894A668C-AEE4-46B0-A56D-A4932BC9380B}" destId="{FF6DEC41-D128-4095-B37D-E0136CFE0C80}" srcOrd="0" destOrd="0" presId="urn:microsoft.com/office/officeart/2005/8/layout/orgChart1"/>
    <dgm:cxn modelId="{7F238385-1393-40BC-A393-97CC995964AB}" type="presParOf" srcId="{FF6DEC41-D128-4095-B37D-E0136CFE0C80}" destId="{C029E59A-50C8-462E-9D59-07FC26B392F9}" srcOrd="0" destOrd="0" presId="urn:microsoft.com/office/officeart/2005/8/layout/orgChart1"/>
    <dgm:cxn modelId="{13CA0D43-9321-4A72-9D88-7C83500C494F}" type="presParOf" srcId="{FF6DEC41-D128-4095-B37D-E0136CFE0C80}" destId="{299A739C-D4D7-4EDC-BA20-E41245E8D6C4}" srcOrd="1" destOrd="0" presId="urn:microsoft.com/office/officeart/2005/8/layout/orgChart1"/>
    <dgm:cxn modelId="{A32747BE-EB85-4E81-9B9D-809A3E31A715}" type="presParOf" srcId="{894A668C-AEE4-46B0-A56D-A4932BC9380B}" destId="{48E55396-0D9A-4E76-B9D8-CD3919BB5C34}" srcOrd="1" destOrd="0" presId="urn:microsoft.com/office/officeart/2005/8/layout/orgChart1"/>
    <dgm:cxn modelId="{1CAE87A6-2FBA-4F3C-9486-58E67812C111}" type="presParOf" srcId="{894A668C-AEE4-46B0-A56D-A4932BC9380B}" destId="{7A4E6FCC-BCF3-4A14-A446-065A5600D6A5}" srcOrd="2" destOrd="0" presId="urn:microsoft.com/office/officeart/2005/8/layout/orgChart1"/>
    <dgm:cxn modelId="{E0A18C72-28DB-45CA-8DCC-682274BB78C3}" type="presParOf" srcId="{121C8360-3121-6F41-BF0F-B2D942638FC4}" destId="{D6508279-68B0-440A-A409-0E1E7C58FA01}" srcOrd="2" destOrd="0" presId="urn:microsoft.com/office/officeart/2005/8/layout/orgChart1"/>
    <dgm:cxn modelId="{5B795804-E58E-4969-A57D-7EE7AF8B33BA}" type="presParOf" srcId="{121C8360-3121-6F41-BF0F-B2D942638FC4}" destId="{0D33F94E-D2FB-43C9-88AA-43C9285A5F05}" srcOrd="3" destOrd="0" presId="urn:microsoft.com/office/officeart/2005/8/layout/orgChart1"/>
    <dgm:cxn modelId="{E1300445-453C-4E90-A04F-F31B0ECF3611}" type="presParOf" srcId="{0D33F94E-D2FB-43C9-88AA-43C9285A5F05}" destId="{CA5723F0-27C5-4912-B9DD-26D0D1F38793}" srcOrd="0" destOrd="0" presId="urn:microsoft.com/office/officeart/2005/8/layout/orgChart1"/>
    <dgm:cxn modelId="{16E6C838-444A-4E1B-A599-C08B9E290BC3}" type="presParOf" srcId="{CA5723F0-27C5-4912-B9DD-26D0D1F38793}" destId="{30F50AE0-79B9-4387-B52C-812771C09EA4}" srcOrd="0" destOrd="0" presId="urn:microsoft.com/office/officeart/2005/8/layout/orgChart1"/>
    <dgm:cxn modelId="{1AFF5731-F546-4051-ADC6-175F91647181}" type="presParOf" srcId="{CA5723F0-27C5-4912-B9DD-26D0D1F38793}" destId="{366F088F-53A6-4EA3-8358-BC5F3F67AA1D}" srcOrd="1" destOrd="0" presId="urn:microsoft.com/office/officeart/2005/8/layout/orgChart1"/>
    <dgm:cxn modelId="{074E81DD-F5DA-4DAC-A9C9-5E405D9FF86C}" type="presParOf" srcId="{0D33F94E-D2FB-43C9-88AA-43C9285A5F05}" destId="{A12EF4DE-6A39-4564-A21D-DB172A870A7F}" srcOrd="1" destOrd="0" presId="urn:microsoft.com/office/officeart/2005/8/layout/orgChart1"/>
    <dgm:cxn modelId="{F2F015CA-6F77-4EBD-8534-20DD5920C615}" type="presParOf" srcId="{0D33F94E-D2FB-43C9-88AA-43C9285A5F05}" destId="{20A40095-BEDB-4774-B840-2804D2775C90}" srcOrd="2" destOrd="0" presId="urn:microsoft.com/office/officeart/2005/8/layout/orgChart1"/>
    <dgm:cxn modelId="{1D01B03D-F6C4-3E4E-A49A-EBC190D938BA}" type="presParOf" srcId="{E27C6403-3298-C248-B2E0-7D9B92A910D8}" destId="{83B15279-E5E7-BA4E-8EC9-D91757807856}" srcOrd="2" destOrd="0" presId="urn:microsoft.com/office/officeart/2005/8/layout/orgChart1"/>
    <dgm:cxn modelId="{306BC096-E034-BF44-988B-39D0E5D6D876}" type="presParOf" srcId="{F01B341D-ACB8-A54E-B249-09BF0BB63494}" destId="{C6F12E4D-6E3E-8645-A3F9-DCEFDD2FF576}" srcOrd="6" destOrd="0" presId="urn:microsoft.com/office/officeart/2005/8/layout/orgChart1"/>
    <dgm:cxn modelId="{3145A225-7C49-8C49-A828-374BF7195F62}" type="presParOf" srcId="{F01B341D-ACB8-A54E-B249-09BF0BB63494}" destId="{F23948F0-2443-BE47-A9B4-E911FB381D55}" srcOrd="7" destOrd="0" presId="urn:microsoft.com/office/officeart/2005/8/layout/orgChart1"/>
    <dgm:cxn modelId="{C2D46F50-226B-B74A-BFC4-4DBDEB01A72A}" type="presParOf" srcId="{F23948F0-2443-BE47-A9B4-E911FB381D55}" destId="{28A3D366-BE76-1B4D-837D-88B9B7031971}" srcOrd="0" destOrd="0" presId="urn:microsoft.com/office/officeart/2005/8/layout/orgChart1"/>
    <dgm:cxn modelId="{C37B6C2C-4952-8C43-8578-CD136660D0BC}" type="presParOf" srcId="{28A3D366-BE76-1B4D-837D-88B9B7031971}" destId="{708005BC-B4F7-384E-A61A-DF86286954C9}" srcOrd="0" destOrd="0" presId="urn:microsoft.com/office/officeart/2005/8/layout/orgChart1"/>
    <dgm:cxn modelId="{3C8CB385-0B00-1645-9899-EE197176E82F}" type="presParOf" srcId="{28A3D366-BE76-1B4D-837D-88B9B7031971}" destId="{76F33118-E74D-EF43-9E73-E0486AA2B764}" srcOrd="1" destOrd="0" presId="urn:microsoft.com/office/officeart/2005/8/layout/orgChart1"/>
    <dgm:cxn modelId="{C860821C-D832-8249-9DE0-5DADF2E7995E}" type="presParOf" srcId="{F23948F0-2443-BE47-A9B4-E911FB381D55}" destId="{E125025F-9741-2644-99BD-6D3A0FDE868E}" srcOrd="1" destOrd="0" presId="urn:microsoft.com/office/officeart/2005/8/layout/orgChart1"/>
    <dgm:cxn modelId="{41622BDD-28FE-4DDF-8AA7-D4E1BEA6BC71}" type="presParOf" srcId="{E125025F-9741-2644-99BD-6D3A0FDE868E}" destId="{D1B72EA3-3ADC-47B5-B9A1-530A6129F6DF}" srcOrd="0" destOrd="0" presId="urn:microsoft.com/office/officeart/2005/8/layout/orgChart1"/>
    <dgm:cxn modelId="{C34AF20F-B947-4270-9144-EDB96C768C81}" type="presParOf" srcId="{E125025F-9741-2644-99BD-6D3A0FDE868E}" destId="{BE9E0262-8E20-4267-BEE8-F05B43D8B468}" srcOrd="1" destOrd="0" presId="urn:microsoft.com/office/officeart/2005/8/layout/orgChart1"/>
    <dgm:cxn modelId="{707BDA65-5F5E-417A-AFDF-AB4D739C867D}" type="presParOf" srcId="{BE9E0262-8E20-4267-BEE8-F05B43D8B468}" destId="{578A7275-C470-483C-8746-47B3FD90861C}" srcOrd="0" destOrd="0" presId="urn:microsoft.com/office/officeart/2005/8/layout/orgChart1"/>
    <dgm:cxn modelId="{3A7A26BE-8933-45CC-8AFE-FEAB6C41AFCF}" type="presParOf" srcId="{578A7275-C470-483C-8746-47B3FD90861C}" destId="{90A7458B-19E1-454D-AA22-654B33DFF40E}" srcOrd="0" destOrd="0" presId="urn:microsoft.com/office/officeart/2005/8/layout/orgChart1"/>
    <dgm:cxn modelId="{643BCDD6-D8C7-4BB8-8961-137590194697}" type="presParOf" srcId="{578A7275-C470-483C-8746-47B3FD90861C}" destId="{113F2BE2-C815-4A4B-9166-17675D7FBF70}" srcOrd="1" destOrd="0" presId="urn:microsoft.com/office/officeart/2005/8/layout/orgChart1"/>
    <dgm:cxn modelId="{E6D25B01-94F2-43C9-A3CF-9BB6E0EEB162}" type="presParOf" srcId="{BE9E0262-8E20-4267-BEE8-F05B43D8B468}" destId="{1C6A4B94-92A7-48C6-A543-C42B608B2AF4}" srcOrd="1" destOrd="0" presId="urn:microsoft.com/office/officeart/2005/8/layout/orgChart1"/>
    <dgm:cxn modelId="{42ECAA69-0AA5-4791-95C4-C1C26CED553D}" type="presParOf" srcId="{BE9E0262-8E20-4267-BEE8-F05B43D8B468}" destId="{9CF17EF1-EEEF-406E-926C-530CF02ADEF6}" srcOrd="2" destOrd="0" presId="urn:microsoft.com/office/officeart/2005/8/layout/orgChart1"/>
    <dgm:cxn modelId="{A9206985-1BB7-44A9-97B6-8AA0E6309C44}" type="presParOf" srcId="{E125025F-9741-2644-99BD-6D3A0FDE868E}" destId="{BDE4841C-83DF-4426-A0C8-C8501A120189}" srcOrd="2" destOrd="0" presId="urn:microsoft.com/office/officeart/2005/8/layout/orgChart1"/>
    <dgm:cxn modelId="{25F27A67-22A4-487B-9F9A-A879F8C79CD0}" type="presParOf" srcId="{E125025F-9741-2644-99BD-6D3A0FDE868E}" destId="{9B097325-3A13-4A41-BD08-4CE23599164E}" srcOrd="3" destOrd="0" presId="urn:microsoft.com/office/officeart/2005/8/layout/orgChart1"/>
    <dgm:cxn modelId="{39699379-5716-422F-98CA-17F724D04D00}" type="presParOf" srcId="{9B097325-3A13-4A41-BD08-4CE23599164E}" destId="{FCEEC79F-23A1-4669-8DBC-38B505CDAA61}" srcOrd="0" destOrd="0" presId="urn:microsoft.com/office/officeart/2005/8/layout/orgChart1"/>
    <dgm:cxn modelId="{BBF5DDDE-0348-4695-BE79-F206635E749B}" type="presParOf" srcId="{FCEEC79F-23A1-4669-8DBC-38B505CDAA61}" destId="{AFC32B93-A2F6-41CE-9063-3E4FA68191AE}" srcOrd="0" destOrd="0" presId="urn:microsoft.com/office/officeart/2005/8/layout/orgChart1"/>
    <dgm:cxn modelId="{BF973F04-2892-462A-B038-A74067192255}" type="presParOf" srcId="{FCEEC79F-23A1-4669-8DBC-38B505CDAA61}" destId="{0C5B55EC-2409-4B96-84BF-930FA829B0CB}" srcOrd="1" destOrd="0" presId="urn:microsoft.com/office/officeart/2005/8/layout/orgChart1"/>
    <dgm:cxn modelId="{4C72D16A-529B-4610-8B88-B3E7FC0B32F1}" type="presParOf" srcId="{9B097325-3A13-4A41-BD08-4CE23599164E}" destId="{ADDB39C1-B506-4CC4-B888-D4EFF14B320A}" srcOrd="1" destOrd="0" presId="urn:microsoft.com/office/officeart/2005/8/layout/orgChart1"/>
    <dgm:cxn modelId="{F874EA10-683E-4205-BCB9-1E980E680D87}" type="presParOf" srcId="{9B097325-3A13-4A41-BD08-4CE23599164E}" destId="{F4C03711-9CD5-40A5-8AC9-9A4EF27BDCB2}" srcOrd="2" destOrd="0" presId="urn:microsoft.com/office/officeart/2005/8/layout/orgChart1"/>
    <dgm:cxn modelId="{B05EEF05-55B4-9E4A-8885-7D806E0502CA}" type="presParOf" srcId="{F23948F0-2443-BE47-A9B4-E911FB381D55}" destId="{05EE3250-D1E3-F74E-B18B-7DFA8869F52F}" srcOrd="2" destOrd="0" presId="urn:microsoft.com/office/officeart/2005/8/layout/orgChart1"/>
    <dgm:cxn modelId="{9FFC393B-0A96-4D4D-A7B3-BAF9E265D2E5}" type="presParOf" srcId="{6D08842F-BF04-F842-808B-CB22FFA27290}" destId="{B74344CB-BFFA-5845-8C30-DF3966DD5DAE}" srcOrd="2" destOrd="0" presId="urn:microsoft.com/office/officeart/2005/8/layout/orgChart1"/>
    <dgm:cxn modelId="{53E9299E-EA2B-1941-A1F6-3042F9B00646}" type="presParOf" srcId="{B74344CB-BFFA-5845-8C30-DF3966DD5DAE}" destId="{4356FCE8-E871-2641-B4FE-E0B6B696F702}" srcOrd="0" destOrd="0" presId="urn:microsoft.com/office/officeart/2005/8/layout/orgChart1"/>
    <dgm:cxn modelId="{CF7B2EB0-8F2A-C342-8F39-0325BCC1D633}" type="presParOf" srcId="{B74344CB-BFFA-5845-8C30-DF3966DD5DAE}" destId="{4B63E90F-9C42-2D4F-8D04-6DE63E0CEC08}" srcOrd="1" destOrd="0" presId="urn:microsoft.com/office/officeart/2005/8/layout/orgChart1"/>
    <dgm:cxn modelId="{E3004B54-00CE-CC40-8001-E3FD80737388}" type="presParOf" srcId="{4B63E90F-9C42-2D4F-8D04-6DE63E0CEC08}" destId="{A8AA818B-CFEC-6042-AD63-62B7F5174FD3}" srcOrd="0" destOrd="0" presId="urn:microsoft.com/office/officeart/2005/8/layout/orgChart1"/>
    <dgm:cxn modelId="{22A7A988-5767-294A-BEA9-0DD07C8DF7F0}" type="presParOf" srcId="{A8AA818B-CFEC-6042-AD63-62B7F5174FD3}" destId="{39196EF1-7BFF-0F40-92D4-9444F0463712}" srcOrd="0" destOrd="0" presId="urn:microsoft.com/office/officeart/2005/8/layout/orgChart1"/>
    <dgm:cxn modelId="{3CC66028-8716-6E4D-B15B-5863A2B09E00}" type="presParOf" srcId="{A8AA818B-CFEC-6042-AD63-62B7F5174FD3}" destId="{AF042DDA-377A-DE42-9944-F744B4258569}" srcOrd="1" destOrd="0" presId="urn:microsoft.com/office/officeart/2005/8/layout/orgChart1"/>
    <dgm:cxn modelId="{15FD3713-7799-E943-938D-33693C170469}" type="presParOf" srcId="{4B63E90F-9C42-2D4F-8D04-6DE63E0CEC08}" destId="{77591E17-0B0E-654B-8702-29BDF73BF73C}" srcOrd="1" destOrd="0" presId="urn:microsoft.com/office/officeart/2005/8/layout/orgChart1"/>
    <dgm:cxn modelId="{61226F86-0753-EA49-8BA3-06FE84E23B8D}" type="presParOf" srcId="{4B63E90F-9C42-2D4F-8D04-6DE63E0CEC08}" destId="{DF6E0F7D-F8CD-3944-AF9D-5E8D6E8B730B}" srcOrd="2" destOrd="0" presId="urn:microsoft.com/office/officeart/2005/8/layout/orgChart1"/>
    <dgm:cxn modelId="{BD8C387D-C1F9-2B49-A119-F04130762F78}" type="presParOf" srcId="{DF6E0F7D-F8CD-3944-AF9D-5E8D6E8B730B}" destId="{2202CF57-B923-2F4C-9CCD-36877464040A}" srcOrd="0" destOrd="0" presId="urn:microsoft.com/office/officeart/2005/8/layout/orgChart1"/>
    <dgm:cxn modelId="{9FAA49D4-FE3A-E444-BE76-A63D071C871E}" type="presParOf" srcId="{DF6E0F7D-F8CD-3944-AF9D-5E8D6E8B730B}" destId="{6E8BF43C-4E6B-5B4D-92FD-A471509C44DE}" srcOrd="1" destOrd="0" presId="urn:microsoft.com/office/officeart/2005/8/layout/orgChart1"/>
    <dgm:cxn modelId="{49BB2407-30DB-B346-AA32-4B0C25CFEABE}" type="presParOf" srcId="{6E8BF43C-4E6B-5B4D-92FD-A471509C44DE}" destId="{D50413F7-5439-3640-91BC-891798F301A0}" srcOrd="0" destOrd="0" presId="urn:microsoft.com/office/officeart/2005/8/layout/orgChart1"/>
    <dgm:cxn modelId="{A0060195-5646-4243-9BE2-256CC80D7E66}" type="presParOf" srcId="{D50413F7-5439-3640-91BC-891798F301A0}" destId="{25157AAD-5E82-A342-8B17-604BB5F194E0}" srcOrd="0" destOrd="0" presId="urn:microsoft.com/office/officeart/2005/8/layout/orgChart1"/>
    <dgm:cxn modelId="{C353A9D4-766B-EF4B-9F8A-F162A06BB66B}" type="presParOf" srcId="{D50413F7-5439-3640-91BC-891798F301A0}" destId="{4C2E0C45-8732-2147-91E0-6EA36158C45B}" srcOrd="1" destOrd="0" presId="urn:microsoft.com/office/officeart/2005/8/layout/orgChart1"/>
    <dgm:cxn modelId="{D9418661-E80F-7644-A90E-2A70AB8D9BCC}" type="presParOf" srcId="{6E8BF43C-4E6B-5B4D-92FD-A471509C44DE}" destId="{EAD9527C-7135-E442-80BA-9CE593EC14EF}" srcOrd="1" destOrd="0" presId="urn:microsoft.com/office/officeart/2005/8/layout/orgChart1"/>
    <dgm:cxn modelId="{A90842F2-F249-854B-B332-5B7EAD6E6F75}" type="presParOf" srcId="{6E8BF43C-4E6B-5B4D-92FD-A471509C44DE}" destId="{F08F04CF-D9D1-D24E-AC9B-71F902F351C9}" srcOrd="2" destOrd="0" presId="urn:microsoft.com/office/officeart/2005/8/layout/orgChart1"/>
    <dgm:cxn modelId="{65535465-27D2-DD4E-A051-B9D8E4E37D3D}" type="presParOf" srcId="{DF6E0F7D-F8CD-3944-AF9D-5E8D6E8B730B}" destId="{79F097E6-B961-414A-A7CA-EE4FADF54E0F}" srcOrd="2" destOrd="0" presId="urn:microsoft.com/office/officeart/2005/8/layout/orgChart1"/>
    <dgm:cxn modelId="{61ED05FD-71A7-2145-A102-45372B2FCACE}" type="presParOf" srcId="{DF6E0F7D-F8CD-3944-AF9D-5E8D6E8B730B}" destId="{38FB3C1B-45CE-024A-95D1-5B986C6525AD}" srcOrd="3" destOrd="0" presId="urn:microsoft.com/office/officeart/2005/8/layout/orgChart1"/>
    <dgm:cxn modelId="{9A4CD6B6-3274-FE4D-8045-9EBAD4E2E057}" type="presParOf" srcId="{38FB3C1B-45CE-024A-95D1-5B986C6525AD}" destId="{574405FB-93A7-0446-B0FE-ED421EE80D54}" srcOrd="0" destOrd="0" presId="urn:microsoft.com/office/officeart/2005/8/layout/orgChart1"/>
    <dgm:cxn modelId="{D7835FFB-3203-414F-8DF2-F8C6B3DBDE74}" type="presParOf" srcId="{574405FB-93A7-0446-B0FE-ED421EE80D54}" destId="{B327F2A9-987F-E54F-8D50-E8E120284747}" srcOrd="0" destOrd="0" presId="urn:microsoft.com/office/officeart/2005/8/layout/orgChart1"/>
    <dgm:cxn modelId="{86B57380-3DE9-5D40-88C6-04F3AB253C9E}" type="presParOf" srcId="{574405FB-93A7-0446-B0FE-ED421EE80D54}" destId="{8B04BF9C-54D8-7447-9D30-1159E5D3492B}" srcOrd="1" destOrd="0" presId="urn:microsoft.com/office/officeart/2005/8/layout/orgChart1"/>
    <dgm:cxn modelId="{3FAC2606-4BE2-9F49-8513-BEEB189F9E0E}" type="presParOf" srcId="{38FB3C1B-45CE-024A-95D1-5B986C6525AD}" destId="{066588FB-3FED-744A-B658-E340BC0886C1}" srcOrd="1" destOrd="0" presId="urn:microsoft.com/office/officeart/2005/8/layout/orgChart1"/>
    <dgm:cxn modelId="{27624BBB-1A36-6C4D-AD51-94D9596EF9B1}" type="presParOf" srcId="{38FB3C1B-45CE-024A-95D1-5B986C6525AD}" destId="{9B1F71AF-7FC9-394A-8984-3E3354BCC5F9}" srcOrd="2" destOrd="0" presId="urn:microsoft.com/office/officeart/2005/8/layout/orgChart1"/>
    <dgm:cxn modelId="{2C40E438-6321-2043-805C-BD78DB3D4E3D}" type="presParOf" srcId="{B74344CB-BFFA-5845-8C30-DF3966DD5DAE}" destId="{F47FC40A-347E-8448-B70F-61EEF9AC37DE}" srcOrd="2" destOrd="0" presId="urn:microsoft.com/office/officeart/2005/8/layout/orgChart1"/>
    <dgm:cxn modelId="{1B002831-E101-3B43-BADB-EA53AF483C3E}" type="presParOf" srcId="{B74344CB-BFFA-5845-8C30-DF3966DD5DAE}" destId="{9D6794C1-7F28-2744-8EF4-1FBFB8F55636}" srcOrd="3" destOrd="0" presId="urn:microsoft.com/office/officeart/2005/8/layout/orgChart1"/>
    <dgm:cxn modelId="{676A5E2A-813D-3E4B-8D2C-18FE76445AFF}" type="presParOf" srcId="{9D6794C1-7F28-2744-8EF4-1FBFB8F55636}" destId="{CA1CC748-9C14-434A-8F8D-2865FF357473}" srcOrd="0" destOrd="0" presId="urn:microsoft.com/office/officeart/2005/8/layout/orgChart1"/>
    <dgm:cxn modelId="{A197CB7B-E889-854B-8AE6-FA1AAD2C40BD}" type="presParOf" srcId="{CA1CC748-9C14-434A-8F8D-2865FF357473}" destId="{1B902815-735B-094C-8831-3407B536EDC4}" srcOrd="0" destOrd="0" presId="urn:microsoft.com/office/officeart/2005/8/layout/orgChart1"/>
    <dgm:cxn modelId="{AE3DAF90-2AC1-4A46-82DB-DF6DA09CA9F8}" type="presParOf" srcId="{CA1CC748-9C14-434A-8F8D-2865FF357473}" destId="{F1635B45-0E3D-3343-A7AE-D46D69E27F69}" srcOrd="1" destOrd="0" presId="urn:microsoft.com/office/officeart/2005/8/layout/orgChart1"/>
    <dgm:cxn modelId="{5983F389-0181-C64B-9581-0187D91B250A}" type="presParOf" srcId="{9D6794C1-7F28-2744-8EF4-1FBFB8F55636}" destId="{BD0F681D-F6DC-2D47-8F69-DDF4CD2556A4}" srcOrd="1" destOrd="0" presId="urn:microsoft.com/office/officeart/2005/8/layout/orgChart1"/>
    <dgm:cxn modelId="{104A36BE-D011-4D49-9ABD-811E0B23C736}" type="presParOf" srcId="{9D6794C1-7F28-2744-8EF4-1FBFB8F55636}" destId="{1E52F93C-3227-D041-B40D-2A50827E663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5B95D7-97C6-C147-B90C-308C2DC161A1}">
      <dsp:nvSpPr>
        <dsp:cNvPr id="0" name=""/>
        <dsp:cNvSpPr/>
      </dsp:nvSpPr>
      <dsp:spPr>
        <a:xfrm>
          <a:off x="0" y="0"/>
          <a:ext cx="6258560" cy="975360"/>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hr-HR" sz="2800" kern="1200"/>
            <a:t>Definicija JRR-a</a:t>
          </a:r>
        </a:p>
      </dsp:txBody>
      <dsp:txXfrm>
        <a:off x="28567" y="28567"/>
        <a:ext cx="5091953" cy="918226"/>
      </dsp:txXfrm>
    </dsp:sp>
    <dsp:sp modelId="{26A6323C-5F62-BC40-B5B3-452AB67AA128}">
      <dsp:nvSpPr>
        <dsp:cNvPr id="0" name=""/>
        <dsp:cNvSpPr/>
      </dsp:nvSpPr>
      <dsp:spPr>
        <a:xfrm>
          <a:off x="467360" y="1110826"/>
          <a:ext cx="6258560" cy="975360"/>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hr-HR" sz="2800" kern="1200"/>
            <a:t>Prednosti konsolidacije za rad vlade i za upravljanje</a:t>
          </a:r>
        </a:p>
      </dsp:txBody>
      <dsp:txXfrm>
        <a:off x="495927" y="1139393"/>
        <a:ext cx="5100081" cy="918226"/>
      </dsp:txXfrm>
    </dsp:sp>
    <dsp:sp modelId="{482E2F41-DB2F-7E41-BCA2-A0813038DB54}">
      <dsp:nvSpPr>
        <dsp:cNvPr id="0" name=""/>
        <dsp:cNvSpPr/>
      </dsp:nvSpPr>
      <dsp:spPr>
        <a:xfrm>
          <a:off x="934719" y="2221653"/>
          <a:ext cx="6258560" cy="975360"/>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endParaRPr lang="en-GB" sz="2800" kern="1200" dirty="0"/>
        </a:p>
        <a:p>
          <a:pPr marL="0" lvl="0" indent="0" algn="l" defTabSz="1244600">
            <a:lnSpc>
              <a:spcPct val="90000"/>
            </a:lnSpc>
            <a:spcBef>
              <a:spcPct val="0"/>
            </a:spcBef>
            <a:spcAft>
              <a:spcPct val="35000"/>
            </a:spcAft>
            <a:buNone/>
          </a:pPr>
          <a:r>
            <a:rPr lang="hr-HR" sz="2800" kern="1200"/>
            <a:t>Obuhvat JRR-a – što je u pravilu obuhvaćeno JRR-om, a što nije?</a:t>
          </a:r>
        </a:p>
        <a:p>
          <a:pPr marL="0" lvl="0" indent="0" algn="l" defTabSz="1244600">
            <a:lnSpc>
              <a:spcPct val="90000"/>
            </a:lnSpc>
            <a:spcBef>
              <a:spcPct val="0"/>
            </a:spcBef>
            <a:spcAft>
              <a:spcPct val="35000"/>
            </a:spcAft>
            <a:buNone/>
          </a:pPr>
          <a:endParaRPr lang="en-GB" sz="2800" kern="1200" dirty="0"/>
        </a:p>
      </dsp:txBody>
      <dsp:txXfrm>
        <a:off x="963286" y="2250220"/>
        <a:ext cx="5100081" cy="918226"/>
      </dsp:txXfrm>
    </dsp:sp>
    <dsp:sp modelId="{BAD7B6A1-A489-744C-BB06-C315C4CAC000}">
      <dsp:nvSpPr>
        <dsp:cNvPr id="0" name=""/>
        <dsp:cNvSpPr/>
      </dsp:nvSpPr>
      <dsp:spPr>
        <a:xfrm>
          <a:off x="1402079" y="3332480"/>
          <a:ext cx="6258560" cy="975360"/>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hr-HR" sz="2800" kern="1200"/>
            <a:t>Taktike za uključivanje dionika u obuhvat JRR-a</a:t>
          </a:r>
        </a:p>
      </dsp:txBody>
      <dsp:txXfrm>
        <a:off x="1430646" y="3361047"/>
        <a:ext cx="5100081" cy="918226"/>
      </dsp:txXfrm>
    </dsp:sp>
    <dsp:sp modelId="{C4FE5D36-6D4C-3E4E-9B21-677643D03B7F}">
      <dsp:nvSpPr>
        <dsp:cNvPr id="0" name=""/>
        <dsp:cNvSpPr/>
      </dsp:nvSpPr>
      <dsp:spPr>
        <a:xfrm>
          <a:off x="1869439" y="4443306"/>
          <a:ext cx="6258560" cy="975360"/>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hr-HR" sz="2800" kern="1200"/>
            <a:t>Sažetak i zaključci </a:t>
          </a:r>
        </a:p>
        <a:p>
          <a:pPr marL="0" lvl="0" indent="0" algn="l" defTabSz="1244600">
            <a:lnSpc>
              <a:spcPct val="90000"/>
            </a:lnSpc>
            <a:spcBef>
              <a:spcPct val="0"/>
            </a:spcBef>
            <a:spcAft>
              <a:spcPct val="35000"/>
            </a:spcAft>
            <a:buNone/>
          </a:pPr>
          <a:endParaRPr lang="en-GB" sz="2200" kern="1200" dirty="0"/>
        </a:p>
      </dsp:txBody>
      <dsp:txXfrm>
        <a:off x="1898006" y="4471873"/>
        <a:ext cx="5100081" cy="918226"/>
      </dsp:txXfrm>
    </dsp:sp>
    <dsp:sp modelId="{9ACA2615-131E-314A-80C6-9E8EEA6DD646}">
      <dsp:nvSpPr>
        <dsp:cNvPr id="0" name=""/>
        <dsp:cNvSpPr/>
      </dsp:nvSpPr>
      <dsp:spPr>
        <a:xfrm>
          <a:off x="5624575" y="712554"/>
          <a:ext cx="633984" cy="63398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GB" sz="2800" kern="1200" dirty="0"/>
        </a:p>
      </dsp:txBody>
      <dsp:txXfrm>
        <a:off x="5767221" y="712554"/>
        <a:ext cx="348692" cy="477073"/>
      </dsp:txXfrm>
    </dsp:sp>
    <dsp:sp modelId="{5F605F20-F7E5-CC43-96CE-5C5C3201AC29}">
      <dsp:nvSpPr>
        <dsp:cNvPr id="0" name=""/>
        <dsp:cNvSpPr/>
      </dsp:nvSpPr>
      <dsp:spPr>
        <a:xfrm>
          <a:off x="6091935" y="1823381"/>
          <a:ext cx="633984" cy="63398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GB" sz="2800" kern="1200" dirty="0"/>
        </a:p>
      </dsp:txBody>
      <dsp:txXfrm>
        <a:off x="6234581" y="1823381"/>
        <a:ext cx="348692" cy="477073"/>
      </dsp:txXfrm>
    </dsp:sp>
    <dsp:sp modelId="{517EF63D-C1E7-7344-98B3-FF93B23792D0}">
      <dsp:nvSpPr>
        <dsp:cNvPr id="0" name=""/>
        <dsp:cNvSpPr/>
      </dsp:nvSpPr>
      <dsp:spPr>
        <a:xfrm>
          <a:off x="6559295" y="2917952"/>
          <a:ext cx="633984" cy="63398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GB" sz="2800" kern="1200" dirty="0"/>
        </a:p>
      </dsp:txBody>
      <dsp:txXfrm>
        <a:off x="6701941" y="2917952"/>
        <a:ext cx="348692" cy="477073"/>
      </dsp:txXfrm>
    </dsp:sp>
    <dsp:sp modelId="{7FCDB979-766F-BE47-ABC4-19C05301C54E}">
      <dsp:nvSpPr>
        <dsp:cNvPr id="0" name=""/>
        <dsp:cNvSpPr/>
      </dsp:nvSpPr>
      <dsp:spPr>
        <a:xfrm>
          <a:off x="7026655" y="4039616"/>
          <a:ext cx="633984" cy="63398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GB" sz="2800" kern="1200" dirty="0"/>
        </a:p>
      </dsp:txBody>
      <dsp:txXfrm>
        <a:off x="7169301" y="4039616"/>
        <a:ext cx="348692" cy="4770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360A76-B24D-294E-9F41-209A9262400A}">
      <dsp:nvSpPr>
        <dsp:cNvPr id="0" name=""/>
        <dsp:cNvSpPr/>
      </dsp:nvSpPr>
      <dsp:spPr>
        <a:xfrm>
          <a:off x="3573276" y="1963109"/>
          <a:ext cx="274707" cy="1865406"/>
        </a:xfrm>
        <a:custGeom>
          <a:avLst/>
          <a:gdLst/>
          <a:ahLst/>
          <a:cxnLst/>
          <a:rect l="0" t="0" r="0" b="0"/>
          <a:pathLst>
            <a:path>
              <a:moveTo>
                <a:pt x="0" y="0"/>
              </a:moveTo>
              <a:lnTo>
                <a:pt x="0" y="1865406"/>
              </a:lnTo>
              <a:lnTo>
                <a:pt x="274707" y="18654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067484-04E8-EB4A-9C8D-086CE5CED5A9}">
      <dsp:nvSpPr>
        <dsp:cNvPr id="0" name=""/>
        <dsp:cNvSpPr/>
      </dsp:nvSpPr>
      <dsp:spPr>
        <a:xfrm>
          <a:off x="3381967" y="1963109"/>
          <a:ext cx="191309" cy="1865406"/>
        </a:xfrm>
        <a:custGeom>
          <a:avLst/>
          <a:gdLst/>
          <a:ahLst/>
          <a:cxnLst/>
          <a:rect l="0" t="0" r="0" b="0"/>
          <a:pathLst>
            <a:path>
              <a:moveTo>
                <a:pt x="191309" y="0"/>
              </a:moveTo>
              <a:lnTo>
                <a:pt x="191309" y="1865406"/>
              </a:lnTo>
              <a:lnTo>
                <a:pt x="0" y="18654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38F49B-9015-B546-A0D1-EFBB13BBC0EF}">
      <dsp:nvSpPr>
        <dsp:cNvPr id="0" name=""/>
        <dsp:cNvSpPr/>
      </dsp:nvSpPr>
      <dsp:spPr>
        <a:xfrm>
          <a:off x="3573276" y="1963109"/>
          <a:ext cx="170333" cy="746224"/>
        </a:xfrm>
        <a:custGeom>
          <a:avLst/>
          <a:gdLst/>
          <a:ahLst/>
          <a:cxnLst/>
          <a:rect l="0" t="0" r="0" b="0"/>
          <a:pathLst>
            <a:path>
              <a:moveTo>
                <a:pt x="0" y="0"/>
              </a:moveTo>
              <a:lnTo>
                <a:pt x="0" y="746224"/>
              </a:lnTo>
              <a:lnTo>
                <a:pt x="170333" y="7462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D0779C-F920-BF4C-B305-DC4E9A2AE20A}">
      <dsp:nvSpPr>
        <dsp:cNvPr id="0" name=""/>
        <dsp:cNvSpPr/>
      </dsp:nvSpPr>
      <dsp:spPr>
        <a:xfrm>
          <a:off x="3402942" y="1963109"/>
          <a:ext cx="170333" cy="746224"/>
        </a:xfrm>
        <a:custGeom>
          <a:avLst/>
          <a:gdLst/>
          <a:ahLst/>
          <a:cxnLst/>
          <a:rect l="0" t="0" r="0" b="0"/>
          <a:pathLst>
            <a:path>
              <a:moveTo>
                <a:pt x="170333" y="0"/>
              </a:moveTo>
              <a:lnTo>
                <a:pt x="170333" y="746224"/>
              </a:lnTo>
              <a:lnTo>
                <a:pt x="0" y="7462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354B26-37A6-1C40-BCC2-37B75BED8942}">
      <dsp:nvSpPr>
        <dsp:cNvPr id="0" name=""/>
        <dsp:cNvSpPr/>
      </dsp:nvSpPr>
      <dsp:spPr>
        <a:xfrm>
          <a:off x="4384389" y="811328"/>
          <a:ext cx="1151780" cy="746224"/>
        </a:xfrm>
        <a:custGeom>
          <a:avLst/>
          <a:gdLst/>
          <a:ahLst/>
          <a:cxnLst/>
          <a:rect l="0" t="0" r="0" b="0"/>
          <a:pathLst>
            <a:path>
              <a:moveTo>
                <a:pt x="1151780" y="0"/>
              </a:moveTo>
              <a:lnTo>
                <a:pt x="1151780" y="746224"/>
              </a:lnTo>
              <a:lnTo>
                <a:pt x="0" y="7462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BA48F1-880B-0042-AA91-57A504984191}">
      <dsp:nvSpPr>
        <dsp:cNvPr id="0" name=""/>
        <dsp:cNvSpPr/>
      </dsp:nvSpPr>
      <dsp:spPr>
        <a:xfrm>
          <a:off x="5490450" y="811328"/>
          <a:ext cx="91440" cy="3796010"/>
        </a:xfrm>
        <a:custGeom>
          <a:avLst/>
          <a:gdLst/>
          <a:ahLst/>
          <a:cxnLst/>
          <a:rect l="0" t="0" r="0" b="0"/>
          <a:pathLst>
            <a:path>
              <a:moveTo>
                <a:pt x="45720" y="0"/>
              </a:moveTo>
              <a:lnTo>
                <a:pt x="45720" y="37960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0F4882-1A70-294B-A600-DD3F8741A89C}">
      <dsp:nvSpPr>
        <dsp:cNvPr id="0" name=""/>
        <dsp:cNvSpPr/>
      </dsp:nvSpPr>
      <dsp:spPr>
        <a:xfrm>
          <a:off x="4725057" y="215"/>
          <a:ext cx="1622226" cy="8111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hr-HR" sz="1800" kern="1200"/>
            <a:t>Javni sektor</a:t>
          </a:r>
        </a:p>
      </dsp:txBody>
      <dsp:txXfrm>
        <a:off x="4725057" y="215"/>
        <a:ext cx="1622226" cy="811113"/>
      </dsp:txXfrm>
    </dsp:sp>
    <dsp:sp modelId="{00DA5AC5-A09C-BF43-9650-F037CD5589E0}">
      <dsp:nvSpPr>
        <dsp:cNvPr id="0" name=""/>
        <dsp:cNvSpPr/>
      </dsp:nvSpPr>
      <dsp:spPr>
        <a:xfrm>
          <a:off x="4725057" y="4607338"/>
          <a:ext cx="1622226" cy="8111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hr-HR" sz="1800" kern="1200"/>
            <a:t>Javna poduzeća</a:t>
          </a:r>
        </a:p>
      </dsp:txBody>
      <dsp:txXfrm>
        <a:off x="4725057" y="4607338"/>
        <a:ext cx="1622226" cy="811113"/>
      </dsp:txXfrm>
    </dsp:sp>
    <dsp:sp modelId="{2F617AB3-480A-5842-B950-258BBCC436BA}">
      <dsp:nvSpPr>
        <dsp:cNvPr id="0" name=""/>
        <dsp:cNvSpPr/>
      </dsp:nvSpPr>
      <dsp:spPr>
        <a:xfrm>
          <a:off x="2762163" y="1151996"/>
          <a:ext cx="1622226" cy="811113"/>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hr-HR" sz="1800" b="1" kern="1200">
              <a:solidFill>
                <a:schemeClr val="tx1"/>
              </a:solidFill>
            </a:rPr>
            <a:t>Opća</a:t>
          </a:r>
          <a:r>
            <a:rPr lang="hr-HR" sz="1800" b="1" kern="1200"/>
            <a:t> </a:t>
          </a:r>
          <a:r>
            <a:rPr lang="hr-HR" sz="1800" b="1" kern="1200">
              <a:solidFill>
                <a:schemeClr val="tx1"/>
              </a:solidFill>
            </a:rPr>
            <a:t>vlada</a:t>
          </a:r>
        </a:p>
      </dsp:txBody>
      <dsp:txXfrm>
        <a:off x="2762163" y="1151996"/>
        <a:ext cx="1622226" cy="811113"/>
      </dsp:txXfrm>
    </dsp:sp>
    <dsp:sp modelId="{15794D9B-D898-1444-A9BE-569CDF141BC3}">
      <dsp:nvSpPr>
        <dsp:cNvPr id="0" name=""/>
        <dsp:cNvSpPr/>
      </dsp:nvSpPr>
      <dsp:spPr>
        <a:xfrm>
          <a:off x="1780716" y="2303776"/>
          <a:ext cx="1622226" cy="811113"/>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hr-HR" sz="1800" kern="1200">
              <a:solidFill>
                <a:schemeClr val="tx1"/>
              </a:solidFill>
            </a:rPr>
            <a:t>Središnja razina vlasti </a:t>
          </a:r>
        </a:p>
      </dsp:txBody>
      <dsp:txXfrm>
        <a:off x="1780716" y="2303776"/>
        <a:ext cx="1622226" cy="811113"/>
      </dsp:txXfrm>
    </dsp:sp>
    <dsp:sp modelId="{B12C7A5A-C55A-DA46-88FC-AD911F8AEBEC}">
      <dsp:nvSpPr>
        <dsp:cNvPr id="0" name=""/>
        <dsp:cNvSpPr/>
      </dsp:nvSpPr>
      <dsp:spPr>
        <a:xfrm>
          <a:off x="3743610" y="2303776"/>
          <a:ext cx="1622226" cy="811113"/>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hr-HR" sz="1800" kern="1200">
              <a:solidFill>
                <a:schemeClr val="tx1"/>
              </a:solidFill>
            </a:rPr>
            <a:t>Podnacionalna razina vlasti</a:t>
          </a:r>
        </a:p>
      </dsp:txBody>
      <dsp:txXfrm>
        <a:off x="3743610" y="2303776"/>
        <a:ext cx="1622226" cy="811113"/>
      </dsp:txXfrm>
    </dsp:sp>
    <dsp:sp modelId="{79AA5AFF-5983-B943-8761-51785025641C}">
      <dsp:nvSpPr>
        <dsp:cNvPr id="0" name=""/>
        <dsp:cNvSpPr/>
      </dsp:nvSpPr>
      <dsp:spPr>
        <a:xfrm>
          <a:off x="1759740" y="3422959"/>
          <a:ext cx="1622226" cy="811113"/>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hr-HR" sz="1800" kern="1200"/>
            <a:t>Izvanproračunski fondovi</a:t>
          </a:r>
        </a:p>
      </dsp:txBody>
      <dsp:txXfrm>
        <a:off x="1759740" y="3422959"/>
        <a:ext cx="1622226" cy="811113"/>
      </dsp:txXfrm>
    </dsp:sp>
    <dsp:sp modelId="{31B60618-C8ED-3C44-9ADC-F5803BEED233}">
      <dsp:nvSpPr>
        <dsp:cNvPr id="0" name=""/>
        <dsp:cNvSpPr/>
      </dsp:nvSpPr>
      <dsp:spPr>
        <a:xfrm>
          <a:off x="3847984" y="3422959"/>
          <a:ext cx="1622226" cy="811113"/>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hr-HR" sz="1800" kern="1200">
              <a:solidFill>
                <a:schemeClr val="tx1"/>
              </a:solidFill>
            </a:rPr>
            <a:t>Ostalo?</a:t>
          </a:r>
        </a:p>
      </dsp:txBody>
      <dsp:txXfrm>
        <a:off x="3847984" y="3422959"/>
        <a:ext cx="1622226" cy="8111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FC40A-347E-8448-B70F-61EEF9AC37DE}">
      <dsp:nvSpPr>
        <dsp:cNvPr id="0" name=""/>
        <dsp:cNvSpPr/>
      </dsp:nvSpPr>
      <dsp:spPr>
        <a:xfrm>
          <a:off x="4279078" y="608591"/>
          <a:ext cx="127229" cy="557386"/>
        </a:xfrm>
        <a:custGeom>
          <a:avLst/>
          <a:gdLst/>
          <a:ahLst/>
          <a:cxnLst/>
          <a:rect l="0" t="0" r="0" b="0"/>
          <a:pathLst>
            <a:path>
              <a:moveTo>
                <a:pt x="0" y="0"/>
              </a:moveTo>
              <a:lnTo>
                <a:pt x="0" y="557386"/>
              </a:lnTo>
              <a:lnTo>
                <a:pt x="127229" y="5573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F097E6-B961-414A-A7CA-EE4FADF54E0F}">
      <dsp:nvSpPr>
        <dsp:cNvPr id="0" name=""/>
        <dsp:cNvSpPr/>
      </dsp:nvSpPr>
      <dsp:spPr>
        <a:xfrm>
          <a:off x="2788845" y="1452861"/>
          <a:ext cx="151293" cy="573429"/>
        </a:xfrm>
        <a:custGeom>
          <a:avLst/>
          <a:gdLst/>
          <a:ahLst/>
          <a:cxnLst/>
          <a:rect l="0" t="0" r="0" b="0"/>
          <a:pathLst>
            <a:path>
              <a:moveTo>
                <a:pt x="0" y="0"/>
              </a:moveTo>
              <a:lnTo>
                <a:pt x="0" y="573429"/>
              </a:lnTo>
              <a:lnTo>
                <a:pt x="151293" y="5734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02CF57-B923-2F4C-9CCD-36877464040A}">
      <dsp:nvSpPr>
        <dsp:cNvPr id="0" name=""/>
        <dsp:cNvSpPr/>
      </dsp:nvSpPr>
      <dsp:spPr>
        <a:xfrm>
          <a:off x="2685681" y="1452861"/>
          <a:ext cx="103164" cy="573429"/>
        </a:xfrm>
        <a:custGeom>
          <a:avLst/>
          <a:gdLst/>
          <a:ahLst/>
          <a:cxnLst/>
          <a:rect l="0" t="0" r="0" b="0"/>
          <a:pathLst>
            <a:path>
              <a:moveTo>
                <a:pt x="103164" y="0"/>
              </a:moveTo>
              <a:lnTo>
                <a:pt x="103164" y="573429"/>
              </a:lnTo>
              <a:lnTo>
                <a:pt x="0" y="5734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56FCE8-E871-2641-B4FE-E0B6B696F702}">
      <dsp:nvSpPr>
        <dsp:cNvPr id="0" name=""/>
        <dsp:cNvSpPr/>
      </dsp:nvSpPr>
      <dsp:spPr>
        <a:xfrm>
          <a:off x="3394700" y="608591"/>
          <a:ext cx="884377" cy="541343"/>
        </a:xfrm>
        <a:custGeom>
          <a:avLst/>
          <a:gdLst/>
          <a:ahLst/>
          <a:cxnLst/>
          <a:rect l="0" t="0" r="0" b="0"/>
          <a:pathLst>
            <a:path>
              <a:moveTo>
                <a:pt x="884377" y="0"/>
              </a:moveTo>
              <a:lnTo>
                <a:pt x="884377" y="541343"/>
              </a:lnTo>
              <a:lnTo>
                <a:pt x="0" y="5413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E4841C-83DF-4426-A0C8-C8501A120189}">
      <dsp:nvSpPr>
        <dsp:cNvPr id="0" name=""/>
        <dsp:cNvSpPr/>
      </dsp:nvSpPr>
      <dsp:spPr>
        <a:xfrm>
          <a:off x="6360188" y="3189531"/>
          <a:ext cx="181756" cy="1417699"/>
        </a:xfrm>
        <a:custGeom>
          <a:avLst/>
          <a:gdLst/>
          <a:ahLst/>
          <a:cxnLst/>
          <a:rect l="0" t="0" r="0" b="0"/>
          <a:pathLst>
            <a:path>
              <a:moveTo>
                <a:pt x="0" y="0"/>
              </a:moveTo>
              <a:lnTo>
                <a:pt x="0" y="1417699"/>
              </a:lnTo>
              <a:lnTo>
                <a:pt x="181756" y="14176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B72EA3-3ADC-47B5-B9A1-530A6129F6DF}">
      <dsp:nvSpPr>
        <dsp:cNvPr id="0" name=""/>
        <dsp:cNvSpPr/>
      </dsp:nvSpPr>
      <dsp:spPr>
        <a:xfrm>
          <a:off x="6360188" y="3189531"/>
          <a:ext cx="181756" cy="557386"/>
        </a:xfrm>
        <a:custGeom>
          <a:avLst/>
          <a:gdLst/>
          <a:ahLst/>
          <a:cxnLst/>
          <a:rect l="0" t="0" r="0" b="0"/>
          <a:pathLst>
            <a:path>
              <a:moveTo>
                <a:pt x="0" y="0"/>
              </a:moveTo>
              <a:lnTo>
                <a:pt x="0" y="557386"/>
              </a:lnTo>
              <a:lnTo>
                <a:pt x="181756" y="5573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F12E4D-6E3E-8645-A3F9-DCEFDD2FF576}">
      <dsp:nvSpPr>
        <dsp:cNvPr id="0" name=""/>
        <dsp:cNvSpPr/>
      </dsp:nvSpPr>
      <dsp:spPr>
        <a:xfrm>
          <a:off x="4279078" y="608591"/>
          <a:ext cx="2565793" cy="1975085"/>
        </a:xfrm>
        <a:custGeom>
          <a:avLst/>
          <a:gdLst/>
          <a:ahLst/>
          <a:cxnLst/>
          <a:rect l="0" t="0" r="0" b="0"/>
          <a:pathLst>
            <a:path>
              <a:moveTo>
                <a:pt x="0" y="0"/>
              </a:moveTo>
              <a:lnTo>
                <a:pt x="0" y="1847856"/>
              </a:lnTo>
              <a:lnTo>
                <a:pt x="2565793" y="1847856"/>
              </a:lnTo>
              <a:lnTo>
                <a:pt x="2565793" y="19750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508279-68B0-440A-A409-0E1E7C58FA01}">
      <dsp:nvSpPr>
        <dsp:cNvPr id="0" name=""/>
        <dsp:cNvSpPr/>
      </dsp:nvSpPr>
      <dsp:spPr>
        <a:xfrm>
          <a:off x="4894020" y="3189531"/>
          <a:ext cx="181756" cy="1417699"/>
        </a:xfrm>
        <a:custGeom>
          <a:avLst/>
          <a:gdLst/>
          <a:ahLst/>
          <a:cxnLst/>
          <a:rect l="0" t="0" r="0" b="0"/>
          <a:pathLst>
            <a:path>
              <a:moveTo>
                <a:pt x="0" y="0"/>
              </a:moveTo>
              <a:lnTo>
                <a:pt x="0" y="1417699"/>
              </a:lnTo>
              <a:lnTo>
                <a:pt x="181756" y="14176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1048A3-E6A4-4061-8657-55A67918227B}">
      <dsp:nvSpPr>
        <dsp:cNvPr id="0" name=""/>
        <dsp:cNvSpPr/>
      </dsp:nvSpPr>
      <dsp:spPr>
        <a:xfrm>
          <a:off x="4894020" y="3189531"/>
          <a:ext cx="181756" cy="557386"/>
        </a:xfrm>
        <a:custGeom>
          <a:avLst/>
          <a:gdLst/>
          <a:ahLst/>
          <a:cxnLst/>
          <a:rect l="0" t="0" r="0" b="0"/>
          <a:pathLst>
            <a:path>
              <a:moveTo>
                <a:pt x="0" y="0"/>
              </a:moveTo>
              <a:lnTo>
                <a:pt x="0" y="557386"/>
              </a:lnTo>
              <a:lnTo>
                <a:pt x="181756" y="5573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1FB7BC-54EB-844F-B1F3-FDBBC604898E}">
      <dsp:nvSpPr>
        <dsp:cNvPr id="0" name=""/>
        <dsp:cNvSpPr/>
      </dsp:nvSpPr>
      <dsp:spPr>
        <a:xfrm>
          <a:off x="4279078" y="608591"/>
          <a:ext cx="1099625" cy="1975085"/>
        </a:xfrm>
        <a:custGeom>
          <a:avLst/>
          <a:gdLst/>
          <a:ahLst/>
          <a:cxnLst/>
          <a:rect l="0" t="0" r="0" b="0"/>
          <a:pathLst>
            <a:path>
              <a:moveTo>
                <a:pt x="0" y="0"/>
              </a:moveTo>
              <a:lnTo>
                <a:pt x="0" y="1847856"/>
              </a:lnTo>
              <a:lnTo>
                <a:pt x="1099625" y="1847856"/>
              </a:lnTo>
              <a:lnTo>
                <a:pt x="1099625" y="19750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EFC626-3576-4854-A6D1-31AD746F03A4}">
      <dsp:nvSpPr>
        <dsp:cNvPr id="0" name=""/>
        <dsp:cNvSpPr/>
      </dsp:nvSpPr>
      <dsp:spPr>
        <a:xfrm>
          <a:off x="3427852" y="3189531"/>
          <a:ext cx="181756" cy="2278012"/>
        </a:xfrm>
        <a:custGeom>
          <a:avLst/>
          <a:gdLst/>
          <a:ahLst/>
          <a:cxnLst/>
          <a:rect l="0" t="0" r="0" b="0"/>
          <a:pathLst>
            <a:path>
              <a:moveTo>
                <a:pt x="0" y="0"/>
              </a:moveTo>
              <a:lnTo>
                <a:pt x="0" y="2278012"/>
              </a:lnTo>
              <a:lnTo>
                <a:pt x="181756" y="227801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750FC7-E3A8-4764-AA19-EA1F1570099B}">
      <dsp:nvSpPr>
        <dsp:cNvPr id="0" name=""/>
        <dsp:cNvSpPr/>
      </dsp:nvSpPr>
      <dsp:spPr>
        <a:xfrm>
          <a:off x="3427852" y="3189531"/>
          <a:ext cx="181756" cy="1417699"/>
        </a:xfrm>
        <a:custGeom>
          <a:avLst/>
          <a:gdLst/>
          <a:ahLst/>
          <a:cxnLst/>
          <a:rect l="0" t="0" r="0" b="0"/>
          <a:pathLst>
            <a:path>
              <a:moveTo>
                <a:pt x="0" y="0"/>
              </a:moveTo>
              <a:lnTo>
                <a:pt x="0" y="1417699"/>
              </a:lnTo>
              <a:lnTo>
                <a:pt x="181756" y="14176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7F83A8-5CE8-4376-A10C-3078C1B805B2}">
      <dsp:nvSpPr>
        <dsp:cNvPr id="0" name=""/>
        <dsp:cNvSpPr/>
      </dsp:nvSpPr>
      <dsp:spPr>
        <a:xfrm>
          <a:off x="3427852" y="3189531"/>
          <a:ext cx="181756" cy="557386"/>
        </a:xfrm>
        <a:custGeom>
          <a:avLst/>
          <a:gdLst/>
          <a:ahLst/>
          <a:cxnLst/>
          <a:rect l="0" t="0" r="0" b="0"/>
          <a:pathLst>
            <a:path>
              <a:moveTo>
                <a:pt x="0" y="0"/>
              </a:moveTo>
              <a:lnTo>
                <a:pt x="0" y="557386"/>
              </a:lnTo>
              <a:lnTo>
                <a:pt x="181756" y="5573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85D7C7-8B26-4D43-9408-AECAEA9464DB}">
      <dsp:nvSpPr>
        <dsp:cNvPr id="0" name=""/>
        <dsp:cNvSpPr/>
      </dsp:nvSpPr>
      <dsp:spPr>
        <a:xfrm>
          <a:off x="3912536" y="608591"/>
          <a:ext cx="366541" cy="1975085"/>
        </a:xfrm>
        <a:custGeom>
          <a:avLst/>
          <a:gdLst/>
          <a:ahLst/>
          <a:cxnLst/>
          <a:rect l="0" t="0" r="0" b="0"/>
          <a:pathLst>
            <a:path>
              <a:moveTo>
                <a:pt x="366541" y="0"/>
              </a:moveTo>
              <a:lnTo>
                <a:pt x="366541" y="1847856"/>
              </a:lnTo>
              <a:lnTo>
                <a:pt x="0" y="1847856"/>
              </a:lnTo>
              <a:lnTo>
                <a:pt x="0" y="19750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7F68AC-C1FF-4D0F-9876-8AF1A89FC551}">
      <dsp:nvSpPr>
        <dsp:cNvPr id="0" name=""/>
        <dsp:cNvSpPr/>
      </dsp:nvSpPr>
      <dsp:spPr>
        <a:xfrm>
          <a:off x="1961684" y="4049844"/>
          <a:ext cx="181756" cy="1417699"/>
        </a:xfrm>
        <a:custGeom>
          <a:avLst/>
          <a:gdLst/>
          <a:ahLst/>
          <a:cxnLst/>
          <a:rect l="0" t="0" r="0" b="0"/>
          <a:pathLst>
            <a:path>
              <a:moveTo>
                <a:pt x="0" y="0"/>
              </a:moveTo>
              <a:lnTo>
                <a:pt x="0" y="1417699"/>
              </a:lnTo>
              <a:lnTo>
                <a:pt x="181756" y="14176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17071A-AC22-4AE5-BF46-582DF70C2426}">
      <dsp:nvSpPr>
        <dsp:cNvPr id="0" name=""/>
        <dsp:cNvSpPr/>
      </dsp:nvSpPr>
      <dsp:spPr>
        <a:xfrm>
          <a:off x="1961684" y="4049844"/>
          <a:ext cx="181756" cy="557386"/>
        </a:xfrm>
        <a:custGeom>
          <a:avLst/>
          <a:gdLst/>
          <a:ahLst/>
          <a:cxnLst/>
          <a:rect l="0" t="0" r="0" b="0"/>
          <a:pathLst>
            <a:path>
              <a:moveTo>
                <a:pt x="0" y="0"/>
              </a:moveTo>
              <a:lnTo>
                <a:pt x="0" y="557386"/>
              </a:lnTo>
              <a:lnTo>
                <a:pt x="181756" y="5573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807A63-9EAB-5344-8491-524ABC13B425}">
      <dsp:nvSpPr>
        <dsp:cNvPr id="0" name=""/>
        <dsp:cNvSpPr/>
      </dsp:nvSpPr>
      <dsp:spPr>
        <a:xfrm>
          <a:off x="1713284" y="3189531"/>
          <a:ext cx="733083" cy="254458"/>
        </a:xfrm>
        <a:custGeom>
          <a:avLst/>
          <a:gdLst/>
          <a:ahLst/>
          <a:cxnLst/>
          <a:rect l="0" t="0" r="0" b="0"/>
          <a:pathLst>
            <a:path>
              <a:moveTo>
                <a:pt x="0" y="0"/>
              </a:moveTo>
              <a:lnTo>
                <a:pt x="0" y="127229"/>
              </a:lnTo>
              <a:lnTo>
                <a:pt x="733083" y="127229"/>
              </a:lnTo>
              <a:lnTo>
                <a:pt x="733083" y="2544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E8047B-250E-4012-A229-F9469FEC38E1}">
      <dsp:nvSpPr>
        <dsp:cNvPr id="0" name=""/>
        <dsp:cNvSpPr/>
      </dsp:nvSpPr>
      <dsp:spPr>
        <a:xfrm>
          <a:off x="495517" y="4049844"/>
          <a:ext cx="181756" cy="1417699"/>
        </a:xfrm>
        <a:custGeom>
          <a:avLst/>
          <a:gdLst/>
          <a:ahLst/>
          <a:cxnLst/>
          <a:rect l="0" t="0" r="0" b="0"/>
          <a:pathLst>
            <a:path>
              <a:moveTo>
                <a:pt x="0" y="0"/>
              </a:moveTo>
              <a:lnTo>
                <a:pt x="0" y="1417699"/>
              </a:lnTo>
              <a:lnTo>
                <a:pt x="181756" y="141769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9E4786-F7A5-4F77-AC68-5E763C6E0928}">
      <dsp:nvSpPr>
        <dsp:cNvPr id="0" name=""/>
        <dsp:cNvSpPr/>
      </dsp:nvSpPr>
      <dsp:spPr>
        <a:xfrm>
          <a:off x="495517" y="4049844"/>
          <a:ext cx="181756" cy="557386"/>
        </a:xfrm>
        <a:custGeom>
          <a:avLst/>
          <a:gdLst/>
          <a:ahLst/>
          <a:cxnLst/>
          <a:rect l="0" t="0" r="0" b="0"/>
          <a:pathLst>
            <a:path>
              <a:moveTo>
                <a:pt x="0" y="0"/>
              </a:moveTo>
              <a:lnTo>
                <a:pt x="0" y="557386"/>
              </a:lnTo>
              <a:lnTo>
                <a:pt x="181756" y="5573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C8A079-6870-3747-9DB9-8A20314F0A9A}">
      <dsp:nvSpPr>
        <dsp:cNvPr id="0" name=""/>
        <dsp:cNvSpPr/>
      </dsp:nvSpPr>
      <dsp:spPr>
        <a:xfrm>
          <a:off x="980200" y="3189531"/>
          <a:ext cx="733083" cy="254458"/>
        </a:xfrm>
        <a:custGeom>
          <a:avLst/>
          <a:gdLst/>
          <a:ahLst/>
          <a:cxnLst/>
          <a:rect l="0" t="0" r="0" b="0"/>
          <a:pathLst>
            <a:path>
              <a:moveTo>
                <a:pt x="733083" y="0"/>
              </a:moveTo>
              <a:lnTo>
                <a:pt x="733083" y="127229"/>
              </a:lnTo>
              <a:lnTo>
                <a:pt x="0" y="127229"/>
              </a:lnTo>
              <a:lnTo>
                <a:pt x="0" y="2544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6D90DD-A46A-B04B-95C8-17BE43A12F47}">
      <dsp:nvSpPr>
        <dsp:cNvPr id="0" name=""/>
        <dsp:cNvSpPr/>
      </dsp:nvSpPr>
      <dsp:spPr>
        <a:xfrm>
          <a:off x="1713284" y="608591"/>
          <a:ext cx="2565793" cy="1975085"/>
        </a:xfrm>
        <a:custGeom>
          <a:avLst/>
          <a:gdLst/>
          <a:ahLst/>
          <a:cxnLst/>
          <a:rect l="0" t="0" r="0" b="0"/>
          <a:pathLst>
            <a:path>
              <a:moveTo>
                <a:pt x="2565793" y="0"/>
              </a:moveTo>
              <a:lnTo>
                <a:pt x="2565793" y="1847856"/>
              </a:lnTo>
              <a:lnTo>
                <a:pt x="0" y="1847856"/>
              </a:lnTo>
              <a:lnTo>
                <a:pt x="0" y="19750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8C0EA5-3574-7144-A977-702C68D01A11}">
      <dsp:nvSpPr>
        <dsp:cNvPr id="0" name=""/>
        <dsp:cNvSpPr/>
      </dsp:nvSpPr>
      <dsp:spPr>
        <a:xfrm>
          <a:off x="3243188" y="2736"/>
          <a:ext cx="2071780"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b="1" kern="1200"/>
            <a:t>Glavni račun JRR-a</a:t>
          </a:r>
        </a:p>
      </dsp:txBody>
      <dsp:txXfrm>
        <a:off x="3243188" y="2736"/>
        <a:ext cx="2071780" cy="605854"/>
      </dsp:txXfrm>
    </dsp:sp>
    <dsp:sp modelId="{FD3492C5-0017-8741-ACF9-AD2310C10ECB}">
      <dsp:nvSpPr>
        <dsp:cNvPr id="0" name=""/>
        <dsp:cNvSpPr/>
      </dsp:nvSpPr>
      <dsp:spPr>
        <a:xfrm>
          <a:off x="1107430" y="2583676"/>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Podračun razvojnog fonda</a:t>
          </a:r>
        </a:p>
      </dsp:txBody>
      <dsp:txXfrm>
        <a:off x="1107430" y="2583676"/>
        <a:ext cx="1211708" cy="605854"/>
      </dsp:txXfrm>
    </dsp:sp>
    <dsp:sp modelId="{2321839D-73BA-F44B-AA8A-4323F681CE2F}">
      <dsp:nvSpPr>
        <dsp:cNvPr id="0" name=""/>
        <dsp:cNvSpPr/>
      </dsp:nvSpPr>
      <dsp:spPr>
        <a:xfrm>
          <a:off x="374346" y="3443990"/>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Multilateralna razvojna partnerstva </a:t>
          </a:r>
        </a:p>
      </dsp:txBody>
      <dsp:txXfrm>
        <a:off x="374346" y="3443990"/>
        <a:ext cx="1211708" cy="605854"/>
      </dsp:txXfrm>
    </dsp:sp>
    <dsp:sp modelId="{AA4FB941-A4E0-4389-A5C9-DF37AD882856}">
      <dsp:nvSpPr>
        <dsp:cNvPr id="0" name=""/>
        <dsp:cNvSpPr/>
      </dsp:nvSpPr>
      <dsp:spPr>
        <a:xfrm>
          <a:off x="677273" y="4304303"/>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Svjetska banka</a:t>
          </a:r>
        </a:p>
      </dsp:txBody>
      <dsp:txXfrm>
        <a:off x="677273" y="4304303"/>
        <a:ext cx="1211708" cy="605854"/>
      </dsp:txXfrm>
    </dsp:sp>
    <dsp:sp modelId="{496297F2-6F4E-4839-B538-941C0BD140A0}">
      <dsp:nvSpPr>
        <dsp:cNvPr id="0" name=""/>
        <dsp:cNvSpPr/>
      </dsp:nvSpPr>
      <dsp:spPr>
        <a:xfrm>
          <a:off x="677273" y="5164616"/>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MMF</a:t>
          </a:r>
        </a:p>
      </dsp:txBody>
      <dsp:txXfrm>
        <a:off x="677273" y="5164616"/>
        <a:ext cx="1211708" cy="605854"/>
      </dsp:txXfrm>
    </dsp:sp>
    <dsp:sp modelId="{24333444-93D8-5649-AB69-D3E54238441E}">
      <dsp:nvSpPr>
        <dsp:cNvPr id="0" name=""/>
        <dsp:cNvSpPr/>
      </dsp:nvSpPr>
      <dsp:spPr>
        <a:xfrm>
          <a:off x="1840514" y="3443990"/>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Bilateralna razvojna partnerstva</a:t>
          </a:r>
        </a:p>
      </dsp:txBody>
      <dsp:txXfrm>
        <a:off x="1840514" y="3443990"/>
        <a:ext cx="1211708" cy="605854"/>
      </dsp:txXfrm>
    </dsp:sp>
    <dsp:sp modelId="{C8FEB464-191D-4CBE-B295-BD791E82F992}">
      <dsp:nvSpPr>
        <dsp:cNvPr id="0" name=""/>
        <dsp:cNvSpPr/>
      </dsp:nvSpPr>
      <dsp:spPr>
        <a:xfrm>
          <a:off x="2143441" y="4304303"/>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1. zemlja</a:t>
          </a:r>
        </a:p>
      </dsp:txBody>
      <dsp:txXfrm>
        <a:off x="2143441" y="4304303"/>
        <a:ext cx="1211708" cy="605854"/>
      </dsp:txXfrm>
    </dsp:sp>
    <dsp:sp modelId="{FFAA8BAE-D10B-4D88-85C0-4EB8A364A79B}">
      <dsp:nvSpPr>
        <dsp:cNvPr id="0" name=""/>
        <dsp:cNvSpPr/>
      </dsp:nvSpPr>
      <dsp:spPr>
        <a:xfrm>
          <a:off x="2143441" y="5164616"/>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2. zemlja</a:t>
          </a:r>
        </a:p>
      </dsp:txBody>
      <dsp:txXfrm>
        <a:off x="2143441" y="5164616"/>
        <a:ext cx="1211708" cy="605854"/>
      </dsp:txXfrm>
    </dsp:sp>
    <dsp:sp modelId="{AA913002-4651-2449-B018-5244456493E6}">
      <dsp:nvSpPr>
        <dsp:cNvPr id="0" name=""/>
        <dsp:cNvSpPr/>
      </dsp:nvSpPr>
      <dsp:spPr>
        <a:xfrm>
          <a:off x="3306681" y="2583676"/>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Podračun depozitnog fonda</a:t>
          </a:r>
        </a:p>
      </dsp:txBody>
      <dsp:txXfrm>
        <a:off x="3306681" y="2583676"/>
        <a:ext cx="1211708" cy="605854"/>
      </dsp:txXfrm>
    </dsp:sp>
    <dsp:sp modelId="{0770CCCE-A6E3-4477-A699-DB097197A436}">
      <dsp:nvSpPr>
        <dsp:cNvPr id="0" name=""/>
        <dsp:cNvSpPr/>
      </dsp:nvSpPr>
      <dsp:spPr>
        <a:xfrm>
          <a:off x="3609609" y="3443990"/>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Deponirani novac</a:t>
          </a:r>
        </a:p>
      </dsp:txBody>
      <dsp:txXfrm>
        <a:off x="3609609" y="3443990"/>
        <a:ext cx="1211708" cy="605854"/>
      </dsp:txXfrm>
    </dsp:sp>
    <dsp:sp modelId="{F315333C-42B2-4807-95C6-506AC2CBF63D}">
      <dsp:nvSpPr>
        <dsp:cNvPr id="0" name=""/>
        <dsp:cNvSpPr/>
      </dsp:nvSpPr>
      <dsp:spPr>
        <a:xfrm>
          <a:off x="3609609" y="4304303"/>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Depozitni fond izvođača</a:t>
          </a:r>
        </a:p>
      </dsp:txBody>
      <dsp:txXfrm>
        <a:off x="3609609" y="4304303"/>
        <a:ext cx="1211708" cy="605854"/>
      </dsp:txXfrm>
    </dsp:sp>
    <dsp:sp modelId="{5DE35EBF-7D65-4333-8E2B-3FF006AF9FDC}">
      <dsp:nvSpPr>
        <dsp:cNvPr id="0" name=""/>
        <dsp:cNvSpPr/>
      </dsp:nvSpPr>
      <dsp:spPr>
        <a:xfrm>
          <a:off x="3609609" y="5164616"/>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Depozitni fond uvoznika </a:t>
          </a:r>
        </a:p>
      </dsp:txBody>
      <dsp:txXfrm>
        <a:off x="3609609" y="5164616"/>
        <a:ext cx="1211708" cy="605854"/>
      </dsp:txXfrm>
    </dsp:sp>
    <dsp:sp modelId="{FE35C4EC-1012-0642-B1F2-E20EAF7D2FF1}">
      <dsp:nvSpPr>
        <dsp:cNvPr id="0" name=""/>
        <dsp:cNvSpPr/>
      </dsp:nvSpPr>
      <dsp:spPr>
        <a:xfrm>
          <a:off x="4772849" y="2583676"/>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Podračun amortizacijskog fonda</a:t>
          </a:r>
        </a:p>
      </dsp:txBody>
      <dsp:txXfrm>
        <a:off x="4772849" y="2583676"/>
        <a:ext cx="1211708" cy="605854"/>
      </dsp:txXfrm>
    </dsp:sp>
    <dsp:sp modelId="{C029E59A-50C8-462E-9D59-07FC26B392F9}">
      <dsp:nvSpPr>
        <dsp:cNvPr id="0" name=""/>
        <dsp:cNvSpPr/>
      </dsp:nvSpPr>
      <dsp:spPr>
        <a:xfrm>
          <a:off x="5075777" y="3443990"/>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Amortizacijski fond</a:t>
          </a:r>
        </a:p>
      </dsp:txBody>
      <dsp:txXfrm>
        <a:off x="5075777" y="3443990"/>
        <a:ext cx="1211708" cy="605854"/>
      </dsp:txXfrm>
    </dsp:sp>
    <dsp:sp modelId="{30F50AE0-79B9-4387-B52C-812771C09EA4}">
      <dsp:nvSpPr>
        <dsp:cNvPr id="0" name=""/>
        <dsp:cNvSpPr/>
      </dsp:nvSpPr>
      <dsp:spPr>
        <a:xfrm>
          <a:off x="5075777" y="4304303"/>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Fond za zamjenu imovine</a:t>
          </a:r>
        </a:p>
      </dsp:txBody>
      <dsp:txXfrm>
        <a:off x="5075777" y="4304303"/>
        <a:ext cx="1211708" cy="605854"/>
      </dsp:txXfrm>
    </dsp:sp>
    <dsp:sp modelId="{708005BC-B4F7-384E-A61A-DF86286954C9}">
      <dsp:nvSpPr>
        <dsp:cNvPr id="0" name=""/>
        <dsp:cNvSpPr/>
      </dsp:nvSpPr>
      <dsp:spPr>
        <a:xfrm>
          <a:off x="6239017" y="2583676"/>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Podračun fonda za nepredviđene događaje  </a:t>
          </a:r>
        </a:p>
      </dsp:txBody>
      <dsp:txXfrm>
        <a:off x="6239017" y="2583676"/>
        <a:ext cx="1211708" cy="605854"/>
      </dsp:txXfrm>
    </dsp:sp>
    <dsp:sp modelId="{90A7458B-19E1-454D-AA22-654B33DFF40E}">
      <dsp:nvSpPr>
        <dsp:cNvPr id="0" name=""/>
        <dsp:cNvSpPr/>
      </dsp:nvSpPr>
      <dsp:spPr>
        <a:xfrm>
          <a:off x="6541944" y="3443990"/>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Fond za nepredviđene događaje</a:t>
          </a:r>
        </a:p>
      </dsp:txBody>
      <dsp:txXfrm>
        <a:off x="6541944" y="3443990"/>
        <a:ext cx="1211708" cy="605854"/>
      </dsp:txXfrm>
    </dsp:sp>
    <dsp:sp modelId="{AFC32B93-A2F6-41CE-9063-3E4FA68191AE}">
      <dsp:nvSpPr>
        <dsp:cNvPr id="0" name=""/>
        <dsp:cNvSpPr/>
      </dsp:nvSpPr>
      <dsp:spPr>
        <a:xfrm>
          <a:off x="6541944" y="4304303"/>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Fond za pomoć u slučaju katastrofa</a:t>
          </a:r>
        </a:p>
      </dsp:txBody>
      <dsp:txXfrm>
        <a:off x="6541944" y="4304303"/>
        <a:ext cx="1211708" cy="605854"/>
      </dsp:txXfrm>
    </dsp:sp>
    <dsp:sp modelId="{39196EF1-7BFF-0F40-92D4-9444F0463712}">
      <dsp:nvSpPr>
        <dsp:cNvPr id="0" name=""/>
        <dsp:cNvSpPr/>
      </dsp:nvSpPr>
      <dsp:spPr>
        <a:xfrm>
          <a:off x="2182991" y="847006"/>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Podračun općeg fonda</a:t>
          </a:r>
        </a:p>
      </dsp:txBody>
      <dsp:txXfrm>
        <a:off x="2182991" y="847006"/>
        <a:ext cx="1211708" cy="605854"/>
      </dsp:txXfrm>
    </dsp:sp>
    <dsp:sp modelId="{25157AAD-5E82-A342-8B17-604BB5F194E0}">
      <dsp:nvSpPr>
        <dsp:cNvPr id="0" name=""/>
        <dsp:cNvSpPr/>
      </dsp:nvSpPr>
      <dsp:spPr>
        <a:xfrm>
          <a:off x="1473972" y="1723363"/>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Opći prihodi</a:t>
          </a:r>
        </a:p>
      </dsp:txBody>
      <dsp:txXfrm>
        <a:off x="1473972" y="1723363"/>
        <a:ext cx="1211708" cy="605854"/>
      </dsp:txXfrm>
    </dsp:sp>
    <dsp:sp modelId="{B327F2A9-987F-E54F-8D50-E8E120284747}">
      <dsp:nvSpPr>
        <dsp:cNvPr id="0" name=""/>
        <dsp:cNvSpPr/>
      </dsp:nvSpPr>
      <dsp:spPr>
        <a:xfrm>
          <a:off x="2940139" y="1723363"/>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Prihodi za posebne namjene / vlastiti prihodi</a:t>
          </a:r>
        </a:p>
      </dsp:txBody>
      <dsp:txXfrm>
        <a:off x="2940139" y="1723363"/>
        <a:ext cx="1211708" cy="605854"/>
      </dsp:txXfrm>
    </dsp:sp>
    <dsp:sp modelId="{1B902815-735B-094C-8831-3407B536EDC4}">
      <dsp:nvSpPr>
        <dsp:cNvPr id="0" name=""/>
        <dsp:cNvSpPr/>
      </dsp:nvSpPr>
      <dsp:spPr>
        <a:xfrm>
          <a:off x="4406307" y="863049"/>
          <a:ext cx="1211708" cy="60585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hr-HR" sz="1200" kern="1200"/>
            <a:t>Podračun izvanproračunskog fonda</a:t>
          </a:r>
        </a:p>
      </dsp:txBody>
      <dsp:txXfrm>
        <a:off x="4406307" y="863049"/>
        <a:ext cx="1211708" cy="60585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965568-4B26-4E76-9FFE-A0C1EB81232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dirty="0"/>
          </a:p>
        </p:txBody>
      </p:sp>
      <p:sp>
        <p:nvSpPr>
          <p:cNvPr id="3" name="Date Placeholder 2">
            <a:extLst>
              <a:ext uri="{FF2B5EF4-FFF2-40B4-BE49-F238E27FC236}">
                <a16:creationId xmlns:a16="http://schemas.microsoft.com/office/drawing/2014/main" id="{0F3BF504-35D5-4AA8-8135-5308B8D93AC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15A7E4FF-6F7D-4EFC-94B8-25408FF614E4}" type="datetimeFigureOut">
              <a:rPr lang="en-US"/>
              <a:pPr>
                <a:defRPr/>
              </a:pPr>
              <a:t>11/20/2023</a:t>
            </a:fld>
            <a:endParaRPr lang="en-US" dirty="0"/>
          </a:p>
        </p:txBody>
      </p:sp>
      <p:sp>
        <p:nvSpPr>
          <p:cNvPr id="4" name="Footer Placeholder 3">
            <a:extLst>
              <a:ext uri="{FF2B5EF4-FFF2-40B4-BE49-F238E27FC236}">
                <a16:creationId xmlns:a16="http://schemas.microsoft.com/office/drawing/2014/main" id="{D1BEC86B-6301-4841-8D54-1FF92ADE2052}"/>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dirty="0"/>
          </a:p>
        </p:txBody>
      </p:sp>
      <p:sp>
        <p:nvSpPr>
          <p:cNvPr id="5" name="Slide Number Placeholder 4">
            <a:extLst>
              <a:ext uri="{FF2B5EF4-FFF2-40B4-BE49-F238E27FC236}">
                <a16:creationId xmlns:a16="http://schemas.microsoft.com/office/drawing/2014/main" id="{40A2FCF0-A9D2-4AB9-B2AF-DAFC878B550B}"/>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923AB57-73ED-4646-BA41-AF6CA58E6A78}" type="slidenum">
              <a:rPr lang="en-US" altLang="en-US"/>
              <a:pPr>
                <a:defRPr/>
              </a:pPr>
              <a:t>‹#›</a:t>
            </a:fld>
            <a:endParaRPr lang="en-US" altLang="en-US" dirty="0"/>
          </a:p>
        </p:txBody>
      </p:sp>
    </p:spTree>
    <p:extLst>
      <p:ext uri="{BB962C8B-B14F-4D97-AF65-F5344CB8AC3E}">
        <p14:creationId xmlns:p14="http://schemas.microsoft.com/office/powerpoint/2010/main" val="4277328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883B9CC-795D-4465-B669-4917F9AC483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ru-RU" dirty="0"/>
          </a:p>
        </p:txBody>
      </p:sp>
      <p:sp>
        <p:nvSpPr>
          <p:cNvPr id="3" name="Date Placeholder 2">
            <a:extLst>
              <a:ext uri="{FF2B5EF4-FFF2-40B4-BE49-F238E27FC236}">
                <a16:creationId xmlns:a16="http://schemas.microsoft.com/office/drawing/2014/main" id="{31A46252-E9B0-4FDC-842B-D7F9BEA37D5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8E72D9E6-38EE-45E6-9C81-B4D91A002BEE}" type="datetimeFigureOut">
              <a:rPr lang="ru-RU"/>
              <a:pPr>
                <a:defRPr/>
              </a:pPr>
              <a:t>20.11.2023</a:t>
            </a:fld>
            <a:endParaRPr lang="ru-RU" dirty="0"/>
          </a:p>
        </p:txBody>
      </p:sp>
      <p:sp>
        <p:nvSpPr>
          <p:cNvPr id="4" name="Slide Image Placeholder 3">
            <a:extLst>
              <a:ext uri="{FF2B5EF4-FFF2-40B4-BE49-F238E27FC236}">
                <a16:creationId xmlns:a16="http://schemas.microsoft.com/office/drawing/2014/main" id="{3C19525E-C953-4653-B69E-40DA2DD6265B}"/>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ru-RU" noProof="0" dirty="0"/>
          </a:p>
        </p:txBody>
      </p:sp>
      <p:sp>
        <p:nvSpPr>
          <p:cNvPr id="5" name="Notes Placeholder 4">
            <a:extLst>
              <a:ext uri="{FF2B5EF4-FFF2-40B4-BE49-F238E27FC236}">
                <a16:creationId xmlns:a16="http://schemas.microsoft.com/office/drawing/2014/main" id="{42B0B63E-2F93-435B-950A-2F3AF57FFA0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ru-RU" noProof="0"/>
          </a:p>
        </p:txBody>
      </p:sp>
      <p:sp>
        <p:nvSpPr>
          <p:cNvPr id="6" name="Footer Placeholder 5">
            <a:extLst>
              <a:ext uri="{FF2B5EF4-FFF2-40B4-BE49-F238E27FC236}">
                <a16:creationId xmlns:a16="http://schemas.microsoft.com/office/drawing/2014/main" id="{B1D3D671-061C-4FE4-9F3B-82F8552F3F7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ru-RU" dirty="0"/>
          </a:p>
        </p:txBody>
      </p:sp>
      <p:sp>
        <p:nvSpPr>
          <p:cNvPr id="7" name="Slide Number Placeholder 6">
            <a:extLst>
              <a:ext uri="{FF2B5EF4-FFF2-40B4-BE49-F238E27FC236}">
                <a16:creationId xmlns:a16="http://schemas.microsoft.com/office/drawing/2014/main" id="{04413705-6F84-4987-AE37-9784306FCA6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9DF7E5C-DC66-4C1C-B4FB-0CAAA5882F0D}" type="slidenum">
              <a:rPr lang="ru-RU" altLang="en-US"/>
              <a:pPr>
                <a:defRPr/>
              </a:pPr>
              <a:t>‹#›</a:t>
            </a:fld>
            <a:endParaRPr lang="ru-RU" altLang="en-US" dirty="0"/>
          </a:p>
        </p:txBody>
      </p:sp>
    </p:spTree>
    <p:extLst>
      <p:ext uri="{BB962C8B-B14F-4D97-AF65-F5344CB8AC3E}">
        <p14:creationId xmlns:p14="http://schemas.microsoft.com/office/powerpoint/2010/main" val="1483184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DE81DE58-5716-4EAE-B481-0C7BBE864549}"/>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5E1B36BA-56C9-444E-8090-37788583EF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dirty="0"/>
          </a:p>
        </p:txBody>
      </p:sp>
      <p:sp>
        <p:nvSpPr>
          <p:cNvPr id="5124" name="Slide Number Placeholder 3">
            <a:extLst>
              <a:ext uri="{FF2B5EF4-FFF2-40B4-BE49-F238E27FC236}">
                <a16:creationId xmlns:a16="http://schemas.microsoft.com/office/drawing/2014/main" id="{ED49A56A-488B-42B8-BC48-79128528A0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1E071FE-9F4F-43F2-90E8-3E9B042A45C2}" type="slidenum">
              <a:rPr lang="en-US" altLang="en-US" smtClean="0"/>
              <a:pPr/>
              <a:t>1</a:t>
            </a:fld>
            <a:endParaRPr lang="en-US" altLang="en-US"/>
          </a:p>
        </p:txBody>
      </p:sp>
    </p:spTree>
    <p:extLst>
      <p:ext uri="{BB962C8B-B14F-4D97-AF65-F5344CB8AC3E}">
        <p14:creationId xmlns:p14="http://schemas.microsoft.com/office/powerpoint/2010/main" val="3151835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5</a:t>
            </a:fld>
            <a:endParaRPr lang="ru-RU" altLang="en-US"/>
          </a:p>
        </p:txBody>
      </p:sp>
    </p:spTree>
    <p:extLst>
      <p:ext uri="{BB962C8B-B14F-4D97-AF65-F5344CB8AC3E}">
        <p14:creationId xmlns:p14="http://schemas.microsoft.com/office/powerpoint/2010/main" val="2629072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10</a:t>
            </a:fld>
            <a:endParaRPr lang="ru-RU" altLang="en-US"/>
          </a:p>
        </p:txBody>
      </p:sp>
    </p:spTree>
    <p:extLst>
      <p:ext uri="{BB962C8B-B14F-4D97-AF65-F5344CB8AC3E}">
        <p14:creationId xmlns:p14="http://schemas.microsoft.com/office/powerpoint/2010/main" val="3410440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11</a:t>
            </a:fld>
            <a:endParaRPr lang="ru-RU" altLang="en-US"/>
          </a:p>
        </p:txBody>
      </p:sp>
    </p:spTree>
    <p:extLst>
      <p:ext uri="{BB962C8B-B14F-4D97-AF65-F5344CB8AC3E}">
        <p14:creationId xmlns:p14="http://schemas.microsoft.com/office/powerpoint/2010/main" val="2632561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12</a:t>
            </a:fld>
            <a:endParaRPr lang="ru-RU" altLang="en-US"/>
          </a:p>
        </p:txBody>
      </p:sp>
    </p:spTree>
    <p:extLst>
      <p:ext uri="{BB962C8B-B14F-4D97-AF65-F5344CB8AC3E}">
        <p14:creationId xmlns:p14="http://schemas.microsoft.com/office/powerpoint/2010/main" val="4283660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13</a:t>
            </a:fld>
            <a:endParaRPr lang="ru-RU" altLang="en-US"/>
          </a:p>
        </p:txBody>
      </p:sp>
    </p:spTree>
    <p:extLst>
      <p:ext uri="{BB962C8B-B14F-4D97-AF65-F5344CB8AC3E}">
        <p14:creationId xmlns:p14="http://schemas.microsoft.com/office/powerpoint/2010/main" val="657771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14</a:t>
            </a:fld>
            <a:endParaRPr lang="ru-RU" altLang="en-US"/>
          </a:p>
        </p:txBody>
      </p:sp>
    </p:spTree>
    <p:extLst>
      <p:ext uri="{BB962C8B-B14F-4D97-AF65-F5344CB8AC3E}">
        <p14:creationId xmlns:p14="http://schemas.microsoft.com/office/powerpoint/2010/main" val="2285337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15</a:t>
            </a:fld>
            <a:endParaRPr lang="ru-RU" altLang="en-US"/>
          </a:p>
        </p:txBody>
      </p:sp>
    </p:spTree>
    <p:extLst>
      <p:ext uri="{BB962C8B-B14F-4D97-AF65-F5344CB8AC3E}">
        <p14:creationId xmlns:p14="http://schemas.microsoft.com/office/powerpoint/2010/main" val="40455477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55440" y="2057399"/>
            <a:ext cx="10363200" cy="1470025"/>
          </a:xfrm>
        </p:spPr>
        <p:txBody>
          <a:bodyPr/>
          <a:lstStyle/>
          <a:p>
            <a:r>
              <a:rPr lang="en-US"/>
              <a:t>Click to edit Master title style</a:t>
            </a:r>
            <a:endParaRPr lang="ru-RU"/>
          </a:p>
        </p:txBody>
      </p:sp>
      <p:sp>
        <p:nvSpPr>
          <p:cNvPr id="3" name="Subtitle 2"/>
          <p:cNvSpPr>
            <a:spLocks noGrp="1"/>
          </p:cNvSpPr>
          <p:nvPr>
            <p:ph type="subTitle" idx="1"/>
          </p:nvPr>
        </p:nvSpPr>
        <p:spPr>
          <a:xfrm>
            <a:off x="2063344" y="3861048"/>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ru-RU"/>
          </a:p>
        </p:txBody>
      </p:sp>
      <p:sp>
        <p:nvSpPr>
          <p:cNvPr id="7" name="Date Placeholder 6">
            <a:extLst>
              <a:ext uri="{FF2B5EF4-FFF2-40B4-BE49-F238E27FC236}">
                <a16:creationId xmlns:a16="http://schemas.microsoft.com/office/drawing/2014/main" id="{01714A85-499E-5CE3-1EDF-8D8D8ED79019}"/>
              </a:ext>
            </a:extLst>
          </p:cNvPr>
          <p:cNvSpPr>
            <a:spLocks noGrp="1"/>
          </p:cNvSpPr>
          <p:nvPr>
            <p:ph type="dt" sz="half" idx="10"/>
          </p:nvPr>
        </p:nvSpPr>
        <p:spPr/>
        <p:txBody>
          <a:bodyPr/>
          <a:lstStyle/>
          <a:p>
            <a:pPr>
              <a:defRPr/>
            </a:pPr>
            <a:fld id="{8A61D7BE-0B01-2F40-924F-F0AA185F69D4}" type="datetime1">
              <a:rPr lang="en-AU" smtClean="0"/>
              <a:t>20/11/2023</a:t>
            </a:fld>
            <a:endParaRPr lang="ru-RU" dirty="0"/>
          </a:p>
        </p:txBody>
      </p:sp>
      <p:sp>
        <p:nvSpPr>
          <p:cNvPr id="8" name="Footer Placeholder 7">
            <a:extLst>
              <a:ext uri="{FF2B5EF4-FFF2-40B4-BE49-F238E27FC236}">
                <a16:creationId xmlns:a16="http://schemas.microsoft.com/office/drawing/2014/main" id="{C7E0B544-88E9-4D51-CD31-E9D8117CE6E6}"/>
              </a:ext>
            </a:extLst>
          </p:cNvPr>
          <p:cNvSpPr>
            <a:spLocks noGrp="1"/>
          </p:cNvSpPr>
          <p:nvPr>
            <p:ph type="ftr" sz="quarter" idx="11"/>
          </p:nvPr>
        </p:nvSpPr>
        <p:spPr/>
        <p:txBody>
          <a:bodyPr/>
          <a:lstStyle/>
          <a:p>
            <a:pPr>
              <a:defRPr/>
            </a:pPr>
            <a:r>
              <a:rPr lang="en-AU" dirty="0"/>
              <a:t>PEMPAL Vienna Nov 2023</a:t>
            </a:r>
            <a:endParaRPr lang="ru-RU" dirty="0"/>
          </a:p>
        </p:txBody>
      </p:sp>
      <p:sp>
        <p:nvSpPr>
          <p:cNvPr id="9" name="Slide Number Placeholder 8">
            <a:extLst>
              <a:ext uri="{FF2B5EF4-FFF2-40B4-BE49-F238E27FC236}">
                <a16:creationId xmlns:a16="http://schemas.microsoft.com/office/drawing/2014/main" id="{645F9D36-A464-6847-8F3F-0D5EC4511DD6}"/>
              </a:ext>
            </a:extLst>
          </p:cNvPr>
          <p:cNvSpPr>
            <a:spLocks noGrp="1"/>
          </p:cNvSpPr>
          <p:nvPr>
            <p:ph type="sldNum" sz="quarter" idx="12"/>
          </p:nvPr>
        </p:nvSpPr>
        <p:spPr/>
        <p:txBody>
          <a:bodyPr/>
          <a:lstStyle/>
          <a:p>
            <a:pPr>
              <a:defRPr/>
            </a:pPr>
            <a:fld id="{3A541A2D-ED5A-4864-A429-27F6C096175A}" type="slidenum">
              <a:rPr lang="ru-RU" altLang="en-US" smtClean="0"/>
              <a:pPr>
                <a:defRPr/>
              </a:pPr>
              <a:t>‹#›</a:t>
            </a:fld>
            <a:endParaRPr lang="ru-RU" altLang="en-US" dirty="0"/>
          </a:p>
        </p:txBody>
      </p:sp>
    </p:spTree>
    <p:extLst>
      <p:ext uri="{BB962C8B-B14F-4D97-AF65-F5344CB8AC3E}">
        <p14:creationId xmlns:p14="http://schemas.microsoft.com/office/powerpoint/2010/main" val="2108114503"/>
      </p:ext>
    </p:extLst>
  </p:cSld>
  <p:clrMapOvr>
    <a:masterClrMapping/>
  </p:clrMapOvr>
  <p:transition spd="slow">
    <p:wipe dir="r"/>
    <p:sndAc>
      <p:stSnd>
        <p:snd r:embed="rId1" name="coin.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ru-RU"/>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548A80E-EBE2-4661-ABE9-20A7778C6447}"/>
              </a:ext>
            </a:extLst>
          </p:cNvPr>
          <p:cNvSpPr>
            <a:spLocks noGrp="1"/>
          </p:cNvSpPr>
          <p:nvPr>
            <p:ph type="dt" sz="half" idx="10"/>
          </p:nvPr>
        </p:nvSpPr>
        <p:spPr/>
        <p:txBody>
          <a:bodyPr/>
          <a:lstStyle>
            <a:lvl1pPr>
              <a:defRPr/>
            </a:lvl1pPr>
          </a:lstStyle>
          <a:p>
            <a:pPr>
              <a:defRPr/>
            </a:pPr>
            <a:fld id="{9ADB4936-6E3A-714F-B664-E1E68A76A230}" type="datetime1">
              <a:rPr lang="en-AU" smtClean="0"/>
              <a:t>20/11/2023</a:t>
            </a:fld>
            <a:endParaRPr lang="ru-RU" dirty="0"/>
          </a:p>
        </p:txBody>
      </p:sp>
      <p:sp>
        <p:nvSpPr>
          <p:cNvPr id="6" name="Footer Placeholder 4">
            <a:extLst>
              <a:ext uri="{FF2B5EF4-FFF2-40B4-BE49-F238E27FC236}">
                <a16:creationId xmlns:a16="http://schemas.microsoft.com/office/drawing/2014/main" id="{378689A4-F474-4864-A74C-A43A9E2B47C8}"/>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7" name="Slide Number Placeholder 5">
            <a:extLst>
              <a:ext uri="{FF2B5EF4-FFF2-40B4-BE49-F238E27FC236}">
                <a16:creationId xmlns:a16="http://schemas.microsoft.com/office/drawing/2014/main" id="{020CA169-376F-4433-91D0-789528BF6BDD}"/>
              </a:ext>
            </a:extLst>
          </p:cNvPr>
          <p:cNvSpPr>
            <a:spLocks noGrp="1"/>
          </p:cNvSpPr>
          <p:nvPr>
            <p:ph type="sldNum" sz="quarter" idx="12"/>
          </p:nvPr>
        </p:nvSpPr>
        <p:spPr/>
        <p:txBody>
          <a:bodyPr/>
          <a:lstStyle>
            <a:lvl1pPr>
              <a:defRPr/>
            </a:lvl1pPr>
          </a:lstStyle>
          <a:p>
            <a:pPr>
              <a:defRPr/>
            </a:pPr>
            <a:fld id="{EC26CBC5-D85D-4A10-A4EC-6B25584D667E}" type="slidenum">
              <a:rPr lang="ru-RU" altLang="en-US"/>
              <a:pPr>
                <a:defRPr/>
              </a:pPr>
              <a:t>‹#›</a:t>
            </a:fld>
            <a:endParaRPr lang="ru-RU" altLang="en-US" dirty="0"/>
          </a:p>
        </p:txBody>
      </p:sp>
    </p:spTree>
    <p:extLst>
      <p:ext uri="{BB962C8B-B14F-4D97-AF65-F5344CB8AC3E}">
        <p14:creationId xmlns:p14="http://schemas.microsoft.com/office/powerpoint/2010/main" val="333233764"/>
      </p:ext>
    </p:extLst>
  </p:cSld>
  <p:clrMapOvr>
    <a:masterClrMapping/>
  </p:clrMapOvr>
  <p:transition spd="slow">
    <p:wipe dir="r"/>
    <p:sndAc>
      <p:stSnd>
        <p:snd r:embed="rId1" name="coin.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8DA04BBF-A9F7-4F89-8EAA-A35EE109F15A}"/>
              </a:ext>
            </a:extLst>
          </p:cNvPr>
          <p:cNvSpPr>
            <a:spLocks noGrp="1"/>
          </p:cNvSpPr>
          <p:nvPr>
            <p:ph type="dt" sz="half" idx="10"/>
          </p:nvPr>
        </p:nvSpPr>
        <p:spPr/>
        <p:txBody>
          <a:bodyPr/>
          <a:lstStyle>
            <a:lvl1pPr>
              <a:defRPr/>
            </a:lvl1pPr>
          </a:lstStyle>
          <a:p>
            <a:pPr>
              <a:defRPr/>
            </a:pPr>
            <a:fld id="{1DEA09B9-C002-BD48-BB2D-97E6C0C08414}" type="datetime1">
              <a:rPr lang="en-AU" smtClean="0"/>
              <a:t>20/11/2023</a:t>
            </a:fld>
            <a:endParaRPr lang="ru-RU" dirty="0"/>
          </a:p>
        </p:txBody>
      </p:sp>
      <p:sp>
        <p:nvSpPr>
          <p:cNvPr id="5" name="Footer Placeholder 4">
            <a:extLst>
              <a:ext uri="{FF2B5EF4-FFF2-40B4-BE49-F238E27FC236}">
                <a16:creationId xmlns:a16="http://schemas.microsoft.com/office/drawing/2014/main" id="{EA7D511C-0118-4CB9-9C72-7841DEEB7060}"/>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6" name="Slide Number Placeholder 5">
            <a:extLst>
              <a:ext uri="{FF2B5EF4-FFF2-40B4-BE49-F238E27FC236}">
                <a16:creationId xmlns:a16="http://schemas.microsoft.com/office/drawing/2014/main" id="{A03435D6-AEE4-4F23-B1B8-39052ED5FD60}"/>
              </a:ext>
            </a:extLst>
          </p:cNvPr>
          <p:cNvSpPr>
            <a:spLocks noGrp="1"/>
          </p:cNvSpPr>
          <p:nvPr>
            <p:ph type="sldNum" sz="quarter" idx="12"/>
          </p:nvPr>
        </p:nvSpPr>
        <p:spPr/>
        <p:txBody>
          <a:bodyPr/>
          <a:lstStyle>
            <a:lvl1pPr>
              <a:defRPr/>
            </a:lvl1pPr>
          </a:lstStyle>
          <a:p>
            <a:pPr>
              <a:defRPr/>
            </a:pPr>
            <a:fld id="{AA9C14C8-053A-47ED-A7C2-E42550A6AE45}" type="slidenum">
              <a:rPr lang="ru-RU" altLang="en-US"/>
              <a:pPr>
                <a:defRPr/>
              </a:pPr>
              <a:t>‹#›</a:t>
            </a:fld>
            <a:endParaRPr lang="ru-RU" altLang="en-US" dirty="0"/>
          </a:p>
        </p:txBody>
      </p:sp>
    </p:spTree>
    <p:extLst>
      <p:ext uri="{BB962C8B-B14F-4D97-AF65-F5344CB8AC3E}">
        <p14:creationId xmlns:p14="http://schemas.microsoft.com/office/powerpoint/2010/main" val="4239362078"/>
      </p:ext>
    </p:extLst>
  </p:cSld>
  <p:clrMapOvr>
    <a:masterClrMapping/>
  </p:clrMapOvr>
  <p:transition spd="slow">
    <p:wipe dir="r"/>
    <p:sndAc>
      <p:stSnd>
        <p:snd r:embed="rId1" name="coin.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ru-RU"/>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E5E00DA8-9E8C-4074-81DC-E333BACEB5F7}"/>
              </a:ext>
            </a:extLst>
          </p:cNvPr>
          <p:cNvSpPr>
            <a:spLocks noGrp="1"/>
          </p:cNvSpPr>
          <p:nvPr>
            <p:ph type="dt" sz="half" idx="10"/>
          </p:nvPr>
        </p:nvSpPr>
        <p:spPr/>
        <p:txBody>
          <a:bodyPr/>
          <a:lstStyle>
            <a:lvl1pPr>
              <a:defRPr/>
            </a:lvl1pPr>
          </a:lstStyle>
          <a:p>
            <a:pPr>
              <a:defRPr/>
            </a:pPr>
            <a:fld id="{E5D9E981-EAD1-CC44-A96F-52D7117A3C20}" type="datetime1">
              <a:rPr lang="en-AU" smtClean="0"/>
              <a:t>20/11/2023</a:t>
            </a:fld>
            <a:endParaRPr lang="ru-RU" dirty="0"/>
          </a:p>
        </p:txBody>
      </p:sp>
      <p:sp>
        <p:nvSpPr>
          <p:cNvPr id="5" name="Footer Placeholder 4">
            <a:extLst>
              <a:ext uri="{FF2B5EF4-FFF2-40B4-BE49-F238E27FC236}">
                <a16:creationId xmlns:a16="http://schemas.microsoft.com/office/drawing/2014/main" id="{9DE1E923-A684-4D96-9CD5-23A50281289A}"/>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6" name="Slide Number Placeholder 5">
            <a:extLst>
              <a:ext uri="{FF2B5EF4-FFF2-40B4-BE49-F238E27FC236}">
                <a16:creationId xmlns:a16="http://schemas.microsoft.com/office/drawing/2014/main" id="{11024E27-857D-4ADA-81E2-264C602F2C19}"/>
              </a:ext>
            </a:extLst>
          </p:cNvPr>
          <p:cNvSpPr>
            <a:spLocks noGrp="1"/>
          </p:cNvSpPr>
          <p:nvPr>
            <p:ph type="sldNum" sz="quarter" idx="12"/>
          </p:nvPr>
        </p:nvSpPr>
        <p:spPr/>
        <p:txBody>
          <a:bodyPr/>
          <a:lstStyle>
            <a:lvl1pPr>
              <a:defRPr/>
            </a:lvl1pPr>
          </a:lstStyle>
          <a:p>
            <a:pPr>
              <a:defRPr/>
            </a:pPr>
            <a:fld id="{905C2AC7-BC8A-4658-A615-E08F026C6B8A}" type="slidenum">
              <a:rPr lang="ru-RU" altLang="en-US"/>
              <a:pPr>
                <a:defRPr/>
              </a:pPr>
              <a:t>‹#›</a:t>
            </a:fld>
            <a:endParaRPr lang="ru-RU" altLang="en-US" dirty="0"/>
          </a:p>
        </p:txBody>
      </p:sp>
    </p:spTree>
    <p:extLst>
      <p:ext uri="{BB962C8B-B14F-4D97-AF65-F5344CB8AC3E}">
        <p14:creationId xmlns:p14="http://schemas.microsoft.com/office/powerpoint/2010/main" val="885769401"/>
      </p:ext>
    </p:extLst>
  </p:cSld>
  <p:clrMapOvr>
    <a:masterClrMapping/>
  </p:clrMapOvr>
  <p:transition spd="slow">
    <p:wipe dir="r"/>
    <p:sndAc>
      <p:stSnd>
        <p:snd r:embed="rId1" name="coin.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9CB08-3654-9AE9-6764-B260F86261D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7B79FC4F-85AA-CBC0-F175-9B78982F7B21}"/>
              </a:ext>
            </a:extLst>
          </p:cNvPr>
          <p:cNvSpPr>
            <a:spLocks noGrp="1"/>
          </p:cNvSpPr>
          <p:nvPr>
            <p:ph type="dt" sz="half" idx="10"/>
          </p:nvPr>
        </p:nvSpPr>
        <p:spPr/>
        <p:txBody>
          <a:bodyPr/>
          <a:lstStyle/>
          <a:p>
            <a:pPr>
              <a:defRPr/>
            </a:pPr>
            <a:fld id="{8A61D7BE-0B01-2F40-924F-F0AA185F69D4}" type="datetime1">
              <a:rPr lang="en-AU" smtClean="0"/>
              <a:t>20/11/2023</a:t>
            </a:fld>
            <a:endParaRPr lang="ru-RU" dirty="0"/>
          </a:p>
        </p:txBody>
      </p:sp>
      <p:sp>
        <p:nvSpPr>
          <p:cNvPr id="4" name="Footer Placeholder 3">
            <a:extLst>
              <a:ext uri="{FF2B5EF4-FFF2-40B4-BE49-F238E27FC236}">
                <a16:creationId xmlns:a16="http://schemas.microsoft.com/office/drawing/2014/main" id="{EE177D6E-77CB-3C36-6730-DCD2C34BB3C8}"/>
              </a:ext>
            </a:extLst>
          </p:cNvPr>
          <p:cNvSpPr>
            <a:spLocks noGrp="1"/>
          </p:cNvSpPr>
          <p:nvPr>
            <p:ph type="ftr" sz="quarter" idx="11"/>
          </p:nvPr>
        </p:nvSpPr>
        <p:spPr/>
        <p:txBody>
          <a:bodyPr/>
          <a:lstStyle/>
          <a:p>
            <a:pPr>
              <a:defRPr/>
            </a:pPr>
            <a:r>
              <a:rPr lang="en-AU" dirty="0"/>
              <a:t>PEMPAL Vienna Nov 2023</a:t>
            </a:r>
            <a:endParaRPr lang="ru-RU" dirty="0"/>
          </a:p>
        </p:txBody>
      </p:sp>
      <p:sp>
        <p:nvSpPr>
          <p:cNvPr id="5" name="Slide Number Placeholder 4">
            <a:extLst>
              <a:ext uri="{FF2B5EF4-FFF2-40B4-BE49-F238E27FC236}">
                <a16:creationId xmlns:a16="http://schemas.microsoft.com/office/drawing/2014/main" id="{5CB28C42-BA66-7ACC-5ADA-9E811615ABF1}"/>
              </a:ext>
            </a:extLst>
          </p:cNvPr>
          <p:cNvSpPr>
            <a:spLocks noGrp="1"/>
          </p:cNvSpPr>
          <p:nvPr>
            <p:ph type="sldNum" sz="quarter" idx="12"/>
          </p:nvPr>
        </p:nvSpPr>
        <p:spPr/>
        <p:txBody>
          <a:bodyPr/>
          <a:lstStyle/>
          <a:p>
            <a:pPr>
              <a:defRPr/>
            </a:pPr>
            <a:fld id="{3A541A2D-ED5A-4864-A429-27F6C096175A}" type="slidenum">
              <a:rPr lang="ru-RU" altLang="en-US" smtClean="0"/>
              <a:pPr>
                <a:defRPr/>
              </a:pPr>
              <a:t>‹#›</a:t>
            </a:fld>
            <a:endParaRPr lang="ru-RU" altLang="en-US" dirty="0"/>
          </a:p>
        </p:txBody>
      </p:sp>
    </p:spTree>
    <p:extLst>
      <p:ext uri="{BB962C8B-B14F-4D97-AF65-F5344CB8AC3E}">
        <p14:creationId xmlns:p14="http://schemas.microsoft.com/office/powerpoint/2010/main" val="683577791"/>
      </p:ext>
    </p:extLst>
  </p:cSld>
  <p:clrMapOvr>
    <a:masterClrMapping/>
  </p:clrMapOvr>
  <p:transition spd="slow">
    <p:wipe dir="r"/>
    <p:sndAc>
      <p:stSnd>
        <p:snd r:embed="rId1" name="coin.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F3AE1371-6BB2-49BB-9AE0-14A23F04A622}"/>
              </a:ext>
            </a:extLst>
          </p:cNvPr>
          <p:cNvSpPr>
            <a:spLocks noGrp="1"/>
          </p:cNvSpPr>
          <p:nvPr>
            <p:ph type="dt" sz="half" idx="10"/>
          </p:nvPr>
        </p:nvSpPr>
        <p:spPr/>
        <p:txBody>
          <a:bodyPr/>
          <a:lstStyle>
            <a:lvl1pPr>
              <a:defRPr/>
            </a:lvl1pPr>
          </a:lstStyle>
          <a:p>
            <a:pPr>
              <a:defRPr/>
            </a:pPr>
            <a:fld id="{ADFD135B-0647-4845-AF2D-5292FE2FFB9F}" type="datetime1">
              <a:rPr lang="en-AU" smtClean="0"/>
              <a:t>20/11/2023</a:t>
            </a:fld>
            <a:endParaRPr lang="ru-RU" dirty="0"/>
          </a:p>
        </p:txBody>
      </p:sp>
      <p:sp>
        <p:nvSpPr>
          <p:cNvPr id="5" name="Footer Placeholder 4">
            <a:extLst>
              <a:ext uri="{FF2B5EF4-FFF2-40B4-BE49-F238E27FC236}">
                <a16:creationId xmlns:a16="http://schemas.microsoft.com/office/drawing/2014/main" id="{4B0012B0-E4BD-4C82-8AB2-152E7D0A1275}"/>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6" name="Slide Number Placeholder 5">
            <a:extLst>
              <a:ext uri="{FF2B5EF4-FFF2-40B4-BE49-F238E27FC236}">
                <a16:creationId xmlns:a16="http://schemas.microsoft.com/office/drawing/2014/main" id="{2D138B9B-6C09-42AE-8840-3265E1B6225A}"/>
              </a:ext>
            </a:extLst>
          </p:cNvPr>
          <p:cNvSpPr>
            <a:spLocks noGrp="1"/>
          </p:cNvSpPr>
          <p:nvPr>
            <p:ph type="sldNum" sz="quarter" idx="12"/>
          </p:nvPr>
        </p:nvSpPr>
        <p:spPr/>
        <p:txBody>
          <a:bodyPr/>
          <a:lstStyle>
            <a:lvl1pPr>
              <a:defRPr/>
            </a:lvl1pPr>
          </a:lstStyle>
          <a:p>
            <a:pPr>
              <a:defRPr/>
            </a:pPr>
            <a:fld id="{87D4BA1C-9A8B-436B-A337-6A2CE014F201}" type="slidenum">
              <a:rPr lang="ru-RU" altLang="en-US"/>
              <a:pPr>
                <a:defRPr/>
              </a:pPr>
              <a:t>‹#›</a:t>
            </a:fld>
            <a:endParaRPr lang="ru-RU" altLang="en-US" dirty="0"/>
          </a:p>
        </p:txBody>
      </p:sp>
    </p:spTree>
    <p:extLst>
      <p:ext uri="{BB962C8B-B14F-4D97-AF65-F5344CB8AC3E}">
        <p14:creationId xmlns:p14="http://schemas.microsoft.com/office/powerpoint/2010/main" val="1913769266"/>
      </p:ext>
    </p:extLst>
  </p:cSld>
  <p:clrMapOvr>
    <a:masterClrMapping/>
  </p:clrMapOvr>
  <p:transition spd="slow">
    <p:wipe dir="r"/>
    <p:sndAc>
      <p:stSnd>
        <p:snd r:embed="rId1" name="coin.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ru-RU"/>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2D5AEE-4435-4ACE-900E-F67FB8C3F14B}"/>
              </a:ext>
            </a:extLst>
          </p:cNvPr>
          <p:cNvSpPr>
            <a:spLocks noGrp="1"/>
          </p:cNvSpPr>
          <p:nvPr>
            <p:ph type="dt" sz="half" idx="10"/>
          </p:nvPr>
        </p:nvSpPr>
        <p:spPr/>
        <p:txBody>
          <a:bodyPr/>
          <a:lstStyle>
            <a:lvl1pPr>
              <a:defRPr/>
            </a:lvl1pPr>
          </a:lstStyle>
          <a:p>
            <a:pPr>
              <a:defRPr/>
            </a:pPr>
            <a:fld id="{49BFC644-B6F2-C142-A4FC-2FFA605772A1}" type="datetime1">
              <a:rPr lang="en-AU" smtClean="0"/>
              <a:t>20/11/2023</a:t>
            </a:fld>
            <a:endParaRPr lang="ru-RU" dirty="0"/>
          </a:p>
        </p:txBody>
      </p:sp>
      <p:sp>
        <p:nvSpPr>
          <p:cNvPr id="5" name="Footer Placeholder 4">
            <a:extLst>
              <a:ext uri="{FF2B5EF4-FFF2-40B4-BE49-F238E27FC236}">
                <a16:creationId xmlns:a16="http://schemas.microsoft.com/office/drawing/2014/main" id="{BB01E367-DFB8-4FCE-AFC8-439DEBAF2CF7}"/>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6" name="Slide Number Placeholder 5">
            <a:extLst>
              <a:ext uri="{FF2B5EF4-FFF2-40B4-BE49-F238E27FC236}">
                <a16:creationId xmlns:a16="http://schemas.microsoft.com/office/drawing/2014/main" id="{02E3357E-28B8-4BA4-8546-2766B9FBBE2C}"/>
              </a:ext>
            </a:extLst>
          </p:cNvPr>
          <p:cNvSpPr>
            <a:spLocks noGrp="1"/>
          </p:cNvSpPr>
          <p:nvPr>
            <p:ph type="sldNum" sz="quarter" idx="12"/>
          </p:nvPr>
        </p:nvSpPr>
        <p:spPr/>
        <p:txBody>
          <a:bodyPr/>
          <a:lstStyle>
            <a:lvl1pPr>
              <a:defRPr/>
            </a:lvl1pPr>
          </a:lstStyle>
          <a:p>
            <a:pPr>
              <a:defRPr/>
            </a:pPr>
            <a:fld id="{A9E83698-28FF-4065-AC9A-207A8CB5EBC5}" type="slidenum">
              <a:rPr lang="ru-RU" altLang="en-US"/>
              <a:pPr>
                <a:defRPr/>
              </a:pPr>
              <a:t>‹#›</a:t>
            </a:fld>
            <a:endParaRPr lang="ru-RU" altLang="en-US" dirty="0"/>
          </a:p>
        </p:txBody>
      </p:sp>
    </p:spTree>
    <p:extLst>
      <p:ext uri="{BB962C8B-B14F-4D97-AF65-F5344CB8AC3E}">
        <p14:creationId xmlns:p14="http://schemas.microsoft.com/office/powerpoint/2010/main" val="786305286"/>
      </p:ext>
    </p:extLst>
  </p:cSld>
  <p:clrMapOvr>
    <a:masterClrMapping/>
  </p:clrMapOvr>
  <p:transition spd="slow">
    <p:wipe dir="r"/>
    <p:sndAc>
      <p:stSnd>
        <p:snd r:embed="rId1" name="coin.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sz="half" idx="1"/>
          </p:nvPr>
        </p:nvSpPr>
        <p:spPr>
          <a:xfrm>
            <a:off x="983432" y="1653288"/>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p:cNvSpPr>
            <a:spLocks noGrp="1"/>
          </p:cNvSpPr>
          <p:nvPr>
            <p:ph sz="half" idx="2"/>
          </p:nvPr>
        </p:nvSpPr>
        <p:spPr>
          <a:xfrm>
            <a:off x="6469832" y="160325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3">
            <a:extLst>
              <a:ext uri="{FF2B5EF4-FFF2-40B4-BE49-F238E27FC236}">
                <a16:creationId xmlns:a16="http://schemas.microsoft.com/office/drawing/2014/main" id="{2A194372-DC83-4BFB-BAFA-FB91F973C72A}"/>
              </a:ext>
            </a:extLst>
          </p:cNvPr>
          <p:cNvSpPr>
            <a:spLocks noGrp="1"/>
          </p:cNvSpPr>
          <p:nvPr>
            <p:ph type="dt" sz="half" idx="10"/>
          </p:nvPr>
        </p:nvSpPr>
        <p:spPr/>
        <p:txBody>
          <a:bodyPr/>
          <a:lstStyle>
            <a:lvl1pPr>
              <a:defRPr/>
            </a:lvl1pPr>
          </a:lstStyle>
          <a:p>
            <a:pPr>
              <a:defRPr/>
            </a:pPr>
            <a:fld id="{966D9589-33D6-4047-A3D8-64ECAA6D2600}" type="datetime1">
              <a:rPr lang="en-AU" smtClean="0"/>
              <a:t>20/11/2023</a:t>
            </a:fld>
            <a:endParaRPr lang="ru-RU" dirty="0"/>
          </a:p>
        </p:txBody>
      </p:sp>
      <p:sp>
        <p:nvSpPr>
          <p:cNvPr id="6" name="Footer Placeholder 4">
            <a:extLst>
              <a:ext uri="{FF2B5EF4-FFF2-40B4-BE49-F238E27FC236}">
                <a16:creationId xmlns:a16="http://schemas.microsoft.com/office/drawing/2014/main" id="{04248320-515C-4425-9250-9E0114E18143}"/>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7" name="Slide Number Placeholder 5">
            <a:extLst>
              <a:ext uri="{FF2B5EF4-FFF2-40B4-BE49-F238E27FC236}">
                <a16:creationId xmlns:a16="http://schemas.microsoft.com/office/drawing/2014/main" id="{D7DFFC55-0B97-4C68-86B0-18F95CCCA9C8}"/>
              </a:ext>
            </a:extLst>
          </p:cNvPr>
          <p:cNvSpPr>
            <a:spLocks noGrp="1"/>
          </p:cNvSpPr>
          <p:nvPr>
            <p:ph type="sldNum" sz="quarter" idx="12"/>
          </p:nvPr>
        </p:nvSpPr>
        <p:spPr/>
        <p:txBody>
          <a:bodyPr/>
          <a:lstStyle>
            <a:lvl1pPr>
              <a:defRPr/>
            </a:lvl1pPr>
          </a:lstStyle>
          <a:p>
            <a:pPr>
              <a:defRPr/>
            </a:pPr>
            <a:fld id="{7B8418F8-84FD-42E0-B491-ADE85CC8EC47}" type="slidenum">
              <a:rPr lang="ru-RU" altLang="en-US"/>
              <a:pPr>
                <a:defRPr/>
              </a:pPr>
              <a:t>‹#›</a:t>
            </a:fld>
            <a:endParaRPr lang="ru-RU" altLang="en-US" dirty="0"/>
          </a:p>
        </p:txBody>
      </p:sp>
    </p:spTree>
    <p:extLst>
      <p:ext uri="{BB962C8B-B14F-4D97-AF65-F5344CB8AC3E}">
        <p14:creationId xmlns:p14="http://schemas.microsoft.com/office/powerpoint/2010/main" val="2427796653"/>
      </p:ext>
    </p:extLst>
  </p:cSld>
  <p:clrMapOvr>
    <a:masterClrMapping/>
  </p:clrMapOvr>
  <p:transition spd="slow">
    <p:wipe dir="r"/>
    <p:sndAc>
      <p:stSnd>
        <p:snd r:embed="rId1" name="coin.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ru-RU"/>
          </a:p>
        </p:txBody>
      </p:sp>
      <p:sp>
        <p:nvSpPr>
          <p:cNvPr id="3" name="Text Placeholder 2"/>
          <p:cNvSpPr>
            <a:spLocks noGrp="1"/>
          </p:cNvSpPr>
          <p:nvPr>
            <p:ph type="body" idx="1"/>
          </p:nvPr>
        </p:nvSpPr>
        <p:spPr>
          <a:xfrm>
            <a:off x="904845"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85037"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5" name="Text Placeholder 4"/>
          <p:cNvSpPr>
            <a:spLocks noGrp="1"/>
          </p:cNvSpPr>
          <p:nvPr>
            <p:ph type="body" sz="quarter" idx="3"/>
          </p:nvPr>
        </p:nvSpPr>
        <p:spPr>
          <a:xfrm>
            <a:off x="6567199" y="1518508"/>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78215"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7" name="Date Placeholder 3">
            <a:extLst>
              <a:ext uri="{FF2B5EF4-FFF2-40B4-BE49-F238E27FC236}">
                <a16:creationId xmlns:a16="http://schemas.microsoft.com/office/drawing/2014/main" id="{4D56A3ED-CC2E-4EE9-832B-FFFE5AE57BE4}"/>
              </a:ext>
            </a:extLst>
          </p:cNvPr>
          <p:cNvSpPr>
            <a:spLocks noGrp="1"/>
          </p:cNvSpPr>
          <p:nvPr>
            <p:ph type="dt" sz="half" idx="10"/>
          </p:nvPr>
        </p:nvSpPr>
        <p:spPr/>
        <p:txBody>
          <a:bodyPr/>
          <a:lstStyle>
            <a:lvl1pPr>
              <a:defRPr/>
            </a:lvl1pPr>
          </a:lstStyle>
          <a:p>
            <a:pPr>
              <a:defRPr/>
            </a:pPr>
            <a:fld id="{AA850931-9B7C-1E47-B855-48D6EA113053}" type="datetime1">
              <a:rPr lang="en-AU" smtClean="0"/>
              <a:t>20/11/2023</a:t>
            </a:fld>
            <a:endParaRPr lang="ru-RU" dirty="0"/>
          </a:p>
        </p:txBody>
      </p:sp>
      <p:sp>
        <p:nvSpPr>
          <p:cNvPr id="8" name="Footer Placeholder 4">
            <a:extLst>
              <a:ext uri="{FF2B5EF4-FFF2-40B4-BE49-F238E27FC236}">
                <a16:creationId xmlns:a16="http://schemas.microsoft.com/office/drawing/2014/main" id="{1D8CB449-5A5C-4757-B581-B6F97B72743C}"/>
              </a:ext>
            </a:extLst>
          </p:cNvPr>
          <p:cNvSpPr>
            <a:spLocks noGrp="1"/>
          </p:cNvSpPr>
          <p:nvPr>
            <p:ph type="ftr" sz="quarter" idx="11"/>
          </p:nvPr>
        </p:nvSpPr>
        <p:spPr/>
        <p:txBody>
          <a:bodyPr/>
          <a:lstStyle>
            <a:lvl1pPr>
              <a:defRPr/>
            </a:lvl1pPr>
          </a:lstStyle>
          <a:p>
            <a:pPr>
              <a:defRPr/>
            </a:pPr>
            <a:r>
              <a:rPr lang="en-AU" dirty="0"/>
              <a:t>PEMPAL Vienna November 2023</a:t>
            </a:r>
            <a:endParaRPr lang="ru-RU" dirty="0"/>
          </a:p>
        </p:txBody>
      </p:sp>
      <p:sp>
        <p:nvSpPr>
          <p:cNvPr id="9" name="Slide Number Placeholder 5">
            <a:extLst>
              <a:ext uri="{FF2B5EF4-FFF2-40B4-BE49-F238E27FC236}">
                <a16:creationId xmlns:a16="http://schemas.microsoft.com/office/drawing/2014/main" id="{F98568A1-CF8F-40AB-85CF-1DD294E02F22}"/>
              </a:ext>
            </a:extLst>
          </p:cNvPr>
          <p:cNvSpPr>
            <a:spLocks noGrp="1"/>
          </p:cNvSpPr>
          <p:nvPr>
            <p:ph type="sldNum" sz="quarter" idx="12"/>
          </p:nvPr>
        </p:nvSpPr>
        <p:spPr/>
        <p:txBody>
          <a:bodyPr/>
          <a:lstStyle>
            <a:lvl1pPr>
              <a:defRPr/>
            </a:lvl1pPr>
          </a:lstStyle>
          <a:p>
            <a:pPr>
              <a:defRPr/>
            </a:pPr>
            <a:fld id="{9D41F442-4DE3-428D-A66D-F30CB2634F79}" type="slidenum">
              <a:rPr lang="ru-RU" altLang="en-US"/>
              <a:pPr>
                <a:defRPr/>
              </a:pPr>
              <a:t>‹#›</a:t>
            </a:fld>
            <a:endParaRPr lang="ru-RU" altLang="en-US" dirty="0"/>
          </a:p>
        </p:txBody>
      </p:sp>
    </p:spTree>
    <p:extLst>
      <p:ext uri="{BB962C8B-B14F-4D97-AF65-F5344CB8AC3E}">
        <p14:creationId xmlns:p14="http://schemas.microsoft.com/office/powerpoint/2010/main" val="839639958"/>
      </p:ext>
    </p:extLst>
  </p:cSld>
  <p:clrMapOvr>
    <a:masterClrMapping/>
  </p:clrMapOvr>
  <p:transition spd="slow">
    <p:wipe dir="r"/>
    <p:sndAc>
      <p:stSnd>
        <p:snd r:embed="rId1" name="coin.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Date Placeholder 3">
            <a:extLst>
              <a:ext uri="{FF2B5EF4-FFF2-40B4-BE49-F238E27FC236}">
                <a16:creationId xmlns:a16="http://schemas.microsoft.com/office/drawing/2014/main" id="{EDF81F96-05DC-40AE-873F-01C173210D57}"/>
              </a:ext>
            </a:extLst>
          </p:cNvPr>
          <p:cNvSpPr>
            <a:spLocks noGrp="1"/>
          </p:cNvSpPr>
          <p:nvPr>
            <p:ph type="dt" sz="half" idx="10"/>
          </p:nvPr>
        </p:nvSpPr>
        <p:spPr/>
        <p:txBody>
          <a:bodyPr/>
          <a:lstStyle>
            <a:lvl1pPr>
              <a:defRPr/>
            </a:lvl1pPr>
          </a:lstStyle>
          <a:p>
            <a:pPr>
              <a:defRPr/>
            </a:pPr>
            <a:fld id="{0B835DC5-72CA-F442-AA56-9341A303A78E}" type="datetime1">
              <a:rPr lang="en-AU" smtClean="0"/>
              <a:t>20/11/2023</a:t>
            </a:fld>
            <a:endParaRPr lang="ru-RU" dirty="0"/>
          </a:p>
        </p:txBody>
      </p:sp>
      <p:sp>
        <p:nvSpPr>
          <p:cNvPr id="4" name="Footer Placeholder 4">
            <a:extLst>
              <a:ext uri="{FF2B5EF4-FFF2-40B4-BE49-F238E27FC236}">
                <a16:creationId xmlns:a16="http://schemas.microsoft.com/office/drawing/2014/main" id="{D87CED54-580B-45A5-9AF9-560167AED562}"/>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5" name="Slide Number Placeholder 5">
            <a:extLst>
              <a:ext uri="{FF2B5EF4-FFF2-40B4-BE49-F238E27FC236}">
                <a16:creationId xmlns:a16="http://schemas.microsoft.com/office/drawing/2014/main" id="{CEA1CC6F-9496-4031-B774-1DDF46F75F3E}"/>
              </a:ext>
            </a:extLst>
          </p:cNvPr>
          <p:cNvSpPr>
            <a:spLocks noGrp="1"/>
          </p:cNvSpPr>
          <p:nvPr>
            <p:ph type="sldNum" sz="quarter" idx="12"/>
          </p:nvPr>
        </p:nvSpPr>
        <p:spPr/>
        <p:txBody>
          <a:bodyPr/>
          <a:lstStyle>
            <a:lvl1pPr>
              <a:defRPr/>
            </a:lvl1pPr>
          </a:lstStyle>
          <a:p>
            <a:pPr>
              <a:defRPr/>
            </a:pPr>
            <a:fld id="{F05362E0-FDCA-47E4-960D-E662169949D1}" type="slidenum">
              <a:rPr lang="ru-RU" altLang="en-US"/>
              <a:pPr>
                <a:defRPr/>
              </a:pPr>
              <a:t>‹#›</a:t>
            </a:fld>
            <a:endParaRPr lang="ru-RU" altLang="en-US" dirty="0"/>
          </a:p>
        </p:txBody>
      </p:sp>
    </p:spTree>
    <p:extLst>
      <p:ext uri="{BB962C8B-B14F-4D97-AF65-F5344CB8AC3E}">
        <p14:creationId xmlns:p14="http://schemas.microsoft.com/office/powerpoint/2010/main" val="630867948"/>
      </p:ext>
    </p:extLst>
  </p:cSld>
  <p:clrMapOvr>
    <a:masterClrMapping/>
  </p:clrMapOvr>
  <p:transition spd="slow">
    <p:wipe dir="r"/>
    <p:sndAc>
      <p:stSnd>
        <p:snd r:embed="rId1" name="coin.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EABF9AF-8CDB-43C5-8262-7892F93033DE}"/>
              </a:ext>
            </a:extLst>
          </p:cNvPr>
          <p:cNvSpPr>
            <a:spLocks noGrp="1"/>
          </p:cNvSpPr>
          <p:nvPr>
            <p:ph type="dt" sz="half" idx="10"/>
          </p:nvPr>
        </p:nvSpPr>
        <p:spPr/>
        <p:txBody>
          <a:bodyPr/>
          <a:lstStyle>
            <a:lvl1pPr>
              <a:defRPr/>
            </a:lvl1pPr>
          </a:lstStyle>
          <a:p>
            <a:pPr>
              <a:defRPr/>
            </a:pPr>
            <a:fld id="{0353A564-B126-9C48-8170-72522549D76A}" type="datetime1">
              <a:rPr lang="en-AU" smtClean="0"/>
              <a:t>20/11/2023</a:t>
            </a:fld>
            <a:endParaRPr lang="ru-RU" dirty="0"/>
          </a:p>
        </p:txBody>
      </p:sp>
      <p:sp>
        <p:nvSpPr>
          <p:cNvPr id="3" name="Footer Placeholder 4">
            <a:extLst>
              <a:ext uri="{FF2B5EF4-FFF2-40B4-BE49-F238E27FC236}">
                <a16:creationId xmlns:a16="http://schemas.microsoft.com/office/drawing/2014/main" id="{64856491-1FBD-4CFF-8A07-47971B20533C}"/>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4" name="Slide Number Placeholder 5">
            <a:extLst>
              <a:ext uri="{FF2B5EF4-FFF2-40B4-BE49-F238E27FC236}">
                <a16:creationId xmlns:a16="http://schemas.microsoft.com/office/drawing/2014/main" id="{3F9C3611-9C79-44E9-B521-6A4822BD7900}"/>
              </a:ext>
            </a:extLst>
          </p:cNvPr>
          <p:cNvSpPr>
            <a:spLocks noGrp="1"/>
          </p:cNvSpPr>
          <p:nvPr>
            <p:ph type="sldNum" sz="quarter" idx="12"/>
          </p:nvPr>
        </p:nvSpPr>
        <p:spPr/>
        <p:txBody>
          <a:bodyPr/>
          <a:lstStyle>
            <a:lvl1pPr>
              <a:defRPr/>
            </a:lvl1pPr>
          </a:lstStyle>
          <a:p>
            <a:pPr>
              <a:defRPr/>
            </a:pPr>
            <a:fld id="{B72108D4-C678-4E98-A71C-22CA1C22B5B9}" type="slidenum">
              <a:rPr lang="ru-RU" altLang="en-US"/>
              <a:pPr>
                <a:defRPr/>
              </a:pPr>
              <a:t>‹#›</a:t>
            </a:fld>
            <a:endParaRPr lang="ru-RU" altLang="en-US" dirty="0"/>
          </a:p>
        </p:txBody>
      </p:sp>
    </p:spTree>
    <p:extLst>
      <p:ext uri="{BB962C8B-B14F-4D97-AF65-F5344CB8AC3E}">
        <p14:creationId xmlns:p14="http://schemas.microsoft.com/office/powerpoint/2010/main" val="1496185158"/>
      </p:ext>
    </p:extLst>
  </p:cSld>
  <p:clrMapOvr>
    <a:masterClrMapping/>
  </p:clrMapOvr>
  <p:transition spd="slow">
    <p:wipe dir="r"/>
    <p:sndAc>
      <p:stSnd>
        <p:snd r:embed="rId1" name="coin.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ru-RU"/>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8B7CA46-7ABE-45EF-ACB1-0A1941CC177E}"/>
              </a:ext>
            </a:extLst>
          </p:cNvPr>
          <p:cNvSpPr>
            <a:spLocks noGrp="1"/>
          </p:cNvSpPr>
          <p:nvPr>
            <p:ph type="dt" sz="half" idx="10"/>
          </p:nvPr>
        </p:nvSpPr>
        <p:spPr/>
        <p:txBody>
          <a:bodyPr/>
          <a:lstStyle>
            <a:lvl1pPr>
              <a:defRPr/>
            </a:lvl1pPr>
          </a:lstStyle>
          <a:p>
            <a:pPr>
              <a:defRPr/>
            </a:pPr>
            <a:fld id="{50DF86FB-64A7-1847-9DE6-A817D592C7F3}" type="datetime1">
              <a:rPr lang="en-AU" smtClean="0"/>
              <a:t>20/11/2023</a:t>
            </a:fld>
            <a:endParaRPr lang="ru-RU" dirty="0"/>
          </a:p>
        </p:txBody>
      </p:sp>
      <p:sp>
        <p:nvSpPr>
          <p:cNvPr id="6" name="Footer Placeholder 4">
            <a:extLst>
              <a:ext uri="{FF2B5EF4-FFF2-40B4-BE49-F238E27FC236}">
                <a16:creationId xmlns:a16="http://schemas.microsoft.com/office/drawing/2014/main" id="{EC0A4B39-0D77-4F96-9DFA-DE1380C66161}"/>
              </a:ext>
            </a:extLst>
          </p:cNvPr>
          <p:cNvSpPr>
            <a:spLocks noGrp="1"/>
          </p:cNvSpPr>
          <p:nvPr>
            <p:ph type="ftr" sz="quarter" idx="11"/>
          </p:nvPr>
        </p:nvSpPr>
        <p:spPr/>
        <p:txBody>
          <a:bodyPr/>
          <a:lstStyle>
            <a:lvl1pPr>
              <a:defRPr/>
            </a:lvl1pPr>
          </a:lstStyle>
          <a:p>
            <a:pPr>
              <a:defRPr/>
            </a:pPr>
            <a:r>
              <a:rPr lang="en-AU" dirty="0"/>
              <a:t>PEMPAL Vienna Nov 2023</a:t>
            </a:r>
            <a:endParaRPr lang="ru-RU" dirty="0"/>
          </a:p>
        </p:txBody>
      </p:sp>
      <p:sp>
        <p:nvSpPr>
          <p:cNvPr id="7" name="Slide Number Placeholder 5">
            <a:extLst>
              <a:ext uri="{FF2B5EF4-FFF2-40B4-BE49-F238E27FC236}">
                <a16:creationId xmlns:a16="http://schemas.microsoft.com/office/drawing/2014/main" id="{8F9D8E61-0B07-4353-9E7F-3B476A7648C8}"/>
              </a:ext>
            </a:extLst>
          </p:cNvPr>
          <p:cNvSpPr>
            <a:spLocks noGrp="1"/>
          </p:cNvSpPr>
          <p:nvPr>
            <p:ph type="sldNum" sz="quarter" idx="12"/>
          </p:nvPr>
        </p:nvSpPr>
        <p:spPr/>
        <p:txBody>
          <a:bodyPr/>
          <a:lstStyle>
            <a:lvl1pPr>
              <a:defRPr/>
            </a:lvl1pPr>
          </a:lstStyle>
          <a:p>
            <a:pPr>
              <a:defRPr/>
            </a:pPr>
            <a:fld id="{06618A1A-4226-4868-9C6C-355BD25A3F52}" type="slidenum">
              <a:rPr lang="ru-RU" altLang="en-US"/>
              <a:pPr>
                <a:defRPr/>
              </a:pPr>
              <a:t>‹#›</a:t>
            </a:fld>
            <a:endParaRPr lang="ru-RU" altLang="en-US" dirty="0"/>
          </a:p>
        </p:txBody>
      </p:sp>
    </p:spTree>
    <p:extLst>
      <p:ext uri="{BB962C8B-B14F-4D97-AF65-F5344CB8AC3E}">
        <p14:creationId xmlns:p14="http://schemas.microsoft.com/office/powerpoint/2010/main" val="2286051702"/>
      </p:ext>
    </p:extLst>
  </p:cSld>
  <p:clrMapOvr>
    <a:masterClrMapping/>
  </p:clrMapOvr>
  <p:transition spd="slow">
    <p:wipe dir="r"/>
    <p:sndAc>
      <p:stSnd>
        <p:snd r:embed="rId1" name="coin.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814A80D-FAF6-49FE-B61F-74E88BDBDEC0}"/>
              </a:ext>
            </a:extLst>
          </p:cNvPr>
          <p:cNvSpPr>
            <a:spLocks noGrp="1"/>
          </p:cNvSpPr>
          <p:nvPr>
            <p:ph type="title"/>
          </p:nvPr>
        </p:nvSpPr>
        <p:spPr bwMode="auto">
          <a:xfrm>
            <a:off x="983432" y="30270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ru-RU" altLang="en-US"/>
          </a:p>
        </p:txBody>
      </p:sp>
      <p:sp>
        <p:nvSpPr>
          <p:cNvPr id="1027" name="Text Placeholder 2">
            <a:extLst>
              <a:ext uri="{FF2B5EF4-FFF2-40B4-BE49-F238E27FC236}">
                <a16:creationId xmlns:a16="http://schemas.microsoft.com/office/drawing/2014/main" id="{FE359D2A-813A-4B2F-A5F1-229F899130BB}"/>
              </a:ext>
            </a:extLst>
          </p:cNvPr>
          <p:cNvSpPr>
            <a:spLocks noGrp="1"/>
          </p:cNvSpPr>
          <p:nvPr>
            <p:ph type="body" idx="1"/>
          </p:nvPr>
        </p:nvSpPr>
        <p:spPr bwMode="auto">
          <a:xfrm>
            <a:off x="1199456" y="1600201"/>
            <a:ext cx="1038294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ru-RU" altLang="en-US" dirty="0"/>
          </a:p>
        </p:txBody>
      </p:sp>
      <p:sp>
        <p:nvSpPr>
          <p:cNvPr id="4" name="Date Placeholder 3">
            <a:extLst>
              <a:ext uri="{FF2B5EF4-FFF2-40B4-BE49-F238E27FC236}">
                <a16:creationId xmlns:a16="http://schemas.microsoft.com/office/drawing/2014/main" id="{6EA605D9-E884-4DF1-8592-FFF919CA48CC}"/>
              </a:ext>
            </a:extLst>
          </p:cNvPr>
          <p:cNvSpPr>
            <a:spLocks noGrp="1"/>
          </p:cNvSpPr>
          <p:nvPr>
            <p:ph type="dt" sz="half" idx="2"/>
          </p:nvPr>
        </p:nvSpPr>
        <p:spPr>
          <a:xfrm>
            <a:off x="630616" y="6356350"/>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A61D7BE-0B01-2F40-924F-F0AA185F69D4}" type="datetime1">
              <a:rPr lang="en-AU" smtClean="0"/>
              <a:t>20/11/2023</a:t>
            </a:fld>
            <a:endParaRPr lang="ru-RU" dirty="0"/>
          </a:p>
        </p:txBody>
      </p:sp>
      <p:sp>
        <p:nvSpPr>
          <p:cNvPr id="5" name="Footer Placeholder 4">
            <a:extLst>
              <a:ext uri="{FF2B5EF4-FFF2-40B4-BE49-F238E27FC236}">
                <a16:creationId xmlns:a16="http://schemas.microsoft.com/office/drawing/2014/main" id="{628FCEE1-1BA8-4BC0-9398-40D09E972C27}"/>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r>
              <a:rPr lang="en-AU" dirty="0"/>
              <a:t>PEMPAL Almaty May 2023</a:t>
            </a:r>
            <a:endParaRPr lang="ru-RU" dirty="0"/>
          </a:p>
        </p:txBody>
      </p:sp>
      <p:sp>
        <p:nvSpPr>
          <p:cNvPr id="6" name="Slide Number Placeholder 5">
            <a:extLst>
              <a:ext uri="{FF2B5EF4-FFF2-40B4-BE49-F238E27FC236}">
                <a16:creationId xmlns:a16="http://schemas.microsoft.com/office/drawing/2014/main" id="{120F3ADE-E208-4798-8699-389EBCB7C399}"/>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3A541A2D-ED5A-4864-A429-27F6C096175A}" type="slidenum">
              <a:rPr lang="ru-RU" altLang="en-US"/>
              <a:pPr>
                <a:defRPr/>
              </a:pPr>
              <a:t>‹#›</a:t>
            </a:fld>
            <a:endParaRPr lang="ru-RU" altLang="en-US" dirty="0"/>
          </a:p>
        </p:txBody>
      </p:sp>
      <p:pic>
        <p:nvPicPr>
          <p:cNvPr id="2" name="Picture 1">
            <a:extLst>
              <a:ext uri="{FF2B5EF4-FFF2-40B4-BE49-F238E27FC236}">
                <a16:creationId xmlns:a16="http://schemas.microsoft.com/office/drawing/2014/main" id="{EFE2F012-EF9C-4442-BF73-FE992DF53ED7}"/>
              </a:ext>
            </a:extLst>
          </p:cNvPr>
          <p:cNvPicPr>
            <a:picLocks noChangeAspect="1"/>
          </p:cNvPicPr>
          <p:nvPr userDrawn="1"/>
        </p:nvPicPr>
        <p:blipFill>
          <a:blip r:embed="rId15"/>
          <a:stretch>
            <a:fillRect/>
          </a:stretch>
        </p:blipFill>
        <p:spPr>
          <a:xfrm>
            <a:off x="-24384" y="0"/>
            <a:ext cx="822960" cy="6858000"/>
          </a:xfrm>
          <a:prstGeom prst="rect">
            <a:avLst/>
          </a:prstGeom>
        </p:spPr>
      </p:pic>
    </p:spTree>
  </p:cSld>
  <p:clrMap bg1="lt1" tx1="dk1" bg2="lt2" tx2="dk2" accent1="accent1" accent2="accent2" accent3="accent3" accent4="accent4" accent5="accent5" accent6="accent6" hlink="hlink" folHlink="folHlink"/>
  <p:sldLayoutIdLst>
    <p:sldLayoutId id="2147483721" r:id="rId1"/>
    <p:sldLayoutId id="2147483732"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Lst>
  <p:transition spd="slow">
    <p:wipe dir="r"/>
    <p:sndAc>
      <p:stSnd>
        <p:snd r:embed="rId14" name="coin.wav"/>
      </p:stSnd>
    </p:sndAc>
  </p:transition>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audio" Target="../media/audio1.wav"/><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audio" Target="../media/audio1.wav"/><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4392E03-9C3B-4BED-8145-D7F5A69722E7}"/>
              </a:ext>
            </a:extLst>
          </p:cNvPr>
          <p:cNvSpPr>
            <a:spLocks noGrp="1"/>
          </p:cNvSpPr>
          <p:nvPr>
            <p:ph type="subTitle" idx="1"/>
          </p:nvPr>
        </p:nvSpPr>
        <p:spPr>
          <a:xfrm>
            <a:off x="4191000" y="1714500"/>
            <a:ext cx="4114800" cy="3429000"/>
          </a:xfrm>
        </p:spPr>
        <p:txBody>
          <a:bodyPr>
            <a:normAutofit/>
          </a:bodyPr>
          <a:lstStyle/>
          <a:p>
            <a:pPr lvl="1">
              <a:buFont typeface="Arial" charset="0"/>
              <a:buNone/>
              <a:defRPr/>
            </a:pPr>
            <a:r>
              <a:rPr lang="hr-HR" sz="4400" b="1">
                <a:solidFill>
                  <a:srgbClr val="C00000"/>
                </a:solidFill>
              </a:rPr>
              <a:t> </a:t>
            </a:r>
          </a:p>
        </p:txBody>
      </p:sp>
      <p:pic>
        <p:nvPicPr>
          <p:cNvPr id="4100" name="Picture 3">
            <a:extLst>
              <a:ext uri="{FF2B5EF4-FFF2-40B4-BE49-F238E27FC236}">
                <a16:creationId xmlns:a16="http://schemas.microsoft.com/office/drawing/2014/main" id="{0A846D1C-4D34-422A-AB57-1623F7D30AC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3042071" y="3015456"/>
            <a:ext cx="6858000" cy="82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Slide Number Placeholder 5">
            <a:extLst>
              <a:ext uri="{FF2B5EF4-FFF2-40B4-BE49-F238E27FC236}">
                <a16:creationId xmlns:a16="http://schemas.microsoft.com/office/drawing/2014/main" id="{06D23B3B-B00F-4167-82F0-8E3080C3E291}"/>
              </a:ext>
            </a:extLst>
          </p:cNvPr>
          <p:cNvSpPr>
            <a:spLocks noGrp="1"/>
          </p:cNvSpPr>
          <p:nvPr>
            <p:ph type="sldNum" sz="quarter" idx="12"/>
          </p:nvPr>
        </p:nvSpPr>
        <p:spPr bwMode="auto">
          <a:xfrm>
            <a:off x="8737600" y="6356351"/>
            <a:ext cx="2844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F9C0696-35EC-4ED9-9338-679E99A76DFC}" type="slidenum">
              <a:rPr lang="en-US" altLang="en-US" sz="1200">
                <a:solidFill>
                  <a:srgbClr val="898989"/>
                </a:solidFill>
              </a:rPr>
              <a:pPr>
                <a:spcBef>
                  <a:spcPct val="0"/>
                </a:spcBef>
                <a:buFontTx/>
                <a:buNone/>
              </a:pPr>
              <a:t>1</a:t>
            </a:fld>
            <a:endParaRPr lang="en-US" altLang="en-US" sz="1200">
              <a:solidFill>
                <a:srgbClr val="898989"/>
              </a:solidFill>
            </a:endParaRPr>
          </a:p>
        </p:txBody>
      </p:sp>
      <p:sp>
        <p:nvSpPr>
          <p:cNvPr id="4102" name="TextBox 6">
            <a:extLst>
              <a:ext uri="{FF2B5EF4-FFF2-40B4-BE49-F238E27FC236}">
                <a16:creationId xmlns:a16="http://schemas.microsoft.com/office/drawing/2014/main" id="{3706F680-8173-4884-9241-E3A0CC9AA593}"/>
              </a:ext>
            </a:extLst>
          </p:cNvPr>
          <p:cNvSpPr txBox="1">
            <a:spLocks noChangeArrowheads="1"/>
          </p:cNvSpPr>
          <p:nvPr/>
        </p:nvSpPr>
        <p:spPr bwMode="auto">
          <a:xfrm>
            <a:off x="2711624" y="4226312"/>
            <a:ext cx="75930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hr-HR" sz="2400" b="1" dirty="0">
                <a:solidFill>
                  <a:srgbClr val="004C97"/>
                </a:solidFill>
                <a:latin typeface="Arial" panose="020B0604020202020204" pitchFamily="34" charset="0"/>
              </a:rPr>
              <a:t>Mark </a:t>
            </a:r>
            <a:r>
              <a:rPr lang="hr-HR" sz="2400" b="1" dirty="0" err="1">
                <a:solidFill>
                  <a:srgbClr val="004C97"/>
                </a:solidFill>
                <a:latin typeface="Arial" panose="020B0604020202020204" pitchFamily="34" charset="0"/>
              </a:rPr>
              <a:t>Silins</a:t>
            </a:r>
            <a:endParaRPr lang="hr-HR" sz="2400" b="1" dirty="0">
              <a:solidFill>
                <a:srgbClr val="004C97"/>
              </a:solidFill>
              <a:latin typeface="Arial" panose="020B0604020202020204" pitchFamily="34" charset="0"/>
            </a:endParaRPr>
          </a:p>
          <a:p>
            <a:pPr algn="ctr">
              <a:spcBef>
                <a:spcPct val="0"/>
              </a:spcBef>
              <a:buFontTx/>
              <a:buNone/>
            </a:pPr>
            <a:endParaRPr lang="en-US" altLang="en-US" sz="2400" b="1" dirty="0">
              <a:solidFill>
                <a:srgbClr val="004C97"/>
              </a:solidFill>
              <a:latin typeface="Arial" panose="020B0604020202020204" pitchFamily="34" charset="0"/>
            </a:endParaRPr>
          </a:p>
          <a:p>
            <a:pPr algn="ctr">
              <a:spcBef>
                <a:spcPct val="0"/>
              </a:spcBef>
              <a:buFontTx/>
              <a:buNone/>
            </a:pPr>
            <a:r>
              <a:rPr lang="hr-HR" sz="2400" b="1" dirty="0">
                <a:solidFill>
                  <a:srgbClr val="004C97"/>
                </a:solidFill>
                <a:latin typeface="Arial" panose="020B0604020202020204" pitchFamily="34" charset="0"/>
              </a:rPr>
              <a:t>Sastanak PEMPAL-a</a:t>
            </a:r>
          </a:p>
          <a:p>
            <a:pPr algn="ctr">
              <a:spcBef>
                <a:spcPct val="0"/>
              </a:spcBef>
              <a:buFontTx/>
              <a:buNone/>
            </a:pPr>
            <a:r>
              <a:rPr lang="hr-HR" sz="2400" b="1" dirty="0">
                <a:solidFill>
                  <a:srgbClr val="004C97"/>
                </a:solidFill>
                <a:latin typeface="Arial" panose="020B0604020202020204" pitchFamily="34" charset="0"/>
              </a:rPr>
              <a:t>Beč</a:t>
            </a:r>
          </a:p>
          <a:p>
            <a:pPr algn="ctr">
              <a:spcBef>
                <a:spcPct val="0"/>
              </a:spcBef>
              <a:buFontTx/>
              <a:buNone/>
            </a:pPr>
            <a:r>
              <a:rPr lang="hr-HR" sz="2400" b="1" dirty="0">
                <a:solidFill>
                  <a:srgbClr val="004C97"/>
                </a:solidFill>
                <a:latin typeface="Arial" panose="020B0604020202020204" pitchFamily="34" charset="0"/>
              </a:rPr>
              <a:t>2</a:t>
            </a:r>
            <a:r>
              <a:rPr lang="ru-RU" sz="2400" b="1" dirty="0">
                <a:solidFill>
                  <a:srgbClr val="004C97"/>
                </a:solidFill>
                <a:latin typeface="Arial" panose="020B0604020202020204" pitchFamily="34" charset="0"/>
              </a:rPr>
              <a:t>7</a:t>
            </a:r>
            <a:r>
              <a:rPr lang="hr-HR" sz="2400" b="1" dirty="0">
                <a:solidFill>
                  <a:srgbClr val="004C97"/>
                </a:solidFill>
                <a:latin typeface="Arial" panose="020B0604020202020204" pitchFamily="34" charset="0"/>
              </a:rPr>
              <a:t>. studenoga/novembra 2023.</a:t>
            </a:r>
          </a:p>
        </p:txBody>
      </p:sp>
      <p:sp>
        <p:nvSpPr>
          <p:cNvPr id="8" name="Rounded Rectangle 7">
            <a:extLst>
              <a:ext uri="{FF2B5EF4-FFF2-40B4-BE49-F238E27FC236}">
                <a16:creationId xmlns:a16="http://schemas.microsoft.com/office/drawing/2014/main" id="{A3F8E707-FDBD-4B53-8F18-2F8ED28E0D3D}"/>
              </a:ext>
            </a:extLst>
          </p:cNvPr>
          <p:cNvSpPr/>
          <p:nvPr/>
        </p:nvSpPr>
        <p:spPr>
          <a:xfrm>
            <a:off x="2207568" y="257696"/>
            <a:ext cx="8352928" cy="3658716"/>
          </a:xfrm>
          <a:prstGeom prst="roundRect">
            <a:avLst/>
          </a:prstGeom>
          <a:solidFill>
            <a:srgbClr val="004C9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hr-HR" sz="3200" b="1">
                <a:latin typeface="Calibri" panose="020F0502020204030204" pitchFamily="34" charset="0"/>
                <a:ea typeface="Calibri" panose="020F0502020204030204" pitchFamily="34" charset="0"/>
                <a:cs typeface="Times New Roman" panose="02020603050405020304" pitchFamily="18" charset="0"/>
              </a:rPr>
              <a:t>Optimalni obuhvat JRR-a</a:t>
            </a:r>
          </a:p>
          <a:p>
            <a:pPr algn="ctr" eaLnBrk="1" fontAlgn="auto" hangingPunct="1">
              <a:spcBef>
                <a:spcPts val="0"/>
              </a:spcBef>
              <a:spcAft>
                <a:spcPts val="0"/>
              </a:spcAft>
              <a:defRPr/>
            </a:pPr>
            <a:r>
              <a:rPr lang="hr-HR" sz="2000" b="1" i="1">
                <a:solidFill>
                  <a:schemeClr val="bg1"/>
                </a:solidFill>
                <a:latin typeface="Calibri" panose="020F0502020204030204" pitchFamily="34" charset="0"/>
                <a:ea typeface="Calibri" panose="020F0502020204030204" pitchFamily="34" charset="0"/>
                <a:cs typeface="Times New Roman" panose="02020603050405020304" pitchFamily="18" charset="0"/>
              </a:rPr>
              <a:t> </a:t>
            </a:r>
          </a:p>
          <a:p>
            <a:pPr algn="ctr" eaLnBrk="1" fontAlgn="auto" hangingPunct="1">
              <a:spcBef>
                <a:spcPts val="0"/>
              </a:spcBef>
              <a:spcAft>
                <a:spcPts val="0"/>
              </a:spcAft>
              <a:defRPr/>
            </a:pPr>
            <a:r>
              <a:rPr lang="hr-HR" sz="2400" b="1" i="1">
                <a:solidFill>
                  <a:schemeClr val="bg1"/>
                </a:solidFill>
                <a:latin typeface="Calibri" panose="020F0502020204030204" pitchFamily="34" charset="0"/>
                <a:ea typeface="Calibri" panose="020F0502020204030204" pitchFamily="34" charset="0"/>
                <a:cs typeface="Times New Roman" panose="02020603050405020304" pitchFamily="18" charset="0"/>
              </a:rPr>
              <a:t> </a:t>
            </a:r>
          </a:p>
        </p:txBody>
      </p:sp>
      <p:sp>
        <p:nvSpPr>
          <p:cNvPr id="2" name="Footer Placeholder 1">
            <a:extLst>
              <a:ext uri="{FF2B5EF4-FFF2-40B4-BE49-F238E27FC236}">
                <a16:creationId xmlns:a16="http://schemas.microsoft.com/office/drawing/2014/main" id="{4E42079A-74B8-514B-91B1-2A41516DCBA5}"/>
              </a:ext>
            </a:extLst>
          </p:cNvPr>
          <p:cNvSpPr>
            <a:spLocks noGrp="1"/>
          </p:cNvSpPr>
          <p:nvPr>
            <p:ph type="ftr" sz="quarter" idx="11"/>
          </p:nvPr>
        </p:nvSpPr>
        <p:spPr>
          <a:xfrm>
            <a:off x="4165600" y="6356351"/>
            <a:ext cx="3860800" cy="365125"/>
          </a:xfrm>
        </p:spPr>
        <p:txBody>
          <a:bodyPr/>
          <a:lstStyle/>
          <a:p>
            <a:pPr>
              <a:defRPr/>
            </a:pPr>
            <a:r>
              <a:rPr lang="hr-HR"/>
              <a:t>PEMPAL, Beč, studeni/novembar 2023.</a:t>
            </a:r>
          </a:p>
        </p:txBody>
      </p:sp>
    </p:spTree>
  </p:cSld>
  <p:clrMapOvr>
    <a:masterClrMapping/>
  </p:clrMapOvr>
  <p:transition spd="slow">
    <p:wipe dir="r"/>
    <p:sndAc>
      <p:stSnd>
        <p:snd r:embed="rId3" name="coin.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98A25-8D86-388C-80AE-B70F5B286912}"/>
              </a:ext>
            </a:extLst>
          </p:cNvPr>
          <p:cNvSpPr>
            <a:spLocks noGrp="1"/>
          </p:cNvSpPr>
          <p:nvPr>
            <p:ph type="title"/>
          </p:nvPr>
        </p:nvSpPr>
        <p:spPr>
          <a:xfrm>
            <a:off x="479376" y="31375"/>
            <a:ext cx="12124819" cy="1143000"/>
          </a:xfrm>
        </p:spPr>
        <p:txBody>
          <a:bodyPr/>
          <a:lstStyle/>
          <a:p>
            <a:r>
              <a:rPr lang="hr-HR" sz="2800" b="1" dirty="0">
                <a:solidFill>
                  <a:srgbClr val="0066FF"/>
                </a:solidFill>
              </a:rPr>
              <a:t>Argumenti u prilog konsolidaciji/razdvajanju slični su za</a:t>
            </a:r>
            <a:br>
              <a:rPr lang="hr-HR" sz="2800" b="1" dirty="0">
                <a:solidFill>
                  <a:srgbClr val="0066FF"/>
                </a:solidFill>
              </a:rPr>
            </a:br>
            <a:r>
              <a:rPr lang="hr-HR" sz="2800" b="1" dirty="0">
                <a:solidFill>
                  <a:srgbClr val="0066FF"/>
                </a:solidFill>
              </a:rPr>
              <a:t>različite vrste fondova i sredstava u okviru opće vlade </a:t>
            </a:r>
          </a:p>
        </p:txBody>
      </p:sp>
      <p:sp>
        <p:nvSpPr>
          <p:cNvPr id="3" name="Text Placeholder 2">
            <a:extLst>
              <a:ext uri="{FF2B5EF4-FFF2-40B4-BE49-F238E27FC236}">
                <a16:creationId xmlns:a16="http://schemas.microsoft.com/office/drawing/2014/main" id="{528685BC-0FCB-6985-4B68-20E383503EA9}"/>
              </a:ext>
            </a:extLst>
          </p:cNvPr>
          <p:cNvSpPr>
            <a:spLocks noGrp="1"/>
          </p:cNvSpPr>
          <p:nvPr>
            <p:ph type="body" idx="1"/>
          </p:nvPr>
        </p:nvSpPr>
        <p:spPr>
          <a:xfrm>
            <a:off x="2797315" y="908720"/>
            <a:ext cx="5386917" cy="639762"/>
          </a:xfrm>
        </p:spPr>
        <p:txBody>
          <a:bodyPr/>
          <a:lstStyle/>
          <a:p>
            <a:r>
              <a:rPr lang="hr-HR" dirty="0">
                <a:solidFill>
                  <a:srgbClr val="C00000"/>
                </a:solidFill>
              </a:rPr>
              <a:t>Prilike</a:t>
            </a:r>
          </a:p>
        </p:txBody>
      </p:sp>
      <p:sp>
        <p:nvSpPr>
          <p:cNvPr id="4" name="Content Placeholder 3">
            <a:extLst>
              <a:ext uri="{FF2B5EF4-FFF2-40B4-BE49-F238E27FC236}">
                <a16:creationId xmlns:a16="http://schemas.microsoft.com/office/drawing/2014/main" id="{BD65A6F9-8101-9691-48CC-F5F2F4A35C20}"/>
              </a:ext>
            </a:extLst>
          </p:cNvPr>
          <p:cNvSpPr>
            <a:spLocks noGrp="1"/>
          </p:cNvSpPr>
          <p:nvPr>
            <p:ph sz="half" idx="2"/>
          </p:nvPr>
        </p:nvSpPr>
        <p:spPr>
          <a:xfrm>
            <a:off x="981924" y="1624572"/>
            <a:ext cx="6698252" cy="5046572"/>
          </a:xfrm>
          <a:ln w="57150">
            <a:solidFill>
              <a:srgbClr val="0066FF"/>
            </a:solidFill>
          </a:ln>
        </p:spPr>
        <p:txBody>
          <a:bodyPr/>
          <a:lstStyle/>
          <a:p>
            <a:r>
              <a:rPr lang="hr-HR" sz="1900" dirty="0"/>
              <a:t>Ovisi li fond u velikoj mjeri o vladi za financiranje?</a:t>
            </a:r>
          </a:p>
          <a:p>
            <a:r>
              <a:rPr lang="hr-HR" sz="1900" dirty="0"/>
              <a:t>Je li riječ o subjektima nad kojima se vrši kontrola i o kojima se podnosi izvještaj u sektoru opće vlade?</a:t>
            </a:r>
          </a:p>
          <a:p>
            <a:r>
              <a:rPr lang="hr-HR" sz="1900" dirty="0"/>
              <a:t>Posjeduju li vještine potrebne za učinkovito upravljanje gotovinskim sredstvima? </a:t>
            </a:r>
          </a:p>
          <a:p>
            <a:r>
              <a:rPr lang="hr-HR" sz="1900" dirty="0"/>
              <a:t>Središnji upravitelj gotovinskim sredstvima može pristupiti širem rasponu instrumenata za ulaganje i zaduživanje – stručna uloga</a:t>
            </a:r>
          </a:p>
          <a:p>
            <a:r>
              <a:rPr lang="hr-HR" sz="1900" dirty="0"/>
              <a:t>Smanjena potreba za poravnanjem/namirom na razini cijele vlade</a:t>
            </a:r>
          </a:p>
          <a:p>
            <a:r>
              <a:rPr lang="hr-HR" sz="1900" dirty="0"/>
              <a:t>Pravodobno i konsolidirano izvještavanje</a:t>
            </a:r>
          </a:p>
          <a:p>
            <a:r>
              <a:rPr lang="hr-HR" sz="1900" dirty="0"/>
              <a:t>Partnerske banke imaju osobne interese za upravljanje gotovinskim sredstvima u njihovu korist – ugovor na razini cijele vlade / memorandum o razumijevanju</a:t>
            </a:r>
          </a:p>
          <a:p>
            <a:r>
              <a:rPr lang="hr-HR" sz="1900" dirty="0"/>
              <a:t>Smanjuje se radno opterećenje u pogledu bankovnih poravnanja</a:t>
            </a:r>
          </a:p>
        </p:txBody>
      </p:sp>
      <p:sp>
        <p:nvSpPr>
          <p:cNvPr id="5" name="Text Placeholder 4">
            <a:extLst>
              <a:ext uri="{FF2B5EF4-FFF2-40B4-BE49-F238E27FC236}">
                <a16:creationId xmlns:a16="http://schemas.microsoft.com/office/drawing/2014/main" id="{1D01EC4B-294A-0AAB-4F74-E9FF28AC5D6D}"/>
              </a:ext>
            </a:extLst>
          </p:cNvPr>
          <p:cNvSpPr>
            <a:spLocks noGrp="1"/>
          </p:cNvSpPr>
          <p:nvPr>
            <p:ph type="body" sz="quarter" idx="3"/>
          </p:nvPr>
        </p:nvSpPr>
        <p:spPr>
          <a:xfrm>
            <a:off x="7807654" y="932235"/>
            <a:ext cx="5389033" cy="639762"/>
          </a:xfrm>
        </p:spPr>
        <p:txBody>
          <a:bodyPr/>
          <a:lstStyle/>
          <a:p>
            <a:r>
              <a:rPr lang="hr-HR">
                <a:solidFill>
                  <a:srgbClr val="C00000"/>
                </a:solidFill>
              </a:rPr>
              <a:t>Problemi (koji se mogu riješiti)</a:t>
            </a:r>
          </a:p>
        </p:txBody>
      </p:sp>
      <p:sp>
        <p:nvSpPr>
          <p:cNvPr id="6" name="Content Placeholder 5">
            <a:extLst>
              <a:ext uri="{FF2B5EF4-FFF2-40B4-BE49-F238E27FC236}">
                <a16:creationId xmlns:a16="http://schemas.microsoft.com/office/drawing/2014/main" id="{6549001E-3D43-44FF-4A2B-EFBFF0D2C515}"/>
              </a:ext>
            </a:extLst>
          </p:cNvPr>
          <p:cNvSpPr>
            <a:spLocks noGrp="1"/>
          </p:cNvSpPr>
          <p:nvPr>
            <p:ph sz="quarter" idx="4"/>
          </p:nvPr>
        </p:nvSpPr>
        <p:spPr>
          <a:xfrm>
            <a:off x="7817155" y="1624572"/>
            <a:ext cx="4176464" cy="5096904"/>
          </a:xfrm>
          <a:ln w="57150">
            <a:solidFill>
              <a:srgbClr val="0066FF"/>
            </a:solidFill>
          </a:ln>
        </p:spPr>
        <p:txBody>
          <a:bodyPr/>
          <a:lstStyle/>
          <a:p>
            <a:r>
              <a:rPr lang="hr-HR" sz="2000" dirty="0"/>
              <a:t>Osjećaj gubitka </a:t>
            </a:r>
          </a:p>
          <a:p>
            <a:pPr marL="0" indent="0">
              <a:buNone/>
            </a:pPr>
            <a:r>
              <a:rPr lang="hr-HR" sz="2000" dirty="0"/>
              <a:t>      autonomije/neovisnosti i kontrole</a:t>
            </a:r>
          </a:p>
          <a:p>
            <a:r>
              <a:rPr lang="hr-HR" sz="2000" dirty="0"/>
              <a:t>Stvarna kontrola nad odlukama o potrošnji – proračunski subjekti / upravitelji fondovima često bankovni račun promatraju kao temelj kontrole nad sredstvima </a:t>
            </a:r>
          </a:p>
          <a:p>
            <a:r>
              <a:rPr lang="hr-HR" sz="2000" dirty="0"/>
              <a:t>Pravodobna raspoloživost gotovinskih sredstava</a:t>
            </a:r>
          </a:p>
          <a:p>
            <a:r>
              <a:rPr lang="hr-HR" sz="2000" dirty="0"/>
              <a:t>Povrat na novčane zalihe</a:t>
            </a:r>
          </a:p>
          <a:p>
            <a:pPr marL="0" indent="0">
              <a:buNone/>
            </a:pPr>
            <a:endParaRPr lang="en-US" sz="2000" dirty="0"/>
          </a:p>
        </p:txBody>
      </p:sp>
      <p:sp>
        <p:nvSpPr>
          <p:cNvPr id="7" name="Footer Placeholder 6">
            <a:extLst>
              <a:ext uri="{FF2B5EF4-FFF2-40B4-BE49-F238E27FC236}">
                <a16:creationId xmlns:a16="http://schemas.microsoft.com/office/drawing/2014/main" id="{550C35B9-EC18-0E19-8C5F-46F193A58341}"/>
              </a:ext>
            </a:extLst>
          </p:cNvPr>
          <p:cNvSpPr>
            <a:spLocks noGrp="1"/>
          </p:cNvSpPr>
          <p:nvPr>
            <p:ph type="ftr" sz="quarter" idx="11"/>
          </p:nvPr>
        </p:nvSpPr>
        <p:spPr/>
        <p:txBody>
          <a:bodyPr/>
          <a:lstStyle/>
          <a:p>
            <a:pPr>
              <a:defRPr/>
            </a:pPr>
            <a:r>
              <a:rPr lang="hr-HR"/>
              <a:t>PEMPAL, Beč, studeni/novembar 2023.</a:t>
            </a:r>
          </a:p>
        </p:txBody>
      </p:sp>
      <p:sp>
        <p:nvSpPr>
          <p:cNvPr id="8" name="Slide Number Placeholder 7">
            <a:extLst>
              <a:ext uri="{FF2B5EF4-FFF2-40B4-BE49-F238E27FC236}">
                <a16:creationId xmlns:a16="http://schemas.microsoft.com/office/drawing/2014/main" id="{1DBCF12E-569D-0A8C-8273-42469C21650C}"/>
              </a:ext>
            </a:extLst>
          </p:cNvPr>
          <p:cNvSpPr>
            <a:spLocks noGrp="1"/>
          </p:cNvSpPr>
          <p:nvPr>
            <p:ph type="sldNum" sz="quarter" idx="12"/>
          </p:nvPr>
        </p:nvSpPr>
        <p:spPr/>
        <p:txBody>
          <a:bodyPr/>
          <a:lstStyle/>
          <a:p>
            <a:pPr>
              <a:defRPr/>
            </a:pPr>
            <a:fld id="{9D41F442-4DE3-428D-A66D-F30CB2634F79}" type="slidenum">
              <a:rPr lang="ru-RU" altLang="en-US" smtClean="0"/>
              <a:pPr>
                <a:defRPr/>
              </a:pPr>
              <a:t>10</a:t>
            </a:fld>
            <a:endParaRPr lang="ru-RU" altLang="en-US"/>
          </a:p>
        </p:txBody>
      </p:sp>
    </p:spTree>
    <p:extLst>
      <p:ext uri="{BB962C8B-B14F-4D97-AF65-F5344CB8AC3E}">
        <p14:creationId xmlns:p14="http://schemas.microsoft.com/office/powerpoint/2010/main" val="765222475"/>
      </p:ext>
    </p:extLst>
  </p:cSld>
  <p:clrMapOvr>
    <a:masterClrMapping/>
  </p:clrMapOvr>
  <p:transition spd="slow">
    <p:wipe dir="r"/>
    <p:sndAc>
      <p:stSnd>
        <p:snd r:embed="rId3" name="coin.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5BF0E-447C-21F1-B6C2-6A03E7C54EE7}"/>
              </a:ext>
            </a:extLst>
          </p:cNvPr>
          <p:cNvSpPr>
            <a:spLocks noGrp="1"/>
          </p:cNvSpPr>
          <p:nvPr>
            <p:ph type="title"/>
          </p:nvPr>
        </p:nvSpPr>
        <p:spPr>
          <a:xfrm>
            <a:off x="776136" y="125760"/>
            <a:ext cx="11415864" cy="1143000"/>
          </a:xfrm>
        </p:spPr>
        <p:txBody>
          <a:bodyPr/>
          <a:lstStyle/>
          <a:p>
            <a:r>
              <a:rPr lang="hr-HR" sz="3200" b="1">
                <a:solidFill>
                  <a:srgbClr val="0066FF"/>
                </a:solidFill>
              </a:rPr>
              <a:t>Konsolidacija izvanproračunskih fondova (socijalni, zdravstveni i drugi fondovi)  </a:t>
            </a:r>
          </a:p>
        </p:txBody>
      </p:sp>
      <p:sp>
        <p:nvSpPr>
          <p:cNvPr id="4" name="Content Placeholder 3">
            <a:extLst>
              <a:ext uri="{FF2B5EF4-FFF2-40B4-BE49-F238E27FC236}">
                <a16:creationId xmlns:a16="http://schemas.microsoft.com/office/drawing/2014/main" id="{F1E7C979-E717-D755-9E6F-A2A7F5431060}"/>
              </a:ext>
            </a:extLst>
          </p:cNvPr>
          <p:cNvSpPr>
            <a:spLocks noGrp="1"/>
          </p:cNvSpPr>
          <p:nvPr>
            <p:ph sz="half" idx="2"/>
          </p:nvPr>
        </p:nvSpPr>
        <p:spPr>
          <a:xfrm>
            <a:off x="776136" y="1268760"/>
            <a:ext cx="11152512" cy="6264696"/>
          </a:xfrm>
          <a:noFill/>
          <a:ln w="57150">
            <a:noFill/>
          </a:ln>
        </p:spPr>
        <p:txBody>
          <a:bodyPr/>
          <a:lstStyle/>
          <a:p>
            <a:r>
              <a:rPr lang="hr-HR" dirty="0"/>
              <a:t>Povijesno su brojni izvanproračunski fondovi uspostavljeni u svrhu zaštite integriteta prvotne raspodjele proračunskih sredstava i drugih sredstava – središnja vlada često bi „opustošila” te fondove u druge svrhe</a:t>
            </a:r>
          </a:p>
          <a:p>
            <a:r>
              <a:rPr lang="hr-HR" dirty="0"/>
              <a:t>Iako brojni fondovi imaju određenu autonomiju, često su ipak vrlo slični ministarstvima u smislu da u velikom mjeri ovise o vladi za financiranje</a:t>
            </a:r>
          </a:p>
          <a:p>
            <a:r>
              <a:rPr lang="hr-HR" dirty="0"/>
              <a:t>Jesu li fondovi </a:t>
            </a:r>
            <a:r>
              <a:rPr lang="hr-HR" b="1" dirty="0">
                <a:solidFill>
                  <a:srgbClr val="C00000"/>
                </a:solidFill>
              </a:rPr>
              <a:t>subjekti nad kojima se vrši kontrola</a:t>
            </a:r>
            <a:r>
              <a:rPr lang="hr-HR" dirty="0"/>
              <a:t> i o kojima se podnosi izvještaj u sektoru opće vlade? </a:t>
            </a:r>
          </a:p>
          <a:p>
            <a:r>
              <a:rPr lang="hr-HR" dirty="0"/>
              <a:t>Gotovo svi fondovi </a:t>
            </a:r>
            <a:r>
              <a:rPr lang="hr-HR" b="1" dirty="0">
                <a:solidFill>
                  <a:srgbClr val="C00000"/>
                </a:solidFill>
              </a:rPr>
              <a:t>obuhvaćeni su definicijom subjekata nad kojima se vrši kontrola te su stoga dio opće vlade</a:t>
            </a:r>
          </a:p>
          <a:p>
            <a:r>
              <a:rPr lang="hr-HR" dirty="0"/>
              <a:t>Većina zemalja članica PEMPAL-a uključuje zdravstvene, socijalne i druge fondove u obuhvat JRR-a (više od 62 % njih), pri čemu se u nekim slučajevima gotovinska sredstva drže na JRR-u, ali su izolirana za potrebe upravljanja gotovinskim sredstvima </a:t>
            </a:r>
          </a:p>
          <a:p>
            <a:endParaRPr lang="en-US" dirty="0"/>
          </a:p>
          <a:p>
            <a:endParaRPr lang="en-US" sz="2000" dirty="0"/>
          </a:p>
          <a:p>
            <a:endParaRPr lang="en-US" sz="2000" dirty="0"/>
          </a:p>
        </p:txBody>
      </p:sp>
    </p:spTree>
    <p:extLst>
      <p:ext uri="{BB962C8B-B14F-4D97-AF65-F5344CB8AC3E}">
        <p14:creationId xmlns:p14="http://schemas.microsoft.com/office/powerpoint/2010/main" val="2269331267"/>
      </p:ext>
    </p:extLst>
  </p:cSld>
  <p:clrMapOvr>
    <a:masterClrMapping/>
  </p:clrMapOvr>
  <p:transition spd="slow">
    <p:wipe dir="r"/>
    <p:sndAc>
      <p:stSnd>
        <p:snd r:embed="rId3" name="coin.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5BF0E-447C-21F1-B6C2-6A03E7C54EE7}"/>
              </a:ext>
            </a:extLst>
          </p:cNvPr>
          <p:cNvSpPr>
            <a:spLocks noGrp="1"/>
          </p:cNvSpPr>
          <p:nvPr>
            <p:ph type="title"/>
          </p:nvPr>
        </p:nvSpPr>
        <p:spPr>
          <a:xfrm>
            <a:off x="776136" y="-162272"/>
            <a:ext cx="11415864" cy="1143000"/>
          </a:xfrm>
        </p:spPr>
        <p:txBody>
          <a:bodyPr/>
          <a:lstStyle/>
          <a:p>
            <a:r>
              <a:rPr lang="hr-HR" sz="3200" b="1">
                <a:solidFill>
                  <a:srgbClr val="0066FF"/>
                </a:solidFill>
              </a:rPr>
              <a:t>Konsolidacija izvanproračunskih fondova (2)  </a:t>
            </a:r>
          </a:p>
        </p:txBody>
      </p:sp>
      <p:sp>
        <p:nvSpPr>
          <p:cNvPr id="4" name="Content Placeholder 3">
            <a:extLst>
              <a:ext uri="{FF2B5EF4-FFF2-40B4-BE49-F238E27FC236}">
                <a16:creationId xmlns:a16="http://schemas.microsoft.com/office/drawing/2014/main" id="{F1E7C979-E717-D755-9E6F-A2A7F5431060}"/>
              </a:ext>
            </a:extLst>
          </p:cNvPr>
          <p:cNvSpPr>
            <a:spLocks noGrp="1"/>
          </p:cNvSpPr>
          <p:nvPr>
            <p:ph sz="half" idx="2"/>
          </p:nvPr>
        </p:nvSpPr>
        <p:spPr>
          <a:xfrm>
            <a:off x="802972" y="1124744"/>
            <a:ext cx="11125676" cy="5306269"/>
          </a:xfrm>
          <a:noFill/>
          <a:ln w="57150">
            <a:noFill/>
          </a:ln>
        </p:spPr>
        <p:txBody>
          <a:bodyPr/>
          <a:lstStyle/>
          <a:p>
            <a:r>
              <a:rPr lang="hr-HR" dirty="0"/>
              <a:t>Posjeduje li osoblje fonda </a:t>
            </a:r>
            <a:r>
              <a:rPr lang="hr-HR" b="1" dirty="0">
                <a:solidFill>
                  <a:srgbClr val="C00000"/>
                </a:solidFill>
              </a:rPr>
              <a:t>vještine potrebne za učinkovito upravljanje gotovinskim sredstvima</a:t>
            </a:r>
            <a:r>
              <a:rPr lang="hr-HR" dirty="0"/>
              <a:t>? – možemo li dijeliti prihode ostvarene povratom ulaganja kako bismo potaknuli konsolidaciju</a:t>
            </a:r>
          </a:p>
          <a:p>
            <a:r>
              <a:rPr lang="hr-HR" dirty="0"/>
              <a:t>Sljedeće je pitanje: jesu li </a:t>
            </a:r>
            <a:r>
              <a:rPr lang="hr-HR" b="1" dirty="0">
                <a:solidFill>
                  <a:srgbClr val="C00000"/>
                </a:solidFill>
              </a:rPr>
              <a:t>gotovinska sredstva u fondu zamjenjiva</a:t>
            </a:r>
            <a:r>
              <a:rPr lang="hr-HR" dirty="0"/>
              <a:t> i raspoloživa </a:t>
            </a:r>
          </a:p>
          <a:p>
            <a:pPr marL="0" indent="0">
              <a:buNone/>
            </a:pPr>
            <a:r>
              <a:rPr lang="hr-HR" dirty="0"/>
              <a:t>     za potrebe konsolidacije JRR-a?  </a:t>
            </a:r>
          </a:p>
          <a:p>
            <a:r>
              <a:rPr lang="hr-HR" dirty="0"/>
              <a:t>U modernim sustavima i vladama autonomija fonda moguća je čak i ako se fond uključi u obuhvat ISFU-a i konsolidira u JRR – kako bi se to osiguralo, mogu se potpisati memorandumi o razumijevanju ili sporazumi </a:t>
            </a:r>
          </a:p>
          <a:p>
            <a:r>
              <a:rPr lang="hr-HR" b="1" dirty="0">
                <a:solidFill>
                  <a:srgbClr val="C00000"/>
                </a:solidFill>
              </a:rPr>
              <a:t>Posebna napomena o socijalnim fondovima</a:t>
            </a:r>
            <a:r>
              <a:rPr lang="hr-HR" dirty="0"/>
              <a:t> – ako su u potpunosti autonomni, u njima se drže znatni iznosi privatnog novca i imaju vlastiti tim za ulaganja / upravljanje gotovinskim sredstvima,  postoje jaki argumenti za razdvojenost! Slični argumenti ne mogu se primijeniti za većinu drugih fondova</a:t>
            </a:r>
          </a:p>
          <a:p>
            <a:endParaRPr lang="en-US" sz="2000" dirty="0"/>
          </a:p>
          <a:p>
            <a:endParaRPr lang="en-US" sz="2000" dirty="0"/>
          </a:p>
          <a:p>
            <a:endParaRPr lang="en-US" sz="2000" dirty="0"/>
          </a:p>
        </p:txBody>
      </p:sp>
    </p:spTree>
    <p:extLst>
      <p:ext uri="{BB962C8B-B14F-4D97-AF65-F5344CB8AC3E}">
        <p14:creationId xmlns:p14="http://schemas.microsoft.com/office/powerpoint/2010/main" val="3321468110"/>
      </p:ext>
    </p:extLst>
  </p:cSld>
  <p:clrMapOvr>
    <a:masterClrMapping/>
  </p:clrMapOvr>
  <p:transition spd="slow">
    <p:wipe dir="r"/>
    <p:sndAc>
      <p:stSnd>
        <p:snd r:embed="rId3" name="coin.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954E6-7CEA-804F-738F-A5EACFBADD8D}"/>
              </a:ext>
            </a:extLst>
          </p:cNvPr>
          <p:cNvSpPr>
            <a:spLocks noGrp="1"/>
          </p:cNvSpPr>
          <p:nvPr>
            <p:ph type="title"/>
          </p:nvPr>
        </p:nvSpPr>
        <p:spPr>
          <a:xfrm>
            <a:off x="1055440" y="-162272"/>
            <a:ext cx="10972800" cy="1143000"/>
          </a:xfrm>
        </p:spPr>
        <p:txBody>
          <a:bodyPr/>
          <a:lstStyle/>
          <a:p>
            <a:r>
              <a:rPr lang="hr-HR" sz="2600" b="1" dirty="0">
                <a:solidFill>
                  <a:srgbClr val="0066FF"/>
                </a:solidFill>
              </a:rPr>
              <a:t>Konsolidacija prihoda za posebne namjene / vlastitih prihoda ministarstava</a:t>
            </a:r>
          </a:p>
        </p:txBody>
      </p:sp>
      <p:sp>
        <p:nvSpPr>
          <p:cNvPr id="4" name="Content Placeholder 3">
            <a:extLst>
              <a:ext uri="{FF2B5EF4-FFF2-40B4-BE49-F238E27FC236}">
                <a16:creationId xmlns:a16="http://schemas.microsoft.com/office/drawing/2014/main" id="{791E6DAB-8629-119B-E19B-4666A90145F7}"/>
              </a:ext>
            </a:extLst>
          </p:cNvPr>
          <p:cNvSpPr>
            <a:spLocks noGrp="1"/>
          </p:cNvSpPr>
          <p:nvPr>
            <p:ph sz="half" idx="2"/>
          </p:nvPr>
        </p:nvSpPr>
        <p:spPr>
          <a:xfrm>
            <a:off x="767408" y="1124744"/>
            <a:ext cx="11305256" cy="5616624"/>
          </a:xfrm>
          <a:noFill/>
          <a:ln w="57150">
            <a:noFill/>
          </a:ln>
        </p:spPr>
        <p:txBody>
          <a:bodyPr/>
          <a:lstStyle/>
          <a:p>
            <a:r>
              <a:rPr lang="hr-HR" sz="2800" b="1" dirty="0">
                <a:solidFill>
                  <a:srgbClr val="C00000"/>
                </a:solidFill>
              </a:rPr>
              <a:t>Prihodi za posebne namjene odnose se na prihode koje ministarstva i agencije prikupljaju i zadržavaju za vlastite potrebe </a:t>
            </a:r>
          </a:p>
          <a:p>
            <a:r>
              <a:rPr lang="hr-HR" sz="2800" b="1" dirty="0">
                <a:solidFill>
                  <a:srgbClr val="C00000"/>
                </a:solidFill>
              </a:rPr>
              <a:t>Riječ je o vladinom novcu</a:t>
            </a:r>
            <a:r>
              <a:rPr lang="hr-HR" sz="2800" dirty="0"/>
              <a:t> – proračunski subjekt upotrebljava vladine resurse kako bi prikupio te prihode, stoga je riječ o prihodima opće vlade i </a:t>
            </a:r>
          </a:p>
          <a:p>
            <a:pPr marL="0" indent="0">
              <a:buNone/>
            </a:pPr>
            <a:r>
              <a:rPr lang="hr-HR" sz="2800" dirty="0"/>
              <a:t>    ministarstvo ih zadržava zato što je vlada to dopustila </a:t>
            </a:r>
          </a:p>
          <a:p>
            <a:r>
              <a:rPr lang="hr-HR" sz="2800" dirty="0"/>
              <a:t>U tom su pogledu slični izvanproračunskim fondovima; povijesno se njima upravljalo odvojeno kako bi se osiguralo da novac neće biti pod isključivom kontrolom riznice</a:t>
            </a:r>
          </a:p>
          <a:p>
            <a:r>
              <a:rPr lang="hr-HR" sz="2800" dirty="0"/>
              <a:t>Sve zemlje članice PEMPAL-a navele su da se taj novac drži na JRR-u, što nije uvijek tako na međunarodnoj razini</a:t>
            </a:r>
          </a:p>
        </p:txBody>
      </p:sp>
    </p:spTree>
    <p:extLst>
      <p:ext uri="{BB962C8B-B14F-4D97-AF65-F5344CB8AC3E}">
        <p14:creationId xmlns:p14="http://schemas.microsoft.com/office/powerpoint/2010/main" val="1263436369"/>
      </p:ext>
    </p:extLst>
  </p:cSld>
  <p:clrMapOvr>
    <a:masterClrMapping/>
  </p:clrMapOvr>
  <p:transition spd="slow">
    <p:wipe dir="r"/>
    <p:sndAc>
      <p:stSnd>
        <p:snd r:embed="rId3" name="coin.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954E6-7CEA-804F-738F-A5EACFBADD8D}"/>
              </a:ext>
            </a:extLst>
          </p:cNvPr>
          <p:cNvSpPr>
            <a:spLocks noGrp="1"/>
          </p:cNvSpPr>
          <p:nvPr>
            <p:ph type="title"/>
          </p:nvPr>
        </p:nvSpPr>
        <p:spPr>
          <a:xfrm>
            <a:off x="1200218" y="-213867"/>
            <a:ext cx="10972800" cy="1143000"/>
          </a:xfrm>
        </p:spPr>
        <p:txBody>
          <a:bodyPr/>
          <a:lstStyle/>
          <a:p>
            <a:r>
              <a:rPr lang="hr-HR" sz="2600" b="1" dirty="0">
                <a:solidFill>
                  <a:srgbClr val="0066FF"/>
                </a:solidFill>
              </a:rPr>
              <a:t>Konsolidacija prihoda za posebne namjene / vlastitih prihoda ministarstava (2)</a:t>
            </a:r>
          </a:p>
        </p:txBody>
      </p:sp>
      <p:sp>
        <p:nvSpPr>
          <p:cNvPr id="4" name="Content Placeholder 3">
            <a:extLst>
              <a:ext uri="{FF2B5EF4-FFF2-40B4-BE49-F238E27FC236}">
                <a16:creationId xmlns:a16="http://schemas.microsoft.com/office/drawing/2014/main" id="{791E6DAB-8629-119B-E19B-4666A90145F7}"/>
              </a:ext>
            </a:extLst>
          </p:cNvPr>
          <p:cNvSpPr>
            <a:spLocks noGrp="1"/>
          </p:cNvSpPr>
          <p:nvPr>
            <p:ph sz="half" idx="2"/>
          </p:nvPr>
        </p:nvSpPr>
        <p:spPr>
          <a:xfrm>
            <a:off x="767408" y="908720"/>
            <a:ext cx="10972800" cy="5616624"/>
          </a:xfrm>
          <a:noFill/>
          <a:ln w="57150">
            <a:noFill/>
          </a:ln>
        </p:spPr>
        <p:txBody>
          <a:bodyPr/>
          <a:lstStyle/>
          <a:p>
            <a:r>
              <a:rPr lang="hr-HR" sz="2600" dirty="0"/>
              <a:t>Važno je otkloniti odvojeno upravljanje tim novcem – ta bi sredstva trebala biti dio planiranja proračuna i potrošnje za subjekte te bi trebala biti </a:t>
            </a:r>
            <a:r>
              <a:rPr lang="hr-HR" sz="2600" b="1" dirty="0">
                <a:solidFill>
                  <a:srgbClr val="C00000"/>
                </a:solidFill>
              </a:rPr>
              <a:t>konsolidirana na JRR-u kako bi se omogućili jedinstven saldo i jedinstvena projekcija</a:t>
            </a:r>
            <a:r>
              <a:rPr lang="hr-HR" sz="2600" dirty="0"/>
              <a:t>, a na taj se način </a:t>
            </a:r>
          </a:p>
          <a:p>
            <a:pPr marL="0" indent="0">
              <a:buNone/>
            </a:pPr>
            <a:r>
              <a:rPr lang="hr-HR" sz="2600" dirty="0"/>
              <a:t>    smanjuje i mogućnost manipulacije prioritetima u pogledu potrošnje </a:t>
            </a:r>
          </a:p>
          <a:p>
            <a:r>
              <a:rPr lang="hr-HR" sz="2600" dirty="0"/>
              <a:t>Time se osigurava da vlada </a:t>
            </a:r>
            <a:r>
              <a:rPr lang="hr-HR" sz="2600" b="1" dirty="0">
                <a:solidFill>
                  <a:srgbClr val="C00000"/>
                </a:solidFill>
              </a:rPr>
              <a:t>ima pregled svih izvora sredstava za potrebe izrade projekcija i planiranja</a:t>
            </a:r>
            <a:r>
              <a:rPr lang="hr-HR" sz="2600" dirty="0"/>
              <a:t> – proračunski subjekti ne mogu prihode za posebne namjene predodrediti za diskrecijsku potrošnju   </a:t>
            </a:r>
          </a:p>
          <a:p>
            <a:r>
              <a:rPr lang="hr-HR" sz="2600" dirty="0"/>
              <a:t>Time se smanjuje i potreba za poravnanjem/namirom na razini cijele vlade</a:t>
            </a:r>
          </a:p>
          <a:p>
            <a:r>
              <a:rPr lang="hr-HR" sz="2600" b="1" dirty="0">
                <a:solidFill>
                  <a:srgbClr val="C00000"/>
                </a:solidFill>
              </a:rPr>
              <a:t>Važno je uspostaviti odgovarajuću ravnotežu</a:t>
            </a:r>
            <a:r>
              <a:rPr lang="hr-HR" sz="2600" dirty="0"/>
              <a:t> – prihodi za posebne namjene ponekad proračunskim subjektima postanu važniji od prihoda od osnovne djelatnosti. Međutim, vlada ne bi trebala ukinuti poticaje koje predstavljaju prihodi za posebne namjene</a:t>
            </a:r>
          </a:p>
        </p:txBody>
      </p:sp>
    </p:spTree>
    <p:extLst>
      <p:ext uri="{BB962C8B-B14F-4D97-AF65-F5344CB8AC3E}">
        <p14:creationId xmlns:p14="http://schemas.microsoft.com/office/powerpoint/2010/main" val="4227931418"/>
      </p:ext>
    </p:extLst>
  </p:cSld>
  <p:clrMapOvr>
    <a:masterClrMapping/>
  </p:clrMapOvr>
  <p:transition spd="slow">
    <p:wipe dir="r"/>
    <p:sndAc>
      <p:stSnd>
        <p:snd r:embed="rId3" name="coin.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058DE-F9E7-5329-8C18-C36FDA1F6901}"/>
              </a:ext>
            </a:extLst>
          </p:cNvPr>
          <p:cNvSpPr>
            <a:spLocks noGrp="1"/>
          </p:cNvSpPr>
          <p:nvPr>
            <p:ph type="title"/>
          </p:nvPr>
        </p:nvSpPr>
        <p:spPr>
          <a:xfrm>
            <a:off x="1091815" y="-185109"/>
            <a:ext cx="10972800" cy="1021821"/>
          </a:xfrm>
        </p:spPr>
        <p:txBody>
          <a:bodyPr/>
          <a:lstStyle/>
          <a:p>
            <a:r>
              <a:rPr lang="hr-HR" sz="3200" b="1">
                <a:solidFill>
                  <a:srgbClr val="0066FF"/>
                </a:solidFill>
              </a:rPr>
              <a:t>Konsolidacija podnacionalnih razina vlasti </a:t>
            </a:r>
          </a:p>
        </p:txBody>
      </p:sp>
      <p:sp>
        <p:nvSpPr>
          <p:cNvPr id="4" name="Content Placeholder 3">
            <a:extLst>
              <a:ext uri="{FF2B5EF4-FFF2-40B4-BE49-F238E27FC236}">
                <a16:creationId xmlns:a16="http://schemas.microsoft.com/office/drawing/2014/main" id="{B4C2553D-CFFC-133E-32C0-D831BAB695C8}"/>
              </a:ext>
            </a:extLst>
          </p:cNvPr>
          <p:cNvSpPr>
            <a:spLocks noGrp="1"/>
          </p:cNvSpPr>
          <p:nvPr>
            <p:ph sz="half" idx="2"/>
          </p:nvPr>
        </p:nvSpPr>
        <p:spPr>
          <a:xfrm>
            <a:off x="1038809" y="852612"/>
            <a:ext cx="11153191" cy="6165304"/>
          </a:xfrm>
          <a:ln w="57150">
            <a:solidFill>
              <a:schemeClr val="bg1"/>
            </a:solidFill>
          </a:ln>
        </p:spPr>
        <p:txBody>
          <a:bodyPr/>
          <a:lstStyle/>
          <a:p>
            <a:r>
              <a:rPr lang="hr-HR" sz="2000" dirty="0"/>
              <a:t>Kakav je </a:t>
            </a:r>
            <a:r>
              <a:rPr lang="hr-HR" sz="2000" b="1" dirty="0">
                <a:solidFill>
                  <a:srgbClr val="C00000"/>
                </a:solidFill>
              </a:rPr>
              <a:t>odnos između središnje razine vlasti i </a:t>
            </a:r>
            <a:r>
              <a:rPr lang="hr-HR" sz="2000" b="1" dirty="0" err="1">
                <a:solidFill>
                  <a:srgbClr val="C00000"/>
                </a:solidFill>
              </a:rPr>
              <a:t>podnacionalnih</a:t>
            </a:r>
            <a:r>
              <a:rPr lang="hr-HR" sz="2000" b="1" dirty="0">
                <a:solidFill>
                  <a:srgbClr val="C00000"/>
                </a:solidFill>
              </a:rPr>
              <a:t> razina vlasti – je li riječ o subjektima nad kojima se vrši kontrola</a:t>
            </a:r>
            <a:r>
              <a:rPr lang="hr-HR" sz="2000" dirty="0"/>
              <a:t> i o kojima se podnosi izvještaj u sektoru opće vlade? </a:t>
            </a:r>
          </a:p>
          <a:p>
            <a:r>
              <a:rPr lang="hr-HR" sz="2000" dirty="0"/>
              <a:t>U većini zemalja članica PEMPAL-a </a:t>
            </a:r>
            <a:r>
              <a:rPr lang="hr-HR" sz="2000" dirty="0" err="1"/>
              <a:t>podnacionalne</a:t>
            </a:r>
            <a:r>
              <a:rPr lang="hr-HR" sz="2000" dirty="0"/>
              <a:t> razine vlasti podređene su središnjoj razini vlasti – u 81 % zemalja članica PEMPAL-a, odnosno u njih 13 od 16, prihodi </a:t>
            </a:r>
            <a:r>
              <a:rPr lang="hr-HR" sz="2000" dirty="0" err="1"/>
              <a:t>podnacionalnih</a:t>
            </a:r>
            <a:r>
              <a:rPr lang="hr-HR" sz="2000" dirty="0"/>
              <a:t> razina vlasti uključeni su u JRR, što nije slučaj u brojnim drugim zemljama  </a:t>
            </a:r>
          </a:p>
          <a:p>
            <a:r>
              <a:rPr lang="hr-HR" sz="2000" dirty="0"/>
              <a:t>ALI, čak i ako one nisu subjekti nad kojima se vrši kontrola, </a:t>
            </a:r>
            <a:r>
              <a:rPr lang="hr-HR" sz="2000" b="1" dirty="0">
                <a:solidFill>
                  <a:srgbClr val="C00000"/>
                </a:solidFill>
              </a:rPr>
              <a:t>posjeduju li vještine potrebne za učinkovito upravljanje gotovinskim sredstvima</a:t>
            </a:r>
            <a:r>
              <a:rPr lang="hr-HR" sz="2000" dirty="0"/>
              <a:t>? Središnji upravitelj gotovinskim sredstvima može pristupiti širem rasponu instrumenata za ulaganje i zaduživanje – stručna uloga</a:t>
            </a:r>
          </a:p>
          <a:p>
            <a:r>
              <a:rPr lang="hr-HR" sz="2000" b="1" dirty="0">
                <a:solidFill>
                  <a:srgbClr val="C00000"/>
                </a:solidFill>
              </a:rPr>
              <a:t>Veličina u ovom slučaju može biti važna</a:t>
            </a:r>
            <a:r>
              <a:rPr lang="hr-HR" sz="2000" dirty="0"/>
              <a:t> – u zemljama u kojima postoje male jedinice </a:t>
            </a:r>
            <a:r>
              <a:rPr lang="hr-HR" sz="2000" dirty="0" err="1"/>
              <a:t>podnacionalne</a:t>
            </a:r>
            <a:r>
              <a:rPr lang="hr-HR" sz="2000" dirty="0"/>
              <a:t> razine vlasti kapaciteti bi mogli biti nedostatni, a rizici od donošenja loših odluka u pogledu upravljanja gotovinskim sredstvima znatni – koje su mogućnosti ulaganja dostupne tim </a:t>
            </a:r>
            <a:r>
              <a:rPr lang="hr-HR" sz="2000" dirty="0" err="1"/>
              <a:t>podnacionalnim</a:t>
            </a:r>
            <a:r>
              <a:rPr lang="hr-HR" sz="2000" dirty="0"/>
              <a:t> razinama vlasti osim polaganja depozita u poslovne banke? U slučaju manjih jedinica vlasti poslovne banke neće nužno djelovati u interesu vlade</a:t>
            </a:r>
          </a:p>
          <a:p>
            <a:r>
              <a:rPr lang="hr-HR" sz="2000" dirty="0"/>
              <a:t>Kao što je ranije spomenuto, u modernim sustavima i vladama autonomija </a:t>
            </a:r>
            <a:r>
              <a:rPr lang="hr-HR" sz="2000" dirty="0" err="1"/>
              <a:t>podnacionalnih</a:t>
            </a:r>
            <a:r>
              <a:rPr lang="hr-HR" sz="2000" dirty="0"/>
              <a:t> razina vlasti moguća je čak i ako se ona uključi u obuhvat ISFU-a i konsolidira u JRR – kako bi se to osiguralo, mogu se potpisati memorandumi o razumijevanju ili sporazumi </a:t>
            </a:r>
          </a:p>
          <a:p>
            <a:endParaRPr lang="en-US" sz="2000" dirty="0"/>
          </a:p>
          <a:p>
            <a:endParaRPr lang="en-US" sz="2000" dirty="0"/>
          </a:p>
          <a:p>
            <a:endParaRPr lang="en-US" sz="2000" dirty="0"/>
          </a:p>
        </p:txBody>
      </p:sp>
      <p:sp>
        <p:nvSpPr>
          <p:cNvPr id="7" name="Footer Placeholder 6">
            <a:extLst>
              <a:ext uri="{FF2B5EF4-FFF2-40B4-BE49-F238E27FC236}">
                <a16:creationId xmlns:a16="http://schemas.microsoft.com/office/drawing/2014/main" id="{472014CE-96EC-BF63-80A6-9FAF3C08E13E}"/>
              </a:ext>
            </a:extLst>
          </p:cNvPr>
          <p:cNvSpPr>
            <a:spLocks noGrp="1"/>
          </p:cNvSpPr>
          <p:nvPr>
            <p:ph type="ftr" sz="quarter" idx="11"/>
          </p:nvPr>
        </p:nvSpPr>
        <p:spPr/>
        <p:txBody>
          <a:bodyPr/>
          <a:lstStyle/>
          <a:p>
            <a:pPr>
              <a:defRPr/>
            </a:pPr>
            <a:r>
              <a:rPr lang="hr-HR"/>
              <a:t>PEMPAL, Beč, studeni/novembar 2023.</a:t>
            </a:r>
          </a:p>
        </p:txBody>
      </p:sp>
      <p:sp>
        <p:nvSpPr>
          <p:cNvPr id="8" name="Slide Number Placeholder 7">
            <a:extLst>
              <a:ext uri="{FF2B5EF4-FFF2-40B4-BE49-F238E27FC236}">
                <a16:creationId xmlns:a16="http://schemas.microsoft.com/office/drawing/2014/main" id="{2E78BE67-57A7-21C7-D5E4-7446DF0FAC39}"/>
              </a:ext>
            </a:extLst>
          </p:cNvPr>
          <p:cNvSpPr>
            <a:spLocks noGrp="1"/>
          </p:cNvSpPr>
          <p:nvPr>
            <p:ph type="sldNum" sz="quarter" idx="12"/>
          </p:nvPr>
        </p:nvSpPr>
        <p:spPr/>
        <p:txBody>
          <a:bodyPr/>
          <a:lstStyle/>
          <a:p>
            <a:pPr>
              <a:defRPr/>
            </a:pPr>
            <a:fld id="{9D41F442-4DE3-428D-A66D-F30CB2634F79}" type="slidenum">
              <a:rPr lang="ru-RU" altLang="en-US" smtClean="0"/>
              <a:pPr>
                <a:defRPr/>
              </a:pPr>
              <a:t>15</a:t>
            </a:fld>
            <a:endParaRPr lang="ru-RU" altLang="en-US"/>
          </a:p>
        </p:txBody>
      </p:sp>
    </p:spTree>
    <p:extLst>
      <p:ext uri="{BB962C8B-B14F-4D97-AF65-F5344CB8AC3E}">
        <p14:creationId xmlns:p14="http://schemas.microsoft.com/office/powerpoint/2010/main" val="2318595110"/>
      </p:ext>
    </p:extLst>
  </p:cSld>
  <p:clrMapOvr>
    <a:masterClrMapping/>
  </p:clrMapOvr>
  <p:transition spd="slow">
    <p:wipe dir="r"/>
    <p:sndAc>
      <p:stSnd>
        <p:snd r:embed="rId3" name="coin.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98A25-8D86-388C-80AE-B70F5B286912}"/>
              </a:ext>
            </a:extLst>
          </p:cNvPr>
          <p:cNvSpPr>
            <a:spLocks noGrp="1"/>
          </p:cNvSpPr>
          <p:nvPr>
            <p:ph type="title"/>
          </p:nvPr>
        </p:nvSpPr>
        <p:spPr>
          <a:xfrm>
            <a:off x="885037" y="161925"/>
            <a:ext cx="11575142" cy="1143000"/>
          </a:xfrm>
        </p:spPr>
        <p:txBody>
          <a:bodyPr/>
          <a:lstStyle/>
          <a:p>
            <a:r>
              <a:rPr lang="hr-HR" b="1">
                <a:solidFill>
                  <a:srgbClr val="0066FF"/>
                </a:solidFill>
              </a:rPr>
              <a:t>Obuhvat JRR-a i devizne transakcije</a:t>
            </a:r>
          </a:p>
        </p:txBody>
      </p:sp>
      <p:sp>
        <p:nvSpPr>
          <p:cNvPr id="4" name="Content Placeholder 3">
            <a:extLst>
              <a:ext uri="{FF2B5EF4-FFF2-40B4-BE49-F238E27FC236}">
                <a16:creationId xmlns:a16="http://schemas.microsoft.com/office/drawing/2014/main" id="{BD65A6F9-8101-9691-48CC-F5F2F4A35C20}"/>
              </a:ext>
            </a:extLst>
          </p:cNvPr>
          <p:cNvSpPr>
            <a:spLocks noGrp="1"/>
          </p:cNvSpPr>
          <p:nvPr>
            <p:ph sz="half" idx="2"/>
          </p:nvPr>
        </p:nvSpPr>
        <p:spPr>
          <a:xfrm>
            <a:off x="885038" y="1304925"/>
            <a:ext cx="10421926" cy="3951288"/>
          </a:xfrm>
        </p:spPr>
        <p:txBody>
          <a:bodyPr/>
          <a:lstStyle/>
          <a:p>
            <a:r>
              <a:rPr lang="hr-HR" dirty="0"/>
              <a:t>Općeniti je savjet da se na JRR-u trebaju držati salda samo u domaćoj valuti</a:t>
            </a:r>
          </a:p>
          <a:p>
            <a:r>
              <a:rPr lang="hr-HR" dirty="0"/>
              <a:t>Devizne transakcije trebale bi biti odgovornost središnje banke, koja vladine primitke u stranoj valuti konvertira u domaću valutu radi konsolidacije na JRR-u – one upravljaju deviznim rezervama </a:t>
            </a:r>
          </a:p>
          <a:p>
            <a:r>
              <a:rPr lang="hr-HR" dirty="0"/>
              <a:t>Međutim, vlada treba blisko surađivati sa središnjom bankom kako bi se odvojeno utvrdili budući zahtjevi u pogledu potrošnje u stranoj valuti i kako bi zatim središnja banka mogla adekvatno planirati i odgovoriti na te potrebe </a:t>
            </a:r>
          </a:p>
          <a:p>
            <a:r>
              <a:rPr lang="hr-HR" dirty="0"/>
              <a:t>Pritisci na razini međunarodne zajednice u posljednje su vrijeme porasli, zbog čega često dolazi do znatnih izazova u deviznom okruženju, konkretno do volatilnosti deviznih tečajeva, a ta pitanja dovode do povećanog pritiska u području projekcija novčanog toka i upravljanja gotovinskim sredstvima </a:t>
            </a:r>
          </a:p>
          <a:p>
            <a:r>
              <a:rPr lang="hr-HR" dirty="0"/>
              <a:t>Stoga je važno da riznice surađuju sa središnjom bankom kako bi se osigurale pouzdane i pravodobne informacije o budućim zahtjevima u pogledu deviznih transakcija </a:t>
            </a:r>
          </a:p>
        </p:txBody>
      </p:sp>
      <p:sp>
        <p:nvSpPr>
          <p:cNvPr id="7" name="Footer Placeholder 6">
            <a:extLst>
              <a:ext uri="{FF2B5EF4-FFF2-40B4-BE49-F238E27FC236}">
                <a16:creationId xmlns:a16="http://schemas.microsoft.com/office/drawing/2014/main" id="{550C35B9-EC18-0E19-8C5F-46F193A58341}"/>
              </a:ext>
            </a:extLst>
          </p:cNvPr>
          <p:cNvSpPr>
            <a:spLocks noGrp="1"/>
          </p:cNvSpPr>
          <p:nvPr>
            <p:ph type="ftr" sz="quarter" idx="11"/>
          </p:nvPr>
        </p:nvSpPr>
        <p:spPr/>
        <p:txBody>
          <a:bodyPr/>
          <a:lstStyle/>
          <a:p>
            <a:pPr>
              <a:defRPr/>
            </a:pPr>
            <a:r>
              <a:rPr lang="hr-HR"/>
              <a:t>PEMPAL, Beč, studeni/novembar 2023.</a:t>
            </a:r>
          </a:p>
        </p:txBody>
      </p:sp>
      <p:sp>
        <p:nvSpPr>
          <p:cNvPr id="8" name="Slide Number Placeholder 7">
            <a:extLst>
              <a:ext uri="{FF2B5EF4-FFF2-40B4-BE49-F238E27FC236}">
                <a16:creationId xmlns:a16="http://schemas.microsoft.com/office/drawing/2014/main" id="{1DBCF12E-569D-0A8C-8273-42469C21650C}"/>
              </a:ext>
            </a:extLst>
          </p:cNvPr>
          <p:cNvSpPr>
            <a:spLocks noGrp="1"/>
          </p:cNvSpPr>
          <p:nvPr>
            <p:ph type="sldNum" sz="quarter" idx="12"/>
          </p:nvPr>
        </p:nvSpPr>
        <p:spPr/>
        <p:txBody>
          <a:bodyPr/>
          <a:lstStyle/>
          <a:p>
            <a:pPr>
              <a:defRPr/>
            </a:pPr>
            <a:fld id="{9D41F442-4DE3-428D-A66D-F30CB2634F79}" type="slidenum">
              <a:rPr lang="ru-RU" altLang="en-US" smtClean="0"/>
              <a:pPr>
                <a:defRPr/>
              </a:pPr>
              <a:t>16</a:t>
            </a:fld>
            <a:endParaRPr lang="ru-RU" altLang="en-US"/>
          </a:p>
        </p:txBody>
      </p:sp>
    </p:spTree>
    <p:extLst>
      <p:ext uri="{BB962C8B-B14F-4D97-AF65-F5344CB8AC3E}">
        <p14:creationId xmlns:p14="http://schemas.microsoft.com/office/powerpoint/2010/main" val="3979958878"/>
      </p:ext>
    </p:extLst>
  </p:cSld>
  <p:clrMapOvr>
    <a:masterClrMapping/>
  </p:clrMapOvr>
  <p:transition spd="slow">
    <p:wipe dir="r"/>
    <p:sndAc>
      <p:stSnd>
        <p:snd r:embed="rId2" name="coin.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98A25-8D86-388C-80AE-B70F5B286912}"/>
              </a:ext>
            </a:extLst>
          </p:cNvPr>
          <p:cNvSpPr>
            <a:spLocks noGrp="1"/>
          </p:cNvSpPr>
          <p:nvPr>
            <p:ph type="title"/>
          </p:nvPr>
        </p:nvSpPr>
        <p:spPr>
          <a:xfrm>
            <a:off x="937405" y="-162502"/>
            <a:ext cx="11575142" cy="1143000"/>
          </a:xfrm>
        </p:spPr>
        <p:txBody>
          <a:bodyPr/>
          <a:lstStyle/>
          <a:p>
            <a:r>
              <a:rPr lang="hr-HR" b="1">
                <a:solidFill>
                  <a:srgbClr val="0066FF"/>
                </a:solidFill>
              </a:rPr>
              <a:t>Ograničenja JRR-a</a:t>
            </a:r>
          </a:p>
        </p:txBody>
      </p:sp>
      <p:sp>
        <p:nvSpPr>
          <p:cNvPr id="7" name="Footer Placeholder 6">
            <a:extLst>
              <a:ext uri="{FF2B5EF4-FFF2-40B4-BE49-F238E27FC236}">
                <a16:creationId xmlns:a16="http://schemas.microsoft.com/office/drawing/2014/main" id="{550C35B9-EC18-0E19-8C5F-46F193A58341}"/>
              </a:ext>
            </a:extLst>
          </p:cNvPr>
          <p:cNvSpPr>
            <a:spLocks noGrp="1"/>
          </p:cNvSpPr>
          <p:nvPr>
            <p:ph type="ftr" sz="quarter" idx="11"/>
          </p:nvPr>
        </p:nvSpPr>
        <p:spPr/>
        <p:txBody>
          <a:bodyPr/>
          <a:lstStyle/>
          <a:p>
            <a:pPr>
              <a:defRPr/>
            </a:pPr>
            <a:r>
              <a:rPr lang="hr-HR"/>
              <a:t>PEMPAL, Beč, studeni/novembar 2023.</a:t>
            </a:r>
          </a:p>
        </p:txBody>
      </p:sp>
      <p:sp>
        <p:nvSpPr>
          <p:cNvPr id="8" name="Slide Number Placeholder 7">
            <a:extLst>
              <a:ext uri="{FF2B5EF4-FFF2-40B4-BE49-F238E27FC236}">
                <a16:creationId xmlns:a16="http://schemas.microsoft.com/office/drawing/2014/main" id="{1DBCF12E-569D-0A8C-8273-42469C21650C}"/>
              </a:ext>
            </a:extLst>
          </p:cNvPr>
          <p:cNvSpPr>
            <a:spLocks noGrp="1"/>
          </p:cNvSpPr>
          <p:nvPr>
            <p:ph type="sldNum" sz="quarter" idx="12"/>
          </p:nvPr>
        </p:nvSpPr>
        <p:spPr/>
        <p:txBody>
          <a:bodyPr/>
          <a:lstStyle/>
          <a:p>
            <a:pPr>
              <a:defRPr/>
            </a:pPr>
            <a:fld id="{9D41F442-4DE3-428D-A66D-F30CB2634F79}" type="slidenum">
              <a:rPr lang="ru-RU" altLang="en-US" smtClean="0"/>
              <a:pPr>
                <a:defRPr/>
              </a:pPr>
              <a:t>17</a:t>
            </a:fld>
            <a:endParaRPr lang="ru-RU" altLang="en-US"/>
          </a:p>
        </p:txBody>
      </p:sp>
      <p:sp>
        <p:nvSpPr>
          <p:cNvPr id="11" name="TextBox 10">
            <a:extLst>
              <a:ext uri="{FF2B5EF4-FFF2-40B4-BE49-F238E27FC236}">
                <a16:creationId xmlns:a16="http://schemas.microsoft.com/office/drawing/2014/main" id="{BAD5CF5C-D45A-4B03-791D-4A4964E14AC9}"/>
              </a:ext>
            </a:extLst>
          </p:cNvPr>
          <p:cNvSpPr txBox="1"/>
          <p:nvPr/>
        </p:nvSpPr>
        <p:spPr>
          <a:xfrm>
            <a:off x="937405" y="746550"/>
            <a:ext cx="10872711" cy="1831271"/>
          </a:xfrm>
          <a:prstGeom prst="rect">
            <a:avLst/>
          </a:prstGeom>
          <a:noFill/>
          <a:ln w="57150">
            <a:solidFill>
              <a:schemeClr val="accent1"/>
            </a:solidFill>
          </a:ln>
        </p:spPr>
        <p:txBody>
          <a:bodyPr wrap="square" rtlCol="0">
            <a:spAutoFit/>
          </a:bodyPr>
          <a:lstStyle/>
          <a:p>
            <a:r>
              <a:rPr lang="hr-HR" sz="1900" b="1">
                <a:solidFill>
                  <a:srgbClr val="C00000"/>
                </a:solidFill>
              </a:rPr>
              <a:t>Državna poduzeća</a:t>
            </a:r>
            <a:r>
              <a:rPr lang="hr-HR" sz="1900"/>
              <a:t> – Ta poduzeća posluju kao neovisna poduzeća u vlasništvu vlade, nisu dio javnog sektora opće vlade. Većina državnih poduzeća posjeduje vlastita stručna znanja i strategije u području upravljanja imovinom i obvezama te je u pravilu bolje da nastave funkcionirati neovisno o vladi. Kada je riječ o subjektu koji je samo po nazivu državno poduzeće i koji je očito dio opće vlade, taj bi subjekt trebao biti uključen u obuhvat JRR-a. </a:t>
            </a:r>
          </a:p>
          <a:p>
            <a:endParaRPr lang="en-US" dirty="0"/>
          </a:p>
        </p:txBody>
      </p:sp>
      <p:sp>
        <p:nvSpPr>
          <p:cNvPr id="16" name="TextBox 15">
            <a:extLst>
              <a:ext uri="{FF2B5EF4-FFF2-40B4-BE49-F238E27FC236}">
                <a16:creationId xmlns:a16="http://schemas.microsoft.com/office/drawing/2014/main" id="{BD508ACF-28FA-067F-4C80-3FB7ADD915CB}"/>
              </a:ext>
            </a:extLst>
          </p:cNvPr>
          <p:cNvSpPr txBox="1"/>
          <p:nvPr/>
        </p:nvSpPr>
        <p:spPr>
          <a:xfrm>
            <a:off x="946142" y="2538554"/>
            <a:ext cx="10863974" cy="1831271"/>
          </a:xfrm>
          <a:prstGeom prst="rect">
            <a:avLst/>
          </a:prstGeom>
          <a:noFill/>
          <a:ln w="57150">
            <a:solidFill>
              <a:schemeClr val="accent1"/>
            </a:solidFill>
          </a:ln>
        </p:spPr>
        <p:txBody>
          <a:bodyPr wrap="square" rtlCol="0">
            <a:spAutoFit/>
          </a:bodyPr>
          <a:lstStyle/>
          <a:p>
            <a:r>
              <a:rPr lang="hr-HR" sz="1900" b="1">
                <a:solidFill>
                  <a:srgbClr val="C00000"/>
                </a:solidFill>
              </a:rPr>
              <a:t>Fondovi za budućnost</a:t>
            </a:r>
            <a:r>
              <a:rPr lang="hr-HR" sz="1900"/>
              <a:t> – Nemaju sve zemlje uspostavljen fond za budućnost, ali oni su posebno uobičajeni u okruženjima u kojima su resursi koji danas osiguravaju velike tokove prihoda ograničeni. Te zemlje odvajaju dio prihoda kako bi ublažile činjenicu da u budućnosti ti tokovi prihoda neće biti dostupni. Budući da su to dugoročna ulaganja, koja su odvojena od rada opće vlade, razumno je da ih se izolira i drži izvan JRR-a.  </a:t>
            </a:r>
          </a:p>
          <a:p>
            <a:endParaRPr lang="en-US" dirty="0"/>
          </a:p>
        </p:txBody>
      </p:sp>
      <p:sp>
        <p:nvSpPr>
          <p:cNvPr id="17" name="TextBox 16">
            <a:extLst>
              <a:ext uri="{FF2B5EF4-FFF2-40B4-BE49-F238E27FC236}">
                <a16:creationId xmlns:a16="http://schemas.microsoft.com/office/drawing/2014/main" id="{D135ED2C-F156-7D5B-F10A-B6AAC8112FE5}"/>
              </a:ext>
            </a:extLst>
          </p:cNvPr>
          <p:cNvSpPr txBox="1"/>
          <p:nvPr/>
        </p:nvSpPr>
        <p:spPr>
          <a:xfrm>
            <a:off x="946142" y="4416577"/>
            <a:ext cx="10863974" cy="2308324"/>
          </a:xfrm>
          <a:prstGeom prst="rect">
            <a:avLst/>
          </a:prstGeom>
          <a:noFill/>
          <a:ln w="57150">
            <a:solidFill>
              <a:schemeClr val="accent1"/>
            </a:solidFill>
          </a:ln>
        </p:spPr>
        <p:txBody>
          <a:bodyPr wrap="square" rtlCol="0">
            <a:spAutoFit/>
          </a:bodyPr>
          <a:lstStyle/>
          <a:p>
            <a:r>
              <a:rPr lang="hr-HR" b="1" dirty="0">
                <a:solidFill>
                  <a:srgbClr val="C00000"/>
                </a:solidFill>
              </a:rPr>
              <a:t>Privatni novac</a:t>
            </a:r>
            <a:r>
              <a:rPr lang="hr-HR" dirty="0"/>
              <a:t> – Postoji razlika između depozitnih fondova i ostalog privatnog novca. Bi li riznica trebala u okviru svojih usluga nuditi ulaganje privatnog novca u JRR (deponirani novac i sredstva iz privatnih izvora, npr. doprinosi roditelja školama smatraju se javnim sredstvima)? Koja je svrha JRR-a? Nije dizajniran kao atraktivan instrument ulaganja za sve, već kao alat koji bi vladi trebao omogućiti da na najbolji način upravlja svojim gotovinskim sredstvima i izrađuje projekcije svojih gotovinskih sredstava. Bi li ta veća uloga u području ulaganja negativno utjecala na glavne funkcije JRR-a? Bi. Bi li vlada trebala biti konkurencija bankama? Ako da, funkcionira li na istoj komercijalnoj osnovi kao banke, pri čemu ne iskorištava svoj položaj kako bi nadoknadila operativne troškove ili utjecala na diskontne stope?</a:t>
            </a:r>
          </a:p>
        </p:txBody>
      </p:sp>
    </p:spTree>
    <p:extLst>
      <p:ext uri="{BB962C8B-B14F-4D97-AF65-F5344CB8AC3E}">
        <p14:creationId xmlns:p14="http://schemas.microsoft.com/office/powerpoint/2010/main" val="62927057"/>
      </p:ext>
    </p:extLst>
  </p:cSld>
  <p:clrMapOvr>
    <a:masterClrMapping/>
  </p:clrMapOvr>
  <p:transition spd="slow">
    <p:wipe dir="r"/>
    <p:sndAc>
      <p:stSnd>
        <p:snd r:embed="rId2" name="coin.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54663-0A45-796D-F4A3-C428EAAD853D}"/>
              </a:ext>
            </a:extLst>
          </p:cNvPr>
          <p:cNvSpPr>
            <a:spLocks noGrp="1"/>
          </p:cNvSpPr>
          <p:nvPr>
            <p:ph type="title"/>
          </p:nvPr>
        </p:nvSpPr>
        <p:spPr>
          <a:xfrm>
            <a:off x="1004096" y="-131911"/>
            <a:ext cx="10972800" cy="1143000"/>
          </a:xfrm>
        </p:spPr>
        <p:txBody>
          <a:bodyPr/>
          <a:lstStyle/>
          <a:p>
            <a:r>
              <a:rPr lang="hr-HR" sz="3200" b="0" i="0" u="none" strike="noStrike">
                <a:solidFill>
                  <a:srgbClr val="000000"/>
                </a:solidFill>
                <a:effectLst/>
                <a:latin typeface="Calibri" panose="020F0502020204030204" pitchFamily="34" charset="0"/>
              </a:rPr>
              <a:t> </a:t>
            </a:r>
            <a:r>
              <a:rPr lang="hr-HR" sz="3200" b="1" i="0" u="none" strike="noStrike">
                <a:solidFill>
                  <a:srgbClr val="0066FF"/>
                </a:solidFill>
                <a:effectLst/>
                <a:latin typeface="Calibri" panose="020F0502020204030204" pitchFamily="34" charset="0"/>
              </a:rPr>
              <a:t>Taktike za provedbu uključivanja dionika u obuhvat JRR-a – kako uvjeriti i potaknuti dionike da se koriste JRR-om </a:t>
            </a:r>
          </a:p>
        </p:txBody>
      </p:sp>
      <p:sp>
        <p:nvSpPr>
          <p:cNvPr id="4" name="Content Placeholder 3">
            <a:extLst>
              <a:ext uri="{FF2B5EF4-FFF2-40B4-BE49-F238E27FC236}">
                <a16:creationId xmlns:a16="http://schemas.microsoft.com/office/drawing/2014/main" id="{3B0F7FC1-8F90-BAE1-6890-64E103B25451}"/>
              </a:ext>
            </a:extLst>
          </p:cNvPr>
          <p:cNvSpPr>
            <a:spLocks noGrp="1"/>
          </p:cNvSpPr>
          <p:nvPr>
            <p:ph sz="half" idx="2"/>
          </p:nvPr>
        </p:nvSpPr>
        <p:spPr>
          <a:xfrm>
            <a:off x="839416" y="836712"/>
            <a:ext cx="11233248" cy="3951288"/>
          </a:xfrm>
        </p:spPr>
        <p:txBody>
          <a:bodyPr/>
          <a:lstStyle/>
          <a:p>
            <a:r>
              <a:rPr lang="hr-HR" sz="2600" dirty="0"/>
              <a:t>Potrebno je osigurati jasnoću u pogledu ukupnih koristi koje vlada ima od JRR-a, odnosno pobrinuti se da dionici uvide koristi</a:t>
            </a:r>
          </a:p>
          <a:p>
            <a:pPr lvl="1"/>
            <a:r>
              <a:rPr lang="hr-HR" sz="2600" dirty="0"/>
              <a:t>izradom dokumenta za diskusiju u kojem se ističu koristi </a:t>
            </a:r>
          </a:p>
          <a:p>
            <a:pPr lvl="1"/>
            <a:r>
              <a:rPr lang="hr-HR" sz="2600" dirty="0"/>
              <a:t>isticanjem povrata ili smanjenja troškova na razini cijele vlade</a:t>
            </a:r>
          </a:p>
          <a:p>
            <a:pPr lvl="1"/>
            <a:r>
              <a:rPr lang="hr-HR" sz="2600" dirty="0"/>
              <a:t>isticanjem pristupa širem rasponu instrumenata ulaganja (obratne repo transakcije)</a:t>
            </a:r>
          </a:p>
          <a:p>
            <a:pPr lvl="1"/>
            <a:r>
              <a:rPr lang="hr-HR" sz="2600" dirty="0"/>
              <a:t>kvantificiranjem koristi u smislu opipljivih poboljšanja usluga (povećani interes / smanjeni troškovi ekvivalentni su 3000 novih medicinskih sestara i liječnika)    </a:t>
            </a:r>
          </a:p>
          <a:p>
            <a:r>
              <a:rPr lang="hr-HR" sz="2600" dirty="0"/>
              <a:t>Također je važno utvrditi zašto se određena strana opire prelasku na JRR i izravno se pozabaviti tim nedoumicama/problemima. Je li to zato što je riznica u prošlosti uskraćivala sredstva ili zato što plaćanja nisu bila obrađena na vrijeme?</a:t>
            </a:r>
          </a:p>
        </p:txBody>
      </p:sp>
      <p:sp>
        <p:nvSpPr>
          <p:cNvPr id="8" name="Slide Number Placeholder 7">
            <a:extLst>
              <a:ext uri="{FF2B5EF4-FFF2-40B4-BE49-F238E27FC236}">
                <a16:creationId xmlns:a16="http://schemas.microsoft.com/office/drawing/2014/main" id="{1D66D051-B764-FD24-5BF5-E24C9644FBFA}"/>
              </a:ext>
            </a:extLst>
          </p:cNvPr>
          <p:cNvSpPr>
            <a:spLocks noGrp="1"/>
          </p:cNvSpPr>
          <p:nvPr>
            <p:ph type="sldNum" sz="quarter" idx="12"/>
          </p:nvPr>
        </p:nvSpPr>
        <p:spPr/>
        <p:txBody>
          <a:bodyPr/>
          <a:lstStyle/>
          <a:p>
            <a:pPr>
              <a:defRPr/>
            </a:pPr>
            <a:fld id="{9D41F442-4DE3-428D-A66D-F30CB2634F79}" type="slidenum">
              <a:rPr lang="ru-RU" altLang="en-US" smtClean="0"/>
              <a:pPr>
                <a:defRPr/>
              </a:pPr>
              <a:t>18</a:t>
            </a:fld>
            <a:endParaRPr lang="ru-RU" altLang="en-US"/>
          </a:p>
        </p:txBody>
      </p:sp>
    </p:spTree>
    <p:extLst>
      <p:ext uri="{BB962C8B-B14F-4D97-AF65-F5344CB8AC3E}">
        <p14:creationId xmlns:p14="http://schemas.microsoft.com/office/powerpoint/2010/main" val="2247480991"/>
      </p:ext>
    </p:extLst>
  </p:cSld>
  <p:clrMapOvr>
    <a:masterClrMapping/>
  </p:clrMapOvr>
  <p:transition spd="slow">
    <p:wipe dir="r"/>
    <p:sndAc>
      <p:stSnd>
        <p:snd r:embed="rId2" name="coin.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54663-0A45-796D-F4A3-C428EAAD853D}"/>
              </a:ext>
            </a:extLst>
          </p:cNvPr>
          <p:cNvSpPr>
            <a:spLocks noGrp="1"/>
          </p:cNvSpPr>
          <p:nvPr>
            <p:ph type="title"/>
          </p:nvPr>
        </p:nvSpPr>
        <p:spPr>
          <a:xfrm>
            <a:off x="1004096" y="-131911"/>
            <a:ext cx="10972800" cy="1143000"/>
          </a:xfrm>
        </p:spPr>
        <p:txBody>
          <a:bodyPr/>
          <a:lstStyle/>
          <a:p>
            <a:r>
              <a:rPr lang="hr-HR" sz="3200" b="0" i="0" u="none" strike="noStrike">
                <a:solidFill>
                  <a:srgbClr val="000000"/>
                </a:solidFill>
                <a:effectLst/>
                <a:latin typeface="Calibri" panose="020F0502020204030204" pitchFamily="34" charset="0"/>
              </a:rPr>
              <a:t> </a:t>
            </a:r>
            <a:r>
              <a:rPr lang="hr-HR" sz="3200" b="1" i="0" u="none" strike="noStrike">
                <a:solidFill>
                  <a:srgbClr val="0066FF"/>
                </a:solidFill>
                <a:effectLst/>
                <a:latin typeface="Calibri" panose="020F0502020204030204" pitchFamily="34" charset="0"/>
              </a:rPr>
              <a:t>Taktike za provedbu uključivanja dionika u obuhvat JRR-a – kako uvjeriti i potaknuti dionike da se koriste JRR-om (2) </a:t>
            </a:r>
          </a:p>
        </p:txBody>
      </p:sp>
      <p:sp>
        <p:nvSpPr>
          <p:cNvPr id="4" name="Content Placeholder 3">
            <a:extLst>
              <a:ext uri="{FF2B5EF4-FFF2-40B4-BE49-F238E27FC236}">
                <a16:creationId xmlns:a16="http://schemas.microsoft.com/office/drawing/2014/main" id="{3B0F7FC1-8F90-BAE1-6890-64E103B25451}"/>
              </a:ext>
            </a:extLst>
          </p:cNvPr>
          <p:cNvSpPr>
            <a:spLocks noGrp="1"/>
          </p:cNvSpPr>
          <p:nvPr>
            <p:ph sz="half" idx="2"/>
          </p:nvPr>
        </p:nvSpPr>
        <p:spPr>
          <a:xfrm>
            <a:off x="873872" y="620688"/>
            <a:ext cx="11233248" cy="3951288"/>
          </a:xfrm>
        </p:spPr>
        <p:txBody>
          <a:bodyPr/>
          <a:lstStyle/>
          <a:p>
            <a:endParaRPr lang="en-US" sz="2800" dirty="0"/>
          </a:p>
          <a:p>
            <a:r>
              <a:rPr lang="hr-HR" sz="2800"/>
              <a:t>Je li riječ o osjećaju gubitka kontrole ili o zakonodavstvu kojim se utvrđuju njihove ovlasti za upravljanje vlastitim bankovnim računima? </a:t>
            </a:r>
          </a:p>
          <a:p>
            <a:pPr lvl="1"/>
            <a:r>
              <a:rPr lang="hr-HR" sz="2400"/>
              <a:t>Računima sa saldom nula ne oduzimaju se te ovlasti, ali se njima omogućuje centralizacija gotovinskih sredstava u svrhu ulaganja</a:t>
            </a:r>
          </a:p>
          <a:p>
            <a:pPr lvl="1"/>
            <a:r>
              <a:rPr lang="hr-HR" sz="2400"/>
              <a:t>Postupna promjena mogla bi biti učinkovitija – prvo treba osigurati uključivanje u glavnu knjigu ISFU-a, a prelazak na konsolidaciju u JRR-u provodi se tek nakon što uvide da se ISFU-om centralizira obrada plaćanja, a ne kontrolira potrošnja</a:t>
            </a:r>
          </a:p>
          <a:p>
            <a:pPr marL="914400" lvl="2" indent="0">
              <a:buNone/>
            </a:pPr>
            <a:r>
              <a:rPr lang="hr-HR" sz="2800" b="1">
                <a:solidFill>
                  <a:srgbClr val="C00000"/>
                </a:solidFill>
              </a:rPr>
              <a:t>To zahtijeva drukčiju ulogu riznice nego u prošlosti!!</a:t>
            </a:r>
          </a:p>
          <a:p>
            <a:pPr lvl="1"/>
            <a:r>
              <a:rPr lang="hr-HR" sz="2400"/>
              <a:t>Potrebno je izraditi memorandume o razumijevanju u kojima će se utvrditi zahtjevi u pogledu učinka, uloge svih strana i način podjele povrata ulaganja</a:t>
            </a:r>
            <a:br>
              <a:rPr lang="hr-HR" sz="2400"/>
            </a:br>
            <a:endParaRPr lang="hr-HR" sz="2400"/>
          </a:p>
          <a:p>
            <a:pPr marL="457200" lvl="1" indent="0" algn="ctr">
              <a:buNone/>
            </a:pPr>
            <a:r>
              <a:rPr lang="hr-HR" sz="2400" b="1">
                <a:solidFill>
                  <a:srgbClr val="C00000"/>
                </a:solidFill>
              </a:rPr>
              <a:t>ALI u konačnici može biti važno osigurati visoku razinu političke potpore kako bi se dionike primoralo da prihvate konsolidaciju ako to ne žele učiniti dobrovoljno</a:t>
            </a:r>
            <a:br>
              <a:rPr lang="hr-HR" sz="2400" b="1">
                <a:solidFill>
                  <a:srgbClr val="C00000"/>
                </a:solidFill>
              </a:rPr>
            </a:br>
            <a:endParaRPr lang="hr-HR" sz="2400" b="1">
              <a:solidFill>
                <a:srgbClr val="C00000"/>
              </a:solidFill>
            </a:endParaRPr>
          </a:p>
        </p:txBody>
      </p:sp>
      <p:sp>
        <p:nvSpPr>
          <p:cNvPr id="8" name="Slide Number Placeholder 7">
            <a:extLst>
              <a:ext uri="{FF2B5EF4-FFF2-40B4-BE49-F238E27FC236}">
                <a16:creationId xmlns:a16="http://schemas.microsoft.com/office/drawing/2014/main" id="{1D66D051-B764-FD24-5BF5-E24C9644FBFA}"/>
              </a:ext>
            </a:extLst>
          </p:cNvPr>
          <p:cNvSpPr>
            <a:spLocks noGrp="1"/>
          </p:cNvSpPr>
          <p:nvPr>
            <p:ph type="sldNum" sz="quarter" idx="12"/>
          </p:nvPr>
        </p:nvSpPr>
        <p:spPr/>
        <p:txBody>
          <a:bodyPr/>
          <a:lstStyle/>
          <a:p>
            <a:pPr>
              <a:defRPr/>
            </a:pPr>
            <a:fld id="{9D41F442-4DE3-428D-A66D-F30CB2634F79}" type="slidenum">
              <a:rPr lang="ru-RU" altLang="en-US" smtClean="0"/>
              <a:pPr>
                <a:defRPr/>
              </a:pPr>
              <a:t>19</a:t>
            </a:fld>
            <a:endParaRPr lang="ru-RU" altLang="en-US"/>
          </a:p>
        </p:txBody>
      </p:sp>
    </p:spTree>
    <p:extLst>
      <p:ext uri="{BB962C8B-B14F-4D97-AF65-F5344CB8AC3E}">
        <p14:creationId xmlns:p14="http://schemas.microsoft.com/office/powerpoint/2010/main" val="817248262"/>
      </p:ext>
    </p:extLst>
  </p:cSld>
  <p:clrMapOvr>
    <a:masterClrMapping/>
  </p:clrMapOvr>
  <p:transition spd="slow">
    <p:wipe dir="r"/>
    <p:sndAc>
      <p:stSnd>
        <p:snd r:embed="rId2" name="coin.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853CA-6F41-2051-0180-E4EC00E60DC6}"/>
              </a:ext>
            </a:extLst>
          </p:cNvPr>
          <p:cNvSpPr>
            <a:spLocks noGrp="1"/>
          </p:cNvSpPr>
          <p:nvPr>
            <p:ph type="title"/>
          </p:nvPr>
        </p:nvSpPr>
        <p:spPr/>
        <p:txBody>
          <a:bodyPr/>
          <a:lstStyle/>
          <a:p>
            <a:endParaRPr lang="en-US" dirty="0"/>
          </a:p>
        </p:txBody>
      </p:sp>
      <p:sp>
        <p:nvSpPr>
          <p:cNvPr id="3" name="Footer Placeholder 2">
            <a:extLst>
              <a:ext uri="{FF2B5EF4-FFF2-40B4-BE49-F238E27FC236}">
                <a16:creationId xmlns:a16="http://schemas.microsoft.com/office/drawing/2014/main" id="{4F56C9F9-8B50-F615-B188-E6DE98520467}"/>
              </a:ext>
            </a:extLst>
          </p:cNvPr>
          <p:cNvSpPr>
            <a:spLocks noGrp="1"/>
          </p:cNvSpPr>
          <p:nvPr>
            <p:ph type="ftr" sz="quarter" idx="11"/>
          </p:nvPr>
        </p:nvSpPr>
        <p:spPr/>
        <p:txBody>
          <a:bodyPr/>
          <a:lstStyle/>
          <a:p>
            <a:pPr>
              <a:defRPr/>
            </a:pPr>
            <a:r>
              <a:rPr lang="hr-HR"/>
              <a:t>PEMPAL, Beč, studeni/novembar 2023.</a:t>
            </a:r>
          </a:p>
        </p:txBody>
      </p:sp>
      <p:sp>
        <p:nvSpPr>
          <p:cNvPr id="4" name="Slide Number Placeholder 3">
            <a:extLst>
              <a:ext uri="{FF2B5EF4-FFF2-40B4-BE49-F238E27FC236}">
                <a16:creationId xmlns:a16="http://schemas.microsoft.com/office/drawing/2014/main" id="{D98AD8F9-A892-F534-B683-F31191868DA0}"/>
              </a:ext>
            </a:extLst>
          </p:cNvPr>
          <p:cNvSpPr>
            <a:spLocks noGrp="1"/>
          </p:cNvSpPr>
          <p:nvPr>
            <p:ph type="sldNum" sz="quarter" idx="12"/>
          </p:nvPr>
        </p:nvSpPr>
        <p:spPr/>
        <p:txBody>
          <a:bodyPr/>
          <a:lstStyle/>
          <a:p>
            <a:pPr>
              <a:defRPr/>
            </a:pPr>
            <a:fld id="{3A541A2D-ED5A-4864-A429-27F6C096175A}" type="slidenum">
              <a:rPr lang="ru-RU" altLang="en-US" smtClean="0"/>
              <a:pPr>
                <a:defRPr/>
              </a:pPr>
              <a:t>2</a:t>
            </a:fld>
            <a:endParaRPr lang="ru-RU" altLang="en-US"/>
          </a:p>
        </p:txBody>
      </p:sp>
      <p:graphicFrame>
        <p:nvGraphicFramePr>
          <p:cNvPr id="6" name="Diagram 5">
            <a:extLst>
              <a:ext uri="{FF2B5EF4-FFF2-40B4-BE49-F238E27FC236}">
                <a16:creationId xmlns:a16="http://schemas.microsoft.com/office/drawing/2014/main" id="{2A64D3A4-EC83-F244-928C-C074562621BD}"/>
              </a:ext>
            </a:extLst>
          </p:cNvPr>
          <p:cNvGraphicFramePr/>
          <p:nvPr>
            <p:extLst>
              <p:ext uri="{D42A27DB-BD31-4B8C-83A1-F6EECF244321}">
                <p14:modId xmlns:p14="http://schemas.microsoft.com/office/powerpoint/2010/main" val="3141542945"/>
              </p:ext>
            </p:extLst>
          </p:nvPr>
        </p:nvGraphicFramePr>
        <p:xfrm>
          <a:off x="2032000" y="476672"/>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4374683"/>
      </p:ext>
    </p:extLst>
  </p:cSld>
  <p:clrMapOvr>
    <a:masterClrMapping/>
  </p:clrMapOvr>
  <p:transition spd="slow">
    <p:wipe dir="r"/>
    <p:sndAc>
      <p:stSnd>
        <p:snd r:embed="rId2" name="coin.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4576-EF41-B34F-8321-B61935329E3F}"/>
              </a:ext>
            </a:extLst>
          </p:cNvPr>
          <p:cNvSpPr>
            <a:spLocks noGrp="1"/>
          </p:cNvSpPr>
          <p:nvPr>
            <p:ph type="title"/>
          </p:nvPr>
        </p:nvSpPr>
        <p:spPr>
          <a:xfrm>
            <a:off x="1703512" y="512489"/>
            <a:ext cx="9678708" cy="559222"/>
          </a:xfrm>
        </p:spPr>
        <p:txBody>
          <a:bodyPr>
            <a:normAutofit fontScale="90000"/>
          </a:bodyPr>
          <a:lstStyle/>
          <a:p>
            <a:r>
              <a:rPr lang="hr-HR" sz="3600" b="1">
                <a:solidFill>
                  <a:srgbClr val="0066FF"/>
                </a:solidFill>
              </a:rPr>
              <a:t>Sažetak – što je obično uključeno u obuhvat JRR-a, a što bi trebalo biti izvan obuhvata JRR-a?</a:t>
            </a:r>
            <a:br>
              <a:rPr lang="hr-HR"/>
            </a:br>
            <a:endParaRPr lang="hr-HR"/>
          </a:p>
        </p:txBody>
      </p:sp>
      <p:sp>
        <p:nvSpPr>
          <p:cNvPr id="6" name="Rectangle 5">
            <a:extLst>
              <a:ext uri="{FF2B5EF4-FFF2-40B4-BE49-F238E27FC236}">
                <a16:creationId xmlns:a16="http://schemas.microsoft.com/office/drawing/2014/main" id="{96503BC8-06F5-4644-9B2A-3338D95BC788}"/>
              </a:ext>
            </a:extLst>
          </p:cNvPr>
          <p:cNvSpPr/>
          <p:nvPr/>
        </p:nvSpPr>
        <p:spPr>
          <a:xfrm>
            <a:off x="3839407" y="2421570"/>
            <a:ext cx="935749" cy="9057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a:t>Riznica</a:t>
            </a:r>
          </a:p>
        </p:txBody>
      </p:sp>
      <p:sp>
        <p:nvSpPr>
          <p:cNvPr id="10" name="Rectangle 9">
            <a:extLst>
              <a:ext uri="{FF2B5EF4-FFF2-40B4-BE49-F238E27FC236}">
                <a16:creationId xmlns:a16="http://schemas.microsoft.com/office/drawing/2014/main" id="{EDAF5B91-0EBB-174B-A5F8-CEE18B227456}"/>
              </a:ext>
            </a:extLst>
          </p:cNvPr>
          <p:cNvSpPr/>
          <p:nvPr/>
        </p:nvSpPr>
        <p:spPr>
          <a:xfrm>
            <a:off x="4740706" y="3352797"/>
            <a:ext cx="1015975" cy="8600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dirty="0"/>
              <a:t>Računi resornih ministarstava</a:t>
            </a:r>
          </a:p>
        </p:txBody>
      </p:sp>
      <p:sp>
        <p:nvSpPr>
          <p:cNvPr id="11" name="Rectangle 10">
            <a:extLst>
              <a:ext uri="{FF2B5EF4-FFF2-40B4-BE49-F238E27FC236}">
                <a16:creationId xmlns:a16="http://schemas.microsoft.com/office/drawing/2014/main" id="{CA88E927-4636-0449-BF2A-7E9CB0394854}"/>
              </a:ext>
            </a:extLst>
          </p:cNvPr>
          <p:cNvSpPr/>
          <p:nvPr/>
        </p:nvSpPr>
        <p:spPr>
          <a:xfrm>
            <a:off x="4775156" y="2421322"/>
            <a:ext cx="992462" cy="905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dirty="0"/>
              <a:t>Računi regionalnih riznica</a:t>
            </a:r>
          </a:p>
        </p:txBody>
      </p:sp>
      <p:sp>
        <p:nvSpPr>
          <p:cNvPr id="12" name="Rectangle 11">
            <a:extLst>
              <a:ext uri="{FF2B5EF4-FFF2-40B4-BE49-F238E27FC236}">
                <a16:creationId xmlns:a16="http://schemas.microsoft.com/office/drawing/2014/main" id="{0E3066C5-9AE5-1349-85E0-65F153B9C687}"/>
              </a:ext>
            </a:extLst>
          </p:cNvPr>
          <p:cNvSpPr/>
          <p:nvPr/>
        </p:nvSpPr>
        <p:spPr>
          <a:xfrm>
            <a:off x="3839510" y="3328318"/>
            <a:ext cx="912129" cy="89383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b="1">
                <a:solidFill>
                  <a:schemeClr val="tx1"/>
                </a:solidFill>
              </a:rPr>
              <a:t>Izvanproračunski fondovi</a:t>
            </a:r>
          </a:p>
        </p:txBody>
      </p:sp>
      <p:sp>
        <p:nvSpPr>
          <p:cNvPr id="15" name="Rectangle 14">
            <a:extLst>
              <a:ext uri="{FF2B5EF4-FFF2-40B4-BE49-F238E27FC236}">
                <a16:creationId xmlns:a16="http://schemas.microsoft.com/office/drawing/2014/main" id="{9CBF3B94-B76F-6442-AC0D-47311F72CBA1}"/>
              </a:ext>
            </a:extLst>
          </p:cNvPr>
          <p:cNvSpPr/>
          <p:nvPr/>
        </p:nvSpPr>
        <p:spPr>
          <a:xfrm>
            <a:off x="4764678" y="4203808"/>
            <a:ext cx="1002937" cy="9230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dirty="0"/>
              <a:t>Račun rezervi</a:t>
            </a:r>
          </a:p>
        </p:txBody>
      </p:sp>
      <p:sp>
        <p:nvSpPr>
          <p:cNvPr id="16" name="Rectangle 15">
            <a:extLst>
              <a:ext uri="{FF2B5EF4-FFF2-40B4-BE49-F238E27FC236}">
                <a16:creationId xmlns:a16="http://schemas.microsoft.com/office/drawing/2014/main" id="{D878A7CC-D79D-814F-A18B-507AE7A4B9F4}"/>
              </a:ext>
            </a:extLst>
          </p:cNvPr>
          <p:cNvSpPr/>
          <p:nvPr/>
        </p:nvSpPr>
        <p:spPr>
          <a:xfrm>
            <a:off x="3839407" y="4199228"/>
            <a:ext cx="912235" cy="927584"/>
          </a:xfrm>
          <a:prstGeom prst="rect">
            <a:avLst/>
          </a:prstGeom>
          <a:solidFill>
            <a:srgbClr val="6EA0B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a:solidFill>
                  <a:schemeClr val="bg1"/>
                </a:solidFill>
                <a:highlight>
                  <a:srgbClr val="6EA0B0"/>
                </a:highlight>
              </a:rPr>
              <a:t>Depozitni</a:t>
            </a:r>
          </a:p>
          <a:p>
            <a:pPr algn="ctr"/>
            <a:r>
              <a:rPr lang="hr-HR" sz="1400">
                <a:solidFill>
                  <a:schemeClr val="bg1"/>
                </a:solidFill>
                <a:highlight>
                  <a:srgbClr val="6EA0B0"/>
                </a:highlight>
              </a:rPr>
              <a:t>računi</a:t>
            </a:r>
          </a:p>
        </p:txBody>
      </p:sp>
      <p:sp>
        <p:nvSpPr>
          <p:cNvPr id="17" name="Rectangle 16">
            <a:extLst>
              <a:ext uri="{FF2B5EF4-FFF2-40B4-BE49-F238E27FC236}">
                <a16:creationId xmlns:a16="http://schemas.microsoft.com/office/drawing/2014/main" id="{E2F1ADAD-FC2F-5742-BC58-F9C6B12AD26B}"/>
              </a:ext>
            </a:extLst>
          </p:cNvPr>
          <p:cNvSpPr/>
          <p:nvPr/>
        </p:nvSpPr>
        <p:spPr>
          <a:xfrm>
            <a:off x="5778627" y="4217594"/>
            <a:ext cx="1142073" cy="9092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a:t>Donatorski računi</a:t>
            </a:r>
          </a:p>
        </p:txBody>
      </p:sp>
      <p:sp>
        <p:nvSpPr>
          <p:cNvPr id="18" name="Rectangle 17">
            <a:extLst>
              <a:ext uri="{FF2B5EF4-FFF2-40B4-BE49-F238E27FC236}">
                <a16:creationId xmlns:a16="http://schemas.microsoft.com/office/drawing/2014/main" id="{CAA89642-123A-1444-B918-75E58A7C5342}"/>
              </a:ext>
            </a:extLst>
          </p:cNvPr>
          <p:cNvSpPr/>
          <p:nvPr/>
        </p:nvSpPr>
        <p:spPr>
          <a:xfrm>
            <a:off x="5767616" y="3364007"/>
            <a:ext cx="1153084" cy="8535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dirty="0">
                <a:solidFill>
                  <a:schemeClr val="bg1"/>
                </a:solidFill>
              </a:rPr>
              <a:t>Računi autonomnih proračunskih jedinica</a:t>
            </a:r>
          </a:p>
        </p:txBody>
      </p:sp>
      <p:sp>
        <p:nvSpPr>
          <p:cNvPr id="3" name="Rectangle 2">
            <a:extLst>
              <a:ext uri="{FF2B5EF4-FFF2-40B4-BE49-F238E27FC236}">
                <a16:creationId xmlns:a16="http://schemas.microsoft.com/office/drawing/2014/main" id="{C9480E6B-EB53-3B4D-B30D-1658F2061D1E}"/>
              </a:ext>
            </a:extLst>
          </p:cNvPr>
          <p:cNvSpPr/>
          <p:nvPr/>
        </p:nvSpPr>
        <p:spPr bwMode="auto">
          <a:xfrm>
            <a:off x="2783632" y="1869097"/>
            <a:ext cx="5616623" cy="3654812"/>
          </a:xfrm>
          <a:prstGeom prst="rect">
            <a:avLst/>
          </a:prstGeom>
          <a:noFill/>
          <a:ln w="76200" cap="flat" cmpd="sng" algn="ctr">
            <a:solidFill>
              <a:schemeClr val="accent2"/>
            </a:solidFill>
            <a:prstDash val="solid"/>
            <a:round/>
            <a:headEnd type="none" w="med" len="med"/>
            <a:tailEnd type="none" w="med" len="med"/>
          </a:ln>
          <a:effectLst/>
        </p:spPr>
        <p:txBody>
          <a:bodyPr vert="horz" wrap="square" lIns="51435" tIns="25718" rIns="51435" bIns="25718" numCol="1" rtlCol="0" anchor="t" anchorCtr="0" compatLnSpc="1">
            <a:prstTxWarp prst="textNoShape">
              <a:avLst/>
            </a:prstTxWarp>
          </a:bodyPr>
          <a:lstStyle/>
          <a:p>
            <a:pPr algn="r" fontAlgn="base">
              <a:spcBef>
                <a:spcPct val="0"/>
              </a:spcBef>
              <a:spcAft>
                <a:spcPct val="0"/>
              </a:spcAft>
            </a:pPr>
            <a:endParaRPr lang="en-US" dirty="0">
              <a:solidFill>
                <a:srgbClr val="0000FF"/>
              </a:solidFill>
            </a:endParaRPr>
          </a:p>
        </p:txBody>
      </p:sp>
      <p:sp>
        <p:nvSpPr>
          <p:cNvPr id="5" name="TextBox 4">
            <a:extLst>
              <a:ext uri="{FF2B5EF4-FFF2-40B4-BE49-F238E27FC236}">
                <a16:creationId xmlns:a16="http://schemas.microsoft.com/office/drawing/2014/main" id="{D2326444-30DE-4E4D-9A5F-3DF48853C67B}"/>
              </a:ext>
            </a:extLst>
          </p:cNvPr>
          <p:cNvSpPr txBox="1"/>
          <p:nvPr/>
        </p:nvSpPr>
        <p:spPr>
          <a:xfrm>
            <a:off x="4207678" y="1923551"/>
            <a:ext cx="2768530" cy="523220"/>
          </a:xfrm>
          <a:prstGeom prst="rect">
            <a:avLst/>
          </a:prstGeom>
          <a:noFill/>
        </p:spPr>
        <p:txBody>
          <a:bodyPr wrap="square" rtlCol="0">
            <a:spAutoFit/>
          </a:bodyPr>
          <a:lstStyle/>
          <a:p>
            <a:pPr algn="ctr"/>
            <a:r>
              <a:rPr lang="hr-HR" sz="2800" b="1">
                <a:solidFill>
                  <a:srgbClr val="C00000"/>
                </a:solidFill>
              </a:rPr>
              <a:t>JRR</a:t>
            </a:r>
          </a:p>
        </p:txBody>
      </p:sp>
      <p:sp>
        <p:nvSpPr>
          <p:cNvPr id="8" name="Rectangle 7">
            <a:extLst>
              <a:ext uri="{FF2B5EF4-FFF2-40B4-BE49-F238E27FC236}">
                <a16:creationId xmlns:a16="http://schemas.microsoft.com/office/drawing/2014/main" id="{7F70DCAA-85BA-F9AD-01CB-7B4F2A1D0895}"/>
              </a:ext>
            </a:extLst>
          </p:cNvPr>
          <p:cNvSpPr/>
          <p:nvPr/>
        </p:nvSpPr>
        <p:spPr>
          <a:xfrm>
            <a:off x="5767617" y="2421322"/>
            <a:ext cx="1153085" cy="942686"/>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dirty="0">
                <a:solidFill>
                  <a:schemeClr val="tx1"/>
                </a:solidFill>
              </a:rPr>
              <a:t>Kontrolirani</a:t>
            </a:r>
          </a:p>
          <a:p>
            <a:pPr algn="ctr"/>
            <a:r>
              <a:rPr lang="hr-HR" sz="1200" dirty="0">
                <a:solidFill>
                  <a:schemeClr val="tx1"/>
                </a:solidFill>
              </a:rPr>
              <a:t>računi </a:t>
            </a:r>
            <a:r>
              <a:rPr lang="hr-HR" sz="1200" dirty="0" err="1">
                <a:solidFill>
                  <a:schemeClr val="tx1"/>
                </a:solidFill>
              </a:rPr>
              <a:t>podnacionalnih</a:t>
            </a:r>
            <a:r>
              <a:rPr lang="hr-HR" sz="1200" dirty="0">
                <a:solidFill>
                  <a:schemeClr val="tx1"/>
                </a:solidFill>
              </a:rPr>
              <a:t> razina vlasti</a:t>
            </a:r>
          </a:p>
        </p:txBody>
      </p:sp>
      <p:sp>
        <p:nvSpPr>
          <p:cNvPr id="22" name="Rectangle 21">
            <a:extLst>
              <a:ext uri="{FF2B5EF4-FFF2-40B4-BE49-F238E27FC236}">
                <a16:creationId xmlns:a16="http://schemas.microsoft.com/office/drawing/2014/main" id="{AD46FBD6-3685-6F05-B0D9-3AFCA11838A6}"/>
              </a:ext>
            </a:extLst>
          </p:cNvPr>
          <p:cNvSpPr/>
          <p:nvPr/>
        </p:nvSpPr>
        <p:spPr>
          <a:xfrm>
            <a:off x="8888270" y="3043579"/>
            <a:ext cx="1282939" cy="90570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dirty="0">
                <a:solidFill>
                  <a:schemeClr val="tx1"/>
                </a:solidFill>
              </a:rPr>
              <a:t>Računi autonomnih </a:t>
            </a:r>
            <a:r>
              <a:rPr lang="hr-HR" sz="1200" dirty="0" err="1">
                <a:solidFill>
                  <a:schemeClr val="tx1"/>
                </a:solidFill>
              </a:rPr>
              <a:t>podnacionalnih</a:t>
            </a:r>
            <a:r>
              <a:rPr lang="hr-HR" sz="1200" dirty="0">
                <a:solidFill>
                  <a:schemeClr val="tx1"/>
                </a:solidFill>
              </a:rPr>
              <a:t> razina vlasti</a:t>
            </a:r>
          </a:p>
        </p:txBody>
      </p:sp>
      <p:sp>
        <p:nvSpPr>
          <p:cNvPr id="23" name="Rectangle 22">
            <a:extLst>
              <a:ext uri="{FF2B5EF4-FFF2-40B4-BE49-F238E27FC236}">
                <a16:creationId xmlns:a16="http://schemas.microsoft.com/office/drawing/2014/main" id="{07B1B953-8EEA-D86D-1661-3225649B319C}"/>
              </a:ext>
            </a:extLst>
          </p:cNvPr>
          <p:cNvSpPr/>
          <p:nvPr/>
        </p:nvSpPr>
        <p:spPr>
          <a:xfrm>
            <a:off x="8888270" y="4365104"/>
            <a:ext cx="1282939" cy="90570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b="1">
                <a:solidFill>
                  <a:schemeClr val="tx1"/>
                </a:solidFill>
              </a:rPr>
              <a:t>Socijalni fondovi</a:t>
            </a:r>
          </a:p>
          <a:p>
            <a:pPr algn="ctr"/>
            <a:endParaRPr lang="en-US" sz="788" dirty="0"/>
          </a:p>
        </p:txBody>
      </p:sp>
      <p:sp>
        <p:nvSpPr>
          <p:cNvPr id="24" name="Rectangle 23">
            <a:extLst>
              <a:ext uri="{FF2B5EF4-FFF2-40B4-BE49-F238E27FC236}">
                <a16:creationId xmlns:a16="http://schemas.microsoft.com/office/drawing/2014/main" id="{806A5BB8-9D46-8C03-088E-3ED0D30951E3}"/>
              </a:ext>
            </a:extLst>
          </p:cNvPr>
          <p:cNvSpPr/>
          <p:nvPr/>
        </p:nvSpPr>
        <p:spPr>
          <a:xfrm>
            <a:off x="4962754" y="5698155"/>
            <a:ext cx="1133246" cy="9057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a:solidFill>
                  <a:schemeClr val="bg1"/>
                </a:solidFill>
              </a:rPr>
              <a:t>Privatni</a:t>
            </a:r>
          </a:p>
          <a:p>
            <a:pPr algn="ctr"/>
            <a:r>
              <a:rPr lang="hr-HR" sz="1400">
                <a:solidFill>
                  <a:schemeClr val="bg1"/>
                </a:solidFill>
              </a:rPr>
              <a:t>novac</a:t>
            </a:r>
          </a:p>
        </p:txBody>
      </p:sp>
      <p:sp>
        <p:nvSpPr>
          <p:cNvPr id="25" name="Rectangle 24">
            <a:extLst>
              <a:ext uri="{FF2B5EF4-FFF2-40B4-BE49-F238E27FC236}">
                <a16:creationId xmlns:a16="http://schemas.microsoft.com/office/drawing/2014/main" id="{6E6C1B68-AD94-38DB-6EBE-30D0B38760CE}"/>
              </a:ext>
            </a:extLst>
          </p:cNvPr>
          <p:cNvSpPr/>
          <p:nvPr/>
        </p:nvSpPr>
        <p:spPr>
          <a:xfrm>
            <a:off x="1155041" y="3043579"/>
            <a:ext cx="1336390" cy="9057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a:t>Fondovi za budućnost</a:t>
            </a:r>
          </a:p>
        </p:txBody>
      </p:sp>
      <p:sp>
        <p:nvSpPr>
          <p:cNvPr id="26" name="Rectangle 25">
            <a:extLst>
              <a:ext uri="{FF2B5EF4-FFF2-40B4-BE49-F238E27FC236}">
                <a16:creationId xmlns:a16="http://schemas.microsoft.com/office/drawing/2014/main" id="{9B97360E-6668-26A0-3756-128AC1818B5A}"/>
              </a:ext>
            </a:extLst>
          </p:cNvPr>
          <p:cNvSpPr/>
          <p:nvPr/>
        </p:nvSpPr>
        <p:spPr>
          <a:xfrm>
            <a:off x="1155040" y="4365104"/>
            <a:ext cx="1336389" cy="9057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a:solidFill>
                  <a:schemeClr val="bg1"/>
                </a:solidFill>
              </a:rPr>
              <a:t>Državna poduzeća</a:t>
            </a:r>
          </a:p>
        </p:txBody>
      </p:sp>
    </p:spTree>
    <p:extLst>
      <p:ext uri="{BB962C8B-B14F-4D97-AF65-F5344CB8AC3E}">
        <p14:creationId xmlns:p14="http://schemas.microsoft.com/office/powerpoint/2010/main" val="1949762077"/>
      </p:ext>
    </p:extLst>
  </p:cSld>
  <p:clrMapOvr>
    <a:masterClrMapping/>
  </p:clrMapOvr>
  <p:transition spd="slow">
    <p:wipe dir="r"/>
    <p:sndAc>
      <p:stSnd>
        <p:snd r:embed="rId2" name="coin.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267EA-B761-05C5-7D43-339560EC38F5}"/>
              </a:ext>
            </a:extLst>
          </p:cNvPr>
          <p:cNvSpPr>
            <a:spLocks noGrp="1"/>
          </p:cNvSpPr>
          <p:nvPr>
            <p:ph type="title"/>
          </p:nvPr>
        </p:nvSpPr>
        <p:spPr>
          <a:xfrm>
            <a:off x="1029308" y="126404"/>
            <a:ext cx="10972800" cy="1143000"/>
          </a:xfrm>
        </p:spPr>
        <p:txBody>
          <a:bodyPr/>
          <a:lstStyle/>
          <a:p>
            <a:r>
              <a:rPr lang="hr-HR" sz="3200" b="1" dirty="0">
                <a:solidFill>
                  <a:srgbClr val="0066FF"/>
                </a:solidFill>
              </a:rPr>
              <a:t>Sažetak – pitanja za usmjeravanje odluke o uključenju ili isključenju iz obuhvata JRR-a</a:t>
            </a:r>
          </a:p>
        </p:txBody>
      </p:sp>
      <p:sp>
        <p:nvSpPr>
          <p:cNvPr id="7" name="Footer Placeholder 6">
            <a:extLst>
              <a:ext uri="{FF2B5EF4-FFF2-40B4-BE49-F238E27FC236}">
                <a16:creationId xmlns:a16="http://schemas.microsoft.com/office/drawing/2014/main" id="{82BDA2F4-5E84-6816-77F4-DFF7AC5BA3D0}"/>
              </a:ext>
            </a:extLst>
          </p:cNvPr>
          <p:cNvSpPr>
            <a:spLocks noGrp="1"/>
          </p:cNvSpPr>
          <p:nvPr>
            <p:ph type="ftr" sz="quarter" idx="11"/>
          </p:nvPr>
        </p:nvSpPr>
        <p:spPr/>
        <p:txBody>
          <a:bodyPr/>
          <a:lstStyle/>
          <a:p>
            <a:pPr>
              <a:defRPr/>
            </a:pPr>
            <a:r>
              <a:rPr lang="hr-HR"/>
              <a:t>PEMPAL, Beč, studeni/novembar 2023.</a:t>
            </a:r>
          </a:p>
        </p:txBody>
      </p:sp>
      <p:sp>
        <p:nvSpPr>
          <p:cNvPr id="8" name="Slide Number Placeholder 7">
            <a:extLst>
              <a:ext uri="{FF2B5EF4-FFF2-40B4-BE49-F238E27FC236}">
                <a16:creationId xmlns:a16="http://schemas.microsoft.com/office/drawing/2014/main" id="{AD1CC7C5-8500-4B5F-4377-BE6308EFAAE7}"/>
              </a:ext>
            </a:extLst>
          </p:cNvPr>
          <p:cNvSpPr>
            <a:spLocks noGrp="1"/>
          </p:cNvSpPr>
          <p:nvPr>
            <p:ph type="sldNum" sz="quarter" idx="12"/>
          </p:nvPr>
        </p:nvSpPr>
        <p:spPr/>
        <p:txBody>
          <a:bodyPr/>
          <a:lstStyle/>
          <a:p>
            <a:pPr>
              <a:defRPr/>
            </a:pPr>
            <a:fld id="{9D41F442-4DE3-428D-A66D-F30CB2634F79}" type="slidenum">
              <a:rPr lang="ru-RU" altLang="en-US" smtClean="0"/>
              <a:pPr>
                <a:defRPr/>
              </a:pPr>
              <a:t>21</a:t>
            </a:fld>
            <a:endParaRPr lang="ru-RU" altLang="en-US"/>
          </a:p>
        </p:txBody>
      </p:sp>
      <p:sp>
        <p:nvSpPr>
          <p:cNvPr id="10" name="TextBox 9">
            <a:extLst>
              <a:ext uri="{FF2B5EF4-FFF2-40B4-BE49-F238E27FC236}">
                <a16:creationId xmlns:a16="http://schemas.microsoft.com/office/drawing/2014/main" id="{F0E05510-8389-C8AB-BE76-8947933281F4}"/>
              </a:ext>
            </a:extLst>
          </p:cNvPr>
          <p:cNvSpPr txBox="1"/>
          <p:nvPr/>
        </p:nvSpPr>
        <p:spPr>
          <a:xfrm>
            <a:off x="839416" y="1179522"/>
            <a:ext cx="10742984" cy="5016758"/>
          </a:xfrm>
          <a:prstGeom prst="rect">
            <a:avLst/>
          </a:prstGeom>
          <a:noFill/>
          <a:ln w="57150">
            <a:solidFill>
              <a:schemeClr val="accent1"/>
            </a:solidFill>
          </a:ln>
        </p:spPr>
        <p:txBody>
          <a:bodyPr wrap="square" rtlCol="0">
            <a:spAutoFit/>
          </a:bodyPr>
          <a:lstStyle/>
          <a:p>
            <a:pPr marL="285750" indent="-285750">
              <a:buFont typeface="Arial" panose="020B0604020202020204" pitchFamily="34" charset="0"/>
              <a:buChar char="•"/>
            </a:pPr>
            <a:r>
              <a:rPr lang="hr-HR" sz="2000" dirty="0"/>
              <a:t>Kojem sektoru pripadaju fondovi? Opća vlada trebala bi biti uključena, ali širi javni sektor i privatni sektor u pravilu nisu uključeni u obuhvat JRR-a.</a:t>
            </a:r>
          </a:p>
          <a:p>
            <a:pPr marL="285750" indent="-285750">
              <a:buFont typeface="Arial" panose="020B0604020202020204" pitchFamily="34" charset="0"/>
              <a:buChar char="•"/>
            </a:pPr>
            <a:endParaRPr lang="en-US" sz="2000" dirty="0"/>
          </a:p>
          <a:p>
            <a:pPr algn="ctr"/>
            <a:r>
              <a:rPr lang="hr-HR" sz="2000" b="1" dirty="0">
                <a:solidFill>
                  <a:srgbClr val="C00000"/>
                </a:solidFill>
              </a:rPr>
              <a:t>Unutar opće vlade </a:t>
            </a:r>
          </a:p>
          <a:p>
            <a:pPr algn="ctr"/>
            <a:r>
              <a:rPr lang="hr-HR" sz="2000" dirty="0">
                <a:solidFill>
                  <a:srgbClr val="C00000"/>
                </a:solidFill>
              </a:rPr>
              <a:t>Primarni preporučeni stav je takav da bi cjelokupna opća vlada trebala biti uključena, osim ako je isključenje općenito u najboljem interesu upravljanja</a:t>
            </a:r>
          </a:p>
          <a:p>
            <a:pPr marL="285750" indent="-285750">
              <a:buFont typeface="Arial" panose="020B0604020202020204" pitchFamily="34" charset="0"/>
              <a:buChar char="•"/>
            </a:pPr>
            <a:r>
              <a:rPr lang="hr-HR" sz="2000" dirty="0"/>
              <a:t>Ovise li subjekti/fondovi u velikoj mjeri o vladi za financiranje? Ako da, vjerojatno bi trebali biti uključeni u obuhvat JRR-a.</a:t>
            </a:r>
          </a:p>
          <a:p>
            <a:pPr marL="285750" indent="-285750">
              <a:buFont typeface="Arial" panose="020B0604020202020204" pitchFamily="34" charset="0"/>
              <a:buChar char="•"/>
            </a:pPr>
            <a:r>
              <a:rPr lang="hr-HR" sz="2000" dirty="0"/>
              <a:t>Kontrolira li opća vlada predmetni fond/subjekt ili je on autonoman? Svi subjekti nad kojima se vrši kontrola trebali bi biti konsolidirani. Kad je riječ o autonomnim subjektima, postoje argumenti koji idu u prilog tomu da se njima omogući upravljanje vlastitim gotovinskim sredstvima, ali u većini se slučajeva prednost daje uključenju.</a:t>
            </a:r>
          </a:p>
          <a:p>
            <a:pPr marL="285750" indent="-285750">
              <a:buFont typeface="Arial" panose="020B0604020202020204" pitchFamily="34" charset="0"/>
              <a:buChar char="•"/>
            </a:pPr>
            <a:r>
              <a:rPr lang="hr-HR" sz="2000" dirty="0"/>
              <a:t>Provodi li subjekt/fond velik broj transakcija s drugim subjektima unutar opće vlade? Ako da, potrebno je razmotriti uključenje u obuhvat JRR-a ili barem konsolidaciju u ISFU-u.</a:t>
            </a:r>
          </a:p>
          <a:p>
            <a:pPr marL="285750" indent="-285750">
              <a:buFont typeface="Arial" panose="020B0604020202020204" pitchFamily="34" charset="0"/>
              <a:buChar char="•"/>
            </a:pPr>
            <a:r>
              <a:rPr lang="hr-HR" sz="2000" dirty="0"/>
              <a:t>Ima li subjekt opće vlade kapacitete za upravljanje gotovinskim sredstvima? Ako nema, JRR bi trebao biti rješenje, uz dijeljenje povrata od ulaganja</a:t>
            </a:r>
            <a:r>
              <a:rPr lang="hr-HR" sz="2000"/>
              <a:t>.  </a:t>
            </a:r>
            <a:endParaRPr lang="en-US" sz="1600" dirty="0"/>
          </a:p>
        </p:txBody>
      </p:sp>
    </p:spTree>
    <p:extLst>
      <p:ext uri="{BB962C8B-B14F-4D97-AF65-F5344CB8AC3E}">
        <p14:creationId xmlns:p14="http://schemas.microsoft.com/office/powerpoint/2010/main" val="586677425"/>
      </p:ext>
    </p:extLst>
  </p:cSld>
  <p:clrMapOvr>
    <a:masterClrMapping/>
  </p:clrMapOvr>
  <p:transition spd="slow">
    <p:wipe dir="r"/>
    <p:sndAc>
      <p:stSnd>
        <p:snd r:embed="rId2" name="coin.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8" name="WordArt 4" descr="Paper bag"/>
          <p:cNvSpPr>
            <a:spLocks noChangeArrowheads="1" noChangeShapeType="1" noTextEdit="1"/>
          </p:cNvSpPr>
          <p:nvPr/>
        </p:nvSpPr>
        <p:spPr bwMode="auto">
          <a:xfrm>
            <a:off x="2895600" y="2438400"/>
            <a:ext cx="7010400" cy="3276600"/>
          </a:xfrm>
          <a:prstGeom prst="rect">
            <a:avLst/>
          </a:prstGeom>
        </p:spPr>
        <p:txBody>
          <a:bodyPr wrap="none" fromWordArt="1">
            <a:prstTxWarp prst="textCascadeUp">
              <a:avLst>
                <a:gd name="adj" fmla="val 44444"/>
              </a:avLst>
            </a:prstTxWarp>
            <a:scene3d>
              <a:camera prst="legacyPerspectiveTopLeft">
                <a:rot lat="0" lon="20519999" rev="0"/>
              </a:camera>
              <a:lightRig rig="legacyHarsh3" dir="r"/>
            </a:scene3d>
            <a:sp3d extrusionH="430200" prstMaterial="legacyMatte">
              <a:extrusionClr>
                <a:srgbClr val="006600"/>
              </a:extrusionClr>
            </a:sp3d>
          </a:bodyPr>
          <a:lstStyle/>
          <a:p>
            <a:pPr algn="ctr"/>
            <a:r>
              <a:rPr lang="hr-HR" sz="3600">
                <a:ln w="9525">
                  <a:miter lim="800000"/>
                  <a:headEnd/>
                  <a:tailEnd/>
                </a:ln>
                <a:blipFill dpi="0" rotWithShape="0">
                  <a:blip r:embed="rId3"/>
                  <a:srcRect/>
                  <a:tile tx="0" ty="0" sx="100000" sy="100000" flip="none" algn="tl"/>
                </a:blipFill>
                <a:latin typeface="Arial Black"/>
              </a:rPr>
              <a:t>Hvala!</a:t>
            </a:r>
          </a:p>
        </p:txBody>
      </p:sp>
      <p:sp>
        <p:nvSpPr>
          <p:cNvPr id="2" name="Slide Number Placeholder 1">
            <a:extLst>
              <a:ext uri="{FF2B5EF4-FFF2-40B4-BE49-F238E27FC236}">
                <a16:creationId xmlns:a16="http://schemas.microsoft.com/office/drawing/2014/main" id="{515958CD-74A9-300D-0A69-832CEA1022BA}"/>
              </a:ext>
            </a:extLst>
          </p:cNvPr>
          <p:cNvSpPr>
            <a:spLocks noGrp="1"/>
          </p:cNvSpPr>
          <p:nvPr>
            <p:ph type="sldNum" sz="quarter" idx="12"/>
          </p:nvPr>
        </p:nvSpPr>
        <p:spPr/>
        <p:txBody>
          <a:bodyPr/>
          <a:lstStyle/>
          <a:p>
            <a:fld id="{74B5802B-BA45-4B18-A28D-2CFE6D16A7D0}" type="slidenum">
              <a:rPr lang="ko-KR" altLang="en-US" smtClean="0"/>
              <a:t>22</a:t>
            </a:fld>
            <a:endParaRPr lang="ko-KR" altLang="en-US"/>
          </a:p>
        </p:txBody>
      </p:sp>
      <p:sp>
        <p:nvSpPr>
          <p:cNvPr id="3" name="Footer Placeholder 2">
            <a:extLst>
              <a:ext uri="{FF2B5EF4-FFF2-40B4-BE49-F238E27FC236}">
                <a16:creationId xmlns:a16="http://schemas.microsoft.com/office/drawing/2014/main" id="{D1A3C742-93E0-4F11-2205-C8E978D75D78}"/>
              </a:ext>
            </a:extLst>
          </p:cNvPr>
          <p:cNvSpPr>
            <a:spLocks noGrp="1"/>
          </p:cNvSpPr>
          <p:nvPr>
            <p:ph type="ftr" sz="quarter" idx="11"/>
          </p:nvPr>
        </p:nvSpPr>
        <p:spPr/>
        <p:txBody>
          <a:bodyPr/>
          <a:lstStyle/>
          <a:p>
            <a:r>
              <a:rPr lang="hr-HR"/>
              <a:t>PEMPAL, Beč, studeni/novembar 2023.</a:t>
            </a:r>
          </a:p>
        </p:txBody>
      </p:sp>
    </p:spTree>
    <p:extLst>
      <p:ext uri="{BB962C8B-B14F-4D97-AF65-F5344CB8AC3E}">
        <p14:creationId xmlns:p14="http://schemas.microsoft.com/office/powerpoint/2010/main" val="2023692975"/>
      </p:ext>
    </p:extLst>
  </p:cSld>
  <p:clrMapOvr>
    <a:masterClrMapping/>
  </p:clrMapOvr>
  <p:transition spd="slow">
    <p:wipe dir="r"/>
    <p:sndAc>
      <p:stSnd>
        <p:snd r:embed="rId2" name="coin.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D80619A9-5E33-1C45-AA17-7155F8D285B3}"/>
              </a:ext>
            </a:extLst>
          </p:cNvPr>
          <p:cNvGraphicFramePr/>
          <p:nvPr/>
        </p:nvGraphicFramePr>
        <p:xfrm>
          <a:off x="3791744" y="764704"/>
          <a:ext cx="8128000" cy="5773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76975661-CA9B-4A46-8FDC-E90ECC7E3A5D}"/>
              </a:ext>
            </a:extLst>
          </p:cNvPr>
          <p:cNvSpPr txBox="1"/>
          <p:nvPr/>
        </p:nvSpPr>
        <p:spPr>
          <a:xfrm>
            <a:off x="838201" y="386176"/>
            <a:ext cx="3385591" cy="2862322"/>
          </a:xfrm>
          <a:prstGeom prst="rect">
            <a:avLst/>
          </a:prstGeom>
          <a:solidFill>
            <a:schemeClr val="accent2"/>
          </a:solidFill>
        </p:spPr>
        <p:txBody>
          <a:bodyPr wrap="square" rtlCol="0">
            <a:spAutoFit/>
          </a:bodyPr>
          <a:lstStyle/>
          <a:p>
            <a:pPr algn="ctr"/>
            <a:r>
              <a:rPr lang="hr-HR" b="1">
                <a:solidFill>
                  <a:schemeClr val="bg1"/>
                </a:solidFill>
              </a:rPr>
              <a:t>Iako se prednost daje uključivanju u obuhvat JRR-a čak i kad se upotrebljavaju odvojeni bankovni računi, svakako bi se trebao osigurati obuhvat knjigama jer se na taj način omogućuje određena razina upravljanja i konsolidacije za potrebe izvještavanja i kontrole. Integracija u JRR može se razmotriti u budućnosti. </a:t>
            </a:r>
          </a:p>
        </p:txBody>
      </p:sp>
    </p:spTree>
    <p:extLst>
      <p:ext uri="{BB962C8B-B14F-4D97-AF65-F5344CB8AC3E}">
        <p14:creationId xmlns:p14="http://schemas.microsoft.com/office/powerpoint/2010/main" val="4177538104"/>
      </p:ext>
    </p:extLst>
  </p:cSld>
  <p:clrMapOvr>
    <a:masterClrMapping/>
  </p:clrMapOvr>
  <p:transition spd="slow">
    <p:wipe dir="r"/>
    <p:sndAc>
      <p:stSnd>
        <p:snd r:embed="rId2" name="coin.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785ED1-E807-FC42-9DB1-293FCB8998F2}"/>
              </a:ext>
            </a:extLst>
          </p:cNvPr>
          <p:cNvSpPr/>
          <p:nvPr/>
        </p:nvSpPr>
        <p:spPr>
          <a:xfrm>
            <a:off x="3104183" y="1118996"/>
            <a:ext cx="8328455" cy="28464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a:t>Konsolidirana glavna knjiga opće vlade</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p:txBody>
      </p:sp>
      <p:cxnSp>
        <p:nvCxnSpPr>
          <p:cNvPr id="11" name="Straight Arrow Connector 10">
            <a:extLst>
              <a:ext uri="{FF2B5EF4-FFF2-40B4-BE49-F238E27FC236}">
                <a16:creationId xmlns:a16="http://schemas.microsoft.com/office/drawing/2014/main" id="{5B2BE747-758C-FB48-849A-A0025AD7F25B}"/>
              </a:ext>
            </a:extLst>
          </p:cNvPr>
          <p:cNvCxnSpPr/>
          <p:nvPr/>
        </p:nvCxnSpPr>
        <p:spPr>
          <a:xfrm flipV="1">
            <a:off x="2226801" y="4069821"/>
            <a:ext cx="995916" cy="70174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CEF92B4E-9009-8746-A7A6-86FD8E9DF6B5}"/>
              </a:ext>
            </a:extLst>
          </p:cNvPr>
          <p:cNvSpPr txBox="1"/>
          <p:nvPr/>
        </p:nvSpPr>
        <p:spPr>
          <a:xfrm>
            <a:off x="948195" y="4915093"/>
            <a:ext cx="1726019" cy="923330"/>
          </a:xfrm>
          <a:prstGeom prst="rect">
            <a:avLst/>
          </a:prstGeom>
          <a:noFill/>
        </p:spPr>
        <p:txBody>
          <a:bodyPr wrap="square" rtlCol="0">
            <a:spAutoFit/>
          </a:bodyPr>
          <a:lstStyle/>
          <a:p>
            <a:r>
              <a:rPr lang="hr-HR"/>
              <a:t>XXXXXX</a:t>
            </a:r>
          </a:p>
          <a:p>
            <a:r>
              <a:rPr lang="hr-HR"/>
              <a:t>Knjige korisnika proračunskih sredstava</a:t>
            </a:r>
          </a:p>
        </p:txBody>
      </p:sp>
      <p:sp>
        <p:nvSpPr>
          <p:cNvPr id="17" name="TextBox 16">
            <a:extLst>
              <a:ext uri="{FF2B5EF4-FFF2-40B4-BE49-F238E27FC236}">
                <a16:creationId xmlns:a16="http://schemas.microsoft.com/office/drawing/2014/main" id="{F22AE121-CC88-C048-98CA-712B6C2C6143}"/>
              </a:ext>
            </a:extLst>
          </p:cNvPr>
          <p:cNvSpPr txBox="1"/>
          <p:nvPr/>
        </p:nvSpPr>
        <p:spPr>
          <a:xfrm>
            <a:off x="4579766" y="3995182"/>
            <a:ext cx="2554730" cy="2708434"/>
          </a:xfrm>
          <a:prstGeom prst="rect">
            <a:avLst/>
          </a:prstGeom>
          <a:noFill/>
        </p:spPr>
        <p:txBody>
          <a:bodyPr wrap="square" rtlCol="0">
            <a:spAutoFit/>
          </a:bodyPr>
          <a:lstStyle/>
          <a:p>
            <a:r>
              <a:rPr lang="hr-HR" sz="1700" dirty="0"/>
              <a:t>O transakcijama između korisnika proračunskih sredstava izvještava se na bruto osnovi u računima korisnika proračunskih sredstava, međutim, na višim razinama integrirana knjiga automatski ih eliminira </a:t>
            </a:r>
          </a:p>
        </p:txBody>
      </p:sp>
      <p:sp>
        <p:nvSpPr>
          <p:cNvPr id="22" name="Rectangle 21">
            <a:extLst>
              <a:ext uri="{FF2B5EF4-FFF2-40B4-BE49-F238E27FC236}">
                <a16:creationId xmlns:a16="http://schemas.microsoft.com/office/drawing/2014/main" id="{C30B1612-622B-3645-A396-EE8F12850310}"/>
              </a:ext>
            </a:extLst>
          </p:cNvPr>
          <p:cNvSpPr/>
          <p:nvPr/>
        </p:nvSpPr>
        <p:spPr>
          <a:xfrm>
            <a:off x="2479546" y="4744868"/>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72C45E05-3FF1-6D49-A31D-5C66DD042CDA}"/>
              </a:ext>
            </a:extLst>
          </p:cNvPr>
          <p:cNvSpPr/>
          <p:nvPr/>
        </p:nvSpPr>
        <p:spPr>
          <a:xfrm>
            <a:off x="9923380" y="3011986"/>
            <a:ext cx="1482811" cy="863492"/>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a:t>Izvanproračunski fondovi</a:t>
            </a:r>
          </a:p>
        </p:txBody>
      </p:sp>
      <p:sp>
        <p:nvSpPr>
          <p:cNvPr id="3" name="Rectangle 2">
            <a:extLst>
              <a:ext uri="{FF2B5EF4-FFF2-40B4-BE49-F238E27FC236}">
                <a16:creationId xmlns:a16="http://schemas.microsoft.com/office/drawing/2014/main" id="{048F7A49-C552-B243-AE91-EB0491C2716B}"/>
              </a:ext>
            </a:extLst>
          </p:cNvPr>
          <p:cNvSpPr/>
          <p:nvPr/>
        </p:nvSpPr>
        <p:spPr>
          <a:xfrm>
            <a:off x="8666804" y="2997602"/>
            <a:ext cx="1213154" cy="9144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a:t>Depozitni fondovi</a:t>
            </a:r>
          </a:p>
        </p:txBody>
      </p:sp>
      <p:sp>
        <p:nvSpPr>
          <p:cNvPr id="5" name="Rectangle 4">
            <a:extLst>
              <a:ext uri="{FF2B5EF4-FFF2-40B4-BE49-F238E27FC236}">
                <a16:creationId xmlns:a16="http://schemas.microsoft.com/office/drawing/2014/main" id="{36830229-F040-5A41-BD12-0BCEC0AEF3B7}"/>
              </a:ext>
            </a:extLst>
          </p:cNvPr>
          <p:cNvSpPr/>
          <p:nvPr/>
        </p:nvSpPr>
        <p:spPr>
          <a:xfrm>
            <a:off x="8663971" y="2109923"/>
            <a:ext cx="1221749" cy="91440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a:t>Vlastiti prihodi</a:t>
            </a:r>
          </a:p>
        </p:txBody>
      </p:sp>
      <p:sp>
        <p:nvSpPr>
          <p:cNvPr id="32" name="Rectangle 31">
            <a:extLst>
              <a:ext uri="{FF2B5EF4-FFF2-40B4-BE49-F238E27FC236}">
                <a16:creationId xmlns:a16="http://schemas.microsoft.com/office/drawing/2014/main" id="{50EAB7D0-4C9D-E242-A324-63FEE498748B}"/>
              </a:ext>
            </a:extLst>
          </p:cNvPr>
          <p:cNvSpPr/>
          <p:nvPr/>
        </p:nvSpPr>
        <p:spPr>
          <a:xfrm>
            <a:off x="9890440" y="2083202"/>
            <a:ext cx="1527450" cy="914400"/>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a:t>Fondovi za nepredviđene događaje</a:t>
            </a:r>
          </a:p>
        </p:txBody>
      </p:sp>
      <p:cxnSp>
        <p:nvCxnSpPr>
          <p:cNvPr id="9" name="Straight Arrow Connector 8">
            <a:extLst>
              <a:ext uri="{FF2B5EF4-FFF2-40B4-BE49-F238E27FC236}">
                <a16:creationId xmlns:a16="http://schemas.microsoft.com/office/drawing/2014/main" id="{61F4A697-C503-E14D-BB17-4A1D705EE86B}"/>
              </a:ext>
            </a:extLst>
          </p:cNvPr>
          <p:cNvCxnSpPr>
            <a:cxnSpLocks/>
          </p:cNvCxnSpPr>
          <p:nvPr/>
        </p:nvCxnSpPr>
        <p:spPr>
          <a:xfrm>
            <a:off x="2184668" y="882232"/>
            <a:ext cx="1393397" cy="129481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088C7029-C4D9-F34F-BB01-F2C3CD08E182}"/>
              </a:ext>
            </a:extLst>
          </p:cNvPr>
          <p:cNvSpPr txBox="1"/>
          <p:nvPr/>
        </p:nvSpPr>
        <p:spPr>
          <a:xfrm>
            <a:off x="911424" y="513807"/>
            <a:ext cx="1913491" cy="646331"/>
          </a:xfrm>
          <a:prstGeom prst="rect">
            <a:avLst/>
          </a:prstGeom>
          <a:noFill/>
        </p:spPr>
        <p:txBody>
          <a:bodyPr wrap="square" rtlCol="0">
            <a:spAutoFit/>
          </a:bodyPr>
          <a:lstStyle/>
          <a:p>
            <a:r>
              <a:rPr lang="hr-HR" dirty="0"/>
              <a:t>XX Knjige 2. razine</a:t>
            </a:r>
          </a:p>
          <a:p>
            <a:endParaRPr lang="en-US" dirty="0"/>
          </a:p>
        </p:txBody>
      </p:sp>
      <p:cxnSp>
        <p:nvCxnSpPr>
          <p:cNvPr id="42" name="Straight Arrow Connector 41">
            <a:extLst>
              <a:ext uri="{FF2B5EF4-FFF2-40B4-BE49-F238E27FC236}">
                <a16:creationId xmlns:a16="http://schemas.microsoft.com/office/drawing/2014/main" id="{6911BDEF-3CF5-C846-A2EA-B146B6A99054}"/>
              </a:ext>
            </a:extLst>
          </p:cNvPr>
          <p:cNvCxnSpPr>
            <a:cxnSpLocks/>
          </p:cNvCxnSpPr>
          <p:nvPr/>
        </p:nvCxnSpPr>
        <p:spPr>
          <a:xfrm>
            <a:off x="1552299" y="3561528"/>
            <a:ext cx="1477970" cy="1833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7ABF2B3E-F309-944E-85D9-EB02BE66F80D}"/>
              </a:ext>
            </a:extLst>
          </p:cNvPr>
          <p:cNvCxnSpPr>
            <a:cxnSpLocks/>
          </p:cNvCxnSpPr>
          <p:nvPr/>
        </p:nvCxnSpPr>
        <p:spPr>
          <a:xfrm>
            <a:off x="1778151" y="2192795"/>
            <a:ext cx="1271676" cy="47420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18467057-D537-6247-87FF-30CA5FF44EEB}"/>
              </a:ext>
            </a:extLst>
          </p:cNvPr>
          <p:cNvSpPr txBox="1"/>
          <p:nvPr/>
        </p:nvSpPr>
        <p:spPr>
          <a:xfrm>
            <a:off x="1084939" y="1445115"/>
            <a:ext cx="1392752" cy="646331"/>
          </a:xfrm>
          <a:prstGeom prst="rect">
            <a:avLst/>
          </a:prstGeom>
          <a:noFill/>
        </p:spPr>
        <p:txBody>
          <a:bodyPr wrap="square" rtlCol="0">
            <a:spAutoFit/>
          </a:bodyPr>
          <a:lstStyle/>
          <a:p>
            <a:r>
              <a:rPr lang="hr-HR"/>
              <a:t>XXX Knjige 3. razine</a:t>
            </a:r>
          </a:p>
        </p:txBody>
      </p:sp>
      <p:sp>
        <p:nvSpPr>
          <p:cNvPr id="45" name="Rectangle 44">
            <a:extLst>
              <a:ext uri="{FF2B5EF4-FFF2-40B4-BE49-F238E27FC236}">
                <a16:creationId xmlns:a16="http://schemas.microsoft.com/office/drawing/2014/main" id="{5ED94A7E-BDA8-0247-B76D-5B15D0DC88C9}"/>
              </a:ext>
            </a:extLst>
          </p:cNvPr>
          <p:cNvSpPr/>
          <p:nvPr/>
        </p:nvSpPr>
        <p:spPr>
          <a:xfrm>
            <a:off x="1754208" y="3000504"/>
            <a:ext cx="350875" cy="287079"/>
          </a:xfrm>
          <a:prstGeom prst="rect">
            <a:avLst/>
          </a:prstGeom>
          <a:solidFill>
            <a:srgbClr val="00AEB3"/>
          </a:solidFill>
          <a:ln>
            <a:solidFill>
              <a:srgbClr val="00AE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00675511-89C6-DC43-9B1F-46BB7233CBE4}"/>
              </a:ext>
            </a:extLst>
          </p:cNvPr>
          <p:cNvSpPr/>
          <p:nvPr/>
        </p:nvSpPr>
        <p:spPr>
          <a:xfrm>
            <a:off x="2356112" y="1796123"/>
            <a:ext cx="350875" cy="287079"/>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243FBC20-7D15-0A47-AD5A-45ED056F4E91}"/>
              </a:ext>
            </a:extLst>
          </p:cNvPr>
          <p:cNvSpPr/>
          <p:nvPr/>
        </p:nvSpPr>
        <p:spPr>
          <a:xfrm>
            <a:off x="2373884" y="542964"/>
            <a:ext cx="350875" cy="28707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07FA7E36-E152-DB4E-98A1-7519AD50C348}"/>
              </a:ext>
            </a:extLst>
          </p:cNvPr>
          <p:cNvSpPr txBox="1"/>
          <p:nvPr/>
        </p:nvSpPr>
        <p:spPr>
          <a:xfrm>
            <a:off x="1012688" y="3279545"/>
            <a:ext cx="1276260" cy="646331"/>
          </a:xfrm>
          <a:prstGeom prst="rect">
            <a:avLst/>
          </a:prstGeom>
          <a:noFill/>
        </p:spPr>
        <p:txBody>
          <a:bodyPr wrap="square" rtlCol="0">
            <a:spAutoFit/>
          </a:bodyPr>
          <a:lstStyle/>
          <a:p>
            <a:r>
              <a:rPr lang="hr-HR"/>
              <a:t>XXXX Knjige 4. razine</a:t>
            </a:r>
          </a:p>
        </p:txBody>
      </p:sp>
      <p:sp>
        <p:nvSpPr>
          <p:cNvPr id="50" name="Rectangle 49">
            <a:extLst>
              <a:ext uri="{FF2B5EF4-FFF2-40B4-BE49-F238E27FC236}">
                <a16:creationId xmlns:a16="http://schemas.microsoft.com/office/drawing/2014/main" id="{8D034ED7-3DFC-DA41-B207-202AD8A02466}"/>
              </a:ext>
            </a:extLst>
          </p:cNvPr>
          <p:cNvSpPr/>
          <p:nvPr/>
        </p:nvSpPr>
        <p:spPr>
          <a:xfrm>
            <a:off x="3104183" y="2116464"/>
            <a:ext cx="4734309" cy="1856863"/>
          </a:xfrm>
          <a:prstGeom prst="rect">
            <a:avLst/>
          </a:prstGeom>
          <a:solidFill>
            <a:schemeClr val="accent4"/>
          </a:solidFill>
          <a:ln>
            <a:solidFill>
              <a:srgbClr val="00AE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B7D09E35-DC44-9443-8E1D-11BD2CE80E8F}"/>
              </a:ext>
            </a:extLst>
          </p:cNvPr>
          <p:cNvSpPr/>
          <p:nvPr/>
        </p:nvSpPr>
        <p:spPr>
          <a:xfrm>
            <a:off x="3104183" y="2216665"/>
            <a:ext cx="3477733" cy="173263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2" name="Rectangle 51">
            <a:extLst>
              <a:ext uri="{FF2B5EF4-FFF2-40B4-BE49-F238E27FC236}">
                <a16:creationId xmlns:a16="http://schemas.microsoft.com/office/drawing/2014/main" id="{898C599D-94DC-DE4C-A0B5-68D0102D8F50}"/>
              </a:ext>
            </a:extLst>
          </p:cNvPr>
          <p:cNvSpPr/>
          <p:nvPr/>
        </p:nvSpPr>
        <p:spPr>
          <a:xfrm>
            <a:off x="3143672" y="2522798"/>
            <a:ext cx="1726018" cy="141576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4E3946D3-C486-004B-ABF3-D69099971AA7}"/>
              </a:ext>
            </a:extLst>
          </p:cNvPr>
          <p:cNvSpPr/>
          <p:nvPr/>
        </p:nvSpPr>
        <p:spPr>
          <a:xfrm>
            <a:off x="3106519" y="3056441"/>
            <a:ext cx="914400" cy="914400"/>
          </a:xfrm>
          <a:prstGeom prst="rect">
            <a:avLst/>
          </a:prstGeom>
          <a:solidFill>
            <a:srgbClr val="00AEB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6" name="Straight Arrow Connector 55">
            <a:extLst>
              <a:ext uri="{FF2B5EF4-FFF2-40B4-BE49-F238E27FC236}">
                <a16:creationId xmlns:a16="http://schemas.microsoft.com/office/drawing/2014/main" id="{B527B32D-C999-0047-ACBB-72563EC04276}"/>
              </a:ext>
            </a:extLst>
          </p:cNvPr>
          <p:cNvCxnSpPr>
            <a:cxnSpLocks/>
          </p:cNvCxnSpPr>
          <p:nvPr/>
        </p:nvCxnSpPr>
        <p:spPr>
          <a:xfrm flipV="1">
            <a:off x="5367080" y="3600470"/>
            <a:ext cx="777950" cy="18438"/>
          </a:xfrm>
          <a:prstGeom prst="straightConnector1">
            <a:avLst/>
          </a:prstGeom>
          <a:ln w="762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0560C5F2-C901-5546-8056-896C549C84C8}"/>
              </a:ext>
            </a:extLst>
          </p:cNvPr>
          <p:cNvCxnSpPr>
            <a:cxnSpLocks/>
          </p:cNvCxnSpPr>
          <p:nvPr/>
        </p:nvCxnSpPr>
        <p:spPr>
          <a:xfrm flipH="1" flipV="1">
            <a:off x="7470711" y="4069821"/>
            <a:ext cx="1872073" cy="103234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9AD4A751-F040-D54F-839D-3B62502F1563}"/>
              </a:ext>
            </a:extLst>
          </p:cNvPr>
          <p:cNvSpPr txBox="1"/>
          <p:nvPr/>
        </p:nvSpPr>
        <p:spPr>
          <a:xfrm>
            <a:off x="9516544" y="4771570"/>
            <a:ext cx="1581665" cy="369332"/>
          </a:xfrm>
          <a:prstGeom prst="rect">
            <a:avLst/>
          </a:prstGeom>
          <a:noFill/>
        </p:spPr>
        <p:txBody>
          <a:bodyPr wrap="square" rtlCol="0">
            <a:spAutoFit/>
          </a:bodyPr>
          <a:lstStyle/>
          <a:p>
            <a:r>
              <a:rPr lang="hr-HR"/>
              <a:t>Knjiga 1. razine</a:t>
            </a:r>
          </a:p>
        </p:txBody>
      </p:sp>
      <p:sp>
        <p:nvSpPr>
          <p:cNvPr id="60" name="Rectangle 59">
            <a:extLst>
              <a:ext uri="{FF2B5EF4-FFF2-40B4-BE49-F238E27FC236}">
                <a16:creationId xmlns:a16="http://schemas.microsoft.com/office/drawing/2014/main" id="{53107D3A-452E-7048-8529-A7B50386F444}"/>
              </a:ext>
            </a:extLst>
          </p:cNvPr>
          <p:cNvSpPr/>
          <p:nvPr/>
        </p:nvSpPr>
        <p:spPr>
          <a:xfrm>
            <a:off x="6182690" y="3527406"/>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02AA1B2C-AB06-4B4D-B466-4BBE1738C240}"/>
              </a:ext>
            </a:extLst>
          </p:cNvPr>
          <p:cNvSpPr/>
          <p:nvPr/>
        </p:nvSpPr>
        <p:spPr>
          <a:xfrm>
            <a:off x="4971665" y="3475369"/>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846FECBC-95C4-F345-92A7-3FBE35BBAA33}"/>
              </a:ext>
            </a:extLst>
          </p:cNvPr>
          <p:cNvSpPr/>
          <p:nvPr/>
        </p:nvSpPr>
        <p:spPr>
          <a:xfrm>
            <a:off x="5879319" y="2366771"/>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5927F203-8C7C-0A4C-9380-82AA1583BF4F}"/>
              </a:ext>
            </a:extLst>
          </p:cNvPr>
          <p:cNvSpPr/>
          <p:nvPr/>
        </p:nvSpPr>
        <p:spPr>
          <a:xfrm>
            <a:off x="5042686" y="2370152"/>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D840CBD4-554F-AA46-80EE-89A88C39052D}"/>
              </a:ext>
            </a:extLst>
          </p:cNvPr>
          <p:cNvSpPr/>
          <p:nvPr/>
        </p:nvSpPr>
        <p:spPr>
          <a:xfrm>
            <a:off x="4228890" y="3353836"/>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69C8F215-7B30-E64A-9637-71E20A9A94DC}"/>
              </a:ext>
            </a:extLst>
          </p:cNvPr>
          <p:cNvSpPr/>
          <p:nvPr/>
        </p:nvSpPr>
        <p:spPr>
          <a:xfrm>
            <a:off x="4191631" y="2724842"/>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73C3CF9-855C-B54F-83C9-0BC15952F3D0}"/>
              </a:ext>
            </a:extLst>
          </p:cNvPr>
          <p:cNvSpPr/>
          <p:nvPr/>
        </p:nvSpPr>
        <p:spPr>
          <a:xfrm>
            <a:off x="3366152" y="2684071"/>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6">
            <a:extLst>
              <a:ext uri="{FF2B5EF4-FFF2-40B4-BE49-F238E27FC236}">
                <a16:creationId xmlns:a16="http://schemas.microsoft.com/office/drawing/2014/main" id="{CAFF3810-0ACB-494C-8F83-C4E6CABE293F}"/>
              </a:ext>
            </a:extLst>
          </p:cNvPr>
          <p:cNvSpPr/>
          <p:nvPr/>
        </p:nvSpPr>
        <p:spPr>
          <a:xfrm>
            <a:off x="3170275" y="3618909"/>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58923BA9-7CA3-AA40-8CE8-5FFE1CCF054F}"/>
              </a:ext>
            </a:extLst>
          </p:cNvPr>
          <p:cNvSpPr/>
          <p:nvPr/>
        </p:nvSpPr>
        <p:spPr>
          <a:xfrm>
            <a:off x="3144922" y="3184749"/>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5BA42847-EC1F-9E4C-A6D4-3B289F15C4D7}"/>
              </a:ext>
            </a:extLst>
          </p:cNvPr>
          <p:cNvSpPr/>
          <p:nvPr/>
        </p:nvSpPr>
        <p:spPr>
          <a:xfrm>
            <a:off x="9165669" y="4441163"/>
            <a:ext cx="350875" cy="287079"/>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FCC06C48-48F1-C54A-B770-4E65FD028A33}"/>
              </a:ext>
            </a:extLst>
          </p:cNvPr>
          <p:cNvSpPr/>
          <p:nvPr/>
        </p:nvSpPr>
        <p:spPr>
          <a:xfrm>
            <a:off x="7325993" y="2309980"/>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F282D7B7-4292-1744-8010-96E5357E7503}"/>
              </a:ext>
            </a:extLst>
          </p:cNvPr>
          <p:cNvSpPr/>
          <p:nvPr/>
        </p:nvSpPr>
        <p:spPr>
          <a:xfrm>
            <a:off x="6825218" y="2286359"/>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BFF24641-98D4-5344-BB40-0A9205993261}"/>
              </a:ext>
            </a:extLst>
          </p:cNvPr>
          <p:cNvSpPr/>
          <p:nvPr/>
        </p:nvSpPr>
        <p:spPr>
          <a:xfrm>
            <a:off x="5839205" y="3051887"/>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9D59266D-CE82-DD4E-8E43-C67A484334CC}"/>
              </a:ext>
            </a:extLst>
          </p:cNvPr>
          <p:cNvSpPr/>
          <p:nvPr/>
        </p:nvSpPr>
        <p:spPr>
          <a:xfrm>
            <a:off x="5017015" y="3033823"/>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40DFE5B2-A189-8843-BE91-93C4C9D7DE1F}"/>
              </a:ext>
            </a:extLst>
          </p:cNvPr>
          <p:cNvSpPr/>
          <p:nvPr/>
        </p:nvSpPr>
        <p:spPr>
          <a:xfrm>
            <a:off x="7260070" y="3537524"/>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13866B7E-04EB-3A4A-81AE-452EEB3C5ADB}"/>
              </a:ext>
            </a:extLst>
          </p:cNvPr>
          <p:cNvSpPr/>
          <p:nvPr/>
        </p:nvSpPr>
        <p:spPr>
          <a:xfrm>
            <a:off x="6763249" y="3553636"/>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295B6D0F-CC90-404A-A2C7-161CAD09A08B}"/>
              </a:ext>
            </a:extLst>
          </p:cNvPr>
          <p:cNvSpPr/>
          <p:nvPr/>
        </p:nvSpPr>
        <p:spPr>
          <a:xfrm>
            <a:off x="7311056" y="2880782"/>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5C8F0DD9-466F-2C44-928F-3FB9C26281D1}"/>
              </a:ext>
            </a:extLst>
          </p:cNvPr>
          <p:cNvSpPr/>
          <p:nvPr/>
        </p:nvSpPr>
        <p:spPr>
          <a:xfrm>
            <a:off x="6783621" y="2880783"/>
            <a:ext cx="350875" cy="28707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54051DAD-5251-BD42-AF56-52B244138B91}"/>
              </a:ext>
            </a:extLst>
          </p:cNvPr>
          <p:cNvSpPr txBox="1"/>
          <p:nvPr/>
        </p:nvSpPr>
        <p:spPr>
          <a:xfrm>
            <a:off x="3436994" y="-10502"/>
            <a:ext cx="8622136" cy="1200329"/>
          </a:xfrm>
          <a:prstGeom prst="rect">
            <a:avLst/>
          </a:prstGeom>
          <a:noFill/>
        </p:spPr>
        <p:txBody>
          <a:bodyPr wrap="square" rtlCol="0">
            <a:spAutoFit/>
          </a:bodyPr>
          <a:lstStyle/>
          <a:p>
            <a:pPr algn="ctr"/>
            <a:r>
              <a:rPr lang="hr-HR" sz="2400" b="1">
                <a:solidFill>
                  <a:srgbClr val="0066FF"/>
                </a:solidFill>
              </a:rPr>
              <a:t>Glavna knjiga / JRR omogućuju pravu konsolidaciju na razini opće vlade i za potrebe internih transakcija koje se obrađuju u ISFU-u</a:t>
            </a:r>
          </a:p>
        </p:txBody>
      </p:sp>
    </p:spTree>
    <p:extLst>
      <p:ext uri="{BB962C8B-B14F-4D97-AF65-F5344CB8AC3E}">
        <p14:creationId xmlns:p14="http://schemas.microsoft.com/office/powerpoint/2010/main" val="2620290379"/>
      </p:ext>
    </p:extLst>
  </p:cSld>
  <p:clrMapOvr>
    <a:masterClrMapping/>
  </p:clrMapOvr>
  <p:transition spd="slow">
    <p:wipe dir="r"/>
    <p:sndAc>
      <p:stSnd>
        <p:snd r:embed="rId2" name="coin.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69E18-0954-64A7-7DDA-15E638213FB2}"/>
              </a:ext>
            </a:extLst>
          </p:cNvPr>
          <p:cNvSpPr>
            <a:spLocks noGrp="1"/>
          </p:cNvSpPr>
          <p:nvPr>
            <p:ph type="title"/>
          </p:nvPr>
        </p:nvSpPr>
        <p:spPr/>
        <p:txBody>
          <a:bodyPr/>
          <a:lstStyle/>
          <a:p>
            <a:r>
              <a:rPr lang="hr-HR" b="1">
                <a:solidFill>
                  <a:srgbClr val="0066FF"/>
                </a:solidFill>
              </a:rPr>
              <a:t>Što je jedinstveni račun riznice (JRR)?</a:t>
            </a:r>
          </a:p>
        </p:txBody>
      </p:sp>
      <p:sp>
        <p:nvSpPr>
          <p:cNvPr id="3" name="Content Placeholder 2">
            <a:extLst>
              <a:ext uri="{FF2B5EF4-FFF2-40B4-BE49-F238E27FC236}">
                <a16:creationId xmlns:a16="http://schemas.microsoft.com/office/drawing/2014/main" id="{19DAEFC3-51C9-989A-2278-BA9E33914EA2}"/>
              </a:ext>
            </a:extLst>
          </p:cNvPr>
          <p:cNvSpPr>
            <a:spLocks noGrp="1"/>
          </p:cNvSpPr>
          <p:nvPr>
            <p:ph idx="1"/>
          </p:nvPr>
        </p:nvSpPr>
        <p:spPr/>
        <p:txBody>
          <a:bodyPr/>
          <a:lstStyle/>
          <a:p>
            <a:r>
              <a:rPr lang="hr-HR" sz="2800" b="1" i="1" dirty="0">
                <a:effectLst/>
                <a:latin typeface="Times"/>
              </a:rPr>
              <a:t>JRR je jedinstvena struktura vladinih bankovnih računa koja pruža konsolidirani prikaz vladinih gotovinskih sredstava. JRR se temelji na načelu jedinstvenih gotovinskih sredstava i jedinstvene riznice te predstavlja bankovni račun ili skup povezanih računa s pomoću kojih vlada provodi transakcije za sve svoje primitke i plaćanja.</a:t>
            </a:r>
          </a:p>
          <a:p>
            <a:pPr marL="0" indent="0">
              <a:buNone/>
            </a:pPr>
            <a:r>
              <a:rPr lang="hr-HR" sz="1200" i="1" dirty="0" err="1">
                <a:effectLst/>
                <a:latin typeface="Times"/>
              </a:rPr>
              <a:t>Treasury</a:t>
            </a:r>
            <a:r>
              <a:rPr lang="hr-HR" sz="1200" i="1" dirty="0">
                <a:effectLst/>
                <a:latin typeface="Times"/>
              </a:rPr>
              <a:t> Single </a:t>
            </a:r>
            <a:r>
              <a:rPr lang="hr-HR" sz="1200" i="1" dirty="0" err="1">
                <a:effectLst/>
                <a:latin typeface="Times"/>
              </a:rPr>
              <a:t>Account</a:t>
            </a:r>
            <a:r>
              <a:rPr lang="hr-HR" sz="1200" i="1" dirty="0">
                <a:effectLst/>
                <a:latin typeface="Times"/>
              </a:rPr>
              <a:t>: </a:t>
            </a:r>
            <a:r>
              <a:rPr lang="hr-HR" sz="1200" i="1" dirty="0" err="1">
                <a:effectLst/>
                <a:latin typeface="Times"/>
              </a:rPr>
              <a:t>Concept</a:t>
            </a:r>
            <a:r>
              <a:rPr lang="hr-HR" sz="1200" i="1" dirty="0">
                <a:effectLst/>
                <a:latin typeface="Times"/>
              </a:rPr>
              <a:t>, Design </a:t>
            </a:r>
            <a:r>
              <a:rPr lang="hr-HR" sz="1200" i="1" dirty="0" err="1">
                <a:effectLst/>
                <a:latin typeface="Times"/>
              </a:rPr>
              <a:t>and</a:t>
            </a:r>
            <a:r>
              <a:rPr lang="hr-HR" sz="1200" i="1" dirty="0">
                <a:effectLst/>
                <a:latin typeface="Times"/>
              </a:rPr>
              <a:t> </a:t>
            </a:r>
            <a:r>
              <a:rPr lang="hr-HR" sz="1200" i="1" dirty="0" err="1">
                <a:effectLst/>
                <a:latin typeface="Times"/>
              </a:rPr>
              <a:t>Implementation</a:t>
            </a:r>
            <a:r>
              <a:rPr lang="hr-HR" sz="1200" i="1" dirty="0">
                <a:effectLst/>
                <a:latin typeface="Times"/>
              </a:rPr>
              <a:t> </a:t>
            </a:r>
            <a:r>
              <a:rPr lang="hr-HR" sz="1200" i="1" dirty="0" err="1">
                <a:effectLst/>
                <a:latin typeface="Times"/>
              </a:rPr>
              <a:t>Issues</a:t>
            </a:r>
            <a:r>
              <a:rPr lang="hr-HR" sz="1200" i="1" dirty="0">
                <a:effectLst/>
                <a:latin typeface="Times"/>
              </a:rPr>
              <a:t> (Jedinstveni račun riznice: koncept, dizajn i pitanja provedbe),</a:t>
            </a:r>
            <a:r>
              <a:rPr lang="hr-HR" sz="1200" dirty="0">
                <a:latin typeface="Times"/>
              </a:rPr>
              <a:t> </a:t>
            </a:r>
            <a:r>
              <a:rPr lang="hr-HR" sz="1200" i="1" dirty="0">
                <a:effectLst/>
                <a:latin typeface="Times"/>
              </a:rPr>
              <a:t>autori: </a:t>
            </a:r>
            <a:r>
              <a:rPr lang="hr-HR" sz="1200" i="1" dirty="0" err="1">
                <a:effectLst/>
                <a:latin typeface="Times"/>
              </a:rPr>
              <a:t>Sailendra</a:t>
            </a:r>
            <a:r>
              <a:rPr lang="hr-HR" sz="1200" i="1" dirty="0">
                <a:effectLst/>
                <a:latin typeface="Times"/>
              </a:rPr>
              <a:t> </a:t>
            </a:r>
            <a:r>
              <a:rPr lang="hr-HR" sz="1200" i="1" dirty="0" err="1">
                <a:effectLst/>
                <a:latin typeface="Times"/>
              </a:rPr>
              <a:t>Pattanayak</a:t>
            </a:r>
            <a:r>
              <a:rPr lang="hr-HR" sz="1200" i="1" dirty="0">
                <a:effectLst/>
                <a:latin typeface="Times"/>
              </a:rPr>
              <a:t> i </a:t>
            </a:r>
            <a:r>
              <a:rPr lang="hr-HR" sz="1200" i="1" dirty="0" err="1">
                <a:effectLst/>
                <a:latin typeface="Times"/>
              </a:rPr>
              <a:t>Israel</a:t>
            </a:r>
            <a:r>
              <a:rPr lang="hr-HR" sz="1200" i="1" dirty="0">
                <a:effectLst/>
                <a:latin typeface="Times"/>
              </a:rPr>
              <a:t> </a:t>
            </a:r>
            <a:r>
              <a:rPr lang="hr-HR" sz="1200" i="1" dirty="0" err="1">
                <a:effectLst/>
                <a:latin typeface="Times"/>
              </a:rPr>
              <a:t>Fainboim</a:t>
            </a:r>
            <a:endParaRPr lang="hr-HR" sz="1200" i="1" dirty="0">
              <a:effectLst/>
              <a:latin typeface="Times"/>
            </a:endParaRPr>
          </a:p>
          <a:p>
            <a:pPr marL="0" indent="0">
              <a:buNone/>
            </a:pPr>
            <a:endParaRPr lang="en-AU" sz="1200" i="1" dirty="0">
              <a:latin typeface="Times"/>
            </a:endParaRPr>
          </a:p>
          <a:p>
            <a:pPr marL="0" indent="0">
              <a:buNone/>
            </a:pPr>
            <a:endParaRPr lang="en-AU" sz="1200" i="1" dirty="0">
              <a:latin typeface="Times"/>
            </a:endParaRPr>
          </a:p>
          <a:p>
            <a:pPr marL="0" indent="0">
              <a:buNone/>
            </a:pPr>
            <a:endParaRPr lang="en-AU" sz="1200" i="1" dirty="0">
              <a:latin typeface="Times"/>
            </a:endParaRPr>
          </a:p>
          <a:p>
            <a:pPr marL="0" indent="0">
              <a:buNone/>
            </a:pPr>
            <a:endParaRPr lang="en-AU" sz="1200" i="1" dirty="0">
              <a:latin typeface="Times"/>
            </a:endParaRPr>
          </a:p>
          <a:p>
            <a:pPr marL="0" indent="0">
              <a:buNone/>
            </a:pPr>
            <a:endParaRPr lang="en-AU" sz="1200" dirty="0">
              <a:effectLst/>
              <a:latin typeface="Times"/>
            </a:endParaRPr>
          </a:p>
          <a:p>
            <a:pPr algn="ctr"/>
            <a:r>
              <a:rPr lang="hr-HR" sz="2400" b="1" dirty="0">
                <a:solidFill>
                  <a:srgbClr val="C00000"/>
                </a:solidFill>
              </a:rPr>
              <a:t>Glavno je pitanje: što se smatra optimalnim obuhvatom JRR-a u nekoj zemlji?</a:t>
            </a:r>
          </a:p>
        </p:txBody>
      </p:sp>
      <p:sp>
        <p:nvSpPr>
          <p:cNvPr id="4" name="Footer Placeholder 3">
            <a:extLst>
              <a:ext uri="{FF2B5EF4-FFF2-40B4-BE49-F238E27FC236}">
                <a16:creationId xmlns:a16="http://schemas.microsoft.com/office/drawing/2014/main" id="{2129A0F9-554E-B337-399E-430C19567B57}"/>
              </a:ext>
            </a:extLst>
          </p:cNvPr>
          <p:cNvSpPr>
            <a:spLocks noGrp="1"/>
          </p:cNvSpPr>
          <p:nvPr>
            <p:ph type="ftr" sz="quarter" idx="11"/>
          </p:nvPr>
        </p:nvSpPr>
        <p:spPr/>
        <p:txBody>
          <a:bodyPr/>
          <a:lstStyle/>
          <a:p>
            <a:pPr>
              <a:defRPr/>
            </a:pPr>
            <a:r>
              <a:rPr lang="hr-HR" dirty="0"/>
              <a:t>PEMPAL, Beč, studeni/novembar 2023.</a:t>
            </a:r>
          </a:p>
        </p:txBody>
      </p:sp>
      <p:sp>
        <p:nvSpPr>
          <p:cNvPr id="5" name="Slide Number Placeholder 4">
            <a:extLst>
              <a:ext uri="{FF2B5EF4-FFF2-40B4-BE49-F238E27FC236}">
                <a16:creationId xmlns:a16="http://schemas.microsoft.com/office/drawing/2014/main" id="{89597699-5161-8D8C-9220-51E1B5A80A38}"/>
              </a:ext>
            </a:extLst>
          </p:cNvPr>
          <p:cNvSpPr>
            <a:spLocks noGrp="1"/>
          </p:cNvSpPr>
          <p:nvPr>
            <p:ph type="sldNum" sz="quarter" idx="12"/>
          </p:nvPr>
        </p:nvSpPr>
        <p:spPr/>
        <p:txBody>
          <a:bodyPr/>
          <a:lstStyle/>
          <a:p>
            <a:pPr>
              <a:defRPr/>
            </a:pPr>
            <a:fld id="{87D4BA1C-9A8B-436B-A337-6A2CE014F201}" type="slidenum">
              <a:rPr lang="ru-RU" altLang="en-US" smtClean="0"/>
              <a:pPr>
                <a:defRPr/>
              </a:pPr>
              <a:t>3</a:t>
            </a:fld>
            <a:endParaRPr lang="ru-RU" altLang="en-US"/>
          </a:p>
        </p:txBody>
      </p:sp>
    </p:spTree>
    <p:extLst>
      <p:ext uri="{BB962C8B-B14F-4D97-AF65-F5344CB8AC3E}">
        <p14:creationId xmlns:p14="http://schemas.microsoft.com/office/powerpoint/2010/main" val="2565830790"/>
      </p:ext>
    </p:extLst>
  </p:cSld>
  <p:clrMapOvr>
    <a:masterClrMapping/>
  </p:clrMapOvr>
  <p:transition spd="slow">
    <p:wipe dir="r"/>
    <p:sndAc>
      <p:stSnd>
        <p:snd r:embed="rId2" name="coin.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ADE43-FF31-A823-B830-6411DFE98B83}"/>
              </a:ext>
            </a:extLst>
          </p:cNvPr>
          <p:cNvSpPr>
            <a:spLocks noGrp="1"/>
          </p:cNvSpPr>
          <p:nvPr>
            <p:ph type="title"/>
          </p:nvPr>
        </p:nvSpPr>
        <p:spPr>
          <a:xfrm>
            <a:off x="839416" y="-171400"/>
            <a:ext cx="10972800" cy="1143000"/>
          </a:xfrm>
        </p:spPr>
        <p:txBody>
          <a:bodyPr wrap="square" anchor="ctr">
            <a:noAutofit/>
          </a:bodyPr>
          <a:lstStyle/>
          <a:p>
            <a:r>
              <a:rPr lang="hr-HR" sz="2400" b="1" dirty="0">
                <a:solidFill>
                  <a:srgbClr val="0066FF"/>
                </a:solidFill>
              </a:rPr>
              <a:t>Zašto je konsolidacija glavni cilj modernog upravljanja javnim financijama (PFM)? </a:t>
            </a:r>
          </a:p>
        </p:txBody>
      </p:sp>
      <p:sp>
        <p:nvSpPr>
          <p:cNvPr id="4" name="Slide Number Placeholder 3">
            <a:extLst>
              <a:ext uri="{FF2B5EF4-FFF2-40B4-BE49-F238E27FC236}">
                <a16:creationId xmlns:a16="http://schemas.microsoft.com/office/drawing/2014/main" id="{B9313DF6-BB8E-8923-16AE-35A5D19DDDA1}"/>
              </a:ext>
            </a:extLst>
          </p:cNvPr>
          <p:cNvSpPr>
            <a:spLocks noGrp="1"/>
          </p:cNvSpPr>
          <p:nvPr>
            <p:ph type="sldNum" sz="quarter" idx="12"/>
          </p:nvPr>
        </p:nvSpPr>
        <p:spPr>
          <a:xfrm>
            <a:off x="8737600" y="6356351"/>
            <a:ext cx="2844800" cy="365125"/>
          </a:xfrm>
        </p:spPr>
        <p:txBody>
          <a:bodyPr wrap="square" anchor="ctr">
            <a:normAutofit/>
          </a:bodyPr>
          <a:lstStyle/>
          <a:p>
            <a:pPr>
              <a:spcAft>
                <a:spcPts val="600"/>
              </a:spcAft>
              <a:defRPr/>
            </a:pPr>
            <a:fld id="{87D4BA1C-9A8B-436B-A337-6A2CE014F201}" type="slidenum">
              <a:rPr lang="ru-RU" altLang="en-US" smtClean="0"/>
              <a:pPr>
                <a:spcAft>
                  <a:spcPts val="600"/>
                </a:spcAft>
                <a:defRPr/>
              </a:pPr>
              <a:t>4</a:t>
            </a:fld>
            <a:endParaRPr lang="ru-RU" altLang="en-US"/>
          </a:p>
        </p:txBody>
      </p:sp>
      <p:sp>
        <p:nvSpPr>
          <p:cNvPr id="6" name="Footer Placeholder 5">
            <a:extLst>
              <a:ext uri="{FF2B5EF4-FFF2-40B4-BE49-F238E27FC236}">
                <a16:creationId xmlns:a16="http://schemas.microsoft.com/office/drawing/2014/main" id="{3F0B2008-5B36-B784-83D0-EF8446CCC1C6}"/>
              </a:ext>
            </a:extLst>
          </p:cNvPr>
          <p:cNvSpPr>
            <a:spLocks noGrp="1"/>
          </p:cNvSpPr>
          <p:nvPr>
            <p:ph type="ftr" sz="quarter" idx="11"/>
          </p:nvPr>
        </p:nvSpPr>
        <p:spPr/>
        <p:txBody>
          <a:bodyPr/>
          <a:lstStyle/>
          <a:p>
            <a:pPr>
              <a:defRPr/>
            </a:pPr>
            <a:r>
              <a:rPr lang="hr-HR"/>
              <a:t>PEMPAL, Beč, studeni/novembar 2023.</a:t>
            </a:r>
          </a:p>
        </p:txBody>
      </p:sp>
      <p:sp>
        <p:nvSpPr>
          <p:cNvPr id="9" name="TextBox 8">
            <a:extLst>
              <a:ext uri="{FF2B5EF4-FFF2-40B4-BE49-F238E27FC236}">
                <a16:creationId xmlns:a16="http://schemas.microsoft.com/office/drawing/2014/main" id="{94E64C12-567E-5470-4DBD-96AA6345986C}"/>
              </a:ext>
            </a:extLst>
          </p:cNvPr>
          <p:cNvSpPr txBox="1"/>
          <p:nvPr/>
        </p:nvSpPr>
        <p:spPr>
          <a:xfrm>
            <a:off x="1127448" y="764704"/>
            <a:ext cx="10684768" cy="5940088"/>
          </a:xfrm>
          <a:prstGeom prst="rect">
            <a:avLst/>
          </a:prstGeom>
          <a:noFill/>
        </p:spPr>
        <p:txBody>
          <a:bodyPr wrap="square" rtlCol="0">
            <a:spAutoFit/>
          </a:bodyPr>
          <a:lstStyle/>
          <a:p>
            <a:pPr marL="285750" indent="-285750">
              <a:buFont typeface="Arial" panose="020B0604020202020204" pitchFamily="34" charset="0"/>
              <a:buChar char="•"/>
            </a:pPr>
            <a:r>
              <a:rPr lang="hr-HR" sz="2000" dirty="0"/>
              <a:t>Konsolidacija u okviru vlade ne odnosi se samo na gotovinska sredstva i JRR, nego uključuje i sljedeće:</a:t>
            </a:r>
          </a:p>
          <a:p>
            <a:pPr marL="285750" indent="-285750">
              <a:buFont typeface="Arial" panose="020B0604020202020204" pitchFamily="34" charset="0"/>
              <a:buChar char="•"/>
            </a:pPr>
            <a:r>
              <a:rPr lang="hr-HR" sz="2000" dirty="0"/>
              <a:t>obuhvat ISFU-a</a:t>
            </a:r>
          </a:p>
          <a:p>
            <a:pPr marL="285750" indent="-285750">
              <a:buFont typeface="Arial" panose="020B0604020202020204" pitchFamily="34" charset="0"/>
              <a:buChar char="•"/>
            </a:pPr>
            <a:r>
              <a:rPr lang="hr-HR" sz="2000" dirty="0"/>
              <a:t>obuhvat odluka o dodjeli proračunskih sredstava</a:t>
            </a:r>
          </a:p>
          <a:p>
            <a:pPr marL="285750" indent="-285750">
              <a:buFont typeface="Arial" panose="020B0604020202020204" pitchFamily="34" charset="0"/>
              <a:buChar char="•"/>
            </a:pPr>
            <a:r>
              <a:rPr lang="hr-HR" sz="2000" dirty="0"/>
              <a:t>obuhvat opće vlade </a:t>
            </a:r>
          </a:p>
          <a:p>
            <a:pPr marL="285750" indent="-285750">
              <a:buFont typeface="Arial" panose="020B0604020202020204" pitchFamily="34" charset="0"/>
              <a:buChar char="•"/>
            </a:pPr>
            <a:r>
              <a:rPr lang="hr-HR" sz="2000" dirty="0"/>
              <a:t>obuhvat plaćanja i naplate prihoda</a:t>
            </a:r>
          </a:p>
          <a:p>
            <a:pPr marL="285750" indent="-285750">
              <a:buFont typeface="Arial" panose="020B0604020202020204" pitchFamily="34" charset="0"/>
              <a:buChar char="•"/>
            </a:pPr>
            <a:r>
              <a:rPr lang="hr-HR" sz="2000" dirty="0"/>
              <a:t>obuhvat bilance stanja</a:t>
            </a:r>
          </a:p>
          <a:p>
            <a:pPr marL="285750" indent="-285750">
              <a:buFont typeface="Arial" panose="020B0604020202020204" pitchFamily="34" charset="0"/>
              <a:buChar char="•"/>
            </a:pPr>
            <a:r>
              <a:rPr lang="hr-HR" sz="2000" dirty="0"/>
              <a:t>unaprjeđenje fiskalnih informacija na način da se njima obuhvate i informacije o učinku</a:t>
            </a:r>
          </a:p>
          <a:p>
            <a:endParaRPr lang="en-US" sz="2000" dirty="0"/>
          </a:p>
          <a:p>
            <a:r>
              <a:rPr lang="hr-HR" sz="2000" dirty="0"/>
              <a:t>Svi ti elementi omogućuju sveobuhvatan pregled vladinih aktivnosti – njezina fiskalnog položaja i rezultata koje postiže.</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hr-HR" sz="2000" dirty="0"/>
              <a:t>Na taj se način također smanjuje neefikasnost u okviru provedbe vladinih aktivnosti, konkretno omogućavanjem:</a:t>
            </a:r>
          </a:p>
          <a:p>
            <a:pPr marL="742950" lvl="1" indent="-285750">
              <a:buFont typeface="Arial" panose="020B0604020202020204" pitchFamily="34" charset="0"/>
              <a:buChar char="•"/>
            </a:pPr>
            <a:r>
              <a:rPr lang="hr-HR" sz="2000" dirty="0"/>
              <a:t>unutarnje namire</a:t>
            </a:r>
          </a:p>
          <a:p>
            <a:pPr marL="742950" lvl="1" indent="-285750">
              <a:buFont typeface="Arial" panose="020B0604020202020204" pitchFamily="34" charset="0"/>
              <a:buChar char="•"/>
            </a:pPr>
            <a:r>
              <a:rPr lang="hr-HR" sz="2000" dirty="0"/>
              <a:t>pravodobnog izvještavanja</a:t>
            </a:r>
          </a:p>
          <a:p>
            <a:pPr marL="742950" lvl="1" indent="-285750">
              <a:buFont typeface="Arial" panose="020B0604020202020204" pitchFamily="34" charset="0"/>
              <a:buChar char="•"/>
            </a:pPr>
            <a:r>
              <a:rPr lang="hr-HR" sz="2000" dirty="0"/>
              <a:t>donošenja odluka na temelju sveobuhvatnih informacija</a:t>
            </a:r>
          </a:p>
          <a:p>
            <a:pPr marL="742950" lvl="1" indent="-285750">
              <a:buFont typeface="Arial" panose="020B0604020202020204" pitchFamily="34" charset="0"/>
              <a:buChar char="•"/>
            </a:pPr>
            <a:endParaRPr lang="en-US" sz="2000" dirty="0"/>
          </a:p>
          <a:p>
            <a:pPr lvl="1" algn="ctr"/>
            <a:r>
              <a:rPr lang="hr-HR" sz="2000" b="1" dirty="0">
                <a:solidFill>
                  <a:srgbClr val="C00000"/>
                </a:solidFill>
              </a:rPr>
              <a:t>JRR je ključna sastavnica takvog okvira za konsolidaciju. </a:t>
            </a:r>
          </a:p>
        </p:txBody>
      </p:sp>
    </p:spTree>
    <p:extLst>
      <p:ext uri="{BB962C8B-B14F-4D97-AF65-F5344CB8AC3E}">
        <p14:creationId xmlns:p14="http://schemas.microsoft.com/office/powerpoint/2010/main" val="1689882425"/>
      </p:ext>
    </p:extLst>
  </p:cSld>
  <p:clrMapOvr>
    <a:masterClrMapping/>
  </p:clrMapOvr>
  <p:transition spd="slow">
    <p:wipe dir="r"/>
    <p:sndAc>
      <p:stSnd>
        <p:snd r:embed="rId2" name="coin.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9E91D-5AC7-63C0-CEB3-7818E57D70EC}"/>
              </a:ext>
            </a:extLst>
          </p:cNvPr>
          <p:cNvSpPr>
            <a:spLocks noGrp="1"/>
          </p:cNvSpPr>
          <p:nvPr>
            <p:ph type="title"/>
          </p:nvPr>
        </p:nvSpPr>
        <p:spPr>
          <a:xfrm>
            <a:off x="1055440" y="-56852"/>
            <a:ext cx="10972800" cy="1143000"/>
          </a:xfrm>
        </p:spPr>
        <p:txBody>
          <a:bodyPr/>
          <a:lstStyle/>
          <a:p>
            <a:r>
              <a:rPr lang="hr-HR" b="1">
                <a:solidFill>
                  <a:srgbClr val="0066FF"/>
                </a:solidFill>
              </a:rPr>
              <a:t>Alati za konsolidaciju gotovinskih sredstava</a:t>
            </a:r>
          </a:p>
        </p:txBody>
      </p:sp>
      <p:sp>
        <p:nvSpPr>
          <p:cNvPr id="4" name="Content Placeholder 3">
            <a:extLst>
              <a:ext uri="{FF2B5EF4-FFF2-40B4-BE49-F238E27FC236}">
                <a16:creationId xmlns:a16="http://schemas.microsoft.com/office/drawing/2014/main" id="{87453E71-FDB1-83DE-CFA5-1FB8291803A7}"/>
              </a:ext>
            </a:extLst>
          </p:cNvPr>
          <p:cNvSpPr>
            <a:spLocks noGrp="1"/>
          </p:cNvSpPr>
          <p:nvPr>
            <p:ph sz="half" idx="2"/>
          </p:nvPr>
        </p:nvSpPr>
        <p:spPr>
          <a:xfrm>
            <a:off x="1183991" y="764704"/>
            <a:ext cx="10715698" cy="5832648"/>
          </a:xfrm>
        </p:spPr>
        <p:txBody>
          <a:bodyPr/>
          <a:lstStyle/>
          <a:p>
            <a:r>
              <a:rPr lang="hr-HR" sz="2000" b="1" dirty="0">
                <a:solidFill>
                  <a:srgbClr val="C00000"/>
                </a:solidFill>
              </a:rPr>
              <a:t>ISFU</a:t>
            </a:r>
            <a:r>
              <a:rPr lang="hr-HR" sz="2000" dirty="0"/>
              <a:t> – olakšava provedbu radnih postupaka za plaćanja i naplatu prihoda putem interneta – omogućuje povezivanje transakcija s izvještavanjem o tim transakcijama. Može osigurati i provedbu kontrola potrošnje u odnosu na dodijeljena proračunska sredstva, ali i u odnosu na različite izvore primitaka </a:t>
            </a:r>
          </a:p>
          <a:p>
            <a:r>
              <a:rPr lang="hr-HR" sz="2000" b="1" dirty="0">
                <a:solidFill>
                  <a:srgbClr val="C00000"/>
                </a:solidFill>
              </a:rPr>
              <a:t>Funkcija elektroničkog sučelja</a:t>
            </a:r>
            <a:r>
              <a:rPr lang="hr-HR" sz="2000" dirty="0"/>
              <a:t> – s pomoću njega otklanjaju se ili svode na najmanju moguću razinu gotovinska plaćanja i plaćanja čekovima te njihovo ručno zaprimanje</a:t>
            </a:r>
          </a:p>
          <a:p>
            <a:r>
              <a:rPr lang="hr-HR" sz="2000" b="1" dirty="0">
                <a:solidFill>
                  <a:srgbClr val="C00000"/>
                </a:solidFill>
              </a:rPr>
              <a:t>Moderni međubankovni sustavi za plaćanja i namiru </a:t>
            </a:r>
          </a:p>
          <a:p>
            <a:pPr lvl="1"/>
            <a:r>
              <a:rPr lang="hr-HR" dirty="0"/>
              <a:t>Upotrebljavaju se i za plaćanja i za primitke</a:t>
            </a:r>
          </a:p>
          <a:p>
            <a:pPr lvl="1"/>
            <a:r>
              <a:rPr lang="hr-HR" b="1" dirty="0">
                <a:solidFill>
                  <a:srgbClr val="C00000"/>
                </a:solidFill>
              </a:rPr>
              <a:t>Neizravan pristup posredstvom partnerske banke</a:t>
            </a:r>
            <a:r>
              <a:rPr lang="hr-HR" dirty="0"/>
              <a:t> – uglavnom je riječ o središnjoj banci ili poslovnoj banci – to je prije 10 godina bila jedina dostupna mogućnost</a:t>
            </a:r>
          </a:p>
          <a:p>
            <a:pPr lvl="2"/>
            <a:r>
              <a:rPr lang="hr-HR" sz="2000" dirty="0"/>
              <a:t>Potrebna je partnerska banka koja je spremna na suradnju i koja ima kapacitete za to – uglavnom središnja banka ili, u nekim slučajevima, poslovne banke</a:t>
            </a:r>
          </a:p>
          <a:p>
            <a:pPr lvl="1"/>
            <a:r>
              <a:rPr lang="hr-HR" b="1" dirty="0">
                <a:solidFill>
                  <a:srgbClr val="C00000"/>
                </a:solidFill>
              </a:rPr>
              <a:t>Izravan pristup</a:t>
            </a:r>
            <a:r>
              <a:rPr lang="hr-HR" dirty="0"/>
              <a:t> – </a:t>
            </a:r>
            <a:r>
              <a:rPr lang="hr-HR" dirty="0" err="1"/>
              <a:t>Moldova</a:t>
            </a:r>
            <a:r>
              <a:rPr lang="hr-HR" dirty="0"/>
              <a:t> je bila jedna od prvih zemalja koja ga je primjenjivala, a brojne su zemlje slijedile njezin primjer</a:t>
            </a:r>
          </a:p>
          <a:p>
            <a:pPr lvl="1"/>
            <a:r>
              <a:rPr lang="hr-HR" b="1" dirty="0">
                <a:solidFill>
                  <a:srgbClr val="C00000"/>
                </a:solidFill>
              </a:rPr>
              <a:t>Računi sa saldom nula</a:t>
            </a:r>
            <a:r>
              <a:rPr lang="hr-HR" dirty="0"/>
              <a:t> – namira se provodi tijekom dana ili na kraju dana</a:t>
            </a:r>
          </a:p>
          <a:p>
            <a:pPr lvl="2"/>
            <a:r>
              <a:rPr lang="hr-HR" sz="2000" dirty="0"/>
              <a:t>Potražni saldo</a:t>
            </a:r>
          </a:p>
          <a:p>
            <a:pPr lvl="2"/>
            <a:r>
              <a:rPr lang="hr-HR" sz="2000" dirty="0"/>
              <a:t>Dugovni saldo</a:t>
            </a:r>
          </a:p>
        </p:txBody>
      </p:sp>
      <p:sp>
        <p:nvSpPr>
          <p:cNvPr id="7" name="Footer Placeholder 6">
            <a:extLst>
              <a:ext uri="{FF2B5EF4-FFF2-40B4-BE49-F238E27FC236}">
                <a16:creationId xmlns:a16="http://schemas.microsoft.com/office/drawing/2014/main" id="{105263B2-ED28-5B85-6455-65B8C12A5299}"/>
              </a:ext>
            </a:extLst>
          </p:cNvPr>
          <p:cNvSpPr>
            <a:spLocks noGrp="1"/>
          </p:cNvSpPr>
          <p:nvPr>
            <p:ph type="ftr" sz="quarter" idx="11"/>
          </p:nvPr>
        </p:nvSpPr>
        <p:spPr/>
        <p:txBody>
          <a:bodyPr/>
          <a:lstStyle/>
          <a:p>
            <a:pPr>
              <a:defRPr/>
            </a:pPr>
            <a:r>
              <a:rPr lang="hr-HR"/>
              <a:t>PEMPAL, Beč, studeni/novembar 2023.</a:t>
            </a:r>
          </a:p>
        </p:txBody>
      </p:sp>
      <p:sp>
        <p:nvSpPr>
          <p:cNvPr id="8" name="Slide Number Placeholder 7">
            <a:extLst>
              <a:ext uri="{FF2B5EF4-FFF2-40B4-BE49-F238E27FC236}">
                <a16:creationId xmlns:a16="http://schemas.microsoft.com/office/drawing/2014/main" id="{90E0C469-0FF6-DD90-EB5D-7919222B1E24}"/>
              </a:ext>
            </a:extLst>
          </p:cNvPr>
          <p:cNvSpPr>
            <a:spLocks noGrp="1"/>
          </p:cNvSpPr>
          <p:nvPr>
            <p:ph type="sldNum" sz="quarter" idx="12"/>
          </p:nvPr>
        </p:nvSpPr>
        <p:spPr/>
        <p:txBody>
          <a:bodyPr/>
          <a:lstStyle/>
          <a:p>
            <a:pPr>
              <a:defRPr/>
            </a:pPr>
            <a:fld id="{9D41F442-4DE3-428D-A66D-F30CB2634F79}" type="slidenum">
              <a:rPr lang="ru-RU" altLang="en-US" smtClean="0"/>
              <a:pPr>
                <a:defRPr/>
              </a:pPr>
              <a:t>5</a:t>
            </a:fld>
            <a:endParaRPr lang="ru-RU" altLang="en-US"/>
          </a:p>
        </p:txBody>
      </p:sp>
    </p:spTree>
    <p:extLst>
      <p:ext uri="{BB962C8B-B14F-4D97-AF65-F5344CB8AC3E}">
        <p14:creationId xmlns:p14="http://schemas.microsoft.com/office/powerpoint/2010/main" val="3478806669"/>
      </p:ext>
    </p:extLst>
  </p:cSld>
  <p:clrMapOvr>
    <a:masterClrMapping/>
  </p:clrMapOvr>
  <p:transition spd="slow">
    <p:wipe dir="r"/>
    <p:sndAc>
      <p:stSnd>
        <p:snd r:embed="rId3" name="coin.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F39AF-178F-D3BA-8D6E-E17FC9FD9000}"/>
              </a:ext>
            </a:extLst>
          </p:cNvPr>
          <p:cNvSpPr>
            <a:spLocks noGrp="1"/>
          </p:cNvSpPr>
          <p:nvPr>
            <p:ph type="title"/>
          </p:nvPr>
        </p:nvSpPr>
        <p:spPr>
          <a:xfrm>
            <a:off x="911424" y="485800"/>
            <a:ext cx="10972800" cy="1143000"/>
          </a:xfrm>
        </p:spPr>
        <p:txBody>
          <a:bodyPr/>
          <a:lstStyle/>
          <a:p>
            <a:r>
              <a:rPr lang="hr-HR" b="1">
                <a:solidFill>
                  <a:srgbClr val="0066FF"/>
                </a:solidFill>
              </a:rPr>
              <a:t>JRR i okvir za opću vladu i javni sektor</a:t>
            </a:r>
            <a:br>
              <a:rPr lang="hr-HR"/>
            </a:br>
            <a:endParaRPr lang="hr-HR"/>
          </a:p>
        </p:txBody>
      </p:sp>
      <p:sp>
        <p:nvSpPr>
          <p:cNvPr id="7" name="Footer Placeholder 6">
            <a:extLst>
              <a:ext uri="{FF2B5EF4-FFF2-40B4-BE49-F238E27FC236}">
                <a16:creationId xmlns:a16="http://schemas.microsoft.com/office/drawing/2014/main" id="{1E6E0842-B242-662D-D23E-768266466E78}"/>
              </a:ext>
            </a:extLst>
          </p:cNvPr>
          <p:cNvSpPr>
            <a:spLocks noGrp="1"/>
          </p:cNvSpPr>
          <p:nvPr>
            <p:ph type="ftr" sz="quarter" idx="11"/>
          </p:nvPr>
        </p:nvSpPr>
        <p:spPr/>
        <p:txBody>
          <a:bodyPr/>
          <a:lstStyle/>
          <a:p>
            <a:pPr>
              <a:defRPr/>
            </a:pPr>
            <a:r>
              <a:rPr lang="hr-HR"/>
              <a:t>PEMPAL, Beč, studeni/novembar 2023.</a:t>
            </a:r>
          </a:p>
        </p:txBody>
      </p:sp>
      <p:sp>
        <p:nvSpPr>
          <p:cNvPr id="8" name="Slide Number Placeholder 7">
            <a:extLst>
              <a:ext uri="{FF2B5EF4-FFF2-40B4-BE49-F238E27FC236}">
                <a16:creationId xmlns:a16="http://schemas.microsoft.com/office/drawing/2014/main" id="{5F4236D1-62E7-7FE8-CA22-0D57B77D70E7}"/>
              </a:ext>
            </a:extLst>
          </p:cNvPr>
          <p:cNvSpPr>
            <a:spLocks noGrp="1"/>
          </p:cNvSpPr>
          <p:nvPr>
            <p:ph type="sldNum" sz="quarter" idx="12"/>
          </p:nvPr>
        </p:nvSpPr>
        <p:spPr/>
        <p:txBody>
          <a:bodyPr/>
          <a:lstStyle/>
          <a:p>
            <a:pPr>
              <a:defRPr/>
            </a:pPr>
            <a:fld id="{9D41F442-4DE3-428D-A66D-F30CB2634F79}" type="slidenum">
              <a:rPr lang="ru-RU" altLang="en-US" smtClean="0"/>
              <a:pPr>
                <a:defRPr/>
              </a:pPr>
              <a:t>6</a:t>
            </a:fld>
            <a:endParaRPr lang="ru-RU" altLang="en-US"/>
          </a:p>
        </p:txBody>
      </p:sp>
      <p:graphicFrame>
        <p:nvGraphicFramePr>
          <p:cNvPr id="10" name="Diagram 9">
            <a:extLst>
              <a:ext uri="{FF2B5EF4-FFF2-40B4-BE49-F238E27FC236}">
                <a16:creationId xmlns:a16="http://schemas.microsoft.com/office/drawing/2014/main" id="{395E6F32-E5DA-9B72-9959-CB35F4902F58}"/>
              </a:ext>
            </a:extLst>
          </p:cNvPr>
          <p:cNvGraphicFramePr/>
          <p:nvPr>
            <p:extLst>
              <p:ext uri="{D42A27DB-BD31-4B8C-83A1-F6EECF244321}">
                <p14:modId xmlns:p14="http://schemas.microsoft.com/office/powerpoint/2010/main" val="4291996176"/>
              </p:ext>
            </p:extLst>
          </p:nvPr>
        </p:nvGraphicFramePr>
        <p:xfrm>
          <a:off x="2711624" y="1315781"/>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6E9A993E-FB6B-CE77-2207-D256A6D9C3E3}"/>
              </a:ext>
            </a:extLst>
          </p:cNvPr>
          <p:cNvSpPr txBox="1"/>
          <p:nvPr/>
        </p:nvSpPr>
        <p:spPr>
          <a:xfrm>
            <a:off x="8737600" y="2852936"/>
            <a:ext cx="3263056" cy="2585323"/>
          </a:xfrm>
          <a:prstGeom prst="rect">
            <a:avLst/>
          </a:prstGeom>
          <a:solidFill>
            <a:schemeClr val="accent2"/>
          </a:solidFill>
        </p:spPr>
        <p:txBody>
          <a:bodyPr wrap="square" rtlCol="0">
            <a:spAutoFit/>
          </a:bodyPr>
          <a:lstStyle/>
          <a:p>
            <a:r>
              <a:rPr lang="hr-HR" dirty="0">
                <a:solidFill>
                  <a:schemeClr val="bg1"/>
                </a:solidFill>
              </a:rPr>
              <a:t>Izvanproračunski fondovi, vlastiti prihodi, deponirani novac i sl. u pravilu su uključeni u kategoriju sektora opće vlade. Stoga, iako određena zemlja možda ne upotrebljava iste definicije tih pojmova, oni su u pravilu dio sektora opće vlade.</a:t>
            </a:r>
          </a:p>
        </p:txBody>
      </p:sp>
      <p:sp>
        <p:nvSpPr>
          <p:cNvPr id="4" name="TextBox 3">
            <a:extLst>
              <a:ext uri="{FF2B5EF4-FFF2-40B4-BE49-F238E27FC236}">
                <a16:creationId xmlns:a16="http://schemas.microsoft.com/office/drawing/2014/main" id="{9C3B1C10-4217-AB3C-D979-C70173519AD5}"/>
              </a:ext>
            </a:extLst>
          </p:cNvPr>
          <p:cNvSpPr txBox="1"/>
          <p:nvPr/>
        </p:nvSpPr>
        <p:spPr>
          <a:xfrm>
            <a:off x="911424" y="1729551"/>
            <a:ext cx="3096344" cy="4555093"/>
          </a:xfrm>
          <a:prstGeom prst="rect">
            <a:avLst/>
          </a:prstGeom>
          <a:solidFill>
            <a:schemeClr val="accent2"/>
          </a:solidFill>
        </p:spPr>
        <p:txBody>
          <a:bodyPr wrap="square" rtlCol="0">
            <a:spAutoFit/>
          </a:bodyPr>
          <a:lstStyle/>
          <a:p>
            <a:r>
              <a:rPr lang="hr-HR" b="1" dirty="0">
                <a:solidFill>
                  <a:srgbClr val="C00000"/>
                </a:solidFill>
              </a:rPr>
              <a:t>Što predstavlja naziv? </a:t>
            </a:r>
            <a:r>
              <a:rPr lang="hr-HR" sz="1600" dirty="0">
                <a:solidFill>
                  <a:schemeClr val="bg1"/>
                </a:solidFill>
              </a:rPr>
              <a:t>Zakonom ustanovljeno tijelo ili državno poduzeće? </a:t>
            </a:r>
          </a:p>
          <a:p>
            <a:r>
              <a:rPr lang="hr-HR" sz="1600" dirty="0">
                <a:solidFill>
                  <a:schemeClr val="bg1"/>
                </a:solidFill>
              </a:rPr>
              <a:t>Ti se pojmovi u međunarodnoj zajednici ne upotrebljavaju dosljedno. Zakonom ustanovljena tijela imaju vlastite organske zakone, ali su i dalje često „produžetak” opće vlade s posebnim ulogama i odgovornostima. Državna poduzeća jesu poduzeća, što znači da su osnovana s namjerom da se njima upravlja na komercijalnoj osnovi. U nekim slučajevima mogu postojati određeni izazovi pri utvrđivanju sektora.  </a:t>
            </a:r>
          </a:p>
        </p:txBody>
      </p:sp>
    </p:spTree>
    <p:extLst>
      <p:ext uri="{BB962C8B-B14F-4D97-AF65-F5344CB8AC3E}">
        <p14:creationId xmlns:p14="http://schemas.microsoft.com/office/powerpoint/2010/main" val="1264421835"/>
      </p:ext>
    </p:extLst>
  </p:cSld>
  <p:clrMapOvr>
    <a:masterClrMapping/>
  </p:clrMapOvr>
  <p:transition spd="slow">
    <p:wipe dir="r"/>
    <p:sndAc>
      <p:stSnd>
        <p:snd r:embed="rId2" name="coin.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0A76132-ACD7-6E99-D98E-029AD9E77691}"/>
              </a:ext>
            </a:extLst>
          </p:cNvPr>
          <p:cNvSpPr>
            <a:spLocks noGrp="1"/>
          </p:cNvSpPr>
          <p:nvPr>
            <p:ph type="sldNum" sz="quarter" idx="12"/>
          </p:nvPr>
        </p:nvSpPr>
        <p:spPr/>
        <p:txBody>
          <a:bodyPr/>
          <a:lstStyle/>
          <a:p>
            <a:fld id="{4FB41092-3153-49E0-8E33-DBA8C55FBAEA}" type="slidenum">
              <a:rPr lang="en-US" smtClean="0"/>
              <a:pPr/>
              <a:t>7</a:t>
            </a:fld>
            <a:endParaRPr lang="en-US"/>
          </a:p>
        </p:txBody>
      </p:sp>
      <p:pic>
        <p:nvPicPr>
          <p:cNvPr id="5" name="Picture 4">
            <a:extLst>
              <a:ext uri="{FF2B5EF4-FFF2-40B4-BE49-F238E27FC236}">
                <a16:creationId xmlns:a16="http://schemas.microsoft.com/office/drawing/2014/main" id="{0E2674B5-9EBB-A121-1ED6-F4DC6DE09B1B}"/>
              </a:ext>
            </a:extLst>
          </p:cNvPr>
          <p:cNvPicPr>
            <a:picLocks noChangeAspect="1"/>
          </p:cNvPicPr>
          <p:nvPr/>
        </p:nvPicPr>
        <p:blipFill>
          <a:blip r:embed="rId3"/>
          <a:stretch>
            <a:fillRect/>
          </a:stretch>
        </p:blipFill>
        <p:spPr>
          <a:xfrm>
            <a:off x="3546701" y="620688"/>
            <a:ext cx="8057345" cy="3250435"/>
          </a:xfrm>
          <a:prstGeom prst="rect">
            <a:avLst/>
          </a:prstGeom>
        </p:spPr>
      </p:pic>
      <p:sp>
        <p:nvSpPr>
          <p:cNvPr id="8" name="TextBox 7">
            <a:extLst>
              <a:ext uri="{FF2B5EF4-FFF2-40B4-BE49-F238E27FC236}">
                <a16:creationId xmlns:a16="http://schemas.microsoft.com/office/drawing/2014/main" id="{248BFF99-3AF7-45B5-8193-0763BC649404}"/>
              </a:ext>
            </a:extLst>
          </p:cNvPr>
          <p:cNvSpPr txBox="1"/>
          <p:nvPr/>
        </p:nvSpPr>
        <p:spPr>
          <a:xfrm>
            <a:off x="1199456" y="1994365"/>
            <a:ext cx="2092652" cy="1631216"/>
          </a:xfrm>
          <a:prstGeom prst="rect">
            <a:avLst/>
          </a:prstGeom>
          <a:noFill/>
        </p:spPr>
        <p:txBody>
          <a:bodyPr wrap="square" rtlCol="0">
            <a:spAutoFit/>
          </a:bodyPr>
          <a:lstStyle/>
          <a:p>
            <a:pPr algn="ctr"/>
            <a:r>
              <a:rPr lang="hr-HR" sz="2000">
                <a:latin typeface="Arial" panose="020B0604020202020204" pitchFamily="34" charset="0"/>
                <a:cs typeface="Arial" panose="020B0604020202020204" pitchFamily="34" charset="0"/>
              </a:rPr>
              <a:t>Većina primitaka teče izravno u JRR (da/ne prema odgovorima zemalja)</a:t>
            </a:r>
          </a:p>
        </p:txBody>
      </p:sp>
      <p:sp>
        <p:nvSpPr>
          <p:cNvPr id="2" name="TextBox 1">
            <a:extLst>
              <a:ext uri="{FF2B5EF4-FFF2-40B4-BE49-F238E27FC236}">
                <a16:creationId xmlns:a16="http://schemas.microsoft.com/office/drawing/2014/main" id="{2D98C521-53F8-09AB-3EBA-2CE03A5B0025}"/>
              </a:ext>
            </a:extLst>
          </p:cNvPr>
          <p:cNvSpPr txBox="1"/>
          <p:nvPr/>
        </p:nvSpPr>
        <p:spPr>
          <a:xfrm>
            <a:off x="1199456" y="3939359"/>
            <a:ext cx="10513168" cy="2862322"/>
          </a:xfrm>
          <a:prstGeom prst="rect">
            <a:avLst/>
          </a:prstGeom>
          <a:solidFill>
            <a:schemeClr val="accent2"/>
          </a:solidFill>
        </p:spPr>
        <p:txBody>
          <a:bodyPr wrap="square" rtlCol="0">
            <a:spAutoFit/>
          </a:bodyPr>
          <a:lstStyle/>
          <a:p>
            <a:pPr marL="285750" indent="-285750">
              <a:buFont typeface="Arial" panose="020B0604020202020204" pitchFamily="34" charset="0"/>
              <a:buChar char="•"/>
            </a:pPr>
            <a:r>
              <a:rPr lang="hr-HR">
                <a:solidFill>
                  <a:schemeClr val="bg1"/>
                </a:solidFill>
              </a:rPr>
              <a:t>Prikazani grafikon pokazuje da većina zemalja </a:t>
            </a:r>
            <a:r>
              <a:rPr lang="hr-HR" b="1">
                <a:solidFill>
                  <a:srgbClr val="C00000"/>
                </a:solidFill>
              </a:rPr>
              <a:t>upotrebljava definiciju opće vlade iz GFSM-a </a:t>
            </a:r>
          </a:p>
          <a:p>
            <a:pPr marL="285750" indent="-285750">
              <a:buFont typeface="Arial" panose="020B0604020202020204" pitchFamily="34" charset="0"/>
              <a:buChar char="•"/>
            </a:pPr>
            <a:r>
              <a:rPr lang="hr-HR">
                <a:solidFill>
                  <a:schemeClr val="bg1"/>
                </a:solidFill>
              </a:rPr>
              <a:t>JRR ima </a:t>
            </a:r>
            <a:r>
              <a:rPr lang="hr-HR" b="1">
                <a:solidFill>
                  <a:srgbClr val="C00000"/>
                </a:solidFill>
              </a:rPr>
              <a:t>širok obuhvat</a:t>
            </a:r>
            <a:r>
              <a:rPr lang="hr-HR">
                <a:solidFill>
                  <a:schemeClr val="bg1"/>
                </a:solidFill>
              </a:rPr>
              <a:t> koji uključuje i druge elemente osim poreznih prihoda opće vlade</a:t>
            </a:r>
          </a:p>
          <a:p>
            <a:pPr marL="285750" indent="-285750">
              <a:buFont typeface="Arial" panose="020B0604020202020204" pitchFamily="34" charset="0"/>
              <a:buChar char="•"/>
            </a:pPr>
            <a:r>
              <a:rPr lang="hr-HR">
                <a:solidFill>
                  <a:schemeClr val="bg1"/>
                </a:solidFill>
              </a:rPr>
              <a:t>Većina zemalja </a:t>
            </a:r>
            <a:r>
              <a:rPr lang="hr-HR" b="1">
                <a:solidFill>
                  <a:srgbClr val="C00000"/>
                </a:solidFill>
              </a:rPr>
              <a:t>uključuje sva sredstva i druge izvanproračunske izvore u JRR</a:t>
            </a:r>
            <a:r>
              <a:rPr lang="hr-HR">
                <a:solidFill>
                  <a:schemeClr val="bg1"/>
                </a:solidFill>
              </a:rPr>
              <a:t>, uključujući namjenske donacije i zajmove</a:t>
            </a:r>
          </a:p>
          <a:p>
            <a:pPr marL="285750" indent="-285750">
              <a:buFont typeface="Arial" panose="020B0604020202020204" pitchFamily="34" charset="0"/>
              <a:buChar char="•"/>
            </a:pPr>
            <a:r>
              <a:rPr lang="hr-HR">
                <a:solidFill>
                  <a:schemeClr val="bg1"/>
                </a:solidFill>
              </a:rPr>
              <a:t>Kad je riječ o upravljanju deponiranim novcem, odgovori su i dalje miješani, pri čemu manje od polovine anketiranih zemalja potvrđuje držanje sredstava na JRR-u – tri zemlje nisu odgovorile</a:t>
            </a:r>
          </a:p>
          <a:p>
            <a:pPr marL="285750" indent="-285750">
              <a:buFont typeface="Arial" panose="020B0604020202020204" pitchFamily="34" charset="0"/>
              <a:buChar char="•"/>
            </a:pPr>
            <a:r>
              <a:rPr lang="hr-HR">
                <a:solidFill>
                  <a:schemeClr val="bg1"/>
                </a:solidFill>
              </a:rPr>
              <a:t>Sedam zemalja navelo je da se i druga sredstva drže na JRR-u, uz osam kategorija navedenih u anketi, ali samo su dvije navele konkretne primjere</a:t>
            </a:r>
          </a:p>
          <a:p>
            <a:pPr marL="285750" indent="-285750">
              <a:buFont typeface="Arial" panose="020B0604020202020204" pitchFamily="34" charset="0"/>
              <a:buChar char="•"/>
            </a:pPr>
            <a:r>
              <a:rPr lang="hr-HR">
                <a:solidFill>
                  <a:schemeClr val="bg1"/>
                </a:solidFill>
              </a:rPr>
              <a:t>Iako se sredstva možda drže na JRR-u, u nekim slučajevima nisu nužno zamjenjiva te stoga nisu raspoloživa za pravu konsolidaciju </a:t>
            </a:r>
          </a:p>
        </p:txBody>
      </p:sp>
      <p:sp>
        <p:nvSpPr>
          <p:cNvPr id="4" name="TextBox 3">
            <a:extLst>
              <a:ext uri="{FF2B5EF4-FFF2-40B4-BE49-F238E27FC236}">
                <a16:creationId xmlns:a16="http://schemas.microsoft.com/office/drawing/2014/main" id="{97D0A4E2-C4DA-9ECD-649B-E7CC83952033}"/>
              </a:ext>
            </a:extLst>
          </p:cNvPr>
          <p:cNvSpPr txBox="1"/>
          <p:nvPr/>
        </p:nvSpPr>
        <p:spPr>
          <a:xfrm>
            <a:off x="1991544" y="1039"/>
            <a:ext cx="8136904" cy="523220"/>
          </a:xfrm>
          <a:prstGeom prst="rect">
            <a:avLst/>
          </a:prstGeom>
          <a:noFill/>
        </p:spPr>
        <p:txBody>
          <a:bodyPr wrap="square" rtlCol="0">
            <a:spAutoFit/>
          </a:bodyPr>
          <a:lstStyle/>
          <a:p>
            <a:r>
              <a:rPr lang="hr-HR" sz="2800" b="1" dirty="0">
                <a:solidFill>
                  <a:srgbClr val="C00000"/>
                </a:solidFill>
              </a:rPr>
              <a:t>Obuhvat JRR-a – anketa PEMPAL-a iz 2021.</a:t>
            </a:r>
          </a:p>
        </p:txBody>
      </p:sp>
    </p:spTree>
    <p:extLst>
      <p:ext uri="{BB962C8B-B14F-4D97-AF65-F5344CB8AC3E}">
        <p14:creationId xmlns:p14="http://schemas.microsoft.com/office/powerpoint/2010/main" val="3913958900"/>
      </p:ext>
    </p:extLst>
  </p:cSld>
  <p:clrMapOvr>
    <a:masterClrMapping/>
  </p:clrMapOvr>
  <p:transition spd="slow">
    <p:wipe dir="r"/>
    <p:sndAc>
      <p:stSnd>
        <p:snd r:embed="rId2" name="coin.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4576-EF41-B34F-8321-B61935329E3F}"/>
              </a:ext>
            </a:extLst>
          </p:cNvPr>
          <p:cNvSpPr>
            <a:spLocks noGrp="1"/>
          </p:cNvSpPr>
          <p:nvPr>
            <p:ph type="title"/>
          </p:nvPr>
        </p:nvSpPr>
        <p:spPr>
          <a:xfrm>
            <a:off x="983432" y="820427"/>
            <a:ext cx="10585176" cy="559222"/>
          </a:xfrm>
        </p:spPr>
        <p:txBody>
          <a:bodyPr>
            <a:noAutofit/>
          </a:bodyPr>
          <a:lstStyle/>
          <a:p>
            <a:r>
              <a:rPr lang="hr-HR" sz="3200" b="1">
                <a:solidFill>
                  <a:srgbClr val="0066FF"/>
                </a:solidFill>
              </a:rPr>
              <a:t>Preobrazba vladinog okvira za računovodstvo i upravljanje gotovinom – uobičajena praksa prije ISFU-a – odvojeno računovodstvo i upravljanje gotovinom za različite subjekte</a:t>
            </a:r>
            <a:br>
              <a:rPr lang="hr-HR" sz="3200"/>
            </a:br>
            <a:endParaRPr lang="hr-HR" sz="3200"/>
          </a:p>
        </p:txBody>
      </p:sp>
      <p:sp>
        <p:nvSpPr>
          <p:cNvPr id="6" name="Rectangle 5">
            <a:extLst>
              <a:ext uri="{FF2B5EF4-FFF2-40B4-BE49-F238E27FC236}">
                <a16:creationId xmlns:a16="http://schemas.microsoft.com/office/drawing/2014/main" id="{96503BC8-06F5-4644-9B2A-3338D95BC788}"/>
              </a:ext>
            </a:extLst>
          </p:cNvPr>
          <p:cNvSpPr/>
          <p:nvPr/>
        </p:nvSpPr>
        <p:spPr>
          <a:xfrm>
            <a:off x="2039626" y="2141699"/>
            <a:ext cx="1072725"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Središnja riznica (JRR)</a:t>
            </a:r>
          </a:p>
        </p:txBody>
      </p:sp>
      <p:sp>
        <p:nvSpPr>
          <p:cNvPr id="10" name="Rectangle 9">
            <a:extLst>
              <a:ext uri="{FF2B5EF4-FFF2-40B4-BE49-F238E27FC236}">
                <a16:creationId xmlns:a16="http://schemas.microsoft.com/office/drawing/2014/main" id="{EDAF5B91-0EBB-174B-A5F8-CEE18B227456}"/>
              </a:ext>
            </a:extLst>
          </p:cNvPr>
          <p:cNvSpPr/>
          <p:nvPr/>
        </p:nvSpPr>
        <p:spPr>
          <a:xfrm>
            <a:off x="3388024" y="3243234"/>
            <a:ext cx="1072725"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Računi resornih ministarstava</a:t>
            </a:r>
          </a:p>
        </p:txBody>
      </p:sp>
      <p:sp>
        <p:nvSpPr>
          <p:cNvPr id="11" name="Rectangle 10">
            <a:extLst>
              <a:ext uri="{FF2B5EF4-FFF2-40B4-BE49-F238E27FC236}">
                <a16:creationId xmlns:a16="http://schemas.microsoft.com/office/drawing/2014/main" id="{CA88E927-4636-0449-BF2A-7E9CB0394854}"/>
              </a:ext>
            </a:extLst>
          </p:cNvPr>
          <p:cNvSpPr/>
          <p:nvPr/>
        </p:nvSpPr>
        <p:spPr>
          <a:xfrm>
            <a:off x="3403054" y="2135267"/>
            <a:ext cx="1072725"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Računi regionalnih riznica</a:t>
            </a:r>
          </a:p>
        </p:txBody>
      </p:sp>
      <p:sp>
        <p:nvSpPr>
          <p:cNvPr id="12" name="Rectangle 11">
            <a:extLst>
              <a:ext uri="{FF2B5EF4-FFF2-40B4-BE49-F238E27FC236}">
                <a16:creationId xmlns:a16="http://schemas.microsoft.com/office/drawing/2014/main" id="{0E3066C5-9AE5-1349-85E0-65F153B9C687}"/>
              </a:ext>
            </a:extLst>
          </p:cNvPr>
          <p:cNvSpPr/>
          <p:nvPr/>
        </p:nvSpPr>
        <p:spPr>
          <a:xfrm>
            <a:off x="2012663" y="3217710"/>
            <a:ext cx="1072725"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Izvanproračunski fondovi</a:t>
            </a:r>
          </a:p>
        </p:txBody>
      </p:sp>
      <p:sp>
        <p:nvSpPr>
          <p:cNvPr id="14" name="Rectangle 13">
            <a:extLst>
              <a:ext uri="{FF2B5EF4-FFF2-40B4-BE49-F238E27FC236}">
                <a16:creationId xmlns:a16="http://schemas.microsoft.com/office/drawing/2014/main" id="{4A67B5F4-9CC9-7444-A23F-A28531E5010F}"/>
              </a:ext>
            </a:extLst>
          </p:cNvPr>
          <p:cNvSpPr/>
          <p:nvPr/>
        </p:nvSpPr>
        <p:spPr>
          <a:xfrm>
            <a:off x="4766482" y="2140912"/>
            <a:ext cx="1072725"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Računi podnacionalnih razina vlasti</a:t>
            </a:r>
          </a:p>
        </p:txBody>
      </p:sp>
      <p:sp>
        <p:nvSpPr>
          <p:cNvPr id="15" name="Rectangle 14">
            <a:extLst>
              <a:ext uri="{FF2B5EF4-FFF2-40B4-BE49-F238E27FC236}">
                <a16:creationId xmlns:a16="http://schemas.microsoft.com/office/drawing/2014/main" id="{9CBF3B94-B76F-6442-AC0D-47311F72CBA1}"/>
              </a:ext>
            </a:extLst>
          </p:cNvPr>
          <p:cNvSpPr/>
          <p:nvPr/>
        </p:nvSpPr>
        <p:spPr>
          <a:xfrm>
            <a:off x="3393704" y="4387616"/>
            <a:ext cx="1072725"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a:t>Račun rezervi</a:t>
            </a:r>
          </a:p>
        </p:txBody>
      </p:sp>
      <p:sp>
        <p:nvSpPr>
          <p:cNvPr id="16" name="Rectangle 15">
            <a:extLst>
              <a:ext uri="{FF2B5EF4-FFF2-40B4-BE49-F238E27FC236}">
                <a16:creationId xmlns:a16="http://schemas.microsoft.com/office/drawing/2014/main" id="{D878A7CC-D79D-814F-A18B-507AE7A4B9F4}"/>
              </a:ext>
            </a:extLst>
          </p:cNvPr>
          <p:cNvSpPr/>
          <p:nvPr/>
        </p:nvSpPr>
        <p:spPr>
          <a:xfrm>
            <a:off x="2020926" y="4387616"/>
            <a:ext cx="1072725"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Depozitni</a:t>
            </a:r>
          </a:p>
          <a:p>
            <a:pPr algn="ctr"/>
            <a:r>
              <a:rPr lang="hr-HR" sz="1200"/>
              <a:t>računi</a:t>
            </a:r>
          </a:p>
        </p:txBody>
      </p:sp>
      <p:sp>
        <p:nvSpPr>
          <p:cNvPr id="17" name="Rectangle 16">
            <a:extLst>
              <a:ext uri="{FF2B5EF4-FFF2-40B4-BE49-F238E27FC236}">
                <a16:creationId xmlns:a16="http://schemas.microsoft.com/office/drawing/2014/main" id="{E2F1ADAD-FC2F-5742-BC58-F9C6B12AD26B}"/>
              </a:ext>
            </a:extLst>
          </p:cNvPr>
          <p:cNvSpPr/>
          <p:nvPr/>
        </p:nvSpPr>
        <p:spPr>
          <a:xfrm>
            <a:off x="4766482" y="4379410"/>
            <a:ext cx="1072725"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Donatorski računi</a:t>
            </a:r>
          </a:p>
        </p:txBody>
      </p:sp>
      <p:sp>
        <p:nvSpPr>
          <p:cNvPr id="18" name="Rectangle 17">
            <a:extLst>
              <a:ext uri="{FF2B5EF4-FFF2-40B4-BE49-F238E27FC236}">
                <a16:creationId xmlns:a16="http://schemas.microsoft.com/office/drawing/2014/main" id="{CAA89642-123A-1444-B918-75E58A7C5342}"/>
              </a:ext>
            </a:extLst>
          </p:cNvPr>
          <p:cNvSpPr/>
          <p:nvPr/>
        </p:nvSpPr>
        <p:spPr>
          <a:xfrm>
            <a:off x="4725469" y="3225389"/>
            <a:ext cx="1154749" cy="9545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solidFill>
                  <a:schemeClr val="bg1"/>
                </a:solidFill>
              </a:rPr>
              <a:t>Računi autonomnih proračunskih jedinica</a:t>
            </a:r>
          </a:p>
        </p:txBody>
      </p:sp>
      <p:sp>
        <p:nvSpPr>
          <p:cNvPr id="19" name="TextBox 18">
            <a:extLst>
              <a:ext uri="{FF2B5EF4-FFF2-40B4-BE49-F238E27FC236}">
                <a16:creationId xmlns:a16="http://schemas.microsoft.com/office/drawing/2014/main" id="{41BE1F0D-1310-AD41-B9EC-1F9B8623C8AC}"/>
              </a:ext>
            </a:extLst>
          </p:cNvPr>
          <p:cNvSpPr txBox="1"/>
          <p:nvPr/>
        </p:nvSpPr>
        <p:spPr>
          <a:xfrm>
            <a:off x="5915407" y="1827703"/>
            <a:ext cx="6232606" cy="3785652"/>
          </a:xfrm>
          <a:prstGeom prst="rect">
            <a:avLst/>
          </a:prstGeom>
          <a:solidFill>
            <a:schemeClr val="accent2"/>
          </a:solidFill>
        </p:spPr>
        <p:txBody>
          <a:bodyPr wrap="square" rtlCol="0">
            <a:spAutoFit/>
          </a:bodyPr>
          <a:lstStyle/>
          <a:p>
            <a:pPr marL="120551" indent="-120551">
              <a:buFont typeface="Arial" panose="020B0604020202020204" pitchFamily="34" charset="0"/>
              <a:buChar char="•"/>
            </a:pPr>
            <a:r>
              <a:rPr lang="hr-HR" dirty="0">
                <a:solidFill>
                  <a:schemeClr val="bg1"/>
                </a:solidFill>
              </a:rPr>
              <a:t>Odvojeni bankovni računi i računi u glavnoj knjizi dovode do toga da se podnositelj izvještaja usmjerava samo na sredstva kojima upravlja središnja riznica</a:t>
            </a:r>
          </a:p>
          <a:p>
            <a:pPr marL="120551" indent="-120551">
              <a:buFont typeface="Arial" panose="020B0604020202020204" pitchFamily="34" charset="0"/>
              <a:buChar char="•"/>
            </a:pPr>
            <a:r>
              <a:rPr lang="hr-HR" dirty="0">
                <a:solidFill>
                  <a:schemeClr val="bg1"/>
                </a:solidFill>
              </a:rPr>
              <a:t>To nije u skladu sa zahtjevima za izvještavanje iz GFSM-a i IPSAS-a</a:t>
            </a:r>
          </a:p>
          <a:p>
            <a:pPr marL="120551" indent="-120551">
              <a:buFont typeface="Arial" panose="020B0604020202020204" pitchFamily="34" charset="0"/>
              <a:buChar char="•"/>
            </a:pPr>
            <a:r>
              <a:rPr lang="hr-HR" dirty="0">
                <a:solidFill>
                  <a:schemeClr val="bg1"/>
                </a:solidFill>
              </a:rPr>
              <a:t>Takav pristup dovodi i do toga da se transakcije između vladinih računa u izvještajima promatraju kao primici odnosno plaćanja, čime se preuveličavaju stvarni novčani tokovi</a:t>
            </a:r>
          </a:p>
          <a:p>
            <a:pPr marL="120551" indent="-120551">
              <a:buFont typeface="Arial" panose="020B0604020202020204" pitchFamily="34" charset="0"/>
              <a:buChar char="•"/>
            </a:pPr>
            <a:r>
              <a:rPr lang="hr-HR" dirty="0">
                <a:solidFill>
                  <a:schemeClr val="bg1"/>
                </a:solidFill>
              </a:rPr>
              <a:t>Potrebna su višestruka usklađivanja</a:t>
            </a:r>
          </a:p>
          <a:p>
            <a:pPr marL="120551" indent="-120551">
              <a:buFont typeface="Arial" panose="020B0604020202020204" pitchFamily="34" charset="0"/>
              <a:buChar char="•"/>
            </a:pPr>
            <a:r>
              <a:rPr lang="hr-HR" dirty="0">
                <a:solidFill>
                  <a:schemeClr val="bg1"/>
                </a:solidFill>
              </a:rPr>
              <a:t>Posljedica je kašnjenje u pripremi računa i svih drugih izvještaja, uključujući izvještaje o monitoringu koji se podnose tijekom godine</a:t>
            </a:r>
          </a:p>
        </p:txBody>
      </p:sp>
      <p:sp>
        <p:nvSpPr>
          <p:cNvPr id="3" name="TextBox 2">
            <a:extLst>
              <a:ext uri="{FF2B5EF4-FFF2-40B4-BE49-F238E27FC236}">
                <a16:creationId xmlns:a16="http://schemas.microsoft.com/office/drawing/2014/main" id="{0BFD1125-17C4-F7CD-4BDB-B52457C17A68}"/>
              </a:ext>
            </a:extLst>
          </p:cNvPr>
          <p:cNvSpPr txBox="1"/>
          <p:nvPr/>
        </p:nvSpPr>
        <p:spPr>
          <a:xfrm>
            <a:off x="1082809" y="5984022"/>
            <a:ext cx="7992888" cy="830997"/>
          </a:xfrm>
          <a:prstGeom prst="rect">
            <a:avLst/>
          </a:prstGeom>
          <a:solidFill>
            <a:srgbClr val="FFC000"/>
          </a:solidFill>
        </p:spPr>
        <p:txBody>
          <a:bodyPr wrap="square" rtlCol="0">
            <a:spAutoFit/>
          </a:bodyPr>
          <a:lstStyle/>
          <a:p>
            <a:r>
              <a:rPr lang="hr-HR" sz="1600" b="1" dirty="0">
                <a:solidFill>
                  <a:schemeClr val="bg1"/>
                </a:solidFill>
              </a:rPr>
              <a:t>Nepostojanje konsolidacije zahtijeva računovodstvo transakcija između fondova, uključujući namiru, što uzrokuje probleme kad je riječ o konsolidiranom izvještavanju i upravljanju gotovinom</a:t>
            </a:r>
          </a:p>
        </p:txBody>
      </p:sp>
    </p:spTree>
    <p:extLst>
      <p:ext uri="{BB962C8B-B14F-4D97-AF65-F5344CB8AC3E}">
        <p14:creationId xmlns:p14="http://schemas.microsoft.com/office/powerpoint/2010/main" val="2640038925"/>
      </p:ext>
    </p:extLst>
  </p:cSld>
  <p:clrMapOvr>
    <a:masterClrMapping/>
  </p:clrMapOvr>
  <p:transition spd="slow">
    <p:wipe dir="r"/>
    <p:sndAc>
      <p:stSnd>
        <p:snd r:embed="rId2" name="coin.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4576-EF41-B34F-8321-B61935329E3F}"/>
              </a:ext>
            </a:extLst>
          </p:cNvPr>
          <p:cNvSpPr>
            <a:spLocks noGrp="1"/>
          </p:cNvSpPr>
          <p:nvPr>
            <p:ph type="title"/>
          </p:nvPr>
        </p:nvSpPr>
        <p:spPr>
          <a:xfrm>
            <a:off x="983432" y="519803"/>
            <a:ext cx="10945216" cy="559222"/>
          </a:xfrm>
        </p:spPr>
        <p:txBody>
          <a:bodyPr>
            <a:noAutofit/>
          </a:bodyPr>
          <a:lstStyle/>
          <a:p>
            <a:r>
              <a:rPr lang="hr-HR" sz="2400" b="1" dirty="0">
                <a:solidFill>
                  <a:srgbClr val="0066FF"/>
                </a:solidFill>
              </a:rPr>
              <a:t>Jedinstveni računovodstveni sustav, glavna knjiga i JRR – konsolidacija gotovinskih sredstava, izvještavanja i računovodstva za potrebe vlade</a:t>
            </a:r>
            <a:br>
              <a:rPr lang="hr-HR" sz="3200" dirty="0"/>
            </a:br>
            <a:endParaRPr lang="hr-HR" sz="3200" dirty="0"/>
          </a:p>
        </p:txBody>
      </p:sp>
      <p:sp>
        <p:nvSpPr>
          <p:cNvPr id="6" name="Rectangle 5">
            <a:extLst>
              <a:ext uri="{FF2B5EF4-FFF2-40B4-BE49-F238E27FC236}">
                <a16:creationId xmlns:a16="http://schemas.microsoft.com/office/drawing/2014/main" id="{96503BC8-06F5-4644-9B2A-3338D95BC788}"/>
              </a:ext>
            </a:extLst>
          </p:cNvPr>
          <p:cNvSpPr/>
          <p:nvPr/>
        </p:nvSpPr>
        <p:spPr>
          <a:xfrm>
            <a:off x="4779609" y="2890019"/>
            <a:ext cx="779912" cy="449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788"/>
              <a:t>Riznica</a:t>
            </a:r>
          </a:p>
        </p:txBody>
      </p:sp>
      <p:sp>
        <p:nvSpPr>
          <p:cNvPr id="10" name="Rectangle 9">
            <a:extLst>
              <a:ext uri="{FF2B5EF4-FFF2-40B4-BE49-F238E27FC236}">
                <a16:creationId xmlns:a16="http://schemas.microsoft.com/office/drawing/2014/main" id="{EDAF5B91-0EBB-174B-A5F8-CEE18B227456}"/>
              </a:ext>
            </a:extLst>
          </p:cNvPr>
          <p:cNvSpPr/>
          <p:nvPr/>
        </p:nvSpPr>
        <p:spPr>
          <a:xfrm>
            <a:off x="5563597" y="3364008"/>
            <a:ext cx="779912" cy="452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788"/>
              <a:t>Računi resornih ministarstava</a:t>
            </a:r>
          </a:p>
        </p:txBody>
      </p:sp>
      <p:sp>
        <p:nvSpPr>
          <p:cNvPr id="11" name="Rectangle 10">
            <a:extLst>
              <a:ext uri="{FF2B5EF4-FFF2-40B4-BE49-F238E27FC236}">
                <a16:creationId xmlns:a16="http://schemas.microsoft.com/office/drawing/2014/main" id="{CA88E927-4636-0449-BF2A-7E9CB0394854}"/>
              </a:ext>
            </a:extLst>
          </p:cNvPr>
          <p:cNvSpPr/>
          <p:nvPr/>
        </p:nvSpPr>
        <p:spPr>
          <a:xfrm>
            <a:off x="5563597" y="2892717"/>
            <a:ext cx="779912" cy="452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788"/>
              <a:t>Računi regionalnih riznica</a:t>
            </a:r>
          </a:p>
        </p:txBody>
      </p:sp>
      <p:sp>
        <p:nvSpPr>
          <p:cNvPr id="12" name="Rectangle 11">
            <a:extLst>
              <a:ext uri="{FF2B5EF4-FFF2-40B4-BE49-F238E27FC236}">
                <a16:creationId xmlns:a16="http://schemas.microsoft.com/office/drawing/2014/main" id="{0E3066C5-9AE5-1349-85E0-65F153B9C687}"/>
              </a:ext>
            </a:extLst>
          </p:cNvPr>
          <p:cNvSpPr/>
          <p:nvPr/>
        </p:nvSpPr>
        <p:spPr>
          <a:xfrm>
            <a:off x="4782637" y="3352128"/>
            <a:ext cx="779912" cy="452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788"/>
              <a:t>Izvanproračunski fondovi</a:t>
            </a:r>
          </a:p>
        </p:txBody>
      </p:sp>
      <p:sp>
        <p:nvSpPr>
          <p:cNvPr id="14" name="Rectangle 13">
            <a:extLst>
              <a:ext uri="{FF2B5EF4-FFF2-40B4-BE49-F238E27FC236}">
                <a16:creationId xmlns:a16="http://schemas.microsoft.com/office/drawing/2014/main" id="{4A67B5F4-9CC9-7444-A23F-A28531E5010F}"/>
              </a:ext>
            </a:extLst>
          </p:cNvPr>
          <p:cNvSpPr/>
          <p:nvPr/>
        </p:nvSpPr>
        <p:spPr>
          <a:xfrm>
            <a:off x="6351078" y="2890018"/>
            <a:ext cx="779912" cy="452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788"/>
              <a:t>Računi podnacionalnih razina vlasti</a:t>
            </a:r>
          </a:p>
        </p:txBody>
      </p:sp>
      <p:sp>
        <p:nvSpPr>
          <p:cNvPr id="15" name="Rectangle 14">
            <a:extLst>
              <a:ext uri="{FF2B5EF4-FFF2-40B4-BE49-F238E27FC236}">
                <a16:creationId xmlns:a16="http://schemas.microsoft.com/office/drawing/2014/main" id="{9CBF3B94-B76F-6442-AC0D-47311F72CBA1}"/>
              </a:ext>
            </a:extLst>
          </p:cNvPr>
          <p:cNvSpPr/>
          <p:nvPr/>
        </p:nvSpPr>
        <p:spPr>
          <a:xfrm>
            <a:off x="5563597" y="3812740"/>
            <a:ext cx="779912" cy="452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788"/>
              <a:t>Račun rezervi</a:t>
            </a:r>
          </a:p>
        </p:txBody>
      </p:sp>
      <p:sp>
        <p:nvSpPr>
          <p:cNvPr id="16" name="Rectangle 15">
            <a:extLst>
              <a:ext uri="{FF2B5EF4-FFF2-40B4-BE49-F238E27FC236}">
                <a16:creationId xmlns:a16="http://schemas.microsoft.com/office/drawing/2014/main" id="{D878A7CC-D79D-814F-A18B-507AE7A4B9F4}"/>
              </a:ext>
            </a:extLst>
          </p:cNvPr>
          <p:cNvSpPr/>
          <p:nvPr/>
        </p:nvSpPr>
        <p:spPr>
          <a:xfrm>
            <a:off x="4783685" y="3812740"/>
            <a:ext cx="779912" cy="45285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788">
                <a:solidFill>
                  <a:schemeClr val="tx1"/>
                </a:solidFill>
              </a:rPr>
              <a:t>Depozitni</a:t>
            </a:r>
          </a:p>
          <a:p>
            <a:pPr algn="ctr"/>
            <a:r>
              <a:rPr lang="hr-HR" sz="788">
                <a:solidFill>
                  <a:schemeClr val="tx1"/>
                </a:solidFill>
              </a:rPr>
              <a:t>računi</a:t>
            </a:r>
          </a:p>
        </p:txBody>
      </p:sp>
      <p:sp>
        <p:nvSpPr>
          <p:cNvPr id="17" name="Rectangle 16">
            <a:extLst>
              <a:ext uri="{FF2B5EF4-FFF2-40B4-BE49-F238E27FC236}">
                <a16:creationId xmlns:a16="http://schemas.microsoft.com/office/drawing/2014/main" id="{E2F1ADAD-FC2F-5742-BC58-F9C6B12AD26B}"/>
              </a:ext>
            </a:extLst>
          </p:cNvPr>
          <p:cNvSpPr/>
          <p:nvPr/>
        </p:nvSpPr>
        <p:spPr>
          <a:xfrm>
            <a:off x="6353527" y="3812740"/>
            <a:ext cx="769895" cy="452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788"/>
              <a:t>Donatorski računi</a:t>
            </a:r>
          </a:p>
        </p:txBody>
      </p:sp>
      <p:sp>
        <p:nvSpPr>
          <p:cNvPr id="18" name="Rectangle 17">
            <a:extLst>
              <a:ext uri="{FF2B5EF4-FFF2-40B4-BE49-F238E27FC236}">
                <a16:creationId xmlns:a16="http://schemas.microsoft.com/office/drawing/2014/main" id="{CAA89642-123A-1444-B918-75E58A7C5342}"/>
              </a:ext>
            </a:extLst>
          </p:cNvPr>
          <p:cNvSpPr/>
          <p:nvPr/>
        </p:nvSpPr>
        <p:spPr>
          <a:xfrm>
            <a:off x="6351080" y="3364008"/>
            <a:ext cx="772341" cy="4528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788">
                <a:solidFill>
                  <a:schemeClr val="bg1"/>
                </a:solidFill>
              </a:rPr>
              <a:t>Računi autonomnih proračunskih jedinica</a:t>
            </a:r>
          </a:p>
        </p:txBody>
      </p:sp>
      <p:sp>
        <p:nvSpPr>
          <p:cNvPr id="5" name="TextBox 4">
            <a:extLst>
              <a:ext uri="{FF2B5EF4-FFF2-40B4-BE49-F238E27FC236}">
                <a16:creationId xmlns:a16="http://schemas.microsoft.com/office/drawing/2014/main" id="{D2326444-30DE-4E4D-9A5F-3DF48853C67B}"/>
              </a:ext>
            </a:extLst>
          </p:cNvPr>
          <p:cNvSpPr txBox="1"/>
          <p:nvPr/>
        </p:nvSpPr>
        <p:spPr>
          <a:xfrm>
            <a:off x="4648201" y="2100333"/>
            <a:ext cx="2768530" cy="584775"/>
          </a:xfrm>
          <a:prstGeom prst="rect">
            <a:avLst/>
          </a:prstGeom>
          <a:noFill/>
        </p:spPr>
        <p:txBody>
          <a:bodyPr wrap="square" rtlCol="0">
            <a:spAutoFit/>
          </a:bodyPr>
          <a:lstStyle/>
          <a:p>
            <a:pPr algn="ctr"/>
            <a:r>
              <a:rPr lang="hr-HR" sz="1600" b="1">
                <a:solidFill>
                  <a:srgbClr val="C00000"/>
                </a:solidFill>
              </a:rPr>
              <a:t>Interne transakcije u ISFU-u/JRR-u – nije riječ o novčanim tokovima</a:t>
            </a:r>
          </a:p>
        </p:txBody>
      </p:sp>
      <p:sp>
        <p:nvSpPr>
          <p:cNvPr id="9" name="Right Arrow 8">
            <a:extLst>
              <a:ext uri="{FF2B5EF4-FFF2-40B4-BE49-F238E27FC236}">
                <a16:creationId xmlns:a16="http://schemas.microsoft.com/office/drawing/2014/main" id="{5EA1BC04-FEC5-974A-9CCE-E987D4FEFE84}"/>
              </a:ext>
            </a:extLst>
          </p:cNvPr>
          <p:cNvSpPr/>
          <p:nvPr/>
        </p:nvSpPr>
        <p:spPr bwMode="auto">
          <a:xfrm>
            <a:off x="2616784" y="1886461"/>
            <a:ext cx="431771" cy="251063"/>
          </a:xfrm>
          <a:prstGeom prst="rightArrow">
            <a:avLst/>
          </a:prstGeom>
          <a:solidFill>
            <a:schemeClr val="accent3">
              <a:lumMod val="60000"/>
              <a:lumOff val="40000"/>
            </a:schemeClr>
          </a:solidFill>
          <a:ln w="9525" cap="flat" cmpd="sng" algn="ctr">
            <a:solidFill>
              <a:schemeClr val="tx1"/>
            </a:solidFill>
            <a:prstDash val="solid"/>
            <a:round/>
            <a:headEnd type="none" w="med" len="med"/>
            <a:tailEnd type="none" w="med" len="med"/>
          </a:ln>
          <a:effectLst/>
        </p:spPr>
        <p:txBody>
          <a:bodyPr vert="horz" wrap="square" lIns="51435" tIns="25718" rIns="51435" bIns="25718" numCol="1" rtlCol="0" anchor="t" anchorCtr="0" compatLnSpc="1">
            <a:prstTxWarp prst="textNoShape">
              <a:avLst/>
            </a:prstTxWarp>
          </a:bodyPr>
          <a:lstStyle/>
          <a:p>
            <a:pPr algn="r" fontAlgn="base">
              <a:spcBef>
                <a:spcPct val="0"/>
              </a:spcBef>
              <a:spcAft>
                <a:spcPct val="0"/>
              </a:spcAft>
            </a:pPr>
            <a:endParaRPr lang="en-US" dirty="0">
              <a:solidFill>
                <a:srgbClr val="0000FF"/>
              </a:solidFill>
            </a:endParaRPr>
          </a:p>
        </p:txBody>
      </p:sp>
      <p:sp>
        <p:nvSpPr>
          <p:cNvPr id="19" name="Right Arrow 18">
            <a:extLst>
              <a:ext uri="{FF2B5EF4-FFF2-40B4-BE49-F238E27FC236}">
                <a16:creationId xmlns:a16="http://schemas.microsoft.com/office/drawing/2014/main" id="{7E4439EE-9C26-6541-A46D-CA5AD60E7E3C}"/>
              </a:ext>
            </a:extLst>
          </p:cNvPr>
          <p:cNvSpPr/>
          <p:nvPr/>
        </p:nvSpPr>
        <p:spPr bwMode="auto">
          <a:xfrm>
            <a:off x="9566768" y="2197751"/>
            <a:ext cx="431771" cy="251063"/>
          </a:xfrm>
          <a:prstGeom prst="rightArrow">
            <a:avLst/>
          </a:prstGeom>
          <a:solidFill>
            <a:schemeClr val="accent3">
              <a:lumMod val="60000"/>
              <a:lumOff val="40000"/>
            </a:schemeClr>
          </a:solidFill>
          <a:ln w="9525" cap="flat" cmpd="sng" algn="ctr">
            <a:solidFill>
              <a:schemeClr val="tx1"/>
            </a:solidFill>
            <a:prstDash val="solid"/>
            <a:round/>
            <a:headEnd type="none" w="med" len="med"/>
            <a:tailEnd type="none" w="med" len="med"/>
          </a:ln>
          <a:effectLst/>
        </p:spPr>
        <p:txBody>
          <a:bodyPr vert="horz" wrap="square" lIns="51435" tIns="25718" rIns="51435" bIns="25718" numCol="1" rtlCol="0" anchor="t" anchorCtr="0" compatLnSpc="1">
            <a:prstTxWarp prst="textNoShape">
              <a:avLst/>
            </a:prstTxWarp>
          </a:bodyPr>
          <a:lstStyle/>
          <a:p>
            <a:pPr algn="r" fontAlgn="base">
              <a:spcBef>
                <a:spcPct val="0"/>
              </a:spcBef>
              <a:spcAft>
                <a:spcPct val="0"/>
              </a:spcAft>
            </a:pPr>
            <a:endParaRPr lang="en-US" dirty="0">
              <a:solidFill>
                <a:srgbClr val="0000FF"/>
              </a:solidFill>
            </a:endParaRPr>
          </a:p>
        </p:txBody>
      </p:sp>
      <p:sp>
        <p:nvSpPr>
          <p:cNvPr id="13" name="TextBox 12">
            <a:extLst>
              <a:ext uri="{FF2B5EF4-FFF2-40B4-BE49-F238E27FC236}">
                <a16:creationId xmlns:a16="http://schemas.microsoft.com/office/drawing/2014/main" id="{A688AC27-05B3-5B47-916B-EBD6AD345B0F}"/>
              </a:ext>
            </a:extLst>
          </p:cNvPr>
          <p:cNvSpPr txBox="1"/>
          <p:nvPr/>
        </p:nvSpPr>
        <p:spPr>
          <a:xfrm>
            <a:off x="2353224" y="1148539"/>
            <a:ext cx="990844" cy="646331"/>
          </a:xfrm>
          <a:prstGeom prst="rect">
            <a:avLst/>
          </a:prstGeom>
          <a:noFill/>
        </p:spPr>
        <p:txBody>
          <a:bodyPr wrap="square" rtlCol="0">
            <a:spAutoFit/>
          </a:bodyPr>
          <a:lstStyle/>
          <a:p>
            <a:r>
              <a:rPr lang="hr-HR">
                <a:solidFill>
                  <a:srgbClr val="000000"/>
                </a:solidFill>
              </a:rPr>
              <a:t>Priljevi novca</a:t>
            </a:r>
          </a:p>
        </p:txBody>
      </p:sp>
      <p:sp>
        <p:nvSpPr>
          <p:cNvPr id="20" name="TextBox 19">
            <a:extLst>
              <a:ext uri="{FF2B5EF4-FFF2-40B4-BE49-F238E27FC236}">
                <a16:creationId xmlns:a16="http://schemas.microsoft.com/office/drawing/2014/main" id="{6FE8D1D4-701E-B94C-AECE-DD9FEC5D0A08}"/>
              </a:ext>
            </a:extLst>
          </p:cNvPr>
          <p:cNvSpPr txBox="1"/>
          <p:nvPr/>
        </p:nvSpPr>
        <p:spPr>
          <a:xfrm>
            <a:off x="9438757" y="1486074"/>
            <a:ext cx="1335919" cy="646331"/>
          </a:xfrm>
          <a:prstGeom prst="rect">
            <a:avLst/>
          </a:prstGeom>
          <a:noFill/>
        </p:spPr>
        <p:txBody>
          <a:bodyPr wrap="square" rtlCol="0">
            <a:spAutoFit/>
          </a:bodyPr>
          <a:lstStyle/>
          <a:p>
            <a:r>
              <a:rPr lang="hr-HR">
                <a:solidFill>
                  <a:srgbClr val="000000"/>
                </a:solidFill>
              </a:rPr>
              <a:t>Odljevi novca</a:t>
            </a:r>
          </a:p>
        </p:txBody>
      </p:sp>
      <p:sp>
        <p:nvSpPr>
          <p:cNvPr id="4" name="TextBox 3">
            <a:extLst>
              <a:ext uri="{FF2B5EF4-FFF2-40B4-BE49-F238E27FC236}">
                <a16:creationId xmlns:a16="http://schemas.microsoft.com/office/drawing/2014/main" id="{F92729A5-68DE-B84F-8C6E-BBFAB060A5D4}"/>
              </a:ext>
            </a:extLst>
          </p:cNvPr>
          <p:cNvSpPr txBox="1"/>
          <p:nvPr/>
        </p:nvSpPr>
        <p:spPr>
          <a:xfrm>
            <a:off x="904718" y="2530204"/>
            <a:ext cx="2367259" cy="4278094"/>
          </a:xfrm>
          <a:prstGeom prst="rect">
            <a:avLst/>
          </a:prstGeom>
          <a:solidFill>
            <a:srgbClr val="FFC000"/>
          </a:solidFill>
        </p:spPr>
        <p:txBody>
          <a:bodyPr wrap="square" rtlCol="0">
            <a:spAutoFit/>
          </a:bodyPr>
          <a:lstStyle/>
          <a:p>
            <a:pPr marL="214313" indent="-214313">
              <a:buFont typeface="Arial" panose="020B0604020202020204" pitchFamily="34" charset="0"/>
              <a:buChar char="•"/>
            </a:pPr>
            <a:r>
              <a:rPr lang="hr-HR" sz="1600" dirty="0">
                <a:solidFill>
                  <a:schemeClr val="bg1"/>
                </a:solidFill>
              </a:rPr>
              <a:t>Sve veća uloga središnje riznice u upravljanju cjelokupnom glavnom knjigom u ime sektora opće vlade</a:t>
            </a:r>
          </a:p>
          <a:p>
            <a:pPr marL="214313" indent="-214313">
              <a:buFont typeface="Arial" panose="020B0604020202020204" pitchFamily="34" charset="0"/>
              <a:buChar char="•"/>
            </a:pPr>
            <a:r>
              <a:rPr lang="hr-HR" sz="1600" dirty="0">
                <a:solidFill>
                  <a:schemeClr val="bg1"/>
                </a:solidFill>
              </a:rPr>
              <a:t>Time se omogućuje i uklanjanje vanjskih transakcija unutar vlade </a:t>
            </a:r>
          </a:p>
          <a:p>
            <a:pPr marL="214313" indent="-214313">
              <a:buFont typeface="Arial" panose="020B0604020202020204" pitchFamily="34" charset="0"/>
              <a:buChar char="•"/>
            </a:pPr>
            <a:r>
              <a:rPr lang="hr-HR" sz="1600" dirty="0">
                <a:solidFill>
                  <a:schemeClr val="bg1"/>
                </a:solidFill>
              </a:rPr>
              <a:t>Mogu se konsolidirati bankovni računi i gotovinska sredstva</a:t>
            </a:r>
          </a:p>
          <a:p>
            <a:pPr marL="214313" indent="-214313">
              <a:buFont typeface="Arial" panose="020B0604020202020204" pitchFamily="34" charset="0"/>
              <a:buChar char="•"/>
            </a:pPr>
            <a:r>
              <a:rPr lang="hr-HR" sz="1600" dirty="0">
                <a:solidFill>
                  <a:schemeClr val="bg1"/>
                </a:solidFill>
              </a:rPr>
              <a:t>Konsolidirani izvještaji mogu se dohvatiti izravno iz ISFU-a</a:t>
            </a:r>
          </a:p>
        </p:txBody>
      </p:sp>
      <p:sp>
        <p:nvSpPr>
          <p:cNvPr id="7" name="Rectangle 6">
            <a:extLst>
              <a:ext uri="{FF2B5EF4-FFF2-40B4-BE49-F238E27FC236}">
                <a16:creationId xmlns:a16="http://schemas.microsoft.com/office/drawing/2014/main" id="{F050CB64-8D09-AB1E-619D-9F2E1F2A9A5E}"/>
              </a:ext>
            </a:extLst>
          </p:cNvPr>
          <p:cNvSpPr/>
          <p:nvPr/>
        </p:nvSpPr>
        <p:spPr>
          <a:xfrm>
            <a:off x="5303912" y="5803281"/>
            <a:ext cx="1827078" cy="73621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000" b="1">
                <a:solidFill>
                  <a:schemeClr val="tx1"/>
                </a:solidFill>
              </a:rPr>
              <a:t>Depozitni</a:t>
            </a:r>
          </a:p>
          <a:p>
            <a:pPr algn="ctr"/>
            <a:r>
              <a:rPr lang="hr-HR" sz="2000" b="1">
                <a:solidFill>
                  <a:schemeClr val="tx1"/>
                </a:solidFill>
              </a:rPr>
              <a:t>računi</a:t>
            </a:r>
          </a:p>
        </p:txBody>
      </p:sp>
      <p:sp>
        <p:nvSpPr>
          <p:cNvPr id="21" name="TextBox 20">
            <a:extLst>
              <a:ext uri="{FF2B5EF4-FFF2-40B4-BE49-F238E27FC236}">
                <a16:creationId xmlns:a16="http://schemas.microsoft.com/office/drawing/2014/main" id="{B8E89B59-4D00-C764-FAC3-18FADC735734}"/>
              </a:ext>
            </a:extLst>
          </p:cNvPr>
          <p:cNvSpPr txBox="1"/>
          <p:nvPr/>
        </p:nvSpPr>
        <p:spPr>
          <a:xfrm>
            <a:off x="9466814" y="3123180"/>
            <a:ext cx="2674126" cy="3539430"/>
          </a:xfrm>
          <a:prstGeom prst="rect">
            <a:avLst/>
          </a:prstGeom>
          <a:solidFill>
            <a:srgbClr val="FFC000"/>
          </a:solidFill>
        </p:spPr>
        <p:txBody>
          <a:bodyPr wrap="square" rtlCol="0">
            <a:spAutoFit/>
          </a:bodyPr>
          <a:lstStyle/>
          <a:p>
            <a:pPr marL="285750" indent="-285750">
              <a:buFont typeface="Arial" panose="020B0604020202020204" pitchFamily="34" charset="0"/>
              <a:buChar char="•"/>
            </a:pPr>
            <a:r>
              <a:rPr lang="hr-HR" sz="1600" dirty="0">
                <a:solidFill>
                  <a:schemeClr val="bg1"/>
                </a:solidFill>
              </a:rPr>
              <a:t>Do devet zemalja u posljednjoj je anketi navelo da ne drže deponirani novac na JRR-u? To znači da se mora provesti namira transakcija kad je riječ o nekonsolidiranim elementima. </a:t>
            </a:r>
          </a:p>
          <a:p>
            <a:pPr marL="285750" indent="-285750">
              <a:buFont typeface="Arial" panose="020B0604020202020204" pitchFamily="34" charset="0"/>
              <a:buChar char="•"/>
            </a:pPr>
            <a:r>
              <a:rPr lang="hr-HR" sz="1600" dirty="0">
                <a:solidFill>
                  <a:schemeClr val="bg1"/>
                </a:solidFill>
              </a:rPr>
              <a:t>Čak i ako ta sredstva nisu uključena u obuhvat JRR-a, potrebno ih je uključiti u obuhvat ISFU-a</a:t>
            </a:r>
          </a:p>
        </p:txBody>
      </p:sp>
      <p:sp>
        <p:nvSpPr>
          <p:cNvPr id="8" name="Rectangle 7">
            <a:extLst>
              <a:ext uri="{FF2B5EF4-FFF2-40B4-BE49-F238E27FC236}">
                <a16:creationId xmlns:a16="http://schemas.microsoft.com/office/drawing/2014/main" id="{4C0933A3-F433-1465-63E9-84166EC72DC8}"/>
              </a:ext>
            </a:extLst>
          </p:cNvPr>
          <p:cNvSpPr/>
          <p:nvPr/>
        </p:nvSpPr>
        <p:spPr>
          <a:xfrm>
            <a:off x="4392523" y="2038421"/>
            <a:ext cx="935749" cy="9057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a:t>Riznica</a:t>
            </a:r>
          </a:p>
        </p:txBody>
      </p:sp>
      <p:sp>
        <p:nvSpPr>
          <p:cNvPr id="22" name="Rectangle 21">
            <a:extLst>
              <a:ext uri="{FF2B5EF4-FFF2-40B4-BE49-F238E27FC236}">
                <a16:creationId xmlns:a16="http://schemas.microsoft.com/office/drawing/2014/main" id="{6F4E643A-C560-957A-BED7-3D199570ECE3}"/>
              </a:ext>
            </a:extLst>
          </p:cNvPr>
          <p:cNvSpPr/>
          <p:nvPr/>
        </p:nvSpPr>
        <p:spPr>
          <a:xfrm>
            <a:off x="5293822" y="2969648"/>
            <a:ext cx="1015975" cy="8600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a:t>Računi resornih ministarstava</a:t>
            </a:r>
          </a:p>
        </p:txBody>
      </p:sp>
      <p:sp>
        <p:nvSpPr>
          <p:cNvPr id="23" name="Rectangle 22">
            <a:extLst>
              <a:ext uri="{FF2B5EF4-FFF2-40B4-BE49-F238E27FC236}">
                <a16:creationId xmlns:a16="http://schemas.microsoft.com/office/drawing/2014/main" id="{FB65BAB4-690B-6E6B-B996-E6C230CBD4A3}"/>
              </a:ext>
            </a:extLst>
          </p:cNvPr>
          <p:cNvSpPr/>
          <p:nvPr/>
        </p:nvSpPr>
        <p:spPr>
          <a:xfrm>
            <a:off x="5328272" y="2038173"/>
            <a:ext cx="992462" cy="905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a:t>Računi regionalnih riznica</a:t>
            </a:r>
          </a:p>
        </p:txBody>
      </p:sp>
      <p:sp>
        <p:nvSpPr>
          <p:cNvPr id="24" name="Rectangle 23">
            <a:extLst>
              <a:ext uri="{FF2B5EF4-FFF2-40B4-BE49-F238E27FC236}">
                <a16:creationId xmlns:a16="http://schemas.microsoft.com/office/drawing/2014/main" id="{FD741417-D751-8891-D147-E6480C4C1EA0}"/>
              </a:ext>
            </a:extLst>
          </p:cNvPr>
          <p:cNvSpPr/>
          <p:nvPr/>
        </p:nvSpPr>
        <p:spPr>
          <a:xfrm>
            <a:off x="4392626" y="2945169"/>
            <a:ext cx="912129" cy="8938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a:t>Izvanproračunski fondovi</a:t>
            </a:r>
          </a:p>
        </p:txBody>
      </p:sp>
      <p:sp>
        <p:nvSpPr>
          <p:cNvPr id="25" name="Rectangle 24">
            <a:extLst>
              <a:ext uri="{FF2B5EF4-FFF2-40B4-BE49-F238E27FC236}">
                <a16:creationId xmlns:a16="http://schemas.microsoft.com/office/drawing/2014/main" id="{D016AD33-A65F-B7CF-6219-518880E0F8D5}"/>
              </a:ext>
            </a:extLst>
          </p:cNvPr>
          <p:cNvSpPr/>
          <p:nvPr/>
        </p:nvSpPr>
        <p:spPr>
          <a:xfrm>
            <a:off x="5317794" y="3820659"/>
            <a:ext cx="1002937" cy="9230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a:t>Račun rezervi</a:t>
            </a:r>
          </a:p>
        </p:txBody>
      </p:sp>
      <p:sp>
        <p:nvSpPr>
          <p:cNvPr id="26" name="Rectangle 25">
            <a:extLst>
              <a:ext uri="{FF2B5EF4-FFF2-40B4-BE49-F238E27FC236}">
                <a16:creationId xmlns:a16="http://schemas.microsoft.com/office/drawing/2014/main" id="{D4C7E18B-2C42-0C78-7B74-CA5E8F4D9140}"/>
              </a:ext>
            </a:extLst>
          </p:cNvPr>
          <p:cNvSpPr/>
          <p:nvPr/>
        </p:nvSpPr>
        <p:spPr>
          <a:xfrm>
            <a:off x="4392523" y="3816079"/>
            <a:ext cx="912235" cy="92758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a:solidFill>
                  <a:schemeClr val="bg1"/>
                </a:solidFill>
                <a:highlight>
                  <a:srgbClr val="6EA0B0"/>
                </a:highlight>
              </a:rPr>
              <a:t>Depozitni</a:t>
            </a:r>
          </a:p>
          <a:p>
            <a:pPr algn="ctr"/>
            <a:r>
              <a:rPr lang="hr-HR" sz="1400">
                <a:solidFill>
                  <a:schemeClr val="bg1"/>
                </a:solidFill>
                <a:highlight>
                  <a:srgbClr val="6EA0B0"/>
                </a:highlight>
              </a:rPr>
              <a:t>računi</a:t>
            </a:r>
          </a:p>
        </p:txBody>
      </p:sp>
      <p:sp>
        <p:nvSpPr>
          <p:cNvPr id="27" name="Rectangle 26">
            <a:extLst>
              <a:ext uri="{FF2B5EF4-FFF2-40B4-BE49-F238E27FC236}">
                <a16:creationId xmlns:a16="http://schemas.microsoft.com/office/drawing/2014/main" id="{BE38AE20-3CFB-7583-89AD-F8DC47A6B6BA}"/>
              </a:ext>
            </a:extLst>
          </p:cNvPr>
          <p:cNvSpPr/>
          <p:nvPr/>
        </p:nvSpPr>
        <p:spPr>
          <a:xfrm>
            <a:off x="6331743" y="3834445"/>
            <a:ext cx="1142073" cy="9092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a:t>Donatorski računi</a:t>
            </a:r>
          </a:p>
        </p:txBody>
      </p:sp>
      <p:sp>
        <p:nvSpPr>
          <p:cNvPr id="28" name="Rectangle 27">
            <a:extLst>
              <a:ext uri="{FF2B5EF4-FFF2-40B4-BE49-F238E27FC236}">
                <a16:creationId xmlns:a16="http://schemas.microsoft.com/office/drawing/2014/main" id="{2131181F-904B-478E-1979-360FF3927A26}"/>
              </a:ext>
            </a:extLst>
          </p:cNvPr>
          <p:cNvSpPr/>
          <p:nvPr/>
        </p:nvSpPr>
        <p:spPr>
          <a:xfrm>
            <a:off x="6320732" y="2980858"/>
            <a:ext cx="1153084" cy="8535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a:solidFill>
                  <a:schemeClr val="bg1"/>
                </a:solidFill>
              </a:rPr>
              <a:t>Računi autonomnih proračunskih jedinica</a:t>
            </a:r>
          </a:p>
        </p:txBody>
      </p:sp>
      <p:sp>
        <p:nvSpPr>
          <p:cNvPr id="29" name="Rectangle 28">
            <a:extLst>
              <a:ext uri="{FF2B5EF4-FFF2-40B4-BE49-F238E27FC236}">
                <a16:creationId xmlns:a16="http://schemas.microsoft.com/office/drawing/2014/main" id="{39B5B541-B39E-05C3-7087-E6529D680B6D}"/>
              </a:ext>
            </a:extLst>
          </p:cNvPr>
          <p:cNvSpPr/>
          <p:nvPr/>
        </p:nvSpPr>
        <p:spPr bwMode="auto">
          <a:xfrm>
            <a:off x="3409139" y="1486074"/>
            <a:ext cx="5616623" cy="3654812"/>
          </a:xfrm>
          <a:prstGeom prst="rect">
            <a:avLst/>
          </a:prstGeom>
          <a:noFill/>
          <a:ln w="76200" cap="flat" cmpd="sng" algn="ctr">
            <a:solidFill>
              <a:schemeClr val="accent2"/>
            </a:solidFill>
            <a:prstDash val="solid"/>
            <a:round/>
            <a:headEnd type="none" w="med" len="med"/>
            <a:tailEnd type="none" w="med" len="med"/>
          </a:ln>
          <a:effectLst/>
        </p:spPr>
        <p:txBody>
          <a:bodyPr vert="horz" wrap="square" lIns="51435" tIns="25718" rIns="51435" bIns="25718" numCol="1" rtlCol="0" anchor="t" anchorCtr="0" compatLnSpc="1">
            <a:prstTxWarp prst="textNoShape">
              <a:avLst/>
            </a:prstTxWarp>
          </a:bodyPr>
          <a:lstStyle/>
          <a:p>
            <a:pPr algn="r" fontAlgn="base">
              <a:spcBef>
                <a:spcPct val="0"/>
              </a:spcBef>
              <a:spcAft>
                <a:spcPct val="0"/>
              </a:spcAft>
            </a:pPr>
            <a:endParaRPr lang="en-US" dirty="0">
              <a:solidFill>
                <a:srgbClr val="0000FF"/>
              </a:solidFill>
            </a:endParaRPr>
          </a:p>
        </p:txBody>
      </p:sp>
      <p:sp>
        <p:nvSpPr>
          <p:cNvPr id="30" name="TextBox 29">
            <a:extLst>
              <a:ext uri="{FF2B5EF4-FFF2-40B4-BE49-F238E27FC236}">
                <a16:creationId xmlns:a16="http://schemas.microsoft.com/office/drawing/2014/main" id="{8C2F13D4-95B1-7FCC-DD7D-E05795D69642}"/>
              </a:ext>
            </a:extLst>
          </p:cNvPr>
          <p:cNvSpPr txBox="1"/>
          <p:nvPr/>
        </p:nvSpPr>
        <p:spPr>
          <a:xfrm>
            <a:off x="3920593" y="1437938"/>
            <a:ext cx="3901349" cy="646331"/>
          </a:xfrm>
          <a:prstGeom prst="rect">
            <a:avLst/>
          </a:prstGeom>
          <a:noFill/>
        </p:spPr>
        <p:txBody>
          <a:bodyPr wrap="square" rtlCol="0">
            <a:spAutoFit/>
          </a:bodyPr>
          <a:lstStyle/>
          <a:p>
            <a:pPr algn="ctr"/>
            <a:r>
              <a:rPr lang="hr-HR" sz="3600" b="1">
                <a:solidFill>
                  <a:srgbClr val="C00000"/>
                </a:solidFill>
              </a:rPr>
              <a:t>JRR (opća vlada)</a:t>
            </a:r>
          </a:p>
        </p:txBody>
      </p:sp>
      <p:sp>
        <p:nvSpPr>
          <p:cNvPr id="31" name="Rectangle 30">
            <a:extLst>
              <a:ext uri="{FF2B5EF4-FFF2-40B4-BE49-F238E27FC236}">
                <a16:creationId xmlns:a16="http://schemas.microsoft.com/office/drawing/2014/main" id="{607C6478-B5E6-F776-9D39-E665575D3736}"/>
              </a:ext>
            </a:extLst>
          </p:cNvPr>
          <p:cNvSpPr/>
          <p:nvPr/>
        </p:nvSpPr>
        <p:spPr>
          <a:xfrm>
            <a:off x="6320733" y="2038173"/>
            <a:ext cx="1153085" cy="942686"/>
          </a:xfrm>
          <a:prstGeom prst="rect">
            <a:avLst/>
          </a:prstGeom>
          <a:solidFill>
            <a:srgbClr val="6EA0B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a:solidFill>
                  <a:schemeClr val="bg1"/>
                </a:solidFill>
              </a:rPr>
              <a:t>Računi podnacionalnih razina vlasti</a:t>
            </a:r>
          </a:p>
        </p:txBody>
      </p:sp>
    </p:spTree>
    <p:extLst>
      <p:ext uri="{BB962C8B-B14F-4D97-AF65-F5344CB8AC3E}">
        <p14:creationId xmlns:p14="http://schemas.microsoft.com/office/powerpoint/2010/main" val="931943648"/>
      </p:ext>
    </p:extLst>
  </p:cSld>
  <p:clrMapOvr>
    <a:masterClrMapping/>
  </p:clrMapOvr>
  <p:transition spd="slow">
    <p:wipe dir="r"/>
    <p:sndAc>
      <p:stSnd>
        <p:snd r:embed="rId2" name="coin.wav"/>
      </p:stSnd>
    </p:sndAc>
  </p:transition>
</p:sld>
</file>

<file path=ppt/theme/theme1.xml><?xml version="1.0" encoding="utf-8"?>
<a:theme xmlns:a="http://schemas.openxmlformats.org/drawingml/2006/main" name="Office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TotalTime>
  <Words>3337</Words>
  <Application>Microsoft Office PowerPoint</Application>
  <PresentationFormat>Widescreen</PresentationFormat>
  <Paragraphs>299</Paragraphs>
  <Slides>24</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Arial Black</vt:lpstr>
      <vt:lpstr>Calibri</vt:lpstr>
      <vt:lpstr>Times</vt:lpstr>
      <vt:lpstr>Office Theme</vt:lpstr>
      <vt:lpstr>PowerPoint Presentation</vt:lpstr>
      <vt:lpstr>PowerPoint Presentation</vt:lpstr>
      <vt:lpstr>Što je jedinstveni račun riznice (JRR)?</vt:lpstr>
      <vt:lpstr>Zašto je konsolidacija glavni cilj modernog upravljanja javnim financijama (PFM)? </vt:lpstr>
      <vt:lpstr>Alati za konsolidaciju gotovinskih sredstava</vt:lpstr>
      <vt:lpstr>JRR i okvir za opću vladu i javni sektor </vt:lpstr>
      <vt:lpstr>PowerPoint Presentation</vt:lpstr>
      <vt:lpstr>Preobrazba vladinog okvira za računovodstvo i upravljanje gotovinom – uobičajena praksa prije ISFU-a – odvojeno računovodstvo i upravljanje gotovinom za različite subjekte </vt:lpstr>
      <vt:lpstr>Jedinstveni računovodstveni sustav, glavna knjiga i JRR – konsolidacija gotovinskih sredstava, izvještavanja i računovodstva za potrebe vlade </vt:lpstr>
      <vt:lpstr>Argumenti u prilog konsolidaciji/razdvajanju slični su za različite vrste fondova i sredstava u okviru opće vlade </vt:lpstr>
      <vt:lpstr>Konsolidacija izvanproračunskih fondova (socijalni, zdravstveni i drugi fondovi)  </vt:lpstr>
      <vt:lpstr>Konsolidacija izvanproračunskih fondova (2)  </vt:lpstr>
      <vt:lpstr>Konsolidacija prihoda za posebne namjene / vlastitih prihoda ministarstava</vt:lpstr>
      <vt:lpstr>Konsolidacija prihoda za posebne namjene / vlastitih prihoda ministarstava (2)</vt:lpstr>
      <vt:lpstr>Konsolidacija podnacionalnih razina vlasti </vt:lpstr>
      <vt:lpstr>Obuhvat JRR-a i devizne transakcije</vt:lpstr>
      <vt:lpstr>Ograničenja JRR-a</vt:lpstr>
      <vt:lpstr> Taktike za provedbu uključivanja dionika u obuhvat JRR-a – kako uvjeriti i potaknuti dionike da se koriste JRR-om </vt:lpstr>
      <vt:lpstr> Taktike za provedbu uključivanja dionika u obuhvat JRR-a – kako uvjeriti i potaknuti dionike da se koriste JRR-om (2) </vt:lpstr>
      <vt:lpstr>Sažetak – što je obično uključeno u obuhvat JRR-a, a što bi trebalo biti izvan obuhvata JRR-a? </vt:lpstr>
      <vt:lpstr>Sažetak – pitanja za usmjeravanje odluke o uključenju ili isključenju iz obuhvata JRR-a</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Treasury Community of Practice</dc:title>
  <dc:creator>Ion</dc:creator>
  <cp:lastModifiedBy>Tetiana Shalkivska</cp:lastModifiedBy>
  <cp:revision>776</cp:revision>
  <cp:lastPrinted>2021-05-24T01:22:50Z</cp:lastPrinted>
  <dcterms:created xsi:type="dcterms:W3CDTF">2013-05-14T13:14:50Z</dcterms:created>
  <dcterms:modified xsi:type="dcterms:W3CDTF">2023-11-20T16:09:52Z</dcterms:modified>
</cp:coreProperties>
</file>